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av" ContentType="audio/x-wa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6.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7.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8.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9.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2.xml" ContentType="application/vnd.openxmlformats-officedocument.presentationml.notesSlide+xml"/>
  <Override PartName="/ppt/tags/tag1.xml" ContentType="application/vnd.openxmlformats-officedocument.presentationml.tags+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9.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tags/tag2.xml" ContentType="application/vnd.openxmlformats-officedocument.presentationml.tags+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2.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26.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27.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28.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53"/>
  </p:notesMasterIdLst>
  <p:sldIdLst>
    <p:sldId id="256" r:id="rId2"/>
    <p:sldId id="460" r:id="rId3"/>
    <p:sldId id="463" r:id="rId4"/>
    <p:sldId id="458" r:id="rId5"/>
    <p:sldId id="464" r:id="rId6"/>
    <p:sldId id="422" r:id="rId7"/>
    <p:sldId id="465" r:id="rId8"/>
    <p:sldId id="419" r:id="rId9"/>
    <p:sldId id="466" r:id="rId10"/>
    <p:sldId id="467" r:id="rId11"/>
    <p:sldId id="470" r:id="rId12"/>
    <p:sldId id="469" r:id="rId13"/>
    <p:sldId id="421" r:id="rId14"/>
    <p:sldId id="420" r:id="rId15"/>
    <p:sldId id="471" r:id="rId16"/>
    <p:sldId id="476" r:id="rId17"/>
    <p:sldId id="423" r:id="rId18"/>
    <p:sldId id="472" r:id="rId19"/>
    <p:sldId id="424" r:id="rId20"/>
    <p:sldId id="425" r:id="rId21"/>
    <p:sldId id="473" r:id="rId22"/>
    <p:sldId id="474" r:id="rId23"/>
    <p:sldId id="457" r:id="rId24"/>
    <p:sldId id="426" r:id="rId25"/>
    <p:sldId id="427" r:id="rId26"/>
    <p:sldId id="475" r:id="rId27"/>
    <p:sldId id="428" r:id="rId28"/>
    <p:sldId id="429" r:id="rId29"/>
    <p:sldId id="477" r:id="rId30"/>
    <p:sldId id="431" r:id="rId31"/>
    <p:sldId id="478" r:id="rId32"/>
    <p:sldId id="479" r:id="rId33"/>
    <p:sldId id="430" r:id="rId34"/>
    <p:sldId id="459" r:id="rId35"/>
    <p:sldId id="432" r:id="rId36"/>
    <p:sldId id="433" r:id="rId37"/>
    <p:sldId id="434" r:id="rId38"/>
    <p:sldId id="437" r:id="rId39"/>
    <p:sldId id="436" r:id="rId40"/>
    <p:sldId id="461" r:id="rId41"/>
    <p:sldId id="462" r:id="rId42"/>
    <p:sldId id="440" r:id="rId43"/>
    <p:sldId id="441" r:id="rId44"/>
    <p:sldId id="443" r:id="rId45"/>
    <p:sldId id="444" r:id="rId46"/>
    <p:sldId id="446" r:id="rId47"/>
    <p:sldId id="447" r:id="rId48"/>
    <p:sldId id="454" r:id="rId49"/>
    <p:sldId id="450" r:id="rId50"/>
    <p:sldId id="452" r:id="rId51"/>
    <p:sldId id="453" r:id="rId5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207"/>
    <p:restoredTop sz="64422"/>
  </p:normalViewPr>
  <p:slideViewPr>
    <p:cSldViewPr snapToGrid="0">
      <p:cViewPr varScale="1">
        <p:scale>
          <a:sx n="73" d="100"/>
          <a:sy n="73" d="100"/>
        </p:scale>
        <p:origin x="196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3_4">
  <dgm:title val=""/>
  <dgm:desc val=""/>
  <dgm:catLst>
    <dgm:cat type="accent3" pri="11400"/>
  </dgm:catLst>
  <dgm:styleLbl name="node0">
    <dgm:fillClrLst meth="cycle">
      <a:schemeClr val="accent3">
        <a:shade val="60000"/>
      </a:schemeClr>
    </dgm:fillClrLst>
    <dgm:linClrLst meth="repeat">
      <a:schemeClr val="lt1"/>
    </dgm:linClrLst>
    <dgm:effectClrLst/>
    <dgm:txLinClrLst/>
    <dgm:txFillClrLst/>
    <dgm:txEffectClrLst/>
  </dgm:styleLbl>
  <dgm:styleLbl name="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alignNode1">
    <dgm:fillClrLst meth="cycle">
      <a:schemeClr val="accent3">
        <a:shade val="50000"/>
      </a:schemeClr>
      <a:schemeClr val="accent3">
        <a:tint val="55000"/>
      </a:schemeClr>
    </dgm:fillClrLst>
    <dgm:linClrLst meth="cycle">
      <a:schemeClr val="accent3">
        <a:shade val="50000"/>
      </a:schemeClr>
      <a:schemeClr val="accent3">
        <a:tint val="55000"/>
      </a:schemeClr>
    </dgm:linClrLst>
    <dgm:effectClrLst/>
    <dgm:txLinClrLst/>
    <dgm:txFillClrLst/>
    <dgm:txEffectClrLst/>
  </dgm:styleLbl>
  <dgm:styleLbl name="ln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vennNode1">
    <dgm:fillClrLst meth="cycle">
      <a:schemeClr val="accent3">
        <a:shade val="80000"/>
        <a:alpha val="50000"/>
      </a:schemeClr>
      <a:schemeClr val="accent3">
        <a:tint val="50000"/>
        <a:alpha val="50000"/>
      </a:schemeClr>
    </dgm:fillClrLst>
    <dgm:linClrLst meth="repeat">
      <a:schemeClr val="lt1"/>
    </dgm:linClrLst>
    <dgm:effectClrLst/>
    <dgm:txLinClrLst/>
    <dgm:txFillClrLst/>
    <dgm:txEffectClrLst/>
  </dgm:styleLbl>
  <dgm:styleLbl name="node2">
    <dgm:fillClrLst>
      <a:schemeClr val="accent3">
        <a:shade val="80000"/>
      </a:schemeClr>
    </dgm:fillClrLst>
    <dgm:linClrLst meth="repeat">
      <a:schemeClr val="lt1"/>
    </dgm:linClrLst>
    <dgm:effectClrLst/>
    <dgm:txLinClrLst/>
    <dgm:txFillClrLst/>
    <dgm:txEffectClrLst/>
  </dgm:styleLbl>
  <dgm:styleLbl name="node3">
    <dgm:fillClrLst>
      <a:schemeClr val="accent3">
        <a:tint val="99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f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b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sibTrans1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0000"/>
      </a:schemeClr>
    </dgm:fillClrLst>
    <dgm:linClrLst meth="repeat">
      <a:schemeClr val="lt1"/>
    </dgm:linClrLst>
    <dgm:effectClrLst/>
    <dgm:txLinClrLst/>
    <dgm:txFillClrLst/>
    <dgm:txEffectClrLst/>
  </dgm:styleLbl>
  <dgm:styleLbl name="asst3">
    <dgm:fillClrLst>
      <a:schemeClr val="accent3">
        <a:tint val="70000"/>
      </a:schemeClr>
    </dgm:fillClrLst>
    <dgm:linClrLst meth="repeat">
      <a:schemeClr val="lt1"/>
    </dgm:linClrLst>
    <dgm:effectClrLst/>
    <dgm:txLinClrLst/>
    <dgm:txFillClrLst/>
    <dgm:txEffectClrLst/>
  </dgm:styleLbl>
  <dgm:styleLbl name="asst4">
    <dgm:fillClrLst>
      <a:schemeClr val="accent3">
        <a:tint val="5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align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bgAccFollowNode1">
    <dgm:fillClrLst meth="repeat">
      <a:schemeClr val="accent3">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55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3_5">
  <dgm:title val=""/>
  <dgm:desc val=""/>
  <dgm:catLst>
    <dgm:cat type="accent3" pri="11500"/>
  </dgm:catLst>
  <dgm:styleLbl name="node0">
    <dgm:fillClrLst meth="cycle">
      <a:schemeClr val="accent3">
        <a:alpha val="80000"/>
      </a:schemeClr>
    </dgm:fillClrLst>
    <dgm:linClrLst meth="repeat">
      <a:schemeClr val="lt1"/>
    </dgm:linClrLst>
    <dgm:effectClrLst/>
    <dgm:txLinClrLst/>
    <dgm:txFillClrLst/>
    <dgm:txEffectClrLst/>
  </dgm:styleLbl>
  <dgm:styleLbl name="node1">
    <dgm:fillClrLst>
      <a:schemeClr val="accent3">
        <a:alpha val="90000"/>
      </a:schemeClr>
      <a:schemeClr val="accent3">
        <a:alpha val="50000"/>
      </a:schemeClr>
    </dgm:fillClrLst>
    <dgm:linClrLst meth="repeat">
      <a:schemeClr val="lt1"/>
    </dgm:linClrLst>
    <dgm:effectClrLst/>
    <dgm:txLinClrLst/>
    <dgm:txFillClrLst/>
    <dgm:txEffectClrLst/>
  </dgm:styleLbl>
  <dgm:styleLbl name="alignNode1">
    <dgm:fillClrLst>
      <a:schemeClr val="accent3">
        <a:alpha val="90000"/>
      </a:schemeClr>
      <a:schemeClr val="accent3">
        <a:alpha val="50000"/>
      </a:schemeClr>
    </dgm:fillClrLst>
    <dgm:linClrLst>
      <a:schemeClr val="accent3">
        <a:alpha val="90000"/>
      </a:schemeClr>
      <a:schemeClr val="accent3">
        <a:alpha val="50000"/>
      </a:schemeClr>
    </dgm:linClrLst>
    <dgm:effectClrLst/>
    <dgm:txLinClrLst/>
    <dgm:txFillClrLst/>
    <dgm:txEffectClrLst/>
  </dgm:styleLbl>
  <dgm:styleLbl name="lnNode1">
    <dgm:fillClrLst>
      <a:schemeClr val="accent3">
        <a:shade val="90000"/>
      </a:schemeClr>
      <a:schemeClr val="accent3">
        <a:alpha val="50000"/>
        <a:tint val="5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alpha val="80000"/>
      </a:schemeClr>
    </dgm:fillClrLst>
    <dgm:linClrLst meth="repeat">
      <a:schemeClr val="lt1"/>
    </dgm:linClrLst>
    <dgm:effectClrLst/>
    <dgm:txLinClrLst/>
    <dgm:txFillClrLst/>
    <dgm:txEffectClrLst/>
  </dgm:styleLbl>
  <dgm:styleLbl name="node2">
    <dgm:fillClrLst>
      <a:schemeClr val="accent3">
        <a:alpha val="70000"/>
      </a:schemeClr>
    </dgm:fillClrLst>
    <dgm:linClrLst meth="repeat">
      <a:schemeClr val="lt1"/>
    </dgm:linClrLst>
    <dgm:effectClrLst/>
    <dgm:txLinClrLst/>
    <dgm:txFillClrLst/>
    <dgm:txEffectClrLst/>
  </dgm:styleLbl>
  <dgm:styleLbl name="node3">
    <dgm:fillClrLst>
      <a:schemeClr val="accent3">
        <a:alpha val="50000"/>
      </a:schemeClr>
    </dgm:fillClrLst>
    <dgm:linClrLst meth="repeat">
      <a:schemeClr val="lt1"/>
    </dgm:linClrLst>
    <dgm:effectClrLst/>
    <dgm:txLinClrLst/>
    <dgm:txFillClrLst/>
    <dgm:txEffectClrLst/>
  </dgm:styleLbl>
  <dgm:styleLbl name="node4">
    <dgm:fillClrLst>
      <a:schemeClr val="accent3">
        <a:alpha val="30000"/>
      </a:schemeClr>
    </dgm:fillClrLst>
    <dgm:linClrLst meth="repeat">
      <a:schemeClr val="lt1"/>
    </dgm:linClrLst>
    <dgm:effectClrLst/>
    <dgm:txLinClrLst/>
    <dgm:txFillClrLst/>
    <dgm:txEffectClrLst/>
  </dgm:styleLbl>
  <dgm:styleLbl name="fgImgPlace1">
    <dgm:fillClrLst>
      <a:schemeClr val="accent3">
        <a:tint val="50000"/>
        <a:alpha val="90000"/>
      </a:schemeClr>
      <a:schemeClr val="accent3">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f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b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sibTrans1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alpha val="90000"/>
      </a:schemeClr>
    </dgm:fillClrLst>
    <dgm:linClrLst meth="repeat">
      <a:schemeClr val="lt1"/>
    </dgm:linClrLst>
    <dgm:effectClrLst/>
    <dgm:txLinClrLst/>
    <dgm:txFillClrLst/>
    <dgm:txEffectClrLst/>
  </dgm:styleLbl>
  <dgm:styleLbl name="asst1">
    <dgm:fillClrLst meth="repeat">
      <a:schemeClr val="accent3">
        <a:alpha val="90000"/>
      </a:schemeClr>
    </dgm:fillClrLst>
    <dgm:linClrLst meth="repeat">
      <a:schemeClr val="lt1"/>
    </dgm:linClrLst>
    <dgm:effectClrLst/>
    <dgm:txLinClrLst/>
    <dgm:txFillClrLst/>
    <dgm:txEffectClrLst/>
  </dgm:styleLbl>
  <dgm:styleLbl name="asst2">
    <dgm:fillClrLst>
      <a:schemeClr val="accent3">
        <a:alpha val="90000"/>
      </a:schemeClr>
    </dgm:fillClrLst>
    <dgm:linClrLst meth="repeat">
      <a:schemeClr val="lt1"/>
    </dgm:linClrLst>
    <dgm:effectClrLst/>
    <dgm:txLinClrLst/>
    <dgm:txFillClrLst/>
    <dgm:txEffectClrLst/>
  </dgm:styleLbl>
  <dgm:styleLbl name="asst3">
    <dgm:fillClrLst>
      <a:schemeClr val="accent3">
        <a:alpha val="70000"/>
      </a:schemeClr>
    </dgm:fillClrLst>
    <dgm:linClrLst meth="repeat">
      <a:schemeClr val="lt1"/>
    </dgm:linClrLst>
    <dgm:effectClrLst/>
    <dgm:txLinClrLst/>
    <dgm:txFillClrLst/>
    <dgm:txEffectClrLst/>
  </dgm:styleLbl>
  <dgm:styleLbl name="asst4">
    <dgm:fillClrLst>
      <a:schemeClr val="accent3">
        <a:alpha val="50000"/>
      </a:schemeClr>
    </dgm:fillClrLst>
    <dgm:linClrLst meth="repeat">
      <a:schemeClr val="lt1"/>
    </dgm:linClrLst>
    <dgm:effectClrLst/>
    <dgm:txLinClrLst/>
    <dgm:txFillClrLst/>
    <dgm:txEffectClrLst/>
  </dgm:styleLbl>
  <dgm:styleLbl name="parChTrans2D1">
    <dgm:fillClrLst meth="repeat">
      <a:schemeClr val="accent3">
        <a:shade val="8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a:schemeClr val="accent3">
        <a:alpha val="90000"/>
        <a:tint val="40000"/>
      </a:schemeClr>
      <a:schemeClr val="accent3">
        <a:alpha val="5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4C4E33C-F36D-40B8-971B-50CB629038B8}"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ACDEB717-6DDD-4284-AEFB-6855668B233E}">
      <dgm:prSet/>
      <dgm:spPr/>
      <dgm:t>
        <a:bodyPr/>
        <a:lstStyle/>
        <a:p>
          <a:r>
            <a:rPr lang="en-GB" b="0" i="0" baseline="0"/>
            <a:t>Historically the Offences Against The Person Act 1861 provided magistrates with the opportunity to imprison or fine anyone committing the common law offences of assault or battery. </a:t>
          </a:r>
          <a:endParaRPr lang="en-US"/>
        </a:p>
      </dgm:t>
    </dgm:pt>
    <dgm:pt modelId="{9DF4066E-6235-40E2-9B6D-94E9C58B1659}" type="parTrans" cxnId="{EF52879F-5708-41CE-9905-F60C5EA17D44}">
      <dgm:prSet/>
      <dgm:spPr/>
      <dgm:t>
        <a:bodyPr/>
        <a:lstStyle/>
        <a:p>
          <a:endParaRPr lang="en-US"/>
        </a:p>
      </dgm:t>
    </dgm:pt>
    <dgm:pt modelId="{038F668C-3F3C-410E-AEF9-C8F28DDC77EB}" type="sibTrans" cxnId="{EF52879F-5708-41CE-9905-F60C5EA17D44}">
      <dgm:prSet/>
      <dgm:spPr/>
      <dgm:t>
        <a:bodyPr/>
        <a:lstStyle/>
        <a:p>
          <a:endParaRPr lang="en-US"/>
        </a:p>
      </dgm:t>
    </dgm:pt>
    <dgm:pt modelId="{1769973B-1E1B-44DB-9665-37C7ECDE7B9E}">
      <dgm:prSet/>
      <dgm:spPr/>
      <dgm:t>
        <a:bodyPr/>
        <a:lstStyle/>
        <a:p>
          <a:r>
            <a:rPr lang="en-GB" b="0" i="0" baseline="0"/>
            <a:t>The same statute provided the offences of Assault occasioning actual bodily harm (ABH), GBH and GBH with intent. </a:t>
          </a:r>
          <a:endParaRPr lang="en-US"/>
        </a:p>
      </dgm:t>
    </dgm:pt>
    <dgm:pt modelId="{2DE4566E-EEC6-48EB-B21A-3AB63347BAFE}" type="parTrans" cxnId="{7F31A459-CC3A-4111-B1FA-9E862733CE46}">
      <dgm:prSet/>
      <dgm:spPr/>
      <dgm:t>
        <a:bodyPr/>
        <a:lstStyle/>
        <a:p>
          <a:endParaRPr lang="en-US"/>
        </a:p>
      </dgm:t>
    </dgm:pt>
    <dgm:pt modelId="{96F827BA-53BE-4C3E-8AD4-CD58022E2EC2}" type="sibTrans" cxnId="{7F31A459-CC3A-4111-B1FA-9E862733CE46}">
      <dgm:prSet/>
      <dgm:spPr/>
      <dgm:t>
        <a:bodyPr/>
        <a:lstStyle/>
        <a:p>
          <a:endParaRPr lang="en-US"/>
        </a:p>
      </dgm:t>
    </dgm:pt>
    <dgm:pt modelId="{8978A1BE-98E4-40C5-ABF2-C6AC6B0B0D63}">
      <dgm:prSet/>
      <dgm:spPr/>
      <dgm:t>
        <a:bodyPr/>
        <a:lstStyle/>
        <a:p>
          <a:r>
            <a:rPr lang="en-GB" b="0" i="0" baseline="0"/>
            <a:t>Assault and battery remained a common law offence until they became summary offences by S39 Criminal Justice Act 1988. </a:t>
          </a:r>
          <a:endParaRPr lang="en-US"/>
        </a:p>
      </dgm:t>
    </dgm:pt>
    <dgm:pt modelId="{DE652009-89A0-427F-9B52-CC1FDC732F91}" type="parTrans" cxnId="{2914E372-C214-41A1-AC86-5E811FA549A5}">
      <dgm:prSet/>
      <dgm:spPr/>
      <dgm:t>
        <a:bodyPr/>
        <a:lstStyle/>
        <a:p>
          <a:endParaRPr lang="en-US"/>
        </a:p>
      </dgm:t>
    </dgm:pt>
    <dgm:pt modelId="{92D6DA73-63BE-423E-9A29-0FAD4DDDF13D}" type="sibTrans" cxnId="{2914E372-C214-41A1-AC86-5E811FA549A5}">
      <dgm:prSet/>
      <dgm:spPr/>
      <dgm:t>
        <a:bodyPr/>
        <a:lstStyle/>
        <a:p>
          <a:endParaRPr lang="en-US"/>
        </a:p>
      </dgm:t>
    </dgm:pt>
    <dgm:pt modelId="{80BCD797-21EB-4CFA-A072-F10A0B1DFFD9}">
      <dgm:prSet/>
      <dgm:spPr/>
      <dgm:t>
        <a:bodyPr/>
        <a:lstStyle/>
        <a:p>
          <a:r>
            <a:rPr lang="en-GB" b="0" i="0" baseline="0"/>
            <a:t>CPS decide on how to charge a defendant depending on the level of injury. In general, if there are no serious injuries then the offence charged will be common assault. </a:t>
          </a:r>
          <a:endParaRPr lang="en-US"/>
        </a:p>
      </dgm:t>
    </dgm:pt>
    <dgm:pt modelId="{B44BB019-901C-4C86-96FE-99AAFDA5A396}" type="parTrans" cxnId="{52268299-87BA-4EE0-BBE2-EFCD4F5CA6EA}">
      <dgm:prSet/>
      <dgm:spPr/>
      <dgm:t>
        <a:bodyPr/>
        <a:lstStyle/>
        <a:p>
          <a:endParaRPr lang="en-US"/>
        </a:p>
      </dgm:t>
    </dgm:pt>
    <dgm:pt modelId="{F2DAD909-5D98-4F9C-96A4-CD23AB3FE98D}" type="sibTrans" cxnId="{52268299-87BA-4EE0-BBE2-EFCD4F5CA6EA}">
      <dgm:prSet/>
      <dgm:spPr/>
      <dgm:t>
        <a:bodyPr/>
        <a:lstStyle/>
        <a:p>
          <a:endParaRPr lang="en-US"/>
        </a:p>
      </dgm:t>
    </dgm:pt>
    <dgm:pt modelId="{DD9EBD3D-18AC-3C4F-A431-D9B526F7D415}" type="pres">
      <dgm:prSet presAssocID="{B4C4E33C-F36D-40B8-971B-50CB629038B8}" presName="vert0" presStyleCnt="0">
        <dgm:presLayoutVars>
          <dgm:dir/>
          <dgm:animOne val="branch"/>
          <dgm:animLvl val="lvl"/>
        </dgm:presLayoutVars>
      </dgm:prSet>
      <dgm:spPr/>
    </dgm:pt>
    <dgm:pt modelId="{53F9C598-8A20-6848-915D-B827E9AD1C7B}" type="pres">
      <dgm:prSet presAssocID="{ACDEB717-6DDD-4284-AEFB-6855668B233E}" presName="thickLine" presStyleLbl="alignNode1" presStyleIdx="0" presStyleCnt="4"/>
      <dgm:spPr/>
    </dgm:pt>
    <dgm:pt modelId="{520750BF-ECB4-EA43-B511-C9EAB9E3B5C4}" type="pres">
      <dgm:prSet presAssocID="{ACDEB717-6DDD-4284-AEFB-6855668B233E}" presName="horz1" presStyleCnt="0"/>
      <dgm:spPr/>
    </dgm:pt>
    <dgm:pt modelId="{90B7E341-E8EF-EF48-9BCC-5424B9E78445}" type="pres">
      <dgm:prSet presAssocID="{ACDEB717-6DDD-4284-AEFB-6855668B233E}" presName="tx1" presStyleLbl="revTx" presStyleIdx="0" presStyleCnt="4"/>
      <dgm:spPr/>
    </dgm:pt>
    <dgm:pt modelId="{D7392487-FC54-D04B-B86D-7F5FB0CE5B03}" type="pres">
      <dgm:prSet presAssocID="{ACDEB717-6DDD-4284-AEFB-6855668B233E}" presName="vert1" presStyleCnt="0"/>
      <dgm:spPr/>
    </dgm:pt>
    <dgm:pt modelId="{E918F4A6-2AB3-D744-A7E5-5A1214B9D17F}" type="pres">
      <dgm:prSet presAssocID="{1769973B-1E1B-44DB-9665-37C7ECDE7B9E}" presName="thickLine" presStyleLbl="alignNode1" presStyleIdx="1" presStyleCnt="4"/>
      <dgm:spPr/>
    </dgm:pt>
    <dgm:pt modelId="{40950063-601A-E743-92AC-21E527724325}" type="pres">
      <dgm:prSet presAssocID="{1769973B-1E1B-44DB-9665-37C7ECDE7B9E}" presName="horz1" presStyleCnt="0"/>
      <dgm:spPr/>
    </dgm:pt>
    <dgm:pt modelId="{EABBBA49-C3AA-B44F-A16B-0F86E0BE7840}" type="pres">
      <dgm:prSet presAssocID="{1769973B-1E1B-44DB-9665-37C7ECDE7B9E}" presName="tx1" presStyleLbl="revTx" presStyleIdx="1" presStyleCnt="4"/>
      <dgm:spPr/>
    </dgm:pt>
    <dgm:pt modelId="{1533EEE5-4784-CB42-A0C9-689D50F36EE0}" type="pres">
      <dgm:prSet presAssocID="{1769973B-1E1B-44DB-9665-37C7ECDE7B9E}" presName="vert1" presStyleCnt="0"/>
      <dgm:spPr/>
    </dgm:pt>
    <dgm:pt modelId="{DAE45772-27DF-1549-9F6B-CF7C8C275002}" type="pres">
      <dgm:prSet presAssocID="{8978A1BE-98E4-40C5-ABF2-C6AC6B0B0D63}" presName="thickLine" presStyleLbl="alignNode1" presStyleIdx="2" presStyleCnt="4"/>
      <dgm:spPr/>
    </dgm:pt>
    <dgm:pt modelId="{6A92D969-E184-6843-88D7-55BE462B5948}" type="pres">
      <dgm:prSet presAssocID="{8978A1BE-98E4-40C5-ABF2-C6AC6B0B0D63}" presName="horz1" presStyleCnt="0"/>
      <dgm:spPr/>
    </dgm:pt>
    <dgm:pt modelId="{D4BAE450-1172-3648-A79E-9B3D41E5DACD}" type="pres">
      <dgm:prSet presAssocID="{8978A1BE-98E4-40C5-ABF2-C6AC6B0B0D63}" presName="tx1" presStyleLbl="revTx" presStyleIdx="2" presStyleCnt="4"/>
      <dgm:spPr/>
    </dgm:pt>
    <dgm:pt modelId="{5DBFF062-928F-694C-8B6C-314E99ADB6BE}" type="pres">
      <dgm:prSet presAssocID="{8978A1BE-98E4-40C5-ABF2-C6AC6B0B0D63}" presName="vert1" presStyleCnt="0"/>
      <dgm:spPr/>
    </dgm:pt>
    <dgm:pt modelId="{852C6D23-B8BA-8740-BBDA-32E2E72654FB}" type="pres">
      <dgm:prSet presAssocID="{80BCD797-21EB-4CFA-A072-F10A0B1DFFD9}" presName="thickLine" presStyleLbl="alignNode1" presStyleIdx="3" presStyleCnt="4"/>
      <dgm:spPr/>
    </dgm:pt>
    <dgm:pt modelId="{333145AE-930A-F544-8627-0B010E488A0E}" type="pres">
      <dgm:prSet presAssocID="{80BCD797-21EB-4CFA-A072-F10A0B1DFFD9}" presName="horz1" presStyleCnt="0"/>
      <dgm:spPr/>
    </dgm:pt>
    <dgm:pt modelId="{7E4BF444-BA82-F741-A594-6FE427855746}" type="pres">
      <dgm:prSet presAssocID="{80BCD797-21EB-4CFA-A072-F10A0B1DFFD9}" presName="tx1" presStyleLbl="revTx" presStyleIdx="3" presStyleCnt="4"/>
      <dgm:spPr/>
    </dgm:pt>
    <dgm:pt modelId="{6529D9CA-13FA-8146-B8E5-49336BA8AB86}" type="pres">
      <dgm:prSet presAssocID="{80BCD797-21EB-4CFA-A072-F10A0B1DFFD9}" presName="vert1" presStyleCnt="0"/>
      <dgm:spPr/>
    </dgm:pt>
  </dgm:ptLst>
  <dgm:cxnLst>
    <dgm:cxn modelId="{0176B014-3D11-E847-8155-98F37EBBCAB6}" type="presOf" srcId="{B4C4E33C-F36D-40B8-971B-50CB629038B8}" destId="{DD9EBD3D-18AC-3C4F-A431-D9B526F7D415}" srcOrd="0" destOrd="0" presId="urn:microsoft.com/office/officeart/2008/layout/LinedList"/>
    <dgm:cxn modelId="{820C793B-4D0C-7742-85C5-49C7CD627219}" type="presOf" srcId="{1769973B-1E1B-44DB-9665-37C7ECDE7B9E}" destId="{EABBBA49-C3AA-B44F-A16B-0F86E0BE7840}" srcOrd="0" destOrd="0" presId="urn:microsoft.com/office/officeart/2008/layout/LinedList"/>
    <dgm:cxn modelId="{07979663-3A5C-E342-8B76-2FF83C8543F2}" type="presOf" srcId="{ACDEB717-6DDD-4284-AEFB-6855668B233E}" destId="{90B7E341-E8EF-EF48-9BCC-5424B9E78445}" srcOrd="0" destOrd="0" presId="urn:microsoft.com/office/officeart/2008/layout/LinedList"/>
    <dgm:cxn modelId="{2914E372-C214-41A1-AC86-5E811FA549A5}" srcId="{B4C4E33C-F36D-40B8-971B-50CB629038B8}" destId="{8978A1BE-98E4-40C5-ABF2-C6AC6B0B0D63}" srcOrd="2" destOrd="0" parTransId="{DE652009-89A0-427F-9B52-CC1FDC732F91}" sibTransId="{92D6DA73-63BE-423E-9A29-0FAD4DDDF13D}"/>
    <dgm:cxn modelId="{7F31A459-CC3A-4111-B1FA-9E862733CE46}" srcId="{B4C4E33C-F36D-40B8-971B-50CB629038B8}" destId="{1769973B-1E1B-44DB-9665-37C7ECDE7B9E}" srcOrd="1" destOrd="0" parTransId="{2DE4566E-EEC6-48EB-B21A-3AB63347BAFE}" sibTransId="{96F827BA-53BE-4C3E-8AD4-CD58022E2EC2}"/>
    <dgm:cxn modelId="{DA3AEE94-8244-7A4A-85D8-96E84B11732C}" type="presOf" srcId="{80BCD797-21EB-4CFA-A072-F10A0B1DFFD9}" destId="{7E4BF444-BA82-F741-A594-6FE427855746}" srcOrd="0" destOrd="0" presId="urn:microsoft.com/office/officeart/2008/layout/LinedList"/>
    <dgm:cxn modelId="{52268299-87BA-4EE0-BBE2-EFCD4F5CA6EA}" srcId="{B4C4E33C-F36D-40B8-971B-50CB629038B8}" destId="{80BCD797-21EB-4CFA-A072-F10A0B1DFFD9}" srcOrd="3" destOrd="0" parTransId="{B44BB019-901C-4C86-96FE-99AAFDA5A396}" sibTransId="{F2DAD909-5D98-4F9C-96A4-CD23AB3FE98D}"/>
    <dgm:cxn modelId="{EF52879F-5708-41CE-9905-F60C5EA17D44}" srcId="{B4C4E33C-F36D-40B8-971B-50CB629038B8}" destId="{ACDEB717-6DDD-4284-AEFB-6855668B233E}" srcOrd="0" destOrd="0" parTransId="{9DF4066E-6235-40E2-9B6D-94E9C58B1659}" sibTransId="{038F668C-3F3C-410E-AEF9-C8F28DDC77EB}"/>
    <dgm:cxn modelId="{31D8D0E3-5CD1-5044-AC46-0C83A78B885C}" type="presOf" srcId="{8978A1BE-98E4-40C5-ABF2-C6AC6B0B0D63}" destId="{D4BAE450-1172-3648-A79E-9B3D41E5DACD}" srcOrd="0" destOrd="0" presId="urn:microsoft.com/office/officeart/2008/layout/LinedList"/>
    <dgm:cxn modelId="{02A6D5B5-D348-2B47-9EDD-2342397AAA61}" type="presParOf" srcId="{DD9EBD3D-18AC-3C4F-A431-D9B526F7D415}" destId="{53F9C598-8A20-6848-915D-B827E9AD1C7B}" srcOrd="0" destOrd="0" presId="urn:microsoft.com/office/officeart/2008/layout/LinedList"/>
    <dgm:cxn modelId="{C301F2DD-0916-2D42-BA94-38D2561D629D}" type="presParOf" srcId="{DD9EBD3D-18AC-3C4F-A431-D9B526F7D415}" destId="{520750BF-ECB4-EA43-B511-C9EAB9E3B5C4}" srcOrd="1" destOrd="0" presId="urn:microsoft.com/office/officeart/2008/layout/LinedList"/>
    <dgm:cxn modelId="{FD6633F9-3A78-2841-A156-24EBFEE3FDA8}" type="presParOf" srcId="{520750BF-ECB4-EA43-B511-C9EAB9E3B5C4}" destId="{90B7E341-E8EF-EF48-9BCC-5424B9E78445}" srcOrd="0" destOrd="0" presId="urn:microsoft.com/office/officeart/2008/layout/LinedList"/>
    <dgm:cxn modelId="{9B8BE823-E613-7D42-B2B5-7CD4F88DCA26}" type="presParOf" srcId="{520750BF-ECB4-EA43-B511-C9EAB9E3B5C4}" destId="{D7392487-FC54-D04B-B86D-7F5FB0CE5B03}" srcOrd="1" destOrd="0" presId="urn:microsoft.com/office/officeart/2008/layout/LinedList"/>
    <dgm:cxn modelId="{715E41CA-5336-5241-9AD6-4794DFBEF1EF}" type="presParOf" srcId="{DD9EBD3D-18AC-3C4F-A431-D9B526F7D415}" destId="{E918F4A6-2AB3-D744-A7E5-5A1214B9D17F}" srcOrd="2" destOrd="0" presId="urn:microsoft.com/office/officeart/2008/layout/LinedList"/>
    <dgm:cxn modelId="{6B225784-CEC4-F941-BD91-39EE4744818E}" type="presParOf" srcId="{DD9EBD3D-18AC-3C4F-A431-D9B526F7D415}" destId="{40950063-601A-E743-92AC-21E527724325}" srcOrd="3" destOrd="0" presId="urn:microsoft.com/office/officeart/2008/layout/LinedList"/>
    <dgm:cxn modelId="{03FD5F50-166F-B742-AC41-8AAF95579563}" type="presParOf" srcId="{40950063-601A-E743-92AC-21E527724325}" destId="{EABBBA49-C3AA-B44F-A16B-0F86E0BE7840}" srcOrd="0" destOrd="0" presId="urn:microsoft.com/office/officeart/2008/layout/LinedList"/>
    <dgm:cxn modelId="{D07ED5A2-B556-9E46-A326-D6777B8B8029}" type="presParOf" srcId="{40950063-601A-E743-92AC-21E527724325}" destId="{1533EEE5-4784-CB42-A0C9-689D50F36EE0}" srcOrd="1" destOrd="0" presId="urn:microsoft.com/office/officeart/2008/layout/LinedList"/>
    <dgm:cxn modelId="{51486F12-9458-E447-884E-882FCDB1F3E7}" type="presParOf" srcId="{DD9EBD3D-18AC-3C4F-A431-D9B526F7D415}" destId="{DAE45772-27DF-1549-9F6B-CF7C8C275002}" srcOrd="4" destOrd="0" presId="urn:microsoft.com/office/officeart/2008/layout/LinedList"/>
    <dgm:cxn modelId="{3336D7AC-602D-C743-86D2-F0D905292DBB}" type="presParOf" srcId="{DD9EBD3D-18AC-3C4F-A431-D9B526F7D415}" destId="{6A92D969-E184-6843-88D7-55BE462B5948}" srcOrd="5" destOrd="0" presId="urn:microsoft.com/office/officeart/2008/layout/LinedList"/>
    <dgm:cxn modelId="{C25A8A78-C1FD-9C44-B60C-1CC496F01CDC}" type="presParOf" srcId="{6A92D969-E184-6843-88D7-55BE462B5948}" destId="{D4BAE450-1172-3648-A79E-9B3D41E5DACD}" srcOrd="0" destOrd="0" presId="urn:microsoft.com/office/officeart/2008/layout/LinedList"/>
    <dgm:cxn modelId="{FF2030A2-D189-8747-9DDA-61DC408C3491}" type="presParOf" srcId="{6A92D969-E184-6843-88D7-55BE462B5948}" destId="{5DBFF062-928F-694C-8B6C-314E99ADB6BE}" srcOrd="1" destOrd="0" presId="urn:microsoft.com/office/officeart/2008/layout/LinedList"/>
    <dgm:cxn modelId="{3BBACDC9-F870-614E-A610-16D1E2A89F73}" type="presParOf" srcId="{DD9EBD3D-18AC-3C4F-A431-D9B526F7D415}" destId="{852C6D23-B8BA-8740-BBDA-32E2E72654FB}" srcOrd="6" destOrd="0" presId="urn:microsoft.com/office/officeart/2008/layout/LinedList"/>
    <dgm:cxn modelId="{20EFADA0-1B00-CE45-A088-63DF8508312D}" type="presParOf" srcId="{DD9EBD3D-18AC-3C4F-A431-D9B526F7D415}" destId="{333145AE-930A-F544-8627-0B010E488A0E}" srcOrd="7" destOrd="0" presId="urn:microsoft.com/office/officeart/2008/layout/LinedList"/>
    <dgm:cxn modelId="{B35A40D0-52D9-C541-A416-F7D0594DD4DD}" type="presParOf" srcId="{333145AE-930A-F544-8627-0B010E488A0E}" destId="{7E4BF444-BA82-F741-A594-6FE427855746}" srcOrd="0" destOrd="0" presId="urn:microsoft.com/office/officeart/2008/layout/LinedList"/>
    <dgm:cxn modelId="{F2560ED3-9BEA-AE47-B279-E76402B6F830}" type="presParOf" srcId="{333145AE-930A-F544-8627-0B010E488A0E}" destId="{6529D9CA-13FA-8146-B8E5-49336BA8AB8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B33719B-9CB1-4A5F-B482-867851C59F4B}" type="doc">
      <dgm:prSet loTypeId="urn:microsoft.com/office/officeart/2005/8/layout/chevron2" loCatId="list" qsTypeId="urn:microsoft.com/office/officeart/2005/8/quickstyle/simple1" qsCatId="simple" csTypeId="urn:microsoft.com/office/officeart/2005/8/colors/colorful5" csCatId="colorful" phldr="1"/>
      <dgm:spPr/>
      <dgm:t>
        <a:bodyPr/>
        <a:lstStyle/>
        <a:p>
          <a:endParaRPr lang="en-US"/>
        </a:p>
      </dgm:t>
    </dgm:pt>
    <dgm:pt modelId="{275B0C3F-C895-445E-8A34-AD8DF9E53E94}">
      <dgm:prSet phldrT="[Text]" custT="1"/>
      <dgm:spPr/>
      <dgm:t>
        <a:bodyPr/>
        <a:lstStyle/>
        <a:p>
          <a:r>
            <a:rPr lang="en-US" sz="2400" dirty="0"/>
            <a:t>.</a:t>
          </a:r>
        </a:p>
      </dgm:t>
    </dgm:pt>
    <dgm:pt modelId="{3217F32C-0371-41AE-BCD4-01C27C568FF2}" type="parTrans" cxnId="{390A7EF0-BFAC-49F0-B8A8-DB76A454C0B9}">
      <dgm:prSet/>
      <dgm:spPr/>
      <dgm:t>
        <a:bodyPr/>
        <a:lstStyle/>
        <a:p>
          <a:endParaRPr lang="en-US" sz="2400"/>
        </a:p>
      </dgm:t>
    </dgm:pt>
    <dgm:pt modelId="{1CA9958E-C8A4-4391-B205-617A4CE83C9A}" type="sibTrans" cxnId="{390A7EF0-BFAC-49F0-B8A8-DB76A454C0B9}">
      <dgm:prSet/>
      <dgm:spPr/>
      <dgm:t>
        <a:bodyPr/>
        <a:lstStyle/>
        <a:p>
          <a:endParaRPr lang="en-US" sz="2400"/>
        </a:p>
      </dgm:t>
    </dgm:pt>
    <dgm:pt modelId="{A3ABB08F-BE6B-48A4-8E6B-F6315AC3C4F8}">
      <dgm:prSet phldrT="[Text]" custT="1"/>
      <dgm:spPr/>
      <dgm:t>
        <a:bodyPr/>
        <a:lstStyle/>
        <a:p>
          <a:r>
            <a:rPr lang="en-US" sz="2400" dirty="0"/>
            <a:t>Homicide: Murder, Manslaughter</a:t>
          </a:r>
        </a:p>
      </dgm:t>
    </dgm:pt>
    <dgm:pt modelId="{9901AC8C-CA67-44AD-8A6A-C6505A5772ED}" type="parTrans" cxnId="{5C2A03EE-C393-410B-87B1-DCA49824467B}">
      <dgm:prSet/>
      <dgm:spPr/>
      <dgm:t>
        <a:bodyPr/>
        <a:lstStyle/>
        <a:p>
          <a:endParaRPr lang="en-US" sz="2400"/>
        </a:p>
      </dgm:t>
    </dgm:pt>
    <dgm:pt modelId="{4FCFED40-2224-4E1C-9943-5DF5C8DD4B36}" type="sibTrans" cxnId="{5C2A03EE-C393-410B-87B1-DCA49824467B}">
      <dgm:prSet/>
      <dgm:spPr/>
      <dgm:t>
        <a:bodyPr/>
        <a:lstStyle/>
        <a:p>
          <a:endParaRPr lang="en-US" sz="2400"/>
        </a:p>
      </dgm:t>
    </dgm:pt>
    <dgm:pt modelId="{8B816345-14D8-437F-A89E-72FEEF6CD04A}">
      <dgm:prSet phldrT="[Text]" custT="1"/>
      <dgm:spPr/>
      <dgm:t>
        <a:bodyPr/>
        <a:lstStyle/>
        <a:p>
          <a:r>
            <a:rPr lang="en-US" sz="2400" dirty="0"/>
            <a:t>.</a:t>
          </a:r>
        </a:p>
      </dgm:t>
    </dgm:pt>
    <dgm:pt modelId="{81E17321-E84B-40A5-AAF7-A3FF310D6C89}" type="parTrans" cxnId="{578383C5-AA86-4FBB-8C2B-C6752BD055C5}">
      <dgm:prSet/>
      <dgm:spPr/>
      <dgm:t>
        <a:bodyPr/>
        <a:lstStyle/>
        <a:p>
          <a:endParaRPr lang="en-US" sz="2400"/>
        </a:p>
      </dgm:t>
    </dgm:pt>
    <dgm:pt modelId="{8EB0800B-EDCF-4822-A5FA-71F37E492675}" type="sibTrans" cxnId="{578383C5-AA86-4FBB-8C2B-C6752BD055C5}">
      <dgm:prSet/>
      <dgm:spPr/>
      <dgm:t>
        <a:bodyPr/>
        <a:lstStyle/>
        <a:p>
          <a:endParaRPr lang="en-US" sz="2400"/>
        </a:p>
      </dgm:t>
    </dgm:pt>
    <dgm:pt modelId="{AA5A5006-BB01-470B-9C1A-38EA85D8DE82}">
      <dgm:prSet phldrT="[Text]" custT="1"/>
      <dgm:spPr/>
      <dgm:t>
        <a:bodyPr/>
        <a:lstStyle/>
        <a:p>
          <a:r>
            <a:rPr lang="en-US" sz="2400" dirty="0"/>
            <a:t>G.B.H with intent - Section 18 OAP Act 1861</a:t>
          </a:r>
        </a:p>
      </dgm:t>
    </dgm:pt>
    <dgm:pt modelId="{219BD06D-2178-49CA-BE77-219F2888FEDB}" type="parTrans" cxnId="{350815C0-B6EF-4613-BE15-0969996820B4}">
      <dgm:prSet/>
      <dgm:spPr/>
      <dgm:t>
        <a:bodyPr/>
        <a:lstStyle/>
        <a:p>
          <a:endParaRPr lang="en-US" sz="2400"/>
        </a:p>
      </dgm:t>
    </dgm:pt>
    <dgm:pt modelId="{63099710-F260-4A3C-A141-BC8B9433A9B7}" type="sibTrans" cxnId="{350815C0-B6EF-4613-BE15-0969996820B4}">
      <dgm:prSet/>
      <dgm:spPr/>
      <dgm:t>
        <a:bodyPr/>
        <a:lstStyle/>
        <a:p>
          <a:endParaRPr lang="en-US" sz="2400"/>
        </a:p>
      </dgm:t>
    </dgm:pt>
    <dgm:pt modelId="{E7A853DC-BBD6-44EE-9FC9-9EAA1978DD2F}">
      <dgm:prSet phldrT="[Text]" custT="1"/>
      <dgm:spPr/>
      <dgm:t>
        <a:bodyPr/>
        <a:lstStyle/>
        <a:p>
          <a:r>
            <a:rPr lang="en-US" sz="2400" dirty="0"/>
            <a:t>.</a:t>
          </a:r>
        </a:p>
      </dgm:t>
    </dgm:pt>
    <dgm:pt modelId="{20C7ADC1-6886-4DAA-AF61-3AB2DF2C96BD}" type="parTrans" cxnId="{276C684A-6506-4669-9710-1371A88C7241}">
      <dgm:prSet/>
      <dgm:spPr/>
      <dgm:t>
        <a:bodyPr/>
        <a:lstStyle/>
        <a:p>
          <a:endParaRPr lang="en-US" sz="2400"/>
        </a:p>
      </dgm:t>
    </dgm:pt>
    <dgm:pt modelId="{0FABA56F-8634-4055-9AD7-2AA07D9158F8}" type="sibTrans" cxnId="{276C684A-6506-4669-9710-1371A88C7241}">
      <dgm:prSet/>
      <dgm:spPr/>
      <dgm:t>
        <a:bodyPr/>
        <a:lstStyle/>
        <a:p>
          <a:endParaRPr lang="en-US" sz="2400"/>
        </a:p>
      </dgm:t>
    </dgm:pt>
    <dgm:pt modelId="{37B14EC6-3FDB-49FD-B47F-682C8468BAB1}">
      <dgm:prSet phldrT="[Text]" custT="1"/>
      <dgm:spPr/>
      <dgm:t>
        <a:bodyPr/>
        <a:lstStyle/>
        <a:p>
          <a:r>
            <a:rPr lang="en-US" sz="2400" dirty="0"/>
            <a:t>G.B.H - Section 20 OAP Act 1861</a:t>
          </a:r>
        </a:p>
      </dgm:t>
    </dgm:pt>
    <dgm:pt modelId="{6E87AB15-7799-44E7-B3EF-5B93A10A2DC3}" type="parTrans" cxnId="{2D4433B3-582A-4E25-9B14-03DE3D60FC14}">
      <dgm:prSet/>
      <dgm:spPr/>
      <dgm:t>
        <a:bodyPr/>
        <a:lstStyle/>
        <a:p>
          <a:endParaRPr lang="en-US" sz="2400"/>
        </a:p>
      </dgm:t>
    </dgm:pt>
    <dgm:pt modelId="{DD5B3605-22C8-439E-8480-24310EE0DAF1}" type="sibTrans" cxnId="{2D4433B3-582A-4E25-9B14-03DE3D60FC14}">
      <dgm:prSet/>
      <dgm:spPr/>
      <dgm:t>
        <a:bodyPr/>
        <a:lstStyle/>
        <a:p>
          <a:endParaRPr lang="en-US" sz="2400"/>
        </a:p>
      </dgm:t>
    </dgm:pt>
    <dgm:pt modelId="{6F436F3D-E971-40EC-A66D-EEDE4F62511F}" type="pres">
      <dgm:prSet presAssocID="{6B33719B-9CB1-4A5F-B482-867851C59F4B}" presName="linearFlow" presStyleCnt="0">
        <dgm:presLayoutVars>
          <dgm:dir/>
          <dgm:animLvl val="lvl"/>
          <dgm:resizeHandles val="exact"/>
        </dgm:presLayoutVars>
      </dgm:prSet>
      <dgm:spPr/>
    </dgm:pt>
    <dgm:pt modelId="{2F0A34BD-A121-4EA5-AB96-E2A9730EE7E2}" type="pres">
      <dgm:prSet presAssocID="{275B0C3F-C895-445E-8A34-AD8DF9E53E94}" presName="composite" presStyleCnt="0"/>
      <dgm:spPr/>
    </dgm:pt>
    <dgm:pt modelId="{13BA772E-A18B-4BA9-89AD-5FE2BCB27640}" type="pres">
      <dgm:prSet presAssocID="{275B0C3F-C895-445E-8A34-AD8DF9E53E94}" presName="parentText" presStyleLbl="alignNode1" presStyleIdx="0" presStyleCnt="3">
        <dgm:presLayoutVars>
          <dgm:chMax val="1"/>
          <dgm:bulletEnabled val="1"/>
        </dgm:presLayoutVars>
      </dgm:prSet>
      <dgm:spPr/>
    </dgm:pt>
    <dgm:pt modelId="{B270A083-C0F1-424B-BAFF-CDF4D729AFCB}" type="pres">
      <dgm:prSet presAssocID="{275B0C3F-C895-445E-8A34-AD8DF9E53E94}" presName="descendantText" presStyleLbl="alignAcc1" presStyleIdx="0" presStyleCnt="3">
        <dgm:presLayoutVars>
          <dgm:bulletEnabled val="1"/>
        </dgm:presLayoutVars>
      </dgm:prSet>
      <dgm:spPr/>
    </dgm:pt>
    <dgm:pt modelId="{658C945D-0A3F-4395-B615-32AEB91F1698}" type="pres">
      <dgm:prSet presAssocID="{1CA9958E-C8A4-4391-B205-617A4CE83C9A}" presName="sp" presStyleCnt="0"/>
      <dgm:spPr/>
    </dgm:pt>
    <dgm:pt modelId="{00BC1A16-3992-4047-AABA-4146129BFBEA}" type="pres">
      <dgm:prSet presAssocID="{8B816345-14D8-437F-A89E-72FEEF6CD04A}" presName="composite" presStyleCnt="0"/>
      <dgm:spPr/>
    </dgm:pt>
    <dgm:pt modelId="{B3E6C3C9-2164-4C87-814E-8EEC4B1E6C2C}" type="pres">
      <dgm:prSet presAssocID="{8B816345-14D8-437F-A89E-72FEEF6CD04A}" presName="parentText" presStyleLbl="alignNode1" presStyleIdx="1" presStyleCnt="3">
        <dgm:presLayoutVars>
          <dgm:chMax val="1"/>
          <dgm:bulletEnabled val="1"/>
        </dgm:presLayoutVars>
      </dgm:prSet>
      <dgm:spPr/>
    </dgm:pt>
    <dgm:pt modelId="{624FB553-6743-48EF-9184-41DFD581DCFD}" type="pres">
      <dgm:prSet presAssocID="{8B816345-14D8-437F-A89E-72FEEF6CD04A}" presName="descendantText" presStyleLbl="alignAcc1" presStyleIdx="1" presStyleCnt="3">
        <dgm:presLayoutVars>
          <dgm:bulletEnabled val="1"/>
        </dgm:presLayoutVars>
      </dgm:prSet>
      <dgm:spPr/>
    </dgm:pt>
    <dgm:pt modelId="{EB74C163-CED8-4F2E-8523-D8A5CE07A964}" type="pres">
      <dgm:prSet presAssocID="{8EB0800B-EDCF-4822-A5FA-71F37E492675}" presName="sp" presStyleCnt="0"/>
      <dgm:spPr/>
    </dgm:pt>
    <dgm:pt modelId="{AC0FC41F-322C-44C8-ADFB-C66EDD78806C}" type="pres">
      <dgm:prSet presAssocID="{E7A853DC-BBD6-44EE-9FC9-9EAA1978DD2F}" presName="composite" presStyleCnt="0"/>
      <dgm:spPr/>
    </dgm:pt>
    <dgm:pt modelId="{628C2AE4-708D-40E6-A4D1-6C3C2CB77723}" type="pres">
      <dgm:prSet presAssocID="{E7A853DC-BBD6-44EE-9FC9-9EAA1978DD2F}" presName="parentText" presStyleLbl="alignNode1" presStyleIdx="2" presStyleCnt="3">
        <dgm:presLayoutVars>
          <dgm:chMax val="1"/>
          <dgm:bulletEnabled val="1"/>
        </dgm:presLayoutVars>
      </dgm:prSet>
      <dgm:spPr/>
    </dgm:pt>
    <dgm:pt modelId="{84CCCE8E-413C-4A84-B85B-B7FAF76A52F1}" type="pres">
      <dgm:prSet presAssocID="{E7A853DC-BBD6-44EE-9FC9-9EAA1978DD2F}" presName="descendantText" presStyleLbl="alignAcc1" presStyleIdx="2" presStyleCnt="3">
        <dgm:presLayoutVars>
          <dgm:bulletEnabled val="1"/>
        </dgm:presLayoutVars>
      </dgm:prSet>
      <dgm:spPr/>
    </dgm:pt>
  </dgm:ptLst>
  <dgm:cxnLst>
    <dgm:cxn modelId="{48790B07-D838-4F13-96AC-AAB13FB6E9D3}" type="presOf" srcId="{8B816345-14D8-437F-A89E-72FEEF6CD04A}" destId="{B3E6C3C9-2164-4C87-814E-8EEC4B1E6C2C}" srcOrd="0" destOrd="0" presId="urn:microsoft.com/office/officeart/2005/8/layout/chevron2"/>
    <dgm:cxn modelId="{0012892B-1B9A-45C0-98CD-3A637B603514}" type="presOf" srcId="{E7A853DC-BBD6-44EE-9FC9-9EAA1978DD2F}" destId="{628C2AE4-708D-40E6-A4D1-6C3C2CB77723}" srcOrd="0" destOrd="0" presId="urn:microsoft.com/office/officeart/2005/8/layout/chevron2"/>
    <dgm:cxn modelId="{67F61465-47C3-4B5D-B045-FC7564E94A5C}" type="presOf" srcId="{275B0C3F-C895-445E-8A34-AD8DF9E53E94}" destId="{13BA772E-A18B-4BA9-89AD-5FE2BCB27640}" srcOrd="0" destOrd="0" presId="urn:microsoft.com/office/officeart/2005/8/layout/chevron2"/>
    <dgm:cxn modelId="{276C684A-6506-4669-9710-1371A88C7241}" srcId="{6B33719B-9CB1-4A5F-B482-867851C59F4B}" destId="{E7A853DC-BBD6-44EE-9FC9-9EAA1978DD2F}" srcOrd="2" destOrd="0" parTransId="{20C7ADC1-6886-4DAA-AF61-3AB2DF2C96BD}" sibTransId="{0FABA56F-8634-4055-9AD7-2AA07D9158F8}"/>
    <dgm:cxn modelId="{A186038A-601A-4DBF-899D-1ED09DFDAD38}" type="presOf" srcId="{AA5A5006-BB01-470B-9C1A-38EA85D8DE82}" destId="{624FB553-6743-48EF-9184-41DFD581DCFD}" srcOrd="0" destOrd="0" presId="urn:microsoft.com/office/officeart/2005/8/layout/chevron2"/>
    <dgm:cxn modelId="{BF5180AE-5C96-4E3C-BC90-1D40BA2AFFC5}" type="presOf" srcId="{37B14EC6-3FDB-49FD-B47F-682C8468BAB1}" destId="{84CCCE8E-413C-4A84-B85B-B7FAF76A52F1}" srcOrd="0" destOrd="0" presId="urn:microsoft.com/office/officeart/2005/8/layout/chevron2"/>
    <dgm:cxn modelId="{2D4433B3-582A-4E25-9B14-03DE3D60FC14}" srcId="{E7A853DC-BBD6-44EE-9FC9-9EAA1978DD2F}" destId="{37B14EC6-3FDB-49FD-B47F-682C8468BAB1}" srcOrd="0" destOrd="0" parTransId="{6E87AB15-7799-44E7-B3EF-5B93A10A2DC3}" sibTransId="{DD5B3605-22C8-439E-8480-24310EE0DAF1}"/>
    <dgm:cxn modelId="{350815C0-B6EF-4613-BE15-0969996820B4}" srcId="{8B816345-14D8-437F-A89E-72FEEF6CD04A}" destId="{AA5A5006-BB01-470B-9C1A-38EA85D8DE82}" srcOrd="0" destOrd="0" parTransId="{219BD06D-2178-49CA-BE77-219F2888FEDB}" sibTransId="{63099710-F260-4A3C-A141-BC8B9433A9B7}"/>
    <dgm:cxn modelId="{578383C5-AA86-4FBB-8C2B-C6752BD055C5}" srcId="{6B33719B-9CB1-4A5F-B482-867851C59F4B}" destId="{8B816345-14D8-437F-A89E-72FEEF6CD04A}" srcOrd="1" destOrd="0" parTransId="{81E17321-E84B-40A5-AAF7-A3FF310D6C89}" sibTransId="{8EB0800B-EDCF-4822-A5FA-71F37E492675}"/>
    <dgm:cxn modelId="{B8C95EE4-ABE0-4FD9-A01E-7810A1F839A7}" type="presOf" srcId="{6B33719B-9CB1-4A5F-B482-867851C59F4B}" destId="{6F436F3D-E971-40EC-A66D-EEDE4F62511F}" srcOrd="0" destOrd="0" presId="urn:microsoft.com/office/officeart/2005/8/layout/chevron2"/>
    <dgm:cxn modelId="{E06A5DE9-B38E-40F9-B818-3971D82C370B}" type="presOf" srcId="{A3ABB08F-BE6B-48A4-8E6B-F6315AC3C4F8}" destId="{B270A083-C0F1-424B-BAFF-CDF4D729AFCB}" srcOrd="0" destOrd="0" presId="urn:microsoft.com/office/officeart/2005/8/layout/chevron2"/>
    <dgm:cxn modelId="{5C2A03EE-C393-410B-87B1-DCA49824467B}" srcId="{275B0C3F-C895-445E-8A34-AD8DF9E53E94}" destId="{A3ABB08F-BE6B-48A4-8E6B-F6315AC3C4F8}" srcOrd="0" destOrd="0" parTransId="{9901AC8C-CA67-44AD-8A6A-C6505A5772ED}" sibTransId="{4FCFED40-2224-4E1C-9943-5DF5C8DD4B36}"/>
    <dgm:cxn modelId="{390A7EF0-BFAC-49F0-B8A8-DB76A454C0B9}" srcId="{6B33719B-9CB1-4A5F-B482-867851C59F4B}" destId="{275B0C3F-C895-445E-8A34-AD8DF9E53E94}" srcOrd="0" destOrd="0" parTransId="{3217F32C-0371-41AE-BCD4-01C27C568FF2}" sibTransId="{1CA9958E-C8A4-4391-B205-617A4CE83C9A}"/>
    <dgm:cxn modelId="{4549813A-8A95-478B-BABF-D31A62843AAC}" type="presParOf" srcId="{6F436F3D-E971-40EC-A66D-EEDE4F62511F}" destId="{2F0A34BD-A121-4EA5-AB96-E2A9730EE7E2}" srcOrd="0" destOrd="0" presId="urn:microsoft.com/office/officeart/2005/8/layout/chevron2"/>
    <dgm:cxn modelId="{DCECC0B7-81DF-48C1-A058-AC9128E9F9C9}" type="presParOf" srcId="{2F0A34BD-A121-4EA5-AB96-E2A9730EE7E2}" destId="{13BA772E-A18B-4BA9-89AD-5FE2BCB27640}" srcOrd="0" destOrd="0" presId="urn:microsoft.com/office/officeart/2005/8/layout/chevron2"/>
    <dgm:cxn modelId="{DD3896BC-3789-4B24-9EAC-41E13E13525B}" type="presParOf" srcId="{2F0A34BD-A121-4EA5-AB96-E2A9730EE7E2}" destId="{B270A083-C0F1-424B-BAFF-CDF4D729AFCB}" srcOrd="1" destOrd="0" presId="urn:microsoft.com/office/officeart/2005/8/layout/chevron2"/>
    <dgm:cxn modelId="{373FBB2B-718B-457E-B0F6-CAF2180552AC}" type="presParOf" srcId="{6F436F3D-E971-40EC-A66D-EEDE4F62511F}" destId="{658C945D-0A3F-4395-B615-32AEB91F1698}" srcOrd="1" destOrd="0" presId="urn:microsoft.com/office/officeart/2005/8/layout/chevron2"/>
    <dgm:cxn modelId="{D3CD60EA-CD64-4397-A332-1E154605182F}" type="presParOf" srcId="{6F436F3D-E971-40EC-A66D-EEDE4F62511F}" destId="{00BC1A16-3992-4047-AABA-4146129BFBEA}" srcOrd="2" destOrd="0" presId="urn:microsoft.com/office/officeart/2005/8/layout/chevron2"/>
    <dgm:cxn modelId="{BF2555EF-CAB1-4355-B008-95458433FA6A}" type="presParOf" srcId="{00BC1A16-3992-4047-AABA-4146129BFBEA}" destId="{B3E6C3C9-2164-4C87-814E-8EEC4B1E6C2C}" srcOrd="0" destOrd="0" presId="urn:microsoft.com/office/officeart/2005/8/layout/chevron2"/>
    <dgm:cxn modelId="{697A9E3C-EE1B-43C6-BA3A-9F757E331C42}" type="presParOf" srcId="{00BC1A16-3992-4047-AABA-4146129BFBEA}" destId="{624FB553-6743-48EF-9184-41DFD581DCFD}" srcOrd="1" destOrd="0" presId="urn:microsoft.com/office/officeart/2005/8/layout/chevron2"/>
    <dgm:cxn modelId="{3B298E20-ADD2-4934-A2C1-5AFC1768D745}" type="presParOf" srcId="{6F436F3D-E971-40EC-A66D-EEDE4F62511F}" destId="{EB74C163-CED8-4F2E-8523-D8A5CE07A964}" srcOrd="3" destOrd="0" presId="urn:microsoft.com/office/officeart/2005/8/layout/chevron2"/>
    <dgm:cxn modelId="{0EE69C08-47E8-4084-B78A-AE673DEDB04E}" type="presParOf" srcId="{6F436F3D-E971-40EC-A66D-EEDE4F62511F}" destId="{AC0FC41F-322C-44C8-ADFB-C66EDD78806C}" srcOrd="4" destOrd="0" presId="urn:microsoft.com/office/officeart/2005/8/layout/chevron2"/>
    <dgm:cxn modelId="{B233A624-86C8-42AC-8806-6BB04D6C638E}" type="presParOf" srcId="{AC0FC41F-322C-44C8-ADFB-C66EDD78806C}" destId="{628C2AE4-708D-40E6-A4D1-6C3C2CB77723}" srcOrd="0" destOrd="0" presId="urn:microsoft.com/office/officeart/2005/8/layout/chevron2"/>
    <dgm:cxn modelId="{CDBEFE62-62B1-4048-8959-388E2FB62828}" type="presParOf" srcId="{AC0FC41F-322C-44C8-ADFB-C66EDD78806C}" destId="{84CCCE8E-413C-4A84-B85B-B7FAF76A52F1}"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B33719B-9CB1-4A5F-B482-867851C59F4B}" type="doc">
      <dgm:prSet loTypeId="urn:microsoft.com/office/officeart/2005/8/layout/chevron2" loCatId="list" qsTypeId="urn:microsoft.com/office/officeart/2005/8/quickstyle/simple1" qsCatId="simple" csTypeId="urn:microsoft.com/office/officeart/2005/8/colors/colorful4" csCatId="colorful" phldr="1"/>
      <dgm:spPr/>
      <dgm:t>
        <a:bodyPr/>
        <a:lstStyle/>
        <a:p>
          <a:endParaRPr lang="en-US"/>
        </a:p>
      </dgm:t>
    </dgm:pt>
    <dgm:pt modelId="{275B0C3F-C895-445E-8A34-AD8DF9E53E94}">
      <dgm:prSet phldrT="[Text]"/>
      <dgm:spPr/>
      <dgm:t>
        <a:bodyPr/>
        <a:lstStyle/>
        <a:p>
          <a:r>
            <a:rPr lang="en-US" dirty="0"/>
            <a:t>.</a:t>
          </a:r>
        </a:p>
      </dgm:t>
    </dgm:pt>
    <dgm:pt modelId="{3217F32C-0371-41AE-BCD4-01C27C568FF2}" type="parTrans" cxnId="{390A7EF0-BFAC-49F0-B8A8-DB76A454C0B9}">
      <dgm:prSet/>
      <dgm:spPr/>
      <dgm:t>
        <a:bodyPr/>
        <a:lstStyle/>
        <a:p>
          <a:endParaRPr lang="en-US"/>
        </a:p>
      </dgm:t>
    </dgm:pt>
    <dgm:pt modelId="{1CA9958E-C8A4-4391-B205-617A4CE83C9A}" type="sibTrans" cxnId="{390A7EF0-BFAC-49F0-B8A8-DB76A454C0B9}">
      <dgm:prSet/>
      <dgm:spPr/>
      <dgm:t>
        <a:bodyPr/>
        <a:lstStyle/>
        <a:p>
          <a:endParaRPr lang="en-US"/>
        </a:p>
      </dgm:t>
    </dgm:pt>
    <dgm:pt modelId="{A3ABB08F-BE6B-48A4-8E6B-F6315AC3C4F8}">
      <dgm:prSet phldrT="[Text]" custT="1"/>
      <dgm:spPr/>
      <dgm:t>
        <a:bodyPr/>
        <a:lstStyle/>
        <a:p>
          <a:r>
            <a:rPr lang="en-US" sz="2400" dirty="0"/>
            <a:t>A.B.H - Section 47 OAP 1861</a:t>
          </a:r>
        </a:p>
      </dgm:t>
    </dgm:pt>
    <dgm:pt modelId="{9901AC8C-CA67-44AD-8A6A-C6505A5772ED}" type="parTrans" cxnId="{5C2A03EE-C393-410B-87B1-DCA49824467B}">
      <dgm:prSet/>
      <dgm:spPr/>
      <dgm:t>
        <a:bodyPr/>
        <a:lstStyle/>
        <a:p>
          <a:endParaRPr lang="en-US"/>
        </a:p>
      </dgm:t>
    </dgm:pt>
    <dgm:pt modelId="{4FCFED40-2224-4E1C-9943-5DF5C8DD4B36}" type="sibTrans" cxnId="{5C2A03EE-C393-410B-87B1-DCA49824467B}">
      <dgm:prSet/>
      <dgm:spPr/>
      <dgm:t>
        <a:bodyPr/>
        <a:lstStyle/>
        <a:p>
          <a:endParaRPr lang="en-US"/>
        </a:p>
      </dgm:t>
    </dgm:pt>
    <dgm:pt modelId="{8B816345-14D8-437F-A89E-72FEEF6CD04A}">
      <dgm:prSet phldrT="[Text]"/>
      <dgm:spPr/>
      <dgm:t>
        <a:bodyPr/>
        <a:lstStyle/>
        <a:p>
          <a:r>
            <a:rPr lang="en-US" dirty="0"/>
            <a:t>.</a:t>
          </a:r>
        </a:p>
      </dgm:t>
    </dgm:pt>
    <dgm:pt modelId="{81E17321-E84B-40A5-AAF7-A3FF310D6C89}" type="parTrans" cxnId="{578383C5-AA86-4FBB-8C2B-C6752BD055C5}">
      <dgm:prSet/>
      <dgm:spPr/>
      <dgm:t>
        <a:bodyPr/>
        <a:lstStyle/>
        <a:p>
          <a:endParaRPr lang="en-US"/>
        </a:p>
      </dgm:t>
    </dgm:pt>
    <dgm:pt modelId="{8EB0800B-EDCF-4822-A5FA-71F37E492675}" type="sibTrans" cxnId="{578383C5-AA86-4FBB-8C2B-C6752BD055C5}">
      <dgm:prSet/>
      <dgm:spPr/>
      <dgm:t>
        <a:bodyPr/>
        <a:lstStyle/>
        <a:p>
          <a:endParaRPr lang="en-US"/>
        </a:p>
      </dgm:t>
    </dgm:pt>
    <dgm:pt modelId="{AA5A5006-BB01-470B-9C1A-38EA85D8DE82}">
      <dgm:prSet phldrT="[Text]" custT="1"/>
      <dgm:spPr/>
      <dgm:t>
        <a:bodyPr/>
        <a:lstStyle/>
        <a:p>
          <a:r>
            <a:rPr lang="en-US" sz="2400" dirty="0"/>
            <a:t>Common Assault - Section 39 CJA 1988</a:t>
          </a:r>
        </a:p>
      </dgm:t>
    </dgm:pt>
    <dgm:pt modelId="{219BD06D-2178-49CA-BE77-219F2888FEDB}" type="parTrans" cxnId="{350815C0-B6EF-4613-BE15-0969996820B4}">
      <dgm:prSet/>
      <dgm:spPr/>
      <dgm:t>
        <a:bodyPr/>
        <a:lstStyle/>
        <a:p>
          <a:endParaRPr lang="en-US"/>
        </a:p>
      </dgm:t>
    </dgm:pt>
    <dgm:pt modelId="{63099710-F260-4A3C-A141-BC8B9433A9B7}" type="sibTrans" cxnId="{350815C0-B6EF-4613-BE15-0969996820B4}">
      <dgm:prSet/>
      <dgm:spPr/>
      <dgm:t>
        <a:bodyPr/>
        <a:lstStyle/>
        <a:p>
          <a:endParaRPr lang="en-US"/>
        </a:p>
      </dgm:t>
    </dgm:pt>
    <dgm:pt modelId="{6F436F3D-E971-40EC-A66D-EEDE4F62511F}" type="pres">
      <dgm:prSet presAssocID="{6B33719B-9CB1-4A5F-B482-867851C59F4B}" presName="linearFlow" presStyleCnt="0">
        <dgm:presLayoutVars>
          <dgm:dir/>
          <dgm:animLvl val="lvl"/>
          <dgm:resizeHandles val="exact"/>
        </dgm:presLayoutVars>
      </dgm:prSet>
      <dgm:spPr/>
    </dgm:pt>
    <dgm:pt modelId="{2F0A34BD-A121-4EA5-AB96-E2A9730EE7E2}" type="pres">
      <dgm:prSet presAssocID="{275B0C3F-C895-445E-8A34-AD8DF9E53E94}" presName="composite" presStyleCnt="0"/>
      <dgm:spPr/>
    </dgm:pt>
    <dgm:pt modelId="{13BA772E-A18B-4BA9-89AD-5FE2BCB27640}" type="pres">
      <dgm:prSet presAssocID="{275B0C3F-C895-445E-8A34-AD8DF9E53E94}" presName="parentText" presStyleLbl="alignNode1" presStyleIdx="0" presStyleCnt="2">
        <dgm:presLayoutVars>
          <dgm:chMax val="1"/>
          <dgm:bulletEnabled val="1"/>
        </dgm:presLayoutVars>
      </dgm:prSet>
      <dgm:spPr/>
    </dgm:pt>
    <dgm:pt modelId="{B270A083-C0F1-424B-BAFF-CDF4D729AFCB}" type="pres">
      <dgm:prSet presAssocID="{275B0C3F-C895-445E-8A34-AD8DF9E53E94}" presName="descendantText" presStyleLbl="alignAcc1" presStyleIdx="0" presStyleCnt="2">
        <dgm:presLayoutVars>
          <dgm:bulletEnabled val="1"/>
        </dgm:presLayoutVars>
      </dgm:prSet>
      <dgm:spPr/>
    </dgm:pt>
    <dgm:pt modelId="{658C945D-0A3F-4395-B615-32AEB91F1698}" type="pres">
      <dgm:prSet presAssocID="{1CA9958E-C8A4-4391-B205-617A4CE83C9A}" presName="sp" presStyleCnt="0"/>
      <dgm:spPr/>
    </dgm:pt>
    <dgm:pt modelId="{00BC1A16-3992-4047-AABA-4146129BFBEA}" type="pres">
      <dgm:prSet presAssocID="{8B816345-14D8-437F-A89E-72FEEF6CD04A}" presName="composite" presStyleCnt="0"/>
      <dgm:spPr/>
    </dgm:pt>
    <dgm:pt modelId="{B3E6C3C9-2164-4C87-814E-8EEC4B1E6C2C}" type="pres">
      <dgm:prSet presAssocID="{8B816345-14D8-437F-A89E-72FEEF6CD04A}" presName="parentText" presStyleLbl="alignNode1" presStyleIdx="1" presStyleCnt="2" custLinFactNeighborX="0" custLinFactNeighborY="6810">
        <dgm:presLayoutVars>
          <dgm:chMax val="1"/>
          <dgm:bulletEnabled val="1"/>
        </dgm:presLayoutVars>
      </dgm:prSet>
      <dgm:spPr/>
    </dgm:pt>
    <dgm:pt modelId="{624FB553-6743-48EF-9184-41DFD581DCFD}" type="pres">
      <dgm:prSet presAssocID="{8B816345-14D8-437F-A89E-72FEEF6CD04A}" presName="descendantText" presStyleLbl="alignAcc1" presStyleIdx="1" presStyleCnt="2">
        <dgm:presLayoutVars>
          <dgm:bulletEnabled val="1"/>
        </dgm:presLayoutVars>
      </dgm:prSet>
      <dgm:spPr/>
    </dgm:pt>
  </dgm:ptLst>
  <dgm:cxnLst>
    <dgm:cxn modelId="{48790B07-D838-4F13-96AC-AAB13FB6E9D3}" type="presOf" srcId="{8B816345-14D8-437F-A89E-72FEEF6CD04A}" destId="{B3E6C3C9-2164-4C87-814E-8EEC4B1E6C2C}" srcOrd="0" destOrd="0" presId="urn:microsoft.com/office/officeart/2005/8/layout/chevron2"/>
    <dgm:cxn modelId="{67F61465-47C3-4B5D-B045-FC7564E94A5C}" type="presOf" srcId="{275B0C3F-C895-445E-8A34-AD8DF9E53E94}" destId="{13BA772E-A18B-4BA9-89AD-5FE2BCB27640}" srcOrd="0" destOrd="0" presId="urn:microsoft.com/office/officeart/2005/8/layout/chevron2"/>
    <dgm:cxn modelId="{A186038A-601A-4DBF-899D-1ED09DFDAD38}" type="presOf" srcId="{AA5A5006-BB01-470B-9C1A-38EA85D8DE82}" destId="{624FB553-6743-48EF-9184-41DFD581DCFD}" srcOrd="0" destOrd="0" presId="urn:microsoft.com/office/officeart/2005/8/layout/chevron2"/>
    <dgm:cxn modelId="{350815C0-B6EF-4613-BE15-0969996820B4}" srcId="{8B816345-14D8-437F-A89E-72FEEF6CD04A}" destId="{AA5A5006-BB01-470B-9C1A-38EA85D8DE82}" srcOrd="0" destOrd="0" parTransId="{219BD06D-2178-49CA-BE77-219F2888FEDB}" sibTransId="{63099710-F260-4A3C-A141-BC8B9433A9B7}"/>
    <dgm:cxn modelId="{578383C5-AA86-4FBB-8C2B-C6752BD055C5}" srcId="{6B33719B-9CB1-4A5F-B482-867851C59F4B}" destId="{8B816345-14D8-437F-A89E-72FEEF6CD04A}" srcOrd="1" destOrd="0" parTransId="{81E17321-E84B-40A5-AAF7-A3FF310D6C89}" sibTransId="{8EB0800B-EDCF-4822-A5FA-71F37E492675}"/>
    <dgm:cxn modelId="{B8C95EE4-ABE0-4FD9-A01E-7810A1F839A7}" type="presOf" srcId="{6B33719B-9CB1-4A5F-B482-867851C59F4B}" destId="{6F436F3D-E971-40EC-A66D-EEDE4F62511F}" srcOrd="0" destOrd="0" presId="urn:microsoft.com/office/officeart/2005/8/layout/chevron2"/>
    <dgm:cxn modelId="{E06A5DE9-B38E-40F9-B818-3971D82C370B}" type="presOf" srcId="{A3ABB08F-BE6B-48A4-8E6B-F6315AC3C4F8}" destId="{B270A083-C0F1-424B-BAFF-CDF4D729AFCB}" srcOrd="0" destOrd="0" presId="urn:microsoft.com/office/officeart/2005/8/layout/chevron2"/>
    <dgm:cxn modelId="{5C2A03EE-C393-410B-87B1-DCA49824467B}" srcId="{275B0C3F-C895-445E-8A34-AD8DF9E53E94}" destId="{A3ABB08F-BE6B-48A4-8E6B-F6315AC3C4F8}" srcOrd="0" destOrd="0" parTransId="{9901AC8C-CA67-44AD-8A6A-C6505A5772ED}" sibTransId="{4FCFED40-2224-4E1C-9943-5DF5C8DD4B36}"/>
    <dgm:cxn modelId="{390A7EF0-BFAC-49F0-B8A8-DB76A454C0B9}" srcId="{6B33719B-9CB1-4A5F-B482-867851C59F4B}" destId="{275B0C3F-C895-445E-8A34-AD8DF9E53E94}" srcOrd="0" destOrd="0" parTransId="{3217F32C-0371-41AE-BCD4-01C27C568FF2}" sibTransId="{1CA9958E-C8A4-4391-B205-617A4CE83C9A}"/>
    <dgm:cxn modelId="{4549813A-8A95-478B-BABF-D31A62843AAC}" type="presParOf" srcId="{6F436F3D-E971-40EC-A66D-EEDE4F62511F}" destId="{2F0A34BD-A121-4EA5-AB96-E2A9730EE7E2}" srcOrd="0" destOrd="0" presId="urn:microsoft.com/office/officeart/2005/8/layout/chevron2"/>
    <dgm:cxn modelId="{DCECC0B7-81DF-48C1-A058-AC9128E9F9C9}" type="presParOf" srcId="{2F0A34BD-A121-4EA5-AB96-E2A9730EE7E2}" destId="{13BA772E-A18B-4BA9-89AD-5FE2BCB27640}" srcOrd="0" destOrd="0" presId="urn:microsoft.com/office/officeart/2005/8/layout/chevron2"/>
    <dgm:cxn modelId="{DD3896BC-3789-4B24-9EAC-41E13E13525B}" type="presParOf" srcId="{2F0A34BD-A121-4EA5-AB96-E2A9730EE7E2}" destId="{B270A083-C0F1-424B-BAFF-CDF4D729AFCB}" srcOrd="1" destOrd="0" presId="urn:microsoft.com/office/officeart/2005/8/layout/chevron2"/>
    <dgm:cxn modelId="{373FBB2B-718B-457E-B0F6-CAF2180552AC}" type="presParOf" srcId="{6F436F3D-E971-40EC-A66D-EEDE4F62511F}" destId="{658C945D-0A3F-4395-B615-32AEB91F1698}" srcOrd="1" destOrd="0" presId="urn:microsoft.com/office/officeart/2005/8/layout/chevron2"/>
    <dgm:cxn modelId="{D3CD60EA-CD64-4397-A332-1E154605182F}" type="presParOf" srcId="{6F436F3D-E971-40EC-A66D-EEDE4F62511F}" destId="{00BC1A16-3992-4047-AABA-4146129BFBEA}" srcOrd="2" destOrd="0" presId="urn:microsoft.com/office/officeart/2005/8/layout/chevron2"/>
    <dgm:cxn modelId="{BF2555EF-CAB1-4355-B008-95458433FA6A}" type="presParOf" srcId="{00BC1A16-3992-4047-AABA-4146129BFBEA}" destId="{B3E6C3C9-2164-4C87-814E-8EEC4B1E6C2C}" srcOrd="0" destOrd="0" presId="urn:microsoft.com/office/officeart/2005/8/layout/chevron2"/>
    <dgm:cxn modelId="{697A9E3C-EE1B-43C6-BA3A-9F757E331C42}" type="presParOf" srcId="{00BC1A16-3992-4047-AABA-4146129BFBEA}" destId="{624FB553-6743-48EF-9184-41DFD581DCFD}" srcOrd="1" destOrd="0" presId="urn:microsoft.com/office/officeart/2005/8/layout/chevron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89533A1-30B2-4B85-9292-0188020DAFE1}"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EF73CE85-8863-4BB8-AC09-3638F56BF19E}">
      <dgm:prSet/>
      <dgm:spPr/>
      <dgm:t>
        <a:bodyPr/>
        <a:lstStyle/>
        <a:p>
          <a:r>
            <a:rPr lang="en-GB" b="1" dirty="0"/>
            <a:t>Common Assaults:</a:t>
          </a:r>
          <a:r>
            <a:rPr lang="en-GB" dirty="0"/>
            <a:t> </a:t>
          </a:r>
          <a:br>
            <a:rPr lang="en-GB" dirty="0"/>
          </a:br>
          <a:r>
            <a:rPr lang="en-GB" dirty="0"/>
            <a:t>The most minor form of assault</a:t>
          </a:r>
          <a:endParaRPr lang="en-US" dirty="0"/>
        </a:p>
      </dgm:t>
    </dgm:pt>
    <dgm:pt modelId="{AF7CA16E-B1E8-4EF4-AFA5-CFD97F3A9C22}" type="parTrans" cxnId="{9889ACD8-5D22-4BBA-828C-48E29D762352}">
      <dgm:prSet/>
      <dgm:spPr/>
      <dgm:t>
        <a:bodyPr/>
        <a:lstStyle/>
        <a:p>
          <a:endParaRPr lang="en-US"/>
        </a:p>
      </dgm:t>
    </dgm:pt>
    <dgm:pt modelId="{0750CCCF-7309-4B28-9833-481EDD7634E0}" type="sibTrans" cxnId="{9889ACD8-5D22-4BBA-828C-48E29D762352}">
      <dgm:prSet/>
      <dgm:spPr/>
      <dgm:t>
        <a:bodyPr/>
        <a:lstStyle/>
        <a:p>
          <a:endParaRPr lang="en-US"/>
        </a:p>
      </dgm:t>
    </dgm:pt>
    <dgm:pt modelId="{3CECC115-36C9-48C2-807D-AD3B73F44674}">
      <dgm:prSet/>
      <dgm:spPr/>
      <dgm:t>
        <a:bodyPr/>
        <a:lstStyle/>
        <a:p>
          <a:r>
            <a:rPr lang="en-GB" b="1"/>
            <a:t>ABH: </a:t>
          </a:r>
          <a:r>
            <a:rPr lang="en-GB"/>
            <a:t>Where actual harm is caused, normally refers to physical injury. </a:t>
          </a:r>
          <a:endParaRPr lang="en-US"/>
        </a:p>
      </dgm:t>
    </dgm:pt>
    <dgm:pt modelId="{3E5D50B2-F6CB-4674-9FA3-EDDD1071A6C4}" type="parTrans" cxnId="{A2807B3F-BB43-42E8-918D-B989E39D03A9}">
      <dgm:prSet/>
      <dgm:spPr/>
      <dgm:t>
        <a:bodyPr/>
        <a:lstStyle/>
        <a:p>
          <a:endParaRPr lang="en-US"/>
        </a:p>
      </dgm:t>
    </dgm:pt>
    <dgm:pt modelId="{4F0ADF72-56A4-4C8B-AF26-363AE9B6BF26}" type="sibTrans" cxnId="{A2807B3F-BB43-42E8-918D-B989E39D03A9}">
      <dgm:prSet/>
      <dgm:spPr/>
      <dgm:t>
        <a:bodyPr/>
        <a:lstStyle/>
        <a:p>
          <a:endParaRPr lang="en-US"/>
        </a:p>
      </dgm:t>
    </dgm:pt>
    <dgm:pt modelId="{5129369E-D6EC-4B63-8633-9BD16FCD2040}">
      <dgm:prSet/>
      <dgm:spPr/>
      <dgm:t>
        <a:bodyPr/>
        <a:lstStyle/>
        <a:p>
          <a:r>
            <a:rPr lang="en-GB" b="1" dirty="0"/>
            <a:t>Assault Police:</a:t>
          </a:r>
          <a:r>
            <a:rPr lang="en-GB" dirty="0"/>
            <a:t> Provided they are acting in the execution of their duty.</a:t>
          </a:r>
          <a:endParaRPr lang="en-US" dirty="0"/>
        </a:p>
      </dgm:t>
    </dgm:pt>
    <dgm:pt modelId="{3A6807F8-03AD-4AAB-9A9E-50E9B96C11BD}" type="parTrans" cxnId="{71501294-4279-4E12-8020-2AF0C5640985}">
      <dgm:prSet/>
      <dgm:spPr/>
      <dgm:t>
        <a:bodyPr/>
        <a:lstStyle/>
        <a:p>
          <a:endParaRPr lang="en-US"/>
        </a:p>
      </dgm:t>
    </dgm:pt>
    <dgm:pt modelId="{274CF2E9-056F-47E5-93A6-8199163F389A}" type="sibTrans" cxnId="{71501294-4279-4E12-8020-2AF0C5640985}">
      <dgm:prSet/>
      <dgm:spPr/>
      <dgm:t>
        <a:bodyPr/>
        <a:lstStyle/>
        <a:p>
          <a:endParaRPr lang="en-US"/>
        </a:p>
      </dgm:t>
    </dgm:pt>
    <dgm:pt modelId="{CDFF8704-C7BA-49F0-891B-E2770A9818DB}">
      <dgm:prSet/>
      <dgm:spPr/>
      <dgm:t>
        <a:bodyPr/>
        <a:lstStyle/>
        <a:p>
          <a:r>
            <a:rPr lang="en-GB" b="1"/>
            <a:t>More Serious Assaults: </a:t>
          </a:r>
          <a:r>
            <a:rPr lang="en-GB"/>
            <a:t>Section 20 G.B.H or Section 18 causing G.B.H with Intent.</a:t>
          </a:r>
          <a:endParaRPr lang="en-US"/>
        </a:p>
      </dgm:t>
    </dgm:pt>
    <dgm:pt modelId="{6AEB5CFA-0710-47D9-8A01-89F9D4C4536D}" type="parTrans" cxnId="{4D412845-158A-4039-BDFB-FB85BDBDF998}">
      <dgm:prSet/>
      <dgm:spPr/>
      <dgm:t>
        <a:bodyPr/>
        <a:lstStyle/>
        <a:p>
          <a:endParaRPr lang="en-US"/>
        </a:p>
      </dgm:t>
    </dgm:pt>
    <dgm:pt modelId="{D006A452-86B1-4BED-B8A5-746FD828ACFC}" type="sibTrans" cxnId="{4D412845-158A-4039-BDFB-FB85BDBDF998}">
      <dgm:prSet/>
      <dgm:spPr/>
      <dgm:t>
        <a:bodyPr/>
        <a:lstStyle/>
        <a:p>
          <a:endParaRPr lang="en-US"/>
        </a:p>
      </dgm:t>
    </dgm:pt>
    <dgm:pt modelId="{AE7DC98A-E51D-4298-AA4C-CC881946382D}">
      <dgm:prSet/>
      <dgm:spPr/>
      <dgm:t>
        <a:bodyPr/>
        <a:lstStyle/>
        <a:p>
          <a:r>
            <a:rPr lang="en-GB" b="1"/>
            <a:t>Homicide: </a:t>
          </a:r>
          <a:r>
            <a:rPr lang="en-GB"/>
            <a:t>Murder and Manslaughter</a:t>
          </a:r>
          <a:r>
            <a:rPr lang="en-GB" b="1"/>
            <a:t> </a:t>
          </a:r>
          <a:endParaRPr lang="en-US"/>
        </a:p>
      </dgm:t>
    </dgm:pt>
    <dgm:pt modelId="{D67730D0-BE5F-49E3-BBFE-75BB99CAAD39}" type="parTrans" cxnId="{BB14ADF6-D21F-4E01-BB50-0043B8EBB4C6}">
      <dgm:prSet/>
      <dgm:spPr/>
      <dgm:t>
        <a:bodyPr/>
        <a:lstStyle/>
        <a:p>
          <a:endParaRPr lang="en-US"/>
        </a:p>
      </dgm:t>
    </dgm:pt>
    <dgm:pt modelId="{BBEEC972-216F-4614-A932-D81017F0A4F6}" type="sibTrans" cxnId="{BB14ADF6-D21F-4E01-BB50-0043B8EBB4C6}">
      <dgm:prSet/>
      <dgm:spPr/>
      <dgm:t>
        <a:bodyPr/>
        <a:lstStyle/>
        <a:p>
          <a:endParaRPr lang="en-US"/>
        </a:p>
      </dgm:t>
    </dgm:pt>
    <dgm:pt modelId="{3F8DD813-BB80-0B48-A23B-C8EFBC32B9AF}" type="pres">
      <dgm:prSet presAssocID="{E89533A1-30B2-4B85-9292-0188020DAFE1}" presName="linear" presStyleCnt="0">
        <dgm:presLayoutVars>
          <dgm:animLvl val="lvl"/>
          <dgm:resizeHandles val="exact"/>
        </dgm:presLayoutVars>
      </dgm:prSet>
      <dgm:spPr/>
    </dgm:pt>
    <dgm:pt modelId="{B50DF7FC-C307-954E-99E6-21F6A3D2F0A7}" type="pres">
      <dgm:prSet presAssocID="{EF73CE85-8863-4BB8-AC09-3638F56BF19E}" presName="parentText" presStyleLbl="node1" presStyleIdx="0" presStyleCnt="5">
        <dgm:presLayoutVars>
          <dgm:chMax val="0"/>
          <dgm:bulletEnabled val="1"/>
        </dgm:presLayoutVars>
      </dgm:prSet>
      <dgm:spPr/>
    </dgm:pt>
    <dgm:pt modelId="{E04F91FB-DF1D-8D49-8944-05DF38872BE3}" type="pres">
      <dgm:prSet presAssocID="{0750CCCF-7309-4B28-9833-481EDD7634E0}" presName="spacer" presStyleCnt="0"/>
      <dgm:spPr/>
    </dgm:pt>
    <dgm:pt modelId="{F79C2F30-9361-B84B-86F6-85FFBD1B5110}" type="pres">
      <dgm:prSet presAssocID="{3CECC115-36C9-48C2-807D-AD3B73F44674}" presName="parentText" presStyleLbl="node1" presStyleIdx="1" presStyleCnt="5">
        <dgm:presLayoutVars>
          <dgm:chMax val="0"/>
          <dgm:bulletEnabled val="1"/>
        </dgm:presLayoutVars>
      </dgm:prSet>
      <dgm:spPr/>
    </dgm:pt>
    <dgm:pt modelId="{95A8ABAB-19A6-3F42-8CEF-9861A290EF35}" type="pres">
      <dgm:prSet presAssocID="{4F0ADF72-56A4-4C8B-AF26-363AE9B6BF26}" presName="spacer" presStyleCnt="0"/>
      <dgm:spPr/>
    </dgm:pt>
    <dgm:pt modelId="{F189865E-5EB5-BD41-AC25-9B06E014F15D}" type="pres">
      <dgm:prSet presAssocID="{5129369E-D6EC-4B63-8633-9BD16FCD2040}" presName="parentText" presStyleLbl="node1" presStyleIdx="2" presStyleCnt="5">
        <dgm:presLayoutVars>
          <dgm:chMax val="0"/>
          <dgm:bulletEnabled val="1"/>
        </dgm:presLayoutVars>
      </dgm:prSet>
      <dgm:spPr/>
    </dgm:pt>
    <dgm:pt modelId="{63B2A727-BE62-9448-8784-A0FA9625AACB}" type="pres">
      <dgm:prSet presAssocID="{274CF2E9-056F-47E5-93A6-8199163F389A}" presName="spacer" presStyleCnt="0"/>
      <dgm:spPr/>
    </dgm:pt>
    <dgm:pt modelId="{96CFF28F-FC60-3248-B3B0-D6D3C5375D03}" type="pres">
      <dgm:prSet presAssocID="{CDFF8704-C7BA-49F0-891B-E2770A9818DB}" presName="parentText" presStyleLbl="node1" presStyleIdx="3" presStyleCnt="5">
        <dgm:presLayoutVars>
          <dgm:chMax val="0"/>
          <dgm:bulletEnabled val="1"/>
        </dgm:presLayoutVars>
      </dgm:prSet>
      <dgm:spPr/>
    </dgm:pt>
    <dgm:pt modelId="{5AAF7059-FF48-3149-B929-F32107E9FF0C}" type="pres">
      <dgm:prSet presAssocID="{D006A452-86B1-4BED-B8A5-746FD828ACFC}" presName="spacer" presStyleCnt="0"/>
      <dgm:spPr/>
    </dgm:pt>
    <dgm:pt modelId="{B0C06B36-EFCF-224B-9289-F036761B851E}" type="pres">
      <dgm:prSet presAssocID="{AE7DC98A-E51D-4298-AA4C-CC881946382D}" presName="parentText" presStyleLbl="node1" presStyleIdx="4" presStyleCnt="5">
        <dgm:presLayoutVars>
          <dgm:chMax val="0"/>
          <dgm:bulletEnabled val="1"/>
        </dgm:presLayoutVars>
      </dgm:prSet>
      <dgm:spPr/>
    </dgm:pt>
  </dgm:ptLst>
  <dgm:cxnLst>
    <dgm:cxn modelId="{A2807B3F-BB43-42E8-918D-B989E39D03A9}" srcId="{E89533A1-30B2-4B85-9292-0188020DAFE1}" destId="{3CECC115-36C9-48C2-807D-AD3B73F44674}" srcOrd="1" destOrd="0" parTransId="{3E5D50B2-F6CB-4674-9FA3-EDDD1071A6C4}" sibTransId="{4F0ADF72-56A4-4C8B-AF26-363AE9B6BF26}"/>
    <dgm:cxn modelId="{17D99B3F-A81E-534E-9A3F-0FFED64C55BC}" type="presOf" srcId="{5129369E-D6EC-4B63-8633-9BD16FCD2040}" destId="{F189865E-5EB5-BD41-AC25-9B06E014F15D}" srcOrd="0" destOrd="0" presId="urn:microsoft.com/office/officeart/2005/8/layout/vList2"/>
    <dgm:cxn modelId="{4D412845-158A-4039-BDFB-FB85BDBDF998}" srcId="{E89533A1-30B2-4B85-9292-0188020DAFE1}" destId="{CDFF8704-C7BA-49F0-891B-E2770A9818DB}" srcOrd="3" destOrd="0" parTransId="{6AEB5CFA-0710-47D9-8A01-89F9D4C4536D}" sibTransId="{D006A452-86B1-4BED-B8A5-746FD828ACFC}"/>
    <dgm:cxn modelId="{B92FC665-48CA-3D4C-996B-B3CE875DE083}" type="presOf" srcId="{E89533A1-30B2-4B85-9292-0188020DAFE1}" destId="{3F8DD813-BB80-0B48-A23B-C8EFBC32B9AF}" srcOrd="0" destOrd="0" presId="urn:microsoft.com/office/officeart/2005/8/layout/vList2"/>
    <dgm:cxn modelId="{2B81028C-1FB8-8D42-B8FA-DAECDECA84C2}" type="presOf" srcId="{3CECC115-36C9-48C2-807D-AD3B73F44674}" destId="{F79C2F30-9361-B84B-86F6-85FFBD1B5110}" srcOrd="0" destOrd="0" presId="urn:microsoft.com/office/officeart/2005/8/layout/vList2"/>
    <dgm:cxn modelId="{71501294-4279-4E12-8020-2AF0C5640985}" srcId="{E89533A1-30B2-4B85-9292-0188020DAFE1}" destId="{5129369E-D6EC-4B63-8633-9BD16FCD2040}" srcOrd="2" destOrd="0" parTransId="{3A6807F8-03AD-4AAB-9A9E-50E9B96C11BD}" sibTransId="{274CF2E9-056F-47E5-93A6-8199163F389A}"/>
    <dgm:cxn modelId="{855758D0-0834-AD4A-A8BB-04695E1C1391}" type="presOf" srcId="{EF73CE85-8863-4BB8-AC09-3638F56BF19E}" destId="{B50DF7FC-C307-954E-99E6-21F6A3D2F0A7}" srcOrd="0" destOrd="0" presId="urn:microsoft.com/office/officeart/2005/8/layout/vList2"/>
    <dgm:cxn modelId="{9889ACD8-5D22-4BBA-828C-48E29D762352}" srcId="{E89533A1-30B2-4B85-9292-0188020DAFE1}" destId="{EF73CE85-8863-4BB8-AC09-3638F56BF19E}" srcOrd="0" destOrd="0" parTransId="{AF7CA16E-B1E8-4EF4-AFA5-CFD97F3A9C22}" sibTransId="{0750CCCF-7309-4B28-9833-481EDD7634E0}"/>
    <dgm:cxn modelId="{93C7A3ED-DF61-8346-B042-721A90D27400}" type="presOf" srcId="{AE7DC98A-E51D-4298-AA4C-CC881946382D}" destId="{B0C06B36-EFCF-224B-9289-F036761B851E}" srcOrd="0" destOrd="0" presId="urn:microsoft.com/office/officeart/2005/8/layout/vList2"/>
    <dgm:cxn modelId="{BB14ADF6-D21F-4E01-BB50-0043B8EBB4C6}" srcId="{E89533A1-30B2-4B85-9292-0188020DAFE1}" destId="{AE7DC98A-E51D-4298-AA4C-CC881946382D}" srcOrd="4" destOrd="0" parTransId="{D67730D0-BE5F-49E3-BBFE-75BB99CAAD39}" sibTransId="{BBEEC972-216F-4614-A932-D81017F0A4F6}"/>
    <dgm:cxn modelId="{0C4E8AFE-72D0-F24B-91C3-DC058A3D1A58}" type="presOf" srcId="{CDFF8704-C7BA-49F0-891B-E2770A9818DB}" destId="{96CFF28F-FC60-3248-B3B0-D6D3C5375D03}" srcOrd="0" destOrd="0" presId="urn:microsoft.com/office/officeart/2005/8/layout/vList2"/>
    <dgm:cxn modelId="{C879BABF-71B5-844C-9C1C-E0247DC110A7}" type="presParOf" srcId="{3F8DD813-BB80-0B48-A23B-C8EFBC32B9AF}" destId="{B50DF7FC-C307-954E-99E6-21F6A3D2F0A7}" srcOrd="0" destOrd="0" presId="urn:microsoft.com/office/officeart/2005/8/layout/vList2"/>
    <dgm:cxn modelId="{96E8F763-C1A3-0A47-A6B8-88A119C0A2FB}" type="presParOf" srcId="{3F8DD813-BB80-0B48-A23B-C8EFBC32B9AF}" destId="{E04F91FB-DF1D-8D49-8944-05DF38872BE3}" srcOrd="1" destOrd="0" presId="urn:microsoft.com/office/officeart/2005/8/layout/vList2"/>
    <dgm:cxn modelId="{60022290-9C8D-1143-8D1F-6A13736C11F7}" type="presParOf" srcId="{3F8DD813-BB80-0B48-A23B-C8EFBC32B9AF}" destId="{F79C2F30-9361-B84B-86F6-85FFBD1B5110}" srcOrd="2" destOrd="0" presId="urn:microsoft.com/office/officeart/2005/8/layout/vList2"/>
    <dgm:cxn modelId="{79D7C129-19E7-A64E-9CE7-5E9C9AAF9921}" type="presParOf" srcId="{3F8DD813-BB80-0B48-A23B-C8EFBC32B9AF}" destId="{95A8ABAB-19A6-3F42-8CEF-9861A290EF35}" srcOrd="3" destOrd="0" presId="urn:microsoft.com/office/officeart/2005/8/layout/vList2"/>
    <dgm:cxn modelId="{9A053F13-971D-5F4A-A762-72448D44FE5A}" type="presParOf" srcId="{3F8DD813-BB80-0B48-A23B-C8EFBC32B9AF}" destId="{F189865E-5EB5-BD41-AC25-9B06E014F15D}" srcOrd="4" destOrd="0" presId="urn:microsoft.com/office/officeart/2005/8/layout/vList2"/>
    <dgm:cxn modelId="{C77F4FF4-C74B-C64B-BF84-7E1836E3A091}" type="presParOf" srcId="{3F8DD813-BB80-0B48-A23B-C8EFBC32B9AF}" destId="{63B2A727-BE62-9448-8784-A0FA9625AACB}" srcOrd="5" destOrd="0" presId="urn:microsoft.com/office/officeart/2005/8/layout/vList2"/>
    <dgm:cxn modelId="{6C842E13-7C6D-4843-8BBB-849A8AFAD0C3}" type="presParOf" srcId="{3F8DD813-BB80-0B48-A23B-C8EFBC32B9AF}" destId="{96CFF28F-FC60-3248-B3B0-D6D3C5375D03}" srcOrd="6" destOrd="0" presId="urn:microsoft.com/office/officeart/2005/8/layout/vList2"/>
    <dgm:cxn modelId="{45B311BD-05F5-5F40-827A-767D67B90BD8}" type="presParOf" srcId="{3F8DD813-BB80-0B48-A23B-C8EFBC32B9AF}" destId="{5AAF7059-FF48-3149-B929-F32107E9FF0C}" srcOrd="7" destOrd="0" presId="urn:microsoft.com/office/officeart/2005/8/layout/vList2"/>
    <dgm:cxn modelId="{C09F3F0C-E935-1044-B8F8-5D3CAECDC6DB}" type="presParOf" srcId="{3F8DD813-BB80-0B48-A23B-C8EFBC32B9AF}" destId="{B0C06B36-EFCF-224B-9289-F036761B851E}"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7A61E99-BCF8-477B-9A0C-DF48401DFF7F}" type="doc">
      <dgm:prSet loTypeId="urn:microsoft.com/office/officeart/2005/8/layout/process5" loCatId="list" qsTypeId="urn:microsoft.com/office/officeart/2005/8/quickstyle/simple3" qsCatId="simple" csTypeId="urn:microsoft.com/office/officeart/2005/8/colors/accent2_5" csCatId="accent2" phldr="1"/>
      <dgm:spPr/>
      <dgm:t>
        <a:bodyPr/>
        <a:lstStyle/>
        <a:p>
          <a:endParaRPr lang="en-US"/>
        </a:p>
      </dgm:t>
    </dgm:pt>
    <dgm:pt modelId="{A638BF89-B189-47F1-B488-FBE20C0F4B78}">
      <dgm:prSet phldrT="[Text]" custT="1"/>
      <dgm:spPr/>
      <dgm:t>
        <a:bodyPr/>
        <a:lstStyle/>
        <a:p>
          <a:r>
            <a:rPr lang="en-US" sz="2800" dirty="0"/>
            <a:t>There are TWO offences under S39 of the Criminal Justice Act 1988: </a:t>
          </a:r>
        </a:p>
      </dgm:t>
    </dgm:pt>
    <dgm:pt modelId="{0F1AFFA8-99BC-4E90-8B12-92B7E9C50A6F}" type="parTrans" cxnId="{6CF0B2E4-7ABC-4639-9351-DBF7220A1F0D}">
      <dgm:prSet/>
      <dgm:spPr/>
      <dgm:t>
        <a:bodyPr/>
        <a:lstStyle/>
        <a:p>
          <a:endParaRPr lang="en-US"/>
        </a:p>
      </dgm:t>
    </dgm:pt>
    <dgm:pt modelId="{67AF2AC7-6D4E-4A37-BA6F-8E2BEBFF76A6}" type="sibTrans" cxnId="{6CF0B2E4-7ABC-4639-9351-DBF7220A1F0D}">
      <dgm:prSet/>
      <dgm:spPr/>
      <dgm:t>
        <a:bodyPr/>
        <a:lstStyle/>
        <a:p>
          <a:endParaRPr lang="en-US"/>
        </a:p>
      </dgm:t>
    </dgm:pt>
    <dgm:pt modelId="{CED6E317-F9A6-47D0-A145-4C9AD22059CD}">
      <dgm:prSet phldrT="[Text]" custT="1"/>
      <dgm:spPr/>
      <dgm:t>
        <a:bodyPr/>
        <a:lstStyle/>
        <a:p>
          <a:r>
            <a:rPr lang="en-US" sz="2800" dirty="0"/>
            <a:t>Common Assault</a:t>
          </a:r>
        </a:p>
      </dgm:t>
    </dgm:pt>
    <dgm:pt modelId="{047D6E3E-0143-40A4-B183-15FC40B354BA}" type="parTrans" cxnId="{CA842013-7A9C-43A9-941E-94901B2D1AED}">
      <dgm:prSet/>
      <dgm:spPr/>
      <dgm:t>
        <a:bodyPr/>
        <a:lstStyle/>
        <a:p>
          <a:endParaRPr lang="en-US"/>
        </a:p>
      </dgm:t>
    </dgm:pt>
    <dgm:pt modelId="{8B8436AD-BDA0-472C-86F1-488869F6F88C}" type="sibTrans" cxnId="{CA842013-7A9C-43A9-941E-94901B2D1AED}">
      <dgm:prSet/>
      <dgm:spPr/>
      <dgm:t>
        <a:bodyPr/>
        <a:lstStyle/>
        <a:p>
          <a:endParaRPr lang="en-US"/>
        </a:p>
      </dgm:t>
    </dgm:pt>
    <dgm:pt modelId="{AE506356-F674-47E9-A86F-63CB578BBA21}">
      <dgm:prSet phldrT="[Text]" custT="1"/>
      <dgm:spPr/>
      <dgm:t>
        <a:bodyPr/>
        <a:lstStyle/>
        <a:p>
          <a:r>
            <a:rPr lang="en-US" sz="2800" dirty="0"/>
            <a:t>Assault by Beating (Battery)</a:t>
          </a:r>
        </a:p>
      </dgm:t>
    </dgm:pt>
    <dgm:pt modelId="{A1198A87-02C5-4336-B409-0343C8832639}" type="parTrans" cxnId="{7C9479BF-D0A4-4511-930C-E728C53B74F8}">
      <dgm:prSet/>
      <dgm:spPr/>
      <dgm:t>
        <a:bodyPr/>
        <a:lstStyle/>
        <a:p>
          <a:endParaRPr lang="en-US"/>
        </a:p>
      </dgm:t>
    </dgm:pt>
    <dgm:pt modelId="{23E77005-EB98-40BC-9137-5CA7FD4D5250}" type="sibTrans" cxnId="{7C9479BF-D0A4-4511-930C-E728C53B74F8}">
      <dgm:prSet/>
      <dgm:spPr/>
      <dgm:t>
        <a:bodyPr/>
        <a:lstStyle/>
        <a:p>
          <a:endParaRPr lang="en-US"/>
        </a:p>
      </dgm:t>
    </dgm:pt>
    <dgm:pt modelId="{5825C379-E765-F747-A7D4-5E393CEC4AF1}" type="pres">
      <dgm:prSet presAssocID="{D7A61E99-BCF8-477B-9A0C-DF48401DFF7F}" presName="diagram" presStyleCnt="0">
        <dgm:presLayoutVars>
          <dgm:dir/>
          <dgm:resizeHandles val="exact"/>
        </dgm:presLayoutVars>
      </dgm:prSet>
      <dgm:spPr/>
    </dgm:pt>
    <dgm:pt modelId="{6DF8B4E9-7DCA-2D41-AF45-A290553C302E}" type="pres">
      <dgm:prSet presAssocID="{A638BF89-B189-47F1-B488-FBE20C0F4B78}" presName="node" presStyleLbl="node1" presStyleIdx="0" presStyleCnt="1" custLinFactNeighborX="-5272" custLinFactNeighborY="0">
        <dgm:presLayoutVars>
          <dgm:bulletEnabled val="1"/>
        </dgm:presLayoutVars>
      </dgm:prSet>
      <dgm:spPr/>
    </dgm:pt>
  </dgm:ptLst>
  <dgm:cxnLst>
    <dgm:cxn modelId="{B1669C01-AF75-2641-A167-6E9B186FE01C}" type="presOf" srcId="{CED6E317-F9A6-47D0-A145-4C9AD22059CD}" destId="{6DF8B4E9-7DCA-2D41-AF45-A290553C302E}" srcOrd="0" destOrd="1" presId="urn:microsoft.com/office/officeart/2005/8/layout/process5"/>
    <dgm:cxn modelId="{CA842013-7A9C-43A9-941E-94901B2D1AED}" srcId="{A638BF89-B189-47F1-B488-FBE20C0F4B78}" destId="{CED6E317-F9A6-47D0-A145-4C9AD22059CD}" srcOrd="0" destOrd="0" parTransId="{047D6E3E-0143-40A4-B183-15FC40B354BA}" sibTransId="{8B8436AD-BDA0-472C-86F1-488869F6F88C}"/>
    <dgm:cxn modelId="{1BD64A75-9ECB-784E-9A0A-D2FF50D92073}" type="presOf" srcId="{D7A61E99-BCF8-477B-9A0C-DF48401DFF7F}" destId="{5825C379-E765-F747-A7D4-5E393CEC4AF1}" srcOrd="0" destOrd="0" presId="urn:microsoft.com/office/officeart/2005/8/layout/process5"/>
    <dgm:cxn modelId="{B3A9E1AE-43AF-1340-B771-60EF021EA6AD}" type="presOf" srcId="{A638BF89-B189-47F1-B488-FBE20C0F4B78}" destId="{6DF8B4E9-7DCA-2D41-AF45-A290553C302E}" srcOrd="0" destOrd="0" presId="urn:microsoft.com/office/officeart/2005/8/layout/process5"/>
    <dgm:cxn modelId="{7C9479BF-D0A4-4511-930C-E728C53B74F8}" srcId="{A638BF89-B189-47F1-B488-FBE20C0F4B78}" destId="{AE506356-F674-47E9-A86F-63CB578BBA21}" srcOrd="1" destOrd="0" parTransId="{A1198A87-02C5-4336-B409-0343C8832639}" sibTransId="{23E77005-EB98-40BC-9137-5CA7FD4D5250}"/>
    <dgm:cxn modelId="{1DB037CC-FCC0-3448-8037-CAB7F5101ACD}" type="presOf" srcId="{AE506356-F674-47E9-A86F-63CB578BBA21}" destId="{6DF8B4E9-7DCA-2D41-AF45-A290553C302E}" srcOrd="0" destOrd="2" presId="urn:microsoft.com/office/officeart/2005/8/layout/process5"/>
    <dgm:cxn modelId="{6CF0B2E4-7ABC-4639-9351-DBF7220A1F0D}" srcId="{D7A61E99-BCF8-477B-9A0C-DF48401DFF7F}" destId="{A638BF89-B189-47F1-B488-FBE20C0F4B78}" srcOrd="0" destOrd="0" parTransId="{0F1AFFA8-99BC-4E90-8B12-92B7E9C50A6F}" sibTransId="{67AF2AC7-6D4E-4A37-BA6F-8E2BEBFF76A6}"/>
    <dgm:cxn modelId="{52FA464A-5963-5344-A3B9-C1B801B0EBE8}" type="presParOf" srcId="{5825C379-E765-F747-A7D4-5E393CEC4AF1}" destId="{6DF8B4E9-7DCA-2D41-AF45-A290553C302E}" srcOrd="0"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ADCFF93-931C-42BC-9B8F-7244B85533E9}" type="doc">
      <dgm:prSet loTypeId="urn:microsoft.com/office/officeart/2005/8/layout/process2" loCatId="process" qsTypeId="urn:microsoft.com/office/officeart/2005/8/quickstyle/simple1" qsCatId="simple" csTypeId="urn:microsoft.com/office/officeart/2005/8/colors/accent2_5" csCatId="accent2" phldr="1"/>
      <dgm:spPr/>
    </dgm:pt>
    <dgm:pt modelId="{CB281F72-ED7A-4C69-A37D-F18B195DF953}">
      <dgm:prSet phldrT="[Text]" custT="1"/>
      <dgm:spPr/>
      <dgm:t>
        <a:bodyPr/>
        <a:lstStyle/>
        <a:p>
          <a:r>
            <a:rPr lang="en-US" sz="2800" b="1" i="1" u="sng" dirty="0"/>
            <a:t>Any act </a:t>
          </a:r>
          <a:r>
            <a:rPr lang="en-US" sz="2800" dirty="0"/>
            <a:t>which a person </a:t>
          </a:r>
          <a:r>
            <a:rPr lang="en-US" sz="2800" b="1" i="1" u="sng" dirty="0"/>
            <a:t>intentionally</a:t>
          </a:r>
          <a:r>
            <a:rPr lang="en-US" sz="2800" dirty="0"/>
            <a:t> or </a:t>
          </a:r>
          <a:r>
            <a:rPr lang="en-US" sz="2800" b="1" i="1" u="sng" dirty="0"/>
            <a:t>recklessly</a:t>
          </a:r>
        </a:p>
      </dgm:t>
    </dgm:pt>
    <dgm:pt modelId="{120B2A57-7954-4A9B-8F21-24486D0002E7}" type="parTrans" cxnId="{3381B2AA-1F99-4F3B-A510-57E7488D43E0}">
      <dgm:prSet/>
      <dgm:spPr/>
      <dgm:t>
        <a:bodyPr/>
        <a:lstStyle/>
        <a:p>
          <a:endParaRPr lang="en-US"/>
        </a:p>
      </dgm:t>
    </dgm:pt>
    <dgm:pt modelId="{F076A9BA-23CC-4B78-9C0D-136462B3246D}" type="sibTrans" cxnId="{3381B2AA-1F99-4F3B-A510-57E7488D43E0}">
      <dgm:prSet/>
      <dgm:spPr/>
      <dgm:t>
        <a:bodyPr/>
        <a:lstStyle/>
        <a:p>
          <a:endParaRPr lang="en-US"/>
        </a:p>
      </dgm:t>
    </dgm:pt>
    <dgm:pt modelId="{B7CD2DCB-A83E-4DF7-8D88-0B24EFC43FCD}">
      <dgm:prSet phldrT="[Text]" custT="1"/>
      <dgm:spPr/>
      <dgm:t>
        <a:bodyPr/>
        <a:lstStyle/>
        <a:p>
          <a:r>
            <a:rPr lang="en-US" sz="2800"/>
            <a:t>Causes another person </a:t>
          </a:r>
          <a:r>
            <a:rPr lang="en-US" sz="2800" b="0" i="0" u="none"/>
            <a:t>to</a:t>
          </a:r>
          <a:r>
            <a:rPr lang="en-US" sz="2800" b="1" i="1" u="sng"/>
            <a:t> apprehend</a:t>
          </a:r>
          <a:endParaRPr lang="en-US" sz="2800" b="1" i="1" u="sng" dirty="0"/>
        </a:p>
      </dgm:t>
    </dgm:pt>
    <dgm:pt modelId="{69CBE507-315B-4DCE-916E-76454507A547}" type="parTrans" cxnId="{01949093-64CB-42BC-B0A0-A2D4645325E5}">
      <dgm:prSet/>
      <dgm:spPr/>
      <dgm:t>
        <a:bodyPr/>
        <a:lstStyle/>
        <a:p>
          <a:endParaRPr lang="en-US"/>
        </a:p>
      </dgm:t>
    </dgm:pt>
    <dgm:pt modelId="{00090383-4D52-4800-9BD5-3972218037C3}" type="sibTrans" cxnId="{01949093-64CB-42BC-B0A0-A2D4645325E5}">
      <dgm:prSet/>
      <dgm:spPr/>
      <dgm:t>
        <a:bodyPr/>
        <a:lstStyle/>
        <a:p>
          <a:endParaRPr lang="en-US"/>
        </a:p>
      </dgm:t>
    </dgm:pt>
    <dgm:pt modelId="{03E592AC-0B2F-4F85-8802-076C4A247839}">
      <dgm:prSet phldrT="[Text]" custT="1"/>
      <dgm:spPr/>
      <dgm:t>
        <a:bodyPr/>
        <a:lstStyle/>
        <a:p>
          <a:r>
            <a:rPr lang="en-US" sz="2800"/>
            <a:t>Immediate and </a:t>
          </a:r>
          <a:r>
            <a:rPr lang="en-US" sz="2800" b="1" i="1" u="sng"/>
            <a:t>unlawful personal violence</a:t>
          </a:r>
          <a:endParaRPr lang="en-US" sz="2800" b="1" i="1" u="sng" dirty="0"/>
        </a:p>
      </dgm:t>
    </dgm:pt>
    <dgm:pt modelId="{B1E01496-4CC1-4396-8C35-0BF66141882F}" type="parTrans" cxnId="{C37ECFAF-D0D9-4218-B471-A28EFDB440EE}">
      <dgm:prSet/>
      <dgm:spPr/>
      <dgm:t>
        <a:bodyPr/>
        <a:lstStyle/>
        <a:p>
          <a:endParaRPr lang="en-US"/>
        </a:p>
      </dgm:t>
    </dgm:pt>
    <dgm:pt modelId="{1C35AB71-936D-4E56-83A0-A6A237921C07}" type="sibTrans" cxnId="{C37ECFAF-D0D9-4218-B471-A28EFDB440EE}">
      <dgm:prSet/>
      <dgm:spPr/>
      <dgm:t>
        <a:bodyPr/>
        <a:lstStyle/>
        <a:p>
          <a:endParaRPr lang="en-US"/>
        </a:p>
      </dgm:t>
    </dgm:pt>
    <dgm:pt modelId="{E1789688-38AF-4948-B4CD-4A379D802007}" type="pres">
      <dgm:prSet presAssocID="{EADCFF93-931C-42BC-9B8F-7244B85533E9}" presName="linearFlow" presStyleCnt="0">
        <dgm:presLayoutVars>
          <dgm:resizeHandles val="exact"/>
        </dgm:presLayoutVars>
      </dgm:prSet>
      <dgm:spPr/>
    </dgm:pt>
    <dgm:pt modelId="{E45F2EB8-489E-4203-99E5-606A856E9075}" type="pres">
      <dgm:prSet presAssocID="{CB281F72-ED7A-4C69-A37D-F18B195DF953}" presName="node" presStyleLbl="node1" presStyleIdx="0" presStyleCnt="3" custScaleX="371754">
        <dgm:presLayoutVars>
          <dgm:bulletEnabled val="1"/>
        </dgm:presLayoutVars>
      </dgm:prSet>
      <dgm:spPr/>
    </dgm:pt>
    <dgm:pt modelId="{3955BEC7-4245-4D9E-913B-AB3B7C398E28}" type="pres">
      <dgm:prSet presAssocID="{F076A9BA-23CC-4B78-9C0D-136462B3246D}" presName="sibTrans" presStyleLbl="sibTrans2D1" presStyleIdx="0" presStyleCnt="2"/>
      <dgm:spPr/>
    </dgm:pt>
    <dgm:pt modelId="{AF56457B-F04D-4D9E-A281-EBC8238A9BC7}" type="pres">
      <dgm:prSet presAssocID="{F076A9BA-23CC-4B78-9C0D-136462B3246D}" presName="connectorText" presStyleLbl="sibTrans2D1" presStyleIdx="0" presStyleCnt="2"/>
      <dgm:spPr/>
    </dgm:pt>
    <dgm:pt modelId="{0C6BFCA4-2CC4-4579-8484-B1F2B8366536}" type="pres">
      <dgm:prSet presAssocID="{B7CD2DCB-A83E-4DF7-8D88-0B24EFC43FCD}" presName="node" presStyleLbl="node1" presStyleIdx="1" presStyleCnt="3" custScaleX="371120">
        <dgm:presLayoutVars>
          <dgm:bulletEnabled val="1"/>
        </dgm:presLayoutVars>
      </dgm:prSet>
      <dgm:spPr/>
    </dgm:pt>
    <dgm:pt modelId="{60C06099-D3D0-4552-A73F-C29FAD7E76AB}" type="pres">
      <dgm:prSet presAssocID="{00090383-4D52-4800-9BD5-3972218037C3}" presName="sibTrans" presStyleLbl="sibTrans2D1" presStyleIdx="1" presStyleCnt="2"/>
      <dgm:spPr/>
    </dgm:pt>
    <dgm:pt modelId="{360418F6-B27F-41C5-A2E0-25BE49A7BD7F}" type="pres">
      <dgm:prSet presAssocID="{00090383-4D52-4800-9BD5-3972218037C3}" presName="connectorText" presStyleLbl="sibTrans2D1" presStyleIdx="1" presStyleCnt="2"/>
      <dgm:spPr/>
    </dgm:pt>
    <dgm:pt modelId="{F0B86EEF-77A6-462C-8DDA-95AE51F50815}" type="pres">
      <dgm:prSet presAssocID="{03E592AC-0B2F-4F85-8802-076C4A247839}" presName="node" presStyleLbl="node1" presStyleIdx="2" presStyleCnt="3" custScaleX="363245" custLinFactNeighborX="-1116">
        <dgm:presLayoutVars>
          <dgm:bulletEnabled val="1"/>
        </dgm:presLayoutVars>
      </dgm:prSet>
      <dgm:spPr/>
    </dgm:pt>
  </dgm:ptLst>
  <dgm:cxnLst>
    <dgm:cxn modelId="{15592F03-E258-47BE-9CD0-BC9109410DC4}" type="presOf" srcId="{F076A9BA-23CC-4B78-9C0D-136462B3246D}" destId="{3955BEC7-4245-4D9E-913B-AB3B7C398E28}" srcOrd="0" destOrd="0" presId="urn:microsoft.com/office/officeart/2005/8/layout/process2"/>
    <dgm:cxn modelId="{26A8C044-ED87-4B21-BFB9-AB9273AFD872}" type="presOf" srcId="{CB281F72-ED7A-4C69-A37D-F18B195DF953}" destId="{E45F2EB8-489E-4203-99E5-606A856E9075}" srcOrd="0" destOrd="0" presId="urn:microsoft.com/office/officeart/2005/8/layout/process2"/>
    <dgm:cxn modelId="{9D96AF4B-883B-414A-B0D1-7EABDA888830}" type="presOf" srcId="{00090383-4D52-4800-9BD5-3972218037C3}" destId="{360418F6-B27F-41C5-A2E0-25BE49A7BD7F}" srcOrd="1" destOrd="0" presId="urn:microsoft.com/office/officeart/2005/8/layout/process2"/>
    <dgm:cxn modelId="{ADBC206D-C49C-44F7-9344-0847B6E9A4C0}" type="presOf" srcId="{B7CD2DCB-A83E-4DF7-8D88-0B24EFC43FCD}" destId="{0C6BFCA4-2CC4-4579-8484-B1F2B8366536}" srcOrd="0" destOrd="0" presId="urn:microsoft.com/office/officeart/2005/8/layout/process2"/>
    <dgm:cxn modelId="{E2B12F72-0FEB-4B21-9AD0-850FEA87345D}" type="presOf" srcId="{EADCFF93-931C-42BC-9B8F-7244B85533E9}" destId="{E1789688-38AF-4948-B4CD-4A379D802007}" srcOrd="0" destOrd="0" presId="urn:microsoft.com/office/officeart/2005/8/layout/process2"/>
    <dgm:cxn modelId="{C1BC5857-75B8-46DE-AD6C-727E180C6ABD}" type="presOf" srcId="{00090383-4D52-4800-9BD5-3972218037C3}" destId="{60C06099-D3D0-4552-A73F-C29FAD7E76AB}" srcOrd="0" destOrd="0" presId="urn:microsoft.com/office/officeart/2005/8/layout/process2"/>
    <dgm:cxn modelId="{F522E788-2990-44C8-82D2-DC2B998D2F9E}" type="presOf" srcId="{F076A9BA-23CC-4B78-9C0D-136462B3246D}" destId="{AF56457B-F04D-4D9E-A281-EBC8238A9BC7}" srcOrd="1" destOrd="0" presId="urn:microsoft.com/office/officeart/2005/8/layout/process2"/>
    <dgm:cxn modelId="{01949093-64CB-42BC-B0A0-A2D4645325E5}" srcId="{EADCFF93-931C-42BC-9B8F-7244B85533E9}" destId="{B7CD2DCB-A83E-4DF7-8D88-0B24EFC43FCD}" srcOrd="1" destOrd="0" parTransId="{69CBE507-315B-4DCE-916E-76454507A547}" sibTransId="{00090383-4D52-4800-9BD5-3972218037C3}"/>
    <dgm:cxn modelId="{3381B2AA-1F99-4F3B-A510-57E7488D43E0}" srcId="{EADCFF93-931C-42BC-9B8F-7244B85533E9}" destId="{CB281F72-ED7A-4C69-A37D-F18B195DF953}" srcOrd="0" destOrd="0" parTransId="{120B2A57-7954-4A9B-8F21-24486D0002E7}" sibTransId="{F076A9BA-23CC-4B78-9C0D-136462B3246D}"/>
    <dgm:cxn modelId="{C37ECFAF-D0D9-4218-B471-A28EFDB440EE}" srcId="{EADCFF93-931C-42BC-9B8F-7244B85533E9}" destId="{03E592AC-0B2F-4F85-8802-076C4A247839}" srcOrd="2" destOrd="0" parTransId="{B1E01496-4CC1-4396-8C35-0BF66141882F}" sibTransId="{1C35AB71-936D-4E56-83A0-A6A237921C07}"/>
    <dgm:cxn modelId="{4D1789C3-9512-4FF9-88A0-818C9814332C}" type="presOf" srcId="{03E592AC-0B2F-4F85-8802-076C4A247839}" destId="{F0B86EEF-77A6-462C-8DDA-95AE51F50815}" srcOrd="0" destOrd="0" presId="urn:microsoft.com/office/officeart/2005/8/layout/process2"/>
    <dgm:cxn modelId="{55E609B5-E288-41A7-8928-94895846F18D}" type="presParOf" srcId="{E1789688-38AF-4948-B4CD-4A379D802007}" destId="{E45F2EB8-489E-4203-99E5-606A856E9075}" srcOrd="0" destOrd="0" presId="urn:microsoft.com/office/officeart/2005/8/layout/process2"/>
    <dgm:cxn modelId="{49E9EE74-1CBB-4692-BE28-00ED85F33810}" type="presParOf" srcId="{E1789688-38AF-4948-B4CD-4A379D802007}" destId="{3955BEC7-4245-4D9E-913B-AB3B7C398E28}" srcOrd="1" destOrd="0" presId="urn:microsoft.com/office/officeart/2005/8/layout/process2"/>
    <dgm:cxn modelId="{99CFD2ED-EB6B-45B3-925E-9F4DB45DF2E5}" type="presParOf" srcId="{3955BEC7-4245-4D9E-913B-AB3B7C398E28}" destId="{AF56457B-F04D-4D9E-A281-EBC8238A9BC7}" srcOrd="0" destOrd="0" presId="urn:microsoft.com/office/officeart/2005/8/layout/process2"/>
    <dgm:cxn modelId="{F7FBB28B-4A37-4139-A757-765AE67F1987}" type="presParOf" srcId="{E1789688-38AF-4948-B4CD-4A379D802007}" destId="{0C6BFCA4-2CC4-4579-8484-B1F2B8366536}" srcOrd="2" destOrd="0" presId="urn:microsoft.com/office/officeart/2005/8/layout/process2"/>
    <dgm:cxn modelId="{A981E5B7-461D-49C5-949D-D299A2442B5A}" type="presParOf" srcId="{E1789688-38AF-4948-B4CD-4A379D802007}" destId="{60C06099-D3D0-4552-A73F-C29FAD7E76AB}" srcOrd="3" destOrd="0" presId="urn:microsoft.com/office/officeart/2005/8/layout/process2"/>
    <dgm:cxn modelId="{1FDCB340-5853-4051-9368-37242E5C3291}" type="presParOf" srcId="{60C06099-D3D0-4552-A73F-C29FAD7E76AB}" destId="{360418F6-B27F-41C5-A2E0-25BE49A7BD7F}" srcOrd="0" destOrd="0" presId="urn:microsoft.com/office/officeart/2005/8/layout/process2"/>
    <dgm:cxn modelId="{1D086005-4A82-4DCF-BEF4-F99BBBD77DF0}" type="presParOf" srcId="{E1789688-38AF-4948-B4CD-4A379D802007}" destId="{F0B86EEF-77A6-462C-8DDA-95AE51F50815}"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C0B1FCF-6F8F-4CE1-A1BD-DBCC0A7BDEFF}" type="doc">
      <dgm:prSet loTypeId="urn:microsoft.com/office/officeart/2005/8/layout/vProcess5" loCatId="process" qsTypeId="urn:microsoft.com/office/officeart/2005/8/quickstyle/simple3" qsCatId="simple" csTypeId="urn:microsoft.com/office/officeart/2005/8/colors/colorful2" csCatId="colorful" phldr="1"/>
      <dgm:spPr/>
      <dgm:t>
        <a:bodyPr/>
        <a:lstStyle/>
        <a:p>
          <a:endParaRPr lang="en-US"/>
        </a:p>
      </dgm:t>
    </dgm:pt>
    <dgm:pt modelId="{25239216-2E32-47AC-8015-A215F09DAAAD}">
      <dgm:prSet/>
      <dgm:spPr/>
      <dgm:t>
        <a:bodyPr/>
        <a:lstStyle/>
        <a:p>
          <a:r>
            <a:rPr lang="en-GB" b="0" i="0" baseline="0" dirty="0"/>
            <a:t>There is no legal definition of assault. </a:t>
          </a:r>
          <a:br>
            <a:rPr lang="en-GB" b="0" i="0" baseline="0" dirty="0"/>
          </a:br>
          <a:r>
            <a:rPr lang="en-GB" b="0" i="0" baseline="0" dirty="0"/>
            <a:t>However this definition has been referred to in a court of law: R v Brown 1993</a:t>
          </a:r>
          <a:endParaRPr lang="en-US" dirty="0"/>
        </a:p>
      </dgm:t>
    </dgm:pt>
    <dgm:pt modelId="{B0BB01A1-124A-4AB7-B526-34B5EA0FA4CB}" type="parTrans" cxnId="{FC3EA2E6-5944-4F7A-BB4C-4096ACBD128D}">
      <dgm:prSet/>
      <dgm:spPr/>
      <dgm:t>
        <a:bodyPr/>
        <a:lstStyle/>
        <a:p>
          <a:endParaRPr lang="en-US"/>
        </a:p>
      </dgm:t>
    </dgm:pt>
    <dgm:pt modelId="{194CC5BA-8A99-49C3-8159-CD8CC91B4D8A}" type="sibTrans" cxnId="{FC3EA2E6-5944-4F7A-BB4C-4096ACBD128D}">
      <dgm:prSet/>
      <dgm:spPr/>
      <dgm:t>
        <a:bodyPr/>
        <a:lstStyle/>
        <a:p>
          <a:endParaRPr lang="en-US"/>
        </a:p>
      </dgm:t>
    </dgm:pt>
    <dgm:pt modelId="{EFD639DA-AE5D-407F-AAB1-E811A29573B7}">
      <dgm:prSet/>
      <dgm:spPr/>
      <dgm:t>
        <a:bodyPr/>
        <a:lstStyle/>
        <a:p>
          <a:r>
            <a:rPr lang="en-GB" b="1" i="0" u="sng" baseline="0" dirty="0"/>
            <a:t>Any act </a:t>
          </a:r>
          <a:r>
            <a:rPr lang="en-GB" b="0" i="0" baseline="0" dirty="0"/>
            <a:t>– The act could be words in a letter, or a telephone call including threatening silences </a:t>
          </a:r>
          <a:endParaRPr lang="en-US" dirty="0"/>
        </a:p>
      </dgm:t>
    </dgm:pt>
    <dgm:pt modelId="{195A2149-B0AA-4B3D-A718-38540BC45BCA}" type="parTrans" cxnId="{2413013D-5917-4741-ABD2-9E8D895ACA5D}">
      <dgm:prSet/>
      <dgm:spPr/>
      <dgm:t>
        <a:bodyPr/>
        <a:lstStyle/>
        <a:p>
          <a:endParaRPr lang="en-US"/>
        </a:p>
      </dgm:t>
    </dgm:pt>
    <dgm:pt modelId="{195713D2-9569-4753-BA44-48408C08313D}" type="sibTrans" cxnId="{2413013D-5917-4741-ABD2-9E8D895ACA5D}">
      <dgm:prSet/>
      <dgm:spPr/>
      <dgm:t>
        <a:bodyPr/>
        <a:lstStyle/>
        <a:p>
          <a:endParaRPr lang="en-US"/>
        </a:p>
      </dgm:t>
    </dgm:pt>
    <dgm:pt modelId="{7B4EF0C0-4577-4D7C-9EBE-8C7BD3C9B405}">
      <dgm:prSet/>
      <dgm:spPr/>
      <dgm:t>
        <a:bodyPr/>
        <a:lstStyle/>
        <a:p>
          <a:r>
            <a:rPr lang="en-GB" b="0" i="0" baseline="0"/>
            <a:t>No contact is required</a:t>
          </a:r>
          <a:endParaRPr lang="en-US"/>
        </a:p>
      </dgm:t>
    </dgm:pt>
    <dgm:pt modelId="{C10BDC52-F807-40E6-964C-5CDBF6D6C829}" type="parTrans" cxnId="{DA788EF5-82E7-49FC-870C-13FC665AC0A7}">
      <dgm:prSet/>
      <dgm:spPr/>
      <dgm:t>
        <a:bodyPr/>
        <a:lstStyle/>
        <a:p>
          <a:endParaRPr lang="en-US"/>
        </a:p>
      </dgm:t>
    </dgm:pt>
    <dgm:pt modelId="{74B10974-693E-46F0-8166-859D25BB8543}" type="sibTrans" cxnId="{DA788EF5-82E7-49FC-870C-13FC665AC0A7}">
      <dgm:prSet/>
      <dgm:spPr/>
      <dgm:t>
        <a:bodyPr/>
        <a:lstStyle/>
        <a:p>
          <a:endParaRPr lang="en-US"/>
        </a:p>
      </dgm:t>
    </dgm:pt>
    <dgm:pt modelId="{AB545798-1EF2-A845-A230-FF58A3E0C028}" type="pres">
      <dgm:prSet presAssocID="{2C0B1FCF-6F8F-4CE1-A1BD-DBCC0A7BDEFF}" presName="outerComposite" presStyleCnt="0">
        <dgm:presLayoutVars>
          <dgm:chMax val="5"/>
          <dgm:dir/>
          <dgm:resizeHandles val="exact"/>
        </dgm:presLayoutVars>
      </dgm:prSet>
      <dgm:spPr/>
    </dgm:pt>
    <dgm:pt modelId="{F442AC0D-4B32-2646-B86D-9C79629A55FD}" type="pres">
      <dgm:prSet presAssocID="{2C0B1FCF-6F8F-4CE1-A1BD-DBCC0A7BDEFF}" presName="dummyMaxCanvas" presStyleCnt="0">
        <dgm:presLayoutVars/>
      </dgm:prSet>
      <dgm:spPr/>
    </dgm:pt>
    <dgm:pt modelId="{2BB45CF4-5A43-4E49-AED5-8EFE0F7A5523}" type="pres">
      <dgm:prSet presAssocID="{2C0B1FCF-6F8F-4CE1-A1BD-DBCC0A7BDEFF}" presName="ThreeNodes_1" presStyleLbl="node1" presStyleIdx="0" presStyleCnt="3">
        <dgm:presLayoutVars>
          <dgm:bulletEnabled val="1"/>
        </dgm:presLayoutVars>
      </dgm:prSet>
      <dgm:spPr/>
    </dgm:pt>
    <dgm:pt modelId="{55DDC20E-18AB-774B-8E42-2C2AC5DB11D8}" type="pres">
      <dgm:prSet presAssocID="{2C0B1FCF-6F8F-4CE1-A1BD-DBCC0A7BDEFF}" presName="ThreeNodes_2" presStyleLbl="node1" presStyleIdx="1" presStyleCnt="3">
        <dgm:presLayoutVars>
          <dgm:bulletEnabled val="1"/>
        </dgm:presLayoutVars>
      </dgm:prSet>
      <dgm:spPr/>
    </dgm:pt>
    <dgm:pt modelId="{A4BA74D4-259E-0C44-BD90-486EF892EB25}" type="pres">
      <dgm:prSet presAssocID="{2C0B1FCF-6F8F-4CE1-A1BD-DBCC0A7BDEFF}" presName="ThreeNodes_3" presStyleLbl="node1" presStyleIdx="2" presStyleCnt="3">
        <dgm:presLayoutVars>
          <dgm:bulletEnabled val="1"/>
        </dgm:presLayoutVars>
      </dgm:prSet>
      <dgm:spPr/>
    </dgm:pt>
    <dgm:pt modelId="{E333DC1C-AA61-EE4C-A32A-0AC6D989E09A}" type="pres">
      <dgm:prSet presAssocID="{2C0B1FCF-6F8F-4CE1-A1BD-DBCC0A7BDEFF}" presName="ThreeConn_1-2" presStyleLbl="fgAccFollowNode1" presStyleIdx="0" presStyleCnt="2">
        <dgm:presLayoutVars>
          <dgm:bulletEnabled val="1"/>
        </dgm:presLayoutVars>
      </dgm:prSet>
      <dgm:spPr/>
    </dgm:pt>
    <dgm:pt modelId="{7A3389CD-A120-2B47-AC14-8208B8AB206C}" type="pres">
      <dgm:prSet presAssocID="{2C0B1FCF-6F8F-4CE1-A1BD-DBCC0A7BDEFF}" presName="ThreeConn_2-3" presStyleLbl="fgAccFollowNode1" presStyleIdx="1" presStyleCnt="2">
        <dgm:presLayoutVars>
          <dgm:bulletEnabled val="1"/>
        </dgm:presLayoutVars>
      </dgm:prSet>
      <dgm:spPr/>
    </dgm:pt>
    <dgm:pt modelId="{8A956AEC-1E1A-BD42-B128-1DC2DEBDB4C1}" type="pres">
      <dgm:prSet presAssocID="{2C0B1FCF-6F8F-4CE1-A1BD-DBCC0A7BDEFF}" presName="ThreeNodes_1_text" presStyleLbl="node1" presStyleIdx="2" presStyleCnt="3">
        <dgm:presLayoutVars>
          <dgm:bulletEnabled val="1"/>
        </dgm:presLayoutVars>
      </dgm:prSet>
      <dgm:spPr/>
    </dgm:pt>
    <dgm:pt modelId="{B1C103F8-B5DD-2145-93E4-069EADC6C036}" type="pres">
      <dgm:prSet presAssocID="{2C0B1FCF-6F8F-4CE1-A1BD-DBCC0A7BDEFF}" presName="ThreeNodes_2_text" presStyleLbl="node1" presStyleIdx="2" presStyleCnt="3">
        <dgm:presLayoutVars>
          <dgm:bulletEnabled val="1"/>
        </dgm:presLayoutVars>
      </dgm:prSet>
      <dgm:spPr/>
    </dgm:pt>
    <dgm:pt modelId="{7096EE13-D78C-4D4B-801B-9D050BD26D7E}" type="pres">
      <dgm:prSet presAssocID="{2C0B1FCF-6F8F-4CE1-A1BD-DBCC0A7BDEFF}" presName="ThreeNodes_3_text" presStyleLbl="node1" presStyleIdx="2" presStyleCnt="3">
        <dgm:presLayoutVars>
          <dgm:bulletEnabled val="1"/>
        </dgm:presLayoutVars>
      </dgm:prSet>
      <dgm:spPr/>
    </dgm:pt>
  </dgm:ptLst>
  <dgm:cxnLst>
    <dgm:cxn modelId="{9068391C-AF06-1440-A336-2D2A80B17487}" type="presOf" srcId="{7B4EF0C0-4577-4D7C-9EBE-8C7BD3C9B405}" destId="{A4BA74D4-259E-0C44-BD90-486EF892EB25}" srcOrd="0" destOrd="0" presId="urn:microsoft.com/office/officeart/2005/8/layout/vProcess5"/>
    <dgm:cxn modelId="{FFD7BA2E-AE92-D74F-B167-AA90E1624171}" type="presOf" srcId="{EFD639DA-AE5D-407F-AAB1-E811A29573B7}" destId="{B1C103F8-B5DD-2145-93E4-069EADC6C036}" srcOrd="1" destOrd="0" presId="urn:microsoft.com/office/officeart/2005/8/layout/vProcess5"/>
    <dgm:cxn modelId="{2413013D-5917-4741-ABD2-9E8D895ACA5D}" srcId="{2C0B1FCF-6F8F-4CE1-A1BD-DBCC0A7BDEFF}" destId="{EFD639DA-AE5D-407F-AAB1-E811A29573B7}" srcOrd="1" destOrd="0" parTransId="{195A2149-B0AA-4B3D-A718-38540BC45BCA}" sibTransId="{195713D2-9569-4753-BA44-48408C08313D}"/>
    <dgm:cxn modelId="{294CF37F-7067-D34A-8BF6-D4D70E3E5F6D}" type="presOf" srcId="{194CC5BA-8A99-49C3-8159-CD8CC91B4D8A}" destId="{E333DC1C-AA61-EE4C-A32A-0AC6D989E09A}" srcOrd="0" destOrd="0" presId="urn:microsoft.com/office/officeart/2005/8/layout/vProcess5"/>
    <dgm:cxn modelId="{DC722688-E42C-7C42-8191-02F404AB5D07}" type="presOf" srcId="{7B4EF0C0-4577-4D7C-9EBE-8C7BD3C9B405}" destId="{7096EE13-D78C-4D4B-801B-9D050BD26D7E}" srcOrd="1" destOrd="0" presId="urn:microsoft.com/office/officeart/2005/8/layout/vProcess5"/>
    <dgm:cxn modelId="{524D4F8A-A819-5741-8CBE-15E1001A7FFF}" type="presOf" srcId="{25239216-2E32-47AC-8015-A215F09DAAAD}" destId="{8A956AEC-1E1A-BD42-B128-1DC2DEBDB4C1}" srcOrd="1" destOrd="0" presId="urn:microsoft.com/office/officeart/2005/8/layout/vProcess5"/>
    <dgm:cxn modelId="{AA819F8B-7F3A-7C4C-8B60-C335E25A03DA}" type="presOf" srcId="{195713D2-9569-4753-BA44-48408C08313D}" destId="{7A3389CD-A120-2B47-AC14-8208B8AB206C}" srcOrd="0" destOrd="0" presId="urn:microsoft.com/office/officeart/2005/8/layout/vProcess5"/>
    <dgm:cxn modelId="{12BDA994-8219-C547-9611-891134813951}" type="presOf" srcId="{EFD639DA-AE5D-407F-AAB1-E811A29573B7}" destId="{55DDC20E-18AB-774B-8E42-2C2AC5DB11D8}" srcOrd="0" destOrd="0" presId="urn:microsoft.com/office/officeart/2005/8/layout/vProcess5"/>
    <dgm:cxn modelId="{0F737599-8E1F-0043-96E0-048E457CD197}" type="presOf" srcId="{2C0B1FCF-6F8F-4CE1-A1BD-DBCC0A7BDEFF}" destId="{AB545798-1EF2-A845-A230-FF58A3E0C028}" srcOrd="0" destOrd="0" presId="urn:microsoft.com/office/officeart/2005/8/layout/vProcess5"/>
    <dgm:cxn modelId="{FC3EA2E6-5944-4F7A-BB4C-4096ACBD128D}" srcId="{2C0B1FCF-6F8F-4CE1-A1BD-DBCC0A7BDEFF}" destId="{25239216-2E32-47AC-8015-A215F09DAAAD}" srcOrd="0" destOrd="0" parTransId="{B0BB01A1-124A-4AB7-B526-34B5EA0FA4CB}" sibTransId="{194CC5BA-8A99-49C3-8159-CD8CC91B4D8A}"/>
    <dgm:cxn modelId="{DA788EF5-82E7-49FC-870C-13FC665AC0A7}" srcId="{2C0B1FCF-6F8F-4CE1-A1BD-DBCC0A7BDEFF}" destId="{7B4EF0C0-4577-4D7C-9EBE-8C7BD3C9B405}" srcOrd="2" destOrd="0" parTransId="{C10BDC52-F807-40E6-964C-5CDBF6D6C829}" sibTransId="{74B10974-693E-46F0-8166-859D25BB8543}"/>
    <dgm:cxn modelId="{A07E89F9-3FED-5A4B-B0A1-6BDEBD1BBEEC}" type="presOf" srcId="{25239216-2E32-47AC-8015-A215F09DAAAD}" destId="{2BB45CF4-5A43-4E49-AED5-8EFE0F7A5523}" srcOrd="0" destOrd="0" presId="urn:microsoft.com/office/officeart/2005/8/layout/vProcess5"/>
    <dgm:cxn modelId="{06224C07-417F-FF40-9312-DF19936AABA6}" type="presParOf" srcId="{AB545798-1EF2-A845-A230-FF58A3E0C028}" destId="{F442AC0D-4B32-2646-B86D-9C79629A55FD}" srcOrd="0" destOrd="0" presId="urn:microsoft.com/office/officeart/2005/8/layout/vProcess5"/>
    <dgm:cxn modelId="{6C874A0F-FEE1-444F-A8BA-BDB2F52FE9A0}" type="presParOf" srcId="{AB545798-1EF2-A845-A230-FF58A3E0C028}" destId="{2BB45CF4-5A43-4E49-AED5-8EFE0F7A5523}" srcOrd="1" destOrd="0" presId="urn:microsoft.com/office/officeart/2005/8/layout/vProcess5"/>
    <dgm:cxn modelId="{C0ECDD49-88C4-124A-8898-383FC180F517}" type="presParOf" srcId="{AB545798-1EF2-A845-A230-FF58A3E0C028}" destId="{55DDC20E-18AB-774B-8E42-2C2AC5DB11D8}" srcOrd="2" destOrd="0" presId="urn:microsoft.com/office/officeart/2005/8/layout/vProcess5"/>
    <dgm:cxn modelId="{1A5CEE73-64BD-AE47-94D3-AD899EE6079D}" type="presParOf" srcId="{AB545798-1EF2-A845-A230-FF58A3E0C028}" destId="{A4BA74D4-259E-0C44-BD90-486EF892EB25}" srcOrd="3" destOrd="0" presId="urn:microsoft.com/office/officeart/2005/8/layout/vProcess5"/>
    <dgm:cxn modelId="{F85E3C3E-D1F8-BF4C-B5E9-F8B8FE2C9B2D}" type="presParOf" srcId="{AB545798-1EF2-A845-A230-FF58A3E0C028}" destId="{E333DC1C-AA61-EE4C-A32A-0AC6D989E09A}" srcOrd="4" destOrd="0" presId="urn:microsoft.com/office/officeart/2005/8/layout/vProcess5"/>
    <dgm:cxn modelId="{DDE5A95F-A2E9-F042-972A-6019A2C51064}" type="presParOf" srcId="{AB545798-1EF2-A845-A230-FF58A3E0C028}" destId="{7A3389CD-A120-2B47-AC14-8208B8AB206C}" srcOrd="5" destOrd="0" presId="urn:microsoft.com/office/officeart/2005/8/layout/vProcess5"/>
    <dgm:cxn modelId="{99D9CBEE-C5C6-864A-A489-D96E983CD0D9}" type="presParOf" srcId="{AB545798-1EF2-A845-A230-FF58A3E0C028}" destId="{8A956AEC-1E1A-BD42-B128-1DC2DEBDB4C1}" srcOrd="6" destOrd="0" presId="urn:microsoft.com/office/officeart/2005/8/layout/vProcess5"/>
    <dgm:cxn modelId="{C29AA52E-82F3-2C4A-960D-2470ABAA5423}" type="presParOf" srcId="{AB545798-1EF2-A845-A230-FF58A3E0C028}" destId="{B1C103F8-B5DD-2145-93E4-069EADC6C036}" srcOrd="7" destOrd="0" presId="urn:microsoft.com/office/officeart/2005/8/layout/vProcess5"/>
    <dgm:cxn modelId="{F88E7036-63D1-4B41-B980-765947B933F2}" type="presParOf" srcId="{AB545798-1EF2-A845-A230-FF58A3E0C028}" destId="{7096EE13-D78C-4D4B-801B-9D050BD26D7E}"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025E333-9CA8-46B8-A0B7-3DCF855D228D}" type="doc">
      <dgm:prSet loTypeId="urn:microsoft.com/office/officeart/2005/8/layout/vProcess5" loCatId="process" qsTypeId="urn:microsoft.com/office/officeart/2005/8/quickstyle/simple3" qsCatId="simple" csTypeId="urn:microsoft.com/office/officeart/2005/8/colors/colorful2" csCatId="colorful"/>
      <dgm:spPr/>
      <dgm:t>
        <a:bodyPr/>
        <a:lstStyle/>
        <a:p>
          <a:endParaRPr lang="en-US"/>
        </a:p>
      </dgm:t>
    </dgm:pt>
    <dgm:pt modelId="{D1A12EDB-001D-4186-87DF-23CC9AF76C7D}">
      <dgm:prSet/>
      <dgm:spPr/>
      <dgm:t>
        <a:bodyPr/>
        <a:lstStyle/>
        <a:p>
          <a:r>
            <a:rPr lang="en-GB" b="1" i="0" u="sng" baseline="0" dirty="0"/>
            <a:t>Causes another person to apprehend </a:t>
          </a:r>
          <a:r>
            <a:rPr lang="en-GB" b="0" i="0" baseline="0" dirty="0"/>
            <a:t>– The action of the suspect leave the victim in no doubt of what he is about to face. </a:t>
          </a:r>
          <a:endParaRPr lang="en-US" dirty="0"/>
        </a:p>
      </dgm:t>
    </dgm:pt>
    <dgm:pt modelId="{04B7E9E4-895F-4B8A-84C5-433395809AB3}" type="parTrans" cxnId="{50907961-8108-47CA-B56A-A92993F469B4}">
      <dgm:prSet/>
      <dgm:spPr/>
      <dgm:t>
        <a:bodyPr/>
        <a:lstStyle/>
        <a:p>
          <a:endParaRPr lang="en-US"/>
        </a:p>
      </dgm:t>
    </dgm:pt>
    <dgm:pt modelId="{2B6E0B22-4BDB-44CD-986B-BAA0D2ECD22F}" type="sibTrans" cxnId="{50907961-8108-47CA-B56A-A92993F469B4}">
      <dgm:prSet/>
      <dgm:spPr/>
      <dgm:t>
        <a:bodyPr/>
        <a:lstStyle/>
        <a:p>
          <a:endParaRPr lang="en-US"/>
        </a:p>
      </dgm:t>
    </dgm:pt>
    <dgm:pt modelId="{5C3C1D98-7952-47E9-A189-BBCC0B6034CD}">
      <dgm:prSet/>
      <dgm:spPr/>
      <dgm:t>
        <a:bodyPr/>
        <a:lstStyle/>
        <a:p>
          <a:r>
            <a:rPr lang="en-GB" b="1" i="0" u="sng" baseline="0" dirty="0"/>
            <a:t>To apprehend </a:t>
          </a:r>
          <a:r>
            <a:rPr lang="en-GB" b="0" i="0" baseline="0" dirty="0"/>
            <a:t>is to anticipate or fear a certain act or consequence. </a:t>
          </a:r>
          <a:endParaRPr lang="en-US" dirty="0"/>
        </a:p>
      </dgm:t>
    </dgm:pt>
    <dgm:pt modelId="{7F1D8806-11E8-4F2C-9864-F3F5CF021815}" type="parTrans" cxnId="{4941CFE1-F59F-4D8E-B1BF-BBB9C7CA543E}">
      <dgm:prSet/>
      <dgm:spPr/>
      <dgm:t>
        <a:bodyPr/>
        <a:lstStyle/>
        <a:p>
          <a:endParaRPr lang="en-US"/>
        </a:p>
      </dgm:t>
    </dgm:pt>
    <dgm:pt modelId="{0F52A59D-5B32-435B-A276-724CCDE121DF}" type="sibTrans" cxnId="{4941CFE1-F59F-4D8E-B1BF-BBB9C7CA543E}">
      <dgm:prSet/>
      <dgm:spPr/>
      <dgm:t>
        <a:bodyPr/>
        <a:lstStyle/>
        <a:p>
          <a:endParaRPr lang="en-US"/>
        </a:p>
      </dgm:t>
    </dgm:pt>
    <dgm:pt modelId="{BC4B87E2-55EE-4729-A66E-35251FA97055}">
      <dgm:prSet/>
      <dgm:spPr/>
      <dgm:t>
        <a:bodyPr/>
        <a:lstStyle/>
        <a:p>
          <a:r>
            <a:rPr lang="en-GB" b="1" i="0" u="sng" baseline="0" dirty="0"/>
            <a:t>Apprehension</a:t>
          </a:r>
          <a:r>
            <a:rPr lang="en-GB" b="0" i="0" baseline="0" dirty="0"/>
            <a:t> can come from words, silence or conduct.</a:t>
          </a:r>
          <a:endParaRPr lang="en-US" dirty="0"/>
        </a:p>
      </dgm:t>
    </dgm:pt>
    <dgm:pt modelId="{F8C0A486-97B4-45FD-82E8-3E7D109840D9}" type="parTrans" cxnId="{0DE0ECAB-396F-42A1-A5A4-53FEE51D8B32}">
      <dgm:prSet/>
      <dgm:spPr/>
      <dgm:t>
        <a:bodyPr/>
        <a:lstStyle/>
        <a:p>
          <a:endParaRPr lang="en-US"/>
        </a:p>
      </dgm:t>
    </dgm:pt>
    <dgm:pt modelId="{A228285A-0F11-45AB-AB53-B0BF17287E34}" type="sibTrans" cxnId="{0DE0ECAB-396F-42A1-A5A4-53FEE51D8B32}">
      <dgm:prSet/>
      <dgm:spPr/>
      <dgm:t>
        <a:bodyPr/>
        <a:lstStyle/>
        <a:p>
          <a:endParaRPr lang="en-US"/>
        </a:p>
      </dgm:t>
    </dgm:pt>
    <dgm:pt modelId="{1A055AD2-EAAE-F14F-B0A9-2CCA1BDECF84}" type="pres">
      <dgm:prSet presAssocID="{2025E333-9CA8-46B8-A0B7-3DCF855D228D}" presName="outerComposite" presStyleCnt="0">
        <dgm:presLayoutVars>
          <dgm:chMax val="5"/>
          <dgm:dir/>
          <dgm:resizeHandles val="exact"/>
        </dgm:presLayoutVars>
      </dgm:prSet>
      <dgm:spPr/>
    </dgm:pt>
    <dgm:pt modelId="{7CA8BDDE-6DA7-244D-8FE4-8C3F97779F6E}" type="pres">
      <dgm:prSet presAssocID="{2025E333-9CA8-46B8-A0B7-3DCF855D228D}" presName="dummyMaxCanvas" presStyleCnt="0">
        <dgm:presLayoutVars/>
      </dgm:prSet>
      <dgm:spPr/>
    </dgm:pt>
    <dgm:pt modelId="{DE55EB61-424B-BB41-A666-80C8AD6204CE}" type="pres">
      <dgm:prSet presAssocID="{2025E333-9CA8-46B8-A0B7-3DCF855D228D}" presName="ThreeNodes_1" presStyleLbl="node1" presStyleIdx="0" presStyleCnt="3">
        <dgm:presLayoutVars>
          <dgm:bulletEnabled val="1"/>
        </dgm:presLayoutVars>
      </dgm:prSet>
      <dgm:spPr/>
    </dgm:pt>
    <dgm:pt modelId="{0D2DBCE3-9896-3249-8A78-EC0EE7BA5526}" type="pres">
      <dgm:prSet presAssocID="{2025E333-9CA8-46B8-A0B7-3DCF855D228D}" presName="ThreeNodes_2" presStyleLbl="node1" presStyleIdx="1" presStyleCnt="3" custLinFactNeighborX="160" custLinFactNeighborY="5814">
        <dgm:presLayoutVars>
          <dgm:bulletEnabled val="1"/>
        </dgm:presLayoutVars>
      </dgm:prSet>
      <dgm:spPr/>
    </dgm:pt>
    <dgm:pt modelId="{CB2905D8-12AA-EF41-BD18-9644256AA125}" type="pres">
      <dgm:prSet presAssocID="{2025E333-9CA8-46B8-A0B7-3DCF855D228D}" presName="ThreeNodes_3" presStyleLbl="node1" presStyleIdx="2" presStyleCnt="3">
        <dgm:presLayoutVars>
          <dgm:bulletEnabled val="1"/>
        </dgm:presLayoutVars>
      </dgm:prSet>
      <dgm:spPr/>
    </dgm:pt>
    <dgm:pt modelId="{0E3BA44D-2A5D-4746-915B-D5BCBEB2042F}" type="pres">
      <dgm:prSet presAssocID="{2025E333-9CA8-46B8-A0B7-3DCF855D228D}" presName="ThreeConn_1-2" presStyleLbl="fgAccFollowNode1" presStyleIdx="0" presStyleCnt="2">
        <dgm:presLayoutVars>
          <dgm:bulletEnabled val="1"/>
        </dgm:presLayoutVars>
      </dgm:prSet>
      <dgm:spPr/>
    </dgm:pt>
    <dgm:pt modelId="{8D9EBAD8-4FE5-274F-9552-1C18B7C1C745}" type="pres">
      <dgm:prSet presAssocID="{2025E333-9CA8-46B8-A0B7-3DCF855D228D}" presName="ThreeConn_2-3" presStyleLbl="fgAccFollowNode1" presStyleIdx="1" presStyleCnt="2">
        <dgm:presLayoutVars>
          <dgm:bulletEnabled val="1"/>
        </dgm:presLayoutVars>
      </dgm:prSet>
      <dgm:spPr/>
    </dgm:pt>
    <dgm:pt modelId="{773937D8-E114-7848-8D9A-FD25AC54290E}" type="pres">
      <dgm:prSet presAssocID="{2025E333-9CA8-46B8-A0B7-3DCF855D228D}" presName="ThreeNodes_1_text" presStyleLbl="node1" presStyleIdx="2" presStyleCnt="3">
        <dgm:presLayoutVars>
          <dgm:bulletEnabled val="1"/>
        </dgm:presLayoutVars>
      </dgm:prSet>
      <dgm:spPr/>
    </dgm:pt>
    <dgm:pt modelId="{E945C375-7FAF-F94F-88A5-224DA211468D}" type="pres">
      <dgm:prSet presAssocID="{2025E333-9CA8-46B8-A0B7-3DCF855D228D}" presName="ThreeNodes_2_text" presStyleLbl="node1" presStyleIdx="2" presStyleCnt="3">
        <dgm:presLayoutVars>
          <dgm:bulletEnabled val="1"/>
        </dgm:presLayoutVars>
      </dgm:prSet>
      <dgm:spPr/>
    </dgm:pt>
    <dgm:pt modelId="{2CD20CE8-C3ED-8D4D-8FCB-7668A5E3639D}" type="pres">
      <dgm:prSet presAssocID="{2025E333-9CA8-46B8-A0B7-3DCF855D228D}" presName="ThreeNodes_3_text" presStyleLbl="node1" presStyleIdx="2" presStyleCnt="3">
        <dgm:presLayoutVars>
          <dgm:bulletEnabled val="1"/>
        </dgm:presLayoutVars>
      </dgm:prSet>
      <dgm:spPr/>
    </dgm:pt>
  </dgm:ptLst>
  <dgm:cxnLst>
    <dgm:cxn modelId="{FE8E210C-E7A3-5148-8E5A-5E80B92D407B}" type="presOf" srcId="{0F52A59D-5B32-435B-A276-724CCDE121DF}" destId="{8D9EBAD8-4FE5-274F-9552-1C18B7C1C745}" srcOrd="0" destOrd="0" presId="urn:microsoft.com/office/officeart/2005/8/layout/vProcess5"/>
    <dgm:cxn modelId="{50907961-8108-47CA-B56A-A92993F469B4}" srcId="{2025E333-9CA8-46B8-A0B7-3DCF855D228D}" destId="{D1A12EDB-001D-4186-87DF-23CC9AF76C7D}" srcOrd="0" destOrd="0" parTransId="{04B7E9E4-895F-4B8A-84C5-433395809AB3}" sibTransId="{2B6E0B22-4BDB-44CD-986B-BAA0D2ECD22F}"/>
    <dgm:cxn modelId="{D9DBEC41-D200-5244-A935-993135E32DD1}" type="presOf" srcId="{BC4B87E2-55EE-4729-A66E-35251FA97055}" destId="{CB2905D8-12AA-EF41-BD18-9644256AA125}" srcOrd="0" destOrd="0" presId="urn:microsoft.com/office/officeart/2005/8/layout/vProcess5"/>
    <dgm:cxn modelId="{1BD02453-3F6F-F84E-8058-D6CA7E0BA1B3}" type="presOf" srcId="{BC4B87E2-55EE-4729-A66E-35251FA97055}" destId="{2CD20CE8-C3ED-8D4D-8FCB-7668A5E3639D}" srcOrd="1" destOrd="0" presId="urn:microsoft.com/office/officeart/2005/8/layout/vProcess5"/>
    <dgm:cxn modelId="{34999196-1917-244F-82D3-168688F84630}" type="presOf" srcId="{5C3C1D98-7952-47E9-A189-BBCC0B6034CD}" destId="{0D2DBCE3-9896-3249-8A78-EC0EE7BA5526}" srcOrd="0" destOrd="0" presId="urn:microsoft.com/office/officeart/2005/8/layout/vProcess5"/>
    <dgm:cxn modelId="{ED64FB9F-720D-D14C-8EFD-4B872CE37F03}" type="presOf" srcId="{D1A12EDB-001D-4186-87DF-23CC9AF76C7D}" destId="{773937D8-E114-7848-8D9A-FD25AC54290E}" srcOrd="1" destOrd="0" presId="urn:microsoft.com/office/officeart/2005/8/layout/vProcess5"/>
    <dgm:cxn modelId="{671FCAA4-7CD7-C84E-84EF-E0A3206D55F2}" type="presOf" srcId="{2025E333-9CA8-46B8-A0B7-3DCF855D228D}" destId="{1A055AD2-EAAE-F14F-B0A9-2CCA1BDECF84}" srcOrd="0" destOrd="0" presId="urn:microsoft.com/office/officeart/2005/8/layout/vProcess5"/>
    <dgm:cxn modelId="{7706B1A5-4896-AA48-AD8D-9C8EE6D1020A}" type="presOf" srcId="{D1A12EDB-001D-4186-87DF-23CC9AF76C7D}" destId="{DE55EB61-424B-BB41-A666-80C8AD6204CE}" srcOrd="0" destOrd="0" presId="urn:microsoft.com/office/officeart/2005/8/layout/vProcess5"/>
    <dgm:cxn modelId="{0DE0ECAB-396F-42A1-A5A4-53FEE51D8B32}" srcId="{2025E333-9CA8-46B8-A0B7-3DCF855D228D}" destId="{BC4B87E2-55EE-4729-A66E-35251FA97055}" srcOrd="2" destOrd="0" parTransId="{F8C0A486-97B4-45FD-82E8-3E7D109840D9}" sibTransId="{A228285A-0F11-45AB-AB53-B0BF17287E34}"/>
    <dgm:cxn modelId="{61D8B4B5-021A-8848-BF90-59E9179DBD9C}" type="presOf" srcId="{5C3C1D98-7952-47E9-A189-BBCC0B6034CD}" destId="{E945C375-7FAF-F94F-88A5-224DA211468D}" srcOrd="1" destOrd="0" presId="urn:microsoft.com/office/officeart/2005/8/layout/vProcess5"/>
    <dgm:cxn modelId="{C6C342B6-8350-154A-9639-EEC57342E0E4}" type="presOf" srcId="{2B6E0B22-4BDB-44CD-986B-BAA0D2ECD22F}" destId="{0E3BA44D-2A5D-4746-915B-D5BCBEB2042F}" srcOrd="0" destOrd="0" presId="urn:microsoft.com/office/officeart/2005/8/layout/vProcess5"/>
    <dgm:cxn modelId="{4941CFE1-F59F-4D8E-B1BF-BBB9C7CA543E}" srcId="{2025E333-9CA8-46B8-A0B7-3DCF855D228D}" destId="{5C3C1D98-7952-47E9-A189-BBCC0B6034CD}" srcOrd="1" destOrd="0" parTransId="{7F1D8806-11E8-4F2C-9864-F3F5CF021815}" sibTransId="{0F52A59D-5B32-435B-A276-724CCDE121DF}"/>
    <dgm:cxn modelId="{1320A39B-5DD7-094A-9CB0-9F28DD4B147F}" type="presParOf" srcId="{1A055AD2-EAAE-F14F-B0A9-2CCA1BDECF84}" destId="{7CA8BDDE-6DA7-244D-8FE4-8C3F97779F6E}" srcOrd="0" destOrd="0" presId="urn:microsoft.com/office/officeart/2005/8/layout/vProcess5"/>
    <dgm:cxn modelId="{8315F66E-0BEF-9A48-801A-3C120C103B5F}" type="presParOf" srcId="{1A055AD2-EAAE-F14F-B0A9-2CCA1BDECF84}" destId="{DE55EB61-424B-BB41-A666-80C8AD6204CE}" srcOrd="1" destOrd="0" presId="urn:microsoft.com/office/officeart/2005/8/layout/vProcess5"/>
    <dgm:cxn modelId="{5B882EDE-AA65-5E43-A369-CBD2540F8D7D}" type="presParOf" srcId="{1A055AD2-EAAE-F14F-B0A9-2CCA1BDECF84}" destId="{0D2DBCE3-9896-3249-8A78-EC0EE7BA5526}" srcOrd="2" destOrd="0" presId="urn:microsoft.com/office/officeart/2005/8/layout/vProcess5"/>
    <dgm:cxn modelId="{7D58CF6D-C11C-684E-AA7C-D97413C1B0A4}" type="presParOf" srcId="{1A055AD2-EAAE-F14F-B0A9-2CCA1BDECF84}" destId="{CB2905D8-12AA-EF41-BD18-9644256AA125}" srcOrd="3" destOrd="0" presId="urn:microsoft.com/office/officeart/2005/8/layout/vProcess5"/>
    <dgm:cxn modelId="{ED769E90-672A-C44B-8F35-581C1C23E5FD}" type="presParOf" srcId="{1A055AD2-EAAE-F14F-B0A9-2CCA1BDECF84}" destId="{0E3BA44D-2A5D-4746-915B-D5BCBEB2042F}" srcOrd="4" destOrd="0" presId="urn:microsoft.com/office/officeart/2005/8/layout/vProcess5"/>
    <dgm:cxn modelId="{6B454F21-24EA-7E40-BBEB-0A7F242B708F}" type="presParOf" srcId="{1A055AD2-EAAE-F14F-B0A9-2CCA1BDECF84}" destId="{8D9EBAD8-4FE5-274F-9552-1C18B7C1C745}" srcOrd="5" destOrd="0" presId="urn:microsoft.com/office/officeart/2005/8/layout/vProcess5"/>
    <dgm:cxn modelId="{91A44388-9E2E-324C-BBD3-8114A0075C24}" type="presParOf" srcId="{1A055AD2-EAAE-F14F-B0A9-2CCA1BDECF84}" destId="{773937D8-E114-7848-8D9A-FD25AC54290E}" srcOrd="6" destOrd="0" presId="urn:microsoft.com/office/officeart/2005/8/layout/vProcess5"/>
    <dgm:cxn modelId="{87F2B8B2-DC1E-394C-9993-1B13E6B35D12}" type="presParOf" srcId="{1A055AD2-EAAE-F14F-B0A9-2CCA1BDECF84}" destId="{E945C375-7FAF-F94F-88A5-224DA211468D}" srcOrd="7" destOrd="0" presId="urn:microsoft.com/office/officeart/2005/8/layout/vProcess5"/>
    <dgm:cxn modelId="{1455C501-89F1-C043-87B2-95D310D953FC}" type="presParOf" srcId="{1A055AD2-EAAE-F14F-B0A9-2CCA1BDECF84}" destId="{2CD20CE8-C3ED-8D4D-8FCB-7668A5E3639D}"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667E7B4B-F5FD-4D82-B0CC-EE3047F213CD}" type="doc">
      <dgm:prSet loTypeId="urn:microsoft.com/office/officeart/2005/8/layout/process4" loCatId="process" qsTypeId="urn:microsoft.com/office/officeart/2005/8/quickstyle/simple3" qsCatId="simple" csTypeId="urn:microsoft.com/office/officeart/2005/8/colors/colorful2" csCatId="colorful"/>
      <dgm:spPr/>
      <dgm:t>
        <a:bodyPr/>
        <a:lstStyle/>
        <a:p>
          <a:endParaRPr lang="en-US"/>
        </a:p>
      </dgm:t>
    </dgm:pt>
    <dgm:pt modelId="{C0367664-2257-4B0A-BD6F-69E7663DBD2D}">
      <dgm:prSet/>
      <dgm:spPr/>
      <dgm:t>
        <a:bodyPr/>
        <a:lstStyle/>
        <a:p>
          <a:r>
            <a:rPr lang="en-US" b="1" i="0" u="sng" baseline="0" dirty="0"/>
            <a:t>Immediate</a:t>
          </a:r>
          <a:r>
            <a:rPr lang="en-US" b="0" i="0" baseline="0" dirty="0"/>
            <a:t> – Not necessary instantaneous but within a minute or two e.g. if a threat is made from outside a house to a victim inside a house, it would take a few moments before it could be carried out. </a:t>
          </a:r>
          <a:endParaRPr lang="en-US" dirty="0"/>
        </a:p>
      </dgm:t>
    </dgm:pt>
    <dgm:pt modelId="{AF2D1DED-C868-4258-88BD-EDA00C68DA26}" type="parTrans" cxnId="{284F5217-5869-4520-AAEB-81991ECFD061}">
      <dgm:prSet/>
      <dgm:spPr/>
      <dgm:t>
        <a:bodyPr/>
        <a:lstStyle/>
        <a:p>
          <a:endParaRPr lang="en-US"/>
        </a:p>
      </dgm:t>
    </dgm:pt>
    <dgm:pt modelId="{7FEBA837-6100-4F6C-A26E-59542DAC5F7B}" type="sibTrans" cxnId="{284F5217-5869-4520-AAEB-81991ECFD061}">
      <dgm:prSet/>
      <dgm:spPr/>
      <dgm:t>
        <a:bodyPr/>
        <a:lstStyle/>
        <a:p>
          <a:endParaRPr lang="en-US"/>
        </a:p>
      </dgm:t>
    </dgm:pt>
    <dgm:pt modelId="{2B6BEB6B-A507-45D9-BFEC-B328D69EF248}">
      <dgm:prSet/>
      <dgm:spPr/>
      <dgm:t>
        <a:bodyPr/>
        <a:lstStyle/>
        <a:p>
          <a:r>
            <a:rPr lang="en-US" b="0" i="0" baseline="0"/>
            <a:t>A future or conditional threat is </a:t>
          </a:r>
          <a:r>
            <a:rPr lang="en-US" b="0" i="0" u="sng" baseline="0"/>
            <a:t>not </a:t>
          </a:r>
          <a:r>
            <a:rPr lang="en-US" b="0" i="0" baseline="0"/>
            <a:t>an assault. e.g. “I’ll punch your lights out next week” </a:t>
          </a:r>
          <a:endParaRPr lang="en-US"/>
        </a:p>
      </dgm:t>
    </dgm:pt>
    <dgm:pt modelId="{84B3B868-B832-48FA-A03A-492D7A9D65EA}" type="parTrans" cxnId="{C14FD407-E7D7-480E-AF6F-D79170BE3961}">
      <dgm:prSet/>
      <dgm:spPr/>
      <dgm:t>
        <a:bodyPr/>
        <a:lstStyle/>
        <a:p>
          <a:endParaRPr lang="en-US"/>
        </a:p>
      </dgm:t>
    </dgm:pt>
    <dgm:pt modelId="{7AE7CB13-1BCD-41ED-A9CF-576C89CC9867}" type="sibTrans" cxnId="{C14FD407-E7D7-480E-AF6F-D79170BE3961}">
      <dgm:prSet/>
      <dgm:spPr/>
      <dgm:t>
        <a:bodyPr/>
        <a:lstStyle/>
        <a:p>
          <a:endParaRPr lang="en-US"/>
        </a:p>
      </dgm:t>
    </dgm:pt>
    <dgm:pt modelId="{A21535AB-B82D-FC43-BCC4-201AC1BC0291}" type="pres">
      <dgm:prSet presAssocID="{667E7B4B-F5FD-4D82-B0CC-EE3047F213CD}" presName="Name0" presStyleCnt="0">
        <dgm:presLayoutVars>
          <dgm:dir/>
          <dgm:animLvl val="lvl"/>
          <dgm:resizeHandles val="exact"/>
        </dgm:presLayoutVars>
      </dgm:prSet>
      <dgm:spPr/>
    </dgm:pt>
    <dgm:pt modelId="{E0EB583E-B130-964D-956B-32C17229D4BB}" type="pres">
      <dgm:prSet presAssocID="{2B6BEB6B-A507-45D9-BFEC-B328D69EF248}" presName="boxAndChildren" presStyleCnt="0"/>
      <dgm:spPr/>
    </dgm:pt>
    <dgm:pt modelId="{66834675-8B91-7B4F-8153-F49395BFDBAD}" type="pres">
      <dgm:prSet presAssocID="{2B6BEB6B-A507-45D9-BFEC-B328D69EF248}" presName="parentTextBox" presStyleLbl="node1" presStyleIdx="0" presStyleCnt="2" custLinFactNeighborX="292" custLinFactNeighborY="114"/>
      <dgm:spPr/>
    </dgm:pt>
    <dgm:pt modelId="{33112922-5957-3141-AA45-6A433AE0657B}" type="pres">
      <dgm:prSet presAssocID="{7FEBA837-6100-4F6C-A26E-59542DAC5F7B}" presName="sp" presStyleCnt="0"/>
      <dgm:spPr/>
    </dgm:pt>
    <dgm:pt modelId="{CDE00DDF-DCA8-674A-9657-735263D9549F}" type="pres">
      <dgm:prSet presAssocID="{C0367664-2257-4B0A-BD6F-69E7663DBD2D}" presName="arrowAndChildren" presStyleCnt="0"/>
      <dgm:spPr/>
    </dgm:pt>
    <dgm:pt modelId="{513C80D9-2098-8A49-8187-296B9C827F59}" type="pres">
      <dgm:prSet presAssocID="{C0367664-2257-4B0A-BD6F-69E7663DBD2D}" presName="parentTextArrow" presStyleLbl="node1" presStyleIdx="1" presStyleCnt="2"/>
      <dgm:spPr/>
    </dgm:pt>
  </dgm:ptLst>
  <dgm:cxnLst>
    <dgm:cxn modelId="{AE3FC200-D717-4A49-A7AF-9C7C02D86D58}" type="presOf" srcId="{C0367664-2257-4B0A-BD6F-69E7663DBD2D}" destId="{513C80D9-2098-8A49-8187-296B9C827F59}" srcOrd="0" destOrd="0" presId="urn:microsoft.com/office/officeart/2005/8/layout/process4"/>
    <dgm:cxn modelId="{C14FD407-E7D7-480E-AF6F-D79170BE3961}" srcId="{667E7B4B-F5FD-4D82-B0CC-EE3047F213CD}" destId="{2B6BEB6B-A507-45D9-BFEC-B328D69EF248}" srcOrd="1" destOrd="0" parTransId="{84B3B868-B832-48FA-A03A-492D7A9D65EA}" sibTransId="{7AE7CB13-1BCD-41ED-A9CF-576C89CC9867}"/>
    <dgm:cxn modelId="{284F5217-5869-4520-AAEB-81991ECFD061}" srcId="{667E7B4B-F5FD-4D82-B0CC-EE3047F213CD}" destId="{C0367664-2257-4B0A-BD6F-69E7663DBD2D}" srcOrd="0" destOrd="0" parTransId="{AF2D1DED-C868-4258-88BD-EDA00C68DA26}" sibTransId="{7FEBA837-6100-4F6C-A26E-59542DAC5F7B}"/>
    <dgm:cxn modelId="{7A9E924E-207C-0841-8752-AB3C1F9EA88D}" type="presOf" srcId="{667E7B4B-F5FD-4D82-B0CC-EE3047F213CD}" destId="{A21535AB-B82D-FC43-BCC4-201AC1BC0291}" srcOrd="0" destOrd="0" presId="urn:microsoft.com/office/officeart/2005/8/layout/process4"/>
    <dgm:cxn modelId="{FEAAB3BC-8B05-7B4A-9290-5D1FF7E582D7}" type="presOf" srcId="{2B6BEB6B-A507-45D9-BFEC-B328D69EF248}" destId="{66834675-8B91-7B4F-8153-F49395BFDBAD}" srcOrd="0" destOrd="0" presId="urn:microsoft.com/office/officeart/2005/8/layout/process4"/>
    <dgm:cxn modelId="{371167E9-580A-494A-9DCC-AAB3E5B47357}" type="presParOf" srcId="{A21535AB-B82D-FC43-BCC4-201AC1BC0291}" destId="{E0EB583E-B130-964D-956B-32C17229D4BB}" srcOrd="0" destOrd="0" presId="urn:microsoft.com/office/officeart/2005/8/layout/process4"/>
    <dgm:cxn modelId="{39AB90EC-5A09-FC4C-A4D3-83669C6E7E83}" type="presParOf" srcId="{E0EB583E-B130-964D-956B-32C17229D4BB}" destId="{66834675-8B91-7B4F-8153-F49395BFDBAD}" srcOrd="0" destOrd="0" presId="urn:microsoft.com/office/officeart/2005/8/layout/process4"/>
    <dgm:cxn modelId="{3D670A5B-49F9-E44A-8FB9-308631BBD5C5}" type="presParOf" srcId="{A21535AB-B82D-FC43-BCC4-201AC1BC0291}" destId="{33112922-5957-3141-AA45-6A433AE0657B}" srcOrd="1" destOrd="0" presId="urn:microsoft.com/office/officeart/2005/8/layout/process4"/>
    <dgm:cxn modelId="{A56777DD-3C63-5949-90EA-4469F34AB22B}" type="presParOf" srcId="{A21535AB-B82D-FC43-BCC4-201AC1BC0291}" destId="{CDE00DDF-DCA8-674A-9657-735263D9549F}" srcOrd="2" destOrd="0" presId="urn:microsoft.com/office/officeart/2005/8/layout/process4"/>
    <dgm:cxn modelId="{F7A307FD-A0A2-DE4B-95A4-55D09AC894E8}" type="presParOf" srcId="{CDE00DDF-DCA8-674A-9657-735263D9549F}" destId="{513C80D9-2098-8A49-8187-296B9C827F59}"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A8F16667-4926-4B2C-96DD-5E33CF1CCF33}" type="doc">
      <dgm:prSet loTypeId="urn:microsoft.com/office/officeart/2005/8/layout/process4" loCatId="process" qsTypeId="urn:microsoft.com/office/officeart/2005/8/quickstyle/simple3" qsCatId="simple" csTypeId="urn:microsoft.com/office/officeart/2005/8/colors/colorful2" csCatId="colorful"/>
      <dgm:spPr/>
      <dgm:t>
        <a:bodyPr/>
        <a:lstStyle/>
        <a:p>
          <a:endParaRPr lang="en-US"/>
        </a:p>
      </dgm:t>
    </dgm:pt>
    <dgm:pt modelId="{5B6685E1-EC59-4F3F-89B4-FC7EF40EAD0B}">
      <dgm:prSet/>
      <dgm:spPr/>
      <dgm:t>
        <a:bodyPr/>
        <a:lstStyle/>
        <a:p>
          <a:r>
            <a:rPr lang="en-GB" b="1" i="0" u="sng" baseline="0" dirty="0"/>
            <a:t>Unlawful</a:t>
          </a:r>
          <a:r>
            <a:rPr lang="en-GB" b="0" i="0" baseline="0" dirty="0"/>
            <a:t> – A person who threatens another by shaking their fist at them or using some other threatening gesture commits an assault if they put the other in fear of immediate unlawful personal violence. It is the act of putting someone in fear rather than the injury that must be intended. </a:t>
          </a:r>
          <a:endParaRPr lang="en-US" dirty="0"/>
        </a:p>
      </dgm:t>
    </dgm:pt>
    <dgm:pt modelId="{FC442ED9-AC96-4066-B889-59372601D868}" type="parTrans" cxnId="{30A326CE-28AD-4450-80A7-6F95FAFEE527}">
      <dgm:prSet/>
      <dgm:spPr/>
      <dgm:t>
        <a:bodyPr/>
        <a:lstStyle/>
        <a:p>
          <a:endParaRPr lang="en-US"/>
        </a:p>
      </dgm:t>
    </dgm:pt>
    <dgm:pt modelId="{FC998D97-B6E9-424F-83CE-3020B4D9308E}" type="sibTrans" cxnId="{30A326CE-28AD-4450-80A7-6F95FAFEE527}">
      <dgm:prSet/>
      <dgm:spPr/>
      <dgm:t>
        <a:bodyPr/>
        <a:lstStyle/>
        <a:p>
          <a:endParaRPr lang="en-US"/>
        </a:p>
      </dgm:t>
    </dgm:pt>
    <dgm:pt modelId="{F7AC6D6C-15BD-4CA6-972A-CA90FFB9CCA1}">
      <dgm:prSet/>
      <dgm:spPr/>
      <dgm:t>
        <a:bodyPr/>
        <a:lstStyle/>
        <a:p>
          <a:r>
            <a:rPr lang="en-GB"/>
            <a:t>A “conditional threat” will </a:t>
          </a:r>
          <a:r>
            <a:rPr lang="en-GB" b="1" u="sng"/>
            <a:t>not</a:t>
          </a:r>
          <a:r>
            <a:rPr lang="en-GB"/>
            <a:t> constitute an assault – e.g.</a:t>
          </a:r>
          <a:r>
            <a:rPr lang="en-GB" baseline="0"/>
            <a:t> </a:t>
          </a:r>
          <a:r>
            <a:rPr lang="en-GB"/>
            <a:t>a conditional threat would be a person saying to another “I’d chin you if there wasn’t a copper over there”</a:t>
          </a:r>
          <a:endParaRPr lang="en-US"/>
        </a:p>
      </dgm:t>
    </dgm:pt>
    <dgm:pt modelId="{90E84A56-7B24-41BB-ADAF-ED41777797E4}" type="parTrans" cxnId="{33435CDC-5BE8-4E05-9346-DA704CC691D1}">
      <dgm:prSet/>
      <dgm:spPr/>
      <dgm:t>
        <a:bodyPr/>
        <a:lstStyle/>
        <a:p>
          <a:endParaRPr lang="en-US"/>
        </a:p>
      </dgm:t>
    </dgm:pt>
    <dgm:pt modelId="{3F07731D-773A-4589-99F6-3B42F8BA3BD9}" type="sibTrans" cxnId="{33435CDC-5BE8-4E05-9346-DA704CC691D1}">
      <dgm:prSet/>
      <dgm:spPr/>
      <dgm:t>
        <a:bodyPr/>
        <a:lstStyle/>
        <a:p>
          <a:endParaRPr lang="en-US"/>
        </a:p>
      </dgm:t>
    </dgm:pt>
    <dgm:pt modelId="{8CE9DFE6-D5DB-4E78-8B89-23BBA00DF291}">
      <dgm:prSet/>
      <dgm:spPr/>
      <dgm:t>
        <a:bodyPr/>
        <a:lstStyle/>
        <a:p>
          <a:r>
            <a:rPr lang="en-GB" b="1" i="0" u="sng" baseline="0" dirty="0"/>
            <a:t>Personal violence </a:t>
          </a:r>
          <a:r>
            <a:rPr lang="en-GB" b="0" i="0" baseline="0" dirty="0"/>
            <a:t>– The person should fear a violent act being committed against him. </a:t>
          </a:r>
          <a:endParaRPr lang="en-US" dirty="0"/>
        </a:p>
      </dgm:t>
    </dgm:pt>
    <dgm:pt modelId="{65DFBFAD-93F8-48C4-BBCA-2C8BFF20BA11}" type="parTrans" cxnId="{C0621FF2-3936-48B7-AE15-21A061F6A4C2}">
      <dgm:prSet/>
      <dgm:spPr/>
      <dgm:t>
        <a:bodyPr/>
        <a:lstStyle/>
        <a:p>
          <a:endParaRPr lang="en-US"/>
        </a:p>
      </dgm:t>
    </dgm:pt>
    <dgm:pt modelId="{9C47D8A7-AF91-4CD9-8AB5-E2C8600C3EDB}" type="sibTrans" cxnId="{C0621FF2-3936-48B7-AE15-21A061F6A4C2}">
      <dgm:prSet/>
      <dgm:spPr/>
      <dgm:t>
        <a:bodyPr/>
        <a:lstStyle/>
        <a:p>
          <a:endParaRPr lang="en-US"/>
        </a:p>
      </dgm:t>
    </dgm:pt>
    <dgm:pt modelId="{36EAFDCA-46D6-4E4D-9171-17B50E089257}" type="pres">
      <dgm:prSet presAssocID="{A8F16667-4926-4B2C-96DD-5E33CF1CCF33}" presName="Name0" presStyleCnt="0">
        <dgm:presLayoutVars>
          <dgm:dir/>
          <dgm:animLvl val="lvl"/>
          <dgm:resizeHandles val="exact"/>
        </dgm:presLayoutVars>
      </dgm:prSet>
      <dgm:spPr/>
    </dgm:pt>
    <dgm:pt modelId="{282D691C-7F42-214A-82C3-143834C7C323}" type="pres">
      <dgm:prSet presAssocID="{8CE9DFE6-D5DB-4E78-8B89-23BBA00DF291}" presName="boxAndChildren" presStyleCnt="0"/>
      <dgm:spPr/>
    </dgm:pt>
    <dgm:pt modelId="{E9ECF847-D915-0749-BC99-545692067868}" type="pres">
      <dgm:prSet presAssocID="{8CE9DFE6-D5DB-4E78-8B89-23BBA00DF291}" presName="parentTextBox" presStyleLbl="node1" presStyleIdx="0" presStyleCnt="3" custLinFactNeighborX="1284" custLinFactNeighborY="932"/>
      <dgm:spPr/>
    </dgm:pt>
    <dgm:pt modelId="{949D1A41-8598-E548-98B9-EAAEEFB3E527}" type="pres">
      <dgm:prSet presAssocID="{3F07731D-773A-4589-99F6-3B42F8BA3BD9}" presName="sp" presStyleCnt="0"/>
      <dgm:spPr/>
    </dgm:pt>
    <dgm:pt modelId="{CEBAEB4C-26C5-DC40-8F6B-B8DE673AB7A7}" type="pres">
      <dgm:prSet presAssocID="{F7AC6D6C-15BD-4CA6-972A-CA90FFB9CCA1}" presName="arrowAndChildren" presStyleCnt="0"/>
      <dgm:spPr/>
    </dgm:pt>
    <dgm:pt modelId="{4AEC41CC-2EEA-3B4F-8795-D93371AB537E}" type="pres">
      <dgm:prSet presAssocID="{F7AC6D6C-15BD-4CA6-972A-CA90FFB9CCA1}" presName="parentTextArrow" presStyleLbl="node1" presStyleIdx="1" presStyleCnt="3"/>
      <dgm:spPr/>
    </dgm:pt>
    <dgm:pt modelId="{54552295-645A-1D45-B271-7F5DFC34D297}" type="pres">
      <dgm:prSet presAssocID="{FC998D97-B6E9-424F-83CE-3020B4D9308E}" presName="sp" presStyleCnt="0"/>
      <dgm:spPr/>
    </dgm:pt>
    <dgm:pt modelId="{F22FDE23-8A56-CD4F-BB24-1B308A166AB5}" type="pres">
      <dgm:prSet presAssocID="{5B6685E1-EC59-4F3F-89B4-FC7EF40EAD0B}" presName="arrowAndChildren" presStyleCnt="0"/>
      <dgm:spPr/>
    </dgm:pt>
    <dgm:pt modelId="{8DA9E5E1-7E6A-2D40-82B4-3BAEB39DF4D6}" type="pres">
      <dgm:prSet presAssocID="{5B6685E1-EC59-4F3F-89B4-FC7EF40EAD0B}" presName="parentTextArrow" presStyleLbl="node1" presStyleIdx="2" presStyleCnt="3"/>
      <dgm:spPr/>
    </dgm:pt>
  </dgm:ptLst>
  <dgm:cxnLst>
    <dgm:cxn modelId="{D9320C63-BE24-564E-A521-FBEA3D5BAB7D}" type="presOf" srcId="{F7AC6D6C-15BD-4CA6-972A-CA90FFB9CCA1}" destId="{4AEC41CC-2EEA-3B4F-8795-D93371AB537E}" srcOrd="0" destOrd="0" presId="urn:microsoft.com/office/officeart/2005/8/layout/process4"/>
    <dgm:cxn modelId="{2D863094-5483-DD4A-85A8-9012D718D61C}" type="presOf" srcId="{8CE9DFE6-D5DB-4E78-8B89-23BBA00DF291}" destId="{E9ECF847-D915-0749-BC99-545692067868}" srcOrd="0" destOrd="0" presId="urn:microsoft.com/office/officeart/2005/8/layout/process4"/>
    <dgm:cxn modelId="{30A326CE-28AD-4450-80A7-6F95FAFEE527}" srcId="{A8F16667-4926-4B2C-96DD-5E33CF1CCF33}" destId="{5B6685E1-EC59-4F3F-89B4-FC7EF40EAD0B}" srcOrd="0" destOrd="0" parTransId="{FC442ED9-AC96-4066-B889-59372601D868}" sibTransId="{FC998D97-B6E9-424F-83CE-3020B4D9308E}"/>
    <dgm:cxn modelId="{33435CDC-5BE8-4E05-9346-DA704CC691D1}" srcId="{A8F16667-4926-4B2C-96DD-5E33CF1CCF33}" destId="{F7AC6D6C-15BD-4CA6-972A-CA90FFB9CCA1}" srcOrd="1" destOrd="0" parTransId="{90E84A56-7B24-41BB-ADAF-ED41777797E4}" sibTransId="{3F07731D-773A-4589-99F6-3B42F8BA3BD9}"/>
    <dgm:cxn modelId="{7EEECCE0-DC8D-AD4E-AA90-9B5A047E7F17}" type="presOf" srcId="{5B6685E1-EC59-4F3F-89B4-FC7EF40EAD0B}" destId="{8DA9E5E1-7E6A-2D40-82B4-3BAEB39DF4D6}" srcOrd="0" destOrd="0" presId="urn:microsoft.com/office/officeart/2005/8/layout/process4"/>
    <dgm:cxn modelId="{1CFB1BF1-5515-C443-9EBF-2722A4252DA0}" type="presOf" srcId="{A8F16667-4926-4B2C-96DD-5E33CF1CCF33}" destId="{36EAFDCA-46D6-4E4D-9171-17B50E089257}" srcOrd="0" destOrd="0" presId="urn:microsoft.com/office/officeart/2005/8/layout/process4"/>
    <dgm:cxn modelId="{C0621FF2-3936-48B7-AE15-21A061F6A4C2}" srcId="{A8F16667-4926-4B2C-96DD-5E33CF1CCF33}" destId="{8CE9DFE6-D5DB-4E78-8B89-23BBA00DF291}" srcOrd="2" destOrd="0" parTransId="{65DFBFAD-93F8-48C4-BBCA-2C8BFF20BA11}" sibTransId="{9C47D8A7-AF91-4CD9-8AB5-E2C8600C3EDB}"/>
    <dgm:cxn modelId="{01CB0FDD-1769-2E44-80AB-6F598B4BA3AA}" type="presParOf" srcId="{36EAFDCA-46D6-4E4D-9171-17B50E089257}" destId="{282D691C-7F42-214A-82C3-143834C7C323}" srcOrd="0" destOrd="0" presId="urn:microsoft.com/office/officeart/2005/8/layout/process4"/>
    <dgm:cxn modelId="{512582C6-622D-6C4D-92F9-B579DC5E3561}" type="presParOf" srcId="{282D691C-7F42-214A-82C3-143834C7C323}" destId="{E9ECF847-D915-0749-BC99-545692067868}" srcOrd="0" destOrd="0" presId="urn:microsoft.com/office/officeart/2005/8/layout/process4"/>
    <dgm:cxn modelId="{43A0141C-577D-1943-B517-80A2DA5C4D6D}" type="presParOf" srcId="{36EAFDCA-46D6-4E4D-9171-17B50E089257}" destId="{949D1A41-8598-E548-98B9-EAAEEFB3E527}" srcOrd="1" destOrd="0" presId="urn:microsoft.com/office/officeart/2005/8/layout/process4"/>
    <dgm:cxn modelId="{8DDBB5A3-98F1-5A4F-94E1-B92574B4DBA6}" type="presParOf" srcId="{36EAFDCA-46D6-4E4D-9171-17B50E089257}" destId="{CEBAEB4C-26C5-DC40-8F6B-B8DE673AB7A7}" srcOrd="2" destOrd="0" presId="urn:microsoft.com/office/officeart/2005/8/layout/process4"/>
    <dgm:cxn modelId="{8DC7F1E6-97B1-604E-8633-91902CA27B33}" type="presParOf" srcId="{CEBAEB4C-26C5-DC40-8F6B-B8DE673AB7A7}" destId="{4AEC41CC-2EEA-3B4F-8795-D93371AB537E}" srcOrd="0" destOrd="0" presId="urn:microsoft.com/office/officeart/2005/8/layout/process4"/>
    <dgm:cxn modelId="{816E064E-6CC3-5F40-B6AF-A4F79F755CFA}" type="presParOf" srcId="{36EAFDCA-46D6-4E4D-9171-17B50E089257}" destId="{54552295-645A-1D45-B271-7F5DFC34D297}" srcOrd="3" destOrd="0" presId="urn:microsoft.com/office/officeart/2005/8/layout/process4"/>
    <dgm:cxn modelId="{779D3CCD-7C0F-E244-8C73-DA82CC9D1369}" type="presParOf" srcId="{36EAFDCA-46D6-4E4D-9171-17B50E089257}" destId="{F22FDE23-8A56-CD4F-BB24-1B308A166AB5}" srcOrd="4" destOrd="0" presId="urn:microsoft.com/office/officeart/2005/8/layout/process4"/>
    <dgm:cxn modelId="{2DFDC55B-49D5-8241-A274-54B5A53F6D36}" type="presParOf" srcId="{F22FDE23-8A56-CD4F-BB24-1B308A166AB5}" destId="{8DA9E5E1-7E6A-2D40-82B4-3BAEB39DF4D6}"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0C1C23F0-03F9-41C9-A78F-ACACA2D9639E}" type="doc">
      <dgm:prSet loTypeId="urn:microsoft.com/office/officeart/2005/8/layout/vList6" loCatId="list" qsTypeId="urn:microsoft.com/office/officeart/2005/8/quickstyle/simple1" qsCatId="simple" csTypeId="urn:microsoft.com/office/officeart/2005/8/colors/accent3_4" csCatId="accent3" phldr="1"/>
      <dgm:spPr/>
      <dgm:t>
        <a:bodyPr/>
        <a:lstStyle/>
        <a:p>
          <a:endParaRPr lang="en-US"/>
        </a:p>
      </dgm:t>
    </dgm:pt>
    <dgm:pt modelId="{5548F346-2307-4D81-BD19-F459FD46D0FC}">
      <dgm:prSet phldrT="[Text]" custT="1"/>
      <dgm:spPr/>
      <dgm:t>
        <a:bodyPr/>
        <a:lstStyle/>
        <a:p>
          <a:r>
            <a:rPr lang="en-US" sz="3200"/>
            <a:t>Definition of Battery</a:t>
          </a:r>
          <a:endParaRPr lang="en-US" sz="3200" dirty="0"/>
        </a:p>
      </dgm:t>
    </dgm:pt>
    <dgm:pt modelId="{5AFF5834-9297-4944-AD6D-DF030BAD32DB}" type="parTrans" cxnId="{10C800DD-70F6-4081-BED7-D137A9D32D81}">
      <dgm:prSet/>
      <dgm:spPr/>
      <dgm:t>
        <a:bodyPr/>
        <a:lstStyle/>
        <a:p>
          <a:endParaRPr lang="en-US"/>
        </a:p>
      </dgm:t>
    </dgm:pt>
    <dgm:pt modelId="{E84835A4-CAC7-43C5-AF51-4DD9EECC76E1}" type="sibTrans" cxnId="{10C800DD-70F6-4081-BED7-D137A9D32D81}">
      <dgm:prSet/>
      <dgm:spPr/>
      <dgm:t>
        <a:bodyPr/>
        <a:lstStyle/>
        <a:p>
          <a:endParaRPr lang="en-US"/>
        </a:p>
      </dgm:t>
    </dgm:pt>
    <dgm:pt modelId="{363264D8-7806-4E40-A311-ABF820BB8B64}">
      <dgm:prSet phldrT="[Text]" custT="1"/>
      <dgm:spPr/>
      <dgm:t>
        <a:bodyPr/>
        <a:lstStyle/>
        <a:p>
          <a:r>
            <a:rPr lang="en-US" sz="2000" dirty="0"/>
            <a:t>A person is guilty of battery if they </a:t>
          </a:r>
          <a:r>
            <a:rPr lang="en-US" sz="2000" b="1" i="1" u="sng" dirty="0"/>
            <a:t>intentionally</a:t>
          </a:r>
          <a:r>
            <a:rPr lang="en-US" sz="2000" dirty="0"/>
            <a:t> or </a:t>
          </a:r>
          <a:r>
            <a:rPr lang="en-US" sz="2000" b="1" i="1" u="sng" dirty="0"/>
            <a:t>recklessly</a:t>
          </a:r>
          <a:r>
            <a:rPr lang="en-US" sz="2000" dirty="0"/>
            <a:t> apply </a:t>
          </a:r>
          <a:r>
            <a:rPr lang="en-US" sz="2000" b="1" i="1" u="sng" dirty="0"/>
            <a:t>unlawful force </a:t>
          </a:r>
          <a:r>
            <a:rPr lang="en-US" sz="2000" dirty="0"/>
            <a:t>on </a:t>
          </a:r>
          <a:r>
            <a:rPr lang="en-US" sz="2000" b="1" i="1" u="sng" dirty="0"/>
            <a:t>another</a:t>
          </a:r>
          <a:r>
            <a:rPr lang="en-US" sz="2000" dirty="0"/>
            <a:t> person</a:t>
          </a:r>
        </a:p>
      </dgm:t>
    </dgm:pt>
    <dgm:pt modelId="{F4A4443D-2D29-4F18-9866-077234B4FDA7}" type="parTrans" cxnId="{C67D172C-6651-46D9-9AB9-9908CE2D7248}">
      <dgm:prSet/>
      <dgm:spPr/>
      <dgm:t>
        <a:bodyPr/>
        <a:lstStyle/>
        <a:p>
          <a:endParaRPr lang="en-US"/>
        </a:p>
      </dgm:t>
    </dgm:pt>
    <dgm:pt modelId="{8554195F-1FF8-499E-9819-E15A1B17BA94}" type="sibTrans" cxnId="{C67D172C-6651-46D9-9AB9-9908CE2D7248}">
      <dgm:prSet/>
      <dgm:spPr/>
      <dgm:t>
        <a:bodyPr/>
        <a:lstStyle/>
        <a:p>
          <a:endParaRPr lang="en-US"/>
        </a:p>
      </dgm:t>
    </dgm:pt>
    <dgm:pt modelId="{82344B16-AFAC-8A41-92CB-23167137E416}">
      <dgm:prSet phldrT="[Text]" custT="1"/>
      <dgm:spPr/>
      <dgm:t>
        <a:bodyPr/>
        <a:lstStyle/>
        <a:p>
          <a:endParaRPr lang="en-US" sz="2000" dirty="0"/>
        </a:p>
      </dgm:t>
    </dgm:pt>
    <dgm:pt modelId="{075FAE76-FC97-1641-9382-C037A1B3E495}" type="parTrans" cxnId="{2792F28B-71FC-B54F-B914-7F56E100F7C4}">
      <dgm:prSet/>
      <dgm:spPr/>
      <dgm:t>
        <a:bodyPr/>
        <a:lstStyle/>
        <a:p>
          <a:endParaRPr lang="en-GB"/>
        </a:p>
      </dgm:t>
    </dgm:pt>
    <dgm:pt modelId="{C6224EC3-E7CA-4646-AE8C-7515C2B232AA}" type="sibTrans" cxnId="{2792F28B-71FC-B54F-B914-7F56E100F7C4}">
      <dgm:prSet/>
      <dgm:spPr/>
      <dgm:t>
        <a:bodyPr/>
        <a:lstStyle/>
        <a:p>
          <a:endParaRPr lang="en-GB"/>
        </a:p>
      </dgm:t>
    </dgm:pt>
    <dgm:pt modelId="{4FBBBFA9-D7A1-4135-96BF-1D2D88F176D6}" type="pres">
      <dgm:prSet presAssocID="{0C1C23F0-03F9-41C9-A78F-ACACA2D9639E}" presName="Name0" presStyleCnt="0">
        <dgm:presLayoutVars>
          <dgm:dir/>
          <dgm:animLvl val="lvl"/>
          <dgm:resizeHandles/>
        </dgm:presLayoutVars>
      </dgm:prSet>
      <dgm:spPr/>
    </dgm:pt>
    <dgm:pt modelId="{EC9AD292-A5B8-4D2C-A61A-AF73814E6191}" type="pres">
      <dgm:prSet presAssocID="{5548F346-2307-4D81-BD19-F459FD46D0FC}" presName="linNode" presStyleCnt="0"/>
      <dgm:spPr/>
    </dgm:pt>
    <dgm:pt modelId="{63778C58-71F6-4602-B2B1-21AA69BD733B}" type="pres">
      <dgm:prSet presAssocID="{5548F346-2307-4D81-BD19-F459FD46D0FC}" presName="parentShp" presStyleLbl="node1" presStyleIdx="0" presStyleCnt="1">
        <dgm:presLayoutVars>
          <dgm:bulletEnabled val="1"/>
        </dgm:presLayoutVars>
      </dgm:prSet>
      <dgm:spPr/>
    </dgm:pt>
    <dgm:pt modelId="{BC2DA556-611D-4900-BC33-F4C8A3E3FDCE}" type="pres">
      <dgm:prSet presAssocID="{5548F346-2307-4D81-BD19-F459FD46D0FC}" presName="childShp" presStyleLbl="bgAccFollowNode1" presStyleIdx="0" presStyleCnt="1" custScaleX="99301" custScaleY="71925" custLinFactNeighborX="810" custLinFactNeighborY="-2128">
        <dgm:presLayoutVars>
          <dgm:bulletEnabled val="1"/>
        </dgm:presLayoutVars>
      </dgm:prSet>
      <dgm:spPr/>
    </dgm:pt>
  </dgm:ptLst>
  <dgm:cxnLst>
    <dgm:cxn modelId="{AF371E25-C25D-42F9-A91F-021DC3E2088A}" type="presOf" srcId="{363264D8-7806-4E40-A311-ABF820BB8B64}" destId="{BC2DA556-611D-4900-BC33-F4C8A3E3FDCE}" srcOrd="0" destOrd="1" presId="urn:microsoft.com/office/officeart/2005/8/layout/vList6"/>
    <dgm:cxn modelId="{47D9E226-F8B6-4943-9E65-F7822A4BB2C0}" type="presOf" srcId="{82344B16-AFAC-8A41-92CB-23167137E416}" destId="{BC2DA556-611D-4900-BC33-F4C8A3E3FDCE}" srcOrd="0" destOrd="0" presId="urn:microsoft.com/office/officeart/2005/8/layout/vList6"/>
    <dgm:cxn modelId="{C67D172C-6651-46D9-9AB9-9908CE2D7248}" srcId="{5548F346-2307-4D81-BD19-F459FD46D0FC}" destId="{363264D8-7806-4E40-A311-ABF820BB8B64}" srcOrd="1" destOrd="0" parTransId="{F4A4443D-2D29-4F18-9866-077234B4FDA7}" sibTransId="{8554195F-1FF8-499E-9819-E15A1B17BA94}"/>
    <dgm:cxn modelId="{CEBD5371-1EBA-4B85-A3E7-583AE673DA04}" type="presOf" srcId="{0C1C23F0-03F9-41C9-A78F-ACACA2D9639E}" destId="{4FBBBFA9-D7A1-4135-96BF-1D2D88F176D6}" srcOrd="0" destOrd="0" presId="urn:microsoft.com/office/officeart/2005/8/layout/vList6"/>
    <dgm:cxn modelId="{00A45286-56C1-41AC-B74F-6EC63380AF81}" type="presOf" srcId="{5548F346-2307-4D81-BD19-F459FD46D0FC}" destId="{63778C58-71F6-4602-B2B1-21AA69BD733B}" srcOrd="0" destOrd="0" presId="urn:microsoft.com/office/officeart/2005/8/layout/vList6"/>
    <dgm:cxn modelId="{2792F28B-71FC-B54F-B914-7F56E100F7C4}" srcId="{5548F346-2307-4D81-BD19-F459FD46D0FC}" destId="{82344B16-AFAC-8A41-92CB-23167137E416}" srcOrd="0" destOrd="0" parTransId="{075FAE76-FC97-1641-9382-C037A1B3E495}" sibTransId="{C6224EC3-E7CA-4646-AE8C-7515C2B232AA}"/>
    <dgm:cxn modelId="{10C800DD-70F6-4081-BED7-D137A9D32D81}" srcId="{0C1C23F0-03F9-41C9-A78F-ACACA2D9639E}" destId="{5548F346-2307-4D81-BD19-F459FD46D0FC}" srcOrd="0" destOrd="0" parTransId="{5AFF5834-9297-4944-AD6D-DF030BAD32DB}" sibTransId="{E84835A4-CAC7-43C5-AF51-4DD9EECC76E1}"/>
    <dgm:cxn modelId="{F989D13A-6656-4137-B223-96AD6E85CF3B}" type="presParOf" srcId="{4FBBBFA9-D7A1-4135-96BF-1D2D88F176D6}" destId="{EC9AD292-A5B8-4D2C-A61A-AF73814E6191}" srcOrd="0" destOrd="0" presId="urn:microsoft.com/office/officeart/2005/8/layout/vList6"/>
    <dgm:cxn modelId="{A5AE39FE-FE0B-45C3-99A7-1F1C198C67DC}" type="presParOf" srcId="{EC9AD292-A5B8-4D2C-A61A-AF73814E6191}" destId="{63778C58-71F6-4602-B2B1-21AA69BD733B}" srcOrd="0" destOrd="0" presId="urn:microsoft.com/office/officeart/2005/8/layout/vList6"/>
    <dgm:cxn modelId="{C55B3065-51E1-4983-86A2-3534EBD6E112}" type="presParOf" srcId="{EC9AD292-A5B8-4D2C-A61A-AF73814E6191}" destId="{BC2DA556-611D-4900-BC33-F4C8A3E3FDCE}"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B5CBA177-5645-4E84-A1AD-16A241273330}" type="doc">
      <dgm:prSet loTypeId="urn:microsoft.com/office/officeart/2005/8/layout/bProcess4" loCatId="process" qsTypeId="urn:microsoft.com/office/officeart/2005/8/quickstyle/simple1" qsCatId="simple" csTypeId="urn:microsoft.com/office/officeart/2005/8/colors/accent3_2" csCatId="accent3"/>
      <dgm:spPr/>
      <dgm:t>
        <a:bodyPr/>
        <a:lstStyle/>
        <a:p>
          <a:endParaRPr lang="en-US"/>
        </a:p>
      </dgm:t>
    </dgm:pt>
    <dgm:pt modelId="{57C73A75-F466-4328-83D3-E5979217B6DB}">
      <dgm:prSet/>
      <dgm:spPr/>
      <dgm:t>
        <a:bodyPr/>
        <a:lstStyle/>
        <a:p>
          <a:r>
            <a:rPr lang="en-GB" b="1" i="0" u="sng" baseline="0" dirty="0"/>
            <a:t>Unlawful force </a:t>
          </a:r>
          <a:r>
            <a:rPr lang="en-GB" b="0" i="0" baseline="0" dirty="0"/>
            <a:t>– Force can be applied in many ways, it involves contact but only the slightest degree of force is required. Force can be applied </a:t>
          </a:r>
          <a:r>
            <a:rPr lang="en-GB" b="1" dirty="0"/>
            <a:t>DIRECTLY</a:t>
          </a:r>
          <a:endParaRPr lang="en-US" dirty="0"/>
        </a:p>
      </dgm:t>
    </dgm:pt>
    <dgm:pt modelId="{76CA1F29-93A6-4E15-AE0E-7C635A589B7D}" type="parTrans" cxnId="{F1074B33-4440-4A15-9595-C73715F161CC}">
      <dgm:prSet/>
      <dgm:spPr/>
      <dgm:t>
        <a:bodyPr/>
        <a:lstStyle/>
        <a:p>
          <a:endParaRPr lang="en-US"/>
        </a:p>
      </dgm:t>
    </dgm:pt>
    <dgm:pt modelId="{0D61F5F9-2A5E-46BE-B2C9-F493A79D0081}" type="sibTrans" cxnId="{F1074B33-4440-4A15-9595-C73715F161CC}">
      <dgm:prSet/>
      <dgm:spPr/>
      <dgm:t>
        <a:bodyPr/>
        <a:lstStyle/>
        <a:p>
          <a:endParaRPr lang="en-US"/>
        </a:p>
      </dgm:t>
    </dgm:pt>
    <dgm:pt modelId="{42F79564-CFAC-4D3A-B10F-48EB883D4CB2}">
      <dgm:prSet/>
      <dgm:spPr/>
      <dgm:t>
        <a:bodyPr/>
        <a:lstStyle/>
        <a:p>
          <a:r>
            <a:rPr lang="en-GB"/>
            <a:t>e.g. A applies force to B</a:t>
          </a:r>
          <a:r>
            <a:rPr lang="en-GB" baseline="0"/>
            <a:t> </a:t>
          </a:r>
          <a:r>
            <a:rPr lang="en-GB"/>
            <a:t>or</a:t>
          </a:r>
          <a:r>
            <a:rPr lang="en-GB" baseline="0"/>
            <a:t> </a:t>
          </a:r>
          <a:r>
            <a:rPr lang="en-GB" b="1"/>
            <a:t>INDIRECTLY</a:t>
          </a:r>
          <a:r>
            <a:rPr lang="en-GB" b="1" baseline="0"/>
            <a:t> </a:t>
          </a:r>
          <a:r>
            <a:rPr lang="en-GB"/>
            <a:t>e.g. A applies force to B who knocks into C (thereby applying force to C)</a:t>
          </a:r>
          <a:endParaRPr lang="en-US"/>
        </a:p>
      </dgm:t>
    </dgm:pt>
    <dgm:pt modelId="{1A393295-2FEC-4356-83C6-956E128033DD}" type="parTrans" cxnId="{FAD3468C-2CBB-415C-A1F8-4647AFDA9C0A}">
      <dgm:prSet/>
      <dgm:spPr/>
      <dgm:t>
        <a:bodyPr/>
        <a:lstStyle/>
        <a:p>
          <a:endParaRPr lang="en-US"/>
        </a:p>
      </dgm:t>
    </dgm:pt>
    <dgm:pt modelId="{AD745C2F-3C6A-4986-B3D3-B336544E58CC}" type="sibTrans" cxnId="{FAD3468C-2CBB-415C-A1F8-4647AFDA9C0A}">
      <dgm:prSet/>
      <dgm:spPr/>
      <dgm:t>
        <a:bodyPr/>
        <a:lstStyle/>
        <a:p>
          <a:endParaRPr lang="en-US"/>
        </a:p>
      </dgm:t>
    </dgm:pt>
    <dgm:pt modelId="{51F48633-7ED4-41CF-B6D1-876428415A7E}">
      <dgm:prSet/>
      <dgm:spPr/>
      <dgm:t>
        <a:bodyPr/>
        <a:lstStyle/>
        <a:p>
          <a:r>
            <a:rPr lang="en-GB" b="0" i="0" baseline="0" dirty="0"/>
            <a:t>It can include a simple punch or kick, a blow with a stick or the throwing of a stone at someone. Technically mere touching is a battery</a:t>
          </a:r>
          <a:endParaRPr lang="en-US" dirty="0"/>
        </a:p>
      </dgm:t>
    </dgm:pt>
    <dgm:pt modelId="{857B8474-E0A2-48D5-987A-8FE713218F61}" type="parTrans" cxnId="{ECDAAA2A-8EE2-4DA4-A4FC-39A6430DBD25}">
      <dgm:prSet/>
      <dgm:spPr/>
      <dgm:t>
        <a:bodyPr/>
        <a:lstStyle/>
        <a:p>
          <a:endParaRPr lang="en-US"/>
        </a:p>
      </dgm:t>
    </dgm:pt>
    <dgm:pt modelId="{8D606871-1147-42E1-90E2-F6AE61423915}" type="sibTrans" cxnId="{ECDAAA2A-8EE2-4DA4-A4FC-39A6430DBD25}">
      <dgm:prSet/>
      <dgm:spPr/>
      <dgm:t>
        <a:bodyPr/>
        <a:lstStyle/>
        <a:p>
          <a:endParaRPr lang="en-US"/>
        </a:p>
      </dgm:t>
    </dgm:pt>
    <dgm:pt modelId="{96B03FCC-0113-43C8-A744-DF336B7BB742}">
      <dgm:prSet/>
      <dgm:spPr/>
      <dgm:t>
        <a:bodyPr/>
        <a:lstStyle/>
        <a:p>
          <a:r>
            <a:rPr lang="en-GB" b="1" i="0" u="sng" baseline="0" dirty="0"/>
            <a:t>On another </a:t>
          </a:r>
          <a:r>
            <a:rPr lang="en-GB" b="0" i="0" baseline="0" dirty="0"/>
            <a:t>– the force can be applied indirectly e.g. a suspect punches a man carrying a baby, causing him to drop the baby. Force is applied to the baby. </a:t>
          </a:r>
          <a:endParaRPr lang="en-US" dirty="0"/>
        </a:p>
      </dgm:t>
    </dgm:pt>
    <dgm:pt modelId="{B5A33363-1E86-4C7A-B14B-B42FECF45CBE}" type="parTrans" cxnId="{CC3F756B-D875-4957-ACD6-12F3D25DAC85}">
      <dgm:prSet/>
      <dgm:spPr/>
      <dgm:t>
        <a:bodyPr/>
        <a:lstStyle/>
        <a:p>
          <a:endParaRPr lang="en-US"/>
        </a:p>
      </dgm:t>
    </dgm:pt>
    <dgm:pt modelId="{84D513CC-B2F8-41C4-BD41-74245E4549B6}" type="sibTrans" cxnId="{CC3F756B-D875-4957-ACD6-12F3D25DAC85}">
      <dgm:prSet/>
      <dgm:spPr/>
      <dgm:t>
        <a:bodyPr/>
        <a:lstStyle/>
        <a:p>
          <a:endParaRPr lang="en-US"/>
        </a:p>
      </dgm:t>
    </dgm:pt>
    <dgm:pt modelId="{F02ECE78-27D3-894F-A696-1C17EBA51777}" type="pres">
      <dgm:prSet presAssocID="{B5CBA177-5645-4E84-A1AD-16A241273330}" presName="Name0" presStyleCnt="0">
        <dgm:presLayoutVars>
          <dgm:dir/>
          <dgm:resizeHandles/>
        </dgm:presLayoutVars>
      </dgm:prSet>
      <dgm:spPr/>
    </dgm:pt>
    <dgm:pt modelId="{8AAE6C25-1766-2E48-B84E-21317CEA931A}" type="pres">
      <dgm:prSet presAssocID="{57C73A75-F466-4328-83D3-E5979217B6DB}" presName="compNode" presStyleCnt="0"/>
      <dgm:spPr/>
    </dgm:pt>
    <dgm:pt modelId="{D91A3D16-2E60-8F4D-B8EC-C1B31CD77DFF}" type="pres">
      <dgm:prSet presAssocID="{57C73A75-F466-4328-83D3-E5979217B6DB}" presName="dummyConnPt" presStyleCnt="0"/>
      <dgm:spPr/>
    </dgm:pt>
    <dgm:pt modelId="{B9A32598-5908-D944-8DDB-488FF42B0D50}" type="pres">
      <dgm:prSet presAssocID="{57C73A75-F466-4328-83D3-E5979217B6DB}" presName="node" presStyleLbl="node1" presStyleIdx="0" presStyleCnt="4">
        <dgm:presLayoutVars>
          <dgm:bulletEnabled val="1"/>
        </dgm:presLayoutVars>
      </dgm:prSet>
      <dgm:spPr/>
    </dgm:pt>
    <dgm:pt modelId="{4BD92EA7-2ADA-C647-9508-78B6B89FAB81}" type="pres">
      <dgm:prSet presAssocID="{0D61F5F9-2A5E-46BE-B2C9-F493A79D0081}" presName="sibTrans" presStyleLbl="bgSibTrans2D1" presStyleIdx="0" presStyleCnt="3"/>
      <dgm:spPr/>
    </dgm:pt>
    <dgm:pt modelId="{56C4B204-775A-F14C-B35D-543BDFF28145}" type="pres">
      <dgm:prSet presAssocID="{42F79564-CFAC-4D3A-B10F-48EB883D4CB2}" presName="compNode" presStyleCnt="0"/>
      <dgm:spPr/>
    </dgm:pt>
    <dgm:pt modelId="{DD4165AD-B0FF-BA42-81D2-BBC640A0FE7C}" type="pres">
      <dgm:prSet presAssocID="{42F79564-CFAC-4D3A-B10F-48EB883D4CB2}" presName="dummyConnPt" presStyleCnt="0"/>
      <dgm:spPr/>
    </dgm:pt>
    <dgm:pt modelId="{A3A9A287-752A-E54E-9FEB-09ABC9405E39}" type="pres">
      <dgm:prSet presAssocID="{42F79564-CFAC-4D3A-B10F-48EB883D4CB2}" presName="node" presStyleLbl="node1" presStyleIdx="1" presStyleCnt="4">
        <dgm:presLayoutVars>
          <dgm:bulletEnabled val="1"/>
        </dgm:presLayoutVars>
      </dgm:prSet>
      <dgm:spPr/>
    </dgm:pt>
    <dgm:pt modelId="{BB806F79-4890-4644-9D45-3B782AF13C74}" type="pres">
      <dgm:prSet presAssocID="{AD745C2F-3C6A-4986-B3D3-B336544E58CC}" presName="sibTrans" presStyleLbl="bgSibTrans2D1" presStyleIdx="1" presStyleCnt="3"/>
      <dgm:spPr/>
    </dgm:pt>
    <dgm:pt modelId="{B116854B-089E-1C4E-9B83-32C0B29B2182}" type="pres">
      <dgm:prSet presAssocID="{51F48633-7ED4-41CF-B6D1-876428415A7E}" presName="compNode" presStyleCnt="0"/>
      <dgm:spPr/>
    </dgm:pt>
    <dgm:pt modelId="{74B68C3F-AA71-A24C-9768-EE03876793E6}" type="pres">
      <dgm:prSet presAssocID="{51F48633-7ED4-41CF-B6D1-876428415A7E}" presName="dummyConnPt" presStyleCnt="0"/>
      <dgm:spPr/>
    </dgm:pt>
    <dgm:pt modelId="{CD00B7CD-74F7-5644-8A33-EBA3D7256EC0}" type="pres">
      <dgm:prSet presAssocID="{51F48633-7ED4-41CF-B6D1-876428415A7E}" presName="node" presStyleLbl="node1" presStyleIdx="2" presStyleCnt="4">
        <dgm:presLayoutVars>
          <dgm:bulletEnabled val="1"/>
        </dgm:presLayoutVars>
      </dgm:prSet>
      <dgm:spPr/>
    </dgm:pt>
    <dgm:pt modelId="{6A545619-E1A5-C648-86A1-2BCFD1C31E78}" type="pres">
      <dgm:prSet presAssocID="{8D606871-1147-42E1-90E2-F6AE61423915}" presName="sibTrans" presStyleLbl="bgSibTrans2D1" presStyleIdx="2" presStyleCnt="3"/>
      <dgm:spPr/>
    </dgm:pt>
    <dgm:pt modelId="{3C1F5781-FE06-B849-8D49-A4FA16FCDBC6}" type="pres">
      <dgm:prSet presAssocID="{96B03FCC-0113-43C8-A744-DF336B7BB742}" presName="compNode" presStyleCnt="0"/>
      <dgm:spPr/>
    </dgm:pt>
    <dgm:pt modelId="{3D6C0311-1DE5-914F-A44F-CD992278CDC3}" type="pres">
      <dgm:prSet presAssocID="{96B03FCC-0113-43C8-A744-DF336B7BB742}" presName="dummyConnPt" presStyleCnt="0"/>
      <dgm:spPr/>
    </dgm:pt>
    <dgm:pt modelId="{BD24634E-952D-9A4C-A8DF-ECE335BAA59F}" type="pres">
      <dgm:prSet presAssocID="{96B03FCC-0113-43C8-A744-DF336B7BB742}" presName="node" presStyleLbl="node1" presStyleIdx="3" presStyleCnt="4">
        <dgm:presLayoutVars>
          <dgm:bulletEnabled val="1"/>
        </dgm:presLayoutVars>
      </dgm:prSet>
      <dgm:spPr/>
    </dgm:pt>
  </dgm:ptLst>
  <dgm:cxnLst>
    <dgm:cxn modelId="{07B6C200-DC92-7640-BCA3-6B0662901CC0}" type="presOf" srcId="{B5CBA177-5645-4E84-A1AD-16A241273330}" destId="{F02ECE78-27D3-894F-A696-1C17EBA51777}" srcOrd="0" destOrd="0" presId="urn:microsoft.com/office/officeart/2005/8/layout/bProcess4"/>
    <dgm:cxn modelId="{96A42E0E-887B-F049-A1A3-2F99141D782E}" type="presOf" srcId="{0D61F5F9-2A5E-46BE-B2C9-F493A79D0081}" destId="{4BD92EA7-2ADA-C647-9508-78B6B89FAB81}" srcOrd="0" destOrd="0" presId="urn:microsoft.com/office/officeart/2005/8/layout/bProcess4"/>
    <dgm:cxn modelId="{ECDAAA2A-8EE2-4DA4-A4FC-39A6430DBD25}" srcId="{B5CBA177-5645-4E84-A1AD-16A241273330}" destId="{51F48633-7ED4-41CF-B6D1-876428415A7E}" srcOrd="2" destOrd="0" parTransId="{857B8474-E0A2-48D5-987A-8FE713218F61}" sibTransId="{8D606871-1147-42E1-90E2-F6AE61423915}"/>
    <dgm:cxn modelId="{DDDC342F-6D56-C142-82DA-14D98D70831C}" type="presOf" srcId="{AD745C2F-3C6A-4986-B3D3-B336544E58CC}" destId="{BB806F79-4890-4644-9D45-3B782AF13C74}" srcOrd="0" destOrd="0" presId="urn:microsoft.com/office/officeart/2005/8/layout/bProcess4"/>
    <dgm:cxn modelId="{F1074B33-4440-4A15-9595-C73715F161CC}" srcId="{B5CBA177-5645-4E84-A1AD-16A241273330}" destId="{57C73A75-F466-4328-83D3-E5979217B6DB}" srcOrd="0" destOrd="0" parTransId="{76CA1F29-93A6-4E15-AE0E-7C635A589B7D}" sibTransId="{0D61F5F9-2A5E-46BE-B2C9-F493A79D0081}"/>
    <dgm:cxn modelId="{CC3F756B-D875-4957-ACD6-12F3D25DAC85}" srcId="{B5CBA177-5645-4E84-A1AD-16A241273330}" destId="{96B03FCC-0113-43C8-A744-DF336B7BB742}" srcOrd="3" destOrd="0" parTransId="{B5A33363-1E86-4C7A-B14B-B42FECF45CBE}" sibTransId="{84D513CC-B2F8-41C4-BD41-74245E4549B6}"/>
    <dgm:cxn modelId="{04FA5F4D-2AFE-DE49-97E6-D12D1222197B}" type="presOf" srcId="{96B03FCC-0113-43C8-A744-DF336B7BB742}" destId="{BD24634E-952D-9A4C-A8DF-ECE335BAA59F}" srcOrd="0" destOrd="0" presId="urn:microsoft.com/office/officeart/2005/8/layout/bProcess4"/>
    <dgm:cxn modelId="{CB37A184-415F-3940-958B-081057AF76BD}" type="presOf" srcId="{57C73A75-F466-4328-83D3-E5979217B6DB}" destId="{B9A32598-5908-D944-8DDB-488FF42B0D50}" srcOrd="0" destOrd="0" presId="urn:microsoft.com/office/officeart/2005/8/layout/bProcess4"/>
    <dgm:cxn modelId="{FAD3468C-2CBB-415C-A1F8-4647AFDA9C0A}" srcId="{B5CBA177-5645-4E84-A1AD-16A241273330}" destId="{42F79564-CFAC-4D3A-B10F-48EB883D4CB2}" srcOrd="1" destOrd="0" parTransId="{1A393295-2FEC-4356-83C6-956E128033DD}" sibTransId="{AD745C2F-3C6A-4986-B3D3-B336544E58CC}"/>
    <dgm:cxn modelId="{30F61DB5-F261-124A-8150-3E4CD8C4C3B6}" type="presOf" srcId="{42F79564-CFAC-4D3A-B10F-48EB883D4CB2}" destId="{A3A9A287-752A-E54E-9FEB-09ABC9405E39}" srcOrd="0" destOrd="0" presId="urn:microsoft.com/office/officeart/2005/8/layout/bProcess4"/>
    <dgm:cxn modelId="{7A0731BB-D5FD-5C45-8C71-D17044CEC0D0}" type="presOf" srcId="{51F48633-7ED4-41CF-B6D1-876428415A7E}" destId="{CD00B7CD-74F7-5644-8A33-EBA3D7256EC0}" srcOrd="0" destOrd="0" presId="urn:microsoft.com/office/officeart/2005/8/layout/bProcess4"/>
    <dgm:cxn modelId="{69E49CEE-3791-5744-BA1C-7166A25F2A1A}" type="presOf" srcId="{8D606871-1147-42E1-90E2-F6AE61423915}" destId="{6A545619-E1A5-C648-86A1-2BCFD1C31E78}" srcOrd="0" destOrd="0" presId="urn:microsoft.com/office/officeart/2005/8/layout/bProcess4"/>
    <dgm:cxn modelId="{0218A076-0E63-4F47-A160-FA14341A0F75}" type="presParOf" srcId="{F02ECE78-27D3-894F-A696-1C17EBA51777}" destId="{8AAE6C25-1766-2E48-B84E-21317CEA931A}" srcOrd="0" destOrd="0" presId="urn:microsoft.com/office/officeart/2005/8/layout/bProcess4"/>
    <dgm:cxn modelId="{E6FD1BF9-1DBB-0C41-BF5F-133356D552A1}" type="presParOf" srcId="{8AAE6C25-1766-2E48-B84E-21317CEA931A}" destId="{D91A3D16-2E60-8F4D-B8EC-C1B31CD77DFF}" srcOrd="0" destOrd="0" presId="urn:microsoft.com/office/officeart/2005/8/layout/bProcess4"/>
    <dgm:cxn modelId="{507EAAF2-BB36-5346-B0A8-F96865F622A0}" type="presParOf" srcId="{8AAE6C25-1766-2E48-B84E-21317CEA931A}" destId="{B9A32598-5908-D944-8DDB-488FF42B0D50}" srcOrd="1" destOrd="0" presId="urn:microsoft.com/office/officeart/2005/8/layout/bProcess4"/>
    <dgm:cxn modelId="{B7365250-90B7-6A4A-855F-0B7EA3A1C190}" type="presParOf" srcId="{F02ECE78-27D3-894F-A696-1C17EBA51777}" destId="{4BD92EA7-2ADA-C647-9508-78B6B89FAB81}" srcOrd="1" destOrd="0" presId="urn:microsoft.com/office/officeart/2005/8/layout/bProcess4"/>
    <dgm:cxn modelId="{64EC2797-4FEC-7D43-AB9B-BF06DA962B64}" type="presParOf" srcId="{F02ECE78-27D3-894F-A696-1C17EBA51777}" destId="{56C4B204-775A-F14C-B35D-543BDFF28145}" srcOrd="2" destOrd="0" presId="urn:microsoft.com/office/officeart/2005/8/layout/bProcess4"/>
    <dgm:cxn modelId="{1E05E460-9DA4-DF4B-BE69-5410B483EB76}" type="presParOf" srcId="{56C4B204-775A-F14C-B35D-543BDFF28145}" destId="{DD4165AD-B0FF-BA42-81D2-BBC640A0FE7C}" srcOrd="0" destOrd="0" presId="urn:microsoft.com/office/officeart/2005/8/layout/bProcess4"/>
    <dgm:cxn modelId="{42C60F42-FBF7-6740-A249-CC72E0912D35}" type="presParOf" srcId="{56C4B204-775A-F14C-B35D-543BDFF28145}" destId="{A3A9A287-752A-E54E-9FEB-09ABC9405E39}" srcOrd="1" destOrd="0" presId="urn:microsoft.com/office/officeart/2005/8/layout/bProcess4"/>
    <dgm:cxn modelId="{8072673E-AB37-184A-B56F-601EC5DA26B4}" type="presParOf" srcId="{F02ECE78-27D3-894F-A696-1C17EBA51777}" destId="{BB806F79-4890-4644-9D45-3B782AF13C74}" srcOrd="3" destOrd="0" presId="urn:microsoft.com/office/officeart/2005/8/layout/bProcess4"/>
    <dgm:cxn modelId="{1F5BC626-A755-2D47-9A56-E86E2322FF2C}" type="presParOf" srcId="{F02ECE78-27D3-894F-A696-1C17EBA51777}" destId="{B116854B-089E-1C4E-9B83-32C0B29B2182}" srcOrd="4" destOrd="0" presId="urn:microsoft.com/office/officeart/2005/8/layout/bProcess4"/>
    <dgm:cxn modelId="{616E115F-7553-BA42-B924-45BAD2E2A0D2}" type="presParOf" srcId="{B116854B-089E-1C4E-9B83-32C0B29B2182}" destId="{74B68C3F-AA71-A24C-9768-EE03876793E6}" srcOrd="0" destOrd="0" presId="urn:microsoft.com/office/officeart/2005/8/layout/bProcess4"/>
    <dgm:cxn modelId="{3A2B3F4F-6301-E141-B5BD-985E5E3D5465}" type="presParOf" srcId="{B116854B-089E-1C4E-9B83-32C0B29B2182}" destId="{CD00B7CD-74F7-5644-8A33-EBA3D7256EC0}" srcOrd="1" destOrd="0" presId="urn:microsoft.com/office/officeart/2005/8/layout/bProcess4"/>
    <dgm:cxn modelId="{BC7E3AFF-82D8-5146-8617-4DC3DB3D56B9}" type="presParOf" srcId="{F02ECE78-27D3-894F-A696-1C17EBA51777}" destId="{6A545619-E1A5-C648-86A1-2BCFD1C31E78}" srcOrd="5" destOrd="0" presId="urn:microsoft.com/office/officeart/2005/8/layout/bProcess4"/>
    <dgm:cxn modelId="{51E2C00F-075C-8D43-9088-7E0CE0959CD9}" type="presParOf" srcId="{F02ECE78-27D3-894F-A696-1C17EBA51777}" destId="{3C1F5781-FE06-B849-8D49-A4FA16FCDBC6}" srcOrd="6" destOrd="0" presId="urn:microsoft.com/office/officeart/2005/8/layout/bProcess4"/>
    <dgm:cxn modelId="{80688EF7-4B57-FD4B-B548-5121C71FDA5F}" type="presParOf" srcId="{3C1F5781-FE06-B849-8D49-A4FA16FCDBC6}" destId="{3D6C0311-1DE5-914F-A44F-CD992278CDC3}" srcOrd="0" destOrd="0" presId="urn:microsoft.com/office/officeart/2005/8/layout/bProcess4"/>
    <dgm:cxn modelId="{BEDF3DBD-EF45-F04B-A80A-5933081F2F93}" type="presParOf" srcId="{3C1F5781-FE06-B849-8D49-A4FA16FCDBC6}" destId="{BD24634E-952D-9A4C-A8DF-ECE335BAA59F}" srcOrd="1" destOrd="0" presId="urn:microsoft.com/office/officeart/2005/8/layout/b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E0669217-8DFC-4F80-ADDA-AF0B48B46208}" type="doc">
      <dgm:prSet loTypeId="urn:microsoft.com/office/officeart/2005/8/layout/vList6" loCatId="list" qsTypeId="urn:microsoft.com/office/officeart/2005/8/quickstyle/simple1" qsCatId="simple" csTypeId="urn:microsoft.com/office/officeart/2005/8/colors/accent1_4" csCatId="accent1" phldr="1"/>
      <dgm:spPr/>
      <dgm:t>
        <a:bodyPr/>
        <a:lstStyle/>
        <a:p>
          <a:endParaRPr lang="en-US"/>
        </a:p>
      </dgm:t>
    </dgm:pt>
    <dgm:pt modelId="{4967D24E-5E08-4404-A41B-06A6A2CD626E}">
      <dgm:prSet phldrT="[Text]" custT="1"/>
      <dgm:spPr/>
      <dgm:t>
        <a:bodyPr/>
        <a:lstStyle/>
        <a:p>
          <a:r>
            <a:rPr lang="en-US" sz="2800"/>
            <a:t>Section 47 Offences Against the Person Act 1861</a:t>
          </a:r>
          <a:endParaRPr lang="en-US" sz="2800" dirty="0"/>
        </a:p>
      </dgm:t>
    </dgm:pt>
    <dgm:pt modelId="{E83B57F4-F6C9-456A-8262-5ADFEE310F75}" type="parTrans" cxnId="{0505F2E9-1EEE-4A6B-BD2A-89DBB55BFD91}">
      <dgm:prSet/>
      <dgm:spPr/>
      <dgm:t>
        <a:bodyPr/>
        <a:lstStyle/>
        <a:p>
          <a:endParaRPr lang="en-US"/>
        </a:p>
      </dgm:t>
    </dgm:pt>
    <dgm:pt modelId="{1F82D205-39C1-45E5-9269-9978BB44FAD2}" type="sibTrans" cxnId="{0505F2E9-1EEE-4A6B-BD2A-89DBB55BFD91}">
      <dgm:prSet/>
      <dgm:spPr/>
      <dgm:t>
        <a:bodyPr/>
        <a:lstStyle/>
        <a:p>
          <a:endParaRPr lang="en-US"/>
        </a:p>
      </dgm:t>
    </dgm:pt>
    <dgm:pt modelId="{C0ABE1B8-4287-49E0-A44F-97BDE3CC4844}">
      <dgm:prSet phldrT="[Text]" custT="1"/>
      <dgm:spPr/>
      <dgm:t>
        <a:bodyPr/>
        <a:lstStyle/>
        <a:p>
          <a:r>
            <a:rPr lang="en-US" sz="2600" dirty="0"/>
            <a:t>A person is guilty of an offence if he intentionally or recklessly uses unlawful force on another, thereby occasioning him actual bodily harm</a:t>
          </a:r>
        </a:p>
      </dgm:t>
    </dgm:pt>
    <dgm:pt modelId="{BF66B278-4B1B-43BF-8513-E6CD36C333D6}" type="parTrans" cxnId="{1B5FB3DC-13D8-4631-B4AA-C45578790B0F}">
      <dgm:prSet/>
      <dgm:spPr/>
      <dgm:t>
        <a:bodyPr/>
        <a:lstStyle/>
        <a:p>
          <a:endParaRPr lang="en-US"/>
        </a:p>
      </dgm:t>
    </dgm:pt>
    <dgm:pt modelId="{D380A839-9DD5-4C52-8858-39217BA845C1}" type="sibTrans" cxnId="{1B5FB3DC-13D8-4631-B4AA-C45578790B0F}">
      <dgm:prSet/>
      <dgm:spPr/>
      <dgm:t>
        <a:bodyPr/>
        <a:lstStyle/>
        <a:p>
          <a:endParaRPr lang="en-US"/>
        </a:p>
      </dgm:t>
    </dgm:pt>
    <dgm:pt modelId="{D674735B-AF7D-41B0-A50F-0A3D22AF2F78}" type="pres">
      <dgm:prSet presAssocID="{E0669217-8DFC-4F80-ADDA-AF0B48B46208}" presName="Name0" presStyleCnt="0">
        <dgm:presLayoutVars>
          <dgm:dir/>
          <dgm:animLvl val="lvl"/>
          <dgm:resizeHandles/>
        </dgm:presLayoutVars>
      </dgm:prSet>
      <dgm:spPr/>
    </dgm:pt>
    <dgm:pt modelId="{515EBD96-775D-46BC-B3E2-48BF4493D3A4}" type="pres">
      <dgm:prSet presAssocID="{4967D24E-5E08-4404-A41B-06A6A2CD626E}" presName="linNode" presStyleCnt="0"/>
      <dgm:spPr/>
    </dgm:pt>
    <dgm:pt modelId="{7D7DD885-32A6-4C60-B02E-0823F42FF6C4}" type="pres">
      <dgm:prSet presAssocID="{4967D24E-5E08-4404-A41B-06A6A2CD626E}" presName="parentShp" presStyleLbl="node1" presStyleIdx="0" presStyleCnt="1">
        <dgm:presLayoutVars>
          <dgm:bulletEnabled val="1"/>
        </dgm:presLayoutVars>
      </dgm:prSet>
      <dgm:spPr/>
    </dgm:pt>
    <dgm:pt modelId="{44FE96D1-D1A4-426B-AC76-018540E35D08}" type="pres">
      <dgm:prSet presAssocID="{4967D24E-5E08-4404-A41B-06A6A2CD626E}" presName="childShp" presStyleLbl="bgAccFollowNode1" presStyleIdx="0" presStyleCnt="1" custLinFactNeighborX="769" custLinFactNeighborY="-828">
        <dgm:presLayoutVars>
          <dgm:bulletEnabled val="1"/>
        </dgm:presLayoutVars>
      </dgm:prSet>
      <dgm:spPr/>
    </dgm:pt>
  </dgm:ptLst>
  <dgm:cxnLst>
    <dgm:cxn modelId="{3D6D6E01-2EDC-4039-97CE-FDDD5FA31CE7}" type="presOf" srcId="{E0669217-8DFC-4F80-ADDA-AF0B48B46208}" destId="{D674735B-AF7D-41B0-A50F-0A3D22AF2F78}" srcOrd="0" destOrd="0" presId="urn:microsoft.com/office/officeart/2005/8/layout/vList6"/>
    <dgm:cxn modelId="{BFD368AF-CDE7-41AF-8388-D091801E90A2}" type="presOf" srcId="{C0ABE1B8-4287-49E0-A44F-97BDE3CC4844}" destId="{44FE96D1-D1A4-426B-AC76-018540E35D08}" srcOrd="0" destOrd="0" presId="urn:microsoft.com/office/officeart/2005/8/layout/vList6"/>
    <dgm:cxn modelId="{D9FC3DCD-D828-4B02-A228-5D21B9CBB607}" type="presOf" srcId="{4967D24E-5E08-4404-A41B-06A6A2CD626E}" destId="{7D7DD885-32A6-4C60-B02E-0823F42FF6C4}" srcOrd="0" destOrd="0" presId="urn:microsoft.com/office/officeart/2005/8/layout/vList6"/>
    <dgm:cxn modelId="{1B5FB3DC-13D8-4631-B4AA-C45578790B0F}" srcId="{4967D24E-5E08-4404-A41B-06A6A2CD626E}" destId="{C0ABE1B8-4287-49E0-A44F-97BDE3CC4844}" srcOrd="0" destOrd="0" parTransId="{BF66B278-4B1B-43BF-8513-E6CD36C333D6}" sibTransId="{D380A839-9DD5-4C52-8858-39217BA845C1}"/>
    <dgm:cxn modelId="{0505F2E9-1EEE-4A6B-BD2A-89DBB55BFD91}" srcId="{E0669217-8DFC-4F80-ADDA-AF0B48B46208}" destId="{4967D24E-5E08-4404-A41B-06A6A2CD626E}" srcOrd="0" destOrd="0" parTransId="{E83B57F4-F6C9-456A-8262-5ADFEE310F75}" sibTransId="{1F82D205-39C1-45E5-9269-9978BB44FAD2}"/>
    <dgm:cxn modelId="{90F0880B-CE59-4FE3-BF77-DACAB68EFC64}" type="presParOf" srcId="{D674735B-AF7D-41B0-A50F-0A3D22AF2F78}" destId="{515EBD96-775D-46BC-B3E2-48BF4493D3A4}" srcOrd="0" destOrd="0" presId="urn:microsoft.com/office/officeart/2005/8/layout/vList6"/>
    <dgm:cxn modelId="{0A9B05A7-965F-4E86-A979-CAD00F4205D5}" type="presParOf" srcId="{515EBD96-775D-46BC-B3E2-48BF4493D3A4}" destId="{7D7DD885-32A6-4C60-B02E-0823F42FF6C4}" srcOrd="0" destOrd="0" presId="urn:microsoft.com/office/officeart/2005/8/layout/vList6"/>
    <dgm:cxn modelId="{B64A43AC-DB7D-483C-9A8E-308DF1ED654E}" type="presParOf" srcId="{515EBD96-775D-46BC-B3E2-48BF4493D3A4}" destId="{44FE96D1-D1A4-426B-AC76-018540E35D08}"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B486C4C9-C035-4AD6-9931-5239BC854774}" type="doc">
      <dgm:prSet loTypeId="urn:microsoft.com/office/officeart/2005/8/layout/vList6" loCatId="list" qsTypeId="urn:microsoft.com/office/officeart/2005/8/quickstyle/simple1" qsCatId="simple" csTypeId="urn:microsoft.com/office/officeart/2005/8/colors/accent1_2" csCatId="accent1" phldr="1"/>
      <dgm:spPr/>
      <dgm:t>
        <a:bodyPr/>
        <a:lstStyle/>
        <a:p>
          <a:endParaRPr lang="en-US"/>
        </a:p>
      </dgm:t>
    </dgm:pt>
    <dgm:pt modelId="{B933F1C2-4640-413D-8AAD-6DBC37F0019D}">
      <dgm:prSet phldrT="[Text]" custT="1"/>
      <dgm:spPr/>
      <dgm:t>
        <a:bodyPr/>
        <a:lstStyle/>
        <a:p>
          <a:r>
            <a:rPr lang="en-US" sz="2800"/>
            <a:t>Actual Bodily Harm means :</a:t>
          </a:r>
          <a:endParaRPr lang="en-US" sz="2800" dirty="0"/>
        </a:p>
      </dgm:t>
    </dgm:pt>
    <dgm:pt modelId="{427A5F94-4CA2-4DAD-8431-EAA582FF31E0}" type="parTrans" cxnId="{044C8D4F-06BD-4056-92AE-E0468C953DEB}">
      <dgm:prSet/>
      <dgm:spPr/>
      <dgm:t>
        <a:bodyPr/>
        <a:lstStyle/>
        <a:p>
          <a:endParaRPr lang="en-US"/>
        </a:p>
      </dgm:t>
    </dgm:pt>
    <dgm:pt modelId="{ED0E8A72-70E1-4A27-88F9-77B5826AB76D}" type="sibTrans" cxnId="{044C8D4F-06BD-4056-92AE-E0468C953DEB}">
      <dgm:prSet/>
      <dgm:spPr/>
      <dgm:t>
        <a:bodyPr/>
        <a:lstStyle/>
        <a:p>
          <a:endParaRPr lang="en-US"/>
        </a:p>
      </dgm:t>
    </dgm:pt>
    <dgm:pt modelId="{02B23C1E-1C0C-4FF9-9021-A4968B900CFF}">
      <dgm:prSet phldrT="[Text]" custT="1"/>
      <dgm:spPr/>
      <dgm:t>
        <a:bodyPr/>
        <a:lstStyle/>
        <a:p>
          <a:r>
            <a:rPr lang="en-US" sz="2600" dirty="0"/>
            <a:t>Any hurt or injury calculated to interfere with a person’s health or comfort &amp; includes physical harm or shock &amp; mental injury</a:t>
          </a:r>
        </a:p>
      </dgm:t>
    </dgm:pt>
    <dgm:pt modelId="{72F5B5EB-FC3F-4D57-92D9-E5BC911086E8}" type="parTrans" cxnId="{6BBD0F15-9F52-4DE5-97B1-BBD363AFCCAF}">
      <dgm:prSet/>
      <dgm:spPr/>
      <dgm:t>
        <a:bodyPr/>
        <a:lstStyle/>
        <a:p>
          <a:endParaRPr lang="en-US"/>
        </a:p>
      </dgm:t>
    </dgm:pt>
    <dgm:pt modelId="{EA5D3523-355D-4BDC-ADF9-B0037A792BF5}" type="sibTrans" cxnId="{6BBD0F15-9F52-4DE5-97B1-BBD363AFCCAF}">
      <dgm:prSet/>
      <dgm:spPr/>
      <dgm:t>
        <a:bodyPr/>
        <a:lstStyle/>
        <a:p>
          <a:endParaRPr lang="en-US"/>
        </a:p>
      </dgm:t>
    </dgm:pt>
    <dgm:pt modelId="{65A4D894-BCE1-4A91-BE4A-565CBF45040C}" type="pres">
      <dgm:prSet presAssocID="{B486C4C9-C035-4AD6-9931-5239BC854774}" presName="Name0" presStyleCnt="0">
        <dgm:presLayoutVars>
          <dgm:dir/>
          <dgm:animLvl val="lvl"/>
          <dgm:resizeHandles/>
        </dgm:presLayoutVars>
      </dgm:prSet>
      <dgm:spPr/>
    </dgm:pt>
    <dgm:pt modelId="{72820719-6384-4ABF-AC14-83385D0B24A2}" type="pres">
      <dgm:prSet presAssocID="{B933F1C2-4640-413D-8AAD-6DBC37F0019D}" presName="linNode" presStyleCnt="0"/>
      <dgm:spPr/>
    </dgm:pt>
    <dgm:pt modelId="{533AFD79-7AB9-4DC8-AFB1-EB3A08712DDD}" type="pres">
      <dgm:prSet presAssocID="{B933F1C2-4640-413D-8AAD-6DBC37F0019D}" presName="parentShp" presStyleLbl="node1" presStyleIdx="0" presStyleCnt="1">
        <dgm:presLayoutVars>
          <dgm:bulletEnabled val="1"/>
        </dgm:presLayoutVars>
      </dgm:prSet>
      <dgm:spPr/>
    </dgm:pt>
    <dgm:pt modelId="{9B62995D-0918-44CE-8126-6422155D8F70}" type="pres">
      <dgm:prSet presAssocID="{B933F1C2-4640-413D-8AAD-6DBC37F0019D}" presName="childShp" presStyleLbl="bgAccFollowNode1" presStyleIdx="0" presStyleCnt="1">
        <dgm:presLayoutVars>
          <dgm:bulletEnabled val="1"/>
        </dgm:presLayoutVars>
      </dgm:prSet>
      <dgm:spPr/>
    </dgm:pt>
  </dgm:ptLst>
  <dgm:cxnLst>
    <dgm:cxn modelId="{6BBD0F15-9F52-4DE5-97B1-BBD363AFCCAF}" srcId="{B933F1C2-4640-413D-8AAD-6DBC37F0019D}" destId="{02B23C1E-1C0C-4FF9-9021-A4968B900CFF}" srcOrd="0" destOrd="0" parTransId="{72F5B5EB-FC3F-4D57-92D9-E5BC911086E8}" sibTransId="{EA5D3523-355D-4BDC-ADF9-B0037A792BF5}"/>
    <dgm:cxn modelId="{AD18465D-E159-4744-8EE5-E0E6E87C9059}" type="presOf" srcId="{02B23C1E-1C0C-4FF9-9021-A4968B900CFF}" destId="{9B62995D-0918-44CE-8126-6422155D8F70}" srcOrd="0" destOrd="0" presId="urn:microsoft.com/office/officeart/2005/8/layout/vList6"/>
    <dgm:cxn modelId="{044C8D4F-06BD-4056-92AE-E0468C953DEB}" srcId="{B486C4C9-C035-4AD6-9931-5239BC854774}" destId="{B933F1C2-4640-413D-8AAD-6DBC37F0019D}" srcOrd="0" destOrd="0" parTransId="{427A5F94-4CA2-4DAD-8431-EAA582FF31E0}" sibTransId="{ED0E8A72-70E1-4A27-88F9-77B5826AB76D}"/>
    <dgm:cxn modelId="{4B8BA675-B8A8-4B65-825F-D55FB9AD7143}" type="presOf" srcId="{B933F1C2-4640-413D-8AAD-6DBC37F0019D}" destId="{533AFD79-7AB9-4DC8-AFB1-EB3A08712DDD}" srcOrd="0" destOrd="0" presId="urn:microsoft.com/office/officeart/2005/8/layout/vList6"/>
    <dgm:cxn modelId="{C5E93CEE-256B-4FD0-B16A-0D13B86CC0D2}" type="presOf" srcId="{B486C4C9-C035-4AD6-9931-5239BC854774}" destId="{65A4D894-BCE1-4A91-BE4A-565CBF45040C}" srcOrd="0" destOrd="0" presId="urn:microsoft.com/office/officeart/2005/8/layout/vList6"/>
    <dgm:cxn modelId="{DEDE4313-F39C-4234-A116-321635CA2F0D}" type="presParOf" srcId="{65A4D894-BCE1-4A91-BE4A-565CBF45040C}" destId="{72820719-6384-4ABF-AC14-83385D0B24A2}" srcOrd="0" destOrd="0" presId="urn:microsoft.com/office/officeart/2005/8/layout/vList6"/>
    <dgm:cxn modelId="{DB492947-16C8-4E11-9D0D-948AA7DF133D}" type="presParOf" srcId="{72820719-6384-4ABF-AC14-83385D0B24A2}" destId="{533AFD79-7AB9-4DC8-AFB1-EB3A08712DDD}" srcOrd="0" destOrd="0" presId="urn:microsoft.com/office/officeart/2005/8/layout/vList6"/>
    <dgm:cxn modelId="{C8B7B270-1D7F-4A22-B1E0-FEC26B0AF945}" type="presParOf" srcId="{72820719-6384-4ABF-AC14-83385D0B24A2}" destId="{9B62995D-0918-44CE-8126-6422155D8F70}"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22289D43-358F-4849-AE24-ACA6BF0DEAC9}" type="doc">
      <dgm:prSet loTypeId="urn:microsoft.com/office/officeart/2005/8/layout/default" loCatId="list" qsTypeId="urn:microsoft.com/office/officeart/2005/8/quickstyle/simple3" qsCatId="simple" csTypeId="urn:microsoft.com/office/officeart/2005/8/colors/accent1_3" csCatId="accent1" phldr="1"/>
      <dgm:spPr/>
      <dgm:t>
        <a:bodyPr/>
        <a:lstStyle/>
        <a:p>
          <a:endParaRPr lang="en-US"/>
        </a:p>
      </dgm:t>
    </dgm:pt>
    <dgm:pt modelId="{9514218A-0CB6-4742-9BE6-FCBDCABAFE65}">
      <dgm:prSet/>
      <dgm:spPr/>
      <dgm:t>
        <a:bodyPr/>
        <a:lstStyle/>
        <a:p>
          <a:r>
            <a:rPr lang="en-GB" b="1"/>
            <a:t>Unlawfully</a:t>
          </a:r>
          <a:r>
            <a:rPr lang="en-GB"/>
            <a:t> – means ‘without</a:t>
          </a:r>
          <a:r>
            <a:rPr lang="en-GB" baseline="0"/>
            <a:t> lawful justification’</a:t>
          </a:r>
          <a:endParaRPr lang="en-US"/>
        </a:p>
      </dgm:t>
    </dgm:pt>
    <dgm:pt modelId="{FAEA3195-1434-4AE1-BCDB-8EE8A0C87560}" type="parTrans" cxnId="{F53A8CD6-C3CF-4EBF-A653-65C1EF281C48}">
      <dgm:prSet/>
      <dgm:spPr/>
      <dgm:t>
        <a:bodyPr/>
        <a:lstStyle/>
        <a:p>
          <a:endParaRPr lang="en-US"/>
        </a:p>
      </dgm:t>
    </dgm:pt>
    <dgm:pt modelId="{F621BAC5-CDB3-410A-86C5-D6E498FCA806}" type="sibTrans" cxnId="{F53A8CD6-C3CF-4EBF-A653-65C1EF281C48}">
      <dgm:prSet/>
      <dgm:spPr/>
      <dgm:t>
        <a:bodyPr/>
        <a:lstStyle/>
        <a:p>
          <a:endParaRPr lang="en-US"/>
        </a:p>
      </dgm:t>
    </dgm:pt>
    <dgm:pt modelId="{3818AE1A-876D-40E4-8339-1B7BEE0BFF4C}">
      <dgm:prSet/>
      <dgm:spPr/>
      <dgm:t>
        <a:bodyPr/>
        <a:lstStyle/>
        <a:p>
          <a:r>
            <a:rPr lang="en-GB" b="1" dirty="0"/>
            <a:t>Maliciously</a:t>
          </a:r>
          <a:r>
            <a:rPr lang="en-GB" dirty="0"/>
            <a:t> – includes intentionally or recklessly - the defendant must realise that there is a risk of some harm being caused to the victim. </a:t>
          </a:r>
          <a:br>
            <a:rPr lang="en-GB" dirty="0"/>
          </a:br>
          <a:r>
            <a:rPr lang="en-US" dirty="0"/>
            <a:t>It is only necessary to prove that the suspect FORESAW a RISK of </a:t>
          </a:r>
          <a:r>
            <a:rPr lang="en-US" u="sng" dirty="0"/>
            <a:t>SOME HARM</a:t>
          </a:r>
          <a:r>
            <a:rPr lang="en-US" dirty="0"/>
            <a:t> and went on to use force against the victim regardless.</a:t>
          </a:r>
        </a:p>
      </dgm:t>
    </dgm:pt>
    <dgm:pt modelId="{D95DDA75-5C5A-466D-AC90-76EB0A83A624}" type="parTrans" cxnId="{EB1CCE5C-03AB-4B19-B827-7291C4A451E9}">
      <dgm:prSet/>
      <dgm:spPr/>
      <dgm:t>
        <a:bodyPr/>
        <a:lstStyle/>
        <a:p>
          <a:endParaRPr lang="en-US"/>
        </a:p>
      </dgm:t>
    </dgm:pt>
    <dgm:pt modelId="{1DD72AD1-1CB4-4FDA-98D5-11C2CDBD1219}" type="sibTrans" cxnId="{EB1CCE5C-03AB-4B19-B827-7291C4A451E9}">
      <dgm:prSet/>
      <dgm:spPr/>
      <dgm:t>
        <a:bodyPr/>
        <a:lstStyle/>
        <a:p>
          <a:endParaRPr lang="en-US"/>
        </a:p>
      </dgm:t>
    </dgm:pt>
    <dgm:pt modelId="{16ADFA9D-A060-4FA2-861C-7D9CC81D16F8}">
      <dgm:prSet/>
      <dgm:spPr/>
      <dgm:t>
        <a:bodyPr/>
        <a:lstStyle/>
        <a:p>
          <a:r>
            <a:rPr lang="en-US"/>
            <a:t>It is </a:t>
          </a:r>
          <a:r>
            <a:rPr lang="en-US" u="sng"/>
            <a:t>not</a:t>
          </a:r>
          <a:r>
            <a:rPr lang="en-US"/>
            <a:t> necessary to prove that the suspect foresaw the </a:t>
          </a:r>
          <a:r>
            <a:rPr lang="en-US" u="sng"/>
            <a:t>EXTENT</a:t>
          </a:r>
          <a:r>
            <a:rPr lang="en-US"/>
            <a:t> of the </a:t>
          </a:r>
          <a:r>
            <a:rPr lang="en-US" u="sng"/>
            <a:t>actual harm </a:t>
          </a:r>
          <a:r>
            <a:rPr lang="en-US"/>
            <a:t>caused as a result – which may have been far more severe than anticipated</a:t>
          </a:r>
        </a:p>
      </dgm:t>
    </dgm:pt>
    <dgm:pt modelId="{D0C4E6F7-37BD-4B35-8B20-821083804B50}" type="parTrans" cxnId="{00ECA5A7-802B-4DC4-9214-DE734950C60B}">
      <dgm:prSet/>
      <dgm:spPr/>
      <dgm:t>
        <a:bodyPr/>
        <a:lstStyle/>
        <a:p>
          <a:endParaRPr lang="en-US"/>
        </a:p>
      </dgm:t>
    </dgm:pt>
    <dgm:pt modelId="{A153265E-8060-4309-A33E-B85BC4F6DC93}" type="sibTrans" cxnId="{00ECA5A7-802B-4DC4-9214-DE734950C60B}">
      <dgm:prSet/>
      <dgm:spPr/>
      <dgm:t>
        <a:bodyPr/>
        <a:lstStyle/>
        <a:p>
          <a:endParaRPr lang="en-US"/>
        </a:p>
      </dgm:t>
    </dgm:pt>
    <dgm:pt modelId="{30CA1671-7E67-4632-B84F-CF2A69CB1759}">
      <dgm:prSet/>
      <dgm:spPr/>
      <dgm:t>
        <a:bodyPr/>
        <a:lstStyle/>
        <a:p>
          <a:r>
            <a:rPr lang="en-GB" b="1"/>
            <a:t>Wounding - </a:t>
          </a:r>
          <a:r>
            <a:rPr lang="en-GB"/>
            <a:t>is the breaking of the whole skin.</a:t>
          </a:r>
          <a:endParaRPr lang="en-US"/>
        </a:p>
      </dgm:t>
    </dgm:pt>
    <dgm:pt modelId="{8F795E86-94C2-4B04-B38B-CA6ABC8D91BA}" type="parTrans" cxnId="{ACFE65EC-0B6D-4BFA-9B18-2B42BDDCFF14}">
      <dgm:prSet/>
      <dgm:spPr/>
      <dgm:t>
        <a:bodyPr/>
        <a:lstStyle/>
        <a:p>
          <a:endParaRPr lang="en-US"/>
        </a:p>
      </dgm:t>
    </dgm:pt>
    <dgm:pt modelId="{00627B11-97E0-4D6C-B86C-DCD823D5D5AA}" type="sibTrans" cxnId="{ACFE65EC-0B6D-4BFA-9B18-2B42BDDCFF14}">
      <dgm:prSet/>
      <dgm:spPr/>
      <dgm:t>
        <a:bodyPr/>
        <a:lstStyle/>
        <a:p>
          <a:endParaRPr lang="en-US"/>
        </a:p>
      </dgm:t>
    </dgm:pt>
    <dgm:pt modelId="{A9DB4A63-ADBD-4F11-BA6B-A1CFFB98B9CA}">
      <dgm:prSet/>
      <dgm:spPr/>
      <dgm:t>
        <a:bodyPr/>
        <a:lstStyle/>
        <a:p>
          <a:r>
            <a:rPr lang="en-GB" b="1"/>
            <a:t>Inflict</a:t>
          </a:r>
          <a:r>
            <a:rPr lang="en-GB"/>
            <a:t> - there does not need to be a physical</a:t>
          </a:r>
          <a:r>
            <a:rPr lang="en-GB" baseline="0"/>
            <a:t> contact</a:t>
          </a:r>
          <a:r>
            <a:rPr lang="en-GB"/>
            <a:t> and it must be shown that the behaviour of the defendant brought about the resulting harm</a:t>
          </a:r>
          <a:endParaRPr lang="en-US"/>
        </a:p>
      </dgm:t>
    </dgm:pt>
    <dgm:pt modelId="{AC6031C5-D8B2-4190-A537-64861F7E60A5}" type="parTrans" cxnId="{43D4C178-82B5-494B-A545-402B29B2C846}">
      <dgm:prSet/>
      <dgm:spPr/>
      <dgm:t>
        <a:bodyPr/>
        <a:lstStyle/>
        <a:p>
          <a:endParaRPr lang="en-US"/>
        </a:p>
      </dgm:t>
    </dgm:pt>
    <dgm:pt modelId="{18863A29-EA2F-4C40-9D19-5E371B65360F}" type="sibTrans" cxnId="{43D4C178-82B5-494B-A545-402B29B2C846}">
      <dgm:prSet/>
      <dgm:spPr/>
      <dgm:t>
        <a:bodyPr/>
        <a:lstStyle/>
        <a:p>
          <a:endParaRPr lang="en-US"/>
        </a:p>
      </dgm:t>
    </dgm:pt>
    <dgm:pt modelId="{9166350B-F59A-F542-B6D0-E167106AE566}" type="pres">
      <dgm:prSet presAssocID="{22289D43-358F-4849-AE24-ACA6BF0DEAC9}" presName="diagram" presStyleCnt="0">
        <dgm:presLayoutVars>
          <dgm:dir/>
          <dgm:resizeHandles val="exact"/>
        </dgm:presLayoutVars>
      </dgm:prSet>
      <dgm:spPr/>
    </dgm:pt>
    <dgm:pt modelId="{13807D5F-037B-2E40-B94F-75E33739E88D}" type="pres">
      <dgm:prSet presAssocID="{9514218A-0CB6-4742-9BE6-FCBDCABAFE65}" presName="node" presStyleLbl="node1" presStyleIdx="0" presStyleCnt="5">
        <dgm:presLayoutVars>
          <dgm:bulletEnabled val="1"/>
        </dgm:presLayoutVars>
      </dgm:prSet>
      <dgm:spPr/>
    </dgm:pt>
    <dgm:pt modelId="{76549218-E7CF-244E-9F98-8C9255F52AF3}" type="pres">
      <dgm:prSet presAssocID="{F621BAC5-CDB3-410A-86C5-D6E498FCA806}" presName="sibTrans" presStyleCnt="0"/>
      <dgm:spPr/>
    </dgm:pt>
    <dgm:pt modelId="{B14377E9-742E-334B-9AB6-CA7E6CFB9CB8}" type="pres">
      <dgm:prSet presAssocID="{3818AE1A-876D-40E4-8339-1B7BEE0BFF4C}" presName="node" presStyleLbl="node1" presStyleIdx="1" presStyleCnt="5">
        <dgm:presLayoutVars>
          <dgm:bulletEnabled val="1"/>
        </dgm:presLayoutVars>
      </dgm:prSet>
      <dgm:spPr/>
    </dgm:pt>
    <dgm:pt modelId="{BDC4A211-3EF8-9F44-8EE2-EF3902F29FAA}" type="pres">
      <dgm:prSet presAssocID="{1DD72AD1-1CB4-4FDA-98D5-11C2CDBD1219}" presName="sibTrans" presStyleCnt="0"/>
      <dgm:spPr/>
    </dgm:pt>
    <dgm:pt modelId="{082ED54A-1620-BC42-9E9E-756518F6F628}" type="pres">
      <dgm:prSet presAssocID="{16ADFA9D-A060-4FA2-861C-7D9CC81D16F8}" presName="node" presStyleLbl="node1" presStyleIdx="2" presStyleCnt="5">
        <dgm:presLayoutVars>
          <dgm:bulletEnabled val="1"/>
        </dgm:presLayoutVars>
      </dgm:prSet>
      <dgm:spPr/>
    </dgm:pt>
    <dgm:pt modelId="{1B1AC472-3745-7646-A0EE-F38C45459449}" type="pres">
      <dgm:prSet presAssocID="{A153265E-8060-4309-A33E-B85BC4F6DC93}" presName="sibTrans" presStyleCnt="0"/>
      <dgm:spPr/>
    </dgm:pt>
    <dgm:pt modelId="{5528A831-E0E2-BB4F-9741-7F6E8C82913D}" type="pres">
      <dgm:prSet presAssocID="{30CA1671-7E67-4632-B84F-CF2A69CB1759}" presName="node" presStyleLbl="node1" presStyleIdx="3" presStyleCnt="5">
        <dgm:presLayoutVars>
          <dgm:bulletEnabled val="1"/>
        </dgm:presLayoutVars>
      </dgm:prSet>
      <dgm:spPr/>
    </dgm:pt>
    <dgm:pt modelId="{951B3254-678E-E54F-9E9E-1C03327505C7}" type="pres">
      <dgm:prSet presAssocID="{00627B11-97E0-4D6C-B86C-DCD823D5D5AA}" presName="sibTrans" presStyleCnt="0"/>
      <dgm:spPr/>
    </dgm:pt>
    <dgm:pt modelId="{E4FAE524-D157-0A4E-ACDB-8392ABA9D83B}" type="pres">
      <dgm:prSet presAssocID="{A9DB4A63-ADBD-4F11-BA6B-A1CFFB98B9CA}" presName="node" presStyleLbl="node1" presStyleIdx="4" presStyleCnt="5">
        <dgm:presLayoutVars>
          <dgm:bulletEnabled val="1"/>
        </dgm:presLayoutVars>
      </dgm:prSet>
      <dgm:spPr/>
    </dgm:pt>
  </dgm:ptLst>
  <dgm:cxnLst>
    <dgm:cxn modelId="{FB791012-D383-A84F-AF8B-EEAE6ABC1CC6}" type="presOf" srcId="{A9DB4A63-ADBD-4F11-BA6B-A1CFFB98B9CA}" destId="{E4FAE524-D157-0A4E-ACDB-8392ABA9D83B}" srcOrd="0" destOrd="0" presId="urn:microsoft.com/office/officeart/2005/8/layout/default"/>
    <dgm:cxn modelId="{EB1CCE5C-03AB-4B19-B827-7291C4A451E9}" srcId="{22289D43-358F-4849-AE24-ACA6BF0DEAC9}" destId="{3818AE1A-876D-40E4-8339-1B7BEE0BFF4C}" srcOrd="1" destOrd="0" parTransId="{D95DDA75-5C5A-466D-AC90-76EB0A83A624}" sibTransId="{1DD72AD1-1CB4-4FDA-98D5-11C2CDBD1219}"/>
    <dgm:cxn modelId="{B84C496E-CDAE-A242-A732-1174EFF4150E}" type="presOf" srcId="{16ADFA9D-A060-4FA2-861C-7D9CC81D16F8}" destId="{082ED54A-1620-BC42-9E9E-756518F6F628}" srcOrd="0" destOrd="0" presId="urn:microsoft.com/office/officeart/2005/8/layout/default"/>
    <dgm:cxn modelId="{44090A57-D0B4-7B4D-B908-D3EF8E7A4D65}" type="presOf" srcId="{3818AE1A-876D-40E4-8339-1B7BEE0BFF4C}" destId="{B14377E9-742E-334B-9AB6-CA7E6CFB9CB8}" srcOrd="0" destOrd="0" presId="urn:microsoft.com/office/officeart/2005/8/layout/default"/>
    <dgm:cxn modelId="{43D4C178-82B5-494B-A545-402B29B2C846}" srcId="{22289D43-358F-4849-AE24-ACA6BF0DEAC9}" destId="{A9DB4A63-ADBD-4F11-BA6B-A1CFFB98B9CA}" srcOrd="4" destOrd="0" parTransId="{AC6031C5-D8B2-4190-A537-64861F7E60A5}" sibTransId="{18863A29-EA2F-4C40-9D19-5E371B65360F}"/>
    <dgm:cxn modelId="{00ECA5A7-802B-4DC4-9214-DE734950C60B}" srcId="{22289D43-358F-4849-AE24-ACA6BF0DEAC9}" destId="{16ADFA9D-A060-4FA2-861C-7D9CC81D16F8}" srcOrd="2" destOrd="0" parTransId="{D0C4E6F7-37BD-4B35-8B20-821083804B50}" sibTransId="{A153265E-8060-4309-A33E-B85BC4F6DC93}"/>
    <dgm:cxn modelId="{182232D5-1860-0A46-924E-5379D469DE6F}" type="presOf" srcId="{30CA1671-7E67-4632-B84F-CF2A69CB1759}" destId="{5528A831-E0E2-BB4F-9741-7F6E8C82913D}" srcOrd="0" destOrd="0" presId="urn:microsoft.com/office/officeart/2005/8/layout/default"/>
    <dgm:cxn modelId="{F53A8CD6-C3CF-4EBF-A653-65C1EF281C48}" srcId="{22289D43-358F-4849-AE24-ACA6BF0DEAC9}" destId="{9514218A-0CB6-4742-9BE6-FCBDCABAFE65}" srcOrd="0" destOrd="0" parTransId="{FAEA3195-1434-4AE1-BCDB-8EE8A0C87560}" sibTransId="{F621BAC5-CDB3-410A-86C5-D6E498FCA806}"/>
    <dgm:cxn modelId="{CE5381E4-0D06-1844-B740-857115A2BBEA}" type="presOf" srcId="{22289D43-358F-4849-AE24-ACA6BF0DEAC9}" destId="{9166350B-F59A-F542-B6D0-E167106AE566}" srcOrd="0" destOrd="0" presId="urn:microsoft.com/office/officeart/2005/8/layout/default"/>
    <dgm:cxn modelId="{ACFE65EC-0B6D-4BFA-9B18-2B42BDDCFF14}" srcId="{22289D43-358F-4849-AE24-ACA6BF0DEAC9}" destId="{30CA1671-7E67-4632-B84F-CF2A69CB1759}" srcOrd="3" destOrd="0" parTransId="{8F795E86-94C2-4B04-B38B-CA6ABC8D91BA}" sibTransId="{00627B11-97E0-4D6C-B86C-DCD823D5D5AA}"/>
    <dgm:cxn modelId="{10DDC9EE-CD64-044B-9594-F6FF3E868AE9}" type="presOf" srcId="{9514218A-0CB6-4742-9BE6-FCBDCABAFE65}" destId="{13807D5F-037B-2E40-B94F-75E33739E88D}" srcOrd="0" destOrd="0" presId="urn:microsoft.com/office/officeart/2005/8/layout/default"/>
    <dgm:cxn modelId="{E83D1C6B-0CDA-1847-879A-646C955B984D}" type="presParOf" srcId="{9166350B-F59A-F542-B6D0-E167106AE566}" destId="{13807D5F-037B-2E40-B94F-75E33739E88D}" srcOrd="0" destOrd="0" presId="urn:microsoft.com/office/officeart/2005/8/layout/default"/>
    <dgm:cxn modelId="{22427010-7B1B-704D-A5B9-885BCDEC4537}" type="presParOf" srcId="{9166350B-F59A-F542-B6D0-E167106AE566}" destId="{76549218-E7CF-244E-9F98-8C9255F52AF3}" srcOrd="1" destOrd="0" presId="urn:microsoft.com/office/officeart/2005/8/layout/default"/>
    <dgm:cxn modelId="{29357669-448F-6E4E-A088-BABC22E3DDBD}" type="presParOf" srcId="{9166350B-F59A-F542-B6D0-E167106AE566}" destId="{B14377E9-742E-334B-9AB6-CA7E6CFB9CB8}" srcOrd="2" destOrd="0" presId="urn:microsoft.com/office/officeart/2005/8/layout/default"/>
    <dgm:cxn modelId="{94A6E4ED-D06F-4547-9E72-D7900FED0B69}" type="presParOf" srcId="{9166350B-F59A-F542-B6D0-E167106AE566}" destId="{BDC4A211-3EF8-9F44-8EE2-EF3902F29FAA}" srcOrd="3" destOrd="0" presId="urn:microsoft.com/office/officeart/2005/8/layout/default"/>
    <dgm:cxn modelId="{3CB2F5C2-A403-5F49-8115-7301CEE482DB}" type="presParOf" srcId="{9166350B-F59A-F542-B6D0-E167106AE566}" destId="{082ED54A-1620-BC42-9E9E-756518F6F628}" srcOrd="4" destOrd="0" presId="urn:microsoft.com/office/officeart/2005/8/layout/default"/>
    <dgm:cxn modelId="{1347E580-F807-C74D-8B22-54B706078A0E}" type="presParOf" srcId="{9166350B-F59A-F542-B6D0-E167106AE566}" destId="{1B1AC472-3745-7646-A0EE-F38C45459449}" srcOrd="5" destOrd="0" presId="urn:microsoft.com/office/officeart/2005/8/layout/default"/>
    <dgm:cxn modelId="{7D61E1D1-DA8B-2E4D-AAA9-050E79C7FB26}" type="presParOf" srcId="{9166350B-F59A-F542-B6D0-E167106AE566}" destId="{5528A831-E0E2-BB4F-9741-7F6E8C82913D}" srcOrd="6" destOrd="0" presId="urn:microsoft.com/office/officeart/2005/8/layout/default"/>
    <dgm:cxn modelId="{F390B7FF-C624-5E47-A57E-A4B30E3831FB}" type="presParOf" srcId="{9166350B-F59A-F542-B6D0-E167106AE566}" destId="{951B3254-678E-E54F-9E9E-1C03327505C7}" srcOrd="7" destOrd="0" presId="urn:microsoft.com/office/officeart/2005/8/layout/default"/>
    <dgm:cxn modelId="{4F9FF206-7F98-D647-86DF-791D58CDF47F}" type="presParOf" srcId="{9166350B-F59A-F542-B6D0-E167106AE566}" destId="{E4FAE524-D157-0A4E-ACDB-8392ABA9D83B}"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8570E2BC-B4CF-449B-B081-34F51567CBD8}" type="doc">
      <dgm:prSet loTypeId="urn:microsoft.com/office/officeart/2005/8/layout/process1" loCatId="list" qsTypeId="urn:microsoft.com/office/officeart/2005/8/quickstyle/simple1" qsCatId="simple" csTypeId="urn:microsoft.com/office/officeart/2005/8/colors/accent3_3" csCatId="accent3" phldr="1"/>
      <dgm:spPr/>
      <dgm:t>
        <a:bodyPr/>
        <a:lstStyle/>
        <a:p>
          <a:endParaRPr lang="en-US"/>
        </a:p>
      </dgm:t>
    </dgm:pt>
    <dgm:pt modelId="{E82A9198-5772-4E16-A765-97C41BD2299B}">
      <dgm:prSet phldrT="[Text]" custT="1"/>
      <dgm:spPr/>
      <dgm:t>
        <a:bodyPr/>
        <a:lstStyle/>
        <a:p>
          <a:r>
            <a:rPr lang="en-US" sz="2400" dirty="0"/>
            <a:t>Whosoever shall </a:t>
          </a:r>
          <a:r>
            <a:rPr lang="en-US" sz="2400" b="1" i="1" u="sng" dirty="0"/>
            <a:t>unlawfully</a:t>
          </a:r>
          <a:r>
            <a:rPr lang="en-US" sz="2400" dirty="0"/>
            <a:t> &amp; </a:t>
          </a:r>
          <a:r>
            <a:rPr lang="en-US" sz="2400" b="1" i="1" u="sng" dirty="0"/>
            <a:t>maliciously</a:t>
          </a:r>
          <a:r>
            <a:rPr lang="en-US" sz="2400" dirty="0"/>
            <a:t> by any means whatsoever </a:t>
          </a:r>
          <a:r>
            <a:rPr lang="en-US" sz="2400" b="1" i="1" u="sng" dirty="0"/>
            <a:t>wound</a:t>
          </a:r>
          <a:r>
            <a:rPr lang="en-US" sz="2400" dirty="0"/>
            <a:t> or </a:t>
          </a:r>
          <a:r>
            <a:rPr lang="en-US" sz="2400" b="1" i="1" u="sng" dirty="0"/>
            <a:t>cause</a:t>
          </a:r>
          <a:r>
            <a:rPr lang="en-US" sz="2400" dirty="0"/>
            <a:t> any grievous bodily harm to any person</a:t>
          </a:r>
          <a:endParaRPr lang="en-US" dirty="0"/>
        </a:p>
      </dgm:t>
    </dgm:pt>
    <dgm:pt modelId="{221B2886-27B2-49B8-B2C0-E943350C2714}" type="parTrans" cxnId="{D1C93F44-96E0-4243-928C-925BE9740A33}">
      <dgm:prSet/>
      <dgm:spPr/>
      <dgm:t>
        <a:bodyPr/>
        <a:lstStyle/>
        <a:p>
          <a:endParaRPr lang="en-US"/>
        </a:p>
      </dgm:t>
    </dgm:pt>
    <dgm:pt modelId="{1BFCFE10-5CDB-4453-8B07-4A47B0A0C460}" type="sibTrans" cxnId="{D1C93F44-96E0-4243-928C-925BE9740A33}">
      <dgm:prSet/>
      <dgm:spPr/>
      <dgm:t>
        <a:bodyPr/>
        <a:lstStyle/>
        <a:p>
          <a:endParaRPr lang="en-US"/>
        </a:p>
      </dgm:t>
    </dgm:pt>
    <dgm:pt modelId="{4D543C91-4F68-4A5B-AA8D-A5D9B239F356}">
      <dgm:prSet phldrT="[Text]" custT="1"/>
      <dgm:spPr/>
      <dgm:t>
        <a:bodyPr/>
        <a:lstStyle/>
        <a:p>
          <a:r>
            <a:rPr lang="en-US" sz="2400" dirty="0"/>
            <a:t>With </a:t>
          </a:r>
          <a:r>
            <a:rPr lang="en-US" sz="2400" b="1" i="1" u="sng" dirty="0"/>
            <a:t>INTENT </a:t>
          </a:r>
          <a:r>
            <a:rPr lang="en-US" sz="2400" dirty="0"/>
            <a:t>to do some grievous bodily harm to any person</a:t>
          </a:r>
          <a:endParaRPr lang="en-US" dirty="0"/>
        </a:p>
      </dgm:t>
    </dgm:pt>
    <dgm:pt modelId="{9B0753CD-2BD6-4BA6-88AC-F5493A536375}" type="parTrans" cxnId="{89D8210E-3296-4D92-BA06-665BA97D26FF}">
      <dgm:prSet/>
      <dgm:spPr/>
      <dgm:t>
        <a:bodyPr/>
        <a:lstStyle/>
        <a:p>
          <a:endParaRPr lang="en-US"/>
        </a:p>
      </dgm:t>
    </dgm:pt>
    <dgm:pt modelId="{B9B908EE-3C17-4C68-99E8-F25469DF1539}" type="sibTrans" cxnId="{89D8210E-3296-4D92-BA06-665BA97D26FF}">
      <dgm:prSet/>
      <dgm:spPr/>
      <dgm:t>
        <a:bodyPr/>
        <a:lstStyle/>
        <a:p>
          <a:endParaRPr lang="en-US"/>
        </a:p>
      </dgm:t>
    </dgm:pt>
    <dgm:pt modelId="{C21B5ACE-6279-457B-A733-C70DE22FBFB6}">
      <dgm:prSet phldrT="[Text]" custT="1"/>
      <dgm:spPr/>
      <dgm:t>
        <a:bodyPr/>
        <a:lstStyle/>
        <a:p>
          <a:r>
            <a:rPr lang="en-US" sz="2400" dirty="0"/>
            <a:t>Or with intent to resist or prevent the </a:t>
          </a:r>
          <a:r>
            <a:rPr lang="en-US" sz="2400" b="1" i="1" u="sng" dirty="0"/>
            <a:t>lawful apprehension </a:t>
          </a:r>
          <a:r>
            <a:rPr lang="en-US" sz="2400" dirty="0"/>
            <a:t>or detainer of any person shall be guilty of an offence</a:t>
          </a:r>
          <a:endParaRPr lang="en-US" dirty="0"/>
        </a:p>
      </dgm:t>
    </dgm:pt>
    <dgm:pt modelId="{C2FD6450-8FC3-4407-99B1-85375388BCA9}" type="parTrans" cxnId="{53B0F314-F718-469C-B4E0-5CE03E872B15}">
      <dgm:prSet/>
      <dgm:spPr/>
      <dgm:t>
        <a:bodyPr/>
        <a:lstStyle/>
        <a:p>
          <a:endParaRPr lang="en-US"/>
        </a:p>
      </dgm:t>
    </dgm:pt>
    <dgm:pt modelId="{8F451748-DF21-48E2-81E8-3E0325124338}" type="sibTrans" cxnId="{53B0F314-F718-469C-B4E0-5CE03E872B15}">
      <dgm:prSet/>
      <dgm:spPr/>
      <dgm:t>
        <a:bodyPr/>
        <a:lstStyle/>
        <a:p>
          <a:endParaRPr lang="en-US"/>
        </a:p>
      </dgm:t>
    </dgm:pt>
    <dgm:pt modelId="{0D2F3023-F5EF-A040-AA38-6AA85285BED2}" type="pres">
      <dgm:prSet presAssocID="{8570E2BC-B4CF-449B-B081-34F51567CBD8}" presName="Name0" presStyleCnt="0">
        <dgm:presLayoutVars>
          <dgm:dir/>
          <dgm:resizeHandles val="exact"/>
        </dgm:presLayoutVars>
      </dgm:prSet>
      <dgm:spPr/>
    </dgm:pt>
    <dgm:pt modelId="{9DB471A8-60B6-A942-8D6E-7C10B358FBF2}" type="pres">
      <dgm:prSet presAssocID="{E82A9198-5772-4E16-A765-97C41BD2299B}" presName="node" presStyleLbl="node1" presStyleIdx="0" presStyleCnt="3">
        <dgm:presLayoutVars>
          <dgm:bulletEnabled val="1"/>
        </dgm:presLayoutVars>
      </dgm:prSet>
      <dgm:spPr/>
    </dgm:pt>
    <dgm:pt modelId="{DCA80800-468A-8546-9570-3218B9BC8835}" type="pres">
      <dgm:prSet presAssocID="{1BFCFE10-5CDB-4453-8B07-4A47B0A0C460}" presName="sibTrans" presStyleLbl="sibTrans2D1" presStyleIdx="0" presStyleCnt="2"/>
      <dgm:spPr/>
    </dgm:pt>
    <dgm:pt modelId="{A35C88FD-8C34-464E-89FC-1860708C047D}" type="pres">
      <dgm:prSet presAssocID="{1BFCFE10-5CDB-4453-8B07-4A47B0A0C460}" presName="connectorText" presStyleLbl="sibTrans2D1" presStyleIdx="0" presStyleCnt="2"/>
      <dgm:spPr/>
    </dgm:pt>
    <dgm:pt modelId="{B8649201-8F0B-3341-930D-FE4E544F60BB}" type="pres">
      <dgm:prSet presAssocID="{4D543C91-4F68-4A5B-AA8D-A5D9B239F356}" presName="node" presStyleLbl="node1" presStyleIdx="1" presStyleCnt="3">
        <dgm:presLayoutVars>
          <dgm:bulletEnabled val="1"/>
        </dgm:presLayoutVars>
      </dgm:prSet>
      <dgm:spPr/>
    </dgm:pt>
    <dgm:pt modelId="{BC6D6175-77ED-1F47-B885-B23553D7F5BB}" type="pres">
      <dgm:prSet presAssocID="{B9B908EE-3C17-4C68-99E8-F25469DF1539}" presName="sibTrans" presStyleLbl="sibTrans2D1" presStyleIdx="1" presStyleCnt="2"/>
      <dgm:spPr/>
    </dgm:pt>
    <dgm:pt modelId="{B7EA0616-A24C-E34F-81AB-1E96EB843EE1}" type="pres">
      <dgm:prSet presAssocID="{B9B908EE-3C17-4C68-99E8-F25469DF1539}" presName="connectorText" presStyleLbl="sibTrans2D1" presStyleIdx="1" presStyleCnt="2"/>
      <dgm:spPr/>
    </dgm:pt>
    <dgm:pt modelId="{F971D264-C1D9-0A4B-A339-783CA72993B4}" type="pres">
      <dgm:prSet presAssocID="{C21B5ACE-6279-457B-A733-C70DE22FBFB6}" presName="node" presStyleLbl="node1" presStyleIdx="2" presStyleCnt="3">
        <dgm:presLayoutVars>
          <dgm:bulletEnabled val="1"/>
        </dgm:presLayoutVars>
      </dgm:prSet>
      <dgm:spPr/>
    </dgm:pt>
  </dgm:ptLst>
  <dgm:cxnLst>
    <dgm:cxn modelId="{89D8210E-3296-4D92-BA06-665BA97D26FF}" srcId="{8570E2BC-B4CF-449B-B081-34F51567CBD8}" destId="{4D543C91-4F68-4A5B-AA8D-A5D9B239F356}" srcOrd="1" destOrd="0" parTransId="{9B0753CD-2BD6-4BA6-88AC-F5493A536375}" sibTransId="{B9B908EE-3C17-4C68-99E8-F25469DF1539}"/>
    <dgm:cxn modelId="{53B0F314-F718-469C-B4E0-5CE03E872B15}" srcId="{8570E2BC-B4CF-449B-B081-34F51567CBD8}" destId="{C21B5ACE-6279-457B-A733-C70DE22FBFB6}" srcOrd="2" destOrd="0" parTransId="{C2FD6450-8FC3-4407-99B1-85375388BCA9}" sibTransId="{8F451748-DF21-48E2-81E8-3E0325124338}"/>
    <dgm:cxn modelId="{E9BDDE21-EF3F-FE47-B9AB-4D3968899FFB}" type="presOf" srcId="{B9B908EE-3C17-4C68-99E8-F25469DF1539}" destId="{BC6D6175-77ED-1F47-B885-B23553D7F5BB}" srcOrd="0" destOrd="0" presId="urn:microsoft.com/office/officeart/2005/8/layout/process1"/>
    <dgm:cxn modelId="{D1C93F44-96E0-4243-928C-925BE9740A33}" srcId="{8570E2BC-B4CF-449B-B081-34F51567CBD8}" destId="{E82A9198-5772-4E16-A765-97C41BD2299B}" srcOrd="0" destOrd="0" parTransId="{221B2886-27B2-49B8-B2C0-E943350C2714}" sibTransId="{1BFCFE10-5CDB-4453-8B07-4A47B0A0C460}"/>
    <dgm:cxn modelId="{769E026F-2ED9-F34A-8AE1-38263D989D2B}" type="presOf" srcId="{1BFCFE10-5CDB-4453-8B07-4A47B0A0C460}" destId="{DCA80800-468A-8546-9570-3218B9BC8835}" srcOrd="0" destOrd="0" presId="urn:microsoft.com/office/officeart/2005/8/layout/process1"/>
    <dgm:cxn modelId="{E1B42284-356D-7C45-9C97-34EB5CFCC6F6}" type="presOf" srcId="{8570E2BC-B4CF-449B-B081-34F51567CBD8}" destId="{0D2F3023-F5EF-A040-AA38-6AA85285BED2}" srcOrd="0" destOrd="0" presId="urn:microsoft.com/office/officeart/2005/8/layout/process1"/>
    <dgm:cxn modelId="{851AE29E-BABC-A245-97D2-F96D92DC444A}" type="presOf" srcId="{C21B5ACE-6279-457B-A733-C70DE22FBFB6}" destId="{F971D264-C1D9-0A4B-A339-783CA72993B4}" srcOrd="0" destOrd="0" presId="urn:microsoft.com/office/officeart/2005/8/layout/process1"/>
    <dgm:cxn modelId="{AA1FDBAF-1FC1-304C-865C-B9A76EFF8A66}" type="presOf" srcId="{E82A9198-5772-4E16-A765-97C41BD2299B}" destId="{9DB471A8-60B6-A942-8D6E-7C10B358FBF2}" srcOrd="0" destOrd="0" presId="urn:microsoft.com/office/officeart/2005/8/layout/process1"/>
    <dgm:cxn modelId="{26A460BB-D855-A94A-B674-0EBDC8BC6F48}" type="presOf" srcId="{B9B908EE-3C17-4C68-99E8-F25469DF1539}" destId="{B7EA0616-A24C-E34F-81AB-1E96EB843EE1}" srcOrd="1" destOrd="0" presId="urn:microsoft.com/office/officeart/2005/8/layout/process1"/>
    <dgm:cxn modelId="{B6EDF2CF-6CF7-C54F-8FD0-EF7B4785E0EB}" type="presOf" srcId="{1BFCFE10-5CDB-4453-8B07-4A47B0A0C460}" destId="{A35C88FD-8C34-464E-89FC-1860708C047D}" srcOrd="1" destOrd="0" presId="urn:microsoft.com/office/officeart/2005/8/layout/process1"/>
    <dgm:cxn modelId="{BF4DC0E5-23EE-B04B-B800-46C2AE150C9E}" type="presOf" srcId="{4D543C91-4F68-4A5B-AA8D-A5D9B239F356}" destId="{B8649201-8F0B-3341-930D-FE4E544F60BB}" srcOrd="0" destOrd="0" presId="urn:microsoft.com/office/officeart/2005/8/layout/process1"/>
    <dgm:cxn modelId="{0F32D076-5FC2-7E4B-A304-2909C96CE064}" type="presParOf" srcId="{0D2F3023-F5EF-A040-AA38-6AA85285BED2}" destId="{9DB471A8-60B6-A942-8D6E-7C10B358FBF2}" srcOrd="0" destOrd="0" presId="urn:microsoft.com/office/officeart/2005/8/layout/process1"/>
    <dgm:cxn modelId="{90574A94-FC27-594C-A9A5-4D28CB37BA1E}" type="presParOf" srcId="{0D2F3023-F5EF-A040-AA38-6AA85285BED2}" destId="{DCA80800-468A-8546-9570-3218B9BC8835}" srcOrd="1" destOrd="0" presId="urn:microsoft.com/office/officeart/2005/8/layout/process1"/>
    <dgm:cxn modelId="{55ECF5F0-3CFE-6249-A4F1-D52E2DA5B49D}" type="presParOf" srcId="{DCA80800-468A-8546-9570-3218B9BC8835}" destId="{A35C88FD-8C34-464E-89FC-1860708C047D}" srcOrd="0" destOrd="0" presId="urn:microsoft.com/office/officeart/2005/8/layout/process1"/>
    <dgm:cxn modelId="{E14A7965-38F9-BE4D-B48E-D9CE71CAF1BB}" type="presParOf" srcId="{0D2F3023-F5EF-A040-AA38-6AA85285BED2}" destId="{B8649201-8F0B-3341-930D-FE4E544F60BB}" srcOrd="2" destOrd="0" presId="urn:microsoft.com/office/officeart/2005/8/layout/process1"/>
    <dgm:cxn modelId="{024920F7-E06A-E44C-A011-7669B474F9D9}" type="presParOf" srcId="{0D2F3023-F5EF-A040-AA38-6AA85285BED2}" destId="{BC6D6175-77ED-1F47-B885-B23553D7F5BB}" srcOrd="3" destOrd="0" presId="urn:microsoft.com/office/officeart/2005/8/layout/process1"/>
    <dgm:cxn modelId="{58A0E0D0-594D-A644-B305-33A9F1D4E1A2}" type="presParOf" srcId="{BC6D6175-77ED-1F47-B885-B23553D7F5BB}" destId="{B7EA0616-A24C-E34F-81AB-1E96EB843EE1}" srcOrd="0" destOrd="0" presId="urn:microsoft.com/office/officeart/2005/8/layout/process1"/>
    <dgm:cxn modelId="{7F615F46-7225-CB4F-8070-2DE7E15E7000}" type="presParOf" srcId="{0D2F3023-F5EF-A040-AA38-6AA85285BED2}" destId="{F971D264-C1D9-0A4B-A339-783CA72993B4}"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560D869A-0C3B-4DE8-8BBD-67D330D18C2B}" type="doc">
      <dgm:prSet loTypeId="urn:microsoft.com/office/officeart/2005/8/layout/vList2" loCatId="list" qsTypeId="urn:microsoft.com/office/officeart/2005/8/quickstyle/simple1" qsCatId="simple" csTypeId="urn:microsoft.com/office/officeart/2005/8/colors/accent3_5" csCatId="accent3"/>
      <dgm:spPr/>
      <dgm:t>
        <a:bodyPr/>
        <a:lstStyle/>
        <a:p>
          <a:endParaRPr lang="en-US"/>
        </a:p>
      </dgm:t>
    </dgm:pt>
    <dgm:pt modelId="{F2A1CDAA-02E2-4B56-8541-44B66D8469D6}">
      <dgm:prSet/>
      <dgm:spPr/>
      <dgm:t>
        <a:bodyPr/>
        <a:lstStyle/>
        <a:p>
          <a:r>
            <a:rPr lang="en-US" b="1"/>
            <a:t>By any means whatsoever </a:t>
          </a:r>
          <a:r>
            <a:rPr lang="en-US"/>
            <a:t>– harm can be produced in any way but a connection between the means and the harm must be proved. </a:t>
          </a:r>
        </a:p>
      </dgm:t>
    </dgm:pt>
    <dgm:pt modelId="{7B484CBC-A3AA-4B3D-94AE-AF4B6C964C5C}" type="parTrans" cxnId="{B68A19A7-71D5-4ED8-893E-E58EC4BF5B18}">
      <dgm:prSet/>
      <dgm:spPr/>
      <dgm:t>
        <a:bodyPr/>
        <a:lstStyle/>
        <a:p>
          <a:endParaRPr lang="en-US"/>
        </a:p>
      </dgm:t>
    </dgm:pt>
    <dgm:pt modelId="{6181BDAF-DA49-448D-B661-3804534DF80F}" type="sibTrans" cxnId="{B68A19A7-71D5-4ED8-893E-E58EC4BF5B18}">
      <dgm:prSet/>
      <dgm:spPr/>
      <dgm:t>
        <a:bodyPr/>
        <a:lstStyle/>
        <a:p>
          <a:endParaRPr lang="en-US"/>
        </a:p>
      </dgm:t>
    </dgm:pt>
    <dgm:pt modelId="{FCED8AF5-8653-4A30-9FE5-94985E20B410}">
      <dgm:prSet/>
      <dgm:spPr/>
      <dgm:t>
        <a:bodyPr/>
        <a:lstStyle/>
        <a:p>
          <a:r>
            <a:rPr lang="en-US" b="1"/>
            <a:t>Wound - </a:t>
          </a:r>
          <a:r>
            <a:rPr lang="en-US"/>
            <a:t>the breaking of the whole skin e.g. a cut which goes right through all the layers of the skin whether externally or internally.</a:t>
          </a:r>
        </a:p>
      </dgm:t>
    </dgm:pt>
    <dgm:pt modelId="{DE4DD4B8-E787-467A-AEA0-81281CF73097}" type="parTrans" cxnId="{9AB94AEB-4ED5-4828-8E99-D4DC8D770DB2}">
      <dgm:prSet/>
      <dgm:spPr/>
      <dgm:t>
        <a:bodyPr/>
        <a:lstStyle/>
        <a:p>
          <a:endParaRPr lang="en-US"/>
        </a:p>
      </dgm:t>
    </dgm:pt>
    <dgm:pt modelId="{B94E6C84-E79B-451A-84B3-7CDEF1CD8786}" type="sibTrans" cxnId="{9AB94AEB-4ED5-4828-8E99-D4DC8D770DB2}">
      <dgm:prSet/>
      <dgm:spPr/>
      <dgm:t>
        <a:bodyPr/>
        <a:lstStyle/>
        <a:p>
          <a:endParaRPr lang="en-US"/>
        </a:p>
      </dgm:t>
    </dgm:pt>
    <dgm:pt modelId="{5CC4B069-C693-4719-A2E1-25E84F706250}">
      <dgm:prSet/>
      <dgm:spPr/>
      <dgm:t>
        <a:bodyPr/>
        <a:lstStyle/>
        <a:p>
          <a:r>
            <a:rPr lang="en-US" b="1"/>
            <a:t>Cause</a:t>
          </a:r>
          <a:r>
            <a:rPr lang="en-US"/>
            <a:t> –</a:t>
          </a:r>
          <a:r>
            <a:rPr lang="en-US" baseline="0"/>
            <a:t> is to make something happen it is a wider term than inflict. </a:t>
          </a:r>
          <a:endParaRPr lang="en-US"/>
        </a:p>
      </dgm:t>
    </dgm:pt>
    <dgm:pt modelId="{7D5286EA-69F2-464E-BF3A-F716578E25E1}" type="parTrans" cxnId="{BE1524BD-1EEC-4556-BC25-8F8C5CE2B8E9}">
      <dgm:prSet/>
      <dgm:spPr/>
      <dgm:t>
        <a:bodyPr/>
        <a:lstStyle/>
        <a:p>
          <a:endParaRPr lang="en-US"/>
        </a:p>
      </dgm:t>
    </dgm:pt>
    <dgm:pt modelId="{AF892480-F251-45A3-A1A8-A12E11B9DB9E}" type="sibTrans" cxnId="{BE1524BD-1EEC-4556-BC25-8F8C5CE2B8E9}">
      <dgm:prSet/>
      <dgm:spPr/>
      <dgm:t>
        <a:bodyPr/>
        <a:lstStyle/>
        <a:p>
          <a:endParaRPr lang="en-US"/>
        </a:p>
      </dgm:t>
    </dgm:pt>
    <dgm:pt modelId="{0038E717-3E26-4415-AD7D-260A8A7A1EC2}">
      <dgm:prSet/>
      <dgm:spPr/>
      <dgm:t>
        <a:bodyPr/>
        <a:lstStyle/>
        <a:p>
          <a:r>
            <a:rPr lang="en-US" b="1" baseline="0"/>
            <a:t>Intent</a:t>
          </a:r>
          <a:r>
            <a:rPr lang="en-US" baseline="0"/>
            <a:t> – there requires a specific intent to wound or cause GBH. This is sometimes difficult to prove, although some obvious examples are</a:t>
          </a:r>
          <a:endParaRPr lang="en-US"/>
        </a:p>
      </dgm:t>
    </dgm:pt>
    <dgm:pt modelId="{32B46FDE-C0AE-430F-9DEF-4E90AA358898}" type="parTrans" cxnId="{1B6F1993-00FC-4F86-A466-E909E50C657D}">
      <dgm:prSet/>
      <dgm:spPr/>
      <dgm:t>
        <a:bodyPr/>
        <a:lstStyle/>
        <a:p>
          <a:endParaRPr lang="en-US"/>
        </a:p>
      </dgm:t>
    </dgm:pt>
    <dgm:pt modelId="{2E71E72A-8E80-4D87-B72B-D6BFA9E04F55}" type="sibTrans" cxnId="{1B6F1993-00FC-4F86-A466-E909E50C657D}">
      <dgm:prSet/>
      <dgm:spPr/>
      <dgm:t>
        <a:bodyPr/>
        <a:lstStyle/>
        <a:p>
          <a:endParaRPr lang="en-US"/>
        </a:p>
      </dgm:t>
    </dgm:pt>
    <dgm:pt modelId="{30F9D1A2-BC57-4956-87C4-A0F0C6FCEF99}">
      <dgm:prSet/>
      <dgm:spPr/>
      <dgm:t>
        <a:bodyPr/>
        <a:lstStyle/>
        <a:p>
          <a:r>
            <a:rPr lang="en-US" baseline="0"/>
            <a:t>-a weapon is used</a:t>
          </a:r>
          <a:endParaRPr lang="en-US"/>
        </a:p>
      </dgm:t>
    </dgm:pt>
    <dgm:pt modelId="{B8CA5B8D-AB31-42C7-8A74-BEFD9D4E2A72}" type="parTrans" cxnId="{035FF882-953C-402F-B6D9-46D32040AD07}">
      <dgm:prSet/>
      <dgm:spPr/>
      <dgm:t>
        <a:bodyPr/>
        <a:lstStyle/>
        <a:p>
          <a:endParaRPr lang="en-US"/>
        </a:p>
      </dgm:t>
    </dgm:pt>
    <dgm:pt modelId="{5A75D6F6-39EB-4A22-81A9-EF3ED4C7B9D9}" type="sibTrans" cxnId="{035FF882-953C-402F-B6D9-46D32040AD07}">
      <dgm:prSet/>
      <dgm:spPr/>
      <dgm:t>
        <a:bodyPr/>
        <a:lstStyle/>
        <a:p>
          <a:endParaRPr lang="en-US"/>
        </a:p>
      </dgm:t>
    </dgm:pt>
    <dgm:pt modelId="{F33A5A9E-3D44-4FD6-8FFD-EBED5BF75851}">
      <dgm:prSet/>
      <dgm:spPr/>
      <dgm:t>
        <a:bodyPr/>
        <a:lstStyle/>
        <a:p>
          <a:r>
            <a:rPr lang="en-US" baseline="0"/>
            <a:t>-repeated or planned attacks</a:t>
          </a:r>
          <a:endParaRPr lang="en-US"/>
        </a:p>
      </dgm:t>
    </dgm:pt>
    <dgm:pt modelId="{FCE5B168-F7DD-4A2F-B31F-1D0FA56E3831}" type="parTrans" cxnId="{0D5DAC0F-6A4C-4FC2-8592-432170EA64C2}">
      <dgm:prSet/>
      <dgm:spPr/>
      <dgm:t>
        <a:bodyPr/>
        <a:lstStyle/>
        <a:p>
          <a:endParaRPr lang="en-US"/>
        </a:p>
      </dgm:t>
    </dgm:pt>
    <dgm:pt modelId="{613B33AF-66F5-4C87-AD74-073F34B24153}" type="sibTrans" cxnId="{0D5DAC0F-6A4C-4FC2-8592-432170EA64C2}">
      <dgm:prSet/>
      <dgm:spPr/>
      <dgm:t>
        <a:bodyPr/>
        <a:lstStyle/>
        <a:p>
          <a:endParaRPr lang="en-US"/>
        </a:p>
      </dgm:t>
    </dgm:pt>
    <dgm:pt modelId="{FBD7A2F4-EB22-48DE-8F0C-E291E9C7A5FA}">
      <dgm:prSet/>
      <dgm:spPr/>
      <dgm:t>
        <a:bodyPr/>
        <a:lstStyle/>
        <a:p>
          <a:r>
            <a:rPr lang="en-US"/>
            <a:t>-</a:t>
          </a:r>
          <a:r>
            <a:rPr lang="en-US" baseline="0"/>
            <a:t>deliberate selection of a weapon or article adapted to cause injury – breaking a glass before an attack</a:t>
          </a:r>
          <a:endParaRPr lang="en-US"/>
        </a:p>
      </dgm:t>
    </dgm:pt>
    <dgm:pt modelId="{46747D56-A1A5-4318-A0EA-B4953C075343}" type="parTrans" cxnId="{D8177151-A0CA-4BE6-A000-5E4FB4FB06BF}">
      <dgm:prSet/>
      <dgm:spPr/>
      <dgm:t>
        <a:bodyPr/>
        <a:lstStyle/>
        <a:p>
          <a:endParaRPr lang="en-US"/>
        </a:p>
      </dgm:t>
    </dgm:pt>
    <dgm:pt modelId="{5EB174F4-2A14-4E2E-B3BF-FCA3D03A0EEF}" type="sibTrans" cxnId="{D8177151-A0CA-4BE6-A000-5E4FB4FB06BF}">
      <dgm:prSet/>
      <dgm:spPr/>
      <dgm:t>
        <a:bodyPr/>
        <a:lstStyle/>
        <a:p>
          <a:endParaRPr lang="en-US"/>
        </a:p>
      </dgm:t>
    </dgm:pt>
    <dgm:pt modelId="{8495BF4C-180D-42F5-8D93-6648B3F8D3B5}">
      <dgm:prSet/>
      <dgm:spPr/>
      <dgm:t>
        <a:bodyPr/>
        <a:lstStyle/>
        <a:p>
          <a:r>
            <a:rPr lang="en-US" baseline="0"/>
            <a:t>-prior threats </a:t>
          </a:r>
          <a:endParaRPr lang="en-US"/>
        </a:p>
      </dgm:t>
    </dgm:pt>
    <dgm:pt modelId="{F31A9555-9244-45C7-AD0D-C60D19F07744}" type="parTrans" cxnId="{C3AB9155-9BFA-4A50-B61E-6AB6C672D28D}">
      <dgm:prSet/>
      <dgm:spPr/>
      <dgm:t>
        <a:bodyPr/>
        <a:lstStyle/>
        <a:p>
          <a:endParaRPr lang="en-US"/>
        </a:p>
      </dgm:t>
    </dgm:pt>
    <dgm:pt modelId="{669BB718-6D88-4C3C-B551-A9EE135B282C}" type="sibTrans" cxnId="{C3AB9155-9BFA-4A50-B61E-6AB6C672D28D}">
      <dgm:prSet/>
      <dgm:spPr/>
      <dgm:t>
        <a:bodyPr/>
        <a:lstStyle/>
        <a:p>
          <a:endParaRPr lang="en-US"/>
        </a:p>
      </dgm:t>
    </dgm:pt>
    <dgm:pt modelId="{4E21B80D-3DE3-B84F-9464-FD579C5E90EC}" type="pres">
      <dgm:prSet presAssocID="{560D869A-0C3B-4DE8-8BBD-67D330D18C2B}" presName="linear" presStyleCnt="0">
        <dgm:presLayoutVars>
          <dgm:animLvl val="lvl"/>
          <dgm:resizeHandles val="exact"/>
        </dgm:presLayoutVars>
      </dgm:prSet>
      <dgm:spPr/>
    </dgm:pt>
    <dgm:pt modelId="{7502AB83-3E60-4143-BCA1-834DB11033BE}" type="pres">
      <dgm:prSet presAssocID="{F2A1CDAA-02E2-4B56-8541-44B66D8469D6}" presName="parentText" presStyleLbl="node1" presStyleIdx="0" presStyleCnt="8">
        <dgm:presLayoutVars>
          <dgm:chMax val="0"/>
          <dgm:bulletEnabled val="1"/>
        </dgm:presLayoutVars>
      </dgm:prSet>
      <dgm:spPr/>
    </dgm:pt>
    <dgm:pt modelId="{D13F8BC4-9F72-804C-997C-31E19C5D8BC1}" type="pres">
      <dgm:prSet presAssocID="{6181BDAF-DA49-448D-B661-3804534DF80F}" presName="spacer" presStyleCnt="0"/>
      <dgm:spPr/>
    </dgm:pt>
    <dgm:pt modelId="{E2623169-38F9-6D4C-8E55-CFFC5BEE81E5}" type="pres">
      <dgm:prSet presAssocID="{FCED8AF5-8653-4A30-9FE5-94985E20B410}" presName="parentText" presStyleLbl="node1" presStyleIdx="1" presStyleCnt="8">
        <dgm:presLayoutVars>
          <dgm:chMax val="0"/>
          <dgm:bulletEnabled val="1"/>
        </dgm:presLayoutVars>
      </dgm:prSet>
      <dgm:spPr/>
    </dgm:pt>
    <dgm:pt modelId="{DD4609CF-B2D0-8246-B764-01EA26378F7A}" type="pres">
      <dgm:prSet presAssocID="{B94E6C84-E79B-451A-84B3-7CDEF1CD8786}" presName="spacer" presStyleCnt="0"/>
      <dgm:spPr/>
    </dgm:pt>
    <dgm:pt modelId="{0691051B-F3AE-AF44-BE43-B852AF2B4196}" type="pres">
      <dgm:prSet presAssocID="{5CC4B069-C693-4719-A2E1-25E84F706250}" presName="parentText" presStyleLbl="node1" presStyleIdx="2" presStyleCnt="8">
        <dgm:presLayoutVars>
          <dgm:chMax val="0"/>
          <dgm:bulletEnabled val="1"/>
        </dgm:presLayoutVars>
      </dgm:prSet>
      <dgm:spPr/>
    </dgm:pt>
    <dgm:pt modelId="{961A93C0-B900-CA4C-9F95-9C1E305E8C52}" type="pres">
      <dgm:prSet presAssocID="{AF892480-F251-45A3-A1A8-A12E11B9DB9E}" presName="spacer" presStyleCnt="0"/>
      <dgm:spPr/>
    </dgm:pt>
    <dgm:pt modelId="{A099140C-6C59-4241-A652-D94097073AC0}" type="pres">
      <dgm:prSet presAssocID="{0038E717-3E26-4415-AD7D-260A8A7A1EC2}" presName="parentText" presStyleLbl="node1" presStyleIdx="3" presStyleCnt="8">
        <dgm:presLayoutVars>
          <dgm:chMax val="0"/>
          <dgm:bulletEnabled val="1"/>
        </dgm:presLayoutVars>
      </dgm:prSet>
      <dgm:spPr/>
    </dgm:pt>
    <dgm:pt modelId="{7F29FAA4-9E23-3B46-9993-F7FE800A5C5E}" type="pres">
      <dgm:prSet presAssocID="{2E71E72A-8E80-4D87-B72B-D6BFA9E04F55}" presName="spacer" presStyleCnt="0"/>
      <dgm:spPr/>
    </dgm:pt>
    <dgm:pt modelId="{E307827B-A38A-8F42-8EFD-31C36EB5988E}" type="pres">
      <dgm:prSet presAssocID="{30F9D1A2-BC57-4956-87C4-A0F0C6FCEF99}" presName="parentText" presStyleLbl="node1" presStyleIdx="4" presStyleCnt="8">
        <dgm:presLayoutVars>
          <dgm:chMax val="0"/>
          <dgm:bulletEnabled val="1"/>
        </dgm:presLayoutVars>
      </dgm:prSet>
      <dgm:spPr/>
    </dgm:pt>
    <dgm:pt modelId="{CB57940B-3C44-8440-8D93-B92550A4DBFA}" type="pres">
      <dgm:prSet presAssocID="{5A75D6F6-39EB-4A22-81A9-EF3ED4C7B9D9}" presName="spacer" presStyleCnt="0"/>
      <dgm:spPr/>
    </dgm:pt>
    <dgm:pt modelId="{50BFA72A-8598-5E49-A49A-10B17EDF7A0D}" type="pres">
      <dgm:prSet presAssocID="{F33A5A9E-3D44-4FD6-8FFD-EBED5BF75851}" presName="parentText" presStyleLbl="node1" presStyleIdx="5" presStyleCnt="8">
        <dgm:presLayoutVars>
          <dgm:chMax val="0"/>
          <dgm:bulletEnabled val="1"/>
        </dgm:presLayoutVars>
      </dgm:prSet>
      <dgm:spPr/>
    </dgm:pt>
    <dgm:pt modelId="{09FE1E76-9B32-2443-B957-F1C2CED86353}" type="pres">
      <dgm:prSet presAssocID="{613B33AF-66F5-4C87-AD74-073F34B24153}" presName="spacer" presStyleCnt="0"/>
      <dgm:spPr/>
    </dgm:pt>
    <dgm:pt modelId="{C0357C1D-F44E-E44E-83EA-C6391A034123}" type="pres">
      <dgm:prSet presAssocID="{FBD7A2F4-EB22-48DE-8F0C-E291E9C7A5FA}" presName="parentText" presStyleLbl="node1" presStyleIdx="6" presStyleCnt="8">
        <dgm:presLayoutVars>
          <dgm:chMax val="0"/>
          <dgm:bulletEnabled val="1"/>
        </dgm:presLayoutVars>
      </dgm:prSet>
      <dgm:spPr/>
    </dgm:pt>
    <dgm:pt modelId="{67E33392-479C-3F47-9271-497B16CA86A0}" type="pres">
      <dgm:prSet presAssocID="{5EB174F4-2A14-4E2E-B3BF-FCA3D03A0EEF}" presName="spacer" presStyleCnt="0"/>
      <dgm:spPr/>
    </dgm:pt>
    <dgm:pt modelId="{6A964540-406A-C842-B29D-7D50AD0BCAAB}" type="pres">
      <dgm:prSet presAssocID="{8495BF4C-180D-42F5-8D93-6648B3F8D3B5}" presName="parentText" presStyleLbl="node1" presStyleIdx="7" presStyleCnt="8">
        <dgm:presLayoutVars>
          <dgm:chMax val="0"/>
          <dgm:bulletEnabled val="1"/>
        </dgm:presLayoutVars>
      </dgm:prSet>
      <dgm:spPr/>
    </dgm:pt>
  </dgm:ptLst>
  <dgm:cxnLst>
    <dgm:cxn modelId="{0D5DAC0F-6A4C-4FC2-8592-432170EA64C2}" srcId="{560D869A-0C3B-4DE8-8BBD-67D330D18C2B}" destId="{F33A5A9E-3D44-4FD6-8FFD-EBED5BF75851}" srcOrd="5" destOrd="0" parTransId="{FCE5B168-F7DD-4A2F-B31F-1D0FA56E3831}" sibTransId="{613B33AF-66F5-4C87-AD74-073F34B24153}"/>
    <dgm:cxn modelId="{5E06DE0F-260C-DD4C-99CB-E45955125BD9}" type="presOf" srcId="{0038E717-3E26-4415-AD7D-260A8A7A1EC2}" destId="{A099140C-6C59-4241-A652-D94097073AC0}" srcOrd="0" destOrd="0" presId="urn:microsoft.com/office/officeart/2005/8/layout/vList2"/>
    <dgm:cxn modelId="{A4FC433B-8E2B-1945-B109-E4909029871F}" type="presOf" srcId="{5CC4B069-C693-4719-A2E1-25E84F706250}" destId="{0691051B-F3AE-AF44-BE43-B852AF2B4196}" srcOrd="0" destOrd="0" presId="urn:microsoft.com/office/officeart/2005/8/layout/vList2"/>
    <dgm:cxn modelId="{C5CAC55D-B00F-C945-8B25-E09B003E8A9A}" type="presOf" srcId="{8495BF4C-180D-42F5-8D93-6648B3F8D3B5}" destId="{6A964540-406A-C842-B29D-7D50AD0BCAAB}" srcOrd="0" destOrd="0" presId="urn:microsoft.com/office/officeart/2005/8/layout/vList2"/>
    <dgm:cxn modelId="{D8177151-A0CA-4BE6-A000-5E4FB4FB06BF}" srcId="{560D869A-0C3B-4DE8-8BBD-67D330D18C2B}" destId="{FBD7A2F4-EB22-48DE-8F0C-E291E9C7A5FA}" srcOrd="6" destOrd="0" parTransId="{46747D56-A1A5-4318-A0EA-B4953C075343}" sibTransId="{5EB174F4-2A14-4E2E-B3BF-FCA3D03A0EEF}"/>
    <dgm:cxn modelId="{C3AB9155-9BFA-4A50-B61E-6AB6C672D28D}" srcId="{560D869A-0C3B-4DE8-8BBD-67D330D18C2B}" destId="{8495BF4C-180D-42F5-8D93-6648B3F8D3B5}" srcOrd="7" destOrd="0" parTransId="{F31A9555-9244-45C7-AD0D-C60D19F07744}" sibTransId="{669BB718-6D88-4C3C-B551-A9EE135B282C}"/>
    <dgm:cxn modelId="{37AA3559-5A0E-3648-865E-B0539F0820F7}" type="presOf" srcId="{F33A5A9E-3D44-4FD6-8FFD-EBED5BF75851}" destId="{50BFA72A-8598-5E49-A49A-10B17EDF7A0D}" srcOrd="0" destOrd="0" presId="urn:microsoft.com/office/officeart/2005/8/layout/vList2"/>
    <dgm:cxn modelId="{0C84E579-BAF9-DB40-B4FC-B017AA8630D9}" type="presOf" srcId="{560D869A-0C3B-4DE8-8BBD-67D330D18C2B}" destId="{4E21B80D-3DE3-B84F-9464-FD579C5E90EC}" srcOrd="0" destOrd="0" presId="urn:microsoft.com/office/officeart/2005/8/layout/vList2"/>
    <dgm:cxn modelId="{035FF882-953C-402F-B6D9-46D32040AD07}" srcId="{560D869A-0C3B-4DE8-8BBD-67D330D18C2B}" destId="{30F9D1A2-BC57-4956-87C4-A0F0C6FCEF99}" srcOrd="4" destOrd="0" parTransId="{B8CA5B8D-AB31-42C7-8A74-BEFD9D4E2A72}" sibTransId="{5A75D6F6-39EB-4A22-81A9-EF3ED4C7B9D9}"/>
    <dgm:cxn modelId="{1B6F1993-00FC-4F86-A466-E909E50C657D}" srcId="{560D869A-0C3B-4DE8-8BBD-67D330D18C2B}" destId="{0038E717-3E26-4415-AD7D-260A8A7A1EC2}" srcOrd="3" destOrd="0" parTransId="{32B46FDE-C0AE-430F-9DEF-4E90AA358898}" sibTransId="{2E71E72A-8E80-4D87-B72B-D6BFA9E04F55}"/>
    <dgm:cxn modelId="{B68A19A7-71D5-4ED8-893E-E58EC4BF5B18}" srcId="{560D869A-0C3B-4DE8-8BBD-67D330D18C2B}" destId="{F2A1CDAA-02E2-4B56-8541-44B66D8469D6}" srcOrd="0" destOrd="0" parTransId="{7B484CBC-A3AA-4B3D-94AE-AF4B6C964C5C}" sibTransId="{6181BDAF-DA49-448D-B661-3804534DF80F}"/>
    <dgm:cxn modelId="{87CF7CA7-3E13-7349-AEC3-252E29A9AA0A}" type="presOf" srcId="{FBD7A2F4-EB22-48DE-8F0C-E291E9C7A5FA}" destId="{C0357C1D-F44E-E44E-83EA-C6391A034123}" srcOrd="0" destOrd="0" presId="urn:microsoft.com/office/officeart/2005/8/layout/vList2"/>
    <dgm:cxn modelId="{BE1524BD-1EEC-4556-BC25-8F8C5CE2B8E9}" srcId="{560D869A-0C3B-4DE8-8BBD-67D330D18C2B}" destId="{5CC4B069-C693-4719-A2E1-25E84F706250}" srcOrd="2" destOrd="0" parTransId="{7D5286EA-69F2-464E-BF3A-F716578E25E1}" sibTransId="{AF892480-F251-45A3-A1A8-A12E11B9DB9E}"/>
    <dgm:cxn modelId="{51206BDC-5BE0-484E-98EF-846D63237036}" type="presOf" srcId="{FCED8AF5-8653-4A30-9FE5-94985E20B410}" destId="{E2623169-38F9-6D4C-8E55-CFFC5BEE81E5}" srcOrd="0" destOrd="0" presId="urn:microsoft.com/office/officeart/2005/8/layout/vList2"/>
    <dgm:cxn modelId="{0CCE4CDC-6D68-7C4B-80B9-EDB58D9E6933}" type="presOf" srcId="{30F9D1A2-BC57-4956-87C4-A0F0C6FCEF99}" destId="{E307827B-A38A-8F42-8EFD-31C36EB5988E}" srcOrd="0" destOrd="0" presId="urn:microsoft.com/office/officeart/2005/8/layout/vList2"/>
    <dgm:cxn modelId="{5B41DAE2-8477-BD47-B143-754E75AAD4FB}" type="presOf" srcId="{F2A1CDAA-02E2-4B56-8541-44B66D8469D6}" destId="{7502AB83-3E60-4143-BCA1-834DB11033BE}" srcOrd="0" destOrd="0" presId="urn:microsoft.com/office/officeart/2005/8/layout/vList2"/>
    <dgm:cxn modelId="{9AB94AEB-4ED5-4828-8E99-D4DC8D770DB2}" srcId="{560D869A-0C3B-4DE8-8BBD-67D330D18C2B}" destId="{FCED8AF5-8653-4A30-9FE5-94985E20B410}" srcOrd="1" destOrd="0" parTransId="{DE4DD4B8-E787-467A-AEA0-81281CF73097}" sibTransId="{B94E6C84-E79B-451A-84B3-7CDEF1CD8786}"/>
    <dgm:cxn modelId="{1236F5D9-3EC4-334A-8FBA-C46F952F8304}" type="presParOf" srcId="{4E21B80D-3DE3-B84F-9464-FD579C5E90EC}" destId="{7502AB83-3E60-4143-BCA1-834DB11033BE}" srcOrd="0" destOrd="0" presId="urn:microsoft.com/office/officeart/2005/8/layout/vList2"/>
    <dgm:cxn modelId="{52F66742-7A7E-5647-B5F0-753AE2096882}" type="presParOf" srcId="{4E21B80D-3DE3-B84F-9464-FD579C5E90EC}" destId="{D13F8BC4-9F72-804C-997C-31E19C5D8BC1}" srcOrd="1" destOrd="0" presId="urn:microsoft.com/office/officeart/2005/8/layout/vList2"/>
    <dgm:cxn modelId="{56E71465-C698-1C4B-B0E5-C915D2B9A90A}" type="presParOf" srcId="{4E21B80D-3DE3-B84F-9464-FD579C5E90EC}" destId="{E2623169-38F9-6D4C-8E55-CFFC5BEE81E5}" srcOrd="2" destOrd="0" presId="urn:microsoft.com/office/officeart/2005/8/layout/vList2"/>
    <dgm:cxn modelId="{B4D1CB5B-034E-1D4F-9326-1C705A3C6284}" type="presParOf" srcId="{4E21B80D-3DE3-B84F-9464-FD579C5E90EC}" destId="{DD4609CF-B2D0-8246-B764-01EA26378F7A}" srcOrd="3" destOrd="0" presId="urn:microsoft.com/office/officeart/2005/8/layout/vList2"/>
    <dgm:cxn modelId="{23B43356-5E5F-EB41-AF18-6577A50B6C01}" type="presParOf" srcId="{4E21B80D-3DE3-B84F-9464-FD579C5E90EC}" destId="{0691051B-F3AE-AF44-BE43-B852AF2B4196}" srcOrd="4" destOrd="0" presId="urn:microsoft.com/office/officeart/2005/8/layout/vList2"/>
    <dgm:cxn modelId="{D2F0F381-27F3-F547-948A-BC22E6F83435}" type="presParOf" srcId="{4E21B80D-3DE3-B84F-9464-FD579C5E90EC}" destId="{961A93C0-B900-CA4C-9F95-9C1E305E8C52}" srcOrd="5" destOrd="0" presId="urn:microsoft.com/office/officeart/2005/8/layout/vList2"/>
    <dgm:cxn modelId="{F2ABEB3F-01E0-BD46-A548-89731DD856CF}" type="presParOf" srcId="{4E21B80D-3DE3-B84F-9464-FD579C5E90EC}" destId="{A099140C-6C59-4241-A652-D94097073AC0}" srcOrd="6" destOrd="0" presId="urn:microsoft.com/office/officeart/2005/8/layout/vList2"/>
    <dgm:cxn modelId="{43FE6F15-6ED1-024F-BF4C-35AFE1563F21}" type="presParOf" srcId="{4E21B80D-3DE3-B84F-9464-FD579C5E90EC}" destId="{7F29FAA4-9E23-3B46-9993-F7FE800A5C5E}" srcOrd="7" destOrd="0" presId="urn:microsoft.com/office/officeart/2005/8/layout/vList2"/>
    <dgm:cxn modelId="{104AE8DC-E1DF-0344-84BE-D5D017FDE25C}" type="presParOf" srcId="{4E21B80D-3DE3-B84F-9464-FD579C5E90EC}" destId="{E307827B-A38A-8F42-8EFD-31C36EB5988E}" srcOrd="8" destOrd="0" presId="urn:microsoft.com/office/officeart/2005/8/layout/vList2"/>
    <dgm:cxn modelId="{D5CCDED2-93F5-4442-AF0C-1D0A50C4BC4F}" type="presParOf" srcId="{4E21B80D-3DE3-B84F-9464-FD579C5E90EC}" destId="{CB57940B-3C44-8440-8D93-B92550A4DBFA}" srcOrd="9" destOrd="0" presId="urn:microsoft.com/office/officeart/2005/8/layout/vList2"/>
    <dgm:cxn modelId="{EA2169DD-9111-D848-A1B5-606B66EA5E38}" type="presParOf" srcId="{4E21B80D-3DE3-B84F-9464-FD579C5E90EC}" destId="{50BFA72A-8598-5E49-A49A-10B17EDF7A0D}" srcOrd="10" destOrd="0" presId="urn:microsoft.com/office/officeart/2005/8/layout/vList2"/>
    <dgm:cxn modelId="{623C7396-4EE2-CD46-8461-6D1208FAADC5}" type="presParOf" srcId="{4E21B80D-3DE3-B84F-9464-FD579C5E90EC}" destId="{09FE1E76-9B32-2443-B957-F1C2CED86353}" srcOrd="11" destOrd="0" presId="urn:microsoft.com/office/officeart/2005/8/layout/vList2"/>
    <dgm:cxn modelId="{D8DCAFF7-4333-C844-A871-ABB369D1181C}" type="presParOf" srcId="{4E21B80D-3DE3-B84F-9464-FD579C5E90EC}" destId="{C0357C1D-F44E-E44E-83EA-C6391A034123}" srcOrd="12" destOrd="0" presId="urn:microsoft.com/office/officeart/2005/8/layout/vList2"/>
    <dgm:cxn modelId="{AFB910C1-46D7-D544-B387-1D7C79E32DB8}" type="presParOf" srcId="{4E21B80D-3DE3-B84F-9464-FD579C5E90EC}" destId="{67E33392-479C-3F47-9271-497B16CA86A0}" srcOrd="13" destOrd="0" presId="urn:microsoft.com/office/officeart/2005/8/layout/vList2"/>
    <dgm:cxn modelId="{7BD6362A-1E6D-AA4E-B9FF-65AF6785CF61}" type="presParOf" srcId="{4E21B80D-3DE3-B84F-9464-FD579C5E90EC}" destId="{6A964540-406A-C842-B29D-7D50AD0BCAAB}" srcOrd="1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39F7BAC6-0740-42D0-93C2-446766507B12}" type="doc">
      <dgm:prSet loTypeId="urn:microsoft.com/office/officeart/2005/8/layout/vList2" loCatId="list" qsTypeId="urn:microsoft.com/office/officeart/2005/8/quickstyle/simple1" qsCatId="simple" csTypeId="urn:microsoft.com/office/officeart/2005/8/colors/accent3_3" csCatId="accent3" phldr="1"/>
      <dgm:spPr/>
      <dgm:t>
        <a:bodyPr/>
        <a:lstStyle/>
        <a:p>
          <a:endParaRPr lang="en-GB"/>
        </a:p>
      </dgm:t>
    </dgm:pt>
    <dgm:pt modelId="{12019092-7A1C-447A-B9D8-1D89CE4C359C}">
      <dgm:prSet phldrT="[Text]" custT="1"/>
      <dgm:spPr/>
      <dgm:t>
        <a:bodyPr/>
        <a:lstStyle/>
        <a:p>
          <a:pPr algn="ctr"/>
          <a:r>
            <a:rPr lang="en-GB" sz="2400" dirty="0"/>
            <a:t>It is an offence to administer poison or other noxious substance with intent to injure, aggrieve or annoy a person</a:t>
          </a:r>
        </a:p>
      </dgm:t>
    </dgm:pt>
    <dgm:pt modelId="{95843B45-9417-4BC6-9E1A-7FC69AE5136B}" type="parTrans" cxnId="{4B72DAC5-B4D0-4D79-8265-1CA2A7C48799}">
      <dgm:prSet/>
      <dgm:spPr/>
      <dgm:t>
        <a:bodyPr/>
        <a:lstStyle/>
        <a:p>
          <a:endParaRPr lang="en-GB"/>
        </a:p>
      </dgm:t>
    </dgm:pt>
    <dgm:pt modelId="{5CD5E20F-85AD-4C15-8235-522A3B3FCE1D}" type="sibTrans" cxnId="{4B72DAC5-B4D0-4D79-8265-1CA2A7C48799}">
      <dgm:prSet/>
      <dgm:spPr/>
      <dgm:t>
        <a:bodyPr/>
        <a:lstStyle/>
        <a:p>
          <a:endParaRPr lang="en-GB"/>
        </a:p>
      </dgm:t>
    </dgm:pt>
    <dgm:pt modelId="{754836C8-9077-44CA-A690-2EF9C3D7331F}">
      <dgm:prSet phldrT="[Text]" custT="1"/>
      <dgm:spPr/>
      <dgm:t>
        <a:bodyPr/>
        <a:lstStyle/>
        <a:p>
          <a:pPr algn="ctr"/>
          <a:r>
            <a:rPr lang="en-GB" sz="2400" dirty="0"/>
            <a:t>Whosoever shall </a:t>
          </a:r>
          <a:r>
            <a:rPr lang="en-GB" sz="2400" b="1" i="1" dirty="0"/>
            <a:t>unlawfully</a:t>
          </a:r>
          <a:r>
            <a:rPr lang="en-GB" sz="2400" dirty="0"/>
            <a:t> &amp; </a:t>
          </a:r>
          <a:r>
            <a:rPr lang="en-GB" sz="2400" b="1" i="1" dirty="0"/>
            <a:t>maliciously</a:t>
          </a:r>
          <a:r>
            <a:rPr lang="en-GB" sz="2400" dirty="0"/>
            <a:t> administer to or cause to be administered to or taken by any other person any poison or other destructive or </a:t>
          </a:r>
          <a:r>
            <a:rPr lang="en-GB" sz="2400" b="1" i="1" dirty="0"/>
            <a:t>noxious</a:t>
          </a:r>
          <a:r>
            <a:rPr lang="en-GB" sz="2400" dirty="0"/>
            <a:t> thing, with intent to injure, aggrieve, or annoy such person, shall be guilty of an offence</a:t>
          </a:r>
        </a:p>
      </dgm:t>
    </dgm:pt>
    <dgm:pt modelId="{3E3B2084-7E64-4B08-8FF8-AF815A992E67}" type="parTrans" cxnId="{C43B4FA2-94E7-4277-A164-2041846F9B7A}">
      <dgm:prSet/>
      <dgm:spPr/>
      <dgm:t>
        <a:bodyPr/>
        <a:lstStyle/>
        <a:p>
          <a:endParaRPr lang="en-GB"/>
        </a:p>
      </dgm:t>
    </dgm:pt>
    <dgm:pt modelId="{7796B5EF-0AA9-4B0C-BA68-E9540BB5A70E}" type="sibTrans" cxnId="{C43B4FA2-94E7-4277-A164-2041846F9B7A}">
      <dgm:prSet/>
      <dgm:spPr/>
      <dgm:t>
        <a:bodyPr/>
        <a:lstStyle/>
        <a:p>
          <a:endParaRPr lang="en-GB"/>
        </a:p>
      </dgm:t>
    </dgm:pt>
    <dgm:pt modelId="{5899B256-B81C-5644-AE18-4F8FBE2F14FF}" type="pres">
      <dgm:prSet presAssocID="{39F7BAC6-0740-42D0-93C2-446766507B12}" presName="linear" presStyleCnt="0">
        <dgm:presLayoutVars>
          <dgm:animLvl val="lvl"/>
          <dgm:resizeHandles val="exact"/>
        </dgm:presLayoutVars>
      </dgm:prSet>
      <dgm:spPr/>
    </dgm:pt>
    <dgm:pt modelId="{BC066071-8742-F844-B536-BF178CD20F86}" type="pres">
      <dgm:prSet presAssocID="{12019092-7A1C-447A-B9D8-1D89CE4C359C}" presName="parentText" presStyleLbl="node1" presStyleIdx="0" presStyleCnt="2">
        <dgm:presLayoutVars>
          <dgm:chMax val="0"/>
          <dgm:bulletEnabled val="1"/>
        </dgm:presLayoutVars>
      </dgm:prSet>
      <dgm:spPr/>
    </dgm:pt>
    <dgm:pt modelId="{5A977DEF-FCD5-D545-B91D-EA0B1076579A}" type="pres">
      <dgm:prSet presAssocID="{5CD5E20F-85AD-4C15-8235-522A3B3FCE1D}" presName="spacer" presStyleCnt="0"/>
      <dgm:spPr/>
    </dgm:pt>
    <dgm:pt modelId="{83E009AF-230B-C54A-B698-2ED8AF9CF5B7}" type="pres">
      <dgm:prSet presAssocID="{754836C8-9077-44CA-A690-2EF9C3D7331F}" presName="parentText" presStyleLbl="node1" presStyleIdx="1" presStyleCnt="2">
        <dgm:presLayoutVars>
          <dgm:chMax val="0"/>
          <dgm:bulletEnabled val="1"/>
        </dgm:presLayoutVars>
      </dgm:prSet>
      <dgm:spPr/>
    </dgm:pt>
  </dgm:ptLst>
  <dgm:cxnLst>
    <dgm:cxn modelId="{C7CBFE77-11D4-6F42-BAD0-D91FC33F8E48}" type="presOf" srcId="{12019092-7A1C-447A-B9D8-1D89CE4C359C}" destId="{BC066071-8742-F844-B536-BF178CD20F86}" srcOrd="0" destOrd="0" presId="urn:microsoft.com/office/officeart/2005/8/layout/vList2"/>
    <dgm:cxn modelId="{C43B4FA2-94E7-4277-A164-2041846F9B7A}" srcId="{39F7BAC6-0740-42D0-93C2-446766507B12}" destId="{754836C8-9077-44CA-A690-2EF9C3D7331F}" srcOrd="1" destOrd="0" parTransId="{3E3B2084-7E64-4B08-8FF8-AF815A992E67}" sibTransId="{7796B5EF-0AA9-4B0C-BA68-E9540BB5A70E}"/>
    <dgm:cxn modelId="{1D20BBA3-D300-0046-B396-0AB1B55F23DF}" type="presOf" srcId="{39F7BAC6-0740-42D0-93C2-446766507B12}" destId="{5899B256-B81C-5644-AE18-4F8FBE2F14FF}" srcOrd="0" destOrd="0" presId="urn:microsoft.com/office/officeart/2005/8/layout/vList2"/>
    <dgm:cxn modelId="{4B72DAC5-B4D0-4D79-8265-1CA2A7C48799}" srcId="{39F7BAC6-0740-42D0-93C2-446766507B12}" destId="{12019092-7A1C-447A-B9D8-1D89CE4C359C}" srcOrd="0" destOrd="0" parTransId="{95843B45-9417-4BC6-9E1A-7FC69AE5136B}" sibTransId="{5CD5E20F-85AD-4C15-8235-522A3B3FCE1D}"/>
    <dgm:cxn modelId="{C1EF52EC-BA7E-CC4C-B275-62E89BDAE4EC}" type="presOf" srcId="{754836C8-9077-44CA-A690-2EF9C3D7331F}" destId="{83E009AF-230B-C54A-B698-2ED8AF9CF5B7}" srcOrd="0" destOrd="0" presId="urn:microsoft.com/office/officeart/2005/8/layout/vList2"/>
    <dgm:cxn modelId="{6A08803F-C9B5-944E-9544-740FA505F9FF}" type="presParOf" srcId="{5899B256-B81C-5644-AE18-4F8FBE2F14FF}" destId="{BC066071-8742-F844-B536-BF178CD20F86}" srcOrd="0" destOrd="0" presId="urn:microsoft.com/office/officeart/2005/8/layout/vList2"/>
    <dgm:cxn modelId="{481E20C8-F871-E34E-8E3A-ADA639BA5915}" type="presParOf" srcId="{5899B256-B81C-5644-AE18-4F8FBE2F14FF}" destId="{5A977DEF-FCD5-D545-B91D-EA0B1076579A}" srcOrd="1" destOrd="0" presId="urn:microsoft.com/office/officeart/2005/8/layout/vList2"/>
    <dgm:cxn modelId="{0C48934D-935C-9D40-A91C-77A2E8694B7F}" type="presParOf" srcId="{5899B256-B81C-5644-AE18-4F8FBE2F14FF}" destId="{83E009AF-230B-C54A-B698-2ED8AF9CF5B7}"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1A0D5380-126B-446D-B425-9735AF43E5A6}" type="doc">
      <dgm:prSet loTypeId="urn:microsoft.com/office/officeart/2005/8/layout/vProcess5" loCatId="process" qsTypeId="urn:microsoft.com/office/officeart/2005/8/quickstyle/simple1" qsCatId="simple" csTypeId="urn:microsoft.com/office/officeart/2005/8/colors/accent1_1" csCatId="accent1" phldr="1"/>
      <dgm:spPr/>
      <dgm:t>
        <a:bodyPr/>
        <a:lstStyle/>
        <a:p>
          <a:endParaRPr lang="en-US"/>
        </a:p>
      </dgm:t>
    </dgm:pt>
    <dgm:pt modelId="{06E615F1-D598-4EAC-83CF-241CB3BAA05E}">
      <dgm:prSet phldrT="[Text]" custT="1"/>
      <dgm:spPr/>
      <dgm:t>
        <a:bodyPr/>
        <a:lstStyle/>
        <a:p>
          <a:r>
            <a:rPr lang="en-US" sz="2800"/>
            <a:t>Section 89(1) Police Act 1996. </a:t>
          </a:r>
          <a:endParaRPr lang="en-US" sz="2800" dirty="0"/>
        </a:p>
      </dgm:t>
    </dgm:pt>
    <dgm:pt modelId="{211A87B6-3071-40F1-BF38-0BCAB1FF30CF}" type="parTrans" cxnId="{54D0BBFD-9B11-4FC8-94F6-8A057ACFD7A3}">
      <dgm:prSet/>
      <dgm:spPr/>
      <dgm:t>
        <a:bodyPr/>
        <a:lstStyle/>
        <a:p>
          <a:endParaRPr lang="en-US"/>
        </a:p>
      </dgm:t>
    </dgm:pt>
    <dgm:pt modelId="{C78B5EB5-9108-49A7-8BC5-3C2CE68928CA}" type="sibTrans" cxnId="{54D0BBFD-9B11-4FC8-94F6-8A057ACFD7A3}">
      <dgm:prSet/>
      <dgm:spPr/>
      <dgm:t>
        <a:bodyPr/>
        <a:lstStyle/>
        <a:p>
          <a:endParaRPr lang="en-US"/>
        </a:p>
      </dgm:t>
    </dgm:pt>
    <dgm:pt modelId="{B6B18949-7DBC-462D-BB0A-F0CC2FFE91FD}">
      <dgm:prSet phldrT="[Text]" custT="1"/>
      <dgm:spPr/>
      <dgm:t>
        <a:bodyPr/>
        <a:lstStyle/>
        <a:p>
          <a:r>
            <a:rPr lang="en-US" sz="2800"/>
            <a:t>It is an offence for any person to: </a:t>
          </a:r>
          <a:r>
            <a:rPr lang="en-US" sz="2800" b="1" i="1" u="sng"/>
            <a:t>assault</a:t>
          </a:r>
          <a:r>
            <a:rPr lang="en-US" sz="2800"/>
            <a:t> or </a:t>
          </a:r>
          <a:r>
            <a:rPr lang="en-US" sz="2800" b="1" i="1" u="sng"/>
            <a:t>resist</a:t>
          </a:r>
          <a:r>
            <a:rPr lang="en-US" sz="2800"/>
            <a:t> a police officer or </a:t>
          </a:r>
          <a:r>
            <a:rPr lang="en-US" sz="2800" b="1" i="1" u="sng"/>
            <a:t>any person assisting </a:t>
          </a:r>
          <a:r>
            <a:rPr lang="en-US" sz="2800"/>
            <a:t>the officer</a:t>
          </a:r>
          <a:endParaRPr lang="en-US" sz="2800" dirty="0"/>
        </a:p>
      </dgm:t>
    </dgm:pt>
    <dgm:pt modelId="{79AD3341-A42D-45E1-A8A8-AB61B20DBBD7}" type="parTrans" cxnId="{9E3E3A57-BFEE-4ED9-9DD2-B3CE650AB02C}">
      <dgm:prSet/>
      <dgm:spPr/>
      <dgm:t>
        <a:bodyPr/>
        <a:lstStyle/>
        <a:p>
          <a:endParaRPr lang="en-US"/>
        </a:p>
      </dgm:t>
    </dgm:pt>
    <dgm:pt modelId="{3538421E-6C33-41DC-9CFF-2993D09D3308}" type="sibTrans" cxnId="{9E3E3A57-BFEE-4ED9-9DD2-B3CE650AB02C}">
      <dgm:prSet/>
      <dgm:spPr/>
      <dgm:t>
        <a:bodyPr/>
        <a:lstStyle/>
        <a:p>
          <a:endParaRPr lang="en-US"/>
        </a:p>
      </dgm:t>
    </dgm:pt>
    <dgm:pt modelId="{22C7F28D-5CB3-4768-B41F-A8AEB8BA99A1}">
      <dgm:prSet phldrT="[Text]" custT="1"/>
      <dgm:spPr/>
      <dgm:t>
        <a:bodyPr/>
        <a:lstStyle/>
        <a:p>
          <a:r>
            <a:rPr lang="en-US" sz="2800"/>
            <a:t>In the </a:t>
          </a:r>
          <a:r>
            <a:rPr lang="en-US" sz="2800" b="1" i="1" u="sng"/>
            <a:t>lawful execution of his duty</a:t>
          </a:r>
          <a:endParaRPr lang="en-US" sz="2800" b="1" i="1" u="sng" dirty="0"/>
        </a:p>
      </dgm:t>
    </dgm:pt>
    <dgm:pt modelId="{37489764-DE58-41F0-82EB-34D50DBE73BE}" type="parTrans" cxnId="{E73C9FAB-181B-44CA-B618-B89D7A95FAF6}">
      <dgm:prSet/>
      <dgm:spPr/>
      <dgm:t>
        <a:bodyPr/>
        <a:lstStyle/>
        <a:p>
          <a:endParaRPr lang="en-US"/>
        </a:p>
      </dgm:t>
    </dgm:pt>
    <dgm:pt modelId="{4DD1F8B0-B6EF-4AD0-95AA-AAC8896D8247}" type="sibTrans" cxnId="{E73C9FAB-181B-44CA-B618-B89D7A95FAF6}">
      <dgm:prSet/>
      <dgm:spPr/>
      <dgm:t>
        <a:bodyPr/>
        <a:lstStyle/>
        <a:p>
          <a:endParaRPr lang="en-US"/>
        </a:p>
      </dgm:t>
    </dgm:pt>
    <dgm:pt modelId="{47F1F8AC-0A76-4676-A278-CA51B6C18AF8}" type="pres">
      <dgm:prSet presAssocID="{1A0D5380-126B-446D-B425-9735AF43E5A6}" presName="outerComposite" presStyleCnt="0">
        <dgm:presLayoutVars>
          <dgm:chMax val="5"/>
          <dgm:dir/>
          <dgm:resizeHandles val="exact"/>
        </dgm:presLayoutVars>
      </dgm:prSet>
      <dgm:spPr/>
    </dgm:pt>
    <dgm:pt modelId="{8C267055-5330-4F29-B537-7150AF2B333C}" type="pres">
      <dgm:prSet presAssocID="{1A0D5380-126B-446D-B425-9735AF43E5A6}" presName="dummyMaxCanvas" presStyleCnt="0">
        <dgm:presLayoutVars/>
      </dgm:prSet>
      <dgm:spPr/>
    </dgm:pt>
    <dgm:pt modelId="{C061721F-5D36-4D52-9754-98437A27B298}" type="pres">
      <dgm:prSet presAssocID="{1A0D5380-126B-446D-B425-9735AF43E5A6}" presName="ThreeNodes_1" presStyleLbl="node1" presStyleIdx="0" presStyleCnt="3">
        <dgm:presLayoutVars>
          <dgm:bulletEnabled val="1"/>
        </dgm:presLayoutVars>
      </dgm:prSet>
      <dgm:spPr/>
    </dgm:pt>
    <dgm:pt modelId="{61706DB1-6B54-4C43-AB42-3DE345825A20}" type="pres">
      <dgm:prSet presAssocID="{1A0D5380-126B-446D-B425-9735AF43E5A6}" presName="ThreeNodes_2" presStyleLbl="node1" presStyleIdx="1" presStyleCnt="3">
        <dgm:presLayoutVars>
          <dgm:bulletEnabled val="1"/>
        </dgm:presLayoutVars>
      </dgm:prSet>
      <dgm:spPr/>
    </dgm:pt>
    <dgm:pt modelId="{9F5AFA4E-15AC-4283-9534-61C34BEE9B02}" type="pres">
      <dgm:prSet presAssocID="{1A0D5380-126B-446D-B425-9735AF43E5A6}" presName="ThreeNodes_3" presStyleLbl="node1" presStyleIdx="2" presStyleCnt="3">
        <dgm:presLayoutVars>
          <dgm:bulletEnabled val="1"/>
        </dgm:presLayoutVars>
      </dgm:prSet>
      <dgm:spPr/>
    </dgm:pt>
    <dgm:pt modelId="{8D6FF94C-FEBC-4343-B276-97E3510FAE38}" type="pres">
      <dgm:prSet presAssocID="{1A0D5380-126B-446D-B425-9735AF43E5A6}" presName="ThreeConn_1-2" presStyleLbl="fgAccFollowNode1" presStyleIdx="0" presStyleCnt="2">
        <dgm:presLayoutVars>
          <dgm:bulletEnabled val="1"/>
        </dgm:presLayoutVars>
      </dgm:prSet>
      <dgm:spPr/>
    </dgm:pt>
    <dgm:pt modelId="{46B67FE8-713E-4A5A-A135-E9B3699D6064}" type="pres">
      <dgm:prSet presAssocID="{1A0D5380-126B-446D-B425-9735AF43E5A6}" presName="ThreeConn_2-3" presStyleLbl="fgAccFollowNode1" presStyleIdx="1" presStyleCnt="2">
        <dgm:presLayoutVars>
          <dgm:bulletEnabled val="1"/>
        </dgm:presLayoutVars>
      </dgm:prSet>
      <dgm:spPr/>
    </dgm:pt>
    <dgm:pt modelId="{40B672F9-912B-4052-8889-F783A207C469}" type="pres">
      <dgm:prSet presAssocID="{1A0D5380-126B-446D-B425-9735AF43E5A6}" presName="ThreeNodes_1_text" presStyleLbl="node1" presStyleIdx="2" presStyleCnt="3">
        <dgm:presLayoutVars>
          <dgm:bulletEnabled val="1"/>
        </dgm:presLayoutVars>
      </dgm:prSet>
      <dgm:spPr/>
    </dgm:pt>
    <dgm:pt modelId="{A9C0AE2A-1D2D-498D-87E3-6E8DCDBF6B83}" type="pres">
      <dgm:prSet presAssocID="{1A0D5380-126B-446D-B425-9735AF43E5A6}" presName="ThreeNodes_2_text" presStyleLbl="node1" presStyleIdx="2" presStyleCnt="3">
        <dgm:presLayoutVars>
          <dgm:bulletEnabled val="1"/>
        </dgm:presLayoutVars>
      </dgm:prSet>
      <dgm:spPr/>
    </dgm:pt>
    <dgm:pt modelId="{52EBF44C-90B5-4208-8AF1-06E33F7BED7A}" type="pres">
      <dgm:prSet presAssocID="{1A0D5380-126B-446D-B425-9735AF43E5A6}" presName="ThreeNodes_3_text" presStyleLbl="node1" presStyleIdx="2" presStyleCnt="3">
        <dgm:presLayoutVars>
          <dgm:bulletEnabled val="1"/>
        </dgm:presLayoutVars>
      </dgm:prSet>
      <dgm:spPr/>
    </dgm:pt>
  </dgm:ptLst>
  <dgm:cxnLst>
    <dgm:cxn modelId="{9B4D1D10-3E01-4F98-8164-5C175A31A8EB}" type="presOf" srcId="{06E615F1-D598-4EAC-83CF-241CB3BAA05E}" destId="{C061721F-5D36-4D52-9754-98437A27B298}" srcOrd="0" destOrd="0" presId="urn:microsoft.com/office/officeart/2005/8/layout/vProcess5"/>
    <dgm:cxn modelId="{E1F67B16-6812-40F1-966A-9277C5A0025A}" type="presOf" srcId="{1A0D5380-126B-446D-B425-9735AF43E5A6}" destId="{47F1F8AC-0A76-4676-A278-CA51B6C18AF8}" srcOrd="0" destOrd="0" presId="urn:microsoft.com/office/officeart/2005/8/layout/vProcess5"/>
    <dgm:cxn modelId="{9C0D3735-ADF2-40F7-AE27-D987F5BD8E0F}" type="presOf" srcId="{B6B18949-7DBC-462D-BB0A-F0CC2FFE91FD}" destId="{61706DB1-6B54-4C43-AB42-3DE345825A20}" srcOrd="0" destOrd="0" presId="urn:microsoft.com/office/officeart/2005/8/layout/vProcess5"/>
    <dgm:cxn modelId="{C7ECA266-B256-4904-A90B-6C9A697EC2D1}" type="presOf" srcId="{B6B18949-7DBC-462D-BB0A-F0CC2FFE91FD}" destId="{A9C0AE2A-1D2D-498D-87E3-6E8DCDBF6B83}" srcOrd="1" destOrd="0" presId="urn:microsoft.com/office/officeart/2005/8/layout/vProcess5"/>
    <dgm:cxn modelId="{9E3E3A57-BFEE-4ED9-9DD2-B3CE650AB02C}" srcId="{1A0D5380-126B-446D-B425-9735AF43E5A6}" destId="{B6B18949-7DBC-462D-BB0A-F0CC2FFE91FD}" srcOrd="1" destOrd="0" parTransId="{79AD3341-A42D-45E1-A8A8-AB61B20DBBD7}" sibTransId="{3538421E-6C33-41DC-9CFF-2993D09D3308}"/>
    <dgm:cxn modelId="{69FDA67E-544A-49CF-ACF5-631538809936}" type="presOf" srcId="{22C7F28D-5CB3-4768-B41F-A8AEB8BA99A1}" destId="{9F5AFA4E-15AC-4283-9534-61C34BEE9B02}" srcOrd="0" destOrd="0" presId="urn:microsoft.com/office/officeart/2005/8/layout/vProcess5"/>
    <dgm:cxn modelId="{7C9DE585-7A48-4E22-B392-D61F562BBE19}" type="presOf" srcId="{C78B5EB5-9108-49A7-8BC5-3C2CE68928CA}" destId="{8D6FF94C-FEBC-4343-B276-97E3510FAE38}" srcOrd="0" destOrd="0" presId="urn:microsoft.com/office/officeart/2005/8/layout/vProcess5"/>
    <dgm:cxn modelId="{E73C9FAB-181B-44CA-B618-B89D7A95FAF6}" srcId="{1A0D5380-126B-446D-B425-9735AF43E5A6}" destId="{22C7F28D-5CB3-4768-B41F-A8AEB8BA99A1}" srcOrd="2" destOrd="0" parTransId="{37489764-DE58-41F0-82EB-34D50DBE73BE}" sibTransId="{4DD1F8B0-B6EF-4AD0-95AA-AAC8896D8247}"/>
    <dgm:cxn modelId="{815E48DF-D20C-43AF-BDBE-93EEB2751CF3}" type="presOf" srcId="{22C7F28D-5CB3-4768-B41F-A8AEB8BA99A1}" destId="{52EBF44C-90B5-4208-8AF1-06E33F7BED7A}" srcOrd="1" destOrd="0" presId="urn:microsoft.com/office/officeart/2005/8/layout/vProcess5"/>
    <dgm:cxn modelId="{023D29EE-38FD-42D6-BF52-CAF910BEB984}" type="presOf" srcId="{3538421E-6C33-41DC-9CFF-2993D09D3308}" destId="{46B67FE8-713E-4A5A-A135-E9B3699D6064}" srcOrd="0" destOrd="0" presId="urn:microsoft.com/office/officeart/2005/8/layout/vProcess5"/>
    <dgm:cxn modelId="{D0799DFB-DF9A-4E30-9126-E2BB82B53758}" type="presOf" srcId="{06E615F1-D598-4EAC-83CF-241CB3BAA05E}" destId="{40B672F9-912B-4052-8889-F783A207C469}" srcOrd="1" destOrd="0" presId="urn:microsoft.com/office/officeart/2005/8/layout/vProcess5"/>
    <dgm:cxn modelId="{54D0BBFD-9B11-4FC8-94F6-8A057ACFD7A3}" srcId="{1A0D5380-126B-446D-B425-9735AF43E5A6}" destId="{06E615F1-D598-4EAC-83CF-241CB3BAA05E}" srcOrd="0" destOrd="0" parTransId="{211A87B6-3071-40F1-BF38-0BCAB1FF30CF}" sibTransId="{C78B5EB5-9108-49A7-8BC5-3C2CE68928CA}"/>
    <dgm:cxn modelId="{E9E1700E-62F7-4CB9-AA5E-EE64D7185EB6}" type="presParOf" srcId="{47F1F8AC-0A76-4676-A278-CA51B6C18AF8}" destId="{8C267055-5330-4F29-B537-7150AF2B333C}" srcOrd="0" destOrd="0" presId="urn:microsoft.com/office/officeart/2005/8/layout/vProcess5"/>
    <dgm:cxn modelId="{BED77865-E263-47F2-9B62-F91E04ABF7AA}" type="presParOf" srcId="{47F1F8AC-0A76-4676-A278-CA51B6C18AF8}" destId="{C061721F-5D36-4D52-9754-98437A27B298}" srcOrd="1" destOrd="0" presId="urn:microsoft.com/office/officeart/2005/8/layout/vProcess5"/>
    <dgm:cxn modelId="{C67D6566-7907-42F7-B583-83F436A716E1}" type="presParOf" srcId="{47F1F8AC-0A76-4676-A278-CA51B6C18AF8}" destId="{61706DB1-6B54-4C43-AB42-3DE345825A20}" srcOrd="2" destOrd="0" presId="urn:microsoft.com/office/officeart/2005/8/layout/vProcess5"/>
    <dgm:cxn modelId="{82FF3B31-B536-4700-AA51-900A56CCDCB7}" type="presParOf" srcId="{47F1F8AC-0A76-4676-A278-CA51B6C18AF8}" destId="{9F5AFA4E-15AC-4283-9534-61C34BEE9B02}" srcOrd="3" destOrd="0" presId="urn:microsoft.com/office/officeart/2005/8/layout/vProcess5"/>
    <dgm:cxn modelId="{BE57668F-B70E-4641-B746-5B3C8E526544}" type="presParOf" srcId="{47F1F8AC-0A76-4676-A278-CA51B6C18AF8}" destId="{8D6FF94C-FEBC-4343-B276-97E3510FAE38}" srcOrd="4" destOrd="0" presId="urn:microsoft.com/office/officeart/2005/8/layout/vProcess5"/>
    <dgm:cxn modelId="{23E9C27E-D0F7-4925-8085-B5EDECD9E81C}" type="presParOf" srcId="{47F1F8AC-0A76-4676-A278-CA51B6C18AF8}" destId="{46B67FE8-713E-4A5A-A135-E9B3699D6064}" srcOrd="5" destOrd="0" presId="urn:microsoft.com/office/officeart/2005/8/layout/vProcess5"/>
    <dgm:cxn modelId="{C492E87E-405D-428E-85D3-7AEF81EB4D96}" type="presParOf" srcId="{47F1F8AC-0A76-4676-A278-CA51B6C18AF8}" destId="{40B672F9-912B-4052-8889-F783A207C469}" srcOrd="6" destOrd="0" presId="urn:microsoft.com/office/officeart/2005/8/layout/vProcess5"/>
    <dgm:cxn modelId="{69DC33AF-A8C1-4278-98C4-C1D3880F5CC3}" type="presParOf" srcId="{47F1F8AC-0A76-4676-A278-CA51B6C18AF8}" destId="{A9C0AE2A-1D2D-498D-87E3-6E8DCDBF6B83}" srcOrd="7" destOrd="0" presId="urn:microsoft.com/office/officeart/2005/8/layout/vProcess5"/>
    <dgm:cxn modelId="{1C732728-9A8C-4D18-973A-991B1433ED45}" type="presParOf" srcId="{47F1F8AC-0A76-4676-A278-CA51B6C18AF8}" destId="{52EBF44C-90B5-4208-8AF1-06E33F7BED7A}"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1A0D5380-126B-446D-B425-9735AF43E5A6}" type="doc">
      <dgm:prSet loTypeId="urn:microsoft.com/office/officeart/2005/8/layout/vProcess5" loCatId="process" qsTypeId="urn:microsoft.com/office/officeart/2005/8/quickstyle/simple1" qsCatId="simple" csTypeId="urn:microsoft.com/office/officeart/2005/8/colors/accent1_1" csCatId="accent1" phldr="1"/>
      <dgm:spPr/>
      <dgm:t>
        <a:bodyPr/>
        <a:lstStyle/>
        <a:p>
          <a:endParaRPr lang="en-US"/>
        </a:p>
      </dgm:t>
    </dgm:pt>
    <dgm:pt modelId="{06E615F1-D598-4EAC-83CF-241CB3BAA05E}">
      <dgm:prSet phldrT="[Text]" custT="1"/>
      <dgm:spPr/>
      <dgm:t>
        <a:bodyPr/>
        <a:lstStyle/>
        <a:p>
          <a:r>
            <a:rPr lang="en-US" sz="2800"/>
            <a:t>Section 89(2) Police Act 1996. </a:t>
          </a:r>
          <a:endParaRPr lang="en-US" sz="2800" dirty="0"/>
        </a:p>
      </dgm:t>
    </dgm:pt>
    <dgm:pt modelId="{211A87B6-3071-40F1-BF38-0BCAB1FF30CF}" type="parTrans" cxnId="{54D0BBFD-9B11-4FC8-94F6-8A057ACFD7A3}">
      <dgm:prSet/>
      <dgm:spPr/>
      <dgm:t>
        <a:bodyPr/>
        <a:lstStyle/>
        <a:p>
          <a:endParaRPr lang="en-US"/>
        </a:p>
      </dgm:t>
    </dgm:pt>
    <dgm:pt modelId="{C78B5EB5-9108-49A7-8BC5-3C2CE68928CA}" type="sibTrans" cxnId="{54D0BBFD-9B11-4FC8-94F6-8A057ACFD7A3}">
      <dgm:prSet/>
      <dgm:spPr/>
      <dgm:t>
        <a:bodyPr/>
        <a:lstStyle/>
        <a:p>
          <a:endParaRPr lang="en-US"/>
        </a:p>
      </dgm:t>
    </dgm:pt>
    <dgm:pt modelId="{B6B18949-7DBC-462D-BB0A-F0CC2FFE91FD}">
      <dgm:prSet phldrT="[Text]" custT="1"/>
      <dgm:spPr/>
      <dgm:t>
        <a:bodyPr/>
        <a:lstStyle/>
        <a:p>
          <a:r>
            <a:rPr lang="en-US" sz="2800"/>
            <a:t>It is an offence for any person to: </a:t>
          </a:r>
          <a:r>
            <a:rPr lang="en-US" sz="2800" b="1" i="1" u="sng"/>
            <a:t>willfully obstruct </a:t>
          </a:r>
          <a:r>
            <a:rPr lang="en-US" sz="2800"/>
            <a:t>a police officer or any person assisting the officer</a:t>
          </a:r>
          <a:endParaRPr lang="en-US" sz="2800" dirty="0"/>
        </a:p>
      </dgm:t>
    </dgm:pt>
    <dgm:pt modelId="{79AD3341-A42D-45E1-A8A8-AB61B20DBBD7}" type="parTrans" cxnId="{9E3E3A57-BFEE-4ED9-9DD2-B3CE650AB02C}">
      <dgm:prSet/>
      <dgm:spPr/>
      <dgm:t>
        <a:bodyPr/>
        <a:lstStyle/>
        <a:p>
          <a:endParaRPr lang="en-US"/>
        </a:p>
      </dgm:t>
    </dgm:pt>
    <dgm:pt modelId="{3538421E-6C33-41DC-9CFF-2993D09D3308}" type="sibTrans" cxnId="{9E3E3A57-BFEE-4ED9-9DD2-B3CE650AB02C}">
      <dgm:prSet/>
      <dgm:spPr/>
      <dgm:t>
        <a:bodyPr/>
        <a:lstStyle/>
        <a:p>
          <a:endParaRPr lang="en-US"/>
        </a:p>
      </dgm:t>
    </dgm:pt>
    <dgm:pt modelId="{22C7F28D-5CB3-4768-B41F-A8AEB8BA99A1}">
      <dgm:prSet phldrT="[Text]" custT="1"/>
      <dgm:spPr/>
      <dgm:t>
        <a:bodyPr/>
        <a:lstStyle/>
        <a:p>
          <a:r>
            <a:rPr lang="en-US" sz="2800" dirty="0"/>
            <a:t>In the </a:t>
          </a:r>
          <a:r>
            <a:rPr lang="en-US" sz="2800" b="1" i="1" u="sng" dirty="0"/>
            <a:t>lawful execution of his duty</a:t>
          </a:r>
        </a:p>
      </dgm:t>
    </dgm:pt>
    <dgm:pt modelId="{37489764-DE58-41F0-82EB-34D50DBE73BE}" type="parTrans" cxnId="{E73C9FAB-181B-44CA-B618-B89D7A95FAF6}">
      <dgm:prSet/>
      <dgm:spPr/>
      <dgm:t>
        <a:bodyPr/>
        <a:lstStyle/>
        <a:p>
          <a:endParaRPr lang="en-US"/>
        </a:p>
      </dgm:t>
    </dgm:pt>
    <dgm:pt modelId="{4DD1F8B0-B6EF-4AD0-95AA-AAC8896D8247}" type="sibTrans" cxnId="{E73C9FAB-181B-44CA-B618-B89D7A95FAF6}">
      <dgm:prSet/>
      <dgm:spPr/>
      <dgm:t>
        <a:bodyPr/>
        <a:lstStyle/>
        <a:p>
          <a:endParaRPr lang="en-US"/>
        </a:p>
      </dgm:t>
    </dgm:pt>
    <dgm:pt modelId="{47F1F8AC-0A76-4676-A278-CA51B6C18AF8}" type="pres">
      <dgm:prSet presAssocID="{1A0D5380-126B-446D-B425-9735AF43E5A6}" presName="outerComposite" presStyleCnt="0">
        <dgm:presLayoutVars>
          <dgm:chMax val="5"/>
          <dgm:dir/>
          <dgm:resizeHandles val="exact"/>
        </dgm:presLayoutVars>
      </dgm:prSet>
      <dgm:spPr/>
    </dgm:pt>
    <dgm:pt modelId="{8C267055-5330-4F29-B537-7150AF2B333C}" type="pres">
      <dgm:prSet presAssocID="{1A0D5380-126B-446D-B425-9735AF43E5A6}" presName="dummyMaxCanvas" presStyleCnt="0">
        <dgm:presLayoutVars/>
      </dgm:prSet>
      <dgm:spPr/>
    </dgm:pt>
    <dgm:pt modelId="{C061721F-5D36-4D52-9754-98437A27B298}" type="pres">
      <dgm:prSet presAssocID="{1A0D5380-126B-446D-B425-9735AF43E5A6}" presName="ThreeNodes_1" presStyleLbl="node1" presStyleIdx="0" presStyleCnt="3">
        <dgm:presLayoutVars>
          <dgm:bulletEnabled val="1"/>
        </dgm:presLayoutVars>
      </dgm:prSet>
      <dgm:spPr/>
    </dgm:pt>
    <dgm:pt modelId="{61706DB1-6B54-4C43-AB42-3DE345825A20}" type="pres">
      <dgm:prSet presAssocID="{1A0D5380-126B-446D-B425-9735AF43E5A6}" presName="ThreeNodes_2" presStyleLbl="node1" presStyleIdx="1" presStyleCnt="3">
        <dgm:presLayoutVars>
          <dgm:bulletEnabled val="1"/>
        </dgm:presLayoutVars>
      </dgm:prSet>
      <dgm:spPr/>
    </dgm:pt>
    <dgm:pt modelId="{9F5AFA4E-15AC-4283-9534-61C34BEE9B02}" type="pres">
      <dgm:prSet presAssocID="{1A0D5380-126B-446D-B425-9735AF43E5A6}" presName="ThreeNodes_3" presStyleLbl="node1" presStyleIdx="2" presStyleCnt="3" custLinFactNeighborX="-18447" custLinFactNeighborY="6830">
        <dgm:presLayoutVars>
          <dgm:bulletEnabled val="1"/>
        </dgm:presLayoutVars>
      </dgm:prSet>
      <dgm:spPr/>
    </dgm:pt>
    <dgm:pt modelId="{8D6FF94C-FEBC-4343-B276-97E3510FAE38}" type="pres">
      <dgm:prSet presAssocID="{1A0D5380-126B-446D-B425-9735AF43E5A6}" presName="ThreeConn_1-2" presStyleLbl="fgAccFollowNode1" presStyleIdx="0" presStyleCnt="2">
        <dgm:presLayoutVars>
          <dgm:bulletEnabled val="1"/>
        </dgm:presLayoutVars>
      </dgm:prSet>
      <dgm:spPr/>
    </dgm:pt>
    <dgm:pt modelId="{46B67FE8-713E-4A5A-A135-E9B3699D6064}" type="pres">
      <dgm:prSet presAssocID="{1A0D5380-126B-446D-B425-9735AF43E5A6}" presName="ThreeConn_2-3" presStyleLbl="fgAccFollowNode1" presStyleIdx="1" presStyleCnt="2" custLinFactNeighborX="-74971" custLinFactNeighborY="-2422">
        <dgm:presLayoutVars>
          <dgm:bulletEnabled val="1"/>
        </dgm:presLayoutVars>
      </dgm:prSet>
      <dgm:spPr/>
    </dgm:pt>
    <dgm:pt modelId="{40B672F9-912B-4052-8889-F783A207C469}" type="pres">
      <dgm:prSet presAssocID="{1A0D5380-126B-446D-B425-9735AF43E5A6}" presName="ThreeNodes_1_text" presStyleLbl="node1" presStyleIdx="2" presStyleCnt="3">
        <dgm:presLayoutVars>
          <dgm:bulletEnabled val="1"/>
        </dgm:presLayoutVars>
      </dgm:prSet>
      <dgm:spPr/>
    </dgm:pt>
    <dgm:pt modelId="{A9C0AE2A-1D2D-498D-87E3-6E8DCDBF6B83}" type="pres">
      <dgm:prSet presAssocID="{1A0D5380-126B-446D-B425-9735AF43E5A6}" presName="ThreeNodes_2_text" presStyleLbl="node1" presStyleIdx="2" presStyleCnt="3">
        <dgm:presLayoutVars>
          <dgm:bulletEnabled val="1"/>
        </dgm:presLayoutVars>
      </dgm:prSet>
      <dgm:spPr/>
    </dgm:pt>
    <dgm:pt modelId="{52EBF44C-90B5-4208-8AF1-06E33F7BED7A}" type="pres">
      <dgm:prSet presAssocID="{1A0D5380-126B-446D-B425-9735AF43E5A6}" presName="ThreeNodes_3_text" presStyleLbl="node1" presStyleIdx="2" presStyleCnt="3">
        <dgm:presLayoutVars>
          <dgm:bulletEnabled val="1"/>
        </dgm:presLayoutVars>
      </dgm:prSet>
      <dgm:spPr/>
    </dgm:pt>
  </dgm:ptLst>
  <dgm:cxnLst>
    <dgm:cxn modelId="{9B4D1D10-3E01-4F98-8164-5C175A31A8EB}" type="presOf" srcId="{06E615F1-D598-4EAC-83CF-241CB3BAA05E}" destId="{C061721F-5D36-4D52-9754-98437A27B298}" srcOrd="0" destOrd="0" presId="urn:microsoft.com/office/officeart/2005/8/layout/vProcess5"/>
    <dgm:cxn modelId="{E1F67B16-6812-40F1-966A-9277C5A0025A}" type="presOf" srcId="{1A0D5380-126B-446D-B425-9735AF43E5A6}" destId="{47F1F8AC-0A76-4676-A278-CA51B6C18AF8}" srcOrd="0" destOrd="0" presId="urn:microsoft.com/office/officeart/2005/8/layout/vProcess5"/>
    <dgm:cxn modelId="{9C0D3735-ADF2-40F7-AE27-D987F5BD8E0F}" type="presOf" srcId="{B6B18949-7DBC-462D-BB0A-F0CC2FFE91FD}" destId="{61706DB1-6B54-4C43-AB42-3DE345825A20}" srcOrd="0" destOrd="0" presId="urn:microsoft.com/office/officeart/2005/8/layout/vProcess5"/>
    <dgm:cxn modelId="{C7ECA266-B256-4904-A90B-6C9A697EC2D1}" type="presOf" srcId="{B6B18949-7DBC-462D-BB0A-F0CC2FFE91FD}" destId="{A9C0AE2A-1D2D-498D-87E3-6E8DCDBF6B83}" srcOrd="1" destOrd="0" presId="urn:microsoft.com/office/officeart/2005/8/layout/vProcess5"/>
    <dgm:cxn modelId="{9E3E3A57-BFEE-4ED9-9DD2-B3CE650AB02C}" srcId="{1A0D5380-126B-446D-B425-9735AF43E5A6}" destId="{B6B18949-7DBC-462D-BB0A-F0CC2FFE91FD}" srcOrd="1" destOrd="0" parTransId="{79AD3341-A42D-45E1-A8A8-AB61B20DBBD7}" sibTransId="{3538421E-6C33-41DC-9CFF-2993D09D3308}"/>
    <dgm:cxn modelId="{69FDA67E-544A-49CF-ACF5-631538809936}" type="presOf" srcId="{22C7F28D-5CB3-4768-B41F-A8AEB8BA99A1}" destId="{9F5AFA4E-15AC-4283-9534-61C34BEE9B02}" srcOrd="0" destOrd="0" presId="urn:microsoft.com/office/officeart/2005/8/layout/vProcess5"/>
    <dgm:cxn modelId="{7C9DE585-7A48-4E22-B392-D61F562BBE19}" type="presOf" srcId="{C78B5EB5-9108-49A7-8BC5-3C2CE68928CA}" destId="{8D6FF94C-FEBC-4343-B276-97E3510FAE38}" srcOrd="0" destOrd="0" presId="urn:microsoft.com/office/officeart/2005/8/layout/vProcess5"/>
    <dgm:cxn modelId="{E73C9FAB-181B-44CA-B618-B89D7A95FAF6}" srcId="{1A0D5380-126B-446D-B425-9735AF43E5A6}" destId="{22C7F28D-5CB3-4768-B41F-A8AEB8BA99A1}" srcOrd="2" destOrd="0" parTransId="{37489764-DE58-41F0-82EB-34D50DBE73BE}" sibTransId="{4DD1F8B0-B6EF-4AD0-95AA-AAC8896D8247}"/>
    <dgm:cxn modelId="{815E48DF-D20C-43AF-BDBE-93EEB2751CF3}" type="presOf" srcId="{22C7F28D-5CB3-4768-B41F-A8AEB8BA99A1}" destId="{52EBF44C-90B5-4208-8AF1-06E33F7BED7A}" srcOrd="1" destOrd="0" presId="urn:microsoft.com/office/officeart/2005/8/layout/vProcess5"/>
    <dgm:cxn modelId="{023D29EE-38FD-42D6-BF52-CAF910BEB984}" type="presOf" srcId="{3538421E-6C33-41DC-9CFF-2993D09D3308}" destId="{46B67FE8-713E-4A5A-A135-E9B3699D6064}" srcOrd="0" destOrd="0" presId="urn:microsoft.com/office/officeart/2005/8/layout/vProcess5"/>
    <dgm:cxn modelId="{D0799DFB-DF9A-4E30-9126-E2BB82B53758}" type="presOf" srcId="{06E615F1-D598-4EAC-83CF-241CB3BAA05E}" destId="{40B672F9-912B-4052-8889-F783A207C469}" srcOrd="1" destOrd="0" presId="urn:microsoft.com/office/officeart/2005/8/layout/vProcess5"/>
    <dgm:cxn modelId="{54D0BBFD-9B11-4FC8-94F6-8A057ACFD7A3}" srcId="{1A0D5380-126B-446D-B425-9735AF43E5A6}" destId="{06E615F1-D598-4EAC-83CF-241CB3BAA05E}" srcOrd="0" destOrd="0" parTransId="{211A87B6-3071-40F1-BF38-0BCAB1FF30CF}" sibTransId="{C78B5EB5-9108-49A7-8BC5-3C2CE68928CA}"/>
    <dgm:cxn modelId="{E9E1700E-62F7-4CB9-AA5E-EE64D7185EB6}" type="presParOf" srcId="{47F1F8AC-0A76-4676-A278-CA51B6C18AF8}" destId="{8C267055-5330-4F29-B537-7150AF2B333C}" srcOrd="0" destOrd="0" presId="urn:microsoft.com/office/officeart/2005/8/layout/vProcess5"/>
    <dgm:cxn modelId="{BED77865-E263-47F2-9B62-F91E04ABF7AA}" type="presParOf" srcId="{47F1F8AC-0A76-4676-A278-CA51B6C18AF8}" destId="{C061721F-5D36-4D52-9754-98437A27B298}" srcOrd="1" destOrd="0" presId="urn:microsoft.com/office/officeart/2005/8/layout/vProcess5"/>
    <dgm:cxn modelId="{C67D6566-7907-42F7-B583-83F436A716E1}" type="presParOf" srcId="{47F1F8AC-0A76-4676-A278-CA51B6C18AF8}" destId="{61706DB1-6B54-4C43-AB42-3DE345825A20}" srcOrd="2" destOrd="0" presId="urn:microsoft.com/office/officeart/2005/8/layout/vProcess5"/>
    <dgm:cxn modelId="{82FF3B31-B536-4700-AA51-900A56CCDCB7}" type="presParOf" srcId="{47F1F8AC-0A76-4676-A278-CA51B6C18AF8}" destId="{9F5AFA4E-15AC-4283-9534-61C34BEE9B02}" srcOrd="3" destOrd="0" presId="urn:microsoft.com/office/officeart/2005/8/layout/vProcess5"/>
    <dgm:cxn modelId="{BE57668F-B70E-4641-B746-5B3C8E526544}" type="presParOf" srcId="{47F1F8AC-0A76-4676-A278-CA51B6C18AF8}" destId="{8D6FF94C-FEBC-4343-B276-97E3510FAE38}" srcOrd="4" destOrd="0" presId="urn:microsoft.com/office/officeart/2005/8/layout/vProcess5"/>
    <dgm:cxn modelId="{23E9C27E-D0F7-4925-8085-B5EDECD9E81C}" type="presParOf" srcId="{47F1F8AC-0A76-4676-A278-CA51B6C18AF8}" destId="{46B67FE8-713E-4A5A-A135-E9B3699D6064}" srcOrd="5" destOrd="0" presId="urn:microsoft.com/office/officeart/2005/8/layout/vProcess5"/>
    <dgm:cxn modelId="{C492E87E-405D-428E-85D3-7AEF81EB4D96}" type="presParOf" srcId="{47F1F8AC-0A76-4676-A278-CA51B6C18AF8}" destId="{40B672F9-912B-4052-8889-F783A207C469}" srcOrd="6" destOrd="0" presId="urn:microsoft.com/office/officeart/2005/8/layout/vProcess5"/>
    <dgm:cxn modelId="{69DC33AF-A8C1-4278-98C4-C1D3880F5CC3}" type="presParOf" srcId="{47F1F8AC-0A76-4676-A278-CA51B6C18AF8}" destId="{A9C0AE2A-1D2D-498D-87E3-6E8DCDBF6B83}" srcOrd="7" destOrd="0" presId="urn:microsoft.com/office/officeart/2005/8/layout/vProcess5"/>
    <dgm:cxn modelId="{1C732728-9A8C-4D18-973A-991B1433ED45}" type="presParOf" srcId="{47F1F8AC-0A76-4676-A278-CA51B6C18AF8}" destId="{52EBF44C-90B5-4208-8AF1-06E33F7BED7A}"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1A0D5380-126B-446D-B425-9735AF43E5A6}" type="doc">
      <dgm:prSet loTypeId="urn:microsoft.com/office/officeart/2005/8/layout/vProcess5" loCatId="process" qsTypeId="urn:microsoft.com/office/officeart/2005/8/quickstyle/simple1" qsCatId="simple" csTypeId="urn:microsoft.com/office/officeart/2005/8/colors/accent1_1" csCatId="accent1" phldr="1"/>
      <dgm:spPr/>
      <dgm:t>
        <a:bodyPr/>
        <a:lstStyle/>
        <a:p>
          <a:endParaRPr lang="en-US"/>
        </a:p>
      </dgm:t>
    </dgm:pt>
    <dgm:pt modelId="{06E615F1-D598-4EAC-83CF-241CB3BAA05E}">
      <dgm:prSet phldrT="[Text]" custT="1"/>
      <dgm:spPr/>
      <dgm:t>
        <a:bodyPr/>
        <a:lstStyle/>
        <a:p>
          <a:r>
            <a:rPr lang="en-US" sz="2800"/>
            <a:t>Section 38 O.A.P.A 1861 </a:t>
          </a:r>
          <a:endParaRPr lang="en-US" sz="2800" dirty="0"/>
        </a:p>
      </dgm:t>
    </dgm:pt>
    <dgm:pt modelId="{211A87B6-3071-40F1-BF38-0BCAB1FF30CF}" type="parTrans" cxnId="{54D0BBFD-9B11-4FC8-94F6-8A057ACFD7A3}">
      <dgm:prSet/>
      <dgm:spPr/>
      <dgm:t>
        <a:bodyPr/>
        <a:lstStyle/>
        <a:p>
          <a:endParaRPr lang="en-US"/>
        </a:p>
      </dgm:t>
    </dgm:pt>
    <dgm:pt modelId="{C78B5EB5-9108-49A7-8BC5-3C2CE68928CA}" type="sibTrans" cxnId="{54D0BBFD-9B11-4FC8-94F6-8A057ACFD7A3}">
      <dgm:prSet/>
      <dgm:spPr/>
      <dgm:t>
        <a:bodyPr/>
        <a:lstStyle/>
        <a:p>
          <a:endParaRPr lang="en-US"/>
        </a:p>
      </dgm:t>
    </dgm:pt>
    <dgm:pt modelId="{B6B18949-7DBC-462D-BB0A-F0CC2FFE91FD}">
      <dgm:prSet phldrT="[Text]" custT="1"/>
      <dgm:spPr/>
      <dgm:t>
        <a:bodyPr/>
        <a:lstStyle/>
        <a:p>
          <a:r>
            <a:rPr lang="en-US" sz="2800"/>
            <a:t>It is an offence to: </a:t>
          </a:r>
          <a:r>
            <a:rPr lang="en-US" sz="2800" b="1" i="1" u="sng"/>
            <a:t>assault any person </a:t>
          </a:r>
          <a:r>
            <a:rPr lang="en-US" sz="2800"/>
            <a:t>with intent to </a:t>
          </a:r>
          <a:r>
            <a:rPr lang="en-US" sz="2800" b="1" i="1" u="sng"/>
            <a:t>resist or prevent</a:t>
          </a:r>
          <a:endParaRPr lang="en-US" sz="2800" b="1" i="1" u="sng" dirty="0"/>
        </a:p>
      </dgm:t>
    </dgm:pt>
    <dgm:pt modelId="{79AD3341-A42D-45E1-A8A8-AB61B20DBBD7}" type="parTrans" cxnId="{9E3E3A57-BFEE-4ED9-9DD2-B3CE650AB02C}">
      <dgm:prSet/>
      <dgm:spPr/>
      <dgm:t>
        <a:bodyPr/>
        <a:lstStyle/>
        <a:p>
          <a:endParaRPr lang="en-US"/>
        </a:p>
      </dgm:t>
    </dgm:pt>
    <dgm:pt modelId="{3538421E-6C33-41DC-9CFF-2993D09D3308}" type="sibTrans" cxnId="{9E3E3A57-BFEE-4ED9-9DD2-B3CE650AB02C}">
      <dgm:prSet/>
      <dgm:spPr/>
      <dgm:t>
        <a:bodyPr/>
        <a:lstStyle/>
        <a:p>
          <a:endParaRPr lang="en-US"/>
        </a:p>
      </dgm:t>
    </dgm:pt>
    <dgm:pt modelId="{22C7F28D-5CB3-4768-B41F-A8AEB8BA99A1}">
      <dgm:prSet phldrT="[Text]" custT="1"/>
      <dgm:spPr/>
      <dgm:t>
        <a:bodyPr/>
        <a:lstStyle/>
        <a:p>
          <a:r>
            <a:rPr lang="en-US" sz="2800" b="1" i="1" u="sng"/>
            <a:t>The lawful apprehension or detainer </a:t>
          </a:r>
          <a:r>
            <a:rPr lang="en-US" sz="2800" b="0" i="0" u="none"/>
            <a:t>of </a:t>
          </a:r>
          <a:r>
            <a:rPr lang="en-US" sz="2800" b="1" i="1" u="sng"/>
            <a:t>himself</a:t>
          </a:r>
          <a:r>
            <a:rPr lang="en-US" sz="2800" b="0" i="0" u="none"/>
            <a:t> or of </a:t>
          </a:r>
          <a:r>
            <a:rPr lang="en-US" sz="2800" b="1" i="1" u="sng"/>
            <a:t>any other person</a:t>
          </a:r>
          <a:endParaRPr lang="en-US" sz="2800" b="1" i="1" u="sng" dirty="0"/>
        </a:p>
      </dgm:t>
    </dgm:pt>
    <dgm:pt modelId="{37489764-DE58-41F0-82EB-34D50DBE73BE}" type="parTrans" cxnId="{E73C9FAB-181B-44CA-B618-B89D7A95FAF6}">
      <dgm:prSet/>
      <dgm:spPr/>
      <dgm:t>
        <a:bodyPr/>
        <a:lstStyle/>
        <a:p>
          <a:endParaRPr lang="en-US"/>
        </a:p>
      </dgm:t>
    </dgm:pt>
    <dgm:pt modelId="{4DD1F8B0-B6EF-4AD0-95AA-AAC8896D8247}" type="sibTrans" cxnId="{E73C9FAB-181B-44CA-B618-B89D7A95FAF6}">
      <dgm:prSet/>
      <dgm:spPr/>
      <dgm:t>
        <a:bodyPr/>
        <a:lstStyle/>
        <a:p>
          <a:endParaRPr lang="en-US"/>
        </a:p>
      </dgm:t>
    </dgm:pt>
    <dgm:pt modelId="{47F1F8AC-0A76-4676-A278-CA51B6C18AF8}" type="pres">
      <dgm:prSet presAssocID="{1A0D5380-126B-446D-B425-9735AF43E5A6}" presName="outerComposite" presStyleCnt="0">
        <dgm:presLayoutVars>
          <dgm:chMax val="5"/>
          <dgm:dir/>
          <dgm:resizeHandles val="exact"/>
        </dgm:presLayoutVars>
      </dgm:prSet>
      <dgm:spPr/>
    </dgm:pt>
    <dgm:pt modelId="{8C267055-5330-4F29-B537-7150AF2B333C}" type="pres">
      <dgm:prSet presAssocID="{1A0D5380-126B-446D-B425-9735AF43E5A6}" presName="dummyMaxCanvas" presStyleCnt="0">
        <dgm:presLayoutVars/>
      </dgm:prSet>
      <dgm:spPr/>
    </dgm:pt>
    <dgm:pt modelId="{C061721F-5D36-4D52-9754-98437A27B298}" type="pres">
      <dgm:prSet presAssocID="{1A0D5380-126B-446D-B425-9735AF43E5A6}" presName="ThreeNodes_1" presStyleLbl="node1" presStyleIdx="0" presStyleCnt="3" custLinFactNeighborY="-6671">
        <dgm:presLayoutVars>
          <dgm:bulletEnabled val="1"/>
        </dgm:presLayoutVars>
      </dgm:prSet>
      <dgm:spPr/>
    </dgm:pt>
    <dgm:pt modelId="{61706DB1-6B54-4C43-AB42-3DE345825A20}" type="pres">
      <dgm:prSet presAssocID="{1A0D5380-126B-446D-B425-9735AF43E5A6}" presName="ThreeNodes_2" presStyleLbl="node1" presStyleIdx="1" presStyleCnt="3">
        <dgm:presLayoutVars>
          <dgm:bulletEnabled val="1"/>
        </dgm:presLayoutVars>
      </dgm:prSet>
      <dgm:spPr/>
    </dgm:pt>
    <dgm:pt modelId="{9F5AFA4E-15AC-4283-9534-61C34BEE9B02}" type="pres">
      <dgm:prSet presAssocID="{1A0D5380-126B-446D-B425-9735AF43E5A6}" presName="ThreeNodes_3" presStyleLbl="node1" presStyleIdx="2" presStyleCnt="3">
        <dgm:presLayoutVars>
          <dgm:bulletEnabled val="1"/>
        </dgm:presLayoutVars>
      </dgm:prSet>
      <dgm:spPr/>
    </dgm:pt>
    <dgm:pt modelId="{8D6FF94C-FEBC-4343-B276-97E3510FAE38}" type="pres">
      <dgm:prSet presAssocID="{1A0D5380-126B-446D-B425-9735AF43E5A6}" presName="ThreeConn_1-2" presStyleLbl="fgAccFollowNode1" presStyleIdx="0" presStyleCnt="2">
        <dgm:presLayoutVars>
          <dgm:bulletEnabled val="1"/>
        </dgm:presLayoutVars>
      </dgm:prSet>
      <dgm:spPr/>
    </dgm:pt>
    <dgm:pt modelId="{46B67FE8-713E-4A5A-A135-E9B3699D6064}" type="pres">
      <dgm:prSet presAssocID="{1A0D5380-126B-446D-B425-9735AF43E5A6}" presName="ThreeConn_2-3" presStyleLbl="fgAccFollowNode1" presStyleIdx="1" presStyleCnt="2">
        <dgm:presLayoutVars>
          <dgm:bulletEnabled val="1"/>
        </dgm:presLayoutVars>
      </dgm:prSet>
      <dgm:spPr/>
    </dgm:pt>
    <dgm:pt modelId="{40B672F9-912B-4052-8889-F783A207C469}" type="pres">
      <dgm:prSet presAssocID="{1A0D5380-126B-446D-B425-9735AF43E5A6}" presName="ThreeNodes_1_text" presStyleLbl="node1" presStyleIdx="2" presStyleCnt="3">
        <dgm:presLayoutVars>
          <dgm:bulletEnabled val="1"/>
        </dgm:presLayoutVars>
      </dgm:prSet>
      <dgm:spPr/>
    </dgm:pt>
    <dgm:pt modelId="{A9C0AE2A-1D2D-498D-87E3-6E8DCDBF6B83}" type="pres">
      <dgm:prSet presAssocID="{1A0D5380-126B-446D-B425-9735AF43E5A6}" presName="ThreeNodes_2_text" presStyleLbl="node1" presStyleIdx="2" presStyleCnt="3">
        <dgm:presLayoutVars>
          <dgm:bulletEnabled val="1"/>
        </dgm:presLayoutVars>
      </dgm:prSet>
      <dgm:spPr/>
    </dgm:pt>
    <dgm:pt modelId="{52EBF44C-90B5-4208-8AF1-06E33F7BED7A}" type="pres">
      <dgm:prSet presAssocID="{1A0D5380-126B-446D-B425-9735AF43E5A6}" presName="ThreeNodes_3_text" presStyleLbl="node1" presStyleIdx="2" presStyleCnt="3">
        <dgm:presLayoutVars>
          <dgm:bulletEnabled val="1"/>
        </dgm:presLayoutVars>
      </dgm:prSet>
      <dgm:spPr/>
    </dgm:pt>
  </dgm:ptLst>
  <dgm:cxnLst>
    <dgm:cxn modelId="{9B4D1D10-3E01-4F98-8164-5C175A31A8EB}" type="presOf" srcId="{06E615F1-D598-4EAC-83CF-241CB3BAA05E}" destId="{C061721F-5D36-4D52-9754-98437A27B298}" srcOrd="0" destOrd="0" presId="urn:microsoft.com/office/officeart/2005/8/layout/vProcess5"/>
    <dgm:cxn modelId="{E1F67B16-6812-40F1-966A-9277C5A0025A}" type="presOf" srcId="{1A0D5380-126B-446D-B425-9735AF43E5A6}" destId="{47F1F8AC-0A76-4676-A278-CA51B6C18AF8}" srcOrd="0" destOrd="0" presId="urn:microsoft.com/office/officeart/2005/8/layout/vProcess5"/>
    <dgm:cxn modelId="{9C0D3735-ADF2-40F7-AE27-D987F5BD8E0F}" type="presOf" srcId="{B6B18949-7DBC-462D-BB0A-F0CC2FFE91FD}" destId="{61706DB1-6B54-4C43-AB42-3DE345825A20}" srcOrd="0" destOrd="0" presId="urn:microsoft.com/office/officeart/2005/8/layout/vProcess5"/>
    <dgm:cxn modelId="{C7ECA266-B256-4904-A90B-6C9A697EC2D1}" type="presOf" srcId="{B6B18949-7DBC-462D-BB0A-F0CC2FFE91FD}" destId="{A9C0AE2A-1D2D-498D-87E3-6E8DCDBF6B83}" srcOrd="1" destOrd="0" presId="urn:microsoft.com/office/officeart/2005/8/layout/vProcess5"/>
    <dgm:cxn modelId="{9E3E3A57-BFEE-4ED9-9DD2-B3CE650AB02C}" srcId="{1A0D5380-126B-446D-B425-9735AF43E5A6}" destId="{B6B18949-7DBC-462D-BB0A-F0CC2FFE91FD}" srcOrd="1" destOrd="0" parTransId="{79AD3341-A42D-45E1-A8A8-AB61B20DBBD7}" sibTransId="{3538421E-6C33-41DC-9CFF-2993D09D3308}"/>
    <dgm:cxn modelId="{69FDA67E-544A-49CF-ACF5-631538809936}" type="presOf" srcId="{22C7F28D-5CB3-4768-B41F-A8AEB8BA99A1}" destId="{9F5AFA4E-15AC-4283-9534-61C34BEE9B02}" srcOrd="0" destOrd="0" presId="urn:microsoft.com/office/officeart/2005/8/layout/vProcess5"/>
    <dgm:cxn modelId="{7C9DE585-7A48-4E22-B392-D61F562BBE19}" type="presOf" srcId="{C78B5EB5-9108-49A7-8BC5-3C2CE68928CA}" destId="{8D6FF94C-FEBC-4343-B276-97E3510FAE38}" srcOrd="0" destOrd="0" presId="urn:microsoft.com/office/officeart/2005/8/layout/vProcess5"/>
    <dgm:cxn modelId="{E73C9FAB-181B-44CA-B618-B89D7A95FAF6}" srcId="{1A0D5380-126B-446D-B425-9735AF43E5A6}" destId="{22C7F28D-5CB3-4768-B41F-A8AEB8BA99A1}" srcOrd="2" destOrd="0" parTransId="{37489764-DE58-41F0-82EB-34D50DBE73BE}" sibTransId="{4DD1F8B0-B6EF-4AD0-95AA-AAC8896D8247}"/>
    <dgm:cxn modelId="{815E48DF-D20C-43AF-BDBE-93EEB2751CF3}" type="presOf" srcId="{22C7F28D-5CB3-4768-B41F-A8AEB8BA99A1}" destId="{52EBF44C-90B5-4208-8AF1-06E33F7BED7A}" srcOrd="1" destOrd="0" presId="urn:microsoft.com/office/officeart/2005/8/layout/vProcess5"/>
    <dgm:cxn modelId="{023D29EE-38FD-42D6-BF52-CAF910BEB984}" type="presOf" srcId="{3538421E-6C33-41DC-9CFF-2993D09D3308}" destId="{46B67FE8-713E-4A5A-A135-E9B3699D6064}" srcOrd="0" destOrd="0" presId="urn:microsoft.com/office/officeart/2005/8/layout/vProcess5"/>
    <dgm:cxn modelId="{D0799DFB-DF9A-4E30-9126-E2BB82B53758}" type="presOf" srcId="{06E615F1-D598-4EAC-83CF-241CB3BAA05E}" destId="{40B672F9-912B-4052-8889-F783A207C469}" srcOrd="1" destOrd="0" presId="urn:microsoft.com/office/officeart/2005/8/layout/vProcess5"/>
    <dgm:cxn modelId="{54D0BBFD-9B11-4FC8-94F6-8A057ACFD7A3}" srcId="{1A0D5380-126B-446D-B425-9735AF43E5A6}" destId="{06E615F1-D598-4EAC-83CF-241CB3BAA05E}" srcOrd="0" destOrd="0" parTransId="{211A87B6-3071-40F1-BF38-0BCAB1FF30CF}" sibTransId="{C78B5EB5-9108-49A7-8BC5-3C2CE68928CA}"/>
    <dgm:cxn modelId="{E9E1700E-62F7-4CB9-AA5E-EE64D7185EB6}" type="presParOf" srcId="{47F1F8AC-0A76-4676-A278-CA51B6C18AF8}" destId="{8C267055-5330-4F29-B537-7150AF2B333C}" srcOrd="0" destOrd="0" presId="urn:microsoft.com/office/officeart/2005/8/layout/vProcess5"/>
    <dgm:cxn modelId="{BED77865-E263-47F2-9B62-F91E04ABF7AA}" type="presParOf" srcId="{47F1F8AC-0A76-4676-A278-CA51B6C18AF8}" destId="{C061721F-5D36-4D52-9754-98437A27B298}" srcOrd="1" destOrd="0" presId="urn:microsoft.com/office/officeart/2005/8/layout/vProcess5"/>
    <dgm:cxn modelId="{C67D6566-7907-42F7-B583-83F436A716E1}" type="presParOf" srcId="{47F1F8AC-0A76-4676-A278-CA51B6C18AF8}" destId="{61706DB1-6B54-4C43-AB42-3DE345825A20}" srcOrd="2" destOrd="0" presId="urn:microsoft.com/office/officeart/2005/8/layout/vProcess5"/>
    <dgm:cxn modelId="{82FF3B31-B536-4700-AA51-900A56CCDCB7}" type="presParOf" srcId="{47F1F8AC-0A76-4676-A278-CA51B6C18AF8}" destId="{9F5AFA4E-15AC-4283-9534-61C34BEE9B02}" srcOrd="3" destOrd="0" presId="urn:microsoft.com/office/officeart/2005/8/layout/vProcess5"/>
    <dgm:cxn modelId="{BE57668F-B70E-4641-B746-5B3C8E526544}" type="presParOf" srcId="{47F1F8AC-0A76-4676-A278-CA51B6C18AF8}" destId="{8D6FF94C-FEBC-4343-B276-97E3510FAE38}" srcOrd="4" destOrd="0" presId="urn:microsoft.com/office/officeart/2005/8/layout/vProcess5"/>
    <dgm:cxn modelId="{23E9C27E-D0F7-4925-8085-B5EDECD9E81C}" type="presParOf" srcId="{47F1F8AC-0A76-4676-A278-CA51B6C18AF8}" destId="{46B67FE8-713E-4A5A-A135-E9B3699D6064}" srcOrd="5" destOrd="0" presId="urn:microsoft.com/office/officeart/2005/8/layout/vProcess5"/>
    <dgm:cxn modelId="{C492E87E-405D-428E-85D3-7AEF81EB4D96}" type="presParOf" srcId="{47F1F8AC-0A76-4676-A278-CA51B6C18AF8}" destId="{40B672F9-912B-4052-8889-F783A207C469}" srcOrd="6" destOrd="0" presId="urn:microsoft.com/office/officeart/2005/8/layout/vProcess5"/>
    <dgm:cxn modelId="{69DC33AF-A8C1-4278-98C4-C1D3880F5CC3}" type="presParOf" srcId="{47F1F8AC-0A76-4676-A278-CA51B6C18AF8}" destId="{A9C0AE2A-1D2D-498D-87E3-6E8DCDBF6B83}" srcOrd="7" destOrd="0" presId="urn:microsoft.com/office/officeart/2005/8/layout/vProcess5"/>
    <dgm:cxn modelId="{1C732728-9A8C-4D18-973A-991B1433ED45}" type="presParOf" srcId="{47F1F8AC-0A76-4676-A278-CA51B6C18AF8}" destId="{52EBF44C-90B5-4208-8AF1-06E33F7BED7A}"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A0C960EB-4BCB-49E4-86CC-C7DE61041265}"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1717102D-4C25-4801-8852-BAFD89B3103A}">
      <dgm:prSet phldrT="[Text]" custT="1"/>
      <dgm:spPr/>
      <dgm:t>
        <a:bodyPr/>
        <a:lstStyle/>
        <a:p>
          <a:r>
            <a:rPr lang="en-US" sz="2400"/>
            <a:t>Assaults</a:t>
          </a:r>
          <a:endParaRPr lang="en-US" sz="2400" dirty="0"/>
        </a:p>
      </dgm:t>
    </dgm:pt>
    <dgm:pt modelId="{E58D186D-D43C-47C5-B0B5-36CD533B1C1C}" type="parTrans" cxnId="{53046551-94C7-4587-A829-7A3C9F50C44C}">
      <dgm:prSet/>
      <dgm:spPr/>
      <dgm:t>
        <a:bodyPr/>
        <a:lstStyle/>
        <a:p>
          <a:endParaRPr lang="en-US"/>
        </a:p>
      </dgm:t>
    </dgm:pt>
    <dgm:pt modelId="{14671C00-B77D-466B-BC76-810C8F0AAAA3}" type="sibTrans" cxnId="{53046551-94C7-4587-A829-7A3C9F50C44C}">
      <dgm:prSet/>
      <dgm:spPr/>
      <dgm:t>
        <a:bodyPr/>
        <a:lstStyle/>
        <a:p>
          <a:endParaRPr lang="en-US"/>
        </a:p>
      </dgm:t>
    </dgm:pt>
    <dgm:pt modelId="{947A2481-7F13-4486-A2DC-D8A48C3372D4}">
      <dgm:prSet phldrT="[Text]" custT="1"/>
      <dgm:spPr/>
      <dgm:t>
        <a:bodyPr/>
        <a:lstStyle/>
        <a:p>
          <a:r>
            <a:rPr lang="en-US" sz="2400" dirty="0"/>
            <a:t> S.39 CJA 1988 Assault/Batt.</a:t>
          </a:r>
        </a:p>
      </dgm:t>
    </dgm:pt>
    <dgm:pt modelId="{6FFA3991-F229-4169-88EE-FA2A9B56E121}" type="parTrans" cxnId="{E2D4F30F-3CA8-4ABE-9142-FA32031FBFA5}">
      <dgm:prSet/>
      <dgm:spPr/>
      <dgm:t>
        <a:bodyPr/>
        <a:lstStyle/>
        <a:p>
          <a:endParaRPr lang="en-US"/>
        </a:p>
      </dgm:t>
    </dgm:pt>
    <dgm:pt modelId="{12BBEA36-3460-4BE6-96DD-7EE42CE033BC}" type="sibTrans" cxnId="{E2D4F30F-3CA8-4ABE-9142-FA32031FBFA5}">
      <dgm:prSet/>
      <dgm:spPr/>
      <dgm:t>
        <a:bodyPr/>
        <a:lstStyle/>
        <a:p>
          <a:endParaRPr lang="en-US"/>
        </a:p>
      </dgm:t>
    </dgm:pt>
    <dgm:pt modelId="{FB6B6BA4-653A-403C-89E2-80E0CF52535C}">
      <dgm:prSet phldrT="[Text]" custT="1"/>
      <dgm:spPr/>
      <dgm:t>
        <a:bodyPr/>
        <a:lstStyle/>
        <a:p>
          <a:r>
            <a:rPr lang="en-US" sz="2400" dirty="0"/>
            <a:t>ABH S.47</a:t>
          </a:r>
        </a:p>
      </dgm:t>
    </dgm:pt>
    <dgm:pt modelId="{DFBF3D9C-F62C-4129-8F4F-B43E03ABFBCF}" type="parTrans" cxnId="{1E06FAA3-1D33-41CA-B617-0412949A36AD}">
      <dgm:prSet/>
      <dgm:spPr/>
      <dgm:t>
        <a:bodyPr/>
        <a:lstStyle/>
        <a:p>
          <a:endParaRPr lang="en-US"/>
        </a:p>
      </dgm:t>
    </dgm:pt>
    <dgm:pt modelId="{C4B72F94-940C-4F10-BB52-6050BE7F7EAC}" type="sibTrans" cxnId="{1E06FAA3-1D33-41CA-B617-0412949A36AD}">
      <dgm:prSet/>
      <dgm:spPr/>
      <dgm:t>
        <a:bodyPr/>
        <a:lstStyle/>
        <a:p>
          <a:endParaRPr lang="en-US"/>
        </a:p>
      </dgm:t>
    </dgm:pt>
    <dgm:pt modelId="{5A87D337-F1EA-45EF-97D8-361EDFEFED5C}">
      <dgm:prSet phldrT="[Text]" custT="1"/>
      <dgm:spPr/>
      <dgm:t>
        <a:bodyPr/>
        <a:lstStyle/>
        <a:p>
          <a:r>
            <a:rPr lang="en-US" sz="2400" dirty="0"/>
            <a:t>Wounding or GBH S.20</a:t>
          </a:r>
        </a:p>
      </dgm:t>
    </dgm:pt>
    <dgm:pt modelId="{3DD75951-4055-4DE2-8AC1-1769E790F0B7}" type="parTrans" cxnId="{5E824FC4-34A7-487B-A223-79E0FAD63ED0}">
      <dgm:prSet/>
      <dgm:spPr/>
      <dgm:t>
        <a:bodyPr/>
        <a:lstStyle/>
        <a:p>
          <a:endParaRPr lang="en-US"/>
        </a:p>
      </dgm:t>
    </dgm:pt>
    <dgm:pt modelId="{8E66F287-776B-4168-BCF2-E0BA846C0DDD}" type="sibTrans" cxnId="{5E824FC4-34A7-487B-A223-79E0FAD63ED0}">
      <dgm:prSet/>
      <dgm:spPr/>
      <dgm:t>
        <a:bodyPr/>
        <a:lstStyle/>
        <a:p>
          <a:endParaRPr lang="en-US"/>
        </a:p>
      </dgm:t>
    </dgm:pt>
    <dgm:pt modelId="{67A6C86E-DF1A-403D-82C5-7C64FD19AAE9}" type="pres">
      <dgm:prSet presAssocID="{A0C960EB-4BCB-49E4-86CC-C7DE61041265}" presName="diagram" presStyleCnt="0">
        <dgm:presLayoutVars>
          <dgm:dir/>
          <dgm:resizeHandles val="exact"/>
        </dgm:presLayoutVars>
      </dgm:prSet>
      <dgm:spPr/>
    </dgm:pt>
    <dgm:pt modelId="{57D7A617-89DF-4207-98A2-9B87C71A1F3A}" type="pres">
      <dgm:prSet presAssocID="{1717102D-4C25-4801-8852-BAFD89B3103A}" presName="node" presStyleLbl="node1" presStyleIdx="0" presStyleCnt="4">
        <dgm:presLayoutVars>
          <dgm:bulletEnabled val="1"/>
        </dgm:presLayoutVars>
      </dgm:prSet>
      <dgm:spPr/>
    </dgm:pt>
    <dgm:pt modelId="{83F5D4B6-446F-4F9C-8F85-635A5EF70618}" type="pres">
      <dgm:prSet presAssocID="{14671C00-B77D-466B-BC76-810C8F0AAAA3}" presName="sibTrans" presStyleCnt="0"/>
      <dgm:spPr/>
    </dgm:pt>
    <dgm:pt modelId="{330681E5-8C18-467D-BA1F-D60EFC7517C8}" type="pres">
      <dgm:prSet presAssocID="{947A2481-7F13-4486-A2DC-D8A48C3372D4}" presName="node" presStyleLbl="node1" presStyleIdx="1" presStyleCnt="4">
        <dgm:presLayoutVars>
          <dgm:bulletEnabled val="1"/>
        </dgm:presLayoutVars>
      </dgm:prSet>
      <dgm:spPr/>
    </dgm:pt>
    <dgm:pt modelId="{1654CB70-974A-48CA-A474-BDA569BC2628}" type="pres">
      <dgm:prSet presAssocID="{12BBEA36-3460-4BE6-96DD-7EE42CE033BC}" presName="sibTrans" presStyleCnt="0"/>
      <dgm:spPr/>
    </dgm:pt>
    <dgm:pt modelId="{088603E3-7419-46D7-9781-49D77CB449BE}" type="pres">
      <dgm:prSet presAssocID="{FB6B6BA4-653A-403C-89E2-80E0CF52535C}" presName="node" presStyleLbl="node1" presStyleIdx="2" presStyleCnt="4">
        <dgm:presLayoutVars>
          <dgm:bulletEnabled val="1"/>
        </dgm:presLayoutVars>
      </dgm:prSet>
      <dgm:spPr/>
    </dgm:pt>
    <dgm:pt modelId="{D6B6DCD3-D785-4B65-AC8D-F524015633F6}" type="pres">
      <dgm:prSet presAssocID="{C4B72F94-940C-4F10-BB52-6050BE7F7EAC}" presName="sibTrans" presStyleCnt="0"/>
      <dgm:spPr/>
    </dgm:pt>
    <dgm:pt modelId="{EA2E9CC5-5FE8-46F1-8EA2-93C6E2D79198}" type="pres">
      <dgm:prSet presAssocID="{5A87D337-F1EA-45EF-97D8-361EDFEFED5C}" presName="node" presStyleLbl="node1" presStyleIdx="3" presStyleCnt="4">
        <dgm:presLayoutVars>
          <dgm:bulletEnabled val="1"/>
        </dgm:presLayoutVars>
      </dgm:prSet>
      <dgm:spPr/>
    </dgm:pt>
  </dgm:ptLst>
  <dgm:cxnLst>
    <dgm:cxn modelId="{4A84C809-49B5-49CF-8261-CC1A7CC44DF6}" type="presOf" srcId="{1717102D-4C25-4801-8852-BAFD89B3103A}" destId="{57D7A617-89DF-4207-98A2-9B87C71A1F3A}" srcOrd="0" destOrd="0" presId="urn:microsoft.com/office/officeart/2005/8/layout/default"/>
    <dgm:cxn modelId="{E2D4F30F-3CA8-4ABE-9142-FA32031FBFA5}" srcId="{A0C960EB-4BCB-49E4-86CC-C7DE61041265}" destId="{947A2481-7F13-4486-A2DC-D8A48C3372D4}" srcOrd="1" destOrd="0" parTransId="{6FFA3991-F229-4169-88EE-FA2A9B56E121}" sibTransId="{12BBEA36-3460-4BE6-96DD-7EE42CE033BC}"/>
    <dgm:cxn modelId="{CA8F5E1D-4825-4BF8-825C-B8DEBF058BF5}" type="presOf" srcId="{5A87D337-F1EA-45EF-97D8-361EDFEFED5C}" destId="{EA2E9CC5-5FE8-46F1-8EA2-93C6E2D79198}" srcOrd="0" destOrd="0" presId="urn:microsoft.com/office/officeart/2005/8/layout/default"/>
    <dgm:cxn modelId="{53046551-94C7-4587-A829-7A3C9F50C44C}" srcId="{A0C960EB-4BCB-49E4-86CC-C7DE61041265}" destId="{1717102D-4C25-4801-8852-BAFD89B3103A}" srcOrd="0" destOrd="0" parTransId="{E58D186D-D43C-47C5-B0B5-36CD533B1C1C}" sibTransId="{14671C00-B77D-466B-BC76-810C8F0AAAA3}"/>
    <dgm:cxn modelId="{0CC90489-AE80-432E-AB9D-0398F5DFCAF6}" type="presOf" srcId="{FB6B6BA4-653A-403C-89E2-80E0CF52535C}" destId="{088603E3-7419-46D7-9781-49D77CB449BE}" srcOrd="0" destOrd="0" presId="urn:microsoft.com/office/officeart/2005/8/layout/default"/>
    <dgm:cxn modelId="{1E06FAA3-1D33-41CA-B617-0412949A36AD}" srcId="{A0C960EB-4BCB-49E4-86CC-C7DE61041265}" destId="{FB6B6BA4-653A-403C-89E2-80E0CF52535C}" srcOrd="2" destOrd="0" parTransId="{DFBF3D9C-F62C-4129-8F4F-B43E03ABFBCF}" sibTransId="{C4B72F94-940C-4F10-BB52-6050BE7F7EAC}"/>
    <dgm:cxn modelId="{5E824FC4-34A7-487B-A223-79E0FAD63ED0}" srcId="{A0C960EB-4BCB-49E4-86CC-C7DE61041265}" destId="{5A87D337-F1EA-45EF-97D8-361EDFEFED5C}" srcOrd="3" destOrd="0" parTransId="{3DD75951-4055-4DE2-8AC1-1769E790F0B7}" sibTransId="{8E66F287-776B-4168-BCF2-E0BA846C0DDD}"/>
    <dgm:cxn modelId="{8AEB37D8-E2DE-41EF-92F9-09A1ED39444E}" type="presOf" srcId="{947A2481-7F13-4486-A2DC-D8A48C3372D4}" destId="{330681E5-8C18-467D-BA1F-D60EFC7517C8}" srcOrd="0" destOrd="0" presId="urn:microsoft.com/office/officeart/2005/8/layout/default"/>
    <dgm:cxn modelId="{7785C3DA-C09A-43FA-A9F4-00C17BFC2793}" type="presOf" srcId="{A0C960EB-4BCB-49E4-86CC-C7DE61041265}" destId="{67A6C86E-DF1A-403D-82C5-7C64FD19AAE9}" srcOrd="0" destOrd="0" presId="urn:microsoft.com/office/officeart/2005/8/layout/default"/>
    <dgm:cxn modelId="{45BE7926-3262-4712-86F0-A0AF8B315704}" type="presParOf" srcId="{67A6C86E-DF1A-403D-82C5-7C64FD19AAE9}" destId="{57D7A617-89DF-4207-98A2-9B87C71A1F3A}" srcOrd="0" destOrd="0" presId="urn:microsoft.com/office/officeart/2005/8/layout/default"/>
    <dgm:cxn modelId="{DC907C14-D0C6-4E8D-BDD9-C5BECE6FB788}" type="presParOf" srcId="{67A6C86E-DF1A-403D-82C5-7C64FD19AAE9}" destId="{83F5D4B6-446F-4F9C-8F85-635A5EF70618}" srcOrd="1" destOrd="0" presId="urn:microsoft.com/office/officeart/2005/8/layout/default"/>
    <dgm:cxn modelId="{4883AADE-0E4B-4701-8DA0-12508633D4C8}" type="presParOf" srcId="{67A6C86E-DF1A-403D-82C5-7C64FD19AAE9}" destId="{330681E5-8C18-467D-BA1F-D60EFC7517C8}" srcOrd="2" destOrd="0" presId="urn:microsoft.com/office/officeart/2005/8/layout/default"/>
    <dgm:cxn modelId="{60BEB99E-3643-4AE7-B704-1C1ADB800127}" type="presParOf" srcId="{67A6C86E-DF1A-403D-82C5-7C64FD19AAE9}" destId="{1654CB70-974A-48CA-A474-BDA569BC2628}" srcOrd="3" destOrd="0" presId="urn:microsoft.com/office/officeart/2005/8/layout/default"/>
    <dgm:cxn modelId="{CE40072A-6691-47FA-9756-D34A6953ED20}" type="presParOf" srcId="{67A6C86E-DF1A-403D-82C5-7C64FD19AAE9}" destId="{088603E3-7419-46D7-9781-49D77CB449BE}" srcOrd="4" destOrd="0" presId="urn:microsoft.com/office/officeart/2005/8/layout/default"/>
    <dgm:cxn modelId="{D76F3D73-701C-47BB-A185-18C5D73B7FB5}" type="presParOf" srcId="{67A6C86E-DF1A-403D-82C5-7C64FD19AAE9}" destId="{D6B6DCD3-D785-4B65-AC8D-F524015633F6}" srcOrd="5" destOrd="0" presId="urn:microsoft.com/office/officeart/2005/8/layout/default"/>
    <dgm:cxn modelId="{55BE6DC7-0A99-47BE-B94A-D47BED1C5F9C}" type="presParOf" srcId="{67A6C86E-DF1A-403D-82C5-7C64FD19AAE9}" destId="{EA2E9CC5-5FE8-46F1-8EA2-93C6E2D79198}"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F9C598-8A20-6848-915D-B827E9AD1C7B}">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B7E341-E8EF-EF48-9BCC-5424B9E78445}">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0" i="0" kern="1200" baseline="0"/>
            <a:t>Historically the Offences Against The Person Act 1861 provided magistrates with the opportunity to imprison or fine anyone committing the common law offences of assault or battery. </a:t>
          </a:r>
          <a:endParaRPr lang="en-US" sz="2100" kern="1200"/>
        </a:p>
      </dsp:txBody>
      <dsp:txXfrm>
        <a:off x="0" y="0"/>
        <a:ext cx="6900512" cy="1384035"/>
      </dsp:txXfrm>
    </dsp:sp>
    <dsp:sp modelId="{E918F4A6-2AB3-D744-A7E5-5A1214B9D17F}">
      <dsp:nvSpPr>
        <dsp:cNvPr id="0" name=""/>
        <dsp:cNvSpPr/>
      </dsp:nvSpPr>
      <dsp:spPr>
        <a:xfrm>
          <a:off x="0" y="1384035"/>
          <a:ext cx="6900512"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BBBA49-C3AA-B44F-A16B-0F86E0BE7840}">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0" i="0" kern="1200" baseline="0"/>
            <a:t>The same statute provided the offences of Assault occasioning actual bodily harm (ABH), GBH and GBH with intent. </a:t>
          </a:r>
          <a:endParaRPr lang="en-US" sz="2100" kern="1200"/>
        </a:p>
      </dsp:txBody>
      <dsp:txXfrm>
        <a:off x="0" y="1384035"/>
        <a:ext cx="6900512" cy="1384035"/>
      </dsp:txXfrm>
    </dsp:sp>
    <dsp:sp modelId="{DAE45772-27DF-1549-9F6B-CF7C8C275002}">
      <dsp:nvSpPr>
        <dsp:cNvPr id="0" name=""/>
        <dsp:cNvSpPr/>
      </dsp:nvSpPr>
      <dsp:spPr>
        <a:xfrm>
          <a:off x="0" y="2768070"/>
          <a:ext cx="6900512"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4BAE450-1172-3648-A79E-9B3D41E5DACD}">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0" i="0" kern="1200" baseline="0"/>
            <a:t>Assault and battery remained a common law offence until they became summary offences by S39 Criminal Justice Act 1988. </a:t>
          </a:r>
          <a:endParaRPr lang="en-US" sz="2100" kern="1200"/>
        </a:p>
      </dsp:txBody>
      <dsp:txXfrm>
        <a:off x="0" y="2768070"/>
        <a:ext cx="6900512" cy="1384035"/>
      </dsp:txXfrm>
    </dsp:sp>
    <dsp:sp modelId="{852C6D23-B8BA-8740-BBDA-32E2E72654FB}">
      <dsp:nvSpPr>
        <dsp:cNvPr id="0" name=""/>
        <dsp:cNvSpPr/>
      </dsp:nvSpPr>
      <dsp:spPr>
        <a:xfrm>
          <a:off x="0" y="4152105"/>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4BF444-BA82-F741-A594-6FE427855746}">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0" i="0" kern="1200" baseline="0"/>
            <a:t>CPS decide on how to charge a defendant depending on the level of injury. In general, if there are no serious injuries then the offence charged will be common assault. </a:t>
          </a:r>
          <a:endParaRPr lang="en-US" sz="2100" kern="1200"/>
        </a:p>
      </dsp:txBody>
      <dsp:txXfrm>
        <a:off x="0" y="4152105"/>
        <a:ext cx="6900512" cy="13840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BA772E-A18B-4BA9-89AD-5FE2BCB27640}">
      <dsp:nvSpPr>
        <dsp:cNvPr id="0" name=""/>
        <dsp:cNvSpPr/>
      </dsp:nvSpPr>
      <dsp:spPr>
        <a:xfrm rot="5400000">
          <a:off x="-177609" y="180699"/>
          <a:ext cx="1184063" cy="828844"/>
        </a:xfrm>
        <a:prstGeom prst="chevron">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kern="1200" dirty="0"/>
            <a:t>.</a:t>
          </a:r>
        </a:p>
      </dsp:txBody>
      <dsp:txXfrm rot="-5400000">
        <a:off x="1" y="417511"/>
        <a:ext cx="828844" cy="355219"/>
      </dsp:txXfrm>
    </dsp:sp>
    <dsp:sp modelId="{B270A083-C0F1-424B-BAFF-CDF4D729AFCB}">
      <dsp:nvSpPr>
        <dsp:cNvPr id="0" name=""/>
        <dsp:cNvSpPr/>
      </dsp:nvSpPr>
      <dsp:spPr>
        <a:xfrm rot="5400000">
          <a:off x="3556318" y="-2724384"/>
          <a:ext cx="770045" cy="6224994"/>
        </a:xfrm>
        <a:prstGeom prst="round2Same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a:t>Homicide: Murder, Manslaughter</a:t>
          </a:r>
        </a:p>
      </dsp:txBody>
      <dsp:txXfrm rot="-5400000">
        <a:off x="828844" y="40680"/>
        <a:ext cx="6187404" cy="694865"/>
      </dsp:txXfrm>
    </dsp:sp>
    <dsp:sp modelId="{B3E6C3C9-2164-4C87-814E-8EEC4B1E6C2C}">
      <dsp:nvSpPr>
        <dsp:cNvPr id="0" name=""/>
        <dsp:cNvSpPr/>
      </dsp:nvSpPr>
      <dsp:spPr>
        <a:xfrm rot="5400000">
          <a:off x="-177609" y="1163817"/>
          <a:ext cx="1184063" cy="828844"/>
        </a:xfrm>
        <a:prstGeom prst="chevron">
          <a:avLst/>
        </a:prstGeom>
        <a:solidFill>
          <a:schemeClr val="accent5">
            <a:hueOff val="-3379271"/>
            <a:satOff val="-8710"/>
            <a:lumOff val="-5883"/>
            <a:alphaOff val="0"/>
          </a:schemeClr>
        </a:solidFill>
        <a:ln w="12700" cap="flat" cmpd="sng" algn="ctr">
          <a:solidFill>
            <a:schemeClr val="accent5">
              <a:hueOff val="-3379271"/>
              <a:satOff val="-8710"/>
              <a:lumOff val="-588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kern="1200" dirty="0"/>
            <a:t>.</a:t>
          </a:r>
        </a:p>
      </dsp:txBody>
      <dsp:txXfrm rot="-5400000">
        <a:off x="1" y="1400629"/>
        <a:ext cx="828844" cy="355219"/>
      </dsp:txXfrm>
    </dsp:sp>
    <dsp:sp modelId="{624FB553-6743-48EF-9184-41DFD581DCFD}">
      <dsp:nvSpPr>
        <dsp:cNvPr id="0" name=""/>
        <dsp:cNvSpPr/>
      </dsp:nvSpPr>
      <dsp:spPr>
        <a:xfrm rot="5400000">
          <a:off x="3556521" y="-1741468"/>
          <a:ext cx="769641" cy="6224994"/>
        </a:xfrm>
        <a:prstGeom prst="round2SameRect">
          <a:avLst/>
        </a:prstGeom>
        <a:solidFill>
          <a:schemeClr val="lt1">
            <a:alpha val="90000"/>
            <a:hueOff val="0"/>
            <a:satOff val="0"/>
            <a:lumOff val="0"/>
            <a:alphaOff val="0"/>
          </a:schemeClr>
        </a:solidFill>
        <a:ln w="12700" cap="flat" cmpd="sng" algn="ctr">
          <a:solidFill>
            <a:schemeClr val="accent5">
              <a:hueOff val="-3379271"/>
              <a:satOff val="-8710"/>
              <a:lumOff val="-588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a:t>G.B.H with intent - Section 18 OAP Act 1861</a:t>
          </a:r>
        </a:p>
      </dsp:txBody>
      <dsp:txXfrm rot="-5400000">
        <a:off x="828845" y="1023779"/>
        <a:ext cx="6187423" cy="694499"/>
      </dsp:txXfrm>
    </dsp:sp>
    <dsp:sp modelId="{628C2AE4-708D-40E6-A4D1-6C3C2CB77723}">
      <dsp:nvSpPr>
        <dsp:cNvPr id="0" name=""/>
        <dsp:cNvSpPr/>
      </dsp:nvSpPr>
      <dsp:spPr>
        <a:xfrm rot="5400000">
          <a:off x="-177609" y="2146935"/>
          <a:ext cx="1184063" cy="828844"/>
        </a:xfrm>
        <a:prstGeom prst="chevron">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kern="1200" dirty="0"/>
            <a:t>.</a:t>
          </a:r>
        </a:p>
      </dsp:txBody>
      <dsp:txXfrm rot="-5400000">
        <a:off x="1" y="2383747"/>
        <a:ext cx="828844" cy="355219"/>
      </dsp:txXfrm>
    </dsp:sp>
    <dsp:sp modelId="{84CCCE8E-413C-4A84-B85B-B7FAF76A52F1}">
      <dsp:nvSpPr>
        <dsp:cNvPr id="0" name=""/>
        <dsp:cNvSpPr/>
      </dsp:nvSpPr>
      <dsp:spPr>
        <a:xfrm rot="5400000">
          <a:off x="3556521" y="-758350"/>
          <a:ext cx="769641" cy="6224994"/>
        </a:xfrm>
        <a:prstGeom prst="round2SameRect">
          <a:avLst/>
        </a:prstGeom>
        <a:solidFill>
          <a:schemeClr val="lt1">
            <a:alpha val="90000"/>
            <a:hueOff val="0"/>
            <a:satOff val="0"/>
            <a:lumOff val="0"/>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a:t>G.B.H - Section 20 OAP Act 1861</a:t>
          </a:r>
        </a:p>
      </dsp:txBody>
      <dsp:txXfrm rot="-5400000">
        <a:off x="828845" y="2006897"/>
        <a:ext cx="6187423" cy="69449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BA772E-A18B-4BA9-89AD-5FE2BCB27640}">
      <dsp:nvSpPr>
        <dsp:cNvPr id="0" name=""/>
        <dsp:cNvSpPr/>
      </dsp:nvSpPr>
      <dsp:spPr>
        <a:xfrm rot="5400000">
          <a:off x="-164536" y="164651"/>
          <a:ext cx="1096907" cy="767835"/>
        </a:xfrm>
        <a:prstGeom prst="chevron">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US" sz="2100" kern="1200" dirty="0"/>
            <a:t>.</a:t>
          </a:r>
        </a:p>
      </dsp:txBody>
      <dsp:txXfrm rot="-5400000">
        <a:off x="1" y="384033"/>
        <a:ext cx="767835" cy="329072"/>
      </dsp:txXfrm>
    </dsp:sp>
    <dsp:sp modelId="{B270A083-C0F1-424B-BAFF-CDF4D729AFCB}">
      <dsp:nvSpPr>
        <dsp:cNvPr id="0" name=""/>
        <dsp:cNvSpPr/>
      </dsp:nvSpPr>
      <dsp:spPr>
        <a:xfrm rot="5400000">
          <a:off x="3554341" y="-2786391"/>
          <a:ext cx="712990" cy="6286002"/>
        </a:xfrm>
        <a:prstGeom prst="round2Same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a:t>A.B.H - Section 47 OAP 1861</a:t>
          </a:r>
        </a:p>
      </dsp:txBody>
      <dsp:txXfrm rot="-5400000">
        <a:off x="767836" y="34919"/>
        <a:ext cx="6251197" cy="643380"/>
      </dsp:txXfrm>
    </dsp:sp>
    <dsp:sp modelId="{B3E6C3C9-2164-4C87-814E-8EEC4B1E6C2C}">
      <dsp:nvSpPr>
        <dsp:cNvPr id="0" name=""/>
        <dsp:cNvSpPr/>
      </dsp:nvSpPr>
      <dsp:spPr>
        <a:xfrm rot="5400000">
          <a:off x="-164536" y="1031323"/>
          <a:ext cx="1096907" cy="767835"/>
        </a:xfrm>
        <a:prstGeom prst="chevron">
          <a:avLst/>
        </a:prstGeom>
        <a:solidFill>
          <a:schemeClr val="accent4">
            <a:hueOff val="9800891"/>
            <a:satOff val="-40777"/>
            <a:lumOff val="9608"/>
            <a:alphaOff val="0"/>
          </a:schemeClr>
        </a:solidFill>
        <a:ln w="12700" cap="flat" cmpd="sng" algn="ctr">
          <a:solidFill>
            <a:schemeClr val="accent4">
              <a:hueOff val="9800891"/>
              <a:satOff val="-40777"/>
              <a:lumOff val="960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US" sz="2100" kern="1200" dirty="0"/>
            <a:t>.</a:t>
          </a:r>
        </a:p>
      </dsp:txBody>
      <dsp:txXfrm rot="-5400000">
        <a:off x="1" y="1250705"/>
        <a:ext cx="767835" cy="329072"/>
      </dsp:txXfrm>
    </dsp:sp>
    <dsp:sp modelId="{624FB553-6743-48EF-9184-41DFD581DCFD}">
      <dsp:nvSpPr>
        <dsp:cNvPr id="0" name=""/>
        <dsp:cNvSpPr/>
      </dsp:nvSpPr>
      <dsp:spPr>
        <a:xfrm rot="5400000">
          <a:off x="3554341" y="-1919834"/>
          <a:ext cx="712990" cy="6286002"/>
        </a:xfrm>
        <a:prstGeom prst="round2SameRect">
          <a:avLst/>
        </a:prstGeom>
        <a:solidFill>
          <a:schemeClr val="lt1">
            <a:alpha val="90000"/>
            <a:hueOff val="0"/>
            <a:satOff val="0"/>
            <a:lumOff val="0"/>
            <a:alphaOff val="0"/>
          </a:schemeClr>
        </a:solidFill>
        <a:ln w="12700" cap="flat" cmpd="sng" algn="ctr">
          <a:solidFill>
            <a:schemeClr val="accent4">
              <a:hueOff val="9800891"/>
              <a:satOff val="-40777"/>
              <a:lumOff val="96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a:t>Common Assault - Section 39 CJA 1988</a:t>
          </a:r>
        </a:p>
      </dsp:txBody>
      <dsp:txXfrm rot="-5400000">
        <a:off x="767836" y="901476"/>
        <a:ext cx="6251197" cy="64338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0DF7FC-C307-954E-99E6-21F6A3D2F0A7}">
      <dsp:nvSpPr>
        <dsp:cNvPr id="0" name=""/>
        <dsp:cNvSpPr/>
      </dsp:nvSpPr>
      <dsp:spPr>
        <a:xfrm>
          <a:off x="0" y="59213"/>
          <a:ext cx="6245265" cy="10342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1" kern="1200" dirty="0"/>
            <a:t>Common Assaults:</a:t>
          </a:r>
          <a:r>
            <a:rPr lang="en-GB" sz="2600" kern="1200" dirty="0"/>
            <a:t> </a:t>
          </a:r>
          <a:br>
            <a:rPr lang="en-GB" sz="2600" kern="1200" dirty="0"/>
          </a:br>
          <a:r>
            <a:rPr lang="en-GB" sz="2600" kern="1200" dirty="0"/>
            <a:t>The most minor form of assault</a:t>
          </a:r>
          <a:endParaRPr lang="en-US" sz="2600" kern="1200" dirty="0"/>
        </a:p>
      </dsp:txBody>
      <dsp:txXfrm>
        <a:off x="50489" y="109702"/>
        <a:ext cx="6144287" cy="933302"/>
      </dsp:txXfrm>
    </dsp:sp>
    <dsp:sp modelId="{F79C2F30-9361-B84B-86F6-85FFBD1B5110}">
      <dsp:nvSpPr>
        <dsp:cNvPr id="0" name=""/>
        <dsp:cNvSpPr/>
      </dsp:nvSpPr>
      <dsp:spPr>
        <a:xfrm>
          <a:off x="0" y="1168373"/>
          <a:ext cx="6245265" cy="1034280"/>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1" kern="1200"/>
            <a:t>ABH: </a:t>
          </a:r>
          <a:r>
            <a:rPr lang="en-GB" sz="2600" kern="1200"/>
            <a:t>Where actual harm is caused, normally refers to physical injury. </a:t>
          </a:r>
          <a:endParaRPr lang="en-US" sz="2600" kern="1200"/>
        </a:p>
      </dsp:txBody>
      <dsp:txXfrm>
        <a:off x="50489" y="1218862"/>
        <a:ext cx="6144287" cy="933302"/>
      </dsp:txXfrm>
    </dsp:sp>
    <dsp:sp modelId="{F189865E-5EB5-BD41-AC25-9B06E014F15D}">
      <dsp:nvSpPr>
        <dsp:cNvPr id="0" name=""/>
        <dsp:cNvSpPr/>
      </dsp:nvSpPr>
      <dsp:spPr>
        <a:xfrm>
          <a:off x="0" y="2277533"/>
          <a:ext cx="6245265" cy="103428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1" kern="1200" dirty="0"/>
            <a:t>Assault Police:</a:t>
          </a:r>
          <a:r>
            <a:rPr lang="en-GB" sz="2600" kern="1200" dirty="0"/>
            <a:t> Provided they are acting in the execution of their duty.</a:t>
          </a:r>
          <a:endParaRPr lang="en-US" sz="2600" kern="1200" dirty="0"/>
        </a:p>
      </dsp:txBody>
      <dsp:txXfrm>
        <a:off x="50489" y="2328022"/>
        <a:ext cx="6144287" cy="933302"/>
      </dsp:txXfrm>
    </dsp:sp>
    <dsp:sp modelId="{96CFF28F-FC60-3248-B3B0-D6D3C5375D03}">
      <dsp:nvSpPr>
        <dsp:cNvPr id="0" name=""/>
        <dsp:cNvSpPr/>
      </dsp:nvSpPr>
      <dsp:spPr>
        <a:xfrm>
          <a:off x="0" y="3386693"/>
          <a:ext cx="6245265" cy="1034280"/>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1" kern="1200"/>
            <a:t>More Serious Assaults: </a:t>
          </a:r>
          <a:r>
            <a:rPr lang="en-GB" sz="2600" kern="1200"/>
            <a:t>Section 20 G.B.H or Section 18 causing G.B.H with Intent.</a:t>
          </a:r>
          <a:endParaRPr lang="en-US" sz="2600" kern="1200"/>
        </a:p>
      </dsp:txBody>
      <dsp:txXfrm>
        <a:off x="50489" y="3437182"/>
        <a:ext cx="6144287" cy="933302"/>
      </dsp:txXfrm>
    </dsp:sp>
    <dsp:sp modelId="{B0C06B36-EFCF-224B-9289-F036761B851E}">
      <dsp:nvSpPr>
        <dsp:cNvPr id="0" name=""/>
        <dsp:cNvSpPr/>
      </dsp:nvSpPr>
      <dsp:spPr>
        <a:xfrm>
          <a:off x="0" y="4495853"/>
          <a:ext cx="6245265" cy="103428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1" kern="1200"/>
            <a:t>Homicide: </a:t>
          </a:r>
          <a:r>
            <a:rPr lang="en-GB" sz="2600" kern="1200"/>
            <a:t>Murder and Manslaughter</a:t>
          </a:r>
          <a:r>
            <a:rPr lang="en-GB" sz="2600" b="1" kern="1200"/>
            <a:t> </a:t>
          </a:r>
          <a:endParaRPr lang="en-US" sz="2600" kern="1200"/>
        </a:p>
      </dsp:txBody>
      <dsp:txXfrm>
        <a:off x="50489" y="4546342"/>
        <a:ext cx="6144287" cy="93330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F8B4E9-7DCA-2D41-AF45-A290553C302E}">
      <dsp:nvSpPr>
        <dsp:cNvPr id="0" name=""/>
        <dsp:cNvSpPr/>
      </dsp:nvSpPr>
      <dsp:spPr>
        <a:xfrm>
          <a:off x="514162" y="365"/>
          <a:ext cx="5344575" cy="3206745"/>
        </a:xfrm>
        <a:prstGeom prst="roundRect">
          <a:avLst>
            <a:gd name="adj" fmla="val 10000"/>
          </a:avLst>
        </a:prstGeom>
        <a:gradFill rotWithShape="0">
          <a:gsLst>
            <a:gs pos="0">
              <a:schemeClr val="accent2">
                <a:alpha val="90000"/>
                <a:hueOff val="0"/>
                <a:satOff val="0"/>
                <a:lumOff val="0"/>
                <a:alphaOff val="0"/>
                <a:lumMod val="110000"/>
                <a:satMod val="105000"/>
                <a:tint val="67000"/>
              </a:schemeClr>
            </a:gs>
            <a:gs pos="50000">
              <a:schemeClr val="accent2">
                <a:alpha val="90000"/>
                <a:hueOff val="0"/>
                <a:satOff val="0"/>
                <a:lumOff val="0"/>
                <a:alphaOff val="0"/>
                <a:lumMod val="105000"/>
                <a:satMod val="103000"/>
                <a:tint val="73000"/>
              </a:schemeClr>
            </a:gs>
            <a:gs pos="100000">
              <a:schemeClr val="accent2">
                <a:alpha val="90000"/>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t>There are TWO offences under S39 of the Criminal Justice Act 1988: </a:t>
          </a:r>
        </a:p>
        <a:p>
          <a:pPr marL="285750" lvl="1" indent="-285750" algn="l" defTabSz="1244600">
            <a:lnSpc>
              <a:spcPct val="90000"/>
            </a:lnSpc>
            <a:spcBef>
              <a:spcPct val="0"/>
            </a:spcBef>
            <a:spcAft>
              <a:spcPct val="15000"/>
            </a:spcAft>
            <a:buChar char="•"/>
          </a:pPr>
          <a:r>
            <a:rPr lang="en-US" sz="2800" kern="1200" dirty="0"/>
            <a:t>Common Assault</a:t>
          </a:r>
        </a:p>
        <a:p>
          <a:pPr marL="285750" lvl="1" indent="-285750" algn="l" defTabSz="1244600">
            <a:lnSpc>
              <a:spcPct val="90000"/>
            </a:lnSpc>
            <a:spcBef>
              <a:spcPct val="0"/>
            </a:spcBef>
            <a:spcAft>
              <a:spcPct val="15000"/>
            </a:spcAft>
            <a:buChar char="•"/>
          </a:pPr>
          <a:r>
            <a:rPr lang="en-US" sz="2800" kern="1200" dirty="0"/>
            <a:t>Assault by Beating (Battery)</a:t>
          </a:r>
        </a:p>
      </dsp:txBody>
      <dsp:txXfrm>
        <a:off x="608084" y="94287"/>
        <a:ext cx="5156731" cy="301890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5F2EB8-489E-4203-99E5-606A856E9075}">
      <dsp:nvSpPr>
        <dsp:cNvPr id="0" name=""/>
        <dsp:cNvSpPr/>
      </dsp:nvSpPr>
      <dsp:spPr>
        <a:xfrm>
          <a:off x="-7216" y="1984"/>
          <a:ext cx="8463033" cy="1015007"/>
        </a:xfrm>
        <a:prstGeom prst="roundRect">
          <a:avLst>
            <a:gd name="adj" fmla="val 10000"/>
          </a:avLst>
        </a:prstGeom>
        <a:solidFill>
          <a:schemeClr val="accent2">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1" i="1" u="sng" kern="1200" dirty="0"/>
            <a:t>Any act </a:t>
          </a:r>
          <a:r>
            <a:rPr lang="en-US" sz="2800" kern="1200" dirty="0"/>
            <a:t>which a person </a:t>
          </a:r>
          <a:r>
            <a:rPr lang="en-US" sz="2800" b="1" i="1" u="sng" kern="1200" dirty="0"/>
            <a:t>intentionally</a:t>
          </a:r>
          <a:r>
            <a:rPr lang="en-US" sz="2800" kern="1200" dirty="0"/>
            <a:t> or </a:t>
          </a:r>
          <a:r>
            <a:rPr lang="en-US" sz="2800" b="1" i="1" u="sng" kern="1200" dirty="0"/>
            <a:t>recklessly</a:t>
          </a:r>
        </a:p>
      </dsp:txBody>
      <dsp:txXfrm>
        <a:off x="22513" y="31713"/>
        <a:ext cx="8403575" cy="955549"/>
      </dsp:txXfrm>
    </dsp:sp>
    <dsp:sp modelId="{3955BEC7-4245-4D9E-913B-AB3B7C398E28}">
      <dsp:nvSpPr>
        <dsp:cNvPr id="0" name=""/>
        <dsp:cNvSpPr/>
      </dsp:nvSpPr>
      <dsp:spPr>
        <a:xfrm rot="5400000">
          <a:off x="4033986" y="1042367"/>
          <a:ext cx="380627" cy="456753"/>
        </a:xfrm>
        <a:prstGeom prst="rightArrow">
          <a:avLst>
            <a:gd name="adj1" fmla="val 60000"/>
            <a:gd name="adj2" fmla="val 50000"/>
          </a:avLst>
        </a:prstGeom>
        <a:solidFill>
          <a:schemeClr val="accent2">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rot="-5400000">
        <a:off x="4087274" y="1080430"/>
        <a:ext cx="274051" cy="266439"/>
      </dsp:txXfrm>
    </dsp:sp>
    <dsp:sp modelId="{0C6BFCA4-2CC4-4579-8484-B1F2B8366536}">
      <dsp:nvSpPr>
        <dsp:cNvPr id="0" name=""/>
        <dsp:cNvSpPr/>
      </dsp:nvSpPr>
      <dsp:spPr>
        <a:xfrm>
          <a:off x="0" y="1524496"/>
          <a:ext cx="8448600" cy="1015007"/>
        </a:xfrm>
        <a:prstGeom prst="roundRect">
          <a:avLst>
            <a:gd name="adj" fmla="val 10000"/>
          </a:avLst>
        </a:prstGeom>
        <a:solidFill>
          <a:schemeClr val="accent2">
            <a:alpha val="90000"/>
            <a:hueOff val="0"/>
            <a:satOff val="0"/>
            <a:lumOff val="0"/>
            <a:alphaOff val="-2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Causes another person </a:t>
          </a:r>
          <a:r>
            <a:rPr lang="en-US" sz="2800" b="0" i="0" u="none" kern="1200"/>
            <a:t>to</a:t>
          </a:r>
          <a:r>
            <a:rPr lang="en-US" sz="2800" b="1" i="1" u="sng" kern="1200"/>
            <a:t> apprehend</a:t>
          </a:r>
          <a:endParaRPr lang="en-US" sz="2800" b="1" i="1" u="sng" kern="1200" dirty="0"/>
        </a:p>
      </dsp:txBody>
      <dsp:txXfrm>
        <a:off x="29729" y="1554225"/>
        <a:ext cx="8389142" cy="955549"/>
      </dsp:txXfrm>
    </dsp:sp>
    <dsp:sp modelId="{60C06099-D3D0-4552-A73F-C29FAD7E76AB}">
      <dsp:nvSpPr>
        <dsp:cNvPr id="0" name=""/>
        <dsp:cNvSpPr/>
      </dsp:nvSpPr>
      <dsp:spPr>
        <a:xfrm rot="5457360">
          <a:off x="4021256" y="2564879"/>
          <a:ext cx="380680" cy="456753"/>
        </a:xfrm>
        <a:prstGeom prst="rightArrow">
          <a:avLst>
            <a:gd name="adj1" fmla="val 60000"/>
            <a:gd name="adj2" fmla="val 50000"/>
          </a:avLst>
        </a:prstGeom>
        <a:solidFill>
          <a:schemeClr val="accent2">
            <a:shade val="90000"/>
            <a:hueOff val="-574681"/>
            <a:satOff val="409"/>
            <a:lumOff val="3211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rot="-5400000">
        <a:off x="4075524" y="2602923"/>
        <a:ext cx="274051" cy="266476"/>
      </dsp:txXfrm>
    </dsp:sp>
    <dsp:sp modelId="{F0B86EEF-77A6-462C-8DDA-95AE51F50815}">
      <dsp:nvSpPr>
        <dsp:cNvPr id="0" name=""/>
        <dsp:cNvSpPr/>
      </dsp:nvSpPr>
      <dsp:spPr>
        <a:xfrm>
          <a:off x="64231" y="3047007"/>
          <a:ext cx="8269324" cy="1015007"/>
        </a:xfrm>
        <a:prstGeom prst="roundRect">
          <a:avLst>
            <a:gd name="adj" fmla="val 10000"/>
          </a:avLst>
        </a:prstGeom>
        <a:solidFill>
          <a:schemeClr val="accent2">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Immediate and </a:t>
          </a:r>
          <a:r>
            <a:rPr lang="en-US" sz="2800" b="1" i="1" u="sng" kern="1200"/>
            <a:t>unlawful personal violence</a:t>
          </a:r>
          <a:endParaRPr lang="en-US" sz="2800" b="1" i="1" u="sng" kern="1200" dirty="0"/>
        </a:p>
      </dsp:txBody>
      <dsp:txXfrm>
        <a:off x="93960" y="3076736"/>
        <a:ext cx="8209866" cy="95554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B45CF4-5A43-4E49-AED5-8EFE0F7A5523}">
      <dsp:nvSpPr>
        <dsp:cNvPr id="0" name=""/>
        <dsp:cNvSpPr/>
      </dsp:nvSpPr>
      <dsp:spPr>
        <a:xfrm>
          <a:off x="0" y="0"/>
          <a:ext cx="7952690" cy="1318260"/>
        </a:xfrm>
        <a:prstGeom prst="roundRect">
          <a:avLst>
            <a:gd name="adj" fmla="val 10000"/>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0" i="0" kern="1200" baseline="0" dirty="0"/>
            <a:t>There is no legal definition of assault. </a:t>
          </a:r>
          <a:br>
            <a:rPr lang="en-GB" sz="2500" b="0" i="0" kern="1200" baseline="0" dirty="0"/>
          </a:br>
          <a:r>
            <a:rPr lang="en-GB" sz="2500" b="0" i="0" kern="1200" baseline="0" dirty="0"/>
            <a:t>However this definition has been referred to in a court of law: R v Brown 1993</a:t>
          </a:r>
          <a:endParaRPr lang="en-US" sz="2500" kern="1200" dirty="0"/>
        </a:p>
      </dsp:txBody>
      <dsp:txXfrm>
        <a:off x="38611" y="38611"/>
        <a:ext cx="6530184" cy="1241038"/>
      </dsp:txXfrm>
    </dsp:sp>
    <dsp:sp modelId="{55DDC20E-18AB-774B-8E42-2C2AC5DB11D8}">
      <dsp:nvSpPr>
        <dsp:cNvPr id="0" name=""/>
        <dsp:cNvSpPr/>
      </dsp:nvSpPr>
      <dsp:spPr>
        <a:xfrm>
          <a:off x="701708" y="1537970"/>
          <a:ext cx="7952690" cy="1318260"/>
        </a:xfrm>
        <a:prstGeom prst="roundRect">
          <a:avLst>
            <a:gd name="adj" fmla="val 10000"/>
          </a:avLst>
        </a:prstGeom>
        <a:gradFill rotWithShape="0">
          <a:gsLst>
            <a:gs pos="0">
              <a:schemeClr val="accent2">
                <a:hueOff val="-727682"/>
                <a:satOff val="-41964"/>
                <a:lumOff val="4314"/>
                <a:alphaOff val="0"/>
                <a:lumMod val="110000"/>
                <a:satMod val="105000"/>
                <a:tint val="67000"/>
              </a:schemeClr>
            </a:gs>
            <a:gs pos="50000">
              <a:schemeClr val="accent2">
                <a:hueOff val="-727682"/>
                <a:satOff val="-41964"/>
                <a:lumOff val="4314"/>
                <a:alphaOff val="0"/>
                <a:lumMod val="105000"/>
                <a:satMod val="103000"/>
                <a:tint val="73000"/>
              </a:schemeClr>
            </a:gs>
            <a:gs pos="100000">
              <a:schemeClr val="accent2">
                <a:hueOff val="-727682"/>
                <a:satOff val="-41964"/>
                <a:lumOff val="4314"/>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i="0" u="sng" kern="1200" baseline="0" dirty="0"/>
            <a:t>Any act </a:t>
          </a:r>
          <a:r>
            <a:rPr lang="en-GB" sz="2500" b="0" i="0" kern="1200" baseline="0" dirty="0"/>
            <a:t>– The act could be words in a letter, or a telephone call including threatening silences </a:t>
          </a:r>
          <a:endParaRPr lang="en-US" sz="2500" kern="1200" dirty="0"/>
        </a:p>
      </dsp:txBody>
      <dsp:txXfrm>
        <a:off x="740319" y="1576581"/>
        <a:ext cx="6316891" cy="1241038"/>
      </dsp:txXfrm>
    </dsp:sp>
    <dsp:sp modelId="{A4BA74D4-259E-0C44-BD90-486EF892EB25}">
      <dsp:nvSpPr>
        <dsp:cNvPr id="0" name=""/>
        <dsp:cNvSpPr/>
      </dsp:nvSpPr>
      <dsp:spPr>
        <a:xfrm>
          <a:off x="1403416" y="3075940"/>
          <a:ext cx="7952690" cy="1318260"/>
        </a:xfrm>
        <a:prstGeom prst="roundRect">
          <a:avLst>
            <a:gd name="adj" fmla="val 10000"/>
          </a:avLst>
        </a:prstGeom>
        <a:gradFill rotWithShape="0">
          <a:gsLst>
            <a:gs pos="0">
              <a:schemeClr val="accent2">
                <a:hueOff val="-1455363"/>
                <a:satOff val="-83928"/>
                <a:lumOff val="8628"/>
                <a:alphaOff val="0"/>
                <a:lumMod val="110000"/>
                <a:satMod val="105000"/>
                <a:tint val="67000"/>
              </a:schemeClr>
            </a:gs>
            <a:gs pos="50000">
              <a:schemeClr val="accent2">
                <a:hueOff val="-1455363"/>
                <a:satOff val="-83928"/>
                <a:lumOff val="8628"/>
                <a:alphaOff val="0"/>
                <a:lumMod val="105000"/>
                <a:satMod val="103000"/>
                <a:tint val="73000"/>
              </a:schemeClr>
            </a:gs>
            <a:gs pos="100000">
              <a:schemeClr val="accent2">
                <a:hueOff val="-1455363"/>
                <a:satOff val="-83928"/>
                <a:lumOff val="8628"/>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0" i="0" kern="1200" baseline="0"/>
            <a:t>No contact is required</a:t>
          </a:r>
          <a:endParaRPr lang="en-US" sz="2500" kern="1200"/>
        </a:p>
      </dsp:txBody>
      <dsp:txXfrm>
        <a:off x="1442027" y="3114551"/>
        <a:ext cx="6316891" cy="1241038"/>
      </dsp:txXfrm>
    </dsp:sp>
    <dsp:sp modelId="{E333DC1C-AA61-EE4C-A32A-0AC6D989E09A}">
      <dsp:nvSpPr>
        <dsp:cNvPr id="0" name=""/>
        <dsp:cNvSpPr/>
      </dsp:nvSpPr>
      <dsp:spPr>
        <a:xfrm>
          <a:off x="7095821" y="999680"/>
          <a:ext cx="856869" cy="856869"/>
        </a:xfrm>
        <a:prstGeom prst="downArrow">
          <a:avLst>
            <a:gd name="adj1" fmla="val 55000"/>
            <a:gd name="adj2" fmla="val 45000"/>
          </a:avLst>
        </a:prstGeom>
        <a:solidFill>
          <a:schemeClr val="accent2">
            <a:tint val="40000"/>
            <a:alpha val="90000"/>
            <a:hueOff val="0"/>
            <a:satOff val="0"/>
            <a:lumOff val="0"/>
            <a:alphaOff val="0"/>
          </a:schemeClr>
        </a:solidFill>
        <a:ln w="635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288617" y="999680"/>
        <a:ext cx="471277" cy="644794"/>
      </dsp:txXfrm>
    </dsp:sp>
    <dsp:sp modelId="{7A3389CD-A120-2B47-AC14-8208B8AB206C}">
      <dsp:nvSpPr>
        <dsp:cNvPr id="0" name=""/>
        <dsp:cNvSpPr/>
      </dsp:nvSpPr>
      <dsp:spPr>
        <a:xfrm>
          <a:off x="7797529" y="2528862"/>
          <a:ext cx="856869" cy="856869"/>
        </a:xfrm>
        <a:prstGeom prst="downArrow">
          <a:avLst>
            <a:gd name="adj1" fmla="val 55000"/>
            <a:gd name="adj2" fmla="val 45000"/>
          </a:avLst>
        </a:prstGeom>
        <a:solidFill>
          <a:schemeClr val="accent2">
            <a:tint val="40000"/>
            <a:alpha val="90000"/>
            <a:hueOff val="-849226"/>
            <a:satOff val="-75346"/>
            <a:lumOff val="-769"/>
            <a:alphaOff val="0"/>
          </a:schemeClr>
        </a:solidFill>
        <a:ln w="6350" cap="flat" cmpd="sng" algn="ctr">
          <a:solidFill>
            <a:schemeClr val="accent2">
              <a:tint val="40000"/>
              <a:alpha val="90000"/>
              <a:hueOff val="-849226"/>
              <a:satOff val="-75346"/>
              <a:lumOff val="-769"/>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990325" y="2528862"/>
        <a:ext cx="471277" cy="64479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55EB61-424B-BB41-A666-80C8AD6204CE}">
      <dsp:nvSpPr>
        <dsp:cNvPr id="0" name=""/>
        <dsp:cNvSpPr/>
      </dsp:nvSpPr>
      <dsp:spPr>
        <a:xfrm>
          <a:off x="0" y="0"/>
          <a:ext cx="7952690" cy="1318260"/>
        </a:xfrm>
        <a:prstGeom prst="roundRect">
          <a:avLst>
            <a:gd name="adj" fmla="val 10000"/>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i="0" u="sng" kern="1200" baseline="0" dirty="0"/>
            <a:t>Causes another person to apprehend </a:t>
          </a:r>
          <a:r>
            <a:rPr lang="en-GB" sz="2500" b="0" i="0" kern="1200" baseline="0" dirty="0"/>
            <a:t>– The action of the suspect leave the victim in no doubt of what he is about to face. </a:t>
          </a:r>
          <a:endParaRPr lang="en-US" sz="2500" kern="1200" dirty="0"/>
        </a:p>
      </dsp:txBody>
      <dsp:txXfrm>
        <a:off x="38611" y="38611"/>
        <a:ext cx="6530184" cy="1241038"/>
      </dsp:txXfrm>
    </dsp:sp>
    <dsp:sp modelId="{0D2DBCE3-9896-3249-8A78-EC0EE7BA5526}">
      <dsp:nvSpPr>
        <dsp:cNvPr id="0" name=""/>
        <dsp:cNvSpPr/>
      </dsp:nvSpPr>
      <dsp:spPr>
        <a:xfrm>
          <a:off x="714432" y="1614613"/>
          <a:ext cx="7952690" cy="1318260"/>
        </a:xfrm>
        <a:prstGeom prst="roundRect">
          <a:avLst>
            <a:gd name="adj" fmla="val 10000"/>
          </a:avLst>
        </a:prstGeom>
        <a:gradFill rotWithShape="0">
          <a:gsLst>
            <a:gs pos="0">
              <a:schemeClr val="accent2">
                <a:hueOff val="-727682"/>
                <a:satOff val="-41964"/>
                <a:lumOff val="4314"/>
                <a:alphaOff val="0"/>
                <a:lumMod val="110000"/>
                <a:satMod val="105000"/>
                <a:tint val="67000"/>
              </a:schemeClr>
            </a:gs>
            <a:gs pos="50000">
              <a:schemeClr val="accent2">
                <a:hueOff val="-727682"/>
                <a:satOff val="-41964"/>
                <a:lumOff val="4314"/>
                <a:alphaOff val="0"/>
                <a:lumMod val="105000"/>
                <a:satMod val="103000"/>
                <a:tint val="73000"/>
              </a:schemeClr>
            </a:gs>
            <a:gs pos="100000">
              <a:schemeClr val="accent2">
                <a:hueOff val="-727682"/>
                <a:satOff val="-41964"/>
                <a:lumOff val="4314"/>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i="0" u="sng" kern="1200" baseline="0" dirty="0"/>
            <a:t>To apprehend </a:t>
          </a:r>
          <a:r>
            <a:rPr lang="en-GB" sz="2500" b="0" i="0" kern="1200" baseline="0" dirty="0"/>
            <a:t>is to anticipate or fear a certain act or consequence. </a:t>
          </a:r>
          <a:endParaRPr lang="en-US" sz="2500" kern="1200" dirty="0"/>
        </a:p>
      </dsp:txBody>
      <dsp:txXfrm>
        <a:off x="753043" y="1653224"/>
        <a:ext cx="6316891" cy="1241038"/>
      </dsp:txXfrm>
    </dsp:sp>
    <dsp:sp modelId="{CB2905D8-12AA-EF41-BD18-9644256AA125}">
      <dsp:nvSpPr>
        <dsp:cNvPr id="0" name=""/>
        <dsp:cNvSpPr/>
      </dsp:nvSpPr>
      <dsp:spPr>
        <a:xfrm>
          <a:off x="1403416" y="3075940"/>
          <a:ext cx="7952690" cy="1318260"/>
        </a:xfrm>
        <a:prstGeom prst="roundRect">
          <a:avLst>
            <a:gd name="adj" fmla="val 10000"/>
          </a:avLst>
        </a:prstGeom>
        <a:gradFill rotWithShape="0">
          <a:gsLst>
            <a:gs pos="0">
              <a:schemeClr val="accent2">
                <a:hueOff val="-1455363"/>
                <a:satOff val="-83928"/>
                <a:lumOff val="8628"/>
                <a:alphaOff val="0"/>
                <a:lumMod val="110000"/>
                <a:satMod val="105000"/>
                <a:tint val="67000"/>
              </a:schemeClr>
            </a:gs>
            <a:gs pos="50000">
              <a:schemeClr val="accent2">
                <a:hueOff val="-1455363"/>
                <a:satOff val="-83928"/>
                <a:lumOff val="8628"/>
                <a:alphaOff val="0"/>
                <a:lumMod val="105000"/>
                <a:satMod val="103000"/>
                <a:tint val="73000"/>
              </a:schemeClr>
            </a:gs>
            <a:gs pos="100000">
              <a:schemeClr val="accent2">
                <a:hueOff val="-1455363"/>
                <a:satOff val="-83928"/>
                <a:lumOff val="8628"/>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i="0" u="sng" kern="1200" baseline="0" dirty="0"/>
            <a:t>Apprehension</a:t>
          </a:r>
          <a:r>
            <a:rPr lang="en-GB" sz="2500" b="0" i="0" kern="1200" baseline="0" dirty="0"/>
            <a:t> can come from words, silence or conduct.</a:t>
          </a:r>
          <a:endParaRPr lang="en-US" sz="2500" kern="1200" dirty="0"/>
        </a:p>
      </dsp:txBody>
      <dsp:txXfrm>
        <a:off x="1442027" y="3114551"/>
        <a:ext cx="6316891" cy="1241038"/>
      </dsp:txXfrm>
    </dsp:sp>
    <dsp:sp modelId="{0E3BA44D-2A5D-4746-915B-D5BCBEB2042F}">
      <dsp:nvSpPr>
        <dsp:cNvPr id="0" name=""/>
        <dsp:cNvSpPr/>
      </dsp:nvSpPr>
      <dsp:spPr>
        <a:xfrm>
          <a:off x="7095821" y="999680"/>
          <a:ext cx="856869" cy="856869"/>
        </a:xfrm>
        <a:prstGeom prst="downArrow">
          <a:avLst>
            <a:gd name="adj1" fmla="val 55000"/>
            <a:gd name="adj2" fmla="val 45000"/>
          </a:avLst>
        </a:prstGeom>
        <a:solidFill>
          <a:schemeClr val="accent2">
            <a:tint val="40000"/>
            <a:alpha val="90000"/>
            <a:hueOff val="0"/>
            <a:satOff val="0"/>
            <a:lumOff val="0"/>
            <a:alphaOff val="0"/>
          </a:schemeClr>
        </a:solidFill>
        <a:ln w="635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288617" y="999680"/>
        <a:ext cx="471277" cy="644794"/>
      </dsp:txXfrm>
    </dsp:sp>
    <dsp:sp modelId="{8D9EBAD8-4FE5-274F-9552-1C18B7C1C745}">
      <dsp:nvSpPr>
        <dsp:cNvPr id="0" name=""/>
        <dsp:cNvSpPr/>
      </dsp:nvSpPr>
      <dsp:spPr>
        <a:xfrm>
          <a:off x="7797529" y="2528862"/>
          <a:ext cx="856869" cy="856869"/>
        </a:xfrm>
        <a:prstGeom prst="downArrow">
          <a:avLst>
            <a:gd name="adj1" fmla="val 55000"/>
            <a:gd name="adj2" fmla="val 45000"/>
          </a:avLst>
        </a:prstGeom>
        <a:solidFill>
          <a:schemeClr val="accent2">
            <a:tint val="40000"/>
            <a:alpha val="90000"/>
            <a:hueOff val="-849226"/>
            <a:satOff val="-75346"/>
            <a:lumOff val="-769"/>
            <a:alphaOff val="0"/>
          </a:schemeClr>
        </a:solidFill>
        <a:ln w="6350" cap="flat" cmpd="sng" algn="ctr">
          <a:solidFill>
            <a:schemeClr val="accent2">
              <a:tint val="40000"/>
              <a:alpha val="90000"/>
              <a:hueOff val="-849226"/>
              <a:satOff val="-75346"/>
              <a:lumOff val="-769"/>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990325" y="2528862"/>
        <a:ext cx="471277" cy="64479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834675-8B91-7B4F-8153-F49395BFDBAD}">
      <dsp:nvSpPr>
        <dsp:cNvPr id="0" name=""/>
        <dsp:cNvSpPr/>
      </dsp:nvSpPr>
      <dsp:spPr>
        <a:xfrm>
          <a:off x="0" y="2626307"/>
          <a:ext cx="8688324" cy="1721855"/>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0" i="0" kern="1200" baseline="0"/>
            <a:t>A future or conditional threat is </a:t>
          </a:r>
          <a:r>
            <a:rPr lang="en-US" sz="2400" b="0" i="0" u="sng" kern="1200" baseline="0"/>
            <a:t>not </a:t>
          </a:r>
          <a:r>
            <a:rPr lang="en-US" sz="2400" b="0" i="0" kern="1200" baseline="0"/>
            <a:t>an assault. e.g. “I’ll punch your lights out next week” </a:t>
          </a:r>
          <a:endParaRPr lang="en-US" sz="2400" kern="1200"/>
        </a:p>
      </dsp:txBody>
      <dsp:txXfrm>
        <a:off x="0" y="2626307"/>
        <a:ext cx="8688324" cy="1721855"/>
      </dsp:txXfrm>
    </dsp:sp>
    <dsp:sp modelId="{513C80D9-2098-8A49-8187-296B9C827F59}">
      <dsp:nvSpPr>
        <dsp:cNvPr id="0" name=""/>
        <dsp:cNvSpPr/>
      </dsp:nvSpPr>
      <dsp:spPr>
        <a:xfrm rot="10800000">
          <a:off x="0" y="1960"/>
          <a:ext cx="8688324" cy="2648213"/>
        </a:xfrm>
        <a:prstGeom prst="upArrowCallout">
          <a:avLst/>
        </a:prstGeom>
        <a:gradFill rotWithShape="0">
          <a:gsLst>
            <a:gs pos="0">
              <a:schemeClr val="accent2">
                <a:hueOff val="-1455363"/>
                <a:satOff val="-83928"/>
                <a:lumOff val="8628"/>
                <a:alphaOff val="0"/>
                <a:lumMod val="110000"/>
                <a:satMod val="105000"/>
                <a:tint val="67000"/>
              </a:schemeClr>
            </a:gs>
            <a:gs pos="50000">
              <a:schemeClr val="accent2">
                <a:hueOff val="-1455363"/>
                <a:satOff val="-83928"/>
                <a:lumOff val="8628"/>
                <a:alphaOff val="0"/>
                <a:lumMod val="105000"/>
                <a:satMod val="103000"/>
                <a:tint val="73000"/>
              </a:schemeClr>
            </a:gs>
            <a:gs pos="100000">
              <a:schemeClr val="accent2">
                <a:hueOff val="-1455363"/>
                <a:satOff val="-83928"/>
                <a:lumOff val="8628"/>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i="0" u="sng" kern="1200" baseline="0" dirty="0"/>
            <a:t>Immediate</a:t>
          </a:r>
          <a:r>
            <a:rPr lang="en-US" sz="2400" b="0" i="0" kern="1200" baseline="0" dirty="0"/>
            <a:t> – Not necessary instantaneous but within a minute or two e.g. if a threat is made from outside a house to a victim inside a house, it would take a few moments before it could be carried out. </a:t>
          </a:r>
          <a:endParaRPr lang="en-US" sz="2400" kern="1200" dirty="0"/>
        </a:p>
      </dsp:txBody>
      <dsp:txXfrm rot="10800000">
        <a:off x="0" y="1960"/>
        <a:ext cx="8688324" cy="172072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ECF847-D915-0749-BC99-545692067868}">
      <dsp:nvSpPr>
        <dsp:cNvPr id="0" name=""/>
        <dsp:cNvSpPr/>
      </dsp:nvSpPr>
      <dsp:spPr>
        <a:xfrm>
          <a:off x="0" y="4151527"/>
          <a:ext cx="11020043" cy="1362304"/>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b="1" i="0" u="sng" kern="1200" baseline="0" dirty="0"/>
            <a:t>Personal violence </a:t>
          </a:r>
          <a:r>
            <a:rPr lang="en-GB" sz="2000" b="0" i="0" kern="1200" baseline="0" dirty="0"/>
            <a:t>– The person should fear a violent act being committed against him. </a:t>
          </a:r>
          <a:endParaRPr lang="en-US" sz="2000" kern="1200" dirty="0"/>
        </a:p>
      </dsp:txBody>
      <dsp:txXfrm>
        <a:off x="0" y="4151527"/>
        <a:ext cx="11020043" cy="1362304"/>
      </dsp:txXfrm>
    </dsp:sp>
    <dsp:sp modelId="{4AEC41CC-2EEA-3B4F-8795-D93371AB537E}">
      <dsp:nvSpPr>
        <dsp:cNvPr id="0" name=""/>
        <dsp:cNvSpPr/>
      </dsp:nvSpPr>
      <dsp:spPr>
        <a:xfrm rot="10800000">
          <a:off x="0" y="2075763"/>
          <a:ext cx="11020043" cy="2095223"/>
        </a:xfrm>
        <a:prstGeom prst="upArrowCallout">
          <a:avLst/>
        </a:prstGeom>
        <a:gradFill rotWithShape="0">
          <a:gsLst>
            <a:gs pos="0">
              <a:schemeClr val="accent2">
                <a:hueOff val="-727682"/>
                <a:satOff val="-41964"/>
                <a:lumOff val="4314"/>
                <a:alphaOff val="0"/>
                <a:lumMod val="110000"/>
                <a:satMod val="105000"/>
                <a:tint val="67000"/>
              </a:schemeClr>
            </a:gs>
            <a:gs pos="50000">
              <a:schemeClr val="accent2">
                <a:hueOff val="-727682"/>
                <a:satOff val="-41964"/>
                <a:lumOff val="4314"/>
                <a:alphaOff val="0"/>
                <a:lumMod val="105000"/>
                <a:satMod val="103000"/>
                <a:tint val="73000"/>
              </a:schemeClr>
            </a:gs>
            <a:gs pos="100000">
              <a:schemeClr val="accent2">
                <a:hueOff val="-727682"/>
                <a:satOff val="-41964"/>
                <a:lumOff val="4314"/>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a:t>A “conditional threat” will </a:t>
          </a:r>
          <a:r>
            <a:rPr lang="en-GB" sz="2000" b="1" u="sng" kern="1200"/>
            <a:t>not</a:t>
          </a:r>
          <a:r>
            <a:rPr lang="en-GB" sz="2000" kern="1200"/>
            <a:t> constitute an assault – e.g.</a:t>
          </a:r>
          <a:r>
            <a:rPr lang="en-GB" sz="2000" kern="1200" baseline="0"/>
            <a:t> </a:t>
          </a:r>
          <a:r>
            <a:rPr lang="en-GB" sz="2000" kern="1200"/>
            <a:t>a conditional threat would be a person saying to another “I’d chin you if there wasn’t a copper over there”</a:t>
          </a:r>
          <a:endParaRPr lang="en-US" sz="2000" kern="1200"/>
        </a:p>
      </dsp:txBody>
      <dsp:txXfrm rot="10800000">
        <a:off x="0" y="2075763"/>
        <a:ext cx="11020043" cy="1361413"/>
      </dsp:txXfrm>
    </dsp:sp>
    <dsp:sp modelId="{8DA9E5E1-7E6A-2D40-82B4-3BAEB39DF4D6}">
      <dsp:nvSpPr>
        <dsp:cNvPr id="0" name=""/>
        <dsp:cNvSpPr/>
      </dsp:nvSpPr>
      <dsp:spPr>
        <a:xfrm rot="10800000">
          <a:off x="0" y="974"/>
          <a:ext cx="11020043" cy="2095223"/>
        </a:xfrm>
        <a:prstGeom prst="upArrowCallout">
          <a:avLst/>
        </a:prstGeom>
        <a:gradFill rotWithShape="0">
          <a:gsLst>
            <a:gs pos="0">
              <a:schemeClr val="accent2">
                <a:hueOff val="-1455363"/>
                <a:satOff val="-83928"/>
                <a:lumOff val="8628"/>
                <a:alphaOff val="0"/>
                <a:lumMod val="110000"/>
                <a:satMod val="105000"/>
                <a:tint val="67000"/>
              </a:schemeClr>
            </a:gs>
            <a:gs pos="50000">
              <a:schemeClr val="accent2">
                <a:hueOff val="-1455363"/>
                <a:satOff val="-83928"/>
                <a:lumOff val="8628"/>
                <a:alphaOff val="0"/>
                <a:lumMod val="105000"/>
                <a:satMod val="103000"/>
                <a:tint val="73000"/>
              </a:schemeClr>
            </a:gs>
            <a:gs pos="100000">
              <a:schemeClr val="accent2">
                <a:hueOff val="-1455363"/>
                <a:satOff val="-83928"/>
                <a:lumOff val="8628"/>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b="1" i="0" u="sng" kern="1200" baseline="0" dirty="0"/>
            <a:t>Unlawful</a:t>
          </a:r>
          <a:r>
            <a:rPr lang="en-GB" sz="2000" b="0" i="0" kern="1200" baseline="0" dirty="0"/>
            <a:t> – A person who threatens another by shaking their fist at them or using some other threatening gesture commits an assault if they put the other in fear of immediate unlawful personal violence. It is the act of putting someone in fear rather than the injury that must be intended. </a:t>
          </a:r>
          <a:endParaRPr lang="en-US" sz="2000" kern="1200" dirty="0"/>
        </a:p>
      </dsp:txBody>
      <dsp:txXfrm rot="10800000">
        <a:off x="0" y="974"/>
        <a:ext cx="11020043" cy="1361413"/>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2DA556-611D-4900-BC33-F4C8A3E3FDCE}">
      <dsp:nvSpPr>
        <dsp:cNvPr id="0" name=""/>
        <dsp:cNvSpPr/>
      </dsp:nvSpPr>
      <dsp:spPr>
        <a:xfrm>
          <a:off x="3347098" y="301106"/>
          <a:ext cx="4933821" cy="1818474"/>
        </a:xfrm>
        <a:prstGeom prst="rightArrow">
          <a:avLst>
            <a:gd name="adj1" fmla="val 75000"/>
            <a:gd name="adj2" fmla="val 50000"/>
          </a:avLst>
        </a:prstGeom>
        <a:solidFill>
          <a:schemeClr val="accent3">
            <a:alpha val="90000"/>
            <a:tint val="55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t" anchorCtr="0">
          <a:noAutofit/>
        </a:bodyPr>
        <a:lstStyle/>
        <a:p>
          <a:pPr marL="228600" lvl="1" indent="-228600" algn="l" defTabSz="889000">
            <a:lnSpc>
              <a:spcPct val="90000"/>
            </a:lnSpc>
            <a:spcBef>
              <a:spcPct val="0"/>
            </a:spcBef>
            <a:spcAft>
              <a:spcPct val="15000"/>
            </a:spcAft>
            <a:buChar char="•"/>
          </a:pPr>
          <a:endParaRPr lang="en-US" sz="2000" kern="1200" dirty="0"/>
        </a:p>
        <a:p>
          <a:pPr marL="228600" lvl="1" indent="-228600" algn="l" defTabSz="889000">
            <a:lnSpc>
              <a:spcPct val="90000"/>
            </a:lnSpc>
            <a:spcBef>
              <a:spcPct val="0"/>
            </a:spcBef>
            <a:spcAft>
              <a:spcPct val="15000"/>
            </a:spcAft>
            <a:buChar char="•"/>
          </a:pPr>
          <a:r>
            <a:rPr lang="en-US" sz="2000" kern="1200" dirty="0"/>
            <a:t>A person is guilty of battery if they </a:t>
          </a:r>
          <a:r>
            <a:rPr lang="en-US" sz="2000" b="1" i="1" u="sng" kern="1200" dirty="0"/>
            <a:t>intentionally</a:t>
          </a:r>
          <a:r>
            <a:rPr lang="en-US" sz="2000" kern="1200" dirty="0"/>
            <a:t> or </a:t>
          </a:r>
          <a:r>
            <a:rPr lang="en-US" sz="2000" b="1" i="1" u="sng" kern="1200" dirty="0"/>
            <a:t>recklessly</a:t>
          </a:r>
          <a:r>
            <a:rPr lang="en-US" sz="2000" kern="1200" dirty="0"/>
            <a:t> apply </a:t>
          </a:r>
          <a:r>
            <a:rPr lang="en-US" sz="2000" b="1" i="1" u="sng" kern="1200" dirty="0"/>
            <a:t>unlawful force </a:t>
          </a:r>
          <a:r>
            <a:rPr lang="en-US" sz="2000" kern="1200" dirty="0"/>
            <a:t>on </a:t>
          </a:r>
          <a:r>
            <a:rPr lang="en-US" sz="2000" b="1" i="1" u="sng" kern="1200" dirty="0"/>
            <a:t>another</a:t>
          </a:r>
          <a:r>
            <a:rPr lang="en-US" sz="2000" kern="1200" dirty="0"/>
            <a:t> person</a:t>
          </a:r>
        </a:p>
      </dsp:txBody>
      <dsp:txXfrm>
        <a:off x="3347098" y="528415"/>
        <a:ext cx="4251893" cy="1363856"/>
      </dsp:txXfrm>
    </dsp:sp>
    <dsp:sp modelId="{63778C58-71F6-4602-B2B1-21AA69BD733B}">
      <dsp:nvSpPr>
        <dsp:cNvPr id="0" name=""/>
        <dsp:cNvSpPr/>
      </dsp:nvSpPr>
      <dsp:spPr>
        <a:xfrm>
          <a:off x="17365" y="0"/>
          <a:ext cx="3312368" cy="2528292"/>
        </a:xfrm>
        <a:prstGeom prst="roundRect">
          <a:avLst/>
        </a:prstGeom>
        <a:solidFill>
          <a:schemeClr val="accent3">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60960" rIns="121920" bIns="60960" numCol="1" spcCol="1270" anchor="ctr" anchorCtr="0">
          <a:noAutofit/>
        </a:bodyPr>
        <a:lstStyle/>
        <a:p>
          <a:pPr marL="0" lvl="0" indent="0" algn="ctr" defTabSz="1422400">
            <a:lnSpc>
              <a:spcPct val="90000"/>
            </a:lnSpc>
            <a:spcBef>
              <a:spcPct val="0"/>
            </a:spcBef>
            <a:spcAft>
              <a:spcPct val="35000"/>
            </a:spcAft>
            <a:buNone/>
          </a:pPr>
          <a:r>
            <a:rPr lang="en-US" sz="3200" kern="1200"/>
            <a:t>Definition of Battery</a:t>
          </a:r>
          <a:endParaRPr lang="en-US" sz="3200" kern="1200" dirty="0"/>
        </a:p>
      </dsp:txBody>
      <dsp:txXfrm>
        <a:off x="140786" y="123421"/>
        <a:ext cx="3065526" cy="228145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D92EA7-2ADA-C647-9508-78B6B89FAB81}">
      <dsp:nvSpPr>
        <dsp:cNvPr id="0" name=""/>
        <dsp:cNvSpPr/>
      </dsp:nvSpPr>
      <dsp:spPr>
        <a:xfrm rot="5400000">
          <a:off x="331938" y="1552815"/>
          <a:ext cx="2427016" cy="292743"/>
        </a:xfrm>
        <a:prstGeom prst="rect">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9A32598-5908-D944-8DDB-488FF42B0D50}">
      <dsp:nvSpPr>
        <dsp:cNvPr id="0" name=""/>
        <dsp:cNvSpPr/>
      </dsp:nvSpPr>
      <dsp:spPr>
        <a:xfrm>
          <a:off x="888647" y="1521"/>
          <a:ext cx="3252709" cy="1951625"/>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i="0" u="sng" kern="1200" baseline="0" dirty="0"/>
            <a:t>Unlawful force </a:t>
          </a:r>
          <a:r>
            <a:rPr lang="en-GB" sz="2000" b="0" i="0" kern="1200" baseline="0" dirty="0"/>
            <a:t>– Force can be applied in many ways, it involves contact but only the slightest degree of force is required. Force can be applied </a:t>
          </a:r>
          <a:r>
            <a:rPr lang="en-GB" sz="2000" b="1" kern="1200" dirty="0"/>
            <a:t>DIRECTLY</a:t>
          </a:r>
          <a:endParaRPr lang="en-US" sz="2000" kern="1200" dirty="0"/>
        </a:p>
      </dsp:txBody>
      <dsp:txXfrm>
        <a:off x="945808" y="58682"/>
        <a:ext cx="3138387" cy="1837303"/>
      </dsp:txXfrm>
    </dsp:sp>
    <dsp:sp modelId="{BB806F79-4890-4644-9D45-3B782AF13C74}">
      <dsp:nvSpPr>
        <dsp:cNvPr id="0" name=""/>
        <dsp:cNvSpPr/>
      </dsp:nvSpPr>
      <dsp:spPr>
        <a:xfrm>
          <a:off x="1551704" y="2772581"/>
          <a:ext cx="4313587" cy="292743"/>
        </a:xfrm>
        <a:prstGeom prst="rect">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3A9A287-752A-E54E-9FEB-09ABC9405E39}">
      <dsp:nvSpPr>
        <dsp:cNvPr id="0" name=""/>
        <dsp:cNvSpPr/>
      </dsp:nvSpPr>
      <dsp:spPr>
        <a:xfrm>
          <a:off x="888647" y="2441053"/>
          <a:ext cx="3252709" cy="1951625"/>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e.g. A applies force to B</a:t>
          </a:r>
          <a:r>
            <a:rPr lang="en-GB" sz="2000" kern="1200" baseline="0"/>
            <a:t> </a:t>
          </a:r>
          <a:r>
            <a:rPr lang="en-GB" sz="2000" kern="1200"/>
            <a:t>or</a:t>
          </a:r>
          <a:r>
            <a:rPr lang="en-GB" sz="2000" kern="1200" baseline="0"/>
            <a:t> </a:t>
          </a:r>
          <a:r>
            <a:rPr lang="en-GB" sz="2000" b="1" kern="1200"/>
            <a:t>INDIRECTLY</a:t>
          </a:r>
          <a:r>
            <a:rPr lang="en-GB" sz="2000" b="1" kern="1200" baseline="0"/>
            <a:t> </a:t>
          </a:r>
          <a:r>
            <a:rPr lang="en-GB" sz="2000" kern="1200"/>
            <a:t>e.g. A applies force to B who knocks into C (thereby applying force to C)</a:t>
          </a:r>
          <a:endParaRPr lang="en-US" sz="2000" kern="1200"/>
        </a:p>
      </dsp:txBody>
      <dsp:txXfrm>
        <a:off x="945808" y="2498214"/>
        <a:ext cx="3138387" cy="1837303"/>
      </dsp:txXfrm>
    </dsp:sp>
    <dsp:sp modelId="{6A545619-E1A5-C648-86A1-2BCFD1C31E78}">
      <dsp:nvSpPr>
        <dsp:cNvPr id="0" name=""/>
        <dsp:cNvSpPr/>
      </dsp:nvSpPr>
      <dsp:spPr>
        <a:xfrm rot="16200000">
          <a:off x="4658042" y="1552815"/>
          <a:ext cx="2427016" cy="292743"/>
        </a:xfrm>
        <a:prstGeom prst="rect">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D00B7CD-74F7-5644-8A33-EBA3D7256EC0}">
      <dsp:nvSpPr>
        <dsp:cNvPr id="0" name=""/>
        <dsp:cNvSpPr/>
      </dsp:nvSpPr>
      <dsp:spPr>
        <a:xfrm>
          <a:off x="5214750" y="2441053"/>
          <a:ext cx="3252709" cy="1951625"/>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0" i="0" kern="1200" baseline="0" dirty="0"/>
            <a:t>It can include a simple punch or kick, a blow with a stick or the throwing of a stone at someone. Technically mere touching is a battery</a:t>
          </a:r>
          <a:endParaRPr lang="en-US" sz="2000" kern="1200" dirty="0"/>
        </a:p>
      </dsp:txBody>
      <dsp:txXfrm>
        <a:off x="5271911" y="2498214"/>
        <a:ext cx="3138387" cy="1837303"/>
      </dsp:txXfrm>
    </dsp:sp>
    <dsp:sp modelId="{BD24634E-952D-9A4C-A8DF-ECE335BAA59F}">
      <dsp:nvSpPr>
        <dsp:cNvPr id="0" name=""/>
        <dsp:cNvSpPr/>
      </dsp:nvSpPr>
      <dsp:spPr>
        <a:xfrm>
          <a:off x="5214750" y="1521"/>
          <a:ext cx="3252709" cy="1951625"/>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i="0" u="sng" kern="1200" baseline="0" dirty="0"/>
            <a:t>On another </a:t>
          </a:r>
          <a:r>
            <a:rPr lang="en-GB" sz="2000" b="0" i="0" kern="1200" baseline="0" dirty="0"/>
            <a:t>– the force can be applied indirectly e.g. a suspect punches a man carrying a baby, causing him to drop the baby. Force is applied to the baby. </a:t>
          </a:r>
          <a:endParaRPr lang="en-US" sz="2000" kern="1200" dirty="0"/>
        </a:p>
      </dsp:txBody>
      <dsp:txXfrm>
        <a:off x="5271911" y="58682"/>
        <a:ext cx="3138387" cy="1837303"/>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FE96D1-D1A4-426B-AC76-018540E35D08}">
      <dsp:nvSpPr>
        <dsp:cNvPr id="0" name=""/>
        <dsp:cNvSpPr/>
      </dsp:nvSpPr>
      <dsp:spPr>
        <a:xfrm>
          <a:off x="3305035" y="0"/>
          <a:ext cx="4957552" cy="3396831"/>
        </a:xfrm>
        <a:prstGeom prst="rightArrow">
          <a:avLst>
            <a:gd name="adj1" fmla="val 75000"/>
            <a:gd name="adj2" fmla="val 50000"/>
          </a:avLst>
        </a:prstGeom>
        <a:solidFill>
          <a:schemeClr val="accent1">
            <a:alpha val="90000"/>
            <a:tint val="55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t" anchorCtr="0">
          <a:noAutofit/>
        </a:bodyPr>
        <a:lstStyle/>
        <a:p>
          <a:pPr marL="228600" lvl="1" indent="-228600" algn="l" defTabSz="1155700">
            <a:lnSpc>
              <a:spcPct val="90000"/>
            </a:lnSpc>
            <a:spcBef>
              <a:spcPct val="0"/>
            </a:spcBef>
            <a:spcAft>
              <a:spcPct val="15000"/>
            </a:spcAft>
            <a:buChar char="•"/>
          </a:pPr>
          <a:r>
            <a:rPr lang="en-US" sz="2600" kern="1200" dirty="0"/>
            <a:t>A person is guilty of an offence if he intentionally or recklessly uses unlawful force on another, thereby occasioning him actual bodily harm</a:t>
          </a:r>
        </a:p>
      </dsp:txBody>
      <dsp:txXfrm>
        <a:off x="3305035" y="424604"/>
        <a:ext cx="3683740" cy="2547623"/>
      </dsp:txXfrm>
    </dsp:sp>
    <dsp:sp modelId="{7D7DD885-32A6-4C60-B02E-0823F42FF6C4}">
      <dsp:nvSpPr>
        <dsp:cNvPr id="0" name=""/>
        <dsp:cNvSpPr/>
      </dsp:nvSpPr>
      <dsp:spPr>
        <a:xfrm>
          <a:off x="0" y="1660"/>
          <a:ext cx="3305035" cy="3396831"/>
        </a:xfrm>
        <a:prstGeom prst="roundRect">
          <a:avLst/>
        </a:prstGeom>
        <a:solidFill>
          <a:schemeClr val="accent1">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US" sz="2800" kern="1200"/>
            <a:t>Section 47 Offences Against the Person Act 1861</a:t>
          </a:r>
          <a:endParaRPr lang="en-US" sz="2800" kern="1200" dirty="0"/>
        </a:p>
      </dsp:txBody>
      <dsp:txXfrm>
        <a:off x="161339" y="162999"/>
        <a:ext cx="2982357" cy="3074153"/>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62995D-0918-44CE-8126-6422155D8F70}">
      <dsp:nvSpPr>
        <dsp:cNvPr id="0" name=""/>
        <dsp:cNvSpPr/>
      </dsp:nvSpPr>
      <dsp:spPr>
        <a:xfrm>
          <a:off x="3312367" y="0"/>
          <a:ext cx="4968552" cy="3112120"/>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t" anchorCtr="0">
          <a:noAutofit/>
        </a:bodyPr>
        <a:lstStyle/>
        <a:p>
          <a:pPr marL="228600" lvl="1" indent="-228600" algn="l" defTabSz="1155700">
            <a:lnSpc>
              <a:spcPct val="90000"/>
            </a:lnSpc>
            <a:spcBef>
              <a:spcPct val="0"/>
            </a:spcBef>
            <a:spcAft>
              <a:spcPct val="15000"/>
            </a:spcAft>
            <a:buChar char="•"/>
          </a:pPr>
          <a:r>
            <a:rPr lang="en-US" sz="2600" kern="1200" dirty="0"/>
            <a:t>Any hurt or injury calculated to interfere with a person’s health or comfort &amp; includes physical harm or shock &amp; mental injury</a:t>
          </a:r>
        </a:p>
      </dsp:txBody>
      <dsp:txXfrm>
        <a:off x="3312367" y="389015"/>
        <a:ext cx="3801507" cy="2334090"/>
      </dsp:txXfrm>
    </dsp:sp>
    <dsp:sp modelId="{533AFD79-7AB9-4DC8-AFB1-EB3A08712DDD}">
      <dsp:nvSpPr>
        <dsp:cNvPr id="0" name=""/>
        <dsp:cNvSpPr/>
      </dsp:nvSpPr>
      <dsp:spPr>
        <a:xfrm>
          <a:off x="0" y="0"/>
          <a:ext cx="3312368" cy="31121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US" sz="2800" kern="1200"/>
            <a:t>Actual Bodily Harm means :</a:t>
          </a:r>
          <a:endParaRPr lang="en-US" sz="2800" kern="1200" dirty="0"/>
        </a:p>
      </dsp:txBody>
      <dsp:txXfrm>
        <a:off x="151921" y="151921"/>
        <a:ext cx="3008526" cy="2808278"/>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807D5F-037B-2E40-B94F-75E33739E88D}">
      <dsp:nvSpPr>
        <dsp:cNvPr id="0" name=""/>
        <dsp:cNvSpPr/>
      </dsp:nvSpPr>
      <dsp:spPr>
        <a:xfrm>
          <a:off x="0" y="185394"/>
          <a:ext cx="3575839" cy="2145503"/>
        </a:xfrm>
        <a:prstGeom prst="rect">
          <a:avLst/>
        </a:prstGeom>
        <a:gradFill rotWithShape="0">
          <a:gsLst>
            <a:gs pos="0">
              <a:schemeClr val="accent1">
                <a:shade val="80000"/>
                <a:hueOff val="0"/>
                <a:satOff val="0"/>
                <a:lumOff val="0"/>
                <a:alphaOff val="0"/>
                <a:lumMod val="110000"/>
                <a:satMod val="105000"/>
                <a:tint val="67000"/>
              </a:schemeClr>
            </a:gs>
            <a:gs pos="50000">
              <a:schemeClr val="accent1">
                <a:shade val="80000"/>
                <a:hueOff val="0"/>
                <a:satOff val="0"/>
                <a:lumOff val="0"/>
                <a:alphaOff val="0"/>
                <a:lumMod val="105000"/>
                <a:satMod val="103000"/>
                <a:tint val="73000"/>
              </a:schemeClr>
            </a:gs>
            <a:gs pos="100000">
              <a:schemeClr val="accent1">
                <a:shade val="80000"/>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t>Unlawfully</a:t>
          </a:r>
          <a:r>
            <a:rPr lang="en-GB" sz="1700" kern="1200"/>
            <a:t> – means ‘without</a:t>
          </a:r>
          <a:r>
            <a:rPr lang="en-GB" sz="1700" kern="1200" baseline="0"/>
            <a:t> lawful justification’</a:t>
          </a:r>
          <a:endParaRPr lang="en-US" sz="1700" kern="1200"/>
        </a:p>
      </dsp:txBody>
      <dsp:txXfrm>
        <a:off x="0" y="185394"/>
        <a:ext cx="3575839" cy="2145503"/>
      </dsp:txXfrm>
    </dsp:sp>
    <dsp:sp modelId="{B14377E9-742E-334B-9AB6-CA7E6CFB9CB8}">
      <dsp:nvSpPr>
        <dsp:cNvPr id="0" name=""/>
        <dsp:cNvSpPr/>
      </dsp:nvSpPr>
      <dsp:spPr>
        <a:xfrm>
          <a:off x="3933423" y="185394"/>
          <a:ext cx="3575839" cy="2145503"/>
        </a:xfrm>
        <a:prstGeom prst="rect">
          <a:avLst/>
        </a:prstGeom>
        <a:gradFill rotWithShape="0">
          <a:gsLst>
            <a:gs pos="0">
              <a:schemeClr val="accent1">
                <a:shade val="80000"/>
                <a:hueOff val="87321"/>
                <a:satOff val="-1564"/>
                <a:lumOff val="6646"/>
                <a:alphaOff val="0"/>
                <a:lumMod val="110000"/>
                <a:satMod val="105000"/>
                <a:tint val="67000"/>
              </a:schemeClr>
            </a:gs>
            <a:gs pos="50000">
              <a:schemeClr val="accent1">
                <a:shade val="80000"/>
                <a:hueOff val="87321"/>
                <a:satOff val="-1564"/>
                <a:lumOff val="6646"/>
                <a:alphaOff val="0"/>
                <a:lumMod val="105000"/>
                <a:satMod val="103000"/>
                <a:tint val="73000"/>
              </a:schemeClr>
            </a:gs>
            <a:gs pos="100000">
              <a:schemeClr val="accent1">
                <a:shade val="80000"/>
                <a:hueOff val="87321"/>
                <a:satOff val="-1564"/>
                <a:lumOff val="6646"/>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dirty="0"/>
            <a:t>Maliciously</a:t>
          </a:r>
          <a:r>
            <a:rPr lang="en-GB" sz="1700" kern="1200" dirty="0"/>
            <a:t> – includes intentionally or recklessly - the defendant must realise that there is a risk of some harm being caused to the victim. </a:t>
          </a:r>
          <a:br>
            <a:rPr lang="en-GB" sz="1700" kern="1200" dirty="0"/>
          </a:br>
          <a:r>
            <a:rPr lang="en-US" sz="1700" kern="1200" dirty="0"/>
            <a:t>It is only necessary to prove that the suspect FORESAW a RISK of </a:t>
          </a:r>
          <a:r>
            <a:rPr lang="en-US" sz="1700" u="sng" kern="1200" dirty="0"/>
            <a:t>SOME HARM</a:t>
          </a:r>
          <a:r>
            <a:rPr lang="en-US" sz="1700" kern="1200" dirty="0"/>
            <a:t> and went on to use force against the victim regardless.</a:t>
          </a:r>
        </a:p>
      </dsp:txBody>
      <dsp:txXfrm>
        <a:off x="3933423" y="185394"/>
        <a:ext cx="3575839" cy="2145503"/>
      </dsp:txXfrm>
    </dsp:sp>
    <dsp:sp modelId="{082ED54A-1620-BC42-9E9E-756518F6F628}">
      <dsp:nvSpPr>
        <dsp:cNvPr id="0" name=""/>
        <dsp:cNvSpPr/>
      </dsp:nvSpPr>
      <dsp:spPr>
        <a:xfrm>
          <a:off x="7866847" y="185394"/>
          <a:ext cx="3575839" cy="2145503"/>
        </a:xfrm>
        <a:prstGeom prst="rect">
          <a:avLst/>
        </a:prstGeom>
        <a:gradFill rotWithShape="0">
          <a:gsLst>
            <a:gs pos="0">
              <a:schemeClr val="accent1">
                <a:shade val="80000"/>
                <a:hueOff val="174641"/>
                <a:satOff val="-3128"/>
                <a:lumOff val="13293"/>
                <a:alphaOff val="0"/>
                <a:lumMod val="110000"/>
                <a:satMod val="105000"/>
                <a:tint val="67000"/>
              </a:schemeClr>
            </a:gs>
            <a:gs pos="50000">
              <a:schemeClr val="accent1">
                <a:shade val="80000"/>
                <a:hueOff val="174641"/>
                <a:satOff val="-3128"/>
                <a:lumOff val="13293"/>
                <a:alphaOff val="0"/>
                <a:lumMod val="105000"/>
                <a:satMod val="103000"/>
                <a:tint val="73000"/>
              </a:schemeClr>
            </a:gs>
            <a:gs pos="100000">
              <a:schemeClr val="accent1">
                <a:shade val="80000"/>
                <a:hueOff val="174641"/>
                <a:satOff val="-3128"/>
                <a:lumOff val="13293"/>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It is </a:t>
          </a:r>
          <a:r>
            <a:rPr lang="en-US" sz="1700" u="sng" kern="1200"/>
            <a:t>not</a:t>
          </a:r>
          <a:r>
            <a:rPr lang="en-US" sz="1700" kern="1200"/>
            <a:t> necessary to prove that the suspect foresaw the </a:t>
          </a:r>
          <a:r>
            <a:rPr lang="en-US" sz="1700" u="sng" kern="1200"/>
            <a:t>EXTENT</a:t>
          </a:r>
          <a:r>
            <a:rPr lang="en-US" sz="1700" kern="1200"/>
            <a:t> of the </a:t>
          </a:r>
          <a:r>
            <a:rPr lang="en-US" sz="1700" u="sng" kern="1200"/>
            <a:t>actual harm </a:t>
          </a:r>
          <a:r>
            <a:rPr lang="en-US" sz="1700" kern="1200"/>
            <a:t>caused as a result – which may have been far more severe than anticipated</a:t>
          </a:r>
        </a:p>
      </dsp:txBody>
      <dsp:txXfrm>
        <a:off x="7866847" y="185394"/>
        <a:ext cx="3575839" cy="2145503"/>
      </dsp:txXfrm>
    </dsp:sp>
    <dsp:sp modelId="{5528A831-E0E2-BB4F-9741-7F6E8C82913D}">
      <dsp:nvSpPr>
        <dsp:cNvPr id="0" name=""/>
        <dsp:cNvSpPr/>
      </dsp:nvSpPr>
      <dsp:spPr>
        <a:xfrm>
          <a:off x="1966711" y="2688481"/>
          <a:ext cx="3575839" cy="2145503"/>
        </a:xfrm>
        <a:prstGeom prst="rect">
          <a:avLst/>
        </a:prstGeom>
        <a:gradFill rotWithShape="0">
          <a:gsLst>
            <a:gs pos="0">
              <a:schemeClr val="accent1">
                <a:shade val="80000"/>
                <a:hueOff val="261962"/>
                <a:satOff val="-4692"/>
                <a:lumOff val="19939"/>
                <a:alphaOff val="0"/>
                <a:lumMod val="110000"/>
                <a:satMod val="105000"/>
                <a:tint val="67000"/>
              </a:schemeClr>
            </a:gs>
            <a:gs pos="50000">
              <a:schemeClr val="accent1">
                <a:shade val="80000"/>
                <a:hueOff val="261962"/>
                <a:satOff val="-4692"/>
                <a:lumOff val="19939"/>
                <a:alphaOff val="0"/>
                <a:lumMod val="105000"/>
                <a:satMod val="103000"/>
                <a:tint val="73000"/>
              </a:schemeClr>
            </a:gs>
            <a:gs pos="100000">
              <a:schemeClr val="accent1">
                <a:shade val="80000"/>
                <a:hueOff val="261962"/>
                <a:satOff val="-4692"/>
                <a:lumOff val="19939"/>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t>Wounding - </a:t>
          </a:r>
          <a:r>
            <a:rPr lang="en-GB" sz="1700" kern="1200"/>
            <a:t>is the breaking of the whole skin.</a:t>
          </a:r>
          <a:endParaRPr lang="en-US" sz="1700" kern="1200"/>
        </a:p>
      </dsp:txBody>
      <dsp:txXfrm>
        <a:off x="1966711" y="2688481"/>
        <a:ext cx="3575839" cy="2145503"/>
      </dsp:txXfrm>
    </dsp:sp>
    <dsp:sp modelId="{E4FAE524-D157-0A4E-ACDB-8392ABA9D83B}">
      <dsp:nvSpPr>
        <dsp:cNvPr id="0" name=""/>
        <dsp:cNvSpPr/>
      </dsp:nvSpPr>
      <dsp:spPr>
        <a:xfrm>
          <a:off x="5900135" y="2688481"/>
          <a:ext cx="3575839" cy="2145503"/>
        </a:xfrm>
        <a:prstGeom prst="rect">
          <a:avLst/>
        </a:prstGeom>
        <a:gradFill rotWithShape="0">
          <a:gsLst>
            <a:gs pos="0">
              <a:schemeClr val="accent1">
                <a:shade val="80000"/>
                <a:hueOff val="349283"/>
                <a:satOff val="-6256"/>
                <a:lumOff val="26585"/>
                <a:alphaOff val="0"/>
                <a:lumMod val="110000"/>
                <a:satMod val="105000"/>
                <a:tint val="67000"/>
              </a:schemeClr>
            </a:gs>
            <a:gs pos="50000">
              <a:schemeClr val="accent1">
                <a:shade val="80000"/>
                <a:hueOff val="349283"/>
                <a:satOff val="-6256"/>
                <a:lumOff val="26585"/>
                <a:alphaOff val="0"/>
                <a:lumMod val="105000"/>
                <a:satMod val="103000"/>
                <a:tint val="73000"/>
              </a:schemeClr>
            </a:gs>
            <a:gs pos="100000">
              <a:schemeClr val="accent1">
                <a:shade val="80000"/>
                <a:hueOff val="349283"/>
                <a:satOff val="-6256"/>
                <a:lumOff val="26585"/>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t>Inflict</a:t>
          </a:r>
          <a:r>
            <a:rPr lang="en-GB" sz="1700" kern="1200"/>
            <a:t> - there does not need to be a physical</a:t>
          </a:r>
          <a:r>
            <a:rPr lang="en-GB" sz="1700" kern="1200" baseline="0"/>
            <a:t> contact</a:t>
          </a:r>
          <a:r>
            <a:rPr lang="en-GB" sz="1700" kern="1200"/>
            <a:t> and it must be shown that the behaviour of the defendant brought about the resulting harm</a:t>
          </a:r>
          <a:endParaRPr lang="en-US" sz="1700" kern="1200"/>
        </a:p>
      </dsp:txBody>
      <dsp:txXfrm>
        <a:off x="5900135" y="2688481"/>
        <a:ext cx="3575839" cy="2145503"/>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B471A8-60B6-A942-8D6E-7C10B358FBF2}">
      <dsp:nvSpPr>
        <dsp:cNvPr id="0" name=""/>
        <dsp:cNvSpPr/>
      </dsp:nvSpPr>
      <dsp:spPr>
        <a:xfrm>
          <a:off x="7361" y="809210"/>
          <a:ext cx="2200132" cy="4022116"/>
        </a:xfrm>
        <a:prstGeom prst="roundRect">
          <a:avLst>
            <a:gd name="adj" fmla="val 10000"/>
          </a:avLst>
        </a:prstGeom>
        <a:solidFill>
          <a:schemeClr val="accent3">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Whosoever shall </a:t>
          </a:r>
          <a:r>
            <a:rPr lang="en-US" sz="2400" b="1" i="1" u="sng" kern="1200" dirty="0"/>
            <a:t>unlawfully</a:t>
          </a:r>
          <a:r>
            <a:rPr lang="en-US" sz="2400" kern="1200" dirty="0"/>
            <a:t> &amp; </a:t>
          </a:r>
          <a:r>
            <a:rPr lang="en-US" sz="2400" b="1" i="1" u="sng" kern="1200" dirty="0"/>
            <a:t>maliciously</a:t>
          </a:r>
          <a:r>
            <a:rPr lang="en-US" sz="2400" kern="1200" dirty="0"/>
            <a:t> by any means whatsoever </a:t>
          </a:r>
          <a:r>
            <a:rPr lang="en-US" sz="2400" b="1" i="1" u="sng" kern="1200" dirty="0"/>
            <a:t>wound</a:t>
          </a:r>
          <a:r>
            <a:rPr lang="en-US" sz="2400" kern="1200" dirty="0"/>
            <a:t> or </a:t>
          </a:r>
          <a:r>
            <a:rPr lang="en-US" sz="2400" b="1" i="1" u="sng" kern="1200" dirty="0"/>
            <a:t>cause</a:t>
          </a:r>
          <a:r>
            <a:rPr lang="en-US" sz="2400" kern="1200" dirty="0"/>
            <a:t> any grievous bodily harm to any person</a:t>
          </a:r>
          <a:endParaRPr lang="en-US" kern="1200" dirty="0"/>
        </a:p>
      </dsp:txBody>
      <dsp:txXfrm>
        <a:off x="71801" y="873650"/>
        <a:ext cx="2071252" cy="3893236"/>
      </dsp:txXfrm>
    </dsp:sp>
    <dsp:sp modelId="{DCA80800-468A-8546-9570-3218B9BC8835}">
      <dsp:nvSpPr>
        <dsp:cNvPr id="0" name=""/>
        <dsp:cNvSpPr/>
      </dsp:nvSpPr>
      <dsp:spPr>
        <a:xfrm>
          <a:off x="2427506" y="2547452"/>
          <a:ext cx="466428" cy="545632"/>
        </a:xfrm>
        <a:prstGeom prst="rightArrow">
          <a:avLst>
            <a:gd name="adj1" fmla="val 60000"/>
            <a:gd name="adj2" fmla="val 50000"/>
          </a:avLst>
        </a:prstGeom>
        <a:solidFill>
          <a:schemeClr val="accent3">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2427506" y="2656578"/>
        <a:ext cx="326500" cy="327380"/>
      </dsp:txXfrm>
    </dsp:sp>
    <dsp:sp modelId="{B8649201-8F0B-3341-930D-FE4E544F60BB}">
      <dsp:nvSpPr>
        <dsp:cNvPr id="0" name=""/>
        <dsp:cNvSpPr/>
      </dsp:nvSpPr>
      <dsp:spPr>
        <a:xfrm>
          <a:off x="3087546" y="809210"/>
          <a:ext cx="2200132" cy="4022116"/>
        </a:xfrm>
        <a:prstGeom prst="roundRect">
          <a:avLst>
            <a:gd name="adj" fmla="val 10000"/>
          </a:avLst>
        </a:prstGeom>
        <a:solidFill>
          <a:schemeClr val="accent3">
            <a:shade val="80000"/>
            <a:hueOff val="0"/>
            <a:satOff val="0"/>
            <a:lumOff val="95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With </a:t>
          </a:r>
          <a:r>
            <a:rPr lang="en-US" sz="2400" b="1" i="1" u="sng" kern="1200" dirty="0"/>
            <a:t>INTENT </a:t>
          </a:r>
          <a:r>
            <a:rPr lang="en-US" sz="2400" kern="1200" dirty="0"/>
            <a:t>to do some grievous bodily harm to any person</a:t>
          </a:r>
          <a:endParaRPr lang="en-US" kern="1200" dirty="0"/>
        </a:p>
      </dsp:txBody>
      <dsp:txXfrm>
        <a:off x="3151986" y="873650"/>
        <a:ext cx="2071252" cy="3893236"/>
      </dsp:txXfrm>
    </dsp:sp>
    <dsp:sp modelId="{BC6D6175-77ED-1F47-B885-B23553D7F5BB}">
      <dsp:nvSpPr>
        <dsp:cNvPr id="0" name=""/>
        <dsp:cNvSpPr/>
      </dsp:nvSpPr>
      <dsp:spPr>
        <a:xfrm>
          <a:off x="5507691" y="2547452"/>
          <a:ext cx="466428" cy="545632"/>
        </a:xfrm>
        <a:prstGeom prst="rightArrow">
          <a:avLst>
            <a:gd name="adj1" fmla="val 60000"/>
            <a:gd name="adj2" fmla="val 50000"/>
          </a:avLst>
        </a:prstGeom>
        <a:solidFill>
          <a:schemeClr val="accent3">
            <a:shade val="90000"/>
            <a:hueOff val="0"/>
            <a:satOff val="0"/>
            <a:lumOff val="1587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5507691" y="2656578"/>
        <a:ext cx="326500" cy="327380"/>
      </dsp:txXfrm>
    </dsp:sp>
    <dsp:sp modelId="{F971D264-C1D9-0A4B-A339-783CA72993B4}">
      <dsp:nvSpPr>
        <dsp:cNvPr id="0" name=""/>
        <dsp:cNvSpPr/>
      </dsp:nvSpPr>
      <dsp:spPr>
        <a:xfrm>
          <a:off x="6167731" y="809210"/>
          <a:ext cx="2200132" cy="4022116"/>
        </a:xfrm>
        <a:prstGeom prst="roundRect">
          <a:avLst>
            <a:gd name="adj" fmla="val 10000"/>
          </a:avLst>
        </a:prstGeom>
        <a:solidFill>
          <a:schemeClr val="accent3">
            <a:shade val="80000"/>
            <a:hueOff val="0"/>
            <a:satOff val="0"/>
            <a:lumOff val="190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Or with intent to resist or prevent the </a:t>
          </a:r>
          <a:r>
            <a:rPr lang="en-US" sz="2400" b="1" i="1" u="sng" kern="1200" dirty="0"/>
            <a:t>lawful apprehension </a:t>
          </a:r>
          <a:r>
            <a:rPr lang="en-US" sz="2400" kern="1200" dirty="0"/>
            <a:t>or detainer of any person shall be guilty of an offence</a:t>
          </a:r>
          <a:endParaRPr lang="en-US" kern="1200" dirty="0"/>
        </a:p>
      </dsp:txBody>
      <dsp:txXfrm>
        <a:off x="6232171" y="873650"/>
        <a:ext cx="2071252" cy="3893236"/>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02AB83-3E60-4143-BCA1-834DB11033BE}">
      <dsp:nvSpPr>
        <dsp:cNvPr id="0" name=""/>
        <dsp:cNvSpPr/>
      </dsp:nvSpPr>
      <dsp:spPr>
        <a:xfrm>
          <a:off x="0" y="60870"/>
          <a:ext cx="6900512" cy="636480"/>
        </a:xfrm>
        <a:prstGeom prst="roundRect">
          <a:avLst/>
        </a:prstGeom>
        <a:solidFill>
          <a:schemeClr val="accent3">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a:t>By any means whatsoever </a:t>
          </a:r>
          <a:r>
            <a:rPr lang="en-US" sz="1600" kern="1200"/>
            <a:t>– harm can be produced in any way but a connection between the means and the harm must be proved. </a:t>
          </a:r>
        </a:p>
      </dsp:txBody>
      <dsp:txXfrm>
        <a:off x="31070" y="91940"/>
        <a:ext cx="6838372" cy="574340"/>
      </dsp:txXfrm>
    </dsp:sp>
    <dsp:sp modelId="{E2623169-38F9-6D4C-8E55-CFFC5BEE81E5}">
      <dsp:nvSpPr>
        <dsp:cNvPr id="0" name=""/>
        <dsp:cNvSpPr/>
      </dsp:nvSpPr>
      <dsp:spPr>
        <a:xfrm>
          <a:off x="0" y="743430"/>
          <a:ext cx="6900512" cy="636480"/>
        </a:xfrm>
        <a:prstGeom prst="roundRect">
          <a:avLst/>
        </a:prstGeom>
        <a:solidFill>
          <a:schemeClr val="accent3">
            <a:alpha val="90000"/>
            <a:hueOff val="0"/>
            <a:satOff val="0"/>
            <a:lumOff val="0"/>
            <a:alphaOff val="-5714"/>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a:t>Wound - </a:t>
          </a:r>
          <a:r>
            <a:rPr lang="en-US" sz="1600" kern="1200"/>
            <a:t>the breaking of the whole skin e.g. a cut which goes right through all the layers of the skin whether externally or internally.</a:t>
          </a:r>
        </a:p>
      </dsp:txBody>
      <dsp:txXfrm>
        <a:off x="31070" y="774500"/>
        <a:ext cx="6838372" cy="574340"/>
      </dsp:txXfrm>
    </dsp:sp>
    <dsp:sp modelId="{0691051B-F3AE-AF44-BE43-B852AF2B4196}">
      <dsp:nvSpPr>
        <dsp:cNvPr id="0" name=""/>
        <dsp:cNvSpPr/>
      </dsp:nvSpPr>
      <dsp:spPr>
        <a:xfrm>
          <a:off x="0" y="1425990"/>
          <a:ext cx="6900512" cy="636480"/>
        </a:xfrm>
        <a:prstGeom prst="roundRect">
          <a:avLst/>
        </a:prstGeom>
        <a:solidFill>
          <a:schemeClr val="accent3">
            <a:alpha val="90000"/>
            <a:hueOff val="0"/>
            <a:satOff val="0"/>
            <a:lumOff val="0"/>
            <a:alphaOff val="-11429"/>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a:t>Cause</a:t>
          </a:r>
          <a:r>
            <a:rPr lang="en-US" sz="1600" kern="1200"/>
            <a:t> –</a:t>
          </a:r>
          <a:r>
            <a:rPr lang="en-US" sz="1600" kern="1200" baseline="0"/>
            <a:t> is to make something happen it is a wider term than inflict. </a:t>
          </a:r>
          <a:endParaRPr lang="en-US" sz="1600" kern="1200"/>
        </a:p>
      </dsp:txBody>
      <dsp:txXfrm>
        <a:off x="31070" y="1457060"/>
        <a:ext cx="6838372" cy="574340"/>
      </dsp:txXfrm>
    </dsp:sp>
    <dsp:sp modelId="{A099140C-6C59-4241-A652-D94097073AC0}">
      <dsp:nvSpPr>
        <dsp:cNvPr id="0" name=""/>
        <dsp:cNvSpPr/>
      </dsp:nvSpPr>
      <dsp:spPr>
        <a:xfrm>
          <a:off x="0" y="2108550"/>
          <a:ext cx="6900512" cy="636480"/>
        </a:xfrm>
        <a:prstGeom prst="roundRect">
          <a:avLst/>
        </a:prstGeom>
        <a:solidFill>
          <a:schemeClr val="accent3">
            <a:alpha val="90000"/>
            <a:hueOff val="0"/>
            <a:satOff val="0"/>
            <a:lumOff val="0"/>
            <a:alphaOff val="-17143"/>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baseline="0"/>
            <a:t>Intent</a:t>
          </a:r>
          <a:r>
            <a:rPr lang="en-US" sz="1600" kern="1200" baseline="0"/>
            <a:t> – there requires a specific intent to wound or cause GBH. This is sometimes difficult to prove, although some obvious examples are</a:t>
          </a:r>
          <a:endParaRPr lang="en-US" sz="1600" kern="1200"/>
        </a:p>
      </dsp:txBody>
      <dsp:txXfrm>
        <a:off x="31070" y="2139620"/>
        <a:ext cx="6838372" cy="574340"/>
      </dsp:txXfrm>
    </dsp:sp>
    <dsp:sp modelId="{E307827B-A38A-8F42-8EFD-31C36EB5988E}">
      <dsp:nvSpPr>
        <dsp:cNvPr id="0" name=""/>
        <dsp:cNvSpPr/>
      </dsp:nvSpPr>
      <dsp:spPr>
        <a:xfrm>
          <a:off x="0" y="2791110"/>
          <a:ext cx="6900512" cy="636480"/>
        </a:xfrm>
        <a:prstGeom prst="roundRect">
          <a:avLst/>
        </a:prstGeom>
        <a:solidFill>
          <a:schemeClr val="accent3">
            <a:alpha val="90000"/>
            <a:hueOff val="0"/>
            <a:satOff val="0"/>
            <a:lumOff val="0"/>
            <a:alphaOff val="-22857"/>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baseline="0"/>
            <a:t>-a weapon is used</a:t>
          </a:r>
          <a:endParaRPr lang="en-US" sz="1600" kern="1200"/>
        </a:p>
      </dsp:txBody>
      <dsp:txXfrm>
        <a:off x="31070" y="2822180"/>
        <a:ext cx="6838372" cy="574340"/>
      </dsp:txXfrm>
    </dsp:sp>
    <dsp:sp modelId="{50BFA72A-8598-5E49-A49A-10B17EDF7A0D}">
      <dsp:nvSpPr>
        <dsp:cNvPr id="0" name=""/>
        <dsp:cNvSpPr/>
      </dsp:nvSpPr>
      <dsp:spPr>
        <a:xfrm>
          <a:off x="0" y="3473670"/>
          <a:ext cx="6900512" cy="636480"/>
        </a:xfrm>
        <a:prstGeom prst="roundRect">
          <a:avLst/>
        </a:prstGeom>
        <a:solidFill>
          <a:schemeClr val="accent3">
            <a:alpha val="90000"/>
            <a:hueOff val="0"/>
            <a:satOff val="0"/>
            <a:lumOff val="0"/>
            <a:alphaOff val="-28571"/>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baseline="0"/>
            <a:t>-repeated or planned attacks</a:t>
          </a:r>
          <a:endParaRPr lang="en-US" sz="1600" kern="1200"/>
        </a:p>
      </dsp:txBody>
      <dsp:txXfrm>
        <a:off x="31070" y="3504740"/>
        <a:ext cx="6838372" cy="574340"/>
      </dsp:txXfrm>
    </dsp:sp>
    <dsp:sp modelId="{C0357C1D-F44E-E44E-83EA-C6391A034123}">
      <dsp:nvSpPr>
        <dsp:cNvPr id="0" name=""/>
        <dsp:cNvSpPr/>
      </dsp:nvSpPr>
      <dsp:spPr>
        <a:xfrm>
          <a:off x="0" y="4156230"/>
          <a:ext cx="6900512" cy="636480"/>
        </a:xfrm>
        <a:prstGeom prst="roundRect">
          <a:avLst/>
        </a:prstGeom>
        <a:solidFill>
          <a:schemeClr val="accent3">
            <a:alpha val="90000"/>
            <a:hueOff val="0"/>
            <a:satOff val="0"/>
            <a:lumOff val="0"/>
            <a:alphaOff val="-34286"/>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a:t>
          </a:r>
          <a:r>
            <a:rPr lang="en-US" sz="1600" kern="1200" baseline="0"/>
            <a:t>deliberate selection of a weapon or article adapted to cause injury – breaking a glass before an attack</a:t>
          </a:r>
          <a:endParaRPr lang="en-US" sz="1600" kern="1200"/>
        </a:p>
      </dsp:txBody>
      <dsp:txXfrm>
        <a:off x="31070" y="4187300"/>
        <a:ext cx="6838372" cy="574340"/>
      </dsp:txXfrm>
    </dsp:sp>
    <dsp:sp modelId="{6A964540-406A-C842-B29D-7D50AD0BCAAB}">
      <dsp:nvSpPr>
        <dsp:cNvPr id="0" name=""/>
        <dsp:cNvSpPr/>
      </dsp:nvSpPr>
      <dsp:spPr>
        <a:xfrm>
          <a:off x="0" y="4838790"/>
          <a:ext cx="6900512" cy="636480"/>
        </a:xfrm>
        <a:prstGeom prst="roundRect">
          <a:avLst/>
        </a:prstGeom>
        <a:solidFill>
          <a:schemeClr val="accent3">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baseline="0"/>
            <a:t>-prior threats </a:t>
          </a:r>
          <a:endParaRPr lang="en-US" sz="1600" kern="1200"/>
        </a:p>
      </dsp:txBody>
      <dsp:txXfrm>
        <a:off x="31070" y="4869860"/>
        <a:ext cx="6838372" cy="574340"/>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066071-8742-F844-B536-BF178CD20F86}">
      <dsp:nvSpPr>
        <dsp:cNvPr id="0" name=""/>
        <dsp:cNvSpPr/>
      </dsp:nvSpPr>
      <dsp:spPr>
        <a:xfrm>
          <a:off x="0" y="83276"/>
          <a:ext cx="7920880" cy="2091375"/>
        </a:xfrm>
        <a:prstGeom prst="roundRect">
          <a:avLst/>
        </a:prstGeom>
        <a:solidFill>
          <a:schemeClr val="accent3">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It is an offence to administer poison or other noxious substance with intent to injure, aggrieve or annoy a person</a:t>
          </a:r>
        </a:p>
      </dsp:txBody>
      <dsp:txXfrm>
        <a:off x="102093" y="185369"/>
        <a:ext cx="7716694" cy="1887189"/>
      </dsp:txXfrm>
    </dsp:sp>
    <dsp:sp modelId="{83E009AF-230B-C54A-B698-2ED8AF9CF5B7}">
      <dsp:nvSpPr>
        <dsp:cNvPr id="0" name=""/>
        <dsp:cNvSpPr/>
      </dsp:nvSpPr>
      <dsp:spPr>
        <a:xfrm>
          <a:off x="0" y="2361852"/>
          <a:ext cx="7920880" cy="2091375"/>
        </a:xfrm>
        <a:prstGeom prst="roundRect">
          <a:avLst/>
        </a:prstGeom>
        <a:solidFill>
          <a:schemeClr val="accent3">
            <a:shade val="80000"/>
            <a:hueOff val="0"/>
            <a:satOff val="0"/>
            <a:lumOff val="190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Whosoever shall </a:t>
          </a:r>
          <a:r>
            <a:rPr lang="en-GB" sz="2400" b="1" i="1" kern="1200" dirty="0"/>
            <a:t>unlawfully</a:t>
          </a:r>
          <a:r>
            <a:rPr lang="en-GB" sz="2400" kern="1200" dirty="0"/>
            <a:t> &amp; </a:t>
          </a:r>
          <a:r>
            <a:rPr lang="en-GB" sz="2400" b="1" i="1" kern="1200" dirty="0"/>
            <a:t>maliciously</a:t>
          </a:r>
          <a:r>
            <a:rPr lang="en-GB" sz="2400" kern="1200" dirty="0"/>
            <a:t> administer to or cause to be administered to or taken by any other person any poison or other destructive or </a:t>
          </a:r>
          <a:r>
            <a:rPr lang="en-GB" sz="2400" b="1" i="1" kern="1200" dirty="0"/>
            <a:t>noxious</a:t>
          </a:r>
          <a:r>
            <a:rPr lang="en-GB" sz="2400" kern="1200" dirty="0"/>
            <a:t> thing, with intent to injure, aggrieve, or annoy such person, shall be guilty of an offence</a:t>
          </a:r>
        </a:p>
      </dsp:txBody>
      <dsp:txXfrm>
        <a:off x="102093" y="2463945"/>
        <a:ext cx="7716694" cy="1887189"/>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61721F-5D36-4D52-9754-98437A27B298}">
      <dsp:nvSpPr>
        <dsp:cNvPr id="0" name=""/>
        <dsp:cNvSpPr/>
      </dsp:nvSpPr>
      <dsp:spPr>
        <a:xfrm>
          <a:off x="0" y="0"/>
          <a:ext cx="7120103" cy="1279590"/>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Section 89(1) Police Act 1996. </a:t>
          </a:r>
          <a:endParaRPr lang="en-US" sz="2800" kern="1200" dirty="0"/>
        </a:p>
      </dsp:txBody>
      <dsp:txXfrm>
        <a:off x="37478" y="37478"/>
        <a:ext cx="5739325" cy="1204634"/>
      </dsp:txXfrm>
    </dsp:sp>
    <dsp:sp modelId="{61706DB1-6B54-4C43-AB42-3DE345825A20}">
      <dsp:nvSpPr>
        <dsp:cNvPr id="0" name=""/>
        <dsp:cNvSpPr/>
      </dsp:nvSpPr>
      <dsp:spPr>
        <a:xfrm>
          <a:off x="628244" y="1492855"/>
          <a:ext cx="7120103" cy="1279590"/>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It is an offence for any person to: </a:t>
          </a:r>
          <a:r>
            <a:rPr lang="en-US" sz="2800" b="1" i="1" u="sng" kern="1200"/>
            <a:t>assault</a:t>
          </a:r>
          <a:r>
            <a:rPr lang="en-US" sz="2800" kern="1200"/>
            <a:t> or </a:t>
          </a:r>
          <a:r>
            <a:rPr lang="en-US" sz="2800" b="1" i="1" u="sng" kern="1200"/>
            <a:t>resist</a:t>
          </a:r>
          <a:r>
            <a:rPr lang="en-US" sz="2800" kern="1200"/>
            <a:t> a police officer or </a:t>
          </a:r>
          <a:r>
            <a:rPr lang="en-US" sz="2800" b="1" i="1" u="sng" kern="1200"/>
            <a:t>any person assisting </a:t>
          </a:r>
          <a:r>
            <a:rPr lang="en-US" sz="2800" kern="1200"/>
            <a:t>the officer</a:t>
          </a:r>
          <a:endParaRPr lang="en-US" sz="2800" kern="1200" dirty="0"/>
        </a:p>
      </dsp:txBody>
      <dsp:txXfrm>
        <a:off x="665722" y="1530333"/>
        <a:ext cx="5585169" cy="1204634"/>
      </dsp:txXfrm>
    </dsp:sp>
    <dsp:sp modelId="{9F5AFA4E-15AC-4283-9534-61C34BEE9B02}">
      <dsp:nvSpPr>
        <dsp:cNvPr id="0" name=""/>
        <dsp:cNvSpPr/>
      </dsp:nvSpPr>
      <dsp:spPr>
        <a:xfrm>
          <a:off x="1256488" y="2985710"/>
          <a:ext cx="7120103" cy="1279590"/>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In the </a:t>
          </a:r>
          <a:r>
            <a:rPr lang="en-US" sz="2800" b="1" i="1" u="sng" kern="1200"/>
            <a:t>lawful execution of his duty</a:t>
          </a:r>
          <a:endParaRPr lang="en-US" sz="2800" b="1" i="1" u="sng" kern="1200" dirty="0"/>
        </a:p>
      </dsp:txBody>
      <dsp:txXfrm>
        <a:off x="1293966" y="3023188"/>
        <a:ext cx="5585169" cy="1204634"/>
      </dsp:txXfrm>
    </dsp:sp>
    <dsp:sp modelId="{8D6FF94C-FEBC-4343-B276-97E3510FAE38}">
      <dsp:nvSpPr>
        <dsp:cNvPr id="0" name=""/>
        <dsp:cNvSpPr/>
      </dsp:nvSpPr>
      <dsp:spPr>
        <a:xfrm>
          <a:off x="6288369" y="970355"/>
          <a:ext cx="831733" cy="831733"/>
        </a:xfrm>
        <a:prstGeom prst="downArrow">
          <a:avLst>
            <a:gd name="adj1" fmla="val 55000"/>
            <a:gd name="adj2" fmla="val 45000"/>
          </a:avLst>
        </a:prstGeom>
        <a:solidFill>
          <a:schemeClr val="lt1">
            <a:alpha val="90000"/>
            <a:tint val="4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6475509" y="970355"/>
        <a:ext cx="457453" cy="625879"/>
      </dsp:txXfrm>
    </dsp:sp>
    <dsp:sp modelId="{46B67FE8-713E-4A5A-A135-E9B3699D6064}">
      <dsp:nvSpPr>
        <dsp:cNvPr id="0" name=""/>
        <dsp:cNvSpPr/>
      </dsp:nvSpPr>
      <dsp:spPr>
        <a:xfrm>
          <a:off x="6916614" y="2454680"/>
          <a:ext cx="831733" cy="831733"/>
        </a:xfrm>
        <a:prstGeom prst="downArrow">
          <a:avLst>
            <a:gd name="adj1" fmla="val 55000"/>
            <a:gd name="adj2" fmla="val 45000"/>
          </a:avLst>
        </a:prstGeom>
        <a:solidFill>
          <a:schemeClr val="lt1">
            <a:alpha val="90000"/>
            <a:tint val="4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103754" y="2454680"/>
        <a:ext cx="457453" cy="625879"/>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61721F-5D36-4D52-9754-98437A27B298}">
      <dsp:nvSpPr>
        <dsp:cNvPr id="0" name=""/>
        <dsp:cNvSpPr/>
      </dsp:nvSpPr>
      <dsp:spPr>
        <a:xfrm>
          <a:off x="0" y="0"/>
          <a:ext cx="7120103" cy="1279590"/>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Section 89(2) Police Act 1996. </a:t>
          </a:r>
          <a:endParaRPr lang="en-US" sz="2800" kern="1200" dirty="0"/>
        </a:p>
      </dsp:txBody>
      <dsp:txXfrm>
        <a:off x="37478" y="37478"/>
        <a:ext cx="5739325" cy="1204634"/>
      </dsp:txXfrm>
    </dsp:sp>
    <dsp:sp modelId="{61706DB1-6B54-4C43-AB42-3DE345825A20}">
      <dsp:nvSpPr>
        <dsp:cNvPr id="0" name=""/>
        <dsp:cNvSpPr/>
      </dsp:nvSpPr>
      <dsp:spPr>
        <a:xfrm>
          <a:off x="628244" y="1492855"/>
          <a:ext cx="7120103" cy="1279590"/>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It is an offence for any person to: </a:t>
          </a:r>
          <a:r>
            <a:rPr lang="en-US" sz="2800" b="1" i="1" u="sng" kern="1200"/>
            <a:t>willfully obstruct </a:t>
          </a:r>
          <a:r>
            <a:rPr lang="en-US" sz="2800" kern="1200"/>
            <a:t>a police officer or any person assisting the officer</a:t>
          </a:r>
          <a:endParaRPr lang="en-US" sz="2800" kern="1200" dirty="0"/>
        </a:p>
      </dsp:txBody>
      <dsp:txXfrm>
        <a:off x="665722" y="1530333"/>
        <a:ext cx="5585169" cy="1204634"/>
      </dsp:txXfrm>
    </dsp:sp>
    <dsp:sp modelId="{9F5AFA4E-15AC-4283-9534-61C34BEE9B02}">
      <dsp:nvSpPr>
        <dsp:cNvPr id="0" name=""/>
        <dsp:cNvSpPr/>
      </dsp:nvSpPr>
      <dsp:spPr>
        <a:xfrm>
          <a:off x="0" y="2985710"/>
          <a:ext cx="7120103" cy="1279590"/>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a:t>In the </a:t>
          </a:r>
          <a:r>
            <a:rPr lang="en-US" sz="2800" b="1" i="1" u="sng" kern="1200" dirty="0"/>
            <a:t>lawful execution of his duty</a:t>
          </a:r>
        </a:p>
      </dsp:txBody>
      <dsp:txXfrm>
        <a:off x="37478" y="3023188"/>
        <a:ext cx="5585169" cy="1204634"/>
      </dsp:txXfrm>
    </dsp:sp>
    <dsp:sp modelId="{8D6FF94C-FEBC-4343-B276-97E3510FAE38}">
      <dsp:nvSpPr>
        <dsp:cNvPr id="0" name=""/>
        <dsp:cNvSpPr/>
      </dsp:nvSpPr>
      <dsp:spPr>
        <a:xfrm>
          <a:off x="6288369" y="970355"/>
          <a:ext cx="831733" cy="831733"/>
        </a:xfrm>
        <a:prstGeom prst="downArrow">
          <a:avLst>
            <a:gd name="adj1" fmla="val 55000"/>
            <a:gd name="adj2" fmla="val 45000"/>
          </a:avLst>
        </a:prstGeom>
        <a:solidFill>
          <a:schemeClr val="lt1">
            <a:alpha val="90000"/>
            <a:tint val="4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6475509" y="970355"/>
        <a:ext cx="457453" cy="625879"/>
      </dsp:txXfrm>
    </dsp:sp>
    <dsp:sp modelId="{46B67FE8-713E-4A5A-A135-E9B3699D6064}">
      <dsp:nvSpPr>
        <dsp:cNvPr id="0" name=""/>
        <dsp:cNvSpPr/>
      </dsp:nvSpPr>
      <dsp:spPr>
        <a:xfrm>
          <a:off x="6293055" y="2434535"/>
          <a:ext cx="831733" cy="831733"/>
        </a:xfrm>
        <a:prstGeom prst="downArrow">
          <a:avLst>
            <a:gd name="adj1" fmla="val 55000"/>
            <a:gd name="adj2" fmla="val 45000"/>
          </a:avLst>
        </a:prstGeom>
        <a:solidFill>
          <a:schemeClr val="lt1">
            <a:alpha val="90000"/>
            <a:tint val="4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6480195" y="2434535"/>
        <a:ext cx="457453" cy="625879"/>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61721F-5D36-4D52-9754-98437A27B298}">
      <dsp:nvSpPr>
        <dsp:cNvPr id="0" name=""/>
        <dsp:cNvSpPr/>
      </dsp:nvSpPr>
      <dsp:spPr>
        <a:xfrm>
          <a:off x="0" y="0"/>
          <a:ext cx="7120103" cy="1279590"/>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Section 38 O.A.P.A 1861 </a:t>
          </a:r>
          <a:endParaRPr lang="en-US" sz="2800" kern="1200" dirty="0"/>
        </a:p>
      </dsp:txBody>
      <dsp:txXfrm>
        <a:off x="37478" y="37478"/>
        <a:ext cx="5739325" cy="1204634"/>
      </dsp:txXfrm>
    </dsp:sp>
    <dsp:sp modelId="{61706DB1-6B54-4C43-AB42-3DE345825A20}">
      <dsp:nvSpPr>
        <dsp:cNvPr id="0" name=""/>
        <dsp:cNvSpPr/>
      </dsp:nvSpPr>
      <dsp:spPr>
        <a:xfrm>
          <a:off x="628244" y="1492855"/>
          <a:ext cx="7120103" cy="1279590"/>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It is an offence to: </a:t>
          </a:r>
          <a:r>
            <a:rPr lang="en-US" sz="2800" b="1" i="1" u="sng" kern="1200"/>
            <a:t>assault any person </a:t>
          </a:r>
          <a:r>
            <a:rPr lang="en-US" sz="2800" kern="1200"/>
            <a:t>with intent to </a:t>
          </a:r>
          <a:r>
            <a:rPr lang="en-US" sz="2800" b="1" i="1" u="sng" kern="1200"/>
            <a:t>resist or prevent</a:t>
          </a:r>
          <a:endParaRPr lang="en-US" sz="2800" b="1" i="1" u="sng" kern="1200" dirty="0"/>
        </a:p>
      </dsp:txBody>
      <dsp:txXfrm>
        <a:off x="665722" y="1530333"/>
        <a:ext cx="5585169" cy="1204634"/>
      </dsp:txXfrm>
    </dsp:sp>
    <dsp:sp modelId="{9F5AFA4E-15AC-4283-9534-61C34BEE9B02}">
      <dsp:nvSpPr>
        <dsp:cNvPr id="0" name=""/>
        <dsp:cNvSpPr/>
      </dsp:nvSpPr>
      <dsp:spPr>
        <a:xfrm>
          <a:off x="1256488" y="2985710"/>
          <a:ext cx="7120103" cy="1279590"/>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b="1" i="1" u="sng" kern="1200"/>
            <a:t>The lawful apprehension or detainer </a:t>
          </a:r>
          <a:r>
            <a:rPr lang="en-US" sz="2800" b="0" i="0" u="none" kern="1200"/>
            <a:t>of </a:t>
          </a:r>
          <a:r>
            <a:rPr lang="en-US" sz="2800" b="1" i="1" u="sng" kern="1200"/>
            <a:t>himself</a:t>
          </a:r>
          <a:r>
            <a:rPr lang="en-US" sz="2800" b="0" i="0" u="none" kern="1200"/>
            <a:t> or of </a:t>
          </a:r>
          <a:r>
            <a:rPr lang="en-US" sz="2800" b="1" i="1" u="sng" kern="1200"/>
            <a:t>any other person</a:t>
          </a:r>
          <a:endParaRPr lang="en-US" sz="2800" b="1" i="1" u="sng" kern="1200" dirty="0"/>
        </a:p>
      </dsp:txBody>
      <dsp:txXfrm>
        <a:off x="1293966" y="3023188"/>
        <a:ext cx="5585169" cy="1204634"/>
      </dsp:txXfrm>
    </dsp:sp>
    <dsp:sp modelId="{8D6FF94C-FEBC-4343-B276-97E3510FAE38}">
      <dsp:nvSpPr>
        <dsp:cNvPr id="0" name=""/>
        <dsp:cNvSpPr/>
      </dsp:nvSpPr>
      <dsp:spPr>
        <a:xfrm>
          <a:off x="6288369" y="970355"/>
          <a:ext cx="831733" cy="831733"/>
        </a:xfrm>
        <a:prstGeom prst="downArrow">
          <a:avLst>
            <a:gd name="adj1" fmla="val 55000"/>
            <a:gd name="adj2" fmla="val 45000"/>
          </a:avLst>
        </a:prstGeom>
        <a:solidFill>
          <a:schemeClr val="lt1">
            <a:alpha val="90000"/>
            <a:tint val="4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6475509" y="970355"/>
        <a:ext cx="457453" cy="625879"/>
      </dsp:txXfrm>
    </dsp:sp>
    <dsp:sp modelId="{46B67FE8-713E-4A5A-A135-E9B3699D6064}">
      <dsp:nvSpPr>
        <dsp:cNvPr id="0" name=""/>
        <dsp:cNvSpPr/>
      </dsp:nvSpPr>
      <dsp:spPr>
        <a:xfrm>
          <a:off x="6916614" y="2454680"/>
          <a:ext cx="831733" cy="831733"/>
        </a:xfrm>
        <a:prstGeom prst="downArrow">
          <a:avLst>
            <a:gd name="adj1" fmla="val 55000"/>
            <a:gd name="adj2" fmla="val 45000"/>
          </a:avLst>
        </a:prstGeom>
        <a:solidFill>
          <a:schemeClr val="lt1">
            <a:alpha val="90000"/>
            <a:tint val="4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103754" y="2454680"/>
        <a:ext cx="457453" cy="625879"/>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D7A617-89DF-4207-98A2-9B87C71A1F3A}">
      <dsp:nvSpPr>
        <dsp:cNvPr id="0" name=""/>
        <dsp:cNvSpPr/>
      </dsp:nvSpPr>
      <dsp:spPr>
        <a:xfrm>
          <a:off x="3035" y="833907"/>
          <a:ext cx="2408207" cy="144492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Assaults</a:t>
          </a:r>
          <a:endParaRPr lang="en-US" sz="2400" kern="1200" dirty="0"/>
        </a:p>
      </dsp:txBody>
      <dsp:txXfrm>
        <a:off x="3035" y="833907"/>
        <a:ext cx="2408207" cy="1444924"/>
      </dsp:txXfrm>
    </dsp:sp>
    <dsp:sp modelId="{330681E5-8C18-467D-BA1F-D60EFC7517C8}">
      <dsp:nvSpPr>
        <dsp:cNvPr id="0" name=""/>
        <dsp:cNvSpPr/>
      </dsp:nvSpPr>
      <dsp:spPr>
        <a:xfrm>
          <a:off x="2652063" y="833907"/>
          <a:ext cx="2408207" cy="1444924"/>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 S.39 CJA 1988 Assault/Batt.</a:t>
          </a:r>
        </a:p>
      </dsp:txBody>
      <dsp:txXfrm>
        <a:off x="2652063" y="833907"/>
        <a:ext cx="2408207" cy="1444924"/>
      </dsp:txXfrm>
    </dsp:sp>
    <dsp:sp modelId="{088603E3-7419-46D7-9781-49D77CB449BE}">
      <dsp:nvSpPr>
        <dsp:cNvPr id="0" name=""/>
        <dsp:cNvSpPr/>
      </dsp:nvSpPr>
      <dsp:spPr>
        <a:xfrm>
          <a:off x="5301092" y="833907"/>
          <a:ext cx="2408207" cy="1444924"/>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ABH S.47</a:t>
          </a:r>
        </a:p>
      </dsp:txBody>
      <dsp:txXfrm>
        <a:off x="5301092" y="833907"/>
        <a:ext cx="2408207" cy="1444924"/>
      </dsp:txXfrm>
    </dsp:sp>
    <dsp:sp modelId="{EA2E9CC5-5FE8-46F1-8EA2-93C6E2D79198}">
      <dsp:nvSpPr>
        <dsp:cNvPr id="0" name=""/>
        <dsp:cNvSpPr/>
      </dsp:nvSpPr>
      <dsp:spPr>
        <a:xfrm>
          <a:off x="7950120" y="833907"/>
          <a:ext cx="2408207" cy="144492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Wounding or GBH S.20</a:t>
          </a:r>
        </a:p>
      </dsp:txBody>
      <dsp:txXfrm>
        <a:off x="7950120" y="833907"/>
        <a:ext cx="2408207" cy="144492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9.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9.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0.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A070B67-C308-064E-BCFE-161EA926A0A6}" type="datetimeFigureOut">
              <a:rPr lang="en-US" smtClean="0"/>
              <a:t>11/8/2023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1FC8E4A-5A90-B641-AD2D-E68BA0EA6BD7}" type="slidenum">
              <a:rPr lang="en-US" smtClean="0"/>
              <a:t>‹#›</a:t>
            </a:fld>
            <a:endParaRPr lang="en-US"/>
          </a:p>
        </p:txBody>
      </p:sp>
    </p:spTree>
    <p:extLst>
      <p:ext uri="{BB962C8B-B14F-4D97-AF65-F5344CB8AC3E}">
        <p14:creationId xmlns:p14="http://schemas.microsoft.com/office/powerpoint/2010/main" val="10013471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C0E63F3-EFB8-4638-8CC4-0E1EA062AC3B}" type="slidenum">
              <a:rPr lang="en-GB" altLang="en-US" smtClean="0"/>
              <a:pPr/>
              <a:t>2</a:t>
            </a:fld>
            <a:endParaRPr lang="en-GB" altLang="en-US"/>
          </a:p>
        </p:txBody>
      </p:sp>
    </p:spTree>
    <p:extLst>
      <p:ext uri="{BB962C8B-B14F-4D97-AF65-F5344CB8AC3E}">
        <p14:creationId xmlns:p14="http://schemas.microsoft.com/office/powerpoint/2010/main" val="12999903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2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endParaRPr>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4</a:t>
            </a:fld>
            <a:endParaRPr lang="en-GB" altLang="en-US"/>
          </a:p>
        </p:txBody>
      </p:sp>
    </p:spTree>
    <p:extLst>
      <p:ext uri="{BB962C8B-B14F-4D97-AF65-F5344CB8AC3E}">
        <p14:creationId xmlns:p14="http://schemas.microsoft.com/office/powerpoint/2010/main" val="39512797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6</a:t>
            </a:fld>
            <a:endParaRPr lang="en-GB" altLang="en-US"/>
          </a:p>
        </p:txBody>
      </p:sp>
    </p:spTree>
    <p:extLst>
      <p:ext uri="{BB962C8B-B14F-4D97-AF65-F5344CB8AC3E}">
        <p14:creationId xmlns:p14="http://schemas.microsoft.com/office/powerpoint/2010/main" val="31634102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1FC8E4A-5A90-B641-AD2D-E68BA0EA6BD7}" type="slidenum">
              <a:rPr lang="en-US" smtClean="0"/>
              <a:t>7</a:t>
            </a:fld>
            <a:endParaRPr lang="en-US"/>
          </a:p>
        </p:txBody>
      </p:sp>
    </p:spTree>
    <p:extLst>
      <p:ext uri="{BB962C8B-B14F-4D97-AF65-F5344CB8AC3E}">
        <p14:creationId xmlns:p14="http://schemas.microsoft.com/office/powerpoint/2010/main" val="1757846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8</a:t>
            </a:fld>
            <a:endParaRPr lang="en-GB" altLang="en-US"/>
          </a:p>
        </p:txBody>
      </p:sp>
    </p:spTree>
    <p:extLst>
      <p:ext uri="{BB962C8B-B14F-4D97-AF65-F5344CB8AC3E}">
        <p14:creationId xmlns:p14="http://schemas.microsoft.com/office/powerpoint/2010/main" val="133953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1FC8E4A-5A90-B641-AD2D-E68BA0EA6BD7}" type="slidenum">
              <a:rPr lang="en-US" smtClean="0"/>
              <a:t>9</a:t>
            </a:fld>
            <a:endParaRPr lang="en-US"/>
          </a:p>
        </p:txBody>
      </p:sp>
    </p:spTree>
    <p:extLst>
      <p:ext uri="{BB962C8B-B14F-4D97-AF65-F5344CB8AC3E}">
        <p14:creationId xmlns:p14="http://schemas.microsoft.com/office/powerpoint/2010/main" val="32105178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1FC8E4A-5A90-B641-AD2D-E68BA0EA6BD7}" type="slidenum">
              <a:rPr lang="en-US" smtClean="0"/>
              <a:t>10</a:t>
            </a:fld>
            <a:endParaRPr lang="en-US"/>
          </a:p>
        </p:txBody>
      </p:sp>
    </p:spTree>
    <p:extLst>
      <p:ext uri="{BB962C8B-B14F-4D97-AF65-F5344CB8AC3E}">
        <p14:creationId xmlns:p14="http://schemas.microsoft.com/office/powerpoint/2010/main" val="23588323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1FC8E4A-5A90-B641-AD2D-E68BA0EA6BD7}" type="slidenum">
              <a:rPr lang="en-US" smtClean="0"/>
              <a:t>11</a:t>
            </a:fld>
            <a:endParaRPr lang="en-US"/>
          </a:p>
        </p:txBody>
      </p:sp>
    </p:spTree>
    <p:extLst>
      <p:ext uri="{BB962C8B-B14F-4D97-AF65-F5344CB8AC3E}">
        <p14:creationId xmlns:p14="http://schemas.microsoft.com/office/powerpoint/2010/main" val="37815099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1FC8E4A-5A90-B641-AD2D-E68BA0EA6BD7}" type="slidenum">
              <a:rPr lang="en-US" smtClean="0"/>
              <a:t>12</a:t>
            </a:fld>
            <a:endParaRPr lang="en-US"/>
          </a:p>
        </p:txBody>
      </p:sp>
    </p:spTree>
    <p:extLst>
      <p:ext uri="{BB962C8B-B14F-4D97-AF65-F5344CB8AC3E}">
        <p14:creationId xmlns:p14="http://schemas.microsoft.com/office/powerpoint/2010/main" val="25127059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13</a:t>
            </a:fld>
            <a:endParaRPr lang="en-GB" altLang="en-US"/>
          </a:p>
        </p:txBody>
      </p:sp>
    </p:spTree>
    <p:extLst>
      <p:ext uri="{BB962C8B-B14F-4D97-AF65-F5344CB8AC3E}">
        <p14:creationId xmlns:p14="http://schemas.microsoft.com/office/powerpoint/2010/main" val="11896851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100"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14</a:t>
            </a:fld>
            <a:endParaRPr lang="en-GB" altLang="en-US"/>
          </a:p>
        </p:txBody>
      </p:sp>
    </p:spTree>
    <p:extLst>
      <p:ext uri="{BB962C8B-B14F-4D97-AF65-F5344CB8AC3E}">
        <p14:creationId xmlns:p14="http://schemas.microsoft.com/office/powerpoint/2010/main" val="12184594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1FC8E4A-5A90-B641-AD2D-E68BA0EA6BD7}" type="slidenum">
              <a:rPr lang="en-US" smtClean="0"/>
              <a:t>16</a:t>
            </a:fld>
            <a:endParaRPr lang="en-US"/>
          </a:p>
        </p:txBody>
      </p:sp>
    </p:spTree>
    <p:extLst>
      <p:ext uri="{BB962C8B-B14F-4D97-AF65-F5344CB8AC3E}">
        <p14:creationId xmlns:p14="http://schemas.microsoft.com/office/powerpoint/2010/main" val="16714397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17</a:t>
            </a:fld>
            <a:endParaRPr lang="en-GB" altLang="en-US"/>
          </a:p>
        </p:txBody>
      </p:sp>
    </p:spTree>
    <p:extLst>
      <p:ext uri="{BB962C8B-B14F-4D97-AF65-F5344CB8AC3E}">
        <p14:creationId xmlns:p14="http://schemas.microsoft.com/office/powerpoint/2010/main" val="374283880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19</a:t>
            </a:fld>
            <a:endParaRPr lang="en-GB" altLang="en-US"/>
          </a:p>
        </p:txBody>
      </p:sp>
    </p:spTree>
    <p:extLst>
      <p:ext uri="{BB962C8B-B14F-4D97-AF65-F5344CB8AC3E}">
        <p14:creationId xmlns:p14="http://schemas.microsoft.com/office/powerpoint/2010/main" val="407323397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endParaRPr>
          </a:p>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20</a:t>
            </a:fld>
            <a:endParaRPr lang="en-GB" altLang="en-US"/>
          </a:p>
        </p:txBody>
      </p:sp>
    </p:spTree>
    <p:extLst>
      <p:ext uri="{BB962C8B-B14F-4D97-AF65-F5344CB8AC3E}">
        <p14:creationId xmlns:p14="http://schemas.microsoft.com/office/powerpoint/2010/main" val="396225157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1FC8E4A-5A90-B641-AD2D-E68BA0EA6BD7}" type="slidenum">
              <a:rPr lang="en-US" smtClean="0"/>
              <a:t>21</a:t>
            </a:fld>
            <a:endParaRPr lang="en-US"/>
          </a:p>
        </p:txBody>
      </p:sp>
    </p:spTree>
    <p:extLst>
      <p:ext uri="{BB962C8B-B14F-4D97-AF65-F5344CB8AC3E}">
        <p14:creationId xmlns:p14="http://schemas.microsoft.com/office/powerpoint/2010/main" val="323944715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Arial" pitchFamily="34" charset="0"/>
              <a:ea typeface="ＭＳ Ｐゴシック" pitchFamily="-112" charset="-128"/>
              <a:cs typeface="ＭＳ Ｐゴシック" pitchFamily="-112" charset="-128"/>
            </a:endParaRPr>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23</a:t>
            </a:fld>
            <a:endParaRPr lang="en-GB" altLang="en-US"/>
          </a:p>
        </p:txBody>
      </p:sp>
    </p:spTree>
    <p:extLst>
      <p:ext uri="{BB962C8B-B14F-4D97-AF65-F5344CB8AC3E}">
        <p14:creationId xmlns:p14="http://schemas.microsoft.com/office/powerpoint/2010/main" val="189111580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24</a:t>
            </a:fld>
            <a:endParaRPr lang="en-GB" altLang="en-US"/>
          </a:p>
        </p:txBody>
      </p:sp>
    </p:spTree>
    <p:extLst>
      <p:ext uri="{BB962C8B-B14F-4D97-AF65-F5344CB8AC3E}">
        <p14:creationId xmlns:p14="http://schemas.microsoft.com/office/powerpoint/2010/main" val="263848586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25</a:t>
            </a:fld>
            <a:endParaRPr lang="en-GB" altLang="en-US"/>
          </a:p>
        </p:txBody>
      </p:sp>
    </p:spTree>
    <p:extLst>
      <p:ext uri="{BB962C8B-B14F-4D97-AF65-F5344CB8AC3E}">
        <p14:creationId xmlns:p14="http://schemas.microsoft.com/office/powerpoint/2010/main" val="396594152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27</a:t>
            </a:fld>
            <a:endParaRPr lang="en-GB" altLang="en-US"/>
          </a:p>
        </p:txBody>
      </p:sp>
    </p:spTree>
    <p:extLst>
      <p:ext uri="{BB962C8B-B14F-4D97-AF65-F5344CB8AC3E}">
        <p14:creationId xmlns:p14="http://schemas.microsoft.com/office/powerpoint/2010/main" val="254606358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28</a:t>
            </a:fld>
            <a:endParaRPr lang="en-GB" altLang="en-US"/>
          </a:p>
        </p:txBody>
      </p:sp>
    </p:spTree>
    <p:extLst>
      <p:ext uri="{BB962C8B-B14F-4D97-AF65-F5344CB8AC3E}">
        <p14:creationId xmlns:p14="http://schemas.microsoft.com/office/powerpoint/2010/main" val="408579690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30</a:t>
            </a:fld>
            <a:endParaRPr lang="en-GB" altLang="en-US"/>
          </a:p>
        </p:txBody>
      </p:sp>
    </p:spTree>
    <p:extLst>
      <p:ext uri="{BB962C8B-B14F-4D97-AF65-F5344CB8AC3E}">
        <p14:creationId xmlns:p14="http://schemas.microsoft.com/office/powerpoint/2010/main" val="88747953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sz="1200" b="1" baseline="0" dirty="0">
              <a:ea typeface="ＭＳ Ｐゴシック" panose="020B0600070205080204" pitchFamily="34" charset="-128"/>
            </a:endParaRPr>
          </a:p>
          <a:p>
            <a:endParaRPr lang="en-US" dirty="0"/>
          </a:p>
        </p:txBody>
      </p:sp>
      <p:sp>
        <p:nvSpPr>
          <p:cNvPr id="4" name="Slide Number Placeholder 3"/>
          <p:cNvSpPr>
            <a:spLocks noGrp="1"/>
          </p:cNvSpPr>
          <p:nvPr>
            <p:ph type="sldNum" sz="quarter" idx="5"/>
          </p:nvPr>
        </p:nvSpPr>
        <p:spPr/>
        <p:txBody>
          <a:bodyPr/>
          <a:lstStyle/>
          <a:p>
            <a:fld id="{41FC8E4A-5A90-B641-AD2D-E68BA0EA6BD7}" type="slidenum">
              <a:rPr lang="en-US" smtClean="0"/>
              <a:t>32</a:t>
            </a:fld>
            <a:endParaRPr lang="en-US"/>
          </a:p>
        </p:txBody>
      </p:sp>
    </p:spTree>
    <p:extLst>
      <p:ext uri="{BB962C8B-B14F-4D97-AF65-F5344CB8AC3E}">
        <p14:creationId xmlns:p14="http://schemas.microsoft.com/office/powerpoint/2010/main" val="1523257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33</a:t>
            </a:fld>
            <a:endParaRPr lang="en-GB" altLang="en-US"/>
          </a:p>
        </p:txBody>
      </p:sp>
    </p:spTree>
    <p:extLst>
      <p:ext uri="{BB962C8B-B14F-4D97-AF65-F5344CB8AC3E}">
        <p14:creationId xmlns:p14="http://schemas.microsoft.com/office/powerpoint/2010/main" val="341266454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34</a:t>
            </a:fld>
            <a:endParaRPr lang="en-GB" altLang="en-US"/>
          </a:p>
        </p:txBody>
      </p:sp>
    </p:spTree>
    <p:extLst>
      <p:ext uri="{BB962C8B-B14F-4D97-AF65-F5344CB8AC3E}">
        <p14:creationId xmlns:p14="http://schemas.microsoft.com/office/powerpoint/2010/main" val="33734825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35</a:t>
            </a:fld>
            <a:endParaRPr lang="en-GB" altLang="en-US"/>
          </a:p>
        </p:txBody>
      </p:sp>
    </p:spTree>
    <p:extLst>
      <p:ext uri="{BB962C8B-B14F-4D97-AF65-F5344CB8AC3E}">
        <p14:creationId xmlns:p14="http://schemas.microsoft.com/office/powerpoint/2010/main" val="159916875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36</a:t>
            </a:fld>
            <a:endParaRPr lang="en-GB" altLang="en-US"/>
          </a:p>
        </p:txBody>
      </p:sp>
    </p:spTree>
    <p:extLst>
      <p:ext uri="{BB962C8B-B14F-4D97-AF65-F5344CB8AC3E}">
        <p14:creationId xmlns:p14="http://schemas.microsoft.com/office/powerpoint/2010/main" val="269129721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37</a:t>
            </a:fld>
            <a:endParaRPr lang="en-GB" altLang="en-US"/>
          </a:p>
        </p:txBody>
      </p:sp>
    </p:spTree>
    <p:extLst>
      <p:ext uri="{BB962C8B-B14F-4D97-AF65-F5344CB8AC3E}">
        <p14:creationId xmlns:p14="http://schemas.microsoft.com/office/powerpoint/2010/main" val="295420518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38</a:t>
            </a:fld>
            <a:endParaRPr lang="en-GB" altLang="en-US"/>
          </a:p>
        </p:txBody>
      </p:sp>
    </p:spTree>
    <p:extLst>
      <p:ext uri="{BB962C8B-B14F-4D97-AF65-F5344CB8AC3E}">
        <p14:creationId xmlns:p14="http://schemas.microsoft.com/office/powerpoint/2010/main" val="339884091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100"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39</a:t>
            </a:fld>
            <a:endParaRPr lang="en-GB" altLang="en-US"/>
          </a:p>
        </p:txBody>
      </p:sp>
    </p:spTree>
    <p:extLst>
      <p:ext uri="{BB962C8B-B14F-4D97-AF65-F5344CB8AC3E}">
        <p14:creationId xmlns:p14="http://schemas.microsoft.com/office/powerpoint/2010/main" val="301444521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42</a:t>
            </a:fld>
            <a:endParaRPr lang="en-GB" altLang="en-US"/>
          </a:p>
        </p:txBody>
      </p:sp>
    </p:spTree>
    <p:extLst>
      <p:ext uri="{BB962C8B-B14F-4D97-AF65-F5344CB8AC3E}">
        <p14:creationId xmlns:p14="http://schemas.microsoft.com/office/powerpoint/2010/main" val="191103265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43</a:t>
            </a:fld>
            <a:endParaRPr lang="en-GB" altLang="en-US"/>
          </a:p>
        </p:txBody>
      </p:sp>
    </p:spTree>
    <p:extLst>
      <p:ext uri="{BB962C8B-B14F-4D97-AF65-F5344CB8AC3E}">
        <p14:creationId xmlns:p14="http://schemas.microsoft.com/office/powerpoint/2010/main" val="140492937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44</a:t>
            </a:fld>
            <a:endParaRPr lang="en-GB" altLang="en-US"/>
          </a:p>
        </p:txBody>
      </p:sp>
    </p:spTree>
    <p:extLst>
      <p:ext uri="{BB962C8B-B14F-4D97-AF65-F5344CB8AC3E}">
        <p14:creationId xmlns:p14="http://schemas.microsoft.com/office/powerpoint/2010/main" val="124904684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45</a:t>
            </a:fld>
            <a:endParaRPr lang="en-GB" altLang="en-US"/>
          </a:p>
        </p:txBody>
      </p:sp>
    </p:spTree>
    <p:extLst>
      <p:ext uri="{BB962C8B-B14F-4D97-AF65-F5344CB8AC3E}">
        <p14:creationId xmlns:p14="http://schemas.microsoft.com/office/powerpoint/2010/main" val="392919177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46</a:t>
            </a:fld>
            <a:endParaRPr lang="en-GB" altLang="en-US"/>
          </a:p>
        </p:txBody>
      </p:sp>
    </p:spTree>
    <p:extLst>
      <p:ext uri="{BB962C8B-B14F-4D97-AF65-F5344CB8AC3E}">
        <p14:creationId xmlns:p14="http://schemas.microsoft.com/office/powerpoint/2010/main" val="367803435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47</a:t>
            </a:fld>
            <a:endParaRPr lang="en-GB" altLang="en-US"/>
          </a:p>
        </p:txBody>
      </p:sp>
    </p:spTree>
    <p:extLst>
      <p:ext uri="{BB962C8B-B14F-4D97-AF65-F5344CB8AC3E}">
        <p14:creationId xmlns:p14="http://schemas.microsoft.com/office/powerpoint/2010/main" val="85517001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48</a:t>
            </a:fld>
            <a:endParaRPr lang="en-GB" altLang="en-US"/>
          </a:p>
        </p:txBody>
      </p:sp>
    </p:spTree>
    <p:extLst>
      <p:ext uri="{BB962C8B-B14F-4D97-AF65-F5344CB8AC3E}">
        <p14:creationId xmlns:p14="http://schemas.microsoft.com/office/powerpoint/2010/main" val="107539419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49</a:t>
            </a:fld>
            <a:endParaRPr lang="en-GB" altLang="en-US"/>
          </a:p>
        </p:txBody>
      </p:sp>
    </p:spTree>
    <p:extLst>
      <p:ext uri="{BB962C8B-B14F-4D97-AF65-F5344CB8AC3E}">
        <p14:creationId xmlns:p14="http://schemas.microsoft.com/office/powerpoint/2010/main" val="275412519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buFontTx/>
              <a:buNone/>
            </a:pPr>
            <a:r>
              <a:rPr lang="en-US" altLang="en-US" sz="2400" b="1" baseline="10000" dirty="0">
                <a:solidFill>
                  <a:srgbClr val="FF9900"/>
                </a:solidFill>
              </a:rPr>
              <a:t>A </a:t>
            </a:r>
            <a:r>
              <a:rPr lang="en-GB" altLang="en-US" sz="2800" dirty="0">
                <a:solidFill>
                  <a:schemeClr val="bg1"/>
                </a:solidFill>
              </a:rPr>
              <a:t> </a:t>
            </a:r>
            <a:r>
              <a:rPr lang="en-GB" altLang="en-US" dirty="0">
                <a:solidFill>
                  <a:schemeClr val="bg1"/>
                </a:solidFill>
              </a:rPr>
              <a:t>Section 18 GBH</a:t>
            </a:r>
          </a:p>
          <a:p>
            <a:pPr eaLnBrk="1" hangingPunct="1">
              <a:buFontTx/>
              <a:buNone/>
            </a:pPr>
            <a:r>
              <a:rPr lang="en-US" altLang="en-US" sz="2400" b="1" baseline="10000" dirty="0">
                <a:solidFill>
                  <a:srgbClr val="FF9900"/>
                </a:solidFill>
              </a:rPr>
              <a:t>B </a:t>
            </a:r>
            <a:r>
              <a:rPr lang="en-US" altLang="en-US" sz="2800" dirty="0"/>
              <a:t> </a:t>
            </a:r>
            <a:r>
              <a:rPr lang="en-US" altLang="en-US" dirty="0">
                <a:solidFill>
                  <a:schemeClr val="bg1"/>
                </a:solidFill>
              </a:rPr>
              <a:t>Section 47 ABH</a:t>
            </a:r>
          </a:p>
          <a:p>
            <a:pPr eaLnBrk="1" hangingPunct="1">
              <a:buFontTx/>
              <a:buNone/>
            </a:pPr>
            <a:r>
              <a:rPr lang="en-US" altLang="en-US" sz="2400" b="1" baseline="10000" dirty="0">
                <a:solidFill>
                  <a:srgbClr val="FF9900"/>
                </a:solidFill>
              </a:rPr>
              <a:t>C </a:t>
            </a:r>
            <a:r>
              <a:rPr lang="en-US" altLang="en-US" sz="2800" dirty="0"/>
              <a:t> </a:t>
            </a:r>
            <a:r>
              <a:rPr lang="en-US" altLang="en-US" dirty="0">
                <a:solidFill>
                  <a:schemeClr val="bg1"/>
                </a:solidFill>
              </a:rPr>
              <a:t>Racially Aggravated Assault</a:t>
            </a:r>
          </a:p>
          <a:p>
            <a:pPr eaLnBrk="1" hangingPunct="1">
              <a:buFontTx/>
              <a:buNone/>
            </a:pPr>
            <a:r>
              <a:rPr lang="en-US" altLang="en-US" sz="2400" b="1" baseline="10000" dirty="0">
                <a:solidFill>
                  <a:srgbClr val="FF9900"/>
                </a:solidFill>
              </a:rPr>
              <a:t>D   </a:t>
            </a:r>
            <a:r>
              <a:rPr lang="en-US" altLang="en-US" sz="2400" baseline="10000" dirty="0">
                <a:solidFill>
                  <a:schemeClr val="bg1"/>
                </a:solidFill>
              </a:rPr>
              <a:t>Section</a:t>
            </a:r>
            <a:r>
              <a:rPr lang="en-US" altLang="en-US" sz="2400" dirty="0">
                <a:solidFill>
                  <a:schemeClr val="bg1"/>
                </a:solidFill>
              </a:rPr>
              <a:t> </a:t>
            </a:r>
            <a:r>
              <a:rPr lang="en-US" altLang="en-US" sz="1600" dirty="0">
                <a:solidFill>
                  <a:schemeClr val="bg1"/>
                </a:solidFill>
              </a:rPr>
              <a:t>20 GBH</a:t>
            </a:r>
          </a:p>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50</a:t>
            </a:fld>
            <a:endParaRPr lang="en-GB" altLang="en-US"/>
          </a:p>
        </p:txBody>
      </p:sp>
    </p:spTree>
    <p:extLst>
      <p:ext uri="{BB962C8B-B14F-4D97-AF65-F5344CB8AC3E}">
        <p14:creationId xmlns:p14="http://schemas.microsoft.com/office/powerpoint/2010/main" val="230930203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51</a:t>
            </a:fld>
            <a:endParaRPr lang="en-GB" altLang="en-US"/>
          </a:p>
        </p:txBody>
      </p:sp>
    </p:spTree>
    <p:extLst>
      <p:ext uri="{BB962C8B-B14F-4D97-AF65-F5344CB8AC3E}">
        <p14:creationId xmlns:p14="http://schemas.microsoft.com/office/powerpoint/2010/main" val="26993604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CD03D-8E29-E965-3314-13378D87856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11D50E67-AC3F-FD33-E833-154C31C2650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9C249F72-161F-9860-AAD8-8726ACEE0FAA}"/>
              </a:ext>
            </a:extLst>
          </p:cNvPr>
          <p:cNvSpPr>
            <a:spLocks noGrp="1"/>
          </p:cNvSpPr>
          <p:nvPr>
            <p:ph type="dt" sz="half" idx="10"/>
          </p:nvPr>
        </p:nvSpPr>
        <p:spPr/>
        <p:txBody>
          <a:bodyPr/>
          <a:lstStyle/>
          <a:p>
            <a:fld id="{F0D4198D-C690-D447-BDCA-B42E263CBD40}" type="datetimeFigureOut">
              <a:rPr lang="en-US" smtClean="0"/>
              <a:t>11/8/2023</a:t>
            </a:fld>
            <a:endParaRPr lang="en-US"/>
          </a:p>
        </p:txBody>
      </p:sp>
      <p:sp>
        <p:nvSpPr>
          <p:cNvPr id="5" name="Footer Placeholder 4">
            <a:extLst>
              <a:ext uri="{FF2B5EF4-FFF2-40B4-BE49-F238E27FC236}">
                <a16:creationId xmlns:a16="http://schemas.microsoft.com/office/drawing/2014/main" id="{600ED8D6-D1AE-0210-A6DC-BE73615312B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2A30360-A5D8-01D7-80ED-B79FF7FBC1C8}"/>
              </a:ext>
            </a:extLst>
          </p:cNvPr>
          <p:cNvSpPr>
            <a:spLocks noGrp="1"/>
          </p:cNvSpPr>
          <p:nvPr>
            <p:ph type="sldNum" sz="quarter" idx="12"/>
          </p:nvPr>
        </p:nvSpPr>
        <p:spPr/>
        <p:txBody>
          <a:bodyPr/>
          <a:lstStyle/>
          <a:p>
            <a:fld id="{80E87E8B-5CA7-6947-B31A-FA536FC3C546}" type="slidenum">
              <a:rPr lang="en-US" smtClean="0"/>
              <a:t>‹#›</a:t>
            </a:fld>
            <a:endParaRPr lang="en-US"/>
          </a:p>
        </p:txBody>
      </p:sp>
    </p:spTree>
    <p:extLst>
      <p:ext uri="{BB962C8B-B14F-4D97-AF65-F5344CB8AC3E}">
        <p14:creationId xmlns:p14="http://schemas.microsoft.com/office/powerpoint/2010/main" val="7569663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B95771-6333-6318-F59A-B8C88344D5A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B7B552C-E909-6067-D517-4FAA8D42A57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FC3181E-EFD2-3C6A-7F57-6A90D3542479}"/>
              </a:ext>
            </a:extLst>
          </p:cNvPr>
          <p:cNvSpPr>
            <a:spLocks noGrp="1"/>
          </p:cNvSpPr>
          <p:nvPr>
            <p:ph type="dt" sz="half" idx="10"/>
          </p:nvPr>
        </p:nvSpPr>
        <p:spPr/>
        <p:txBody>
          <a:bodyPr/>
          <a:lstStyle/>
          <a:p>
            <a:fld id="{F0D4198D-C690-D447-BDCA-B42E263CBD40}" type="datetimeFigureOut">
              <a:rPr lang="en-US" smtClean="0"/>
              <a:t>11/8/2023</a:t>
            </a:fld>
            <a:endParaRPr lang="en-US"/>
          </a:p>
        </p:txBody>
      </p:sp>
      <p:sp>
        <p:nvSpPr>
          <p:cNvPr id="5" name="Footer Placeholder 4">
            <a:extLst>
              <a:ext uri="{FF2B5EF4-FFF2-40B4-BE49-F238E27FC236}">
                <a16:creationId xmlns:a16="http://schemas.microsoft.com/office/drawing/2014/main" id="{E3EBA76D-8861-5BC4-933B-02AF016715E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96E412-28D0-4277-C62B-6215204ABBA3}"/>
              </a:ext>
            </a:extLst>
          </p:cNvPr>
          <p:cNvSpPr>
            <a:spLocks noGrp="1"/>
          </p:cNvSpPr>
          <p:nvPr>
            <p:ph type="sldNum" sz="quarter" idx="12"/>
          </p:nvPr>
        </p:nvSpPr>
        <p:spPr/>
        <p:txBody>
          <a:bodyPr/>
          <a:lstStyle/>
          <a:p>
            <a:fld id="{80E87E8B-5CA7-6947-B31A-FA536FC3C546}" type="slidenum">
              <a:rPr lang="en-US" smtClean="0"/>
              <a:t>‹#›</a:t>
            </a:fld>
            <a:endParaRPr lang="en-US"/>
          </a:p>
        </p:txBody>
      </p:sp>
    </p:spTree>
    <p:extLst>
      <p:ext uri="{BB962C8B-B14F-4D97-AF65-F5344CB8AC3E}">
        <p14:creationId xmlns:p14="http://schemas.microsoft.com/office/powerpoint/2010/main" val="36006275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D2CC3F-CE63-DB7A-0AE4-856FD1F8BA4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7693B77-2D87-294B-F3F5-FE3711D5F40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1AFED4B-AE45-95B0-64EE-98E9AE5EB37F}"/>
              </a:ext>
            </a:extLst>
          </p:cNvPr>
          <p:cNvSpPr>
            <a:spLocks noGrp="1"/>
          </p:cNvSpPr>
          <p:nvPr>
            <p:ph type="dt" sz="half" idx="10"/>
          </p:nvPr>
        </p:nvSpPr>
        <p:spPr/>
        <p:txBody>
          <a:bodyPr/>
          <a:lstStyle/>
          <a:p>
            <a:fld id="{F0D4198D-C690-D447-BDCA-B42E263CBD40}" type="datetimeFigureOut">
              <a:rPr lang="en-US" smtClean="0"/>
              <a:t>11/8/2023</a:t>
            </a:fld>
            <a:endParaRPr lang="en-US"/>
          </a:p>
        </p:txBody>
      </p:sp>
      <p:sp>
        <p:nvSpPr>
          <p:cNvPr id="5" name="Footer Placeholder 4">
            <a:extLst>
              <a:ext uri="{FF2B5EF4-FFF2-40B4-BE49-F238E27FC236}">
                <a16:creationId xmlns:a16="http://schemas.microsoft.com/office/drawing/2014/main" id="{A056BF18-A145-64A8-7D40-643C31F8E2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21A5CF-0240-83BF-C4AA-E1B08FF405D9}"/>
              </a:ext>
            </a:extLst>
          </p:cNvPr>
          <p:cNvSpPr>
            <a:spLocks noGrp="1"/>
          </p:cNvSpPr>
          <p:nvPr>
            <p:ph type="sldNum" sz="quarter" idx="12"/>
          </p:nvPr>
        </p:nvSpPr>
        <p:spPr/>
        <p:txBody>
          <a:bodyPr/>
          <a:lstStyle/>
          <a:p>
            <a:fld id="{80E87E8B-5CA7-6947-B31A-FA536FC3C546}" type="slidenum">
              <a:rPr lang="en-US" smtClean="0"/>
              <a:t>‹#›</a:t>
            </a:fld>
            <a:endParaRPr lang="en-US"/>
          </a:p>
        </p:txBody>
      </p:sp>
    </p:spTree>
    <p:extLst>
      <p:ext uri="{BB962C8B-B14F-4D97-AF65-F5344CB8AC3E}">
        <p14:creationId xmlns:p14="http://schemas.microsoft.com/office/powerpoint/2010/main" val="6101450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7B09C-CCE5-EF67-0C73-E8ABCB06BC9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66F1131-5E13-AB59-CFFC-C98A6340C46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A79F5947-F1FB-50DA-47AA-A8DCC2F1603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4ABDC9E9-82B3-732F-FCAF-EEFDD73190CD}"/>
              </a:ext>
            </a:extLst>
          </p:cNvPr>
          <p:cNvSpPr>
            <a:spLocks noGrp="1"/>
          </p:cNvSpPr>
          <p:nvPr>
            <p:ph type="dt" sz="half" idx="10"/>
          </p:nvPr>
        </p:nvSpPr>
        <p:spPr/>
        <p:txBody>
          <a:bodyPr/>
          <a:lstStyle/>
          <a:p>
            <a:fld id="{F0D4198D-C690-D447-BDCA-B42E263CBD40}" type="datetimeFigureOut">
              <a:rPr lang="en-US" smtClean="0"/>
              <a:t>11/8/2023</a:t>
            </a:fld>
            <a:endParaRPr lang="en-US"/>
          </a:p>
        </p:txBody>
      </p:sp>
      <p:sp>
        <p:nvSpPr>
          <p:cNvPr id="6" name="Footer Placeholder 5">
            <a:extLst>
              <a:ext uri="{FF2B5EF4-FFF2-40B4-BE49-F238E27FC236}">
                <a16:creationId xmlns:a16="http://schemas.microsoft.com/office/drawing/2014/main" id="{90FC0D71-8EB0-B9E1-83CC-8C2A1B13F0C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6B3DCD0-251C-FBA6-B35D-08506FEF4791}"/>
              </a:ext>
            </a:extLst>
          </p:cNvPr>
          <p:cNvSpPr>
            <a:spLocks noGrp="1"/>
          </p:cNvSpPr>
          <p:nvPr>
            <p:ph type="sldNum" sz="quarter" idx="12"/>
          </p:nvPr>
        </p:nvSpPr>
        <p:spPr/>
        <p:txBody>
          <a:bodyPr/>
          <a:lstStyle/>
          <a:p>
            <a:fld id="{80E87E8B-5CA7-6947-B31A-FA536FC3C546}" type="slidenum">
              <a:rPr lang="en-US" smtClean="0"/>
              <a:t>‹#›</a:t>
            </a:fld>
            <a:endParaRPr lang="en-US"/>
          </a:p>
        </p:txBody>
      </p:sp>
    </p:spTree>
    <p:extLst>
      <p:ext uri="{BB962C8B-B14F-4D97-AF65-F5344CB8AC3E}">
        <p14:creationId xmlns:p14="http://schemas.microsoft.com/office/powerpoint/2010/main" val="8488002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F2890B-F87E-A72A-EEC2-CCD4683C1D55}"/>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A475CA7-4E51-D42A-EEEA-692EEF18885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8680CA6-AB74-7ED6-75FE-00B40D21420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70D2D72-F7B9-10F5-F1BD-681778DAA84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E19D06C-DB04-BE40-5403-6BEEAFCB2A0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92D774EB-1F6B-1EFF-7527-EA84BA6C8988}"/>
              </a:ext>
            </a:extLst>
          </p:cNvPr>
          <p:cNvSpPr>
            <a:spLocks noGrp="1"/>
          </p:cNvSpPr>
          <p:nvPr>
            <p:ph type="dt" sz="half" idx="10"/>
          </p:nvPr>
        </p:nvSpPr>
        <p:spPr/>
        <p:txBody>
          <a:bodyPr/>
          <a:lstStyle/>
          <a:p>
            <a:fld id="{F0D4198D-C690-D447-BDCA-B42E263CBD40}" type="datetimeFigureOut">
              <a:rPr lang="en-US" smtClean="0"/>
              <a:t>11/8/2023</a:t>
            </a:fld>
            <a:endParaRPr lang="en-US"/>
          </a:p>
        </p:txBody>
      </p:sp>
      <p:sp>
        <p:nvSpPr>
          <p:cNvPr id="8" name="Footer Placeholder 7">
            <a:extLst>
              <a:ext uri="{FF2B5EF4-FFF2-40B4-BE49-F238E27FC236}">
                <a16:creationId xmlns:a16="http://schemas.microsoft.com/office/drawing/2014/main" id="{2507F00F-AF2E-CC1F-653A-F2F49C35F28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EA33C17-1F73-B22F-05F3-D41D16033703}"/>
              </a:ext>
            </a:extLst>
          </p:cNvPr>
          <p:cNvSpPr>
            <a:spLocks noGrp="1"/>
          </p:cNvSpPr>
          <p:nvPr>
            <p:ph type="sldNum" sz="quarter" idx="12"/>
          </p:nvPr>
        </p:nvSpPr>
        <p:spPr/>
        <p:txBody>
          <a:bodyPr/>
          <a:lstStyle/>
          <a:p>
            <a:fld id="{80E87E8B-5CA7-6947-B31A-FA536FC3C546}" type="slidenum">
              <a:rPr lang="en-US" smtClean="0"/>
              <a:t>‹#›</a:t>
            </a:fld>
            <a:endParaRPr lang="en-US"/>
          </a:p>
        </p:txBody>
      </p:sp>
    </p:spTree>
    <p:extLst>
      <p:ext uri="{BB962C8B-B14F-4D97-AF65-F5344CB8AC3E}">
        <p14:creationId xmlns:p14="http://schemas.microsoft.com/office/powerpoint/2010/main" val="11103039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A2CD9-87FA-82D8-0DC2-2389E893EE0F}"/>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A6C21F5-B496-91EC-DD96-0ACE0F632BCD}"/>
              </a:ext>
            </a:extLst>
          </p:cNvPr>
          <p:cNvSpPr>
            <a:spLocks noGrp="1"/>
          </p:cNvSpPr>
          <p:nvPr>
            <p:ph type="dt" sz="half" idx="10"/>
          </p:nvPr>
        </p:nvSpPr>
        <p:spPr/>
        <p:txBody>
          <a:bodyPr/>
          <a:lstStyle/>
          <a:p>
            <a:fld id="{F0D4198D-C690-D447-BDCA-B42E263CBD40}" type="datetimeFigureOut">
              <a:rPr lang="en-US" smtClean="0"/>
              <a:t>11/8/2023</a:t>
            </a:fld>
            <a:endParaRPr lang="en-US"/>
          </a:p>
        </p:txBody>
      </p:sp>
      <p:sp>
        <p:nvSpPr>
          <p:cNvPr id="4" name="Footer Placeholder 3">
            <a:extLst>
              <a:ext uri="{FF2B5EF4-FFF2-40B4-BE49-F238E27FC236}">
                <a16:creationId xmlns:a16="http://schemas.microsoft.com/office/drawing/2014/main" id="{A3AEF30D-F315-87CF-80BA-AD2A8584AC8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C310365-1144-2649-6368-A29A32266F74}"/>
              </a:ext>
            </a:extLst>
          </p:cNvPr>
          <p:cNvSpPr>
            <a:spLocks noGrp="1"/>
          </p:cNvSpPr>
          <p:nvPr>
            <p:ph type="sldNum" sz="quarter" idx="12"/>
          </p:nvPr>
        </p:nvSpPr>
        <p:spPr/>
        <p:txBody>
          <a:bodyPr/>
          <a:lstStyle/>
          <a:p>
            <a:fld id="{80E87E8B-5CA7-6947-B31A-FA536FC3C546}" type="slidenum">
              <a:rPr lang="en-US" smtClean="0"/>
              <a:t>‹#›</a:t>
            </a:fld>
            <a:endParaRPr lang="en-US"/>
          </a:p>
        </p:txBody>
      </p:sp>
    </p:spTree>
    <p:extLst>
      <p:ext uri="{BB962C8B-B14F-4D97-AF65-F5344CB8AC3E}">
        <p14:creationId xmlns:p14="http://schemas.microsoft.com/office/powerpoint/2010/main" val="14054437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A95E9EA-46D1-F7C4-82D6-0CC1D0AE40A6}"/>
              </a:ext>
            </a:extLst>
          </p:cNvPr>
          <p:cNvSpPr>
            <a:spLocks noGrp="1"/>
          </p:cNvSpPr>
          <p:nvPr>
            <p:ph type="dt" sz="half" idx="10"/>
          </p:nvPr>
        </p:nvSpPr>
        <p:spPr/>
        <p:txBody>
          <a:bodyPr/>
          <a:lstStyle/>
          <a:p>
            <a:fld id="{F0D4198D-C690-D447-BDCA-B42E263CBD40}" type="datetimeFigureOut">
              <a:rPr lang="en-US" smtClean="0"/>
              <a:t>11/8/2023</a:t>
            </a:fld>
            <a:endParaRPr lang="en-US"/>
          </a:p>
        </p:txBody>
      </p:sp>
      <p:sp>
        <p:nvSpPr>
          <p:cNvPr id="3" name="Footer Placeholder 2">
            <a:extLst>
              <a:ext uri="{FF2B5EF4-FFF2-40B4-BE49-F238E27FC236}">
                <a16:creationId xmlns:a16="http://schemas.microsoft.com/office/drawing/2014/main" id="{2D43B11F-3C5A-0E62-F51D-8CD9D5C2986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3593276-1708-3103-B300-6C1660BB3D58}"/>
              </a:ext>
            </a:extLst>
          </p:cNvPr>
          <p:cNvSpPr>
            <a:spLocks noGrp="1"/>
          </p:cNvSpPr>
          <p:nvPr>
            <p:ph type="sldNum" sz="quarter" idx="12"/>
          </p:nvPr>
        </p:nvSpPr>
        <p:spPr/>
        <p:txBody>
          <a:bodyPr/>
          <a:lstStyle/>
          <a:p>
            <a:fld id="{80E87E8B-5CA7-6947-B31A-FA536FC3C546}" type="slidenum">
              <a:rPr lang="en-US" smtClean="0"/>
              <a:t>‹#›</a:t>
            </a:fld>
            <a:endParaRPr lang="en-US"/>
          </a:p>
        </p:txBody>
      </p:sp>
    </p:spTree>
    <p:extLst>
      <p:ext uri="{BB962C8B-B14F-4D97-AF65-F5344CB8AC3E}">
        <p14:creationId xmlns:p14="http://schemas.microsoft.com/office/powerpoint/2010/main" val="5361906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5B07C5-B503-B630-DDDB-BAA4B59C308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CCB92D8-D0D7-323D-9158-7A7E969CC3A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27804CCE-408E-826B-EDF0-3A531A9CB7C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DFF707F-582D-E616-9371-48DC2F369A93}"/>
              </a:ext>
            </a:extLst>
          </p:cNvPr>
          <p:cNvSpPr>
            <a:spLocks noGrp="1"/>
          </p:cNvSpPr>
          <p:nvPr>
            <p:ph type="dt" sz="half" idx="10"/>
          </p:nvPr>
        </p:nvSpPr>
        <p:spPr/>
        <p:txBody>
          <a:bodyPr/>
          <a:lstStyle/>
          <a:p>
            <a:fld id="{F0D4198D-C690-D447-BDCA-B42E263CBD40}" type="datetimeFigureOut">
              <a:rPr lang="en-US" smtClean="0"/>
              <a:t>11/8/2023</a:t>
            </a:fld>
            <a:endParaRPr lang="en-US"/>
          </a:p>
        </p:txBody>
      </p:sp>
      <p:sp>
        <p:nvSpPr>
          <p:cNvPr id="6" name="Footer Placeholder 5">
            <a:extLst>
              <a:ext uri="{FF2B5EF4-FFF2-40B4-BE49-F238E27FC236}">
                <a16:creationId xmlns:a16="http://schemas.microsoft.com/office/drawing/2014/main" id="{1858861B-9B5D-2CB4-DE62-9C4FD0DB4B6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69B28E5-649A-82BA-9F63-D3FE932E4932}"/>
              </a:ext>
            </a:extLst>
          </p:cNvPr>
          <p:cNvSpPr>
            <a:spLocks noGrp="1"/>
          </p:cNvSpPr>
          <p:nvPr>
            <p:ph type="sldNum" sz="quarter" idx="12"/>
          </p:nvPr>
        </p:nvSpPr>
        <p:spPr/>
        <p:txBody>
          <a:bodyPr/>
          <a:lstStyle/>
          <a:p>
            <a:fld id="{80E87E8B-5CA7-6947-B31A-FA536FC3C546}" type="slidenum">
              <a:rPr lang="en-US" smtClean="0"/>
              <a:t>‹#›</a:t>
            </a:fld>
            <a:endParaRPr lang="en-US"/>
          </a:p>
        </p:txBody>
      </p:sp>
    </p:spTree>
    <p:extLst>
      <p:ext uri="{BB962C8B-B14F-4D97-AF65-F5344CB8AC3E}">
        <p14:creationId xmlns:p14="http://schemas.microsoft.com/office/powerpoint/2010/main" val="22500672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E42D1F-776D-5530-EAF5-B2588C07502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1112E83-2A78-CD37-4FD2-7D3BD644931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C065588-4EA6-929D-E9A7-4390130F3A5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468A739-5262-541A-9090-D17C12CCE2C7}"/>
              </a:ext>
            </a:extLst>
          </p:cNvPr>
          <p:cNvSpPr>
            <a:spLocks noGrp="1"/>
          </p:cNvSpPr>
          <p:nvPr>
            <p:ph type="dt" sz="half" idx="10"/>
          </p:nvPr>
        </p:nvSpPr>
        <p:spPr/>
        <p:txBody>
          <a:bodyPr/>
          <a:lstStyle/>
          <a:p>
            <a:fld id="{F0D4198D-C690-D447-BDCA-B42E263CBD40}" type="datetimeFigureOut">
              <a:rPr lang="en-US" smtClean="0"/>
              <a:t>11/8/2023</a:t>
            </a:fld>
            <a:endParaRPr lang="en-US"/>
          </a:p>
        </p:txBody>
      </p:sp>
      <p:sp>
        <p:nvSpPr>
          <p:cNvPr id="6" name="Footer Placeholder 5">
            <a:extLst>
              <a:ext uri="{FF2B5EF4-FFF2-40B4-BE49-F238E27FC236}">
                <a16:creationId xmlns:a16="http://schemas.microsoft.com/office/drawing/2014/main" id="{406E72A4-6D52-8DE5-5F96-BD14F71AD98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C40349C-D82A-BEBC-F0D5-0C6DA6FF67D8}"/>
              </a:ext>
            </a:extLst>
          </p:cNvPr>
          <p:cNvSpPr>
            <a:spLocks noGrp="1"/>
          </p:cNvSpPr>
          <p:nvPr>
            <p:ph type="sldNum" sz="quarter" idx="12"/>
          </p:nvPr>
        </p:nvSpPr>
        <p:spPr/>
        <p:txBody>
          <a:bodyPr/>
          <a:lstStyle/>
          <a:p>
            <a:fld id="{80E87E8B-5CA7-6947-B31A-FA536FC3C546}" type="slidenum">
              <a:rPr lang="en-US" smtClean="0"/>
              <a:t>‹#›</a:t>
            </a:fld>
            <a:endParaRPr lang="en-US"/>
          </a:p>
        </p:txBody>
      </p:sp>
    </p:spTree>
    <p:extLst>
      <p:ext uri="{BB962C8B-B14F-4D97-AF65-F5344CB8AC3E}">
        <p14:creationId xmlns:p14="http://schemas.microsoft.com/office/powerpoint/2010/main" val="18207020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75C90-F5C9-C8D9-9541-CB85EBCE1A4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2AB62DD-7E1E-932D-9D3E-48D2BB98DEA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7090B68-28A1-8285-E28A-46412350FE91}"/>
              </a:ext>
            </a:extLst>
          </p:cNvPr>
          <p:cNvSpPr>
            <a:spLocks noGrp="1"/>
          </p:cNvSpPr>
          <p:nvPr>
            <p:ph type="dt" sz="half" idx="10"/>
          </p:nvPr>
        </p:nvSpPr>
        <p:spPr/>
        <p:txBody>
          <a:bodyPr/>
          <a:lstStyle/>
          <a:p>
            <a:fld id="{F0D4198D-C690-D447-BDCA-B42E263CBD40}" type="datetimeFigureOut">
              <a:rPr lang="en-US" smtClean="0"/>
              <a:t>11/8/2023</a:t>
            </a:fld>
            <a:endParaRPr lang="en-US"/>
          </a:p>
        </p:txBody>
      </p:sp>
      <p:sp>
        <p:nvSpPr>
          <p:cNvPr id="5" name="Footer Placeholder 4">
            <a:extLst>
              <a:ext uri="{FF2B5EF4-FFF2-40B4-BE49-F238E27FC236}">
                <a16:creationId xmlns:a16="http://schemas.microsoft.com/office/drawing/2014/main" id="{97FD12AD-D0DC-40D4-3362-F9509E82202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311ABC0-BA22-90CC-643F-C1F4BE6A2034}"/>
              </a:ext>
            </a:extLst>
          </p:cNvPr>
          <p:cNvSpPr>
            <a:spLocks noGrp="1"/>
          </p:cNvSpPr>
          <p:nvPr>
            <p:ph type="sldNum" sz="quarter" idx="12"/>
          </p:nvPr>
        </p:nvSpPr>
        <p:spPr/>
        <p:txBody>
          <a:bodyPr/>
          <a:lstStyle/>
          <a:p>
            <a:fld id="{80E87E8B-5CA7-6947-B31A-FA536FC3C546}" type="slidenum">
              <a:rPr lang="en-US" smtClean="0"/>
              <a:t>‹#›</a:t>
            </a:fld>
            <a:endParaRPr lang="en-US"/>
          </a:p>
        </p:txBody>
      </p:sp>
    </p:spTree>
    <p:extLst>
      <p:ext uri="{BB962C8B-B14F-4D97-AF65-F5344CB8AC3E}">
        <p14:creationId xmlns:p14="http://schemas.microsoft.com/office/powerpoint/2010/main" val="27360266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FD658C1-9AF3-3EC4-1274-C95B3FC68EDF}"/>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C991A58-62DA-0D2B-398F-AE88823E86D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8BFBF46-0D74-6334-B5E1-4EF120A68696}"/>
              </a:ext>
            </a:extLst>
          </p:cNvPr>
          <p:cNvSpPr>
            <a:spLocks noGrp="1"/>
          </p:cNvSpPr>
          <p:nvPr>
            <p:ph type="dt" sz="half" idx="10"/>
          </p:nvPr>
        </p:nvSpPr>
        <p:spPr/>
        <p:txBody>
          <a:bodyPr/>
          <a:lstStyle/>
          <a:p>
            <a:fld id="{F0D4198D-C690-D447-BDCA-B42E263CBD40}" type="datetimeFigureOut">
              <a:rPr lang="en-US" smtClean="0"/>
              <a:t>11/8/2023</a:t>
            </a:fld>
            <a:endParaRPr lang="en-US"/>
          </a:p>
        </p:txBody>
      </p:sp>
      <p:sp>
        <p:nvSpPr>
          <p:cNvPr id="5" name="Footer Placeholder 4">
            <a:extLst>
              <a:ext uri="{FF2B5EF4-FFF2-40B4-BE49-F238E27FC236}">
                <a16:creationId xmlns:a16="http://schemas.microsoft.com/office/drawing/2014/main" id="{69C14AEB-4EAF-7CE0-9D06-C83B61DBE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56BAF75-3D46-49C9-3B96-290E619D78BD}"/>
              </a:ext>
            </a:extLst>
          </p:cNvPr>
          <p:cNvSpPr>
            <a:spLocks noGrp="1"/>
          </p:cNvSpPr>
          <p:nvPr>
            <p:ph type="sldNum" sz="quarter" idx="12"/>
          </p:nvPr>
        </p:nvSpPr>
        <p:spPr/>
        <p:txBody>
          <a:bodyPr/>
          <a:lstStyle/>
          <a:p>
            <a:fld id="{80E87E8B-5CA7-6947-B31A-FA536FC3C546}" type="slidenum">
              <a:rPr lang="en-US" smtClean="0"/>
              <a:t>‹#›</a:t>
            </a:fld>
            <a:endParaRPr lang="en-US"/>
          </a:p>
        </p:txBody>
      </p:sp>
    </p:spTree>
    <p:extLst>
      <p:ext uri="{BB962C8B-B14F-4D97-AF65-F5344CB8AC3E}">
        <p14:creationId xmlns:p14="http://schemas.microsoft.com/office/powerpoint/2010/main" val="22951584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BC4DE97-751B-6B12-3137-BD17CB3A622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E7C2640-93C2-30D6-1F30-0C92F8E9711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FD0EE75-3D07-8CEF-766C-FFB19E91E79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0D4198D-C690-D447-BDCA-B42E263CBD40}" type="datetimeFigureOut">
              <a:rPr lang="en-US" smtClean="0"/>
              <a:t>11/8/2023</a:t>
            </a:fld>
            <a:endParaRPr lang="en-US"/>
          </a:p>
        </p:txBody>
      </p:sp>
      <p:sp>
        <p:nvSpPr>
          <p:cNvPr id="5" name="Footer Placeholder 4">
            <a:extLst>
              <a:ext uri="{FF2B5EF4-FFF2-40B4-BE49-F238E27FC236}">
                <a16:creationId xmlns:a16="http://schemas.microsoft.com/office/drawing/2014/main" id="{F188E19B-F288-9344-216E-2F154409E42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FD4735-124F-1184-600B-EC3EB5C207F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E87E8B-5CA7-6947-B31A-FA536FC3C546}" type="slidenum">
              <a:rPr lang="en-US" smtClean="0"/>
              <a:t>‹#›</a:t>
            </a:fld>
            <a:endParaRPr lang="en-US"/>
          </a:p>
        </p:txBody>
      </p:sp>
    </p:spTree>
    <p:extLst>
      <p:ext uri="{BB962C8B-B14F-4D97-AF65-F5344CB8AC3E}">
        <p14:creationId xmlns:p14="http://schemas.microsoft.com/office/powerpoint/2010/main" val="124779184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5.jpeg"/><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8" Type="http://schemas.openxmlformats.org/officeDocument/2006/relationships/diagramData" Target="../diagrams/data3.xml"/><Relationship Id="rId13" Type="http://schemas.openxmlformats.org/officeDocument/2006/relationships/image" Target="../media/image6.png"/><Relationship Id="rId3" Type="http://schemas.openxmlformats.org/officeDocument/2006/relationships/diagramData" Target="../diagrams/data2.xml"/><Relationship Id="rId7" Type="http://schemas.microsoft.com/office/2007/relationships/diagramDrawing" Target="../diagrams/drawing2.xml"/><Relationship Id="rId12" Type="http://schemas.microsoft.com/office/2007/relationships/diagramDrawing" Target="../diagrams/drawing3.xml"/><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diagramColors" Target="../diagrams/colors2.xml"/><Relationship Id="rId11" Type="http://schemas.openxmlformats.org/officeDocument/2006/relationships/diagramColors" Target="../diagrams/colors3.xml"/><Relationship Id="rId5" Type="http://schemas.openxmlformats.org/officeDocument/2006/relationships/diagramQuickStyle" Target="../diagrams/quickStyle2.xml"/><Relationship Id="rId10" Type="http://schemas.openxmlformats.org/officeDocument/2006/relationships/diagramQuickStyle" Target="../diagrams/quickStyle3.xml"/><Relationship Id="rId4" Type="http://schemas.openxmlformats.org/officeDocument/2006/relationships/diagramLayout" Target="../diagrams/layout2.xml"/><Relationship Id="rId9"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7.jpeg"/><Relationship Id="rId2" Type="http://schemas.openxmlformats.org/officeDocument/2006/relationships/diagramData" Target="../diagrams/data4.xml"/><Relationship Id="rId1" Type="http://schemas.openxmlformats.org/officeDocument/2006/relationships/slideLayout" Target="../slideLayouts/slideLayout6.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10.jpeg"/></Relationships>
</file>

<file path=ppt/slides/_rels/slide14.xml.rels><?xml version="1.0" encoding="UTF-8" standalone="yes"?>
<Relationships xmlns="http://schemas.openxmlformats.org/package/2006/relationships"><Relationship Id="rId8" Type="http://schemas.openxmlformats.org/officeDocument/2006/relationships/image" Target="../media/image11.jpeg"/><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7.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1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7.xml"/><Relationship Id="rId1" Type="http://schemas.openxmlformats.org/officeDocument/2006/relationships/tags" Target="../tags/tag1.xml"/><Relationship Id="rId6" Type="http://schemas.openxmlformats.org/officeDocument/2006/relationships/image" Target="../media/image15.jpg"/><Relationship Id="rId5" Type="http://schemas.openxmlformats.org/officeDocument/2006/relationships/image" Target="../media/image14.jpeg"/><Relationship Id="rId4" Type="http://schemas.openxmlformats.org/officeDocument/2006/relationships/image" Target="../media/image13.png"/></Relationships>
</file>

<file path=ppt/slides/_rels/slide1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4.xml"/><Relationship Id="rId1" Type="http://schemas.openxmlformats.org/officeDocument/2006/relationships/slideLayout" Target="../slideLayouts/slideLayout7.xml"/><Relationship Id="rId5" Type="http://schemas.openxmlformats.org/officeDocument/2006/relationships/image" Target="../media/image19.jpeg"/><Relationship Id="rId4" Type="http://schemas.openxmlformats.org/officeDocument/2006/relationships/image" Target="../media/image18.png"/></Relationships>
</file>

<file path=ppt/slides/_rels/slide2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22.png"/></Relationships>
</file>

<file path=ppt/slides/_rels/slide22.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25.xml.rels><?xml version="1.0" encoding="UTF-8" standalone="yes"?>
<Relationships xmlns="http://schemas.openxmlformats.org/package/2006/relationships"><Relationship Id="rId8" Type="http://schemas.openxmlformats.org/officeDocument/2006/relationships/image" Target="../media/image25.jpeg"/><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2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7.xml"/><Relationship Id="rId1" Type="http://schemas.openxmlformats.org/officeDocument/2006/relationships/tags" Target="../tags/tag2.xml"/><Relationship Id="rId5" Type="http://schemas.openxmlformats.org/officeDocument/2006/relationships/image" Target="../media/image27.jpeg"/><Relationship Id="rId4" Type="http://schemas.openxmlformats.org/officeDocument/2006/relationships/image" Target="../media/image26.png"/></Relationships>
</file>

<file path=ppt/slides/_rels/slide28.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7.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30.xml.rels><?xml version="1.0" encoding="UTF-8" standalone="yes"?>
<Relationships xmlns="http://schemas.openxmlformats.org/package/2006/relationships"><Relationship Id="rId8" Type="http://schemas.openxmlformats.org/officeDocument/2006/relationships/image" Target="../media/image29.jpeg"/><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 Id="rId9" Type="http://schemas.openxmlformats.org/officeDocument/2006/relationships/image" Target="../media/image30.jpeg"/></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7.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32.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8" Type="http://schemas.openxmlformats.org/officeDocument/2006/relationships/image" Target="../media/image32.jpeg"/><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25.xml"/><Relationship Id="rId1" Type="http://schemas.openxmlformats.org/officeDocument/2006/relationships/slideLayout" Target="../slideLayouts/slideLayout6.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35.xml.rels><?xml version="1.0" encoding="UTF-8" standalone="yes"?>
<Relationships xmlns="http://schemas.openxmlformats.org/package/2006/relationships"><Relationship Id="rId8" Type="http://schemas.openxmlformats.org/officeDocument/2006/relationships/image" Target="../media/image33.jpeg"/><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 Id="rId9" Type="http://schemas.openxmlformats.org/officeDocument/2006/relationships/image" Target="../media/image34.jpeg"/></Relationships>
</file>

<file path=ppt/slides/_rels/slide36.xml.rels><?xml version="1.0" encoding="UTF-8" standalone="yes"?>
<Relationships xmlns="http://schemas.openxmlformats.org/package/2006/relationships"><Relationship Id="rId8" Type="http://schemas.openxmlformats.org/officeDocument/2006/relationships/image" Target="../media/image35.jpeg"/><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diagramColors" Target="../diagrams/colors20.xml"/><Relationship Id="rId5" Type="http://schemas.openxmlformats.org/officeDocument/2006/relationships/diagramQuickStyle" Target="../diagrams/quickStyle20.xml"/><Relationship Id="rId4" Type="http://schemas.openxmlformats.org/officeDocument/2006/relationships/diagramLayout" Target="../diagrams/layout20.xml"/><Relationship Id="rId9" Type="http://schemas.openxmlformats.org/officeDocument/2006/relationships/image" Target="../media/image36.jpeg"/></Relationships>
</file>

<file path=ppt/slides/_rels/slide37.xml.rels><?xml version="1.0" encoding="UTF-8" standalone="yes"?>
<Relationships xmlns="http://schemas.openxmlformats.org/package/2006/relationships"><Relationship Id="rId8" Type="http://schemas.openxmlformats.org/officeDocument/2006/relationships/image" Target="../media/image37.jpeg"/><Relationship Id="rId3" Type="http://schemas.openxmlformats.org/officeDocument/2006/relationships/diagramData" Target="../diagrams/data21.xml"/><Relationship Id="rId7" Type="http://schemas.microsoft.com/office/2007/relationships/diagramDrawing" Target="../diagrams/drawing21.xml"/><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diagramColors" Target="../diagrams/colors21.xml"/><Relationship Id="rId5" Type="http://schemas.openxmlformats.org/officeDocument/2006/relationships/diagramQuickStyle" Target="../diagrams/quickStyle21.xml"/><Relationship Id="rId4" Type="http://schemas.openxmlformats.org/officeDocument/2006/relationships/diagramLayout" Target="../diagrams/layout21.xml"/><Relationship Id="rId9" Type="http://schemas.openxmlformats.org/officeDocument/2006/relationships/image" Target="../media/image38.jpeg"/></Relationships>
</file>

<file path=ppt/slides/_rels/slide38.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29.xml"/><Relationship Id="rId1" Type="http://schemas.openxmlformats.org/officeDocument/2006/relationships/slideLayout" Target="../slideLayouts/slideLayout7.xml"/><Relationship Id="rId5" Type="http://schemas.openxmlformats.org/officeDocument/2006/relationships/image" Target="../media/image41.jpeg"/><Relationship Id="rId4" Type="http://schemas.openxmlformats.org/officeDocument/2006/relationships/image" Target="../media/image40.jpeg"/></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22.xml"/><Relationship Id="rId7" Type="http://schemas.microsoft.com/office/2007/relationships/diagramDrawing" Target="../diagrams/drawing22.xml"/><Relationship Id="rId2" Type="http://schemas.openxmlformats.org/officeDocument/2006/relationships/notesSlide" Target="../notesSlides/notesSlide30.xml"/><Relationship Id="rId1" Type="http://schemas.openxmlformats.org/officeDocument/2006/relationships/slideLayout" Target="../slideLayouts/slideLayout7.xml"/><Relationship Id="rId6" Type="http://schemas.openxmlformats.org/officeDocument/2006/relationships/diagramColors" Target="../diagrams/colors22.xml"/><Relationship Id="rId5" Type="http://schemas.openxmlformats.org/officeDocument/2006/relationships/diagramQuickStyle" Target="../diagrams/quickStyle22.xml"/><Relationship Id="rId4" Type="http://schemas.openxmlformats.org/officeDocument/2006/relationships/diagramLayout" Target="../diagrams/layout22.xml"/></Relationships>
</file>

<file path=ppt/slides/_rels/slide40.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31.xml"/><Relationship Id="rId1" Type="http://schemas.openxmlformats.org/officeDocument/2006/relationships/slideLayout" Target="../slideLayouts/slideLayout7.xml"/><Relationship Id="rId4" Type="http://schemas.openxmlformats.org/officeDocument/2006/relationships/slide" Target="slide14.xml"/></Relationships>
</file>

<file path=ppt/slides/_rels/slide43.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44.png"/><Relationship Id="rId2" Type="http://schemas.openxmlformats.org/officeDocument/2006/relationships/audio" Target="../media/media1.WAV"/><Relationship Id="rId1" Type="http://schemas.microsoft.com/office/2007/relationships/media" Target="../media/media1.WAV"/><Relationship Id="rId6" Type="http://schemas.openxmlformats.org/officeDocument/2006/relationships/slide" Target="slide14.xml"/><Relationship Id="rId5" Type="http://schemas.openxmlformats.org/officeDocument/2006/relationships/audio" Target="../media/audio1.wav"/><Relationship Id="rId4" Type="http://schemas.openxmlformats.org/officeDocument/2006/relationships/notesSlide" Target="../notesSlides/notesSlide32.xml"/></Relationships>
</file>

<file path=ppt/slides/_rels/slide44.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33.xml"/><Relationship Id="rId1" Type="http://schemas.openxmlformats.org/officeDocument/2006/relationships/slideLayout" Target="../slideLayouts/slideLayout7.xml"/><Relationship Id="rId4" Type="http://schemas.openxmlformats.org/officeDocument/2006/relationships/slide" Target="slide14.xml"/></Relationships>
</file>

<file path=ppt/slides/_rels/slide45.xml.rels><?xml version="1.0" encoding="UTF-8" standalone="yes"?>
<Relationships xmlns="http://schemas.openxmlformats.org/package/2006/relationships"><Relationship Id="rId3" Type="http://schemas.openxmlformats.org/officeDocument/2006/relationships/notesSlide" Target="../notesSlides/notesSlide34.xml"/><Relationship Id="rId2" Type="http://schemas.openxmlformats.org/officeDocument/2006/relationships/slideLayout" Target="../slideLayouts/slideLayout7.xml"/><Relationship Id="rId1" Type="http://schemas.openxmlformats.org/officeDocument/2006/relationships/audio" Target="file:///C:\Documents%20and%20Settings\Administrator\Local%20Settings\Temporary%20Internet%20Files\Content.IE5\36UG8QNG\MSj00746910000%5b1%5d.wav" TargetMode="External"/><Relationship Id="rId6" Type="http://schemas.openxmlformats.org/officeDocument/2006/relationships/image" Target="../media/image44.png"/><Relationship Id="rId5" Type="http://schemas.openxmlformats.org/officeDocument/2006/relationships/slide" Target="slide14.xml"/><Relationship Id="rId4" Type="http://schemas.openxmlformats.org/officeDocument/2006/relationships/audio" Target="../media/audio1.wav"/></Relationships>
</file>

<file path=ppt/slides/_rels/slide46.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35.xml"/><Relationship Id="rId1" Type="http://schemas.openxmlformats.org/officeDocument/2006/relationships/slideLayout" Target="../slideLayouts/slideLayout7.xml"/><Relationship Id="rId5" Type="http://schemas.openxmlformats.org/officeDocument/2006/relationships/audio" Target="../media/audio1.wav"/><Relationship Id="rId4" Type="http://schemas.openxmlformats.org/officeDocument/2006/relationships/slide" Target="slide14.xml"/></Relationships>
</file>

<file path=ppt/slides/_rels/slide47.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44.png"/><Relationship Id="rId2" Type="http://schemas.openxmlformats.org/officeDocument/2006/relationships/audio" Target="../media/media2.WAV"/><Relationship Id="rId1" Type="http://schemas.microsoft.com/office/2007/relationships/media" Target="../media/media2.WAV"/><Relationship Id="rId6" Type="http://schemas.openxmlformats.org/officeDocument/2006/relationships/slide" Target="slide14.xml"/><Relationship Id="rId5" Type="http://schemas.openxmlformats.org/officeDocument/2006/relationships/audio" Target="../media/audio1.wav"/><Relationship Id="rId4" Type="http://schemas.openxmlformats.org/officeDocument/2006/relationships/notesSlide" Target="../notesSlides/notesSlide36.xml"/></Relationships>
</file>

<file path=ppt/slides/_rels/slide48.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37.xml"/><Relationship Id="rId1" Type="http://schemas.openxmlformats.org/officeDocument/2006/relationships/slideLayout" Target="../slideLayouts/slideLayout7.xml"/><Relationship Id="rId4" Type="http://schemas.openxmlformats.org/officeDocument/2006/relationships/slide" Target="slide14.xml"/></Relationships>
</file>

<file path=ppt/slides/_rels/slide49.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44.png"/><Relationship Id="rId2" Type="http://schemas.openxmlformats.org/officeDocument/2006/relationships/audio" Target="../media/media3.WAV"/><Relationship Id="rId1" Type="http://schemas.microsoft.com/office/2007/relationships/media" Target="../media/media3.WAV"/><Relationship Id="rId6" Type="http://schemas.openxmlformats.org/officeDocument/2006/relationships/slide" Target="slide14.xml"/><Relationship Id="rId5" Type="http://schemas.openxmlformats.org/officeDocument/2006/relationships/audio" Target="../media/audio1.wav"/><Relationship Id="rId4" Type="http://schemas.openxmlformats.org/officeDocument/2006/relationships/notesSlide" Target="../notesSlides/notesSlide38.xml"/></Relationships>
</file>

<file path=ppt/slides/_rels/slide50.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39.xml"/><Relationship Id="rId1" Type="http://schemas.openxmlformats.org/officeDocument/2006/relationships/slideLayout" Target="../slideLayouts/slideLayout7.xml"/><Relationship Id="rId4" Type="http://schemas.openxmlformats.org/officeDocument/2006/relationships/slide" Target="slide14.xml"/></Relationships>
</file>

<file path=ppt/slides/_rels/slide51.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44.png"/><Relationship Id="rId2" Type="http://schemas.openxmlformats.org/officeDocument/2006/relationships/audio" Target="../media/media4.WAV"/><Relationship Id="rId1" Type="http://schemas.microsoft.com/office/2007/relationships/media" Target="../media/media4.WAV"/><Relationship Id="rId6" Type="http://schemas.openxmlformats.org/officeDocument/2006/relationships/slide" Target="slide14.xml"/><Relationship Id="rId5" Type="http://schemas.openxmlformats.org/officeDocument/2006/relationships/audio" Target="../media/audio1.wav"/><Relationship Id="rId4" Type="http://schemas.openxmlformats.org/officeDocument/2006/relationships/notesSlide" Target="../notesSlides/notesSlide40.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27BDFED6-6E33-4606-AFE2-886ADB1C0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6" name="Picture 2" descr="Assaults on emergency workers are a 'stain on society' as numbers rise in  West Yorkshire | Wakefield Express">
            <a:extLst>
              <a:ext uri="{FF2B5EF4-FFF2-40B4-BE49-F238E27FC236}">
                <a16:creationId xmlns:a16="http://schemas.microsoft.com/office/drawing/2014/main" id="{2A29AF1B-36E0-1EC7-4286-7EA08CDF22CC}"/>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t="7612" r="-1" b="17471"/>
          <a:stretch/>
        </p:blipFill>
        <p:spPr bwMode="auto">
          <a:xfrm>
            <a:off x="4547937" y="-5"/>
            <a:ext cx="7644062" cy="3681406"/>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descr="Aggravated Assault: The Basics in MN">
            <a:extLst>
              <a:ext uri="{FF2B5EF4-FFF2-40B4-BE49-F238E27FC236}">
                <a16:creationId xmlns:a16="http://schemas.microsoft.com/office/drawing/2014/main" id="{19297335-AB78-0E1D-7AC1-496BD76D490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9168" r="1" b="4789"/>
          <a:stretch/>
        </p:blipFill>
        <p:spPr bwMode="auto">
          <a:xfrm>
            <a:off x="4547938" y="3681409"/>
            <a:ext cx="7644062" cy="3176595"/>
          </a:xfrm>
          <a:prstGeom prst="rect">
            <a:avLst/>
          </a:prstGeom>
          <a:noFill/>
          <a:extLst>
            <a:ext uri="{909E8E84-426E-40DD-AFC4-6F175D3DCCD1}">
              <a14:hiddenFill xmlns:a14="http://schemas.microsoft.com/office/drawing/2010/main">
                <a:solidFill>
                  <a:srgbClr val="FFFFFF"/>
                </a:solidFill>
              </a14:hiddenFill>
            </a:ext>
          </a:extLst>
        </p:spPr>
      </p:pic>
      <p:sp>
        <p:nvSpPr>
          <p:cNvPr id="1033" name="Rectangle 1032">
            <a:extLst>
              <a:ext uri="{FF2B5EF4-FFF2-40B4-BE49-F238E27FC236}">
                <a16:creationId xmlns:a16="http://schemas.microsoft.com/office/drawing/2014/main" id="{890DEF05-784E-4B61-89E4-04C4ECF4E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36000">
                <a:schemeClr val="tx1">
                  <a:lumMod val="95000"/>
                  <a:lumOff val="5000"/>
                </a:schemeClr>
              </a:gs>
              <a:gs pos="81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924856-F9C4-26E5-48BF-71FE6EDD5BD4}"/>
              </a:ext>
            </a:extLst>
          </p:cNvPr>
          <p:cNvSpPr>
            <a:spLocks noGrp="1"/>
          </p:cNvSpPr>
          <p:nvPr>
            <p:ph type="ctrTitle"/>
          </p:nvPr>
        </p:nvSpPr>
        <p:spPr>
          <a:xfrm>
            <a:off x="838200" y="1115219"/>
            <a:ext cx="5395912" cy="2387600"/>
          </a:xfrm>
        </p:spPr>
        <p:txBody>
          <a:bodyPr>
            <a:normAutofit/>
          </a:bodyPr>
          <a:lstStyle/>
          <a:p>
            <a:pPr algn="l"/>
            <a:r>
              <a:rPr lang="en-US" sz="5000">
                <a:solidFill>
                  <a:schemeClr val="bg1"/>
                </a:solidFill>
              </a:rPr>
              <a:t>BMPL4010 – Response Policing </a:t>
            </a:r>
          </a:p>
        </p:txBody>
      </p:sp>
      <p:sp>
        <p:nvSpPr>
          <p:cNvPr id="3" name="Subtitle 2">
            <a:extLst>
              <a:ext uri="{FF2B5EF4-FFF2-40B4-BE49-F238E27FC236}">
                <a16:creationId xmlns:a16="http://schemas.microsoft.com/office/drawing/2014/main" id="{9F2DA141-FD0C-7848-13BA-D393371F73B3}"/>
              </a:ext>
            </a:extLst>
          </p:cNvPr>
          <p:cNvSpPr>
            <a:spLocks noGrp="1"/>
          </p:cNvSpPr>
          <p:nvPr>
            <p:ph type="subTitle" idx="1"/>
          </p:nvPr>
        </p:nvSpPr>
        <p:spPr>
          <a:xfrm>
            <a:off x="838200" y="3902075"/>
            <a:ext cx="5395912" cy="1655762"/>
          </a:xfrm>
        </p:spPr>
        <p:txBody>
          <a:bodyPr>
            <a:normAutofit/>
          </a:bodyPr>
          <a:lstStyle/>
          <a:p>
            <a:pPr algn="l"/>
            <a:r>
              <a:rPr lang="en-US" sz="2000">
                <a:solidFill>
                  <a:schemeClr val="bg1"/>
                </a:solidFill>
              </a:rPr>
              <a:t>Assaults </a:t>
            </a:r>
          </a:p>
        </p:txBody>
      </p:sp>
      <p:cxnSp>
        <p:nvCxnSpPr>
          <p:cNvPr id="1035" name="Straight Connector 1034">
            <a:extLst>
              <a:ext uri="{FF2B5EF4-FFF2-40B4-BE49-F238E27FC236}">
                <a16:creationId xmlns:a16="http://schemas.microsoft.com/office/drawing/2014/main" id="{C41BAEC7-F7B0-4224-8B18-8F74B7D87F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3681408"/>
            <a:ext cx="113537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7170" name="Picture 2" descr="16,845 Warning Symbol Stock Videos and Royalty-Free Footage - iStock">
            <a:extLst>
              <a:ext uri="{FF2B5EF4-FFF2-40B4-BE49-F238E27FC236}">
                <a16:creationId xmlns:a16="http://schemas.microsoft.com/office/drawing/2014/main" id="{C844F1C3-30C9-2A73-0404-DA3DD27813B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7937" y="4491037"/>
            <a:ext cx="3810000" cy="213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429648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B9D242BC-6A84-E290-768E-4FB5A7588FC1}"/>
              </a:ext>
            </a:extLst>
          </p:cNvPr>
          <p:cNvSpPr txBox="1"/>
          <p:nvPr/>
        </p:nvSpPr>
        <p:spPr>
          <a:xfrm>
            <a:off x="104265" y="-249507"/>
            <a:ext cx="4020192" cy="3573516"/>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6600" kern="1200" dirty="0">
                <a:solidFill>
                  <a:schemeClr val="tx1"/>
                </a:solidFill>
                <a:latin typeface="+mj-lt"/>
                <a:ea typeface="+mj-ea"/>
                <a:cs typeface="+mj-cs"/>
              </a:rPr>
              <a:t>Learning Outcomes</a:t>
            </a:r>
          </a:p>
        </p:txBody>
      </p:sp>
      <p:sp>
        <p:nvSpPr>
          <p:cNvPr id="28"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 name="Table 1">
            <a:extLst>
              <a:ext uri="{FF2B5EF4-FFF2-40B4-BE49-F238E27FC236}">
                <a16:creationId xmlns:a16="http://schemas.microsoft.com/office/drawing/2014/main" id="{C424182C-42D9-420E-BDAE-0C2DA1640737}"/>
              </a:ext>
            </a:extLst>
          </p:cNvPr>
          <p:cNvGraphicFramePr>
            <a:graphicFrameLocks noGrp="1"/>
          </p:cNvGraphicFramePr>
          <p:nvPr>
            <p:extLst>
              <p:ext uri="{D42A27DB-BD31-4B8C-83A1-F6EECF244321}">
                <p14:modId xmlns:p14="http://schemas.microsoft.com/office/powerpoint/2010/main" val="3487568581"/>
              </p:ext>
            </p:extLst>
          </p:nvPr>
        </p:nvGraphicFramePr>
        <p:xfrm>
          <a:off x="4654296" y="1206303"/>
          <a:ext cx="7214616" cy="4417964"/>
        </p:xfrm>
        <a:graphic>
          <a:graphicData uri="http://schemas.openxmlformats.org/drawingml/2006/table">
            <a:tbl>
              <a:tblPr firstRow="1" bandRow="1">
                <a:tableStyleId>{8799B23B-EC83-4686-B30A-512413B5E67A}</a:tableStyleId>
              </a:tblPr>
              <a:tblGrid>
                <a:gridCol w="7214616">
                  <a:extLst>
                    <a:ext uri="{9D8B030D-6E8A-4147-A177-3AD203B41FA5}">
                      <a16:colId xmlns:a16="http://schemas.microsoft.com/office/drawing/2014/main" val="2783020053"/>
                    </a:ext>
                  </a:extLst>
                </a:gridCol>
              </a:tblGrid>
              <a:tr h="1472705">
                <a:tc>
                  <a:txBody>
                    <a:bodyPr/>
                    <a:lstStyle/>
                    <a:p>
                      <a:pPr algn="l"/>
                      <a:endParaRPr lang="en-US" sz="1600" b="0" cap="none" spc="0" dirty="0">
                        <a:solidFill>
                          <a:schemeClr val="tx1"/>
                        </a:solidFill>
                      </a:endParaRPr>
                    </a:p>
                    <a:p>
                      <a:pPr algn="l"/>
                      <a:r>
                        <a:rPr lang="en-US" sz="1600" b="0" cap="none" spc="0" dirty="0">
                          <a:solidFill>
                            <a:schemeClr val="tx1"/>
                          </a:solidFill>
                        </a:rPr>
                        <a:t>Outline legislation relating to the ascending scales of assaults and other Offences Against the Person includin</a:t>
                      </a:r>
                      <a:r>
                        <a:rPr lang="en-US" sz="1600" b="0" cap="none" spc="0" dirty="0">
                          <a:solidFill>
                            <a:schemeClr val="bg1"/>
                          </a:solidFill>
                        </a:rPr>
                        <a:t>g common assault, battery, ABH, GBH and GBH with intent)</a:t>
                      </a:r>
                    </a:p>
                    <a:p>
                      <a:pPr algn="l"/>
                      <a:endParaRPr lang="en-US" sz="1600" b="0" cap="none" spc="0" dirty="0">
                        <a:solidFill>
                          <a:schemeClr val="bg1"/>
                        </a:solidFill>
                      </a:endParaRPr>
                    </a:p>
                  </a:txBody>
                  <a:tcPr marL="133932" marR="103024" marT="103024" marB="103024" anchor="ctr"/>
                </a:tc>
                <a:extLst>
                  <a:ext uri="{0D108BD9-81ED-4DB2-BD59-A6C34878D82A}">
                    <a16:rowId xmlns:a16="http://schemas.microsoft.com/office/drawing/2014/main" val="3127668461"/>
                  </a:ext>
                </a:extLst>
              </a:tr>
              <a:tr h="981753">
                <a:tc>
                  <a:txBody>
                    <a:bodyPr/>
                    <a:lstStyle/>
                    <a:p>
                      <a:pPr algn="l"/>
                      <a:r>
                        <a:rPr lang="en-US" sz="1600" b="0" cap="none" spc="0">
                          <a:solidFill>
                            <a:schemeClr val="tx1"/>
                          </a:solidFill>
                        </a:rPr>
                        <a:t>Identify and discuss the defences to the above offences.</a:t>
                      </a:r>
                    </a:p>
                    <a:p>
                      <a:pPr algn="l"/>
                      <a:endParaRPr lang="en-US" sz="1600" b="0" cap="none" spc="0">
                        <a:solidFill>
                          <a:schemeClr val="tx1"/>
                        </a:solidFill>
                      </a:endParaRPr>
                    </a:p>
                    <a:p>
                      <a:pPr algn="l"/>
                      <a:endParaRPr lang="en-US" sz="1600" b="0" cap="none" spc="0">
                        <a:solidFill>
                          <a:schemeClr val="tx1"/>
                        </a:solidFill>
                      </a:endParaRPr>
                    </a:p>
                  </a:txBody>
                  <a:tcPr marL="133932" marR="103024" marT="103024" marB="103024"/>
                </a:tc>
                <a:extLst>
                  <a:ext uri="{0D108BD9-81ED-4DB2-BD59-A6C34878D82A}">
                    <a16:rowId xmlns:a16="http://schemas.microsoft.com/office/drawing/2014/main" val="2187027728"/>
                  </a:ext>
                </a:extLst>
              </a:tr>
              <a:tr h="736277">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en-US" sz="1600" b="0" cap="none" spc="0">
                          <a:solidFill>
                            <a:schemeClr val="tx1"/>
                          </a:solidFill>
                        </a:rPr>
                        <a:t>Apply knowledge to differentiate between all offences against the person. </a:t>
                      </a:r>
                    </a:p>
                    <a:p>
                      <a:pPr algn="l"/>
                      <a:endParaRPr lang="en-US" sz="1600" b="0" cap="none" spc="0">
                        <a:solidFill>
                          <a:schemeClr val="tx1"/>
                        </a:solidFill>
                      </a:endParaRPr>
                    </a:p>
                  </a:txBody>
                  <a:tcPr marL="133932" marR="103024" marT="103024" marB="103024"/>
                </a:tc>
                <a:extLst>
                  <a:ext uri="{0D108BD9-81ED-4DB2-BD59-A6C34878D82A}">
                    <a16:rowId xmlns:a16="http://schemas.microsoft.com/office/drawing/2014/main" val="2668337220"/>
                  </a:ext>
                </a:extLst>
              </a:tr>
              <a:tr h="1227229">
                <a:tc>
                  <a:txBody>
                    <a:bodyPr/>
                    <a:lstStyle/>
                    <a:p>
                      <a:pPr algn="l"/>
                      <a:endParaRPr lang="en-US" sz="1600" b="0" cap="none" spc="0" dirty="0">
                        <a:solidFill>
                          <a:schemeClr val="tx1"/>
                        </a:solidFill>
                      </a:endParaRPr>
                    </a:p>
                    <a:p>
                      <a:pPr algn="l"/>
                      <a:r>
                        <a:rPr lang="en-US" sz="1600" b="0" cap="none" spc="0" dirty="0">
                          <a:solidFill>
                            <a:schemeClr val="tx1"/>
                          </a:solidFill>
                        </a:rPr>
                        <a:t>Apply knowledge and discuss how these offences can become ‘racially’ or ‘religiously’ aggravated.</a:t>
                      </a:r>
                    </a:p>
                    <a:p>
                      <a:pPr algn="l"/>
                      <a:endParaRPr lang="en-US" sz="1600" b="0" cap="none" spc="0" dirty="0">
                        <a:solidFill>
                          <a:schemeClr val="tx1"/>
                        </a:solidFill>
                      </a:endParaRPr>
                    </a:p>
                  </a:txBody>
                  <a:tcPr marL="133932" marR="103024" marT="103024" marB="103024"/>
                </a:tc>
                <a:extLst>
                  <a:ext uri="{0D108BD9-81ED-4DB2-BD59-A6C34878D82A}">
                    <a16:rowId xmlns:a16="http://schemas.microsoft.com/office/drawing/2014/main" val="415647146"/>
                  </a:ext>
                </a:extLst>
              </a:tr>
            </a:tbl>
          </a:graphicData>
        </a:graphic>
      </p:graphicFrame>
      <p:pic>
        <p:nvPicPr>
          <p:cNvPr id="1026" name="Picture 2" descr="Assault vs Battery Archives - BestDifferenceBetween.com">
            <a:extLst>
              <a:ext uri="{FF2B5EF4-FFF2-40B4-BE49-F238E27FC236}">
                <a16:creationId xmlns:a16="http://schemas.microsoft.com/office/drawing/2014/main" id="{B9B228EE-7A8B-4BAA-7B12-3AF44597A5B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4048" y="4398704"/>
            <a:ext cx="3568700" cy="2273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73198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extBox 2">
            <a:extLst>
              <a:ext uri="{FF2B5EF4-FFF2-40B4-BE49-F238E27FC236}">
                <a16:creationId xmlns:a16="http://schemas.microsoft.com/office/drawing/2014/main" id="{C4722704-918E-F994-10C8-E5ED64133CAE}"/>
              </a:ext>
            </a:extLst>
          </p:cNvPr>
          <p:cNvGraphicFramePr/>
          <p:nvPr>
            <p:extLst>
              <p:ext uri="{D42A27DB-BD31-4B8C-83A1-F6EECF244321}">
                <p14:modId xmlns:p14="http://schemas.microsoft.com/office/powerpoint/2010/main" val="3106200779"/>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074" name="Picture 2" descr="What are defences to an assault charge? | Wilson Criminal Defence">
            <a:extLst>
              <a:ext uri="{FF2B5EF4-FFF2-40B4-BE49-F238E27FC236}">
                <a16:creationId xmlns:a16="http://schemas.microsoft.com/office/drawing/2014/main" id="{3383879C-04F8-1435-30DD-4AC38E491527}"/>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15453" y="3852863"/>
            <a:ext cx="3492500" cy="23241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30F48BD-6B9E-47CA-C2FB-D6DC7822F1C0}"/>
              </a:ext>
            </a:extLst>
          </p:cNvPr>
          <p:cNvSpPr txBox="1"/>
          <p:nvPr/>
        </p:nvSpPr>
        <p:spPr>
          <a:xfrm>
            <a:off x="511365" y="412820"/>
            <a:ext cx="3105225" cy="2554545"/>
          </a:xfrm>
          <a:prstGeom prst="rect">
            <a:avLst/>
          </a:prstGeom>
          <a:noFill/>
        </p:spPr>
        <p:txBody>
          <a:bodyPr wrap="square" rtlCol="0">
            <a:spAutoFit/>
          </a:bodyPr>
          <a:lstStyle/>
          <a:p>
            <a:pPr algn="ctr"/>
            <a:r>
              <a:rPr lang="en-US" sz="4000" dirty="0"/>
              <a:t>Offences Against the Person Act 1861</a:t>
            </a:r>
          </a:p>
        </p:txBody>
      </p:sp>
    </p:spTree>
    <p:extLst>
      <p:ext uri="{BB962C8B-B14F-4D97-AF65-F5344CB8AC3E}">
        <p14:creationId xmlns:p14="http://schemas.microsoft.com/office/powerpoint/2010/main" val="42006824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4207" y="185941"/>
            <a:ext cx="7886700" cy="776743"/>
          </a:xfrm>
          <a:solidFill>
            <a:schemeClr val="accent2"/>
          </a:solidFill>
          <a:ln>
            <a:solidFill>
              <a:schemeClr val="accent1"/>
            </a:solidFill>
          </a:ln>
        </p:spPr>
        <p:txBody>
          <a:bodyPr>
            <a:normAutofit/>
          </a:bodyPr>
          <a:lstStyle/>
          <a:p>
            <a:pPr algn="ctr"/>
            <a:r>
              <a:rPr lang="en-GB" sz="3600" b="1" dirty="0">
                <a:solidFill>
                  <a:schemeClr val="bg1"/>
                </a:solidFill>
                <a:latin typeface="+mn-lt"/>
              </a:rPr>
              <a:t>The Scale of Assaults</a:t>
            </a:r>
          </a:p>
        </p:txBody>
      </p:sp>
      <p:graphicFrame>
        <p:nvGraphicFramePr>
          <p:cNvPr id="18" name="Diagram 17"/>
          <p:cNvGraphicFramePr/>
          <p:nvPr>
            <p:extLst>
              <p:ext uri="{D42A27DB-BD31-4B8C-83A1-F6EECF244321}">
                <p14:modId xmlns:p14="http://schemas.microsoft.com/office/powerpoint/2010/main" val="3726827156"/>
              </p:ext>
            </p:extLst>
          </p:nvPr>
        </p:nvGraphicFramePr>
        <p:xfrm>
          <a:off x="164207" y="1167454"/>
          <a:ext cx="7053839" cy="31564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9" name="Diagram 18"/>
          <p:cNvGraphicFramePr/>
          <p:nvPr>
            <p:extLst>
              <p:ext uri="{D42A27DB-BD31-4B8C-83A1-F6EECF244321}">
                <p14:modId xmlns:p14="http://schemas.microsoft.com/office/powerpoint/2010/main" val="3045292545"/>
              </p:ext>
            </p:extLst>
          </p:nvPr>
        </p:nvGraphicFramePr>
        <p:xfrm>
          <a:off x="181460" y="4071668"/>
          <a:ext cx="7053838" cy="1963695"/>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2050" name="Picture 2">
            <a:extLst>
              <a:ext uri="{FF2B5EF4-FFF2-40B4-BE49-F238E27FC236}">
                <a16:creationId xmlns:a16="http://schemas.microsoft.com/office/drawing/2014/main" id="{A0A86B41-B613-503C-A643-14AFD91BA2F9}"/>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8050907" y="2044580"/>
            <a:ext cx="3213100" cy="2527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4266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8">
                                            <p:graphicEl>
                                              <a:dgm id="{13BA772E-A18B-4BA9-89AD-5FE2BCB27640}"/>
                                            </p:graphicEl>
                                          </p:spTgt>
                                        </p:tgtEl>
                                        <p:attrNameLst>
                                          <p:attrName>style.visibility</p:attrName>
                                        </p:attrNameLst>
                                      </p:cBhvr>
                                      <p:to>
                                        <p:strVal val="visible"/>
                                      </p:to>
                                    </p:set>
                                    <p:animEffect transition="in" filter="fade">
                                      <p:cBhvr>
                                        <p:cTn id="7" dur="500"/>
                                        <p:tgtEl>
                                          <p:spTgt spid="18">
                                            <p:graphicEl>
                                              <a:dgm id="{13BA772E-A18B-4BA9-89AD-5FE2BCB27640}"/>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8">
                                            <p:graphicEl>
                                              <a:dgm id="{B270A083-C0F1-424B-BAFF-CDF4D729AFCB}"/>
                                            </p:graphicEl>
                                          </p:spTgt>
                                        </p:tgtEl>
                                        <p:attrNameLst>
                                          <p:attrName>style.visibility</p:attrName>
                                        </p:attrNameLst>
                                      </p:cBhvr>
                                      <p:to>
                                        <p:strVal val="visible"/>
                                      </p:to>
                                    </p:set>
                                    <p:animEffect transition="in" filter="fade">
                                      <p:cBhvr>
                                        <p:cTn id="12" dur="500"/>
                                        <p:tgtEl>
                                          <p:spTgt spid="18">
                                            <p:graphicEl>
                                              <a:dgm id="{B270A083-C0F1-424B-BAFF-CDF4D729AFCB}"/>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8">
                                            <p:graphicEl>
                                              <a:dgm id="{B3E6C3C9-2164-4C87-814E-8EEC4B1E6C2C}"/>
                                            </p:graphicEl>
                                          </p:spTgt>
                                        </p:tgtEl>
                                        <p:attrNameLst>
                                          <p:attrName>style.visibility</p:attrName>
                                        </p:attrNameLst>
                                      </p:cBhvr>
                                      <p:to>
                                        <p:strVal val="visible"/>
                                      </p:to>
                                    </p:set>
                                    <p:animEffect transition="in" filter="fade">
                                      <p:cBhvr>
                                        <p:cTn id="17" dur="500"/>
                                        <p:tgtEl>
                                          <p:spTgt spid="18">
                                            <p:graphicEl>
                                              <a:dgm id="{B3E6C3C9-2164-4C87-814E-8EEC4B1E6C2C}"/>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8">
                                            <p:graphicEl>
                                              <a:dgm id="{624FB553-6743-48EF-9184-41DFD581DCFD}"/>
                                            </p:graphicEl>
                                          </p:spTgt>
                                        </p:tgtEl>
                                        <p:attrNameLst>
                                          <p:attrName>style.visibility</p:attrName>
                                        </p:attrNameLst>
                                      </p:cBhvr>
                                      <p:to>
                                        <p:strVal val="visible"/>
                                      </p:to>
                                    </p:set>
                                    <p:animEffect transition="in" filter="fade">
                                      <p:cBhvr>
                                        <p:cTn id="22" dur="500"/>
                                        <p:tgtEl>
                                          <p:spTgt spid="18">
                                            <p:graphicEl>
                                              <a:dgm id="{624FB553-6743-48EF-9184-41DFD581DCFD}"/>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8">
                                            <p:graphicEl>
                                              <a:dgm id="{628C2AE4-708D-40E6-A4D1-6C3C2CB77723}"/>
                                            </p:graphicEl>
                                          </p:spTgt>
                                        </p:tgtEl>
                                        <p:attrNameLst>
                                          <p:attrName>style.visibility</p:attrName>
                                        </p:attrNameLst>
                                      </p:cBhvr>
                                      <p:to>
                                        <p:strVal val="visible"/>
                                      </p:to>
                                    </p:set>
                                    <p:animEffect transition="in" filter="fade">
                                      <p:cBhvr>
                                        <p:cTn id="27" dur="500"/>
                                        <p:tgtEl>
                                          <p:spTgt spid="18">
                                            <p:graphicEl>
                                              <a:dgm id="{628C2AE4-708D-40E6-A4D1-6C3C2CB77723}"/>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8">
                                            <p:graphicEl>
                                              <a:dgm id="{84CCCE8E-413C-4A84-B85B-B7FAF76A52F1}"/>
                                            </p:graphicEl>
                                          </p:spTgt>
                                        </p:tgtEl>
                                        <p:attrNameLst>
                                          <p:attrName>style.visibility</p:attrName>
                                        </p:attrNameLst>
                                      </p:cBhvr>
                                      <p:to>
                                        <p:strVal val="visible"/>
                                      </p:to>
                                    </p:set>
                                    <p:animEffect transition="in" filter="fade">
                                      <p:cBhvr>
                                        <p:cTn id="32" dur="500"/>
                                        <p:tgtEl>
                                          <p:spTgt spid="18">
                                            <p:graphicEl>
                                              <a:dgm id="{84CCCE8E-413C-4A84-B85B-B7FAF76A52F1}"/>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9">
                                            <p:graphicEl>
                                              <a:dgm id="{13BA772E-A18B-4BA9-89AD-5FE2BCB27640}"/>
                                            </p:graphicEl>
                                          </p:spTgt>
                                        </p:tgtEl>
                                        <p:attrNameLst>
                                          <p:attrName>style.visibility</p:attrName>
                                        </p:attrNameLst>
                                      </p:cBhvr>
                                      <p:to>
                                        <p:strVal val="visible"/>
                                      </p:to>
                                    </p:set>
                                    <p:animEffect transition="in" filter="fade">
                                      <p:cBhvr>
                                        <p:cTn id="37" dur="500"/>
                                        <p:tgtEl>
                                          <p:spTgt spid="19">
                                            <p:graphicEl>
                                              <a:dgm id="{13BA772E-A18B-4BA9-89AD-5FE2BCB27640}"/>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9">
                                            <p:graphicEl>
                                              <a:dgm id="{B270A083-C0F1-424B-BAFF-CDF4D729AFCB}"/>
                                            </p:graphicEl>
                                          </p:spTgt>
                                        </p:tgtEl>
                                        <p:attrNameLst>
                                          <p:attrName>style.visibility</p:attrName>
                                        </p:attrNameLst>
                                      </p:cBhvr>
                                      <p:to>
                                        <p:strVal val="visible"/>
                                      </p:to>
                                    </p:set>
                                    <p:animEffect transition="in" filter="fade">
                                      <p:cBhvr>
                                        <p:cTn id="42" dur="500"/>
                                        <p:tgtEl>
                                          <p:spTgt spid="19">
                                            <p:graphicEl>
                                              <a:dgm id="{B270A083-C0F1-424B-BAFF-CDF4D729AFCB}"/>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9">
                                            <p:graphicEl>
                                              <a:dgm id="{B3E6C3C9-2164-4C87-814E-8EEC4B1E6C2C}"/>
                                            </p:graphicEl>
                                          </p:spTgt>
                                        </p:tgtEl>
                                        <p:attrNameLst>
                                          <p:attrName>style.visibility</p:attrName>
                                        </p:attrNameLst>
                                      </p:cBhvr>
                                      <p:to>
                                        <p:strVal val="visible"/>
                                      </p:to>
                                    </p:set>
                                    <p:animEffect transition="in" filter="fade">
                                      <p:cBhvr>
                                        <p:cTn id="47" dur="500"/>
                                        <p:tgtEl>
                                          <p:spTgt spid="19">
                                            <p:graphicEl>
                                              <a:dgm id="{B3E6C3C9-2164-4C87-814E-8EEC4B1E6C2C}"/>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19">
                                            <p:graphicEl>
                                              <a:dgm id="{624FB553-6743-48EF-9184-41DFD581DCFD}"/>
                                            </p:graphicEl>
                                          </p:spTgt>
                                        </p:tgtEl>
                                        <p:attrNameLst>
                                          <p:attrName>style.visibility</p:attrName>
                                        </p:attrNameLst>
                                      </p:cBhvr>
                                      <p:to>
                                        <p:strVal val="visible"/>
                                      </p:to>
                                    </p:set>
                                    <p:animEffect transition="in" filter="fade">
                                      <p:cBhvr>
                                        <p:cTn id="52" dur="500"/>
                                        <p:tgtEl>
                                          <p:spTgt spid="19">
                                            <p:graphicEl>
                                              <a:dgm id="{624FB553-6743-48EF-9184-41DFD581DCF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8" grpId="0">
        <p:bldSub>
          <a:bldDgm bld="one"/>
        </p:bldSub>
      </p:bldGraphic>
      <p:bldGraphic spid="19" grpId="0">
        <p:bldSub>
          <a:bldDgm bld="one"/>
        </p:bldSub>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6DA2FB31-8E57-CB65-2467-DE7B8E25DE38}"/>
              </a:ext>
            </a:extLst>
          </p:cNvPr>
          <p:cNvSpPr>
            <a:spLocks noGrp="1"/>
          </p:cNvSpPr>
          <p:nvPr>
            <p:ph type="title"/>
          </p:nvPr>
        </p:nvSpPr>
        <p:spPr>
          <a:xfrm>
            <a:off x="394183" y="-941510"/>
            <a:ext cx="3939688" cy="5583126"/>
          </a:xfrm>
        </p:spPr>
        <p:txBody>
          <a:bodyPr vert="horz" lIns="91440" tIns="45720" rIns="91440" bIns="45720" rtlCol="0" anchor="ctr">
            <a:normAutofit/>
          </a:bodyPr>
          <a:lstStyle/>
          <a:p>
            <a:pPr algn="ctr"/>
            <a:r>
              <a:rPr lang="en-US" sz="6200" u="sng" kern="1200" dirty="0">
                <a:solidFill>
                  <a:schemeClr val="tx1"/>
                </a:solidFill>
                <a:latin typeface="+mj-lt"/>
                <a:ea typeface="+mj-ea"/>
                <a:cs typeface="+mj-cs"/>
              </a:rPr>
              <a:t>Key Points </a:t>
            </a:r>
          </a:p>
        </p:txBody>
      </p:sp>
      <p:cxnSp>
        <p:nvCxnSpPr>
          <p:cNvPr id="12" name="Straight Connector 11">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6" name="TextBox 3">
            <a:extLst>
              <a:ext uri="{FF2B5EF4-FFF2-40B4-BE49-F238E27FC236}">
                <a16:creationId xmlns:a16="http://schemas.microsoft.com/office/drawing/2014/main" id="{3A291F87-CF41-FD1F-1807-630FBA0368A6}"/>
              </a:ext>
            </a:extLst>
          </p:cNvPr>
          <p:cNvGraphicFramePr/>
          <p:nvPr>
            <p:extLst>
              <p:ext uri="{D42A27DB-BD31-4B8C-83A1-F6EECF244321}">
                <p14:modId xmlns:p14="http://schemas.microsoft.com/office/powerpoint/2010/main" val="4034226809"/>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098" name="Picture 2" descr="Experts in Dealing with Section 18 | HAYMANS SOLICITORS">
            <a:extLst>
              <a:ext uri="{FF2B5EF4-FFF2-40B4-BE49-F238E27FC236}">
                <a16:creationId xmlns:a16="http://schemas.microsoft.com/office/drawing/2014/main" id="{0DCB7746-4B94-59FD-ACE5-A0CD2A23F63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08972" y="3353706"/>
            <a:ext cx="4038600" cy="2019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96367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353865"/>
            <a:ext cx="8280920" cy="646331"/>
          </a:xfrm>
          <a:prstGeom prst="rect">
            <a:avLst/>
          </a:prstGeom>
          <a:solidFill>
            <a:schemeClr val="accent2"/>
          </a:solidFill>
          <a:ln>
            <a:noFill/>
          </a:ln>
        </p:spPr>
        <p:txBody>
          <a:bodyPr wrap="square" rtlCol="0">
            <a:spAutoFit/>
          </a:bodyPr>
          <a:lstStyle/>
          <a:p>
            <a:pPr algn="ctr"/>
            <a:r>
              <a:rPr lang="en-GB" sz="3600" b="1" dirty="0">
                <a:solidFill>
                  <a:schemeClr val="bg1"/>
                </a:solidFill>
              </a:rPr>
              <a:t>Section 39 Criminal Justice Act 1988</a:t>
            </a:r>
          </a:p>
        </p:txBody>
      </p:sp>
      <p:graphicFrame>
        <p:nvGraphicFramePr>
          <p:cNvPr id="2" name="Diagram 1"/>
          <p:cNvGraphicFramePr/>
          <p:nvPr>
            <p:extLst>
              <p:ext uri="{D42A27DB-BD31-4B8C-83A1-F6EECF244321}">
                <p14:modId xmlns:p14="http://schemas.microsoft.com/office/powerpoint/2010/main" val="3056327318"/>
              </p:ext>
            </p:extLst>
          </p:nvPr>
        </p:nvGraphicFramePr>
        <p:xfrm>
          <a:off x="-197904" y="1437594"/>
          <a:ext cx="6936432" cy="32074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B2FBBBC6-CF01-72CE-267F-B2E98842DD62}"/>
              </a:ext>
            </a:extLst>
          </p:cNvPr>
          <p:cNvSpPr txBox="1"/>
          <p:nvPr/>
        </p:nvSpPr>
        <p:spPr>
          <a:xfrm rot="822772">
            <a:off x="8579224" y="889430"/>
            <a:ext cx="3084188" cy="1477328"/>
          </a:xfrm>
          <a:prstGeom prst="rect">
            <a:avLst/>
          </a:prstGeom>
          <a:noFill/>
        </p:spPr>
        <p:txBody>
          <a:bodyPr wrap="square">
            <a:spAutoFit/>
          </a:bodyPr>
          <a:lstStyle/>
          <a:p>
            <a:pPr marL="0" marR="0" lvl="0" indent="0" algn="ctr" defTabSz="914400" rtl="0" eaLnBrk="0" fontAlgn="base" latinLnBrk="0" hangingPunct="0">
              <a:lnSpc>
                <a:spcPct val="100000"/>
              </a:lnSpc>
              <a:spcBef>
                <a:spcPct val="30000"/>
              </a:spcBef>
              <a:spcAft>
                <a:spcPct val="0"/>
              </a:spcAft>
              <a:buClrTx/>
              <a:buSzTx/>
              <a:buFontTx/>
              <a:buNone/>
              <a:tabLst/>
              <a:defRPr/>
            </a:pPr>
            <a:r>
              <a:rPr kumimoji="0" lang="en-GB" sz="1800" b="0" i="0" u="sng" strike="noStrike" kern="1200" cap="none" spc="0" normalizeH="0" baseline="0" noProof="0" dirty="0">
                <a:ln>
                  <a:noFill/>
                </a:ln>
                <a:solidFill>
                  <a:srgbClr val="000000"/>
                </a:solidFill>
                <a:effectLst/>
                <a:uLnTx/>
                <a:uFillTx/>
                <a:latin typeface="Arial" pitchFamily="34" charset="0"/>
                <a:ea typeface="ＭＳ Ｐゴシック" pitchFamily="-112" charset="-128"/>
              </a:rPr>
              <a:t>Assault and battery remained a common law offence until they became summary offences by S.39 Criminal Justice Act 1988. </a:t>
            </a:r>
          </a:p>
        </p:txBody>
      </p:sp>
      <p:sp>
        <p:nvSpPr>
          <p:cNvPr id="6" name="TextBox 5">
            <a:extLst>
              <a:ext uri="{FF2B5EF4-FFF2-40B4-BE49-F238E27FC236}">
                <a16:creationId xmlns:a16="http://schemas.microsoft.com/office/drawing/2014/main" id="{4766A010-5407-A9D3-A0EC-58B22BD6A219}"/>
              </a:ext>
            </a:extLst>
          </p:cNvPr>
          <p:cNvSpPr txBox="1"/>
          <p:nvPr/>
        </p:nvSpPr>
        <p:spPr>
          <a:xfrm>
            <a:off x="62918" y="5420406"/>
            <a:ext cx="10058400" cy="584775"/>
          </a:xfrm>
          <a:prstGeom prst="rect">
            <a:avLst/>
          </a:prstGeom>
          <a:solidFill>
            <a:schemeClr val="accent2"/>
          </a:solidFill>
          <a:ln>
            <a:noFill/>
          </a:ln>
        </p:spPr>
        <p:txBody>
          <a:bodyPr wrap="square" rtlCol="0">
            <a:spAutoFit/>
          </a:bodyPr>
          <a:lstStyle/>
          <a:p>
            <a:r>
              <a:rPr lang="en-US" sz="3200" dirty="0">
                <a:solidFill>
                  <a:schemeClr val="bg1"/>
                </a:solidFill>
              </a:rPr>
              <a:t>Discuss – what does </a:t>
            </a:r>
            <a:r>
              <a:rPr lang="en-US" sz="3200" i="1" dirty="0">
                <a:solidFill>
                  <a:schemeClr val="bg1"/>
                </a:solidFill>
              </a:rPr>
              <a:t>‘Assault’ </a:t>
            </a:r>
            <a:r>
              <a:rPr lang="en-US" sz="3200" dirty="0">
                <a:solidFill>
                  <a:schemeClr val="bg1"/>
                </a:solidFill>
              </a:rPr>
              <a:t>and </a:t>
            </a:r>
            <a:r>
              <a:rPr lang="en-US" sz="3200" i="1" dirty="0">
                <a:solidFill>
                  <a:schemeClr val="bg1"/>
                </a:solidFill>
              </a:rPr>
              <a:t>‘Battery’ </a:t>
            </a:r>
            <a:r>
              <a:rPr lang="en-US" sz="3200" dirty="0">
                <a:solidFill>
                  <a:schemeClr val="bg1"/>
                </a:solidFill>
              </a:rPr>
              <a:t>mean? </a:t>
            </a:r>
          </a:p>
        </p:txBody>
      </p:sp>
    </p:spTree>
    <p:extLst>
      <p:ext uri="{BB962C8B-B14F-4D97-AF65-F5344CB8AC3E}">
        <p14:creationId xmlns:p14="http://schemas.microsoft.com/office/powerpoint/2010/main" val="35223339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6DF8B4E9-7DCA-2D41-AF45-A290553C302E}"/>
                                            </p:graphicEl>
                                          </p:spTgt>
                                        </p:tgtEl>
                                        <p:attrNameLst>
                                          <p:attrName>style.visibility</p:attrName>
                                        </p:attrNameLst>
                                      </p:cBhvr>
                                      <p:to>
                                        <p:strVal val="visible"/>
                                      </p:to>
                                    </p:set>
                                    <p:animEffect transition="in" filter="fade">
                                      <p:cBhvr>
                                        <p:cTn id="7" dur="500"/>
                                        <p:tgtEl>
                                          <p:spTgt spid="2">
                                            <p:graphicEl>
                                              <a:dgm id="{6DF8B4E9-7DCA-2D41-AF45-A290553C302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34" name="Rectangle 5133">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5AB7FCB5-A3DC-BF20-A181-AFC35458F9BF}"/>
              </a:ext>
            </a:extLst>
          </p:cNvPr>
          <p:cNvSpPr txBox="1"/>
          <p:nvPr/>
        </p:nvSpPr>
        <p:spPr>
          <a:xfrm>
            <a:off x="371336" y="-147015"/>
            <a:ext cx="11375113" cy="1434415"/>
          </a:xfrm>
          <a:prstGeom prst="rect">
            <a:avLst/>
          </a:prstGeom>
        </p:spPr>
        <p:txBody>
          <a:bodyPr vert="horz" lIns="91440" tIns="45720" rIns="91440" bIns="45720" rtlCol="0" anchor="b">
            <a:normAutofit/>
          </a:bodyPr>
          <a:lstStyle/>
          <a:p>
            <a:pPr lvl="0">
              <a:lnSpc>
                <a:spcPct val="90000"/>
              </a:lnSpc>
              <a:spcBef>
                <a:spcPct val="0"/>
              </a:spcBef>
              <a:spcAft>
                <a:spcPts val="600"/>
              </a:spcAft>
            </a:pPr>
            <a:r>
              <a:rPr lang="en-US" sz="4600" dirty="0">
                <a:latin typeface="+mj-lt"/>
                <a:ea typeface="+mj-ea"/>
                <a:cs typeface="+mj-cs"/>
              </a:rPr>
              <a:t>Common Assault &amp; Assault by Beating (Battery)</a:t>
            </a:r>
          </a:p>
        </p:txBody>
      </p:sp>
      <p:sp>
        <p:nvSpPr>
          <p:cNvPr id="513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CF926816-BAB8-A9E3-3DA3-0E8943F641B2}"/>
              </a:ext>
            </a:extLst>
          </p:cNvPr>
          <p:cNvSpPr txBox="1"/>
          <p:nvPr/>
        </p:nvSpPr>
        <p:spPr>
          <a:xfrm>
            <a:off x="572493" y="2071316"/>
            <a:ext cx="6713552" cy="4119172"/>
          </a:xfrm>
          <a:prstGeom prst="rect">
            <a:avLst/>
          </a:prstGeom>
        </p:spPr>
        <p:txBody>
          <a:bodyPr vert="horz" lIns="91440" tIns="45720" rIns="91440" bIns="45720" rtlCol="0" anchor="t">
            <a:normAutofit/>
          </a:bodyPr>
          <a:lstStyle/>
          <a:p>
            <a:pPr indent="-228600">
              <a:lnSpc>
                <a:spcPct val="90000"/>
              </a:lnSpc>
              <a:buFont typeface="Arial" panose="020B0604020202020204" pitchFamily="34" charset="0"/>
              <a:buChar char="•"/>
            </a:pPr>
            <a:endParaRPr lang="en-US" sz="1700" dirty="0"/>
          </a:p>
          <a:p>
            <a:pPr>
              <a:lnSpc>
                <a:spcPct val="90000"/>
              </a:lnSpc>
            </a:pPr>
            <a:r>
              <a:rPr lang="en-US" sz="1700" dirty="0"/>
              <a:t>1. Although </a:t>
            </a:r>
            <a:r>
              <a:rPr lang="en-US" sz="1700" u="sng" dirty="0"/>
              <a:t>any injury</a:t>
            </a:r>
            <a:r>
              <a:rPr lang="en-US" sz="1700" u="none" dirty="0"/>
              <a:t> </a:t>
            </a:r>
            <a:r>
              <a:rPr lang="en-US" sz="1700" dirty="0"/>
              <a:t>can be classified as actual bodily harm, the </a:t>
            </a:r>
            <a:r>
              <a:rPr lang="en-US" sz="1700" u="sng" dirty="0"/>
              <a:t>appropriate charge </a:t>
            </a:r>
            <a:r>
              <a:rPr lang="en-US" sz="1700" dirty="0"/>
              <a:t>will generally be contrary to section 39 where the injuries amount to no more than transient or trifling, for example; </a:t>
            </a:r>
          </a:p>
          <a:p>
            <a:pPr indent="-228600">
              <a:lnSpc>
                <a:spcPct val="90000"/>
              </a:lnSpc>
              <a:buFont typeface="Arial" panose="020B0604020202020204" pitchFamily="34" charset="0"/>
              <a:buChar char="•"/>
            </a:pPr>
            <a:endParaRPr lang="en-US" sz="1700" dirty="0"/>
          </a:p>
          <a:p>
            <a:pPr indent="-228600">
              <a:lnSpc>
                <a:spcPct val="90000"/>
              </a:lnSpc>
              <a:buFont typeface="Arial" panose="020B0604020202020204" pitchFamily="34" charset="0"/>
              <a:buChar char="•"/>
            </a:pPr>
            <a:r>
              <a:rPr lang="en-US" sz="1700" dirty="0"/>
              <a:t>grazes; scratches; </a:t>
            </a:r>
          </a:p>
          <a:p>
            <a:pPr indent="-228600">
              <a:lnSpc>
                <a:spcPct val="90000"/>
              </a:lnSpc>
              <a:buFont typeface="Arial" panose="020B0604020202020204" pitchFamily="34" charset="0"/>
              <a:buChar char="•"/>
            </a:pPr>
            <a:r>
              <a:rPr lang="en-US" sz="1700" dirty="0"/>
              <a:t>abrasions; minor bruising; </a:t>
            </a:r>
          </a:p>
          <a:p>
            <a:pPr indent="-228600">
              <a:lnSpc>
                <a:spcPct val="90000"/>
              </a:lnSpc>
              <a:buFont typeface="Arial" panose="020B0604020202020204" pitchFamily="34" charset="0"/>
              <a:buChar char="•"/>
            </a:pPr>
            <a:r>
              <a:rPr lang="en-US" sz="1700" dirty="0"/>
              <a:t>swellings; reddening of the skin; </a:t>
            </a:r>
          </a:p>
          <a:p>
            <a:pPr indent="-228600">
              <a:lnSpc>
                <a:spcPct val="90000"/>
              </a:lnSpc>
              <a:buFont typeface="Arial" panose="020B0604020202020204" pitchFamily="34" charset="0"/>
              <a:buChar char="•"/>
            </a:pPr>
            <a:r>
              <a:rPr lang="en-US" sz="1700" dirty="0"/>
              <a:t>superficial cuts; or a "black eye". </a:t>
            </a:r>
          </a:p>
          <a:p>
            <a:pPr marL="0" marR="0" lvl="0" indent="-228600" fontAlgn="base">
              <a:lnSpc>
                <a:spcPct val="90000"/>
              </a:lnSpc>
              <a:spcBef>
                <a:spcPct val="30000"/>
              </a:spcBef>
              <a:spcAft>
                <a:spcPct val="0"/>
              </a:spcAft>
              <a:buClrTx/>
              <a:buSzTx/>
              <a:buFont typeface="Arial" panose="020B0604020202020204" pitchFamily="34" charset="0"/>
              <a:buChar char="•"/>
              <a:tabLst/>
              <a:defRPr/>
            </a:pPr>
            <a:endParaRPr kumimoji="0" lang="en-US" sz="1700" b="0" i="0" u="none" strike="noStrike" cap="none" spc="0" normalizeH="0" baseline="0" noProof="0" dirty="0">
              <a:ln>
                <a:noFill/>
              </a:ln>
              <a:effectLst/>
              <a:uLnTx/>
              <a:uFillTx/>
            </a:endParaRPr>
          </a:p>
          <a:p>
            <a:pPr marR="0" lvl="0" fontAlgn="base">
              <a:lnSpc>
                <a:spcPct val="90000"/>
              </a:lnSpc>
              <a:spcBef>
                <a:spcPct val="30000"/>
              </a:spcBef>
              <a:spcAft>
                <a:spcPct val="0"/>
              </a:spcAft>
              <a:buClrTx/>
              <a:buSzTx/>
              <a:tabLst/>
              <a:defRPr/>
            </a:pPr>
            <a:r>
              <a:rPr kumimoji="0" lang="en-US" sz="1700" b="0" i="0" u="none" strike="noStrike" cap="none" spc="0" normalizeH="0" baseline="0" noProof="0" dirty="0">
                <a:ln>
                  <a:noFill/>
                </a:ln>
                <a:effectLst/>
                <a:uLnTx/>
                <a:uFillTx/>
              </a:rPr>
              <a:t>2. Assault and battery remained a common law offence until they became summary offences by S39 Criminal Justice Act 1988. </a:t>
            </a:r>
          </a:p>
          <a:p>
            <a:pPr indent="-228600">
              <a:lnSpc>
                <a:spcPct val="90000"/>
              </a:lnSpc>
              <a:buFont typeface="Arial" panose="020B0604020202020204" pitchFamily="34" charset="0"/>
              <a:buChar char="•"/>
            </a:pPr>
            <a:endParaRPr lang="en-US" altLang="en-US" sz="1700" dirty="0"/>
          </a:p>
          <a:p>
            <a:pPr>
              <a:lnSpc>
                <a:spcPct val="90000"/>
              </a:lnSpc>
            </a:pPr>
            <a:r>
              <a:rPr lang="en-US" altLang="en-US" sz="1700" b="1" dirty="0"/>
              <a:t>3. Common Assault – Triable summarily only– Maximum penalty </a:t>
            </a:r>
          </a:p>
          <a:p>
            <a:pPr indent="-228600">
              <a:lnSpc>
                <a:spcPct val="90000"/>
              </a:lnSpc>
              <a:buFont typeface="Arial" panose="020B0604020202020204" pitchFamily="34" charset="0"/>
              <a:buChar char="•"/>
            </a:pPr>
            <a:r>
              <a:rPr lang="en-US" altLang="en-US" sz="1700" b="1" dirty="0"/>
              <a:t>6 months imprisonment and/or fine on conviction.</a:t>
            </a:r>
          </a:p>
        </p:txBody>
      </p:sp>
      <p:pic>
        <p:nvPicPr>
          <p:cNvPr id="5122" name="Picture 2" descr="How is Assault Proven in Court? | CIH">
            <a:extLst>
              <a:ext uri="{FF2B5EF4-FFF2-40B4-BE49-F238E27FC236}">
                <a16:creationId xmlns:a16="http://schemas.microsoft.com/office/drawing/2014/main" id="{1D628707-584F-FD79-BF30-4D9765F6068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5972" r="20153"/>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542435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20280" y="481816"/>
            <a:ext cx="8280920" cy="646331"/>
          </a:xfrm>
          <a:prstGeom prst="rect">
            <a:avLst/>
          </a:prstGeom>
          <a:solidFill>
            <a:schemeClr val="accent2"/>
          </a:solidFill>
          <a:ln>
            <a:noFill/>
          </a:ln>
        </p:spPr>
        <p:txBody>
          <a:bodyPr wrap="square" rtlCol="0">
            <a:spAutoFit/>
          </a:bodyPr>
          <a:lstStyle/>
          <a:p>
            <a:pPr algn="ctr"/>
            <a:r>
              <a:rPr lang="en-GB" sz="3600" b="1" dirty="0">
                <a:solidFill>
                  <a:schemeClr val="bg1"/>
                </a:solidFill>
              </a:rPr>
              <a:t>Definition of Assault</a:t>
            </a:r>
          </a:p>
        </p:txBody>
      </p:sp>
      <p:graphicFrame>
        <p:nvGraphicFramePr>
          <p:cNvPr id="2" name="Diagram 1"/>
          <p:cNvGraphicFramePr/>
          <p:nvPr>
            <p:extLst>
              <p:ext uri="{D42A27DB-BD31-4B8C-83A1-F6EECF244321}">
                <p14:modId xmlns:p14="http://schemas.microsoft.com/office/powerpoint/2010/main" val="4080283326"/>
              </p:ext>
            </p:extLst>
          </p:nvPr>
        </p:nvGraphicFramePr>
        <p:xfrm>
          <a:off x="1752600" y="1866900"/>
          <a:ext cx="84486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83576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E45F2EB8-489E-4203-99E5-606A856E9075}"/>
                                            </p:graphicEl>
                                          </p:spTgt>
                                        </p:tgtEl>
                                        <p:attrNameLst>
                                          <p:attrName>style.visibility</p:attrName>
                                        </p:attrNameLst>
                                      </p:cBhvr>
                                      <p:to>
                                        <p:strVal val="visible"/>
                                      </p:to>
                                    </p:set>
                                    <p:animEffect transition="in" filter="fade">
                                      <p:cBhvr>
                                        <p:cTn id="7" dur="500"/>
                                        <p:tgtEl>
                                          <p:spTgt spid="2">
                                            <p:graphicEl>
                                              <a:dgm id="{E45F2EB8-489E-4203-99E5-606A856E907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3955BEC7-4245-4D9E-913B-AB3B7C398E28}"/>
                                            </p:graphicEl>
                                          </p:spTgt>
                                        </p:tgtEl>
                                        <p:attrNameLst>
                                          <p:attrName>style.visibility</p:attrName>
                                        </p:attrNameLst>
                                      </p:cBhvr>
                                      <p:to>
                                        <p:strVal val="visible"/>
                                      </p:to>
                                    </p:set>
                                    <p:animEffect transition="in" filter="fade">
                                      <p:cBhvr>
                                        <p:cTn id="12" dur="500"/>
                                        <p:tgtEl>
                                          <p:spTgt spid="2">
                                            <p:graphicEl>
                                              <a:dgm id="{3955BEC7-4245-4D9E-913B-AB3B7C398E2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0C6BFCA4-2CC4-4579-8484-B1F2B8366536}"/>
                                            </p:graphicEl>
                                          </p:spTgt>
                                        </p:tgtEl>
                                        <p:attrNameLst>
                                          <p:attrName>style.visibility</p:attrName>
                                        </p:attrNameLst>
                                      </p:cBhvr>
                                      <p:to>
                                        <p:strVal val="visible"/>
                                      </p:to>
                                    </p:set>
                                    <p:animEffect transition="in" filter="fade">
                                      <p:cBhvr>
                                        <p:cTn id="15" dur="500"/>
                                        <p:tgtEl>
                                          <p:spTgt spid="2">
                                            <p:graphicEl>
                                              <a:dgm id="{0C6BFCA4-2CC4-4579-8484-B1F2B8366536}"/>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60C06099-D3D0-4552-A73F-C29FAD7E76AB}"/>
                                            </p:graphicEl>
                                          </p:spTgt>
                                        </p:tgtEl>
                                        <p:attrNameLst>
                                          <p:attrName>style.visibility</p:attrName>
                                        </p:attrNameLst>
                                      </p:cBhvr>
                                      <p:to>
                                        <p:strVal val="visible"/>
                                      </p:to>
                                    </p:set>
                                    <p:animEffect transition="in" filter="fade">
                                      <p:cBhvr>
                                        <p:cTn id="20" dur="500"/>
                                        <p:tgtEl>
                                          <p:spTgt spid="2">
                                            <p:graphicEl>
                                              <a:dgm id="{60C06099-D3D0-4552-A73F-C29FAD7E76AB}"/>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F0B86EEF-77A6-462C-8DDA-95AE51F50815}"/>
                                            </p:graphicEl>
                                          </p:spTgt>
                                        </p:tgtEl>
                                        <p:attrNameLst>
                                          <p:attrName>style.visibility</p:attrName>
                                        </p:attrNameLst>
                                      </p:cBhvr>
                                      <p:to>
                                        <p:strVal val="visible"/>
                                      </p:to>
                                    </p:set>
                                    <p:animEffect transition="in" filter="fade">
                                      <p:cBhvr>
                                        <p:cTn id="23" dur="500"/>
                                        <p:tgtEl>
                                          <p:spTgt spid="2">
                                            <p:graphicEl>
                                              <a:dgm id="{F0B86EEF-77A6-462C-8DDA-95AE51F5081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9A7F3BF-8763-4074-AD77-92790AF314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7A9648D6-B41B-42D0-A817-AE2607B0B5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4200" y="554152"/>
            <a:ext cx="574177" cy="1075866"/>
            <a:chOff x="10994200" y="554152"/>
            <a:chExt cx="574177" cy="1075866"/>
          </a:xfrm>
        </p:grpSpPr>
        <p:sp>
          <p:nvSpPr>
            <p:cNvPr id="15"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13369"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55951"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sp>
          <p:nvSpPr>
            <p:cNvPr id="9"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94200"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grpSp>
      <p:cxnSp>
        <p:nvCxnSpPr>
          <p:cNvPr id="19" name="Straight Connector 18">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8" name="TextBox 5">
            <a:extLst>
              <a:ext uri="{FF2B5EF4-FFF2-40B4-BE49-F238E27FC236}">
                <a16:creationId xmlns:a16="http://schemas.microsoft.com/office/drawing/2014/main" id="{33290371-6845-D8CA-6215-3C1CE1A97F56}"/>
              </a:ext>
            </a:extLst>
          </p:cNvPr>
          <p:cNvGraphicFramePr/>
          <p:nvPr>
            <p:extLst>
              <p:ext uri="{D42A27DB-BD31-4B8C-83A1-F6EECF244321}">
                <p14:modId xmlns:p14="http://schemas.microsoft.com/office/powerpoint/2010/main" val="790501347"/>
              </p:ext>
            </p:extLst>
          </p:nvPr>
        </p:nvGraphicFramePr>
        <p:xfrm>
          <a:off x="260247" y="1551245"/>
          <a:ext cx="9356107" cy="4394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81402B4C-10A2-FF5B-B413-CF8B835EA93F}"/>
              </a:ext>
            </a:extLst>
          </p:cNvPr>
          <p:cNvSpPr txBox="1"/>
          <p:nvPr/>
        </p:nvSpPr>
        <p:spPr>
          <a:xfrm>
            <a:off x="0" y="248706"/>
            <a:ext cx="8280920" cy="646331"/>
          </a:xfrm>
          <a:prstGeom prst="rect">
            <a:avLst/>
          </a:prstGeom>
          <a:solidFill>
            <a:schemeClr val="accent2"/>
          </a:solidFill>
          <a:ln>
            <a:noFill/>
          </a:ln>
        </p:spPr>
        <p:txBody>
          <a:bodyPr wrap="square" rtlCol="0">
            <a:spAutoFit/>
          </a:bodyPr>
          <a:lstStyle/>
          <a:p>
            <a:pPr algn="ctr"/>
            <a:r>
              <a:rPr lang="en-GB" sz="3600" b="1" dirty="0">
                <a:solidFill>
                  <a:schemeClr val="bg1"/>
                </a:solidFill>
              </a:rPr>
              <a:t>Definition of Assault – Key Words…</a:t>
            </a:r>
          </a:p>
        </p:txBody>
      </p:sp>
    </p:spTree>
    <p:extLst>
      <p:ext uri="{BB962C8B-B14F-4D97-AF65-F5344CB8AC3E}">
        <p14:creationId xmlns:p14="http://schemas.microsoft.com/office/powerpoint/2010/main" val="4602428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D9A7F3BF-8763-4074-AD77-92790AF314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7" name="Group 26">
            <a:extLst>
              <a:ext uri="{FF2B5EF4-FFF2-40B4-BE49-F238E27FC236}">
                <a16:creationId xmlns:a16="http://schemas.microsoft.com/office/drawing/2014/main" id="{7A9648D6-B41B-42D0-A817-AE2607B0B5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4200" y="554152"/>
            <a:ext cx="574177" cy="1075866"/>
            <a:chOff x="10994200" y="554152"/>
            <a:chExt cx="574177" cy="1075866"/>
          </a:xfrm>
        </p:grpSpPr>
        <p:sp>
          <p:nvSpPr>
            <p:cNvPr id="28"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13369"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29"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55951"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sp>
          <p:nvSpPr>
            <p:cNvPr id="30"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94200"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grpSp>
      <p:cxnSp>
        <p:nvCxnSpPr>
          <p:cNvPr id="32" name="Straight Connector 31">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21" name="TextBox 2">
            <a:extLst>
              <a:ext uri="{FF2B5EF4-FFF2-40B4-BE49-F238E27FC236}">
                <a16:creationId xmlns:a16="http://schemas.microsoft.com/office/drawing/2014/main" id="{1310FA4B-2F06-A762-4A6F-F77C4E8E7F13}"/>
              </a:ext>
            </a:extLst>
          </p:cNvPr>
          <p:cNvGraphicFramePr/>
          <p:nvPr>
            <p:extLst>
              <p:ext uri="{D42A27DB-BD31-4B8C-83A1-F6EECF244321}">
                <p14:modId xmlns:p14="http://schemas.microsoft.com/office/powerpoint/2010/main" val="2678916280"/>
              </p:ext>
            </p:extLst>
          </p:nvPr>
        </p:nvGraphicFramePr>
        <p:xfrm>
          <a:off x="324462" y="1787525"/>
          <a:ext cx="9356107" cy="4394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41345137-40AE-85D1-C497-27DFEA35D4D0}"/>
              </a:ext>
            </a:extLst>
          </p:cNvPr>
          <p:cNvSpPr txBox="1"/>
          <p:nvPr/>
        </p:nvSpPr>
        <p:spPr>
          <a:xfrm>
            <a:off x="-11378" y="342967"/>
            <a:ext cx="8280920" cy="646331"/>
          </a:xfrm>
          <a:prstGeom prst="rect">
            <a:avLst/>
          </a:prstGeom>
          <a:solidFill>
            <a:schemeClr val="accent2"/>
          </a:solidFill>
          <a:ln>
            <a:noFill/>
          </a:ln>
        </p:spPr>
        <p:txBody>
          <a:bodyPr wrap="square" rtlCol="0">
            <a:spAutoFit/>
          </a:bodyPr>
          <a:lstStyle/>
          <a:p>
            <a:pPr algn="ctr"/>
            <a:r>
              <a:rPr lang="en-GB" sz="3600" b="1" dirty="0">
                <a:solidFill>
                  <a:schemeClr val="bg1"/>
                </a:solidFill>
              </a:rPr>
              <a:t>Definition of Assault – Key Words…</a:t>
            </a:r>
          </a:p>
        </p:txBody>
      </p:sp>
      <p:sp>
        <p:nvSpPr>
          <p:cNvPr id="5" name="TextBox 4">
            <a:extLst>
              <a:ext uri="{FF2B5EF4-FFF2-40B4-BE49-F238E27FC236}">
                <a16:creationId xmlns:a16="http://schemas.microsoft.com/office/drawing/2014/main" id="{38128AE9-3632-7A49-9C36-E8A154AE1176}"/>
              </a:ext>
            </a:extLst>
          </p:cNvPr>
          <p:cNvSpPr txBox="1"/>
          <p:nvPr/>
        </p:nvSpPr>
        <p:spPr>
          <a:xfrm rot="453077">
            <a:off x="8924272" y="372749"/>
            <a:ext cx="2854168" cy="2031325"/>
          </a:xfrm>
          <a:prstGeom prst="rect">
            <a:avLst/>
          </a:prstGeom>
          <a:solidFill>
            <a:schemeClr val="bg1"/>
          </a:solidFill>
        </p:spPr>
        <p:txBody>
          <a:bodyPr wrap="square">
            <a:spAutoFit/>
          </a:bodyPr>
          <a:lstStyle/>
          <a:p>
            <a:pPr marL="0" marR="0" lvl="0" indent="0" algn="ctr" defTabSz="914400" rtl="0" eaLnBrk="0" fontAlgn="base" latinLnBrk="0" hangingPunct="0">
              <a:lnSpc>
                <a:spcPct val="100000"/>
              </a:lnSpc>
              <a:spcBef>
                <a:spcPct val="30000"/>
              </a:spcBef>
              <a:spcAft>
                <a:spcPct val="0"/>
              </a:spcAft>
              <a:buClrTx/>
              <a:buSzTx/>
              <a:buFontTx/>
              <a:buNone/>
              <a:tabLst/>
              <a:defRPr/>
            </a:pPr>
            <a:r>
              <a:rPr kumimoji="0" lang="en-GB" sz="1800" i="0" strike="noStrike" kern="1200" cap="none" spc="0" normalizeH="0" baseline="0" noProof="0" dirty="0">
                <a:ln>
                  <a:noFill/>
                </a:ln>
                <a:solidFill>
                  <a:srgbClr val="000000"/>
                </a:solidFill>
                <a:effectLst/>
                <a:uLnTx/>
                <a:uFillTx/>
                <a:latin typeface="Arial" pitchFamily="34" charset="0"/>
                <a:ea typeface="ＭＳ Ｐゴシック" pitchFamily="-112" charset="-128"/>
                <a:cs typeface="ＭＳ Ｐゴシック" pitchFamily="-112" charset="-128"/>
              </a:rPr>
              <a:t>Words alone </a:t>
            </a:r>
            <a:br>
              <a:rPr kumimoji="0" lang="en-GB" sz="1800" i="0" strike="noStrike" kern="1200" cap="none" spc="0" normalizeH="0" baseline="0" noProof="0" dirty="0">
                <a:ln>
                  <a:noFill/>
                </a:ln>
                <a:solidFill>
                  <a:srgbClr val="000000"/>
                </a:solidFill>
                <a:effectLst/>
                <a:uLnTx/>
                <a:uFillTx/>
                <a:latin typeface="Arial" pitchFamily="34" charset="0"/>
                <a:ea typeface="ＭＳ Ｐゴシック" pitchFamily="-112" charset="-128"/>
                <a:cs typeface="ＭＳ Ｐゴシック" pitchFamily="-112" charset="-128"/>
              </a:rPr>
            </a:br>
            <a:r>
              <a:rPr kumimoji="0" lang="en-GB" sz="1800" i="0" strike="noStrike" kern="1200" cap="none" spc="0" normalizeH="0" baseline="0" noProof="0" dirty="0">
                <a:ln>
                  <a:noFill/>
                </a:ln>
                <a:solidFill>
                  <a:srgbClr val="000000"/>
                </a:solidFill>
                <a:effectLst/>
                <a:uLnTx/>
                <a:uFillTx/>
                <a:latin typeface="Arial" pitchFamily="34" charset="0"/>
                <a:ea typeface="ＭＳ Ｐゴシック" pitchFamily="-112" charset="-128"/>
                <a:cs typeface="ＭＳ Ｐゴシック" pitchFamily="-112" charset="-128"/>
              </a:rPr>
              <a:t>Can constitute an offence, however o</a:t>
            </a:r>
            <a:r>
              <a:rPr kumimoji="0" lang="en-GB" altLang="en-US" sz="1800" i="0"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ther criminal offences could be possibly be considered such as Section 4, 4A or 5 Public Order Act</a:t>
            </a:r>
          </a:p>
        </p:txBody>
      </p:sp>
    </p:spTree>
    <p:extLst>
      <p:ext uri="{BB962C8B-B14F-4D97-AF65-F5344CB8AC3E}">
        <p14:creationId xmlns:p14="http://schemas.microsoft.com/office/powerpoint/2010/main" val="21922290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extBox 2">
            <a:extLst>
              <a:ext uri="{FF2B5EF4-FFF2-40B4-BE49-F238E27FC236}">
                <a16:creationId xmlns:a16="http://schemas.microsoft.com/office/drawing/2014/main" id="{C7A3F750-54BC-64C0-5CDB-69E0BE0D6675}"/>
              </a:ext>
            </a:extLst>
          </p:cNvPr>
          <p:cNvGraphicFramePr/>
          <p:nvPr>
            <p:extLst>
              <p:ext uri="{D42A27DB-BD31-4B8C-83A1-F6EECF244321}">
                <p14:modId xmlns:p14="http://schemas.microsoft.com/office/powerpoint/2010/main" val="1032651235"/>
              </p:ext>
            </p:extLst>
          </p:nvPr>
        </p:nvGraphicFramePr>
        <p:xfrm>
          <a:off x="1750314" y="1828800"/>
          <a:ext cx="8688324" cy="43481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0B336ECF-4567-60F9-1D26-95D5E99605EE}"/>
              </a:ext>
            </a:extLst>
          </p:cNvPr>
          <p:cNvSpPr txBox="1"/>
          <p:nvPr/>
        </p:nvSpPr>
        <p:spPr>
          <a:xfrm>
            <a:off x="0" y="328285"/>
            <a:ext cx="8280920" cy="646331"/>
          </a:xfrm>
          <a:prstGeom prst="rect">
            <a:avLst/>
          </a:prstGeom>
          <a:solidFill>
            <a:schemeClr val="accent2"/>
          </a:solidFill>
          <a:ln>
            <a:noFill/>
          </a:ln>
        </p:spPr>
        <p:txBody>
          <a:bodyPr wrap="square" rtlCol="0">
            <a:spAutoFit/>
          </a:bodyPr>
          <a:lstStyle/>
          <a:p>
            <a:pPr algn="ctr"/>
            <a:r>
              <a:rPr lang="en-GB" sz="3600" b="1" dirty="0">
                <a:solidFill>
                  <a:schemeClr val="bg1"/>
                </a:solidFill>
              </a:rPr>
              <a:t>Definition of Assault – Key Words…</a:t>
            </a:r>
          </a:p>
        </p:txBody>
      </p:sp>
    </p:spTree>
    <p:extLst>
      <p:ext uri="{BB962C8B-B14F-4D97-AF65-F5344CB8AC3E}">
        <p14:creationId xmlns:p14="http://schemas.microsoft.com/office/powerpoint/2010/main" val="35810260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0" name="Freeform: Shape 39">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42" name="Freeform: Shape 41">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4" name="Rectangle 43">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34" name="TextBox 2">
            <a:extLst>
              <a:ext uri="{FF2B5EF4-FFF2-40B4-BE49-F238E27FC236}">
                <a16:creationId xmlns:a16="http://schemas.microsoft.com/office/drawing/2014/main" id="{3D421281-0AB9-6BDF-6391-DA82C1B07DDF}"/>
              </a:ext>
            </a:extLst>
          </p:cNvPr>
          <p:cNvGraphicFramePr/>
          <p:nvPr>
            <p:extLst>
              <p:ext uri="{D42A27DB-BD31-4B8C-83A1-F6EECF244321}">
                <p14:modId xmlns:p14="http://schemas.microsoft.com/office/powerpoint/2010/main" val="593097765"/>
              </p:ext>
            </p:extLst>
          </p:nvPr>
        </p:nvGraphicFramePr>
        <p:xfrm>
          <a:off x="444500" y="1166733"/>
          <a:ext cx="11020044" cy="5513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14E469DA-2A58-A1B8-5A79-3514671CADBD}"/>
              </a:ext>
            </a:extLst>
          </p:cNvPr>
          <p:cNvSpPr txBox="1"/>
          <p:nvPr/>
        </p:nvSpPr>
        <p:spPr>
          <a:xfrm>
            <a:off x="-11378" y="342967"/>
            <a:ext cx="8280920" cy="646331"/>
          </a:xfrm>
          <a:prstGeom prst="rect">
            <a:avLst/>
          </a:prstGeom>
          <a:solidFill>
            <a:schemeClr val="accent2"/>
          </a:solidFill>
          <a:ln>
            <a:noFill/>
          </a:ln>
        </p:spPr>
        <p:txBody>
          <a:bodyPr wrap="square" rtlCol="0">
            <a:spAutoFit/>
          </a:bodyPr>
          <a:lstStyle/>
          <a:p>
            <a:pPr algn="ctr"/>
            <a:r>
              <a:rPr lang="en-GB" sz="3600" b="1" dirty="0">
                <a:solidFill>
                  <a:schemeClr val="bg1"/>
                </a:solidFill>
              </a:rPr>
              <a:t>Definition of Assault – Key Words…</a:t>
            </a:r>
          </a:p>
        </p:txBody>
      </p:sp>
    </p:spTree>
    <p:extLst>
      <p:ext uri="{BB962C8B-B14F-4D97-AF65-F5344CB8AC3E}">
        <p14:creationId xmlns:p14="http://schemas.microsoft.com/office/powerpoint/2010/main" val="20365622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898E419-10C8-18C6-9226-0D26F13519B9}"/>
              </a:ext>
            </a:extLst>
          </p:cNvPr>
          <p:cNvSpPr txBox="1"/>
          <p:nvPr/>
        </p:nvSpPr>
        <p:spPr>
          <a:xfrm>
            <a:off x="768350" y="352454"/>
            <a:ext cx="10655300" cy="646331"/>
          </a:xfrm>
          <a:prstGeom prst="rect">
            <a:avLst/>
          </a:prstGeom>
          <a:solidFill>
            <a:schemeClr val="accent2"/>
          </a:solidFill>
        </p:spPr>
        <p:txBody>
          <a:bodyPr wrap="square" rtlCol="0">
            <a:spAutoFit/>
          </a:bodyPr>
          <a:lstStyle/>
          <a:p>
            <a:pPr algn="ctr"/>
            <a:r>
              <a:rPr lang="en-US" sz="3600" dirty="0">
                <a:solidFill>
                  <a:schemeClr val="bg1"/>
                </a:solidFill>
              </a:rPr>
              <a:t>Intentionally vs Recklessly - What’s the difference? </a:t>
            </a:r>
          </a:p>
        </p:txBody>
      </p:sp>
      <p:sp>
        <p:nvSpPr>
          <p:cNvPr id="8" name="TextBox 7">
            <a:extLst>
              <a:ext uri="{FF2B5EF4-FFF2-40B4-BE49-F238E27FC236}">
                <a16:creationId xmlns:a16="http://schemas.microsoft.com/office/drawing/2014/main" id="{AF036695-047C-EF05-BBFA-684810370C98}"/>
              </a:ext>
            </a:extLst>
          </p:cNvPr>
          <p:cNvSpPr txBox="1"/>
          <p:nvPr/>
        </p:nvSpPr>
        <p:spPr>
          <a:xfrm>
            <a:off x="4784092" y="1954629"/>
            <a:ext cx="6096000" cy="646331"/>
          </a:xfrm>
          <a:prstGeom prst="rect">
            <a:avLst/>
          </a:prstGeom>
          <a:noFill/>
        </p:spPr>
        <p:txBody>
          <a:bodyPr wrap="square">
            <a:spAutoFit/>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800" b="1" i="0" u="none" strike="noStrike" kern="1200" cap="none" spc="0" normalizeH="0" baseline="0" noProof="0" dirty="0">
                <a:ln>
                  <a:noFill/>
                </a:ln>
                <a:solidFill>
                  <a:schemeClr val="accent2"/>
                </a:solidFill>
                <a:effectLst/>
                <a:uLnTx/>
                <a:uFillTx/>
                <a:latin typeface="Arial" panose="020B0604020202020204" pitchFamily="34" charset="0"/>
                <a:ea typeface="ＭＳ Ｐゴシック" panose="020B0600070205080204" pitchFamily="34" charset="-128"/>
                <a:cs typeface="Arial" panose="020B0604020202020204" pitchFamily="34" charset="0"/>
              </a:rPr>
              <a:t>Intentionally</a:t>
            </a:r>
            <a:r>
              <a:rPr kumimoji="0" lang="en-GB" altLang="en-US" sz="1800" b="0" i="0" u="none" strike="noStrike" kern="1200" cap="none" spc="0" normalizeH="0" baseline="0" noProof="0" dirty="0">
                <a:ln>
                  <a:noFill/>
                </a:ln>
                <a:solidFill>
                  <a:schemeClr val="accent2"/>
                </a:solidFill>
                <a:effectLst/>
                <a:uLnTx/>
                <a:uFillTx/>
                <a:latin typeface="Arial" panose="020B0604020202020204" pitchFamily="34" charset="0"/>
                <a:ea typeface="ＭＳ Ｐゴシック" panose="020B0600070205080204" pitchFamily="34" charset="-128"/>
                <a:cs typeface="Arial" panose="020B0604020202020204" pitchFamily="34" charset="0"/>
              </a:rPr>
              <a:t> </a:t>
            </a:r>
            <a:br>
              <a:rPr kumimoji="0" lang="en-GB" alt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br>
            <a:r>
              <a:rPr lang="en-GB" altLang="en-US" dirty="0">
                <a:solidFill>
                  <a:srgbClr val="000000"/>
                </a:solidFill>
                <a:latin typeface="Arial" charset="0"/>
                <a:ea typeface="ＭＳ Ｐゴシック" pitchFamily="-112" charset="-128"/>
                <a:cs typeface="Arial" panose="020B0604020202020204" pitchFamily="34" charset="0"/>
              </a:rPr>
              <a:t>M</a:t>
            </a:r>
            <a:r>
              <a:rPr kumimoji="0" lang="en-GB" altLang="en-US" sz="1800" b="0" i="0" u="none" strike="noStrike" kern="1200" cap="none" spc="0" normalizeH="0" baseline="0" noProof="0" dirty="0" err="1">
                <a:ln>
                  <a:noFill/>
                </a:ln>
                <a:solidFill>
                  <a:srgbClr val="000000"/>
                </a:solidFill>
                <a:effectLst/>
                <a:uLnTx/>
                <a:uFillTx/>
                <a:latin typeface="Arial" charset="0"/>
                <a:ea typeface="ＭＳ Ｐゴシック" pitchFamily="-112" charset="-128"/>
              </a:rPr>
              <a:t>eans</a:t>
            </a:r>
            <a:r>
              <a:rPr kumimoji="0" lang="en-GB" altLang="en-US" sz="1800" b="0" i="0" u="none" strike="noStrike" kern="1200" cap="none" spc="0" normalizeH="0" baseline="0" noProof="0" dirty="0">
                <a:ln>
                  <a:noFill/>
                </a:ln>
                <a:solidFill>
                  <a:srgbClr val="000000"/>
                </a:solidFill>
                <a:effectLst/>
                <a:uLnTx/>
                <a:uFillTx/>
                <a:latin typeface="Arial" charset="0"/>
                <a:ea typeface="ＭＳ Ｐゴシック" pitchFamily="-112" charset="-128"/>
              </a:rPr>
              <a:t> a deliberate or purposeful act</a:t>
            </a:r>
          </a:p>
        </p:txBody>
      </p:sp>
      <p:sp>
        <p:nvSpPr>
          <p:cNvPr id="10" name="TextBox 9">
            <a:extLst>
              <a:ext uri="{FF2B5EF4-FFF2-40B4-BE49-F238E27FC236}">
                <a16:creationId xmlns:a16="http://schemas.microsoft.com/office/drawing/2014/main" id="{58E3EEDC-8C98-2FD0-53C6-A89A01BF57FB}"/>
              </a:ext>
            </a:extLst>
          </p:cNvPr>
          <p:cNvSpPr txBox="1"/>
          <p:nvPr/>
        </p:nvSpPr>
        <p:spPr>
          <a:xfrm>
            <a:off x="1012658" y="4849466"/>
            <a:ext cx="6096000" cy="923330"/>
          </a:xfrm>
          <a:prstGeom prst="rect">
            <a:avLst/>
          </a:prstGeom>
          <a:noFill/>
        </p:spPr>
        <p:txBody>
          <a:bodyPr wrap="square">
            <a:spAutoFit/>
          </a:bodyPr>
          <a:lstStyle/>
          <a:p>
            <a:r>
              <a:rPr kumimoji="0" lang="en-GB" altLang="en-US" sz="1800" b="1" i="0" u="none" strike="noStrike" kern="1200" cap="none" spc="0" normalizeH="0" baseline="0" noProof="0" dirty="0">
                <a:ln>
                  <a:noFill/>
                </a:ln>
                <a:solidFill>
                  <a:schemeClr val="accent2"/>
                </a:solidFill>
                <a:effectLst/>
                <a:uLnTx/>
                <a:uFillTx/>
                <a:latin typeface="Arial" charset="0"/>
                <a:ea typeface="ＭＳ Ｐゴシック" pitchFamily="-112" charset="-128"/>
              </a:rPr>
              <a:t>Recklessly</a:t>
            </a:r>
            <a:br>
              <a:rPr lang="en-GB" altLang="en-US" dirty="0">
                <a:solidFill>
                  <a:srgbClr val="000000"/>
                </a:solidFill>
                <a:latin typeface="Arial" charset="0"/>
                <a:ea typeface="ＭＳ Ｐゴシック" pitchFamily="-112" charset="-128"/>
              </a:rPr>
            </a:br>
            <a:r>
              <a:rPr lang="en-GB" altLang="en-US" dirty="0">
                <a:solidFill>
                  <a:srgbClr val="000000"/>
                </a:solidFill>
                <a:latin typeface="Arial" charset="0"/>
                <a:ea typeface="ＭＳ Ｐゴシック" pitchFamily="-112" charset="-128"/>
              </a:rPr>
              <a:t>D</a:t>
            </a:r>
            <a:r>
              <a:rPr lang="en-GB" sz="1800" dirty="0"/>
              <a:t>escribed as being aware of the existence of risk but nonetheless had gone on and taken it</a:t>
            </a:r>
            <a:endParaRPr lang="en-US" dirty="0"/>
          </a:p>
        </p:txBody>
      </p:sp>
      <p:pic>
        <p:nvPicPr>
          <p:cNvPr id="6146" name="Picture 2" descr="3,862 Throwing Brick Images, Stock Photos &amp; Vectors | Shutterstock">
            <a:extLst>
              <a:ext uri="{FF2B5EF4-FFF2-40B4-BE49-F238E27FC236}">
                <a16:creationId xmlns:a16="http://schemas.microsoft.com/office/drawing/2014/main" id="{27E3D639-272B-DC11-1493-E64BF279624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14592" y="3642966"/>
            <a:ext cx="3365500" cy="2413000"/>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Why do TV friends punch each other in the face so much? - The Washington  Post">
            <a:extLst>
              <a:ext uri="{FF2B5EF4-FFF2-40B4-BE49-F238E27FC236}">
                <a16:creationId xmlns:a16="http://schemas.microsoft.com/office/drawing/2014/main" id="{A0B81DD8-6F66-EB13-881F-2F1F97C289E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67410" y="1368117"/>
            <a:ext cx="2857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22786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BF06D38-CDA1-DFBB-5056-899C46A50D01}"/>
              </a:ext>
            </a:extLst>
          </p:cNvPr>
          <p:cNvSpPr/>
          <p:nvPr/>
        </p:nvSpPr>
        <p:spPr>
          <a:xfrm>
            <a:off x="6227153" y="5139768"/>
            <a:ext cx="5523201" cy="1591232"/>
          </a:xfrm>
          <a:prstGeom prst="rect">
            <a:avLst/>
          </a:prstGeom>
          <a:solidFill>
            <a:schemeClr val="accent3">
              <a:alpha val="51016"/>
            </a:schemeClr>
          </a:solid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35063B6A-B060-3E2D-97F7-90A7561BEFBA}"/>
              </a:ext>
            </a:extLst>
          </p:cNvPr>
          <p:cNvSpPr/>
          <p:nvPr/>
        </p:nvSpPr>
        <p:spPr>
          <a:xfrm>
            <a:off x="441645" y="5139768"/>
            <a:ext cx="5311455" cy="1591232"/>
          </a:xfrm>
          <a:prstGeom prst="rect">
            <a:avLst/>
          </a:prstGeom>
          <a:solidFill>
            <a:schemeClr val="accent3">
              <a:alpha val="45532"/>
            </a:schemeClr>
          </a:solid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a:p>
        </p:txBody>
      </p:sp>
      <p:sp>
        <p:nvSpPr>
          <p:cNvPr id="4" name="TextBox 3"/>
          <p:cNvSpPr txBox="1"/>
          <p:nvPr/>
        </p:nvSpPr>
        <p:spPr>
          <a:xfrm>
            <a:off x="0" y="324611"/>
            <a:ext cx="8280920"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Common Assaults by Beating</a:t>
            </a:r>
          </a:p>
        </p:txBody>
      </p:sp>
      <p:graphicFrame>
        <p:nvGraphicFramePr>
          <p:cNvPr id="3" name="Diagram 2"/>
          <p:cNvGraphicFramePr/>
          <p:nvPr>
            <p:extLst>
              <p:ext uri="{D42A27DB-BD31-4B8C-83A1-F6EECF244321}">
                <p14:modId xmlns:p14="http://schemas.microsoft.com/office/powerpoint/2010/main" val="709815270"/>
              </p:ext>
            </p:extLst>
          </p:nvPr>
        </p:nvGraphicFramePr>
        <p:xfrm>
          <a:off x="126741" y="1302129"/>
          <a:ext cx="8280920" cy="25282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50" name="Picture 2" descr="Only 1 in 10 substantiated sex assaults result in conviction: StatsCan |  Globalnews.ca">
            <a:extLst>
              <a:ext uri="{FF2B5EF4-FFF2-40B4-BE49-F238E27FC236}">
                <a16:creationId xmlns:a16="http://schemas.microsoft.com/office/drawing/2014/main" id="{04D37B90-69B5-817C-C1FF-71C154673B6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699500" y="1302129"/>
            <a:ext cx="2879530" cy="215686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329A906-B8A2-745B-215E-0CFDA455934F}"/>
              </a:ext>
            </a:extLst>
          </p:cNvPr>
          <p:cNvSpPr txBox="1"/>
          <p:nvPr/>
        </p:nvSpPr>
        <p:spPr>
          <a:xfrm>
            <a:off x="766154" y="5357151"/>
            <a:ext cx="4644046" cy="1200329"/>
          </a:xfrm>
          <a:prstGeom prst="rect">
            <a:avLst/>
          </a:prstGeom>
          <a:noFill/>
        </p:spPr>
        <p:txBody>
          <a:bodyPr wrap="square">
            <a:spAutoFit/>
          </a:bodyPr>
          <a:lstStyle/>
          <a:p>
            <a:pPr marL="0" marR="0" lvl="0" indent="0" algn="ctr" defTabSz="914400" rtl="0" eaLnBrk="0" fontAlgn="base" latinLnBrk="0" hangingPunct="0">
              <a:lnSpc>
                <a:spcPct val="100000"/>
              </a:lnSpc>
              <a:spcBef>
                <a:spcPct val="30000"/>
              </a:spcBef>
              <a:spcAft>
                <a:spcPct val="0"/>
              </a:spcAft>
              <a:buClrTx/>
              <a:buSzTx/>
              <a:buFontTx/>
              <a:buNone/>
              <a:tabLst/>
              <a:defRPr/>
            </a:pPr>
            <a:r>
              <a:rPr kumimoji="0" lang="en-GB" altLang="en-US" sz="1800" b="1" i="0" u="sng" strike="noStrike" kern="1200" cap="none" spc="0" normalizeH="0" baseline="0" noProof="0" dirty="0">
                <a:ln>
                  <a:noFill/>
                </a:ln>
                <a:solidFill>
                  <a:srgbClr val="000000"/>
                </a:solidFill>
                <a:effectLst/>
                <a:uLnTx/>
                <a:uFillTx/>
                <a:latin typeface="Arial" charset="0"/>
                <a:ea typeface="ＭＳ Ｐゴシック" pitchFamily="-112" charset="-128"/>
              </a:rPr>
              <a:t>Intentionally</a:t>
            </a:r>
            <a:r>
              <a:rPr kumimoji="0" lang="en-GB" altLang="en-US" sz="1800" b="0" i="0" u="sng" strike="noStrike" kern="1200" cap="none" spc="0" normalizeH="0" baseline="0" noProof="0" dirty="0">
                <a:ln>
                  <a:noFill/>
                </a:ln>
                <a:solidFill>
                  <a:srgbClr val="000000"/>
                </a:solidFill>
                <a:effectLst/>
                <a:uLnTx/>
                <a:uFillTx/>
                <a:latin typeface="Arial" charset="0"/>
                <a:ea typeface="ＭＳ Ｐゴシック" pitchFamily="-112" charset="-128"/>
              </a:rPr>
              <a:t> </a:t>
            </a:r>
            <a:br>
              <a:rPr kumimoji="0" lang="en-GB" altLang="en-US" sz="1800" b="0" i="0" u="none" strike="noStrike" kern="1200" cap="none" spc="0" normalizeH="0" baseline="0" noProof="0" dirty="0">
                <a:ln>
                  <a:noFill/>
                </a:ln>
                <a:solidFill>
                  <a:srgbClr val="000000"/>
                </a:solidFill>
                <a:effectLst/>
                <a:uLnTx/>
                <a:uFillTx/>
                <a:latin typeface="Arial" charset="0"/>
                <a:ea typeface="ＭＳ Ｐゴシック" pitchFamily="-112" charset="-128"/>
              </a:rPr>
            </a:br>
            <a:r>
              <a:rPr kumimoji="0" lang="en-GB" altLang="en-US" sz="1800" b="0" i="0" u="none" strike="noStrike" kern="1200" cap="none" spc="0" normalizeH="0" baseline="0" noProof="0" dirty="0">
                <a:ln>
                  <a:noFill/>
                </a:ln>
                <a:solidFill>
                  <a:srgbClr val="000000"/>
                </a:solidFill>
                <a:effectLst/>
                <a:uLnTx/>
                <a:uFillTx/>
                <a:latin typeface="Arial" charset="0"/>
                <a:ea typeface="ＭＳ Ｐゴシック" pitchFamily="-112" charset="-128"/>
              </a:rPr>
              <a:t>The suspect </a:t>
            </a:r>
            <a:r>
              <a:rPr kumimoji="0" lang="en-GB" altLang="en-US" sz="1800" b="1" i="0" u="none" strike="noStrike" kern="1200" cap="none" spc="0" normalizeH="0" baseline="0" noProof="0" dirty="0">
                <a:ln>
                  <a:noFill/>
                </a:ln>
                <a:solidFill>
                  <a:srgbClr val="000000"/>
                </a:solidFill>
                <a:effectLst/>
                <a:uLnTx/>
                <a:uFillTx/>
                <a:latin typeface="Arial" charset="0"/>
                <a:ea typeface="ＭＳ Ｐゴシック" pitchFamily="-112" charset="-128"/>
              </a:rPr>
              <a:t>purposely</a:t>
            </a:r>
            <a:r>
              <a:rPr kumimoji="0" lang="en-GB" altLang="en-US" sz="1800" b="0" i="0" u="none" strike="noStrike" kern="1200" cap="none" spc="0" normalizeH="0" baseline="0" noProof="0" dirty="0">
                <a:ln>
                  <a:noFill/>
                </a:ln>
                <a:solidFill>
                  <a:srgbClr val="000000"/>
                </a:solidFill>
                <a:effectLst/>
                <a:uLnTx/>
                <a:uFillTx/>
                <a:latin typeface="Arial" charset="0"/>
                <a:ea typeface="ＭＳ Ｐゴシック" pitchFamily="-112" charset="-128"/>
              </a:rPr>
              <a:t> takes part in some kind of conduct which applies </a:t>
            </a:r>
            <a:r>
              <a:rPr kumimoji="0" lang="en-GB" altLang="en-US" sz="1800" b="1" i="0" u="none" strike="noStrike" kern="1200" cap="none" spc="0" normalizeH="0" baseline="0" noProof="0" dirty="0">
                <a:ln>
                  <a:noFill/>
                </a:ln>
                <a:solidFill>
                  <a:srgbClr val="000000"/>
                </a:solidFill>
                <a:effectLst/>
                <a:uLnTx/>
                <a:uFillTx/>
                <a:latin typeface="Arial" charset="0"/>
                <a:ea typeface="ＭＳ Ｐゴシック" pitchFamily="-112" charset="-128"/>
              </a:rPr>
              <a:t>unlawful </a:t>
            </a:r>
            <a:r>
              <a:rPr kumimoji="0" lang="en-GB" altLang="en-US" sz="1800" b="0" i="0" u="none" strike="noStrike" kern="1200" cap="none" spc="0" normalizeH="0" baseline="0" noProof="0" dirty="0">
                <a:ln>
                  <a:noFill/>
                </a:ln>
                <a:solidFill>
                  <a:srgbClr val="000000"/>
                </a:solidFill>
                <a:effectLst/>
                <a:uLnTx/>
                <a:uFillTx/>
                <a:latin typeface="Arial" charset="0"/>
                <a:ea typeface="ＭＳ Ｐゴシック" pitchFamily="-112" charset="-128"/>
              </a:rPr>
              <a:t>force on another person.</a:t>
            </a:r>
          </a:p>
        </p:txBody>
      </p:sp>
      <p:sp>
        <p:nvSpPr>
          <p:cNvPr id="7" name="TextBox 6">
            <a:extLst>
              <a:ext uri="{FF2B5EF4-FFF2-40B4-BE49-F238E27FC236}">
                <a16:creationId xmlns:a16="http://schemas.microsoft.com/office/drawing/2014/main" id="{66C79925-F2C1-5AF2-C444-32960AA81529}"/>
              </a:ext>
            </a:extLst>
          </p:cNvPr>
          <p:cNvSpPr txBox="1"/>
          <p:nvPr/>
        </p:nvSpPr>
        <p:spPr>
          <a:xfrm>
            <a:off x="6096000" y="4950463"/>
            <a:ext cx="5654355" cy="1560427"/>
          </a:xfrm>
          <a:prstGeom prst="rect">
            <a:avLst/>
          </a:prstGeom>
          <a:noFill/>
        </p:spPr>
        <p:txBody>
          <a:bodyPr wrap="square">
            <a:spAutoFit/>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800" b="0" i="0" u="none" strike="noStrike" kern="1200" cap="none" spc="0" normalizeH="0" baseline="0" noProof="0" dirty="0">
              <a:ln>
                <a:noFill/>
              </a:ln>
              <a:solidFill>
                <a:srgbClr val="000000"/>
              </a:solidFill>
              <a:effectLst/>
              <a:uLnTx/>
              <a:uFillTx/>
              <a:latin typeface="Arial" charset="0"/>
              <a:ea typeface="ＭＳ Ｐゴシック" pitchFamily="-112" charset="-128"/>
            </a:endParaRPr>
          </a:p>
          <a:p>
            <a:pPr marL="0" marR="0" lvl="0" indent="0" algn="ctr" defTabSz="914400" rtl="0" eaLnBrk="0" fontAlgn="base" latinLnBrk="0" hangingPunct="0">
              <a:lnSpc>
                <a:spcPct val="100000"/>
              </a:lnSpc>
              <a:spcBef>
                <a:spcPct val="30000"/>
              </a:spcBef>
              <a:spcAft>
                <a:spcPct val="0"/>
              </a:spcAft>
              <a:buClrTx/>
              <a:buSzTx/>
              <a:buFontTx/>
              <a:buNone/>
              <a:tabLst/>
              <a:defRPr/>
            </a:pPr>
            <a:r>
              <a:rPr kumimoji="0" lang="en-GB" altLang="en-US" sz="1800" b="1" i="0" u="sng" strike="noStrike" kern="1200" cap="none" spc="0" normalizeH="0" baseline="0" noProof="0" dirty="0">
                <a:ln>
                  <a:noFill/>
                </a:ln>
                <a:solidFill>
                  <a:srgbClr val="000000"/>
                </a:solidFill>
                <a:effectLst/>
                <a:uLnTx/>
                <a:uFillTx/>
                <a:latin typeface="Arial" charset="0"/>
                <a:ea typeface="ＭＳ Ｐゴシック" pitchFamily="-112" charset="-128"/>
              </a:rPr>
              <a:t>Recklessly</a:t>
            </a:r>
            <a:r>
              <a:rPr kumimoji="0" lang="en-GB" altLang="en-US" sz="1800" b="0" i="0" u="sng" strike="noStrike" kern="1200" cap="none" spc="0" normalizeH="0" baseline="0" noProof="0" dirty="0">
                <a:ln>
                  <a:noFill/>
                </a:ln>
                <a:solidFill>
                  <a:srgbClr val="000000"/>
                </a:solidFill>
                <a:effectLst/>
                <a:uLnTx/>
                <a:uFillTx/>
                <a:latin typeface="Arial" charset="0"/>
                <a:ea typeface="ＭＳ Ｐゴシック" pitchFamily="-112" charset="-128"/>
              </a:rPr>
              <a:t> </a:t>
            </a:r>
            <a:br>
              <a:rPr kumimoji="0" lang="en-GB" altLang="en-US" sz="1800" b="0" i="0" u="none" strike="noStrike" kern="1200" cap="none" spc="0" normalizeH="0" baseline="0" noProof="0" dirty="0">
                <a:ln>
                  <a:noFill/>
                </a:ln>
                <a:solidFill>
                  <a:srgbClr val="000000"/>
                </a:solidFill>
                <a:effectLst/>
                <a:uLnTx/>
                <a:uFillTx/>
                <a:latin typeface="Arial" charset="0"/>
                <a:ea typeface="ＭＳ Ｐゴシック" pitchFamily="-112" charset="-128"/>
              </a:rPr>
            </a:br>
            <a:r>
              <a:rPr kumimoji="0" lang="en-GB" altLang="en-US" sz="1800" b="0" i="0" u="none" strike="noStrike" kern="1200" cap="none" spc="0" normalizeH="0" baseline="0" noProof="0" dirty="0">
                <a:ln>
                  <a:noFill/>
                </a:ln>
                <a:solidFill>
                  <a:srgbClr val="000000"/>
                </a:solidFill>
                <a:effectLst/>
                <a:uLnTx/>
                <a:uFillTx/>
                <a:latin typeface="Arial" charset="0"/>
                <a:ea typeface="ＭＳ Ｐゴシック" pitchFamily="-112" charset="-128"/>
              </a:rPr>
              <a:t>The suspect foresaw that the consequence  of their conduct might be the application of unlawful force against another person, but continued</a:t>
            </a:r>
            <a:r>
              <a:rPr lang="en-GB" altLang="en-US" dirty="0">
                <a:solidFill>
                  <a:srgbClr val="000000"/>
                </a:solidFill>
                <a:latin typeface="Arial" charset="0"/>
                <a:ea typeface="ＭＳ Ｐゴシック" pitchFamily="-112" charset="-128"/>
              </a:rPr>
              <a:t>. </a:t>
            </a:r>
            <a:endParaRPr kumimoji="0" lang="en-GB" altLang="en-US" sz="1800" b="0" i="0" u="none" strike="noStrike" kern="1200" cap="none" spc="0" normalizeH="0" baseline="0" noProof="0" dirty="0">
              <a:ln>
                <a:noFill/>
              </a:ln>
              <a:solidFill>
                <a:srgbClr val="000000"/>
              </a:solidFill>
              <a:effectLst/>
              <a:uLnTx/>
              <a:uFillTx/>
              <a:latin typeface="Arial" charset="0"/>
              <a:ea typeface="ＭＳ Ｐゴシック" pitchFamily="-112" charset="-128"/>
            </a:endParaRPr>
          </a:p>
        </p:txBody>
      </p:sp>
    </p:spTree>
    <p:extLst>
      <p:ext uri="{BB962C8B-B14F-4D97-AF65-F5344CB8AC3E}">
        <p14:creationId xmlns:p14="http://schemas.microsoft.com/office/powerpoint/2010/main" val="9118936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63778C58-71F6-4602-B2B1-21AA69BD733B}"/>
                                            </p:graphicEl>
                                          </p:spTgt>
                                        </p:tgtEl>
                                        <p:attrNameLst>
                                          <p:attrName>style.visibility</p:attrName>
                                        </p:attrNameLst>
                                      </p:cBhvr>
                                      <p:to>
                                        <p:strVal val="visible"/>
                                      </p:to>
                                    </p:set>
                                    <p:animEffect transition="in" filter="fade">
                                      <p:cBhvr>
                                        <p:cTn id="7" dur="500"/>
                                        <p:tgtEl>
                                          <p:spTgt spid="3">
                                            <p:graphicEl>
                                              <a:dgm id="{63778C58-71F6-4602-B2B1-21AA69BD733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BC2DA556-611D-4900-BC33-F4C8A3E3FDCE}"/>
                                            </p:graphicEl>
                                          </p:spTgt>
                                        </p:tgtEl>
                                        <p:attrNameLst>
                                          <p:attrName>style.visibility</p:attrName>
                                        </p:attrNameLst>
                                      </p:cBhvr>
                                      <p:to>
                                        <p:strVal val="visible"/>
                                      </p:to>
                                    </p:set>
                                    <p:animEffect transition="in" filter="fade">
                                      <p:cBhvr>
                                        <p:cTn id="12" dur="500"/>
                                        <p:tgtEl>
                                          <p:spTgt spid="3">
                                            <p:graphicEl>
                                              <a:dgm id="{BC2DA556-611D-4900-BC33-F4C8A3E3FDC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lvlOne"/>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9A7F3BF-8763-4074-AD77-92790AF314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7A9648D6-B41B-42D0-A817-AE2607B0B5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4200" y="554152"/>
            <a:ext cx="574177" cy="1075866"/>
            <a:chOff x="10994200" y="554152"/>
            <a:chExt cx="574177" cy="1075866"/>
          </a:xfrm>
        </p:grpSpPr>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13369"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3"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55951"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94200"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grpSp>
      <p:cxnSp>
        <p:nvCxnSpPr>
          <p:cNvPr id="16" name="Straight Connector 15">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TextBox 2">
            <a:extLst>
              <a:ext uri="{FF2B5EF4-FFF2-40B4-BE49-F238E27FC236}">
                <a16:creationId xmlns:a16="http://schemas.microsoft.com/office/drawing/2014/main" id="{B51FA4DE-0580-7354-4E3A-699785C9D903}"/>
              </a:ext>
            </a:extLst>
          </p:cNvPr>
          <p:cNvGraphicFramePr/>
          <p:nvPr>
            <p:extLst>
              <p:ext uri="{D42A27DB-BD31-4B8C-83A1-F6EECF244321}">
                <p14:modId xmlns:p14="http://schemas.microsoft.com/office/powerpoint/2010/main" val="571439532"/>
              </p:ext>
            </p:extLst>
          </p:nvPr>
        </p:nvGraphicFramePr>
        <p:xfrm>
          <a:off x="1049922" y="1712570"/>
          <a:ext cx="9356107" cy="4394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C3CCC55D-D70D-EBA2-DFD4-82973E66BD6F}"/>
              </a:ext>
            </a:extLst>
          </p:cNvPr>
          <p:cNvSpPr txBox="1"/>
          <p:nvPr/>
        </p:nvSpPr>
        <p:spPr>
          <a:xfrm>
            <a:off x="1587516" y="315009"/>
            <a:ext cx="8280920"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Common Assaults by Beating</a:t>
            </a:r>
          </a:p>
        </p:txBody>
      </p:sp>
    </p:spTree>
    <p:extLst>
      <p:ext uri="{BB962C8B-B14F-4D97-AF65-F5344CB8AC3E}">
        <p14:creationId xmlns:p14="http://schemas.microsoft.com/office/powerpoint/2010/main" val="26824970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367" name="Rectangle 15366">
            <a:extLst>
              <a:ext uri="{FF2B5EF4-FFF2-40B4-BE49-F238E27FC236}">
                <a16:creationId xmlns:a16="http://schemas.microsoft.com/office/drawing/2014/main" id="{22F15A2D-2324-487D-A02A-BF46C5C58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69" name="Right Triangle 15368">
            <a:extLst>
              <a:ext uri="{FF2B5EF4-FFF2-40B4-BE49-F238E27FC236}">
                <a16:creationId xmlns:a16="http://schemas.microsoft.com/office/drawing/2014/main" id="{2AEAFA59-923A-4F54-8B49-44C970BCC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371" name="Rectangle 15370">
            <a:extLst>
              <a:ext uri="{FF2B5EF4-FFF2-40B4-BE49-F238E27FC236}">
                <a16:creationId xmlns:a16="http://schemas.microsoft.com/office/drawing/2014/main" id="{C37E9D4B-7BFA-4D10-B666-547BAC4994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362" name="Picture 2" descr="Warning Vectors &amp; Illustrations for Free Download | Freepik">
            <a:extLst>
              <a:ext uri="{FF2B5EF4-FFF2-40B4-BE49-F238E27FC236}">
                <a16:creationId xmlns:a16="http://schemas.microsoft.com/office/drawing/2014/main" id="{9217E6F2-BC44-23B4-0796-0D25BD05423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094215" y="918546"/>
            <a:ext cx="7482605" cy="49793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235715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59C6B72-F8E6-4281-8F3E-93FC0DC980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p:cNvSpPr txBox="1"/>
          <p:nvPr/>
        </p:nvSpPr>
        <p:spPr>
          <a:xfrm>
            <a:off x="612648" y="365125"/>
            <a:ext cx="6036502" cy="2063808"/>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600" b="1" dirty="0">
                <a:latin typeface="+mj-lt"/>
                <a:ea typeface="+mj-ea"/>
                <a:cs typeface="+mj-cs"/>
              </a:rPr>
              <a:t>Examples of Injuries Consistent with Battery </a:t>
            </a:r>
          </a:p>
        </p:txBody>
      </p:sp>
      <p:pic>
        <p:nvPicPr>
          <p:cNvPr id="5" name="Picture 4"/>
          <p:cNvPicPr>
            <a:picLocks noChangeAspect="1"/>
          </p:cNvPicPr>
          <p:nvPr/>
        </p:nvPicPr>
        <p:blipFill>
          <a:blip r:embed="rId4"/>
          <a:stretch>
            <a:fillRect/>
          </a:stretch>
        </p:blipFill>
        <p:spPr>
          <a:xfrm>
            <a:off x="7040575" y="365125"/>
            <a:ext cx="1525219" cy="2194560"/>
          </a:xfrm>
          <a:prstGeom prst="rect">
            <a:avLst/>
          </a:prstGeom>
        </p:spPr>
      </p:pic>
      <p:pic>
        <p:nvPicPr>
          <p:cNvPr id="4" name="Picture 3"/>
          <p:cNvPicPr>
            <a:picLocks noChangeAspect="1"/>
          </p:cNvPicPr>
          <p:nvPr>
            <p:custDataLst>
              <p:tags r:id="rId1"/>
            </p:custDataLst>
          </p:nvPr>
        </p:nvPicPr>
        <p:blipFill>
          <a:blip r:embed="rId5" cstate="print">
            <a:extLst>
              <a:ext uri="{28A0092B-C50C-407E-A947-70E740481C1C}">
                <a14:useLocalDpi xmlns:a14="http://schemas.microsoft.com/office/drawing/2010/main" val="0"/>
              </a:ext>
            </a:extLst>
          </a:blip>
          <a:stretch>
            <a:fillRect/>
          </a:stretch>
        </p:blipFill>
        <p:spPr>
          <a:xfrm>
            <a:off x="9317799" y="365125"/>
            <a:ext cx="2479728" cy="2194560"/>
          </a:xfrm>
          <a:prstGeom prst="rect">
            <a:avLst/>
          </a:prstGeom>
        </p:spPr>
      </p:pic>
      <p:sp>
        <p:nvSpPr>
          <p:cNvPr id="21" name="sketch line">
            <a:extLst>
              <a:ext uri="{FF2B5EF4-FFF2-40B4-BE49-F238E27FC236}">
                <a16:creationId xmlns:a16="http://schemas.microsoft.com/office/drawing/2014/main" id="{490234EE-E0D8-4805-9227-CCEAC60169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2650181"/>
            <a:ext cx="4343400" cy="18288"/>
          </a:xfrm>
          <a:custGeom>
            <a:avLst/>
            <a:gdLst>
              <a:gd name="connsiteX0" fmla="*/ 0 w 4343400"/>
              <a:gd name="connsiteY0" fmla="*/ 0 h 18288"/>
              <a:gd name="connsiteX1" fmla="*/ 577052 w 4343400"/>
              <a:gd name="connsiteY1" fmla="*/ 0 h 18288"/>
              <a:gd name="connsiteX2" fmla="*/ 1067235 w 4343400"/>
              <a:gd name="connsiteY2" fmla="*/ 0 h 18288"/>
              <a:gd name="connsiteX3" fmla="*/ 1600853 w 4343400"/>
              <a:gd name="connsiteY3" fmla="*/ 0 h 18288"/>
              <a:gd name="connsiteX4" fmla="*/ 2264773 w 4343400"/>
              <a:gd name="connsiteY4" fmla="*/ 0 h 18288"/>
              <a:gd name="connsiteX5" fmla="*/ 2841825 w 4343400"/>
              <a:gd name="connsiteY5" fmla="*/ 0 h 18288"/>
              <a:gd name="connsiteX6" fmla="*/ 3375442 w 4343400"/>
              <a:gd name="connsiteY6" fmla="*/ 0 h 18288"/>
              <a:gd name="connsiteX7" fmla="*/ 4343400 w 4343400"/>
              <a:gd name="connsiteY7" fmla="*/ 0 h 18288"/>
              <a:gd name="connsiteX8" fmla="*/ 4343400 w 4343400"/>
              <a:gd name="connsiteY8" fmla="*/ 18288 h 18288"/>
              <a:gd name="connsiteX9" fmla="*/ 3722914 w 4343400"/>
              <a:gd name="connsiteY9" fmla="*/ 18288 h 18288"/>
              <a:gd name="connsiteX10" fmla="*/ 3189297 w 4343400"/>
              <a:gd name="connsiteY10" fmla="*/ 18288 h 18288"/>
              <a:gd name="connsiteX11" fmla="*/ 2481943 w 4343400"/>
              <a:gd name="connsiteY11" fmla="*/ 18288 h 18288"/>
              <a:gd name="connsiteX12" fmla="*/ 1904891 w 4343400"/>
              <a:gd name="connsiteY12" fmla="*/ 18288 h 18288"/>
              <a:gd name="connsiteX13" fmla="*/ 1414707 w 4343400"/>
              <a:gd name="connsiteY13" fmla="*/ 18288 h 18288"/>
              <a:gd name="connsiteX14" fmla="*/ 750788 w 4343400"/>
              <a:gd name="connsiteY14" fmla="*/ 18288 h 18288"/>
              <a:gd name="connsiteX15" fmla="*/ 0 w 4343400"/>
              <a:gd name="connsiteY15" fmla="*/ 18288 h 18288"/>
              <a:gd name="connsiteX16" fmla="*/ 0 w 43434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343400" h="18288" fill="none" extrusionOk="0">
                <a:moveTo>
                  <a:pt x="0" y="0"/>
                </a:moveTo>
                <a:cubicBezTo>
                  <a:pt x="233209" y="-19550"/>
                  <a:pt x="330816" y="19068"/>
                  <a:pt x="577052" y="0"/>
                </a:cubicBezTo>
                <a:cubicBezTo>
                  <a:pt x="823288" y="-19068"/>
                  <a:pt x="875077" y="10360"/>
                  <a:pt x="1067235" y="0"/>
                </a:cubicBezTo>
                <a:cubicBezTo>
                  <a:pt x="1259393" y="-10360"/>
                  <a:pt x="1410699" y="2939"/>
                  <a:pt x="1600853" y="0"/>
                </a:cubicBezTo>
                <a:cubicBezTo>
                  <a:pt x="1791007" y="-2939"/>
                  <a:pt x="2101644" y="-26225"/>
                  <a:pt x="2264773" y="0"/>
                </a:cubicBezTo>
                <a:cubicBezTo>
                  <a:pt x="2427902" y="26225"/>
                  <a:pt x="2690426" y="-27726"/>
                  <a:pt x="2841825" y="0"/>
                </a:cubicBezTo>
                <a:cubicBezTo>
                  <a:pt x="2993224" y="27726"/>
                  <a:pt x="3172320" y="-18569"/>
                  <a:pt x="3375442" y="0"/>
                </a:cubicBezTo>
                <a:cubicBezTo>
                  <a:pt x="3578564" y="18569"/>
                  <a:pt x="4003119" y="21909"/>
                  <a:pt x="4343400" y="0"/>
                </a:cubicBezTo>
                <a:cubicBezTo>
                  <a:pt x="4343798" y="7429"/>
                  <a:pt x="4343380" y="10822"/>
                  <a:pt x="4343400" y="18288"/>
                </a:cubicBezTo>
                <a:cubicBezTo>
                  <a:pt x="4109047" y="14709"/>
                  <a:pt x="3996986" y="7919"/>
                  <a:pt x="3722914" y="18288"/>
                </a:cubicBezTo>
                <a:cubicBezTo>
                  <a:pt x="3448842" y="28657"/>
                  <a:pt x="3340973" y="29252"/>
                  <a:pt x="3189297" y="18288"/>
                </a:cubicBezTo>
                <a:cubicBezTo>
                  <a:pt x="3037621" y="7324"/>
                  <a:pt x="2636891" y="-9539"/>
                  <a:pt x="2481943" y="18288"/>
                </a:cubicBezTo>
                <a:cubicBezTo>
                  <a:pt x="2326995" y="46115"/>
                  <a:pt x="2131632" y="740"/>
                  <a:pt x="1904891" y="18288"/>
                </a:cubicBezTo>
                <a:cubicBezTo>
                  <a:pt x="1678150" y="35836"/>
                  <a:pt x="1575362" y="-3381"/>
                  <a:pt x="1414707" y="18288"/>
                </a:cubicBezTo>
                <a:cubicBezTo>
                  <a:pt x="1254052" y="39957"/>
                  <a:pt x="1051093" y="-335"/>
                  <a:pt x="750788" y="18288"/>
                </a:cubicBezTo>
                <a:cubicBezTo>
                  <a:pt x="450483" y="36911"/>
                  <a:pt x="293781" y="22900"/>
                  <a:pt x="0" y="18288"/>
                </a:cubicBezTo>
                <a:cubicBezTo>
                  <a:pt x="-591" y="13205"/>
                  <a:pt x="-663" y="6329"/>
                  <a:pt x="0" y="0"/>
                </a:cubicBezTo>
                <a:close/>
              </a:path>
              <a:path w="4343400" h="18288" stroke="0" extrusionOk="0">
                <a:moveTo>
                  <a:pt x="0" y="0"/>
                </a:moveTo>
                <a:cubicBezTo>
                  <a:pt x="212719" y="-28531"/>
                  <a:pt x="340561" y="-1164"/>
                  <a:pt x="577052" y="0"/>
                </a:cubicBezTo>
                <a:cubicBezTo>
                  <a:pt x="813543" y="1164"/>
                  <a:pt x="866967" y="-9376"/>
                  <a:pt x="1067235" y="0"/>
                </a:cubicBezTo>
                <a:cubicBezTo>
                  <a:pt x="1267503" y="9376"/>
                  <a:pt x="1485778" y="-20470"/>
                  <a:pt x="1774589" y="0"/>
                </a:cubicBezTo>
                <a:cubicBezTo>
                  <a:pt x="2063400" y="20470"/>
                  <a:pt x="2090152" y="-14502"/>
                  <a:pt x="2351641" y="0"/>
                </a:cubicBezTo>
                <a:cubicBezTo>
                  <a:pt x="2613130" y="14502"/>
                  <a:pt x="2802864" y="19125"/>
                  <a:pt x="2928693" y="0"/>
                </a:cubicBezTo>
                <a:cubicBezTo>
                  <a:pt x="3054522" y="-19125"/>
                  <a:pt x="3482611" y="-2038"/>
                  <a:pt x="3636046" y="0"/>
                </a:cubicBezTo>
                <a:cubicBezTo>
                  <a:pt x="3789481" y="2038"/>
                  <a:pt x="4012363" y="973"/>
                  <a:pt x="4343400" y="0"/>
                </a:cubicBezTo>
                <a:cubicBezTo>
                  <a:pt x="4342514" y="5429"/>
                  <a:pt x="4344221" y="14046"/>
                  <a:pt x="4343400" y="18288"/>
                </a:cubicBezTo>
                <a:cubicBezTo>
                  <a:pt x="4078870" y="-6138"/>
                  <a:pt x="4015967" y="29658"/>
                  <a:pt x="3809782" y="18288"/>
                </a:cubicBezTo>
                <a:cubicBezTo>
                  <a:pt x="3603597" y="6918"/>
                  <a:pt x="3495552" y="24439"/>
                  <a:pt x="3189297" y="18288"/>
                </a:cubicBezTo>
                <a:cubicBezTo>
                  <a:pt x="2883042" y="12137"/>
                  <a:pt x="2850610" y="32583"/>
                  <a:pt x="2568811" y="18288"/>
                </a:cubicBezTo>
                <a:cubicBezTo>
                  <a:pt x="2287012" y="3993"/>
                  <a:pt x="2279820" y="23580"/>
                  <a:pt x="1991759" y="18288"/>
                </a:cubicBezTo>
                <a:cubicBezTo>
                  <a:pt x="1703698" y="12996"/>
                  <a:pt x="1616455" y="23157"/>
                  <a:pt x="1284405" y="18288"/>
                </a:cubicBezTo>
                <a:cubicBezTo>
                  <a:pt x="952355" y="13419"/>
                  <a:pt x="783530" y="16053"/>
                  <a:pt x="577052" y="18288"/>
                </a:cubicBezTo>
                <a:cubicBezTo>
                  <a:pt x="370574" y="20523"/>
                  <a:pt x="173929" y="5195"/>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87294D66-CA42-3AC9-2F65-D23080760937}"/>
              </a:ext>
            </a:extLst>
          </p:cNvPr>
          <p:cNvSpPr txBox="1"/>
          <p:nvPr/>
        </p:nvSpPr>
        <p:spPr>
          <a:xfrm>
            <a:off x="612648" y="2908005"/>
            <a:ext cx="5295015" cy="3268957"/>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200" dirty="0"/>
              <a:t>Minor bruising or swelling e.g. black eye</a:t>
            </a:r>
            <a:br>
              <a:rPr lang="en-US" sz="2200" dirty="0"/>
            </a:br>
            <a:endParaRPr lang="en-US" sz="2200" dirty="0"/>
          </a:p>
          <a:p>
            <a:pPr indent="-228600">
              <a:lnSpc>
                <a:spcPct val="90000"/>
              </a:lnSpc>
              <a:spcAft>
                <a:spcPts val="600"/>
              </a:spcAft>
              <a:buFont typeface="Arial" panose="020B0604020202020204" pitchFamily="34" charset="0"/>
              <a:buChar char="•"/>
            </a:pPr>
            <a:r>
              <a:rPr lang="en-US" sz="2200" dirty="0"/>
              <a:t>Grazes; scratches; abrasions; swellings; reddening of the skin; superficial cuts; </a:t>
            </a:r>
            <a:br>
              <a:rPr lang="en-US" sz="2200" dirty="0"/>
            </a:br>
            <a:endParaRPr lang="en-US" sz="2200" dirty="0"/>
          </a:p>
          <a:p>
            <a:pPr indent="-228600">
              <a:lnSpc>
                <a:spcPct val="90000"/>
              </a:lnSpc>
              <a:spcAft>
                <a:spcPts val="600"/>
              </a:spcAft>
              <a:buFont typeface="Arial" panose="020B0604020202020204" pitchFamily="34" charset="0"/>
              <a:buChar char="•"/>
            </a:pPr>
            <a:r>
              <a:rPr lang="en-US" sz="2200" dirty="0"/>
              <a:t>Swellings; reddening of the skin; superficial cuts; </a:t>
            </a:r>
          </a:p>
        </p:txBody>
      </p:sp>
      <p:pic>
        <p:nvPicPr>
          <p:cNvPr id="6" name="Picture 5"/>
          <p:cNvPicPr>
            <a:picLocks noChangeAspect="1"/>
          </p:cNvPicPr>
          <p:nvPr/>
        </p:nvPicPr>
        <p:blipFill rotWithShape="1">
          <a:blip r:embed="rId6">
            <a:extLst>
              <a:ext uri="{28A0092B-C50C-407E-A947-70E740481C1C}">
                <a14:useLocalDpi xmlns:a14="http://schemas.microsoft.com/office/drawing/2010/main" val="0"/>
              </a:ext>
            </a:extLst>
          </a:blip>
          <a:srcRect l="32185" t="25294" r="32532" b="10780"/>
          <a:stretch/>
        </p:blipFill>
        <p:spPr>
          <a:xfrm>
            <a:off x="7925431" y="2766251"/>
            <a:ext cx="2509985" cy="3410711"/>
          </a:xfrm>
          <a:prstGeom prst="rect">
            <a:avLst/>
          </a:prstGeom>
        </p:spPr>
      </p:pic>
    </p:spTree>
    <p:extLst>
      <p:ext uri="{BB962C8B-B14F-4D97-AF65-F5344CB8AC3E}">
        <p14:creationId xmlns:p14="http://schemas.microsoft.com/office/powerpoint/2010/main" val="41281576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958D0E3-B557-392B-837E-F7E24FC6F393}"/>
              </a:ext>
            </a:extLst>
          </p:cNvPr>
          <p:cNvSpPr txBox="1"/>
          <p:nvPr/>
        </p:nvSpPr>
        <p:spPr>
          <a:xfrm>
            <a:off x="841247" y="1655286"/>
            <a:ext cx="5254753" cy="2610042"/>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altLang="en-US" sz="5400" b="1" u="none" kern="1200" dirty="0">
                <a:solidFill>
                  <a:schemeClr val="tx1"/>
                </a:solidFill>
                <a:latin typeface="+mj-lt"/>
                <a:ea typeface="+mj-ea"/>
                <a:cs typeface="+mj-cs"/>
              </a:rPr>
              <a:t> What </a:t>
            </a:r>
            <a:r>
              <a:rPr lang="en-US" altLang="en-US" sz="5400" b="1" u="none" kern="1200" dirty="0" err="1">
                <a:solidFill>
                  <a:schemeClr val="tx1"/>
                </a:solidFill>
                <a:latin typeface="+mj-lt"/>
                <a:ea typeface="+mj-ea"/>
                <a:cs typeface="+mj-cs"/>
              </a:rPr>
              <a:t>defences</a:t>
            </a:r>
            <a:r>
              <a:rPr lang="en-US" altLang="en-US" sz="5400" b="1" u="none" kern="1200" dirty="0">
                <a:solidFill>
                  <a:schemeClr val="tx1"/>
                </a:solidFill>
                <a:latin typeface="+mj-lt"/>
                <a:ea typeface="+mj-ea"/>
                <a:cs typeface="+mj-cs"/>
              </a:rPr>
              <a:t> would one have to an assault? </a:t>
            </a:r>
          </a:p>
        </p:txBody>
      </p:sp>
      <p:sp>
        <p:nvSpPr>
          <p:cNvPr id="8199" name="Freeform: Shape 8198">
            <a:extLst>
              <a:ext uri="{FF2B5EF4-FFF2-40B4-BE49-F238E27FC236}">
                <a16:creationId xmlns:a16="http://schemas.microsoft.com/office/drawing/2014/main" id="{F6EF57EF-D042-41D3-83E8-41A1FE6C11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32876" cy="1290953"/>
          </a:xfrm>
          <a:custGeom>
            <a:avLst/>
            <a:gdLst>
              <a:gd name="connsiteX0" fmla="*/ 0 w 5532876"/>
              <a:gd name="connsiteY0" fmla="*/ 0 h 1290953"/>
              <a:gd name="connsiteX1" fmla="*/ 5532876 w 5532876"/>
              <a:gd name="connsiteY1" fmla="*/ 0 h 1290953"/>
              <a:gd name="connsiteX2" fmla="*/ 4936972 w 5532876"/>
              <a:gd name="connsiteY2" fmla="*/ 1290953 h 1290953"/>
              <a:gd name="connsiteX3" fmla="*/ 0 w 5532876"/>
              <a:gd name="connsiteY3" fmla="*/ 1290953 h 1290953"/>
            </a:gdLst>
            <a:ahLst/>
            <a:cxnLst>
              <a:cxn ang="0">
                <a:pos x="connsiteX0" y="connsiteY0"/>
              </a:cxn>
              <a:cxn ang="0">
                <a:pos x="connsiteX1" y="connsiteY1"/>
              </a:cxn>
              <a:cxn ang="0">
                <a:pos x="connsiteX2" y="connsiteY2"/>
              </a:cxn>
              <a:cxn ang="0">
                <a:pos x="connsiteX3" y="connsiteY3"/>
              </a:cxn>
            </a:cxnLst>
            <a:rect l="l" t="t" r="r" b="b"/>
            <a:pathLst>
              <a:path w="5532876" h="1290953">
                <a:moveTo>
                  <a:pt x="0" y="0"/>
                </a:moveTo>
                <a:lnTo>
                  <a:pt x="5532876" y="0"/>
                </a:lnTo>
                <a:lnTo>
                  <a:pt x="4936972" y="1290953"/>
                </a:lnTo>
                <a:lnTo>
                  <a:pt x="0" y="1290953"/>
                </a:lnTo>
                <a:close/>
              </a:path>
            </a:pathLst>
          </a:cu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201" name="Freeform: Shape 8200">
            <a:extLst>
              <a:ext uri="{FF2B5EF4-FFF2-40B4-BE49-F238E27FC236}">
                <a16:creationId xmlns:a16="http://schemas.microsoft.com/office/drawing/2014/main" id="{D00A59BB-A268-4F3E-9D41-CA265AF16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7841" y="1"/>
            <a:ext cx="7094159" cy="1290953"/>
          </a:xfrm>
          <a:custGeom>
            <a:avLst/>
            <a:gdLst>
              <a:gd name="connsiteX0" fmla="*/ 595904 w 7094159"/>
              <a:gd name="connsiteY0" fmla="*/ 0 h 1290953"/>
              <a:gd name="connsiteX1" fmla="*/ 7094159 w 7094159"/>
              <a:gd name="connsiteY1" fmla="*/ 0 h 1290953"/>
              <a:gd name="connsiteX2" fmla="*/ 7094159 w 7094159"/>
              <a:gd name="connsiteY2" fmla="*/ 1290553 h 1290953"/>
              <a:gd name="connsiteX3" fmla="*/ 5920618 w 7094159"/>
              <a:gd name="connsiteY3" fmla="*/ 1290553 h 1290953"/>
              <a:gd name="connsiteX4" fmla="*/ 5920618 w 7094159"/>
              <a:gd name="connsiteY4" fmla="*/ 1290953 h 1290953"/>
              <a:gd name="connsiteX5" fmla="*/ 2729248 w 7094159"/>
              <a:gd name="connsiteY5" fmla="*/ 1290953 h 1290953"/>
              <a:gd name="connsiteX6" fmla="*/ 2574303 w 7094159"/>
              <a:gd name="connsiteY6" fmla="*/ 1290953 h 1290953"/>
              <a:gd name="connsiteX7" fmla="*/ 0 w 7094159"/>
              <a:gd name="connsiteY7" fmla="*/ 1290953 h 1290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094159" h="1290953">
                <a:moveTo>
                  <a:pt x="595904" y="0"/>
                </a:moveTo>
                <a:lnTo>
                  <a:pt x="7094159" y="0"/>
                </a:lnTo>
                <a:lnTo>
                  <a:pt x="7094159" y="1290553"/>
                </a:lnTo>
                <a:lnTo>
                  <a:pt x="5920618" y="1290553"/>
                </a:lnTo>
                <a:lnTo>
                  <a:pt x="5920618" y="1290953"/>
                </a:lnTo>
                <a:lnTo>
                  <a:pt x="2729248" y="1290953"/>
                </a:lnTo>
                <a:lnTo>
                  <a:pt x="2574303" y="1290953"/>
                </a:lnTo>
                <a:lnTo>
                  <a:pt x="0" y="1290953"/>
                </a:lnTo>
                <a:close/>
              </a:path>
            </a:pathLst>
          </a:custGeom>
          <a:solidFill>
            <a:srgbClr val="7F7F7F">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194" name="Picture 2" descr="Removing mental health defences | MHT">
            <a:extLst>
              <a:ext uri="{FF2B5EF4-FFF2-40B4-BE49-F238E27FC236}">
                <a16:creationId xmlns:a16="http://schemas.microsoft.com/office/drawing/2014/main" id="{5D089643-DB39-8386-3AB6-A14A6890981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507579" y="2305873"/>
            <a:ext cx="5079371" cy="2183238"/>
          </a:xfrm>
          <a:prstGeom prst="rect">
            <a:avLst/>
          </a:prstGeom>
          <a:noFill/>
          <a:extLst>
            <a:ext uri="{909E8E84-426E-40DD-AFC4-6F175D3DCCD1}">
              <a14:hiddenFill xmlns:a14="http://schemas.microsoft.com/office/drawing/2010/main">
                <a:solidFill>
                  <a:srgbClr val="FFFFFF"/>
                </a:solidFill>
              </a14:hiddenFill>
            </a:ext>
          </a:extLst>
        </p:spPr>
      </p:pic>
      <p:sp>
        <p:nvSpPr>
          <p:cNvPr id="8203" name="Freeform: Shape 8202">
            <a:extLst>
              <a:ext uri="{FF2B5EF4-FFF2-40B4-BE49-F238E27FC236}">
                <a16:creationId xmlns:a16="http://schemas.microsoft.com/office/drawing/2014/main" id="{63794DCE-9D34-40DF-AB3F-06DA8ACCDA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2116" y="5450103"/>
            <a:ext cx="5569884" cy="1407897"/>
          </a:xfrm>
          <a:custGeom>
            <a:avLst/>
            <a:gdLst>
              <a:gd name="connsiteX0" fmla="*/ 652041 w 5569884"/>
              <a:gd name="connsiteY0" fmla="*/ 0 h 1407897"/>
              <a:gd name="connsiteX1" fmla="*/ 5569884 w 5569884"/>
              <a:gd name="connsiteY1" fmla="*/ 0 h 1407897"/>
              <a:gd name="connsiteX2" fmla="*/ 5569884 w 5569884"/>
              <a:gd name="connsiteY2" fmla="*/ 1407897 h 1407897"/>
              <a:gd name="connsiteX3" fmla="*/ 0 w 5569884"/>
              <a:gd name="connsiteY3" fmla="*/ 1407897 h 1407897"/>
            </a:gdLst>
            <a:ahLst/>
            <a:cxnLst>
              <a:cxn ang="0">
                <a:pos x="connsiteX0" y="connsiteY0"/>
              </a:cxn>
              <a:cxn ang="0">
                <a:pos x="connsiteX1" y="connsiteY1"/>
              </a:cxn>
              <a:cxn ang="0">
                <a:pos x="connsiteX2" y="connsiteY2"/>
              </a:cxn>
              <a:cxn ang="0">
                <a:pos x="connsiteX3" y="connsiteY3"/>
              </a:cxn>
            </a:cxnLst>
            <a:rect l="l" t="t" r="r" b="b"/>
            <a:pathLst>
              <a:path w="5569884" h="1407897">
                <a:moveTo>
                  <a:pt x="652041" y="0"/>
                </a:moveTo>
                <a:lnTo>
                  <a:pt x="5569884" y="0"/>
                </a:lnTo>
                <a:lnTo>
                  <a:pt x="5569884" y="1407897"/>
                </a:lnTo>
                <a:lnTo>
                  <a:pt x="0" y="1407897"/>
                </a:lnTo>
                <a:close/>
              </a:path>
            </a:pathLst>
          </a:custGeom>
          <a:solidFill>
            <a:schemeClr val="accent2">
              <a:lumMod val="100000"/>
              <a:lumOff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205" name="Freeform: Shape 8204">
            <a:extLst>
              <a:ext uri="{FF2B5EF4-FFF2-40B4-BE49-F238E27FC236}">
                <a16:creationId xmlns:a16="http://schemas.microsoft.com/office/drawing/2014/main" id="{45006452-918C-4282-A72C-C9692B6691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450103"/>
            <a:ext cx="7114535" cy="1407897"/>
          </a:xfrm>
          <a:custGeom>
            <a:avLst/>
            <a:gdLst>
              <a:gd name="connsiteX0" fmla="*/ 0 w 7114535"/>
              <a:gd name="connsiteY0" fmla="*/ 0 h 1407897"/>
              <a:gd name="connsiteX1" fmla="*/ 1189345 w 7114535"/>
              <a:gd name="connsiteY1" fmla="*/ 0 h 1407897"/>
              <a:gd name="connsiteX2" fmla="*/ 7114535 w 7114535"/>
              <a:gd name="connsiteY2" fmla="*/ 0 h 1407897"/>
              <a:gd name="connsiteX3" fmla="*/ 6462495 w 7114535"/>
              <a:gd name="connsiteY3" fmla="*/ 1407897 h 1407897"/>
              <a:gd name="connsiteX4" fmla="*/ 0 w 7114535"/>
              <a:gd name="connsiteY4" fmla="*/ 1407897 h 14078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14535" h="1407897">
                <a:moveTo>
                  <a:pt x="0" y="0"/>
                </a:moveTo>
                <a:lnTo>
                  <a:pt x="1189345" y="0"/>
                </a:lnTo>
                <a:lnTo>
                  <a:pt x="7114535" y="0"/>
                </a:lnTo>
                <a:lnTo>
                  <a:pt x="6462495" y="1407897"/>
                </a:lnTo>
                <a:lnTo>
                  <a:pt x="0" y="1407897"/>
                </a:lnTo>
                <a:close/>
              </a:path>
            </a:pathLst>
          </a:custGeom>
          <a:solidFill>
            <a:srgbClr val="7F7F7F">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249814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3" name="Rectangle 9222">
            <a:extLst>
              <a:ext uri="{FF2B5EF4-FFF2-40B4-BE49-F238E27FC236}">
                <a16:creationId xmlns:a16="http://schemas.microsoft.com/office/drawing/2014/main" id="{B6ECEE03-918F-43ED-A7B3-F1BDE3FCE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p:nvSpPr>
        <p:spPr>
          <a:xfrm>
            <a:off x="838200" y="400051"/>
            <a:ext cx="10515600" cy="1270232"/>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6600" b="1" kern="1200">
                <a:solidFill>
                  <a:schemeClr val="tx1"/>
                </a:solidFill>
                <a:latin typeface="+mj-lt"/>
                <a:ea typeface="+mj-ea"/>
                <a:cs typeface="+mj-cs"/>
              </a:rPr>
              <a:t>Defences</a:t>
            </a:r>
          </a:p>
        </p:txBody>
      </p:sp>
      <p:sp>
        <p:nvSpPr>
          <p:cNvPr id="9225" name="sketch line">
            <a:extLst>
              <a:ext uri="{FF2B5EF4-FFF2-40B4-BE49-F238E27FC236}">
                <a16:creationId xmlns:a16="http://schemas.microsoft.com/office/drawing/2014/main" id="{010B55F0-C448-403A-8231-AD42A7BA27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2682" y="1661139"/>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l="17277" r="-2" b="-2"/>
          <a:stretch/>
        </p:blipFill>
        <p:spPr bwMode="auto">
          <a:xfrm>
            <a:off x="510365" y="2322441"/>
            <a:ext cx="3524888" cy="3179053"/>
          </a:xfrm>
          <a:custGeom>
            <a:avLst/>
            <a:gdLst/>
            <a:ahLst/>
            <a:cxnLst/>
            <a:rect l="l" t="t" r="r" b="b"/>
            <a:pathLst>
              <a:path w="3524888" h="3647338">
                <a:moveTo>
                  <a:pt x="887181" y="60"/>
                </a:moveTo>
                <a:cubicBezTo>
                  <a:pt x="945946" y="-443"/>
                  <a:pt x="1004683" y="2214"/>
                  <a:pt x="1063120" y="9535"/>
                </a:cubicBezTo>
                <a:cubicBezTo>
                  <a:pt x="1192553" y="25206"/>
                  <a:pt x="1324035" y="29312"/>
                  <a:pt x="1454772" y="21769"/>
                </a:cubicBezTo>
                <a:cubicBezTo>
                  <a:pt x="1583729" y="15160"/>
                  <a:pt x="1712924" y="14714"/>
                  <a:pt x="1842239" y="16589"/>
                </a:cubicBezTo>
                <a:cubicBezTo>
                  <a:pt x="1958874" y="18285"/>
                  <a:pt x="2075629" y="18018"/>
                  <a:pt x="2192264" y="13196"/>
                </a:cubicBezTo>
                <a:cubicBezTo>
                  <a:pt x="2323253" y="7660"/>
                  <a:pt x="2454242" y="2928"/>
                  <a:pt x="2585114" y="13911"/>
                </a:cubicBezTo>
                <a:cubicBezTo>
                  <a:pt x="2699008" y="24482"/>
                  <a:pt x="2813668" y="29758"/>
                  <a:pt x="2928437" y="29714"/>
                </a:cubicBezTo>
                <a:cubicBezTo>
                  <a:pt x="3080601" y="28464"/>
                  <a:pt x="3232406" y="19625"/>
                  <a:pt x="3384330" y="14536"/>
                </a:cubicBezTo>
                <a:lnTo>
                  <a:pt x="3481468" y="12130"/>
                </a:lnTo>
                <a:lnTo>
                  <a:pt x="3481325" y="16098"/>
                </a:lnTo>
                <a:lnTo>
                  <a:pt x="3493308" y="84630"/>
                </a:lnTo>
                <a:lnTo>
                  <a:pt x="3493318" y="92959"/>
                </a:lnTo>
                <a:cubicBezTo>
                  <a:pt x="3495695" y="161085"/>
                  <a:pt x="3501168" y="229143"/>
                  <a:pt x="3512114" y="297090"/>
                </a:cubicBezTo>
                <a:cubicBezTo>
                  <a:pt x="3519231" y="340796"/>
                  <a:pt x="3524136" y="384681"/>
                  <a:pt x="3524809" y="428543"/>
                </a:cubicBezTo>
                <a:cubicBezTo>
                  <a:pt x="3525482" y="472405"/>
                  <a:pt x="3521924" y="516245"/>
                  <a:pt x="3512114" y="559861"/>
                </a:cubicBezTo>
                <a:cubicBezTo>
                  <a:pt x="3491119" y="656469"/>
                  <a:pt x="3485618" y="754605"/>
                  <a:pt x="3495724" y="852186"/>
                </a:cubicBezTo>
                <a:cubicBezTo>
                  <a:pt x="3504578" y="948437"/>
                  <a:pt x="3505176" y="1044867"/>
                  <a:pt x="3502664" y="1141386"/>
                </a:cubicBezTo>
                <a:cubicBezTo>
                  <a:pt x="3500391" y="1228440"/>
                  <a:pt x="3500750" y="1315584"/>
                  <a:pt x="3507210" y="1402639"/>
                </a:cubicBezTo>
                <a:cubicBezTo>
                  <a:pt x="3514626" y="1500407"/>
                  <a:pt x="3520966" y="1598176"/>
                  <a:pt x="3506252" y="1695857"/>
                </a:cubicBezTo>
                <a:cubicBezTo>
                  <a:pt x="3492089" y="1780866"/>
                  <a:pt x="3485019" y="1866447"/>
                  <a:pt x="3485079" y="1952109"/>
                </a:cubicBezTo>
                <a:cubicBezTo>
                  <a:pt x="3486753" y="2065682"/>
                  <a:pt x="3498595" y="2178986"/>
                  <a:pt x="3505415" y="2292381"/>
                </a:cubicBezTo>
                <a:cubicBezTo>
                  <a:pt x="3514746" y="2447918"/>
                  <a:pt x="3522761" y="2603544"/>
                  <a:pt x="3508406" y="2759171"/>
                </a:cubicBezTo>
                <a:cubicBezTo>
                  <a:pt x="3497997" y="2866762"/>
                  <a:pt x="3488427" y="2974352"/>
                  <a:pt x="3496442" y="3082389"/>
                </a:cubicBezTo>
                <a:cubicBezTo>
                  <a:pt x="3502066" y="3158639"/>
                  <a:pt x="3510200" y="3234980"/>
                  <a:pt x="3504816" y="3311409"/>
                </a:cubicBezTo>
                <a:lnTo>
                  <a:pt x="3500655" y="3407763"/>
                </a:lnTo>
                <a:lnTo>
                  <a:pt x="3500528" y="3407763"/>
                </a:lnTo>
                <a:lnTo>
                  <a:pt x="3500186" y="3418624"/>
                </a:lnTo>
                <a:lnTo>
                  <a:pt x="3498431" y="3459279"/>
                </a:lnTo>
                <a:lnTo>
                  <a:pt x="3498786" y="3476530"/>
                </a:lnTo>
                <a:lnTo>
                  <a:pt x="3500070" y="3476530"/>
                </a:lnTo>
                <a:lnTo>
                  <a:pt x="3504922" y="3592711"/>
                </a:lnTo>
                <a:lnTo>
                  <a:pt x="3504733" y="3642505"/>
                </a:lnTo>
                <a:lnTo>
                  <a:pt x="3344090" y="3645620"/>
                </a:lnTo>
                <a:cubicBezTo>
                  <a:pt x="3179267" y="3652578"/>
                  <a:pt x="3015642" y="3636699"/>
                  <a:pt x="2851776" y="3628492"/>
                </a:cubicBezTo>
                <a:cubicBezTo>
                  <a:pt x="2716167" y="3622675"/>
                  <a:pt x="2580186" y="3623335"/>
                  <a:pt x="2444683" y="3630454"/>
                </a:cubicBezTo>
                <a:cubicBezTo>
                  <a:pt x="2220221" y="3640802"/>
                  <a:pt x="1995758" y="3642229"/>
                  <a:pt x="1771055" y="3636431"/>
                </a:cubicBezTo>
                <a:cubicBezTo>
                  <a:pt x="1659183" y="3633576"/>
                  <a:pt x="1547429" y="3634736"/>
                  <a:pt x="1435676" y="3638305"/>
                </a:cubicBezTo>
                <a:cubicBezTo>
                  <a:pt x="1179420" y="3646601"/>
                  <a:pt x="923403" y="3637323"/>
                  <a:pt x="667265" y="3634558"/>
                </a:cubicBezTo>
                <a:cubicBezTo>
                  <a:pt x="569736" y="3633488"/>
                  <a:pt x="472205" y="3633665"/>
                  <a:pt x="374794" y="3637679"/>
                </a:cubicBezTo>
                <a:cubicBezTo>
                  <a:pt x="264415" y="3642140"/>
                  <a:pt x="154036" y="3643412"/>
                  <a:pt x="43657" y="3642932"/>
                </a:cubicBezTo>
                <a:lnTo>
                  <a:pt x="11965" y="3642429"/>
                </a:lnTo>
                <a:lnTo>
                  <a:pt x="24360" y="3479541"/>
                </a:lnTo>
                <a:cubicBezTo>
                  <a:pt x="26194" y="3423392"/>
                  <a:pt x="25594" y="3367189"/>
                  <a:pt x="22559" y="3311038"/>
                </a:cubicBezTo>
                <a:cubicBezTo>
                  <a:pt x="16343" y="3197955"/>
                  <a:pt x="-628" y="3084971"/>
                  <a:pt x="13594" y="2971689"/>
                </a:cubicBezTo>
                <a:cubicBezTo>
                  <a:pt x="38335" y="2776712"/>
                  <a:pt x="12519" y="2582431"/>
                  <a:pt x="4272" y="2387950"/>
                </a:cubicBezTo>
                <a:cubicBezTo>
                  <a:pt x="-3262" y="2237604"/>
                  <a:pt x="2250" y="2086990"/>
                  <a:pt x="20765" y="1937298"/>
                </a:cubicBezTo>
                <a:cubicBezTo>
                  <a:pt x="38958" y="1790576"/>
                  <a:pt x="37113" y="1642627"/>
                  <a:pt x="15268" y="1496252"/>
                </a:cubicBezTo>
                <a:cubicBezTo>
                  <a:pt x="7718" y="1430798"/>
                  <a:pt x="7400" y="1364898"/>
                  <a:pt x="14311" y="1299395"/>
                </a:cubicBezTo>
                <a:cubicBezTo>
                  <a:pt x="22640" y="1195064"/>
                  <a:pt x="20682" y="1090348"/>
                  <a:pt x="8455" y="986285"/>
                </a:cubicBezTo>
                <a:cubicBezTo>
                  <a:pt x="-8159" y="849535"/>
                  <a:pt x="3794" y="712390"/>
                  <a:pt x="9890" y="575540"/>
                </a:cubicBezTo>
                <a:cubicBezTo>
                  <a:pt x="14432" y="472556"/>
                  <a:pt x="17180" y="369671"/>
                  <a:pt x="12878" y="266688"/>
                </a:cubicBezTo>
                <a:lnTo>
                  <a:pt x="14418" y="21931"/>
                </a:lnTo>
                <a:lnTo>
                  <a:pt x="163536" y="23733"/>
                </a:lnTo>
                <a:cubicBezTo>
                  <a:pt x="346324" y="25875"/>
                  <a:pt x="528992" y="25875"/>
                  <a:pt x="711062" y="9535"/>
                </a:cubicBezTo>
                <a:cubicBezTo>
                  <a:pt x="769619" y="4223"/>
                  <a:pt x="828415" y="562"/>
                  <a:pt x="887181" y="60"/>
                </a:cubicBez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Picture 2"/>
          <p:cNvPicPr>
            <a:picLocks noChangeAspect="1" noChangeArrowheads="1"/>
          </p:cNvPicPr>
          <p:nvPr/>
        </p:nvPicPr>
        <p:blipFill rotWithShape="1">
          <a:blip r:embed="rId4">
            <a:extLst>
              <a:ext uri="{28A0092B-C50C-407E-A947-70E740481C1C}">
                <a14:useLocalDpi xmlns:a14="http://schemas.microsoft.com/office/drawing/2010/main" val="0"/>
              </a:ext>
            </a:extLst>
          </a:blip>
          <a:srcRect l="22240" r="21548" b="-2"/>
          <a:stretch/>
        </p:blipFill>
        <p:spPr bwMode="auto">
          <a:xfrm>
            <a:off x="4333556" y="2322441"/>
            <a:ext cx="3524888" cy="3160765"/>
          </a:xfrm>
          <a:custGeom>
            <a:avLst/>
            <a:gdLst/>
            <a:ahLst/>
            <a:cxnLst/>
            <a:rect l="l" t="t" r="r" b="b"/>
            <a:pathLst>
              <a:path w="3524888" h="3647338">
                <a:moveTo>
                  <a:pt x="887181" y="60"/>
                </a:moveTo>
                <a:cubicBezTo>
                  <a:pt x="945947" y="-443"/>
                  <a:pt x="1004683" y="2214"/>
                  <a:pt x="1063120" y="9535"/>
                </a:cubicBezTo>
                <a:cubicBezTo>
                  <a:pt x="1192553" y="25206"/>
                  <a:pt x="1324035" y="29312"/>
                  <a:pt x="1454772" y="21769"/>
                </a:cubicBezTo>
                <a:cubicBezTo>
                  <a:pt x="1583729" y="15160"/>
                  <a:pt x="1712924" y="14714"/>
                  <a:pt x="1842239" y="16589"/>
                </a:cubicBezTo>
                <a:cubicBezTo>
                  <a:pt x="1958874" y="18285"/>
                  <a:pt x="2075629" y="18018"/>
                  <a:pt x="2192264" y="13196"/>
                </a:cubicBezTo>
                <a:cubicBezTo>
                  <a:pt x="2323253" y="7660"/>
                  <a:pt x="2454242" y="2928"/>
                  <a:pt x="2585114" y="13911"/>
                </a:cubicBezTo>
                <a:cubicBezTo>
                  <a:pt x="2699008" y="24482"/>
                  <a:pt x="2813669" y="29758"/>
                  <a:pt x="2928437" y="29714"/>
                </a:cubicBezTo>
                <a:cubicBezTo>
                  <a:pt x="3080601" y="28464"/>
                  <a:pt x="3232406" y="19625"/>
                  <a:pt x="3384330" y="14536"/>
                </a:cubicBezTo>
                <a:lnTo>
                  <a:pt x="3481468" y="12130"/>
                </a:lnTo>
                <a:lnTo>
                  <a:pt x="3481325" y="16098"/>
                </a:lnTo>
                <a:lnTo>
                  <a:pt x="3493308" y="84630"/>
                </a:lnTo>
                <a:lnTo>
                  <a:pt x="3493318" y="92959"/>
                </a:lnTo>
                <a:cubicBezTo>
                  <a:pt x="3495695" y="161085"/>
                  <a:pt x="3501169" y="229143"/>
                  <a:pt x="3512114" y="297090"/>
                </a:cubicBezTo>
                <a:cubicBezTo>
                  <a:pt x="3519231" y="340796"/>
                  <a:pt x="3524136" y="384681"/>
                  <a:pt x="3524809" y="428543"/>
                </a:cubicBezTo>
                <a:cubicBezTo>
                  <a:pt x="3525482" y="472405"/>
                  <a:pt x="3521924" y="516245"/>
                  <a:pt x="3512114" y="559861"/>
                </a:cubicBezTo>
                <a:cubicBezTo>
                  <a:pt x="3491119" y="656469"/>
                  <a:pt x="3485618" y="754605"/>
                  <a:pt x="3495724" y="852186"/>
                </a:cubicBezTo>
                <a:cubicBezTo>
                  <a:pt x="3504578" y="948437"/>
                  <a:pt x="3505176" y="1044867"/>
                  <a:pt x="3502664" y="1141386"/>
                </a:cubicBezTo>
                <a:cubicBezTo>
                  <a:pt x="3500391" y="1228440"/>
                  <a:pt x="3500750" y="1315584"/>
                  <a:pt x="3507210" y="1402639"/>
                </a:cubicBezTo>
                <a:cubicBezTo>
                  <a:pt x="3514626" y="1500407"/>
                  <a:pt x="3520966" y="1598176"/>
                  <a:pt x="3506252" y="1695857"/>
                </a:cubicBezTo>
                <a:cubicBezTo>
                  <a:pt x="3492089" y="1780866"/>
                  <a:pt x="3485019" y="1866447"/>
                  <a:pt x="3485079" y="1952109"/>
                </a:cubicBezTo>
                <a:cubicBezTo>
                  <a:pt x="3486753" y="2065682"/>
                  <a:pt x="3498596" y="2178986"/>
                  <a:pt x="3505415" y="2292381"/>
                </a:cubicBezTo>
                <a:cubicBezTo>
                  <a:pt x="3514746" y="2447918"/>
                  <a:pt x="3522761" y="2603544"/>
                  <a:pt x="3508406" y="2759171"/>
                </a:cubicBezTo>
                <a:cubicBezTo>
                  <a:pt x="3497997" y="2866762"/>
                  <a:pt x="3488428" y="2974352"/>
                  <a:pt x="3496442" y="3082389"/>
                </a:cubicBezTo>
                <a:cubicBezTo>
                  <a:pt x="3502066" y="3158639"/>
                  <a:pt x="3510200" y="3234980"/>
                  <a:pt x="3504816" y="3311409"/>
                </a:cubicBezTo>
                <a:lnTo>
                  <a:pt x="3500655" y="3407763"/>
                </a:lnTo>
                <a:lnTo>
                  <a:pt x="3500528" y="3407763"/>
                </a:lnTo>
                <a:lnTo>
                  <a:pt x="3500186" y="3418624"/>
                </a:lnTo>
                <a:lnTo>
                  <a:pt x="3498431" y="3459279"/>
                </a:lnTo>
                <a:lnTo>
                  <a:pt x="3498786" y="3476530"/>
                </a:lnTo>
                <a:lnTo>
                  <a:pt x="3500070" y="3476530"/>
                </a:lnTo>
                <a:lnTo>
                  <a:pt x="3504922" y="3592711"/>
                </a:lnTo>
                <a:lnTo>
                  <a:pt x="3504733" y="3642505"/>
                </a:lnTo>
                <a:lnTo>
                  <a:pt x="3344090" y="3645620"/>
                </a:lnTo>
                <a:cubicBezTo>
                  <a:pt x="3179268" y="3652578"/>
                  <a:pt x="3015642" y="3636699"/>
                  <a:pt x="2851776" y="3628492"/>
                </a:cubicBezTo>
                <a:cubicBezTo>
                  <a:pt x="2716167" y="3622675"/>
                  <a:pt x="2580186" y="3623335"/>
                  <a:pt x="2444683" y="3630454"/>
                </a:cubicBezTo>
                <a:cubicBezTo>
                  <a:pt x="2220221" y="3640802"/>
                  <a:pt x="1995758" y="3642229"/>
                  <a:pt x="1771055" y="3636431"/>
                </a:cubicBezTo>
                <a:cubicBezTo>
                  <a:pt x="1659183" y="3633576"/>
                  <a:pt x="1547429" y="3634736"/>
                  <a:pt x="1435676" y="3638305"/>
                </a:cubicBezTo>
                <a:cubicBezTo>
                  <a:pt x="1179420" y="3646601"/>
                  <a:pt x="923403" y="3637323"/>
                  <a:pt x="667265" y="3634558"/>
                </a:cubicBezTo>
                <a:cubicBezTo>
                  <a:pt x="569736" y="3633488"/>
                  <a:pt x="472205" y="3633665"/>
                  <a:pt x="374794" y="3637679"/>
                </a:cubicBezTo>
                <a:cubicBezTo>
                  <a:pt x="264415" y="3642140"/>
                  <a:pt x="154036" y="3643412"/>
                  <a:pt x="43657" y="3642932"/>
                </a:cubicBezTo>
                <a:lnTo>
                  <a:pt x="11965" y="3642429"/>
                </a:lnTo>
                <a:lnTo>
                  <a:pt x="24360" y="3479541"/>
                </a:lnTo>
                <a:cubicBezTo>
                  <a:pt x="26194" y="3423392"/>
                  <a:pt x="25594" y="3367189"/>
                  <a:pt x="22559" y="3311038"/>
                </a:cubicBezTo>
                <a:cubicBezTo>
                  <a:pt x="16343" y="3197955"/>
                  <a:pt x="-628" y="3084971"/>
                  <a:pt x="13594" y="2971689"/>
                </a:cubicBezTo>
                <a:cubicBezTo>
                  <a:pt x="38335" y="2776712"/>
                  <a:pt x="12519" y="2582431"/>
                  <a:pt x="4272" y="2387950"/>
                </a:cubicBezTo>
                <a:cubicBezTo>
                  <a:pt x="-3262" y="2237604"/>
                  <a:pt x="2250" y="2086990"/>
                  <a:pt x="20765" y="1937298"/>
                </a:cubicBezTo>
                <a:cubicBezTo>
                  <a:pt x="38958" y="1790576"/>
                  <a:pt x="37113" y="1642627"/>
                  <a:pt x="15268" y="1496252"/>
                </a:cubicBezTo>
                <a:cubicBezTo>
                  <a:pt x="7718" y="1430798"/>
                  <a:pt x="7400" y="1364898"/>
                  <a:pt x="14311" y="1299395"/>
                </a:cubicBezTo>
                <a:cubicBezTo>
                  <a:pt x="22640" y="1195064"/>
                  <a:pt x="20682" y="1090348"/>
                  <a:pt x="8455" y="986285"/>
                </a:cubicBezTo>
                <a:cubicBezTo>
                  <a:pt x="-8159" y="849535"/>
                  <a:pt x="3794" y="712390"/>
                  <a:pt x="9890" y="575540"/>
                </a:cubicBezTo>
                <a:cubicBezTo>
                  <a:pt x="14432" y="472556"/>
                  <a:pt x="17180" y="369671"/>
                  <a:pt x="12878" y="266688"/>
                </a:cubicBezTo>
                <a:lnTo>
                  <a:pt x="14418" y="21931"/>
                </a:lnTo>
                <a:lnTo>
                  <a:pt x="163536" y="23733"/>
                </a:lnTo>
                <a:cubicBezTo>
                  <a:pt x="346324" y="25875"/>
                  <a:pt x="528992" y="25875"/>
                  <a:pt x="711062" y="9535"/>
                </a:cubicBezTo>
                <a:cubicBezTo>
                  <a:pt x="769619" y="4223"/>
                  <a:pt x="828415" y="562"/>
                  <a:pt x="887181" y="60"/>
                </a:cubicBez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18" name="Picture 2" descr="Brexit: wisdom of crowds proves effective predictor of Britain's chaotic EU  departure">
            <a:extLst>
              <a:ext uri="{FF2B5EF4-FFF2-40B4-BE49-F238E27FC236}">
                <a16:creationId xmlns:a16="http://schemas.microsoft.com/office/drawing/2014/main" id="{8FF59204-84D6-0EBF-C0D5-B3141C147E9D}"/>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30864" r="21720" b="-2"/>
          <a:stretch/>
        </p:blipFill>
        <p:spPr bwMode="auto">
          <a:xfrm>
            <a:off x="8156747" y="2294496"/>
            <a:ext cx="3524888" cy="3179052"/>
          </a:xfrm>
          <a:custGeom>
            <a:avLst/>
            <a:gdLst/>
            <a:ahLst/>
            <a:cxnLst/>
            <a:rect l="l" t="t" r="r" b="b"/>
            <a:pathLst>
              <a:path w="3524888" h="3647338">
                <a:moveTo>
                  <a:pt x="887180" y="60"/>
                </a:moveTo>
                <a:cubicBezTo>
                  <a:pt x="945946" y="-442"/>
                  <a:pt x="1004683" y="2214"/>
                  <a:pt x="1063120" y="9535"/>
                </a:cubicBezTo>
                <a:cubicBezTo>
                  <a:pt x="1192553" y="25206"/>
                  <a:pt x="1324035" y="29312"/>
                  <a:pt x="1454772" y="21769"/>
                </a:cubicBezTo>
                <a:cubicBezTo>
                  <a:pt x="1583729" y="15160"/>
                  <a:pt x="1712924" y="14714"/>
                  <a:pt x="1842239" y="16589"/>
                </a:cubicBezTo>
                <a:cubicBezTo>
                  <a:pt x="1958874" y="18285"/>
                  <a:pt x="2075628" y="18018"/>
                  <a:pt x="2192263" y="13196"/>
                </a:cubicBezTo>
                <a:cubicBezTo>
                  <a:pt x="2323253" y="7660"/>
                  <a:pt x="2454242" y="2928"/>
                  <a:pt x="2585113" y="13911"/>
                </a:cubicBezTo>
                <a:cubicBezTo>
                  <a:pt x="2699008" y="24482"/>
                  <a:pt x="2813668" y="29758"/>
                  <a:pt x="2928437" y="29714"/>
                </a:cubicBezTo>
                <a:cubicBezTo>
                  <a:pt x="3080601" y="28464"/>
                  <a:pt x="3232406" y="19625"/>
                  <a:pt x="3384330" y="14536"/>
                </a:cubicBezTo>
                <a:lnTo>
                  <a:pt x="3481468" y="12130"/>
                </a:lnTo>
                <a:lnTo>
                  <a:pt x="3481325" y="16098"/>
                </a:lnTo>
                <a:lnTo>
                  <a:pt x="3493308" y="84630"/>
                </a:lnTo>
                <a:lnTo>
                  <a:pt x="3493318" y="92959"/>
                </a:lnTo>
                <a:cubicBezTo>
                  <a:pt x="3495694" y="161085"/>
                  <a:pt x="3501168" y="229143"/>
                  <a:pt x="3512114" y="297090"/>
                </a:cubicBezTo>
                <a:cubicBezTo>
                  <a:pt x="3519231" y="340796"/>
                  <a:pt x="3524136" y="384681"/>
                  <a:pt x="3524809" y="428543"/>
                </a:cubicBezTo>
                <a:cubicBezTo>
                  <a:pt x="3525482" y="472405"/>
                  <a:pt x="3521923" y="516245"/>
                  <a:pt x="3512114" y="559861"/>
                </a:cubicBezTo>
                <a:cubicBezTo>
                  <a:pt x="3491119" y="656469"/>
                  <a:pt x="3485617" y="754605"/>
                  <a:pt x="3495724" y="852186"/>
                </a:cubicBezTo>
                <a:cubicBezTo>
                  <a:pt x="3504577" y="948437"/>
                  <a:pt x="3505176" y="1044867"/>
                  <a:pt x="3502664" y="1141386"/>
                </a:cubicBezTo>
                <a:cubicBezTo>
                  <a:pt x="3500391" y="1228440"/>
                  <a:pt x="3500749" y="1315584"/>
                  <a:pt x="3507210" y="1402639"/>
                </a:cubicBezTo>
                <a:cubicBezTo>
                  <a:pt x="3514626" y="1500407"/>
                  <a:pt x="3520966" y="1598176"/>
                  <a:pt x="3506251" y="1695857"/>
                </a:cubicBezTo>
                <a:cubicBezTo>
                  <a:pt x="3492089" y="1780866"/>
                  <a:pt x="3485019" y="1866447"/>
                  <a:pt x="3485079" y="1952109"/>
                </a:cubicBezTo>
                <a:cubicBezTo>
                  <a:pt x="3486753" y="2065682"/>
                  <a:pt x="3498595" y="2178986"/>
                  <a:pt x="3505414" y="2292381"/>
                </a:cubicBezTo>
                <a:cubicBezTo>
                  <a:pt x="3514746" y="2447918"/>
                  <a:pt x="3522760" y="2603544"/>
                  <a:pt x="3508405" y="2759171"/>
                </a:cubicBezTo>
                <a:cubicBezTo>
                  <a:pt x="3497997" y="2866762"/>
                  <a:pt x="3488427" y="2974352"/>
                  <a:pt x="3496442" y="3082389"/>
                </a:cubicBezTo>
                <a:cubicBezTo>
                  <a:pt x="3502065" y="3158639"/>
                  <a:pt x="3510200" y="3234980"/>
                  <a:pt x="3504816" y="3311409"/>
                </a:cubicBezTo>
                <a:lnTo>
                  <a:pt x="3500655" y="3407763"/>
                </a:lnTo>
                <a:lnTo>
                  <a:pt x="3500528" y="3407763"/>
                </a:lnTo>
                <a:lnTo>
                  <a:pt x="3500186" y="3418624"/>
                </a:lnTo>
                <a:lnTo>
                  <a:pt x="3498431" y="3459279"/>
                </a:lnTo>
                <a:lnTo>
                  <a:pt x="3498786" y="3476530"/>
                </a:lnTo>
                <a:lnTo>
                  <a:pt x="3500070" y="3476530"/>
                </a:lnTo>
                <a:lnTo>
                  <a:pt x="3504922" y="3592711"/>
                </a:lnTo>
                <a:lnTo>
                  <a:pt x="3504733" y="3642505"/>
                </a:lnTo>
                <a:lnTo>
                  <a:pt x="3344090" y="3645620"/>
                </a:lnTo>
                <a:cubicBezTo>
                  <a:pt x="3179267" y="3652578"/>
                  <a:pt x="3015642" y="3636699"/>
                  <a:pt x="2851776" y="3628492"/>
                </a:cubicBezTo>
                <a:cubicBezTo>
                  <a:pt x="2716167" y="3622675"/>
                  <a:pt x="2580186" y="3623335"/>
                  <a:pt x="2444683" y="3630454"/>
                </a:cubicBezTo>
                <a:cubicBezTo>
                  <a:pt x="2220221" y="3640802"/>
                  <a:pt x="1995757" y="3642229"/>
                  <a:pt x="1771055" y="3636431"/>
                </a:cubicBezTo>
                <a:cubicBezTo>
                  <a:pt x="1659183" y="3633576"/>
                  <a:pt x="1547429" y="3634736"/>
                  <a:pt x="1435675" y="3638305"/>
                </a:cubicBezTo>
                <a:cubicBezTo>
                  <a:pt x="1179419" y="3646601"/>
                  <a:pt x="923403" y="3637323"/>
                  <a:pt x="667265" y="3634558"/>
                </a:cubicBezTo>
                <a:cubicBezTo>
                  <a:pt x="569736" y="3633488"/>
                  <a:pt x="472205" y="3633665"/>
                  <a:pt x="374793" y="3637679"/>
                </a:cubicBezTo>
                <a:cubicBezTo>
                  <a:pt x="264415" y="3642140"/>
                  <a:pt x="154036" y="3643412"/>
                  <a:pt x="43657" y="3642932"/>
                </a:cubicBezTo>
                <a:lnTo>
                  <a:pt x="11965" y="3642429"/>
                </a:lnTo>
                <a:lnTo>
                  <a:pt x="24360" y="3479541"/>
                </a:lnTo>
                <a:cubicBezTo>
                  <a:pt x="26194" y="3423392"/>
                  <a:pt x="25594" y="3367189"/>
                  <a:pt x="22559" y="3311038"/>
                </a:cubicBezTo>
                <a:cubicBezTo>
                  <a:pt x="16343" y="3197955"/>
                  <a:pt x="-628" y="3084971"/>
                  <a:pt x="13594" y="2971689"/>
                </a:cubicBezTo>
                <a:cubicBezTo>
                  <a:pt x="38335" y="2776712"/>
                  <a:pt x="12519" y="2582431"/>
                  <a:pt x="4272" y="2387950"/>
                </a:cubicBezTo>
                <a:cubicBezTo>
                  <a:pt x="-3262" y="2237604"/>
                  <a:pt x="2250" y="2086990"/>
                  <a:pt x="20765" y="1937298"/>
                </a:cubicBezTo>
                <a:cubicBezTo>
                  <a:pt x="38958" y="1790576"/>
                  <a:pt x="37113" y="1642627"/>
                  <a:pt x="15268" y="1496252"/>
                </a:cubicBezTo>
                <a:cubicBezTo>
                  <a:pt x="7718" y="1430798"/>
                  <a:pt x="7400" y="1364898"/>
                  <a:pt x="14311" y="1299395"/>
                </a:cubicBezTo>
                <a:cubicBezTo>
                  <a:pt x="22640" y="1195064"/>
                  <a:pt x="20682" y="1090348"/>
                  <a:pt x="8455" y="986285"/>
                </a:cubicBezTo>
                <a:cubicBezTo>
                  <a:pt x="-8159" y="849535"/>
                  <a:pt x="3794" y="712390"/>
                  <a:pt x="9890" y="575540"/>
                </a:cubicBezTo>
                <a:cubicBezTo>
                  <a:pt x="14432" y="472556"/>
                  <a:pt x="17180" y="369671"/>
                  <a:pt x="12878" y="266688"/>
                </a:cubicBezTo>
                <a:lnTo>
                  <a:pt x="14418" y="21931"/>
                </a:lnTo>
                <a:lnTo>
                  <a:pt x="163536" y="23733"/>
                </a:lnTo>
                <a:cubicBezTo>
                  <a:pt x="346324" y="25875"/>
                  <a:pt x="528992" y="25875"/>
                  <a:pt x="711061" y="9535"/>
                </a:cubicBezTo>
                <a:cubicBezTo>
                  <a:pt x="769618" y="4223"/>
                  <a:pt x="828414" y="562"/>
                  <a:pt x="887180" y="60"/>
                </a:cubicBezTo>
                <a:close/>
              </a:path>
            </a:pathLst>
          </a:cu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1FFF8B27-5CE4-7B9D-5C48-61F3495E3B0F}"/>
              </a:ext>
            </a:extLst>
          </p:cNvPr>
          <p:cNvSpPr txBox="1"/>
          <p:nvPr/>
        </p:nvSpPr>
        <p:spPr>
          <a:xfrm>
            <a:off x="5511800" y="5868557"/>
            <a:ext cx="2806700" cy="584775"/>
          </a:xfrm>
          <a:prstGeom prst="rect">
            <a:avLst/>
          </a:prstGeom>
          <a:noFill/>
        </p:spPr>
        <p:txBody>
          <a:bodyPr wrap="square" rtlCol="0">
            <a:spAutoFit/>
          </a:bodyPr>
          <a:lstStyle/>
          <a:p>
            <a:r>
              <a:rPr lang="en-US" sz="3200" b="1" dirty="0"/>
              <a:t>Consent</a:t>
            </a:r>
            <a:r>
              <a:rPr lang="en-US" dirty="0"/>
              <a:t> </a:t>
            </a:r>
          </a:p>
        </p:txBody>
      </p:sp>
      <p:sp>
        <p:nvSpPr>
          <p:cNvPr id="9" name="TextBox 8">
            <a:extLst>
              <a:ext uri="{FF2B5EF4-FFF2-40B4-BE49-F238E27FC236}">
                <a16:creationId xmlns:a16="http://schemas.microsoft.com/office/drawing/2014/main" id="{F7FF9350-D2AA-CB86-9F12-8B8509644E55}"/>
              </a:ext>
            </a:extLst>
          </p:cNvPr>
          <p:cNvSpPr txBox="1"/>
          <p:nvPr/>
        </p:nvSpPr>
        <p:spPr>
          <a:xfrm>
            <a:off x="8455344" y="5868557"/>
            <a:ext cx="3355656" cy="584775"/>
          </a:xfrm>
          <a:prstGeom prst="rect">
            <a:avLst/>
          </a:prstGeom>
          <a:noFill/>
        </p:spPr>
        <p:txBody>
          <a:bodyPr wrap="square" rtlCol="0">
            <a:spAutoFit/>
          </a:bodyPr>
          <a:lstStyle/>
          <a:p>
            <a:r>
              <a:rPr lang="en-US" sz="3200" b="1" dirty="0"/>
              <a:t>Implied Consent </a:t>
            </a:r>
          </a:p>
        </p:txBody>
      </p:sp>
      <p:sp>
        <p:nvSpPr>
          <p:cNvPr id="10" name="TextBox 9">
            <a:extLst>
              <a:ext uri="{FF2B5EF4-FFF2-40B4-BE49-F238E27FC236}">
                <a16:creationId xmlns:a16="http://schemas.microsoft.com/office/drawing/2014/main" id="{2C34DBBF-AA42-A170-06F2-5CF213A65C59}"/>
              </a:ext>
            </a:extLst>
          </p:cNvPr>
          <p:cNvSpPr txBox="1"/>
          <p:nvPr/>
        </p:nvSpPr>
        <p:spPr>
          <a:xfrm>
            <a:off x="1333500" y="5887359"/>
            <a:ext cx="2565400" cy="584775"/>
          </a:xfrm>
          <a:prstGeom prst="rect">
            <a:avLst/>
          </a:prstGeom>
          <a:noFill/>
        </p:spPr>
        <p:txBody>
          <a:bodyPr wrap="square" rtlCol="0">
            <a:spAutoFit/>
          </a:bodyPr>
          <a:lstStyle/>
          <a:p>
            <a:r>
              <a:rPr lang="en-US" sz="3200" b="1" dirty="0"/>
              <a:t>Self </a:t>
            </a:r>
            <a:r>
              <a:rPr lang="en-US" sz="3200" b="1" dirty="0" err="1"/>
              <a:t>Defence</a:t>
            </a:r>
            <a:r>
              <a:rPr lang="en-US" sz="3200" b="1" dirty="0"/>
              <a:t> </a:t>
            </a:r>
          </a:p>
        </p:txBody>
      </p:sp>
    </p:spTree>
    <p:extLst>
      <p:ext uri="{BB962C8B-B14F-4D97-AF65-F5344CB8AC3E}">
        <p14:creationId xmlns:p14="http://schemas.microsoft.com/office/powerpoint/2010/main" val="1356342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p:nvSpPr>
        <p:spPr>
          <a:xfrm>
            <a:off x="589560" y="856180"/>
            <a:ext cx="4560584" cy="112806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a:latin typeface="+mj-lt"/>
                <a:ea typeface="+mj-ea"/>
                <a:cs typeface="+mj-cs"/>
              </a:rPr>
              <a:t>Defences</a:t>
            </a:r>
          </a:p>
        </p:txBody>
      </p:sp>
      <p:grpSp>
        <p:nvGrpSpPr>
          <p:cNvPr id="23" name="Group 2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4" name="Rectangle 2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7" name="Rectangle 2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126B6182-3C52-AA8A-681D-5AC2CC313DEB}"/>
              </a:ext>
            </a:extLst>
          </p:cNvPr>
          <p:cNvSpPr txBox="1"/>
          <p:nvPr/>
        </p:nvSpPr>
        <p:spPr>
          <a:xfrm>
            <a:off x="590719" y="2330505"/>
            <a:ext cx="4559425" cy="3979585"/>
          </a:xfrm>
          <a:prstGeom prst="rect">
            <a:avLst/>
          </a:prstGeom>
        </p:spPr>
        <p:txBody>
          <a:bodyPr vert="horz" lIns="91440" tIns="45720" rIns="91440" bIns="45720" rtlCol="0" anchor="ctr">
            <a:normAutofit/>
          </a:bodyPr>
          <a:lstStyle/>
          <a:p>
            <a:pPr>
              <a:lnSpc>
                <a:spcPct val="90000"/>
              </a:lnSpc>
            </a:pPr>
            <a:r>
              <a:rPr lang="en-US" altLang="en-US" sz="1700" b="1" u="sng" dirty="0"/>
              <a:t>Lawful right or duty</a:t>
            </a:r>
            <a:br>
              <a:rPr lang="en-US" altLang="en-US" sz="1700" b="1" dirty="0"/>
            </a:br>
            <a:endParaRPr lang="en-US" altLang="en-US" sz="1700" b="1" dirty="0"/>
          </a:p>
          <a:p>
            <a:pPr indent="-228600">
              <a:lnSpc>
                <a:spcPct val="90000"/>
              </a:lnSpc>
              <a:buFont typeface="Arial" panose="020B0604020202020204" pitchFamily="34" charset="0"/>
              <a:buChar char="•"/>
            </a:pPr>
            <a:r>
              <a:rPr lang="en-US" altLang="en-US" sz="1700" dirty="0"/>
              <a:t>The police are not above the law and must carry out their duties exercising reasonable force.</a:t>
            </a:r>
            <a:br>
              <a:rPr lang="en-US" altLang="en-US" sz="1700" dirty="0"/>
            </a:br>
            <a:endParaRPr lang="en-US" altLang="en-US" sz="1700" dirty="0"/>
          </a:p>
          <a:p>
            <a:pPr marR="0" indent="-228600" fontAlgn="base">
              <a:lnSpc>
                <a:spcPct val="90000"/>
              </a:lnSpc>
              <a:spcBef>
                <a:spcPct val="30000"/>
              </a:spcBef>
              <a:spcAft>
                <a:spcPct val="0"/>
              </a:spcAft>
              <a:buClrTx/>
              <a:buSzTx/>
              <a:buFont typeface="Arial" panose="020B0604020202020204" pitchFamily="34" charset="0"/>
              <a:buChar char="•"/>
              <a:tabLst/>
              <a:defRPr/>
            </a:pPr>
            <a:r>
              <a:rPr lang="en-US" sz="1700" dirty="0">
                <a:effectLst/>
              </a:rPr>
              <a:t>For use of reasonable force by any person see S.3 Criminal Law Act 1967.</a:t>
            </a:r>
          </a:p>
          <a:p>
            <a:pPr marR="0" indent="-228600" fontAlgn="base">
              <a:lnSpc>
                <a:spcPct val="90000"/>
              </a:lnSpc>
              <a:spcBef>
                <a:spcPct val="30000"/>
              </a:spcBef>
              <a:spcAft>
                <a:spcPct val="0"/>
              </a:spcAft>
              <a:buClrTx/>
              <a:buSzTx/>
              <a:buFont typeface="Arial" panose="020B0604020202020204" pitchFamily="34" charset="0"/>
              <a:buChar char="•"/>
              <a:tabLst/>
              <a:defRPr/>
            </a:pPr>
            <a:endParaRPr lang="en-US" sz="1700" dirty="0">
              <a:effectLst/>
            </a:endParaRPr>
          </a:p>
          <a:p>
            <a:pPr marR="0" indent="-228600" fontAlgn="base">
              <a:lnSpc>
                <a:spcPct val="90000"/>
              </a:lnSpc>
              <a:spcBef>
                <a:spcPct val="30000"/>
              </a:spcBef>
              <a:spcAft>
                <a:spcPct val="0"/>
              </a:spcAft>
              <a:buClrTx/>
              <a:buSzTx/>
              <a:buFont typeface="Arial" panose="020B0604020202020204" pitchFamily="34" charset="0"/>
              <a:buChar char="•"/>
              <a:tabLst/>
              <a:defRPr/>
            </a:pPr>
            <a:r>
              <a:rPr lang="en-US" sz="1700" dirty="0">
                <a:effectLst/>
              </a:rPr>
              <a:t>For constables p</a:t>
            </a:r>
            <a:r>
              <a:rPr lang="en-US" altLang="en-US" sz="1700" dirty="0"/>
              <a:t>owers to use reasonable force see Section 117 PACE</a:t>
            </a:r>
          </a:p>
          <a:p>
            <a:pPr marR="0" indent="-228600" fontAlgn="base">
              <a:lnSpc>
                <a:spcPct val="90000"/>
              </a:lnSpc>
              <a:spcBef>
                <a:spcPct val="30000"/>
              </a:spcBef>
              <a:spcAft>
                <a:spcPct val="0"/>
              </a:spcAft>
              <a:buClrTx/>
              <a:buSzTx/>
              <a:buFont typeface="Arial" panose="020B0604020202020204" pitchFamily="34" charset="0"/>
              <a:buChar char="•"/>
              <a:tabLst/>
              <a:defRPr/>
            </a:pPr>
            <a:endParaRPr lang="en-US" altLang="en-US" sz="1700" dirty="0"/>
          </a:p>
          <a:p>
            <a:pPr indent="-228600">
              <a:lnSpc>
                <a:spcPct val="90000"/>
              </a:lnSpc>
              <a:buFont typeface="Arial" panose="020B0604020202020204" pitchFamily="34" charset="0"/>
              <a:buChar char="•"/>
            </a:pPr>
            <a:r>
              <a:rPr lang="en-US" altLang="en-US" sz="1700" dirty="0"/>
              <a:t>Consideration will be made as to what was reasonable in the circumstances.</a:t>
            </a:r>
          </a:p>
        </p:txBody>
      </p:sp>
      <p:sp>
        <p:nvSpPr>
          <p:cNvPr id="29" name="Rectangle 2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p:cNvPicPr>
            <a:picLocks noChangeAspect="1"/>
          </p:cNvPicPr>
          <p:nvPr/>
        </p:nvPicPr>
        <p:blipFill rotWithShape="1">
          <a:blip r:embed="rId3"/>
          <a:srcRect l="14440" r="12385"/>
          <a:stretch/>
        </p:blipFill>
        <p:spPr>
          <a:xfrm>
            <a:off x="5977788" y="799352"/>
            <a:ext cx="5425410" cy="5259296"/>
          </a:xfrm>
          <a:prstGeom prst="rect">
            <a:avLst/>
          </a:prstGeom>
        </p:spPr>
      </p:pic>
    </p:spTree>
    <p:extLst>
      <p:ext uri="{BB962C8B-B14F-4D97-AF65-F5344CB8AC3E}">
        <p14:creationId xmlns:p14="http://schemas.microsoft.com/office/powerpoint/2010/main" val="11871076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3" name="Rectangle 1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AC0F42FA-43E4-226C-66B6-A5E620C0EAB8}"/>
              </a:ext>
            </a:extLst>
          </p:cNvPr>
          <p:cNvSpPr txBox="1"/>
          <p:nvPr/>
        </p:nvSpPr>
        <p:spPr>
          <a:xfrm>
            <a:off x="590719" y="2330505"/>
            <a:ext cx="4559425" cy="3979585"/>
          </a:xfrm>
          <a:prstGeom prst="rect">
            <a:avLst/>
          </a:prstGeom>
        </p:spPr>
        <p:txBody>
          <a:bodyPr vert="horz" lIns="91440" tIns="45720" rIns="91440" bIns="45720" rtlCol="0" anchor="ctr">
            <a:normAutofit/>
          </a:bodyPr>
          <a:lstStyle/>
          <a:p>
            <a:pPr marR="0" lvl="0" fontAlgn="base">
              <a:lnSpc>
                <a:spcPct val="90000"/>
              </a:lnSpc>
              <a:spcBef>
                <a:spcPct val="30000"/>
              </a:spcBef>
              <a:spcAft>
                <a:spcPct val="0"/>
              </a:spcAft>
              <a:buClrTx/>
              <a:buSzTx/>
              <a:tabLst/>
              <a:defRPr/>
            </a:pPr>
            <a:r>
              <a:rPr lang="en-US" sz="2000" dirty="0"/>
              <a:t>Since</a:t>
            </a:r>
            <a:r>
              <a:rPr lang="en-US" sz="2000" dirty="0">
                <a:effectLst/>
              </a:rPr>
              <a:t> 21 March 2022, physically punishing children has been illegal in Wales.</a:t>
            </a:r>
          </a:p>
          <a:p>
            <a:pPr indent="-228600">
              <a:lnSpc>
                <a:spcPct val="90000"/>
              </a:lnSpc>
              <a:buFont typeface="Arial" panose="020B0604020202020204" pitchFamily="34" charset="0"/>
              <a:buChar char="•"/>
            </a:pPr>
            <a:endParaRPr lang="en-US" sz="2000" b="1" i="0" u="none" strike="noStrike" baseline="0" dirty="0"/>
          </a:p>
          <a:p>
            <a:pPr>
              <a:lnSpc>
                <a:spcPct val="90000"/>
              </a:lnSpc>
            </a:pPr>
            <a:r>
              <a:rPr lang="en-US" sz="2000" b="0" i="0" u="none" strike="noStrike" baseline="0" dirty="0"/>
              <a:t>The change in law does not create a new offence, rather it removes a 160-year old legal </a:t>
            </a:r>
            <a:r>
              <a:rPr lang="en-US" sz="2000" b="0" i="0" u="none" strike="noStrike" baseline="0" dirty="0" err="1"/>
              <a:t>defence</a:t>
            </a:r>
            <a:r>
              <a:rPr lang="en-US" sz="2000" b="0" i="0" u="none" strike="noStrike" baseline="0" dirty="0"/>
              <a:t> which sent the message that it was acceptable for children to be physically punished by their parents or those with parental authority. </a:t>
            </a:r>
          </a:p>
        </p:txBody>
      </p:sp>
      <p:sp>
        <p:nvSpPr>
          <p:cNvPr id="18" name="Rectangle 17">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Wales introduces ban on smacking and slapping children | Wales | The  Guardian">
            <a:extLst>
              <a:ext uri="{FF2B5EF4-FFF2-40B4-BE49-F238E27FC236}">
                <a16:creationId xmlns:a16="http://schemas.microsoft.com/office/drawing/2014/main" id="{7AE20954-8435-FD4E-0CEA-D99DB1A9E95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38105"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
        <p:nvSpPr>
          <p:cNvPr id="6" name="Down Arrow Callout 5">
            <a:extLst>
              <a:ext uri="{FF2B5EF4-FFF2-40B4-BE49-F238E27FC236}">
                <a16:creationId xmlns:a16="http://schemas.microsoft.com/office/drawing/2014/main" id="{B80EBC76-9A41-C34B-4970-C41CFB2631E0}"/>
              </a:ext>
            </a:extLst>
          </p:cNvPr>
          <p:cNvSpPr/>
          <p:nvPr/>
        </p:nvSpPr>
        <p:spPr>
          <a:xfrm>
            <a:off x="299471" y="315314"/>
            <a:ext cx="5358839" cy="2209799"/>
          </a:xfrm>
          <a:prstGeom prst="downArrowCallout">
            <a:avLst>
              <a:gd name="adj1" fmla="val 40276"/>
              <a:gd name="adj2" fmla="val 25000"/>
              <a:gd name="adj3" fmla="val 25000"/>
              <a:gd name="adj4" fmla="val 64977"/>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Reasonable Chastisement? </a:t>
            </a:r>
          </a:p>
          <a:p>
            <a:pPr algn="ctr"/>
            <a:endParaRPr lang="en-GB" sz="2400" dirty="0">
              <a:solidFill>
                <a:schemeClr val="tx1"/>
              </a:solidFill>
            </a:endParaRPr>
          </a:p>
          <a:p>
            <a:pPr algn="ctr"/>
            <a:r>
              <a:rPr lang="en-GB" sz="2400" dirty="0">
                <a:solidFill>
                  <a:schemeClr val="tx1"/>
                </a:solidFill>
              </a:rPr>
              <a:t>Remember …</a:t>
            </a:r>
          </a:p>
        </p:txBody>
      </p:sp>
      <p:pic>
        <p:nvPicPr>
          <p:cNvPr id="10244" name="Picture 4">
            <a:extLst>
              <a:ext uri="{FF2B5EF4-FFF2-40B4-BE49-F238E27FC236}">
                <a16:creationId xmlns:a16="http://schemas.microsoft.com/office/drawing/2014/main" id="{9FB1A184-5386-40A1-E5C6-0C10212A491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94556" y="283545"/>
            <a:ext cx="2013347" cy="14733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58629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85" name="Rectangle 11284">
            <a:extLst>
              <a:ext uri="{FF2B5EF4-FFF2-40B4-BE49-F238E27FC236}">
                <a16:creationId xmlns:a16="http://schemas.microsoft.com/office/drawing/2014/main" id="{0C0CCF94-9536-4A63-8FF2-E37827C927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87" name="Freeform: Shape 11286">
            <a:extLst>
              <a:ext uri="{FF2B5EF4-FFF2-40B4-BE49-F238E27FC236}">
                <a16:creationId xmlns:a16="http://schemas.microsoft.com/office/drawing/2014/main" id="{C970655A-F4C2-4D7E-BAB6-D3BFC5CAE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918174"/>
            <a:ext cx="12192000" cy="4939827"/>
          </a:xfrm>
          <a:custGeom>
            <a:avLst/>
            <a:gdLst>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435843 w 12192000"/>
              <a:gd name="connsiteY143" fmla="*/ 234325 h 4939827"/>
              <a:gd name="connsiteX144" fmla="*/ 4499101 w 12192000"/>
              <a:gd name="connsiteY144" fmla="*/ 232983 h 4939827"/>
              <a:gd name="connsiteX145" fmla="*/ 4558432 w 12192000"/>
              <a:gd name="connsiteY145" fmla="*/ 269194 h 4939827"/>
              <a:gd name="connsiteX146" fmla="*/ 4635061 w 12192000"/>
              <a:gd name="connsiteY146" fmla="*/ 280682 h 4939827"/>
              <a:gd name="connsiteX147" fmla="*/ 4680829 w 12192000"/>
              <a:gd name="connsiteY147" fmla="*/ 287953 h 4939827"/>
              <a:gd name="connsiteX148" fmla="*/ 4807427 w 12192000"/>
              <a:gd name="connsiteY148" fmla="*/ 276835 h 4939827"/>
              <a:gd name="connsiteX149" fmla="*/ 5028933 w 12192000"/>
              <a:gd name="connsiteY149" fmla="*/ 183887 h 4939827"/>
              <a:gd name="connsiteX150" fmla="*/ 5093642 w 12192000"/>
              <a:gd name="connsiteY150" fmla="*/ 177214 h 4939827"/>
              <a:gd name="connsiteX151" fmla="*/ 5102642 w 12192000"/>
              <a:gd name="connsiteY151" fmla="*/ 186816 h 4939827"/>
              <a:gd name="connsiteX152" fmla="*/ 5193590 w 12192000"/>
              <a:gd name="connsiteY152" fmla="*/ 136361 h 4939827"/>
              <a:gd name="connsiteX153" fmla="*/ 5323922 w 12192000"/>
              <a:gd name="connsiteY153" fmla="*/ 146332 h 4939827"/>
              <a:gd name="connsiteX154" fmla="*/ 5421860 w 12192000"/>
              <a:gd name="connsiteY154" fmla="*/ 167298 h 4939827"/>
              <a:gd name="connsiteX155" fmla="*/ 5476948 w 12192000"/>
              <a:gd name="connsiteY155" fmla="*/ 173249 h 4939827"/>
              <a:gd name="connsiteX156" fmla="*/ 5516842 w 12192000"/>
              <a:gd name="connsiteY156" fmla="*/ 184018 h 4939827"/>
              <a:gd name="connsiteX157" fmla="*/ 5619415 w 12192000"/>
              <a:gd name="connsiteY157" fmla="*/ 176781 h 4939827"/>
              <a:gd name="connsiteX158" fmla="*/ 5789867 w 12192000"/>
              <a:gd name="connsiteY158" fmla="*/ 150304 h 4939827"/>
              <a:gd name="connsiteX159" fmla="*/ 5825953 w 12192000"/>
              <a:gd name="connsiteY159" fmla="*/ 147907 h 4939827"/>
              <a:gd name="connsiteX160" fmla="*/ 5856168 w 12192000"/>
              <a:gd name="connsiteY160" fmla="*/ 158719 h 4939827"/>
              <a:gd name="connsiteX161" fmla="*/ 5862476 w 12192000"/>
              <a:gd name="connsiteY161" fmla="*/ 172447 h 4939827"/>
              <a:gd name="connsiteX162" fmla="*/ 5882195 w 12192000"/>
              <a:gd name="connsiteY162" fmla="*/ 173195 h 4939827"/>
              <a:gd name="connsiteX163" fmla="*/ 5887271 w 12192000"/>
              <a:gd name="connsiteY163" fmla="*/ 176084 h 4939827"/>
              <a:gd name="connsiteX164" fmla="*/ 5916552 w 12192000"/>
              <a:gd name="connsiteY164" fmla="*/ 189955 h 4939827"/>
              <a:gd name="connsiteX165" fmla="*/ 5983240 w 12192000"/>
              <a:gd name="connsiteY165" fmla="*/ 152755 h 4939827"/>
              <a:gd name="connsiteX166" fmla="*/ 6061852 w 12192000"/>
              <a:gd name="connsiteY166" fmla="*/ 161953 h 4939827"/>
              <a:gd name="connsiteX167" fmla="*/ 6408386 w 12192000"/>
              <a:gd name="connsiteY167" fmla="*/ 157590 h 4939827"/>
              <a:gd name="connsiteX168" fmla="*/ 6531386 w 12192000"/>
              <a:gd name="connsiteY168" fmla="*/ 156103 h 4939827"/>
              <a:gd name="connsiteX169" fmla="*/ 6721509 w 12192000"/>
              <a:gd name="connsiteY169" fmla="*/ 54829 h 4939827"/>
              <a:gd name="connsiteX170" fmla="*/ 6947884 w 12192000"/>
              <a:gd name="connsiteY170" fmla="*/ 47587 h 4939827"/>
              <a:gd name="connsiteX171" fmla="*/ 6965101 w 12192000"/>
              <a:gd name="connsiteY171" fmla="*/ 25718 h 4939827"/>
              <a:gd name="connsiteX172" fmla="*/ 6986370 w 12192000"/>
              <a:gd name="connsiteY172" fmla="*/ 12659 h 4939827"/>
              <a:gd name="connsiteX173" fmla="*/ 6989536 w 12192000"/>
              <a:gd name="connsiteY173" fmla="*/ 14528 h 4939827"/>
              <a:gd name="connsiteX174" fmla="*/ 7015933 w 12192000"/>
              <a:gd name="connsiteY174" fmla="*/ 9653 h 4939827"/>
              <a:gd name="connsiteX175" fmla="*/ 7020592 w 12192000"/>
              <a:gd name="connsiteY175" fmla="*/ 1651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435843 w 12192000"/>
              <a:gd name="connsiteY143" fmla="*/ 234325 h 4939827"/>
              <a:gd name="connsiteX144" fmla="*/ 4558432 w 12192000"/>
              <a:gd name="connsiteY144" fmla="*/ 269194 h 4939827"/>
              <a:gd name="connsiteX145" fmla="*/ 4635061 w 12192000"/>
              <a:gd name="connsiteY145" fmla="*/ 280682 h 4939827"/>
              <a:gd name="connsiteX146" fmla="*/ 4680829 w 12192000"/>
              <a:gd name="connsiteY146" fmla="*/ 287953 h 4939827"/>
              <a:gd name="connsiteX147" fmla="*/ 4807427 w 12192000"/>
              <a:gd name="connsiteY147" fmla="*/ 276835 h 4939827"/>
              <a:gd name="connsiteX148" fmla="*/ 5028933 w 12192000"/>
              <a:gd name="connsiteY148" fmla="*/ 183887 h 4939827"/>
              <a:gd name="connsiteX149" fmla="*/ 5093642 w 12192000"/>
              <a:gd name="connsiteY149" fmla="*/ 177214 h 4939827"/>
              <a:gd name="connsiteX150" fmla="*/ 5102642 w 12192000"/>
              <a:gd name="connsiteY150" fmla="*/ 186816 h 4939827"/>
              <a:gd name="connsiteX151" fmla="*/ 5193590 w 12192000"/>
              <a:gd name="connsiteY151" fmla="*/ 136361 h 4939827"/>
              <a:gd name="connsiteX152" fmla="*/ 5323922 w 12192000"/>
              <a:gd name="connsiteY152" fmla="*/ 146332 h 4939827"/>
              <a:gd name="connsiteX153" fmla="*/ 5421860 w 12192000"/>
              <a:gd name="connsiteY153" fmla="*/ 167298 h 4939827"/>
              <a:gd name="connsiteX154" fmla="*/ 5476948 w 12192000"/>
              <a:gd name="connsiteY154" fmla="*/ 173249 h 4939827"/>
              <a:gd name="connsiteX155" fmla="*/ 5516842 w 12192000"/>
              <a:gd name="connsiteY155" fmla="*/ 184018 h 4939827"/>
              <a:gd name="connsiteX156" fmla="*/ 5619415 w 12192000"/>
              <a:gd name="connsiteY156" fmla="*/ 176781 h 4939827"/>
              <a:gd name="connsiteX157" fmla="*/ 5789867 w 12192000"/>
              <a:gd name="connsiteY157" fmla="*/ 150304 h 4939827"/>
              <a:gd name="connsiteX158" fmla="*/ 5825953 w 12192000"/>
              <a:gd name="connsiteY158" fmla="*/ 147907 h 4939827"/>
              <a:gd name="connsiteX159" fmla="*/ 5856168 w 12192000"/>
              <a:gd name="connsiteY159" fmla="*/ 158719 h 4939827"/>
              <a:gd name="connsiteX160" fmla="*/ 5862476 w 12192000"/>
              <a:gd name="connsiteY160" fmla="*/ 172447 h 4939827"/>
              <a:gd name="connsiteX161" fmla="*/ 5882195 w 12192000"/>
              <a:gd name="connsiteY161" fmla="*/ 173195 h 4939827"/>
              <a:gd name="connsiteX162" fmla="*/ 5887271 w 12192000"/>
              <a:gd name="connsiteY162" fmla="*/ 176084 h 4939827"/>
              <a:gd name="connsiteX163" fmla="*/ 5916552 w 12192000"/>
              <a:gd name="connsiteY163" fmla="*/ 189955 h 4939827"/>
              <a:gd name="connsiteX164" fmla="*/ 5983240 w 12192000"/>
              <a:gd name="connsiteY164" fmla="*/ 152755 h 4939827"/>
              <a:gd name="connsiteX165" fmla="*/ 6061852 w 12192000"/>
              <a:gd name="connsiteY165" fmla="*/ 161953 h 4939827"/>
              <a:gd name="connsiteX166" fmla="*/ 6408386 w 12192000"/>
              <a:gd name="connsiteY166" fmla="*/ 157590 h 4939827"/>
              <a:gd name="connsiteX167" fmla="*/ 6531386 w 12192000"/>
              <a:gd name="connsiteY167" fmla="*/ 156103 h 4939827"/>
              <a:gd name="connsiteX168" fmla="*/ 6721509 w 12192000"/>
              <a:gd name="connsiteY168" fmla="*/ 54829 h 4939827"/>
              <a:gd name="connsiteX169" fmla="*/ 6947884 w 12192000"/>
              <a:gd name="connsiteY169" fmla="*/ 47587 h 4939827"/>
              <a:gd name="connsiteX170" fmla="*/ 6965101 w 12192000"/>
              <a:gd name="connsiteY170" fmla="*/ 25718 h 4939827"/>
              <a:gd name="connsiteX171" fmla="*/ 6986370 w 12192000"/>
              <a:gd name="connsiteY171" fmla="*/ 12659 h 4939827"/>
              <a:gd name="connsiteX172" fmla="*/ 6989536 w 12192000"/>
              <a:gd name="connsiteY172" fmla="*/ 14528 h 4939827"/>
              <a:gd name="connsiteX173" fmla="*/ 7015933 w 12192000"/>
              <a:gd name="connsiteY173" fmla="*/ 9653 h 4939827"/>
              <a:gd name="connsiteX174" fmla="*/ 7020592 w 12192000"/>
              <a:gd name="connsiteY174" fmla="*/ 1651 h 4939827"/>
              <a:gd name="connsiteX175" fmla="*/ 7025905 w 12192000"/>
              <a:gd name="connsiteY175"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680829 w 12192000"/>
              <a:gd name="connsiteY145" fmla="*/ 287953 h 4939827"/>
              <a:gd name="connsiteX146" fmla="*/ 4807427 w 12192000"/>
              <a:gd name="connsiteY146" fmla="*/ 276835 h 4939827"/>
              <a:gd name="connsiteX147" fmla="*/ 5028933 w 12192000"/>
              <a:gd name="connsiteY147" fmla="*/ 183887 h 4939827"/>
              <a:gd name="connsiteX148" fmla="*/ 5093642 w 12192000"/>
              <a:gd name="connsiteY148" fmla="*/ 177214 h 4939827"/>
              <a:gd name="connsiteX149" fmla="*/ 5102642 w 12192000"/>
              <a:gd name="connsiteY149" fmla="*/ 186816 h 4939827"/>
              <a:gd name="connsiteX150" fmla="*/ 5193590 w 12192000"/>
              <a:gd name="connsiteY150" fmla="*/ 136361 h 4939827"/>
              <a:gd name="connsiteX151" fmla="*/ 5323922 w 12192000"/>
              <a:gd name="connsiteY151" fmla="*/ 146332 h 4939827"/>
              <a:gd name="connsiteX152" fmla="*/ 5421860 w 12192000"/>
              <a:gd name="connsiteY152" fmla="*/ 167298 h 4939827"/>
              <a:gd name="connsiteX153" fmla="*/ 5476948 w 12192000"/>
              <a:gd name="connsiteY153" fmla="*/ 173249 h 4939827"/>
              <a:gd name="connsiteX154" fmla="*/ 5516842 w 12192000"/>
              <a:gd name="connsiteY154" fmla="*/ 184018 h 4939827"/>
              <a:gd name="connsiteX155" fmla="*/ 5619415 w 12192000"/>
              <a:gd name="connsiteY155" fmla="*/ 176781 h 4939827"/>
              <a:gd name="connsiteX156" fmla="*/ 5789867 w 12192000"/>
              <a:gd name="connsiteY156" fmla="*/ 150304 h 4939827"/>
              <a:gd name="connsiteX157" fmla="*/ 5825953 w 12192000"/>
              <a:gd name="connsiteY157" fmla="*/ 147907 h 4939827"/>
              <a:gd name="connsiteX158" fmla="*/ 5856168 w 12192000"/>
              <a:gd name="connsiteY158" fmla="*/ 158719 h 4939827"/>
              <a:gd name="connsiteX159" fmla="*/ 5862476 w 12192000"/>
              <a:gd name="connsiteY159" fmla="*/ 172447 h 4939827"/>
              <a:gd name="connsiteX160" fmla="*/ 5882195 w 12192000"/>
              <a:gd name="connsiteY160" fmla="*/ 173195 h 4939827"/>
              <a:gd name="connsiteX161" fmla="*/ 5887271 w 12192000"/>
              <a:gd name="connsiteY161" fmla="*/ 176084 h 4939827"/>
              <a:gd name="connsiteX162" fmla="*/ 5916552 w 12192000"/>
              <a:gd name="connsiteY162" fmla="*/ 189955 h 4939827"/>
              <a:gd name="connsiteX163" fmla="*/ 5983240 w 12192000"/>
              <a:gd name="connsiteY163" fmla="*/ 152755 h 4939827"/>
              <a:gd name="connsiteX164" fmla="*/ 6061852 w 12192000"/>
              <a:gd name="connsiteY164" fmla="*/ 161953 h 4939827"/>
              <a:gd name="connsiteX165" fmla="*/ 6408386 w 12192000"/>
              <a:gd name="connsiteY165" fmla="*/ 157590 h 4939827"/>
              <a:gd name="connsiteX166" fmla="*/ 6531386 w 12192000"/>
              <a:gd name="connsiteY166" fmla="*/ 156103 h 4939827"/>
              <a:gd name="connsiteX167" fmla="*/ 6721509 w 12192000"/>
              <a:gd name="connsiteY167" fmla="*/ 54829 h 4939827"/>
              <a:gd name="connsiteX168" fmla="*/ 6947884 w 12192000"/>
              <a:gd name="connsiteY168" fmla="*/ 47587 h 4939827"/>
              <a:gd name="connsiteX169" fmla="*/ 6965101 w 12192000"/>
              <a:gd name="connsiteY169" fmla="*/ 25718 h 4939827"/>
              <a:gd name="connsiteX170" fmla="*/ 6986370 w 12192000"/>
              <a:gd name="connsiteY170" fmla="*/ 12659 h 4939827"/>
              <a:gd name="connsiteX171" fmla="*/ 6989536 w 12192000"/>
              <a:gd name="connsiteY171" fmla="*/ 14528 h 4939827"/>
              <a:gd name="connsiteX172" fmla="*/ 7015933 w 12192000"/>
              <a:gd name="connsiteY172" fmla="*/ 9653 h 4939827"/>
              <a:gd name="connsiteX173" fmla="*/ 7020592 w 12192000"/>
              <a:gd name="connsiteY173" fmla="*/ 1651 h 4939827"/>
              <a:gd name="connsiteX174" fmla="*/ 7025905 w 12192000"/>
              <a:gd name="connsiteY174"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408386 w 12192000"/>
              <a:gd name="connsiteY164" fmla="*/ 157590 h 4939827"/>
              <a:gd name="connsiteX165" fmla="*/ 6531386 w 12192000"/>
              <a:gd name="connsiteY165" fmla="*/ 156103 h 4939827"/>
              <a:gd name="connsiteX166" fmla="*/ 6721509 w 12192000"/>
              <a:gd name="connsiteY166" fmla="*/ 54829 h 4939827"/>
              <a:gd name="connsiteX167" fmla="*/ 6947884 w 12192000"/>
              <a:gd name="connsiteY167" fmla="*/ 47587 h 4939827"/>
              <a:gd name="connsiteX168" fmla="*/ 6965101 w 12192000"/>
              <a:gd name="connsiteY168" fmla="*/ 25718 h 4939827"/>
              <a:gd name="connsiteX169" fmla="*/ 6986370 w 12192000"/>
              <a:gd name="connsiteY169" fmla="*/ 12659 h 4939827"/>
              <a:gd name="connsiteX170" fmla="*/ 6989536 w 12192000"/>
              <a:gd name="connsiteY170" fmla="*/ 14528 h 4939827"/>
              <a:gd name="connsiteX171" fmla="*/ 7015933 w 12192000"/>
              <a:gd name="connsiteY171" fmla="*/ 9653 h 4939827"/>
              <a:gd name="connsiteX172" fmla="*/ 7020592 w 12192000"/>
              <a:gd name="connsiteY172" fmla="*/ 1651 h 4939827"/>
              <a:gd name="connsiteX173" fmla="*/ 7025905 w 12192000"/>
              <a:gd name="connsiteY173"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531386 w 12192000"/>
              <a:gd name="connsiteY164" fmla="*/ 156103 h 4939827"/>
              <a:gd name="connsiteX165" fmla="*/ 6721509 w 12192000"/>
              <a:gd name="connsiteY165" fmla="*/ 54829 h 4939827"/>
              <a:gd name="connsiteX166" fmla="*/ 6947884 w 12192000"/>
              <a:gd name="connsiteY166" fmla="*/ 47587 h 4939827"/>
              <a:gd name="connsiteX167" fmla="*/ 6965101 w 12192000"/>
              <a:gd name="connsiteY167" fmla="*/ 25718 h 4939827"/>
              <a:gd name="connsiteX168" fmla="*/ 6986370 w 12192000"/>
              <a:gd name="connsiteY168" fmla="*/ 12659 h 4939827"/>
              <a:gd name="connsiteX169" fmla="*/ 6989536 w 12192000"/>
              <a:gd name="connsiteY169" fmla="*/ 14528 h 4939827"/>
              <a:gd name="connsiteX170" fmla="*/ 7015933 w 12192000"/>
              <a:gd name="connsiteY170" fmla="*/ 9653 h 4939827"/>
              <a:gd name="connsiteX171" fmla="*/ 7020592 w 12192000"/>
              <a:gd name="connsiteY171" fmla="*/ 1651 h 4939827"/>
              <a:gd name="connsiteX172" fmla="*/ 7025905 w 12192000"/>
              <a:gd name="connsiteY172"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531386 w 12192000"/>
              <a:gd name="connsiteY164" fmla="*/ 156103 h 4939827"/>
              <a:gd name="connsiteX165" fmla="*/ 6947884 w 12192000"/>
              <a:gd name="connsiteY165" fmla="*/ 47587 h 4939827"/>
              <a:gd name="connsiteX166" fmla="*/ 6965101 w 12192000"/>
              <a:gd name="connsiteY166" fmla="*/ 25718 h 4939827"/>
              <a:gd name="connsiteX167" fmla="*/ 6986370 w 12192000"/>
              <a:gd name="connsiteY167" fmla="*/ 12659 h 4939827"/>
              <a:gd name="connsiteX168" fmla="*/ 6989536 w 12192000"/>
              <a:gd name="connsiteY168" fmla="*/ 14528 h 4939827"/>
              <a:gd name="connsiteX169" fmla="*/ 7015933 w 12192000"/>
              <a:gd name="connsiteY169" fmla="*/ 9653 h 4939827"/>
              <a:gd name="connsiteX170" fmla="*/ 7020592 w 12192000"/>
              <a:gd name="connsiteY170" fmla="*/ 1651 h 4939827"/>
              <a:gd name="connsiteX171" fmla="*/ 7025905 w 12192000"/>
              <a:gd name="connsiteY17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531386 w 12192000"/>
              <a:gd name="connsiteY164" fmla="*/ 156103 h 4939827"/>
              <a:gd name="connsiteX165" fmla="*/ 6756965 w 12192000"/>
              <a:gd name="connsiteY165" fmla="*/ 57636 h 4939827"/>
              <a:gd name="connsiteX166" fmla="*/ 6965101 w 12192000"/>
              <a:gd name="connsiteY166" fmla="*/ 25718 h 4939827"/>
              <a:gd name="connsiteX167" fmla="*/ 6986370 w 12192000"/>
              <a:gd name="connsiteY167" fmla="*/ 12659 h 4939827"/>
              <a:gd name="connsiteX168" fmla="*/ 6989536 w 12192000"/>
              <a:gd name="connsiteY168" fmla="*/ 14528 h 4939827"/>
              <a:gd name="connsiteX169" fmla="*/ 7015933 w 12192000"/>
              <a:gd name="connsiteY169" fmla="*/ 9653 h 4939827"/>
              <a:gd name="connsiteX170" fmla="*/ 7020592 w 12192000"/>
              <a:gd name="connsiteY170" fmla="*/ 1651 h 4939827"/>
              <a:gd name="connsiteX171" fmla="*/ 7025905 w 12192000"/>
              <a:gd name="connsiteY17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415830 w 12192000"/>
              <a:gd name="connsiteY164" fmla="*/ 136006 h 4939827"/>
              <a:gd name="connsiteX165" fmla="*/ 6756965 w 12192000"/>
              <a:gd name="connsiteY165" fmla="*/ 57636 h 4939827"/>
              <a:gd name="connsiteX166" fmla="*/ 6965101 w 12192000"/>
              <a:gd name="connsiteY166" fmla="*/ 25718 h 4939827"/>
              <a:gd name="connsiteX167" fmla="*/ 6986370 w 12192000"/>
              <a:gd name="connsiteY167" fmla="*/ 12659 h 4939827"/>
              <a:gd name="connsiteX168" fmla="*/ 6989536 w 12192000"/>
              <a:gd name="connsiteY168" fmla="*/ 14528 h 4939827"/>
              <a:gd name="connsiteX169" fmla="*/ 7015933 w 12192000"/>
              <a:gd name="connsiteY169" fmla="*/ 9653 h 4939827"/>
              <a:gd name="connsiteX170" fmla="*/ 7020592 w 12192000"/>
              <a:gd name="connsiteY170" fmla="*/ 1651 h 4939827"/>
              <a:gd name="connsiteX171" fmla="*/ 7025905 w 12192000"/>
              <a:gd name="connsiteY17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152287 w 12192000"/>
              <a:gd name="connsiteY163" fmla="*/ 116736 h 4939827"/>
              <a:gd name="connsiteX164" fmla="*/ 6415830 w 12192000"/>
              <a:gd name="connsiteY164" fmla="*/ 136006 h 4939827"/>
              <a:gd name="connsiteX165" fmla="*/ 6756965 w 12192000"/>
              <a:gd name="connsiteY165" fmla="*/ 57636 h 4939827"/>
              <a:gd name="connsiteX166" fmla="*/ 6965101 w 12192000"/>
              <a:gd name="connsiteY166" fmla="*/ 25718 h 4939827"/>
              <a:gd name="connsiteX167" fmla="*/ 6986370 w 12192000"/>
              <a:gd name="connsiteY167" fmla="*/ 12659 h 4939827"/>
              <a:gd name="connsiteX168" fmla="*/ 6989536 w 12192000"/>
              <a:gd name="connsiteY168" fmla="*/ 14528 h 4939827"/>
              <a:gd name="connsiteX169" fmla="*/ 7015933 w 12192000"/>
              <a:gd name="connsiteY169" fmla="*/ 9653 h 4939827"/>
              <a:gd name="connsiteX170" fmla="*/ 7020592 w 12192000"/>
              <a:gd name="connsiteY170" fmla="*/ 1651 h 4939827"/>
              <a:gd name="connsiteX171" fmla="*/ 7025905 w 12192000"/>
              <a:gd name="connsiteY17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36361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16552 w 12192000"/>
              <a:gd name="connsiteY160" fmla="*/ 189955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965101 w 12192000"/>
              <a:gd name="connsiteY165" fmla="*/ 25718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36361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16552 w 12192000"/>
              <a:gd name="connsiteY160" fmla="*/ 189955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965101 w 12192000"/>
              <a:gd name="connsiteY165" fmla="*/ 25718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36361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16552 w 12192000"/>
              <a:gd name="connsiteY160" fmla="*/ 189955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819400 w 12192000"/>
              <a:gd name="connsiteY165" fmla="*/ 30742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36361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21577 w 12192000"/>
              <a:gd name="connsiteY160" fmla="*/ 169858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819400 w 12192000"/>
              <a:gd name="connsiteY165" fmla="*/ 30742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56458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21577 w 12192000"/>
              <a:gd name="connsiteY160" fmla="*/ 169858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819400 w 12192000"/>
              <a:gd name="connsiteY165" fmla="*/ 30742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4028476 w 12192000"/>
              <a:gd name="connsiteY136" fmla="*/ 223679 h 4939827"/>
              <a:gd name="connsiteX137" fmla="*/ 4191582 w 12192000"/>
              <a:gd name="connsiteY137" fmla="*/ 238952 h 4939827"/>
              <a:gd name="connsiteX138" fmla="*/ 4251024 w 12192000"/>
              <a:gd name="connsiteY138" fmla="*/ 240874 h 4939827"/>
              <a:gd name="connsiteX139" fmla="*/ 4355275 w 12192000"/>
              <a:gd name="connsiteY139" fmla="*/ 260205 h 4939827"/>
              <a:gd name="connsiteX140" fmla="*/ 4423807 w 12192000"/>
              <a:gd name="connsiteY140" fmla="*/ 270366 h 4939827"/>
              <a:gd name="connsiteX141" fmla="*/ 4558432 w 12192000"/>
              <a:gd name="connsiteY141" fmla="*/ 269194 h 4939827"/>
              <a:gd name="connsiteX142" fmla="*/ 4635061 w 12192000"/>
              <a:gd name="connsiteY142" fmla="*/ 280682 h 4939827"/>
              <a:gd name="connsiteX143" fmla="*/ 4807427 w 12192000"/>
              <a:gd name="connsiteY143" fmla="*/ 276835 h 4939827"/>
              <a:gd name="connsiteX144" fmla="*/ 5028933 w 12192000"/>
              <a:gd name="connsiteY144" fmla="*/ 183887 h 4939827"/>
              <a:gd name="connsiteX145" fmla="*/ 5093642 w 12192000"/>
              <a:gd name="connsiteY145" fmla="*/ 177214 h 4939827"/>
              <a:gd name="connsiteX146" fmla="*/ 5102642 w 12192000"/>
              <a:gd name="connsiteY146" fmla="*/ 186816 h 4939827"/>
              <a:gd name="connsiteX147" fmla="*/ 5193590 w 12192000"/>
              <a:gd name="connsiteY147" fmla="*/ 156458 h 4939827"/>
              <a:gd name="connsiteX148" fmla="*/ 5323922 w 12192000"/>
              <a:gd name="connsiteY148" fmla="*/ 146332 h 4939827"/>
              <a:gd name="connsiteX149" fmla="*/ 5421860 w 12192000"/>
              <a:gd name="connsiteY149" fmla="*/ 167298 h 4939827"/>
              <a:gd name="connsiteX150" fmla="*/ 5476948 w 12192000"/>
              <a:gd name="connsiteY150" fmla="*/ 173249 h 4939827"/>
              <a:gd name="connsiteX151" fmla="*/ 5516842 w 12192000"/>
              <a:gd name="connsiteY151" fmla="*/ 184018 h 4939827"/>
              <a:gd name="connsiteX152" fmla="*/ 5619415 w 12192000"/>
              <a:gd name="connsiteY152" fmla="*/ 176781 h 4939827"/>
              <a:gd name="connsiteX153" fmla="*/ 5789867 w 12192000"/>
              <a:gd name="connsiteY153" fmla="*/ 150304 h 4939827"/>
              <a:gd name="connsiteX154" fmla="*/ 5825953 w 12192000"/>
              <a:gd name="connsiteY154" fmla="*/ 147907 h 4939827"/>
              <a:gd name="connsiteX155" fmla="*/ 5856168 w 12192000"/>
              <a:gd name="connsiteY155" fmla="*/ 158719 h 4939827"/>
              <a:gd name="connsiteX156" fmla="*/ 5862476 w 12192000"/>
              <a:gd name="connsiteY156" fmla="*/ 172447 h 4939827"/>
              <a:gd name="connsiteX157" fmla="*/ 5882195 w 12192000"/>
              <a:gd name="connsiteY157" fmla="*/ 173195 h 4939827"/>
              <a:gd name="connsiteX158" fmla="*/ 5887271 w 12192000"/>
              <a:gd name="connsiteY158" fmla="*/ 176084 h 4939827"/>
              <a:gd name="connsiteX159" fmla="*/ 5921577 w 12192000"/>
              <a:gd name="connsiteY159" fmla="*/ 169858 h 4939827"/>
              <a:gd name="connsiteX160" fmla="*/ 5983240 w 12192000"/>
              <a:gd name="connsiteY160" fmla="*/ 152755 h 4939827"/>
              <a:gd name="connsiteX161" fmla="*/ 6152287 w 12192000"/>
              <a:gd name="connsiteY161" fmla="*/ 116736 h 4939827"/>
              <a:gd name="connsiteX162" fmla="*/ 6415830 w 12192000"/>
              <a:gd name="connsiteY162" fmla="*/ 136006 h 4939827"/>
              <a:gd name="connsiteX163" fmla="*/ 6756965 w 12192000"/>
              <a:gd name="connsiteY163" fmla="*/ 57636 h 4939827"/>
              <a:gd name="connsiteX164" fmla="*/ 6819400 w 12192000"/>
              <a:gd name="connsiteY164" fmla="*/ 30742 h 4939827"/>
              <a:gd name="connsiteX165" fmla="*/ 6986370 w 12192000"/>
              <a:gd name="connsiteY165" fmla="*/ 12659 h 4939827"/>
              <a:gd name="connsiteX166" fmla="*/ 6989536 w 12192000"/>
              <a:gd name="connsiteY166" fmla="*/ 14528 h 4939827"/>
              <a:gd name="connsiteX167" fmla="*/ 7015933 w 12192000"/>
              <a:gd name="connsiteY167" fmla="*/ 9653 h 4939827"/>
              <a:gd name="connsiteX168" fmla="*/ 7020592 w 12192000"/>
              <a:gd name="connsiteY168" fmla="*/ 1651 h 4939827"/>
              <a:gd name="connsiteX169" fmla="*/ 7025905 w 12192000"/>
              <a:gd name="connsiteY169"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922756 w 12192000"/>
              <a:gd name="connsiteY135" fmla="*/ 194044 h 4939827"/>
              <a:gd name="connsiteX136" fmla="*/ 4028476 w 12192000"/>
              <a:gd name="connsiteY136" fmla="*/ 223679 h 4939827"/>
              <a:gd name="connsiteX137" fmla="*/ 4191582 w 12192000"/>
              <a:gd name="connsiteY137" fmla="*/ 238952 h 4939827"/>
              <a:gd name="connsiteX138" fmla="*/ 4251024 w 12192000"/>
              <a:gd name="connsiteY138" fmla="*/ 240874 h 4939827"/>
              <a:gd name="connsiteX139" fmla="*/ 4355275 w 12192000"/>
              <a:gd name="connsiteY139" fmla="*/ 260205 h 4939827"/>
              <a:gd name="connsiteX140" fmla="*/ 4423807 w 12192000"/>
              <a:gd name="connsiteY140" fmla="*/ 270366 h 4939827"/>
              <a:gd name="connsiteX141" fmla="*/ 4558432 w 12192000"/>
              <a:gd name="connsiteY141" fmla="*/ 269194 h 4939827"/>
              <a:gd name="connsiteX142" fmla="*/ 4635061 w 12192000"/>
              <a:gd name="connsiteY142" fmla="*/ 280682 h 4939827"/>
              <a:gd name="connsiteX143" fmla="*/ 4807427 w 12192000"/>
              <a:gd name="connsiteY143" fmla="*/ 276835 h 4939827"/>
              <a:gd name="connsiteX144" fmla="*/ 5028933 w 12192000"/>
              <a:gd name="connsiteY144" fmla="*/ 183887 h 4939827"/>
              <a:gd name="connsiteX145" fmla="*/ 5093642 w 12192000"/>
              <a:gd name="connsiteY145" fmla="*/ 177214 h 4939827"/>
              <a:gd name="connsiteX146" fmla="*/ 5102642 w 12192000"/>
              <a:gd name="connsiteY146" fmla="*/ 186816 h 4939827"/>
              <a:gd name="connsiteX147" fmla="*/ 5193590 w 12192000"/>
              <a:gd name="connsiteY147" fmla="*/ 156458 h 4939827"/>
              <a:gd name="connsiteX148" fmla="*/ 5323922 w 12192000"/>
              <a:gd name="connsiteY148" fmla="*/ 146332 h 4939827"/>
              <a:gd name="connsiteX149" fmla="*/ 5421860 w 12192000"/>
              <a:gd name="connsiteY149" fmla="*/ 167298 h 4939827"/>
              <a:gd name="connsiteX150" fmla="*/ 5476948 w 12192000"/>
              <a:gd name="connsiteY150" fmla="*/ 173249 h 4939827"/>
              <a:gd name="connsiteX151" fmla="*/ 5516842 w 12192000"/>
              <a:gd name="connsiteY151" fmla="*/ 184018 h 4939827"/>
              <a:gd name="connsiteX152" fmla="*/ 5619415 w 12192000"/>
              <a:gd name="connsiteY152" fmla="*/ 176781 h 4939827"/>
              <a:gd name="connsiteX153" fmla="*/ 5789867 w 12192000"/>
              <a:gd name="connsiteY153" fmla="*/ 150304 h 4939827"/>
              <a:gd name="connsiteX154" fmla="*/ 5825953 w 12192000"/>
              <a:gd name="connsiteY154" fmla="*/ 147907 h 4939827"/>
              <a:gd name="connsiteX155" fmla="*/ 5856168 w 12192000"/>
              <a:gd name="connsiteY155" fmla="*/ 158719 h 4939827"/>
              <a:gd name="connsiteX156" fmla="*/ 5862476 w 12192000"/>
              <a:gd name="connsiteY156" fmla="*/ 172447 h 4939827"/>
              <a:gd name="connsiteX157" fmla="*/ 5882195 w 12192000"/>
              <a:gd name="connsiteY157" fmla="*/ 173195 h 4939827"/>
              <a:gd name="connsiteX158" fmla="*/ 5887271 w 12192000"/>
              <a:gd name="connsiteY158" fmla="*/ 176084 h 4939827"/>
              <a:gd name="connsiteX159" fmla="*/ 5921577 w 12192000"/>
              <a:gd name="connsiteY159" fmla="*/ 169858 h 4939827"/>
              <a:gd name="connsiteX160" fmla="*/ 5983240 w 12192000"/>
              <a:gd name="connsiteY160" fmla="*/ 152755 h 4939827"/>
              <a:gd name="connsiteX161" fmla="*/ 6152287 w 12192000"/>
              <a:gd name="connsiteY161" fmla="*/ 116736 h 4939827"/>
              <a:gd name="connsiteX162" fmla="*/ 6415830 w 12192000"/>
              <a:gd name="connsiteY162" fmla="*/ 136006 h 4939827"/>
              <a:gd name="connsiteX163" fmla="*/ 6756965 w 12192000"/>
              <a:gd name="connsiteY163" fmla="*/ 57636 h 4939827"/>
              <a:gd name="connsiteX164" fmla="*/ 6819400 w 12192000"/>
              <a:gd name="connsiteY164" fmla="*/ 30742 h 4939827"/>
              <a:gd name="connsiteX165" fmla="*/ 6986370 w 12192000"/>
              <a:gd name="connsiteY165" fmla="*/ 12659 h 4939827"/>
              <a:gd name="connsiteX166" fmla="*/ 6989536 w 12192000"/>
              <a:gd name="connsiteY166" fmla="*/ 14528 h 4939827"/>
              <a:gd name="connsiteX167" fmla="*/ 7015933 w 12192000"/>
              <a:gd name="connsiteY167" fmla="*/ 9653 h 4939827"/>
              <a:gd name="connsiteX168" fmla="*/ 7020592 w 12192000"/>
              <a:gd name="connsiteY168" fmla="*/ 1651 h 4939827"/>
              <a:gd name="connsiteX169" fmla="*/ 7025905 w 12192000"/>
              <a:gd name="connsiteY169"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98001 w 12192000"/>
              <a:gd name="connsiteY124" fmla="*/ 231941 h 4939827"/>
              <a:gd name="connsiteX125" fmla="*/ 3561557 w 12192000"/>
              <a:gd name="connsiteY125" fmla="*/ 228095 h 4939827"/>
              <a:gd name="connsiteX126" fmla="*/ 3611920 w 12192000"/>
              <a:gd name="connsiteY126" fmla="*/ 218094 h 4939827"/>
              <a:gd name="connsiteX127" fmla="*/ 3620528 w 12192000"/>
              <a:gd name="connsiteY127" fmla="*/ 218788 h 4939827"/>
              <a:gd name="connsiteX128" fmla="*/ 3620766 w 12192000"/>
              <a:gd name="connsiteY128" fmla="*/ 218511 h 4939827"/>
              <a:gd name="connsiteX129" fmla="*/ 3629977 w 12192000"/>
              <a:gd name="connsiteY129" fmla="*/ 218664 h 4939827"/>
              <a:gd name="connsiteX130" fmla="*/ 3636217 w 12192000"/>
              <a:gd name="connsiteY130" fmla="*/ 220048 h 4939827"/>
              <a:gd name="connsiteX131" fmla="*/ 3709484 w 12192000"/>
              <a:gd name="connsiteY131" fmla="*/ 186927 h 4939827"/>
              <a:gd name="connsiteX132" fmla="*/ 3761342 w 12192000"/>
              <a:gd name="connsiteY132" fmla="*/ 177474 h 4939827"/>
              <a:gd name="connsiteX133" fmla="*/ 3799748 w 12192000"/>
              <a:gd name="connsiteY133" fmla="*/ 167154 h 4939827"/>
              <a:gd name="connsiteX134" fmla="*/ 3922756 w 12192000"/>
              <a:gd name="connsiteY134" fmla="*/ 194044 h 4939827"/>
              <a:gd name="connsiteX135" fmla="*/ 4028476 w 12192000"/>
              <a:gd name="connsiteY135" fmla="*/ 223679 h 4939827"/>
              <a:gd name="connsiteX136" fmla="*/ 4191582 w 12192000"/>
              <a:gd name="connsiteY136" fmla="*/ 238952 h 4939827"/>
              <a:gd name="connsiteX137" fmla="*/ 4251024 w 12192000"/>
              <a:gd name="connsiteY137" fmla="*/ 240874 h 4939827"/>
              <a:gd name="connsiteX138" fmla="*/ 4355275 w 12192000"/>
              <a:gd name="connsiteY138" fmla="*/ 260205 h 4939827"/>
              <a:gd name="connsiteX139" fmla="*/ 4423807 w 12192000"/>
              <a:gd name="connsiteY139" fmla="*/ 270366 h 4939827"/>
              <a:gd name="connsiteX140" fmla="*/ 4558432 w 12192000"/>
              <a:gd name="connsiteY140" fmla="*/ 269194 h 4939827"/>
              <a:gd name="connsiteX141" fmla="*/ 4635061 w 12192000"/>
              <a:gd name="connsiteY141" fmla="*/ 280682 h 4939827"/>
              <a:gd name="connsiteX142" fmla="*/ 4807427 w 12192000"/>
              <a:gd name="connsiteY142" fmla="*/ 276835 h 4939827"/>
              <a:gd name="connsiteX143" fmla="*/ 5028933 w 12192000"/>
              <a:gd name="connsiteY143" fmla="*/ 183887 h 4939827"/>
              <a:gd name="connsiteX144" fmla="*/ 5093642 w 12192000"/>
              <a:gd name="connsiteY144" fmla="*/ 177214 h 4939827"/>
              <a:gd name="connsiteX145" fmla="*/ 5102642 w 12192000"/>
              <a:gd name="connsiteY145" fmla="*/ 186816 h 4939827"/>
              <a:gd name="connsiteX146" fmla="*/ 5193590 w 12192000"/>
              <a:gd name="connsiteY146" fmla="*/ 156458 h 4939827"/>
              <a:gd name="connsiteX147" fmla="*/ 5323922 w 12192000"/>
              <a:gd name="connsiteY147" fmla="*/ 146332 h 4939827"/>
              <a:gd name="connsiteX148" fmla="*/ 5421860 w 12192000"/>
              <a:gd name="connsiteY148" fmla="*/ 167298 h 4939827"/>
              <a:gd name="connsiteX149" fmla="*/ 5476948 w 12192000"/>
              <a:gd name="connsiteY149" fmla="*/ 173249 h 4939827"/>
              <a:gd name="connsiteX150" fmla="*/ 5516842 w 12192000"/>
              <a:gd name="connsiteY150" fmla="*/ 184018 h 4939827"/>
              <a:gd name="connsiteX151" fmla="*/ 5619415 w 12192000"/>
              <a:gd name="connsiteY151" fmla="*/ 176781 h 4939827"/>
              <a:gd name="connsiteX152" fmla="*/ 5789867 w 12192000"/>
              <a:gd name="connsiteY152" fmla="*/ 150304 h 4939827"/>
              <a:gd name="connsiteX153" fmla="*/ 5825953 w 12192000"/>
              <a:gd name="connsiteY153" fmla="*/ 147907 h 4939827"/>
              <a:gd name="connsiteX154" fmla="*/ 5856168 w 12192000"/>
              <a:gd name="connsiteY154" fmla="*/ 158719 h 4939827"/>
              <a:gd name="connsiteX155" fmla="*/ 5862476 w 12192000"/>
              <a:gd name="connsiteY155" fmla="*/ 172447 h 4939827"/>
              <a:gd name="connsiteX156" fmla="*/ 5882195 w 12192000"/>
              <a:gd name="connsiteY156" fmla="*/ 173195 h 4939827"/>
              <a:gd name="connsiteX157" fmla="*/ 5887271 w 12192000"/>
              <a:gd name="connsiteY157" fmla="*/ 176084 h 4939827"/>
              <a:gd name="connsiteX158" fmla="*/ 5921577 w 12192000"/>
              <a:gd name="connsiteY158" fmla="*/ 169858 h 4939827"/>
              <a:gd name="connsiteX159" fmla="*/ 5983240 w 12192000"/>
              <a:gd name="connsiteY159" fmla="*/ 152755 h 4939827"/>
              <a:gd name="connsiteX160" fmla="*/ 6152287 w 12192000"/>
              <a:gd name="connsiteY160" fmla="*/ 116736 h 4939827"/>
              <a:gd name="connsiteX161" fmla="*/ 6415830 w 12192000"/>
              <a:gd name="connsiteY161" fmla="*/ 136006 h 4939827"/>
              <a:gd name="connsiteX162" fmla="*/ 6756965 w 12192000"/>
              <a:gd name="connsiteY162" fmla="*/ 57636 h 4939827"/>
              <a:gd name="connsiteX163" fmla="*/ 6819400 w 12192000"/>
              <a:gd name="connsiteY163" fmla="*/ 30742 h 4939827"/>
              <a:gd name="connsiteX164" fmla="*/ 6986370 w 12192000"/>
              <a:gd name="connsiteY164" fmla="*/ 12659 h 4939827"/>
              <a:gd name="connsiteX165" fmla="*/ 6989536 w 12192000"/>
              <a:gd name="connsiteY165" fmla="*/ 14528 h 4939827"/>
              <a:gd name="connsiteX166" fmla="*/ 7015933 w 12192000"/>
              <a:gd name="connsiteY166" fmla="*/ 9653 h 4939827"/>
              <a:gd name="connsiteX167" fmla="*/ 7020592 w 12192000"/>
              <a:gd name="connsiteY167" fmla="*/ 1651 h 4939827"/>
              <a:gd name="connsiteX168" fmla="*/ 7025905 w 12192000"/>
              <a:gd name="connsiteY168"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103677 w 12192000"/>
              <a:gd name="connsiteY116" fmla="*/ 209527 h 4939827"/>
              <a:gd name="connsiteX117" fmla="*/ 3126759 w 12192000"/>
              <a:gd name="connsiteY117" fmla="*/ 211226 h 4939827"/>
              <a:gd name="connsiteX118" fmla="*/ 3164020 w 12192000"/>
              <a:gd name="connsiteY118" fmla="*/ 212779 h 4939827"/>
              <a:gd name="connsiteX119" fmla="*/ 3285019 w 12192000"/>
              <a:gd name="connsiteY119" fmla="*/ 220535 h 4939827"/>
              <a:gd name="connsiteX120" fmla="*/ 3365154 w 12192000"/>
              <a:gd name="connsiteY120" fmla="*/ 226416 h 4939827"/>
              <a:gd name="connsiteX121" fmla="*/ 3367507 w 12192000"/>
              <a:gd name="connsiteY121" fmla="*/ 225416 h 4939827"/>
              <a:gd name="connsiteX122" fmla="*/ 3387567 w 12192000"/>
              <a:gd name="connsiteY122" fmla="*/ 227103 h 4939827"/>
              <a:gd name="connsiteX123" fmla="*/ 3498001 w 12192000"/>
              <a:gd name="connsiteY123" fmla="*/ 231941 h 4939827"/>
              <a:gd name="connsiteX124" fmla="*/ 3561557 w 12192000"/>
              <a:gd name="connsiteY124" fmla="*/ 228095 h 4939827"/>
              <a:gd name="connsiteX125" fmla="*/ 3611920 w 12192000"/>
              <a:gd name="connsiteY125" fmla="*/ 218094 h 4939827"/>
              <a:gd name="connsiteX126" fmla="*/ 3620528 w 12192000"/>
              <a:gd name="connsiteY126" fmla="*/ 218788 h 4939827"/>
              <a:gd name="connsiteX127" fmla="*/ 3620766 w 12192000"/>
              <a:gd name="connsiteY127" fmla="*/ 218511 h 4939827"/>
              <a:gd name="connsiteX128" fmla="*/ 3629977 w 12192000"/>
              <a:gd name="connsiteY128" fmla="*/ 218664 h 4939827"/>
              <a:gd name="connsiteX129" fmla="*/ 3636217 w 12192000"/>
              <a:gd name="connsiteY129" fmla="*/ 220048 h 4939827"/>
              <a:gd name="connsiteX130" fmla="*/ 3709484 w 12192000"/>
              <a:gd name="connsiteY130" fmla="*/ 186927 h 4939827"/>
              <a:gd name="connsiteX131" fmla="*/ 3761342 w 12192000"/>
              <a:gd name="connsiteY131" fmla="*/ 177474 h 4939827"/>
              <a:gd name="connsiteX132" fmla="*/ 3799748 w 12192000"/>
              <a:gd name="connsiteY132" fmla="*/ 167154 h 4939827"/>
              <a:gd name="connsiteX133" fmla="*/ 3922756 w 12192000"/>
              <a:gd name="connsiteY133" fmla="*/ 194044 h 4939827"/>
              <a:gd name="connsiteX134" fmla="*/ 4028476 w 12192000"/>
              <a:gd name="connsiteY134" fmla="*/ 223679 h 4939827"/>
              <a:gd name="connsiteX135" fmla="*/ 4191582 w 12192000"/>
              <a:gd name="connsiteY135" fmla="*/ 238952 h 4939827"/>
              <a:gd name="connsiteX136" fmla="*/ 4251024 w 12192000"/>
              <a:gd name="connsiteY136" fmla="*/ 240874 h 4939827"/>
              <a:gd name="connsiteX137" fmla="*/ 4355275 w 12192000"/>
              <a:gd name="connsiteY137" fmla="*/ 260205 h 4939827"/>
              <a:gd name="connsiteX138" fmla="*/ 4423807 w 12192000"/>
              <a:gd name="connsiteY138" fmla="*/ 270366 h 4939827"/>
              <a:gd name="connsiteX139" fmla="*/ 4558432 w 12192000"/>
              <a:gd name="connsiteY139" fmla="*/ 269194 h 4939827"/>
              <a:gd name="connsiteX140" fmla="*/ 4635061 w 12192000"/>
              <a:gd name="connsiteY140" fmla="*/ 280682 h 4939827"/>
              <a:gd name="connsiteX141" fmla="*/ 4807427 w 12192000"/>
              <a:gd name="connsiteY141" fmla="*/ 276835 h 4939827"/>
              <a:gd name="connsiteX142" fmla="*/ 5028933 w 12192000"/>
              <a:gd name="connsiteY142" fmla="*/ 183887 h 4939827"/>
              <a:gd name="connsiteX143" fmla="*/ 5093642 w 12192000"/>
              <a:gd name="connsiteY143" fmla="*/ 177214 h 4939827"/>
              <a:gd name="connsiteX144" fmla="*/ 5102642 w 12192000"/>
              <a:gd name="connsiteY144" fmla="*/ 186816 h 4939827"/>
              <a:gd name="connsiteX145" fmla="*/ 5193590 w 12192000"/>
              <a:gd name="connsiteY145" fmla="*/ 156458 h 4939827"/>
              <a:gd name="connsiteX146" fmla="*/ 5323922 w 12192000"/>
              <a:gd name="connsiteY146" fmla="*/ 146332 h 4939827"/>
              <a:gd name="connsiteX147" fmla="*/ 5421860 w 12192000"/>
              <a:gd name="connsiteY147" fmla="*/ 167298 h 4939827"/>
              <a:gd name="connsiteX148" fmla="*/ 5476948 w 12192000"/>
              <a:gd name="connsiteY148" fmla="*/ 173249 h 4939827"/>
              <a:gd name="connsiteX149" fmla="*/ 5516842 w 12192000"/>
              <a:gd name="connsiteY149" fmla="*/ 184018 h 4939827"/>
              <a:gd name="connsiteX150" fmla="*/ 5619415 w 12192000"/>
              <a:gd name="connsiteY150" fmla="*/ 176781 h 4939827"/>
              <a:gd name="connsiteX151" fmla="*/ 5789867 w 12192000"/>
              <a:gd name="connsiteY151" fmla="*/ 150304 h 4939827"/>
              <a:gd name="connsiteX152" fmla="*/ 5825953 w 12192000"/>
              <a:gd name="connsiteY152" fmla="*/ 147907 h 4939827"/>
              <a:gd name="connsiteX153" fmla="*/ 5856168 w 12192000"/>
              <a:gd name="connsiteY153" fmla="*/ 158719 h 4939827"/>
              <a:gd name="connsiteX154" fmla="*/ 5862476 w 12192000"/>
              <a:gd name="connsiteY154" fmla="*/ 172447 h 4939827"/>
              <a:gd name="connsiteX155" fmla="*/ 5882195 w 12192000"/>
              <a:gd name="connsiteY155" fmla="*/ 173195 h 4939827"/>
              <a:gd name="connsiteX156" fmla="*/ 5887271 w 12192000"/>
              <a:gd name="connsiteY156" fmla="*/ 176084 h 4939827"/>
              <a:gd name="connsiteX157" fmla="*/ 5921577 w 12192000"/>
              <a:gd name="connsiteY157" fmla="*/ 169858 h 4939827"/>
              <a:gd name="connsiteX158" fmla="*/ 5983240 w 12192000"/>
              <a:gd name="connsiteY158" fmla="*/ 152755 h 4939827"/>
              <a:gd name="connsiteX159" fmla="*/ 6152287 w 12192000"/>
              <a:gd name="connsiteY159" fmla="*/ 116736 h 4939827"/>
              <a:gd name="connsiteX160" fmla="*/ 6415830 w 12192000"/>
              <a:gd name="connsiteY160" fmla="*/ 136006 h 4939827"/>
              <a:gd name="connsiteX161" fmla="*/ 6756965 w 12192000"/>
              <a:gd name="connsiteY161" fmla="*/ 57636 h 4939827"/>
              <a:gd name="connsiteX162" fmla="*/ 6819400 w 12192000"/>
              <a:gd name="connsiteY162" fmla="*/ 30742 h 4939827"/>
              <a:gd name="connsiteX163" fmla="*/ 6986370 w 12192000"/>
              <a:gd name="connsiteY163" fmla="*/ 12659 h 4939827"/>
              <a:gd name="connsiteX164" fmla="*/ 6989536 w 12192000"/>
              <a:gd name="connsiteY164" fmla="*/ 14528 h 4939827"/>
              <a:gd name="connsiteX165" fmla="*/ 7015933 w 12192000"/>
              <a:gd name="connsiteY165" fmla="*/ 9653 h 4939827"/>
              <a:gd name="connsiteX166" fmla="*/ 7020592 w 12192000"/>
              <a:gd name="connsiteY166" fmla="*/ 1651 h 4939827"/>
              <a:gd name="connsiteX167" fmla="*/ 7025905 w 12192000"/>
              <a:gd name="connsiteY167"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30844 w 12192000"/>
              <a:gd name="connsiteY115" fmla="*/ 225861 h 4939827"/>
              <a:gd name="connsiteX116" fmla="*/ 3103677 w 12192000"/>
              <a:gd name="connsiteY116" fmla="*/ 209527 h 4939827"/>
              <a:gd name="connsiteX117" fmla="*/ 3126759 w 12192000"/>
              <a:gd name="connsiteY117" fmla="*/ 211226 h 4939827"/>
              <a:gd name="connsiteX118" fmla="*/ 3164020 w 12192000"/>
              <a:gd name="connsiteY118" fmla="*/ 212779 h 4939827"/>
              <a:gd name="connsiteX119" fmla="*/ 3285019 w 12192000"/>
              <a:gd name="connsiteY119" fmla="*/ 220535 h 4939827"/>
              <a:gd name="connsiteX120" fmla="*/ 3365154 w 12192000"/>
              <a:gd name="connsiteY120" fmla="*/ 226416 h 4939827"/>
              <a:gd name="connsiteX121" fmla="*/ 3367507 w 12192000"/>
              <a:gd name="connsiteY121" fmla="*/ 225416 h 4939827"/>
              <a:gd name="connsiteX122" fmla="*/ 3387567 w 12192000"/>
              <a:gd name="connsiteY122" fmla="*/ 227103 h 4939827"/>
              <a:gd name="connsiteX123" fmla="*/ 3498001 w 12192000"/>
              <a:gd name="connsiteY123" fmla="*/ 231941 h 4939827"/>
              <a:gd name="connsiteX124" fmla="*/ 3561557 w 12192000"/>
              <a:gd name="connsiteY124" fmla="*/ 228095 h 4939827"/>
              <a:gd name="connsiteX125" fmla="*/ 3611920 w 12192000"/>
              <a:gd name="connsiteY125" fmla="*/ 218094 h 4939827"/>
              <a:gd name="connsiteX126" fmla="*/ 3620528 w 12192000"/>
              <a:gd name="connsiteY126" fmla="*/ 218788 h 4939827"/>
              <a:gd name="connsiteX127" fmla="*/ 3620766 w 12192000"/>
              <a:gd name="connsiteY127" fmla="*/ 218511 h 4939827"/>
              <a:gd name="connsiteX128" fmla="*/ 3629977 w 12192000"/>
              <a:gd name="connsiteY128" fmla="*/ 218664 h 4939827"/>
              <a:gd name="connsiteX129" fmla="*/ 3636217 w 12192000"/>
              <a:gd name="connsiteY129" fmla="*/ 220048 h 4939827"/>
              <a:gd name="connsiteX130" fmla="*/ 3709484 w 12192000"/>
              <a:gd name="connsiteY130" fmla="*/ 186927 h 4939827"/>
              <a:gd name="connsiteX131" fmla="*/ 3761342 w 12192000"/>
              <a:gd name="connsiteY131" fmla="*/ 177474 h 4939827"/>
              <a:gd name="connsiteX132" fmla="*/ 3799748 w 12192000"/>
              <a:gd name="connsiteY132" fmla="*/ 167154 h 4939827"/>
              <a:gd name="connsiteX133" fmla="*/ 3922756 w 12192000"/>
              <a:gd name="connsiteY133" fmla="*/ 194044 h 4939827"/>
              <a:gd name="connsiteX134" fmla="*/ 4028476 w 12192000"/>
              <a:gd name="connsiteY134" fmla="*/ 223679 h 4939827"/>
              <a:gd name="connsiteX135" fmla="*/ 4191582 w 12192000"/>
              <a:gd name="connsiteY135" fmla="*/ 238952 h 4939827"/>
              <a:gd name="connsiteX136" fmla="*/ 4251024 w 12192000"/>
              <a:gd name="connsiteY136" fmla="*/ 240874 h 4939827"/>
              <a:gd name="connsiteX137" fmla="*/ 4355275 w 12192000"/>
              <a:gd name="connsiteY137" fmla="*/ 260205 h 4939827"/>
              <a:gd name="connsiteX138" fmla="*/ 4423807 w 12192000"/>
              <a:gd name="connsiteY138" fmla="*/ 270366 h 4939827"/>
              <a:gd name="connsiteX139" fmla="*/ 4558432 w 12192000"/>
              <a:gd name="connsiteY139" fmla="*/ 269194 h 4939827"/>
              <a:gd name="connsiteX140" fmla="*/ 4635061 w 12192000"/>
              <a:gd name="connsiteY140" fmla="*/ 280682 h 4939827"/>
              <a:gd name="connsiteX141" fmla="*/ 4807427 w 12192000"/>
              <a:gd name="connsiteY141" fmla="*/ 276835 h 4939827"/>
              <a:gd name="connsiteX142" fmla="*/ 5028933 w 12192000"/>
              <a:gd name="connsiteY142" fmla="*/ 183887 h 4939827"/>
              <a:gd name="connsiteX143" fmla="*/ 5093642 w 12192000"/>
              <a:gd name="connsiteY143" fmla="*/ 177214 h 4939827"/>
              <a:gd name="connsiteX144" fmla="*/ 5102642 w 12192000"/>
              <a:gd name="connsiteY144" fmla="*/ 186816 h 4939827"/>
              <a:gd name="connsiteX145" fmla="*/ 5193590 w 12192000"/>
              <a:gd name="connsiteY145" fmla="*/ 156458 h 4939827"/>
              <a:gd name="connsiteX146" fmla="*/ 5323922 w 12192000"/>
              <a:gd name="connsiteY146" fmla="*/ 146332 h 4939827"/>
              <a:gd name="connsiteX147" fmla="*/ 5421860 w 12192000"/>
              <a:gd name="connsiteY147" fmla="*/ 167298 h 4939827"/>
              <a:gd name="connsiteX148" fmla="*/ 5476948 w 12192000"/>
              <a:gd name="connsiteY148" fmla="*/ 173249 h 4939827"/>
              <a:gd name="connsiteX149" fmla="*/ 5516842 w 12192000"/>
              <a:gd name="connsiteY149" fmla="*/ 184018 h 4939827"/>
              <a:gd name="connsiteX150" fmla="*/ 5619415 w 12192000"/>
              <a:gd name="connsiteY150" fmla="*/ 176781 h 4939827"/>
              <a:gd name="connsiteX151" fmla="*/ 5789867 w 12192000"/>
              <a:gd name="connsiteY151" fmla="*/ 150304 h 4939827"/>
              <a:gd name="connsiteX152" fmla="*/ 5825953 w 12192000"/>
              <a:gd name="connsiteY152" fmla="*/ 147907 h 4939827"/>
              <a:gd name="connsiteX153" fmla="*/ 5856168 w 12192000"/>
              <a:gd name="connsiteY153" fmla="*/ 158719 h 4939827"/>
              <a:gd name="connsiteX154" fmla="*/ 5862476 w 12192000"/>
              <a:gd name="connsiteY154" fmla="*/ 172447 h 4939827"/>
              <a:gd name="connsiteX155" fmla="*/ 5882195 w 12192000"/>
              <a:gd name="connsiteY155" fmla="*/ 173195 h 4939827"/>
              <a:gd name="connsiteX156" fmla="*/ 5887271 w 12192000"/>
              <a:gd name="connsiteY156" fmla="*/ 176084 h 4939827"/>
              <a:gd name="connsiteX157" fmla="*/ 5921577 w 12192000"/>
              <a:gd name="connsiteY157" fmla="*/ 169858 h 4939827"/>
              <a:gd name="connsiteX158" fmla="*/ 5983240 w 12192000"/>
              <a:gd name="connsiteY158" fmla="*/ 152755 h 4939827"/>
              <a:gd name="connsiteX159" fmla="*/ 6152287 w 12192000"/>
              <a:gd name="connsiteY159" fmla="*/ 116736 h 4939827"/>
              <a:gd name="connsiteX160" fmla="*/ 6415830 w 12192000"/>
              <a:gd name="connsiteY160" fmla="*/ 136006 h 4939827"/>
              <a:gd name="connsiteX161" fmla="*/ 6756965 w 12192000"/>
              <a:gd name="connsiteY161" fmla="*/ 57636 h 4939827"/>
              <a:gd name="connsiteX162" fmla="*/ 6819400 w 12192000"/>
              <a:gd name="connsiteY162" fmla="*/ 30742 h 4939827"/>
              <a:gd name="connsiteX163" fmla="*/ 6986370 w 12192000"/>
              <a:gd name="connsiteY163" fmla="*/ 12659 h 4939827"/>
              <a:gd name="connsiteX164" fmla="*/ 6989536 w 12192000"/>
              <a:gd name="connsiteY164" fmla="*/ 14528 h 4939827"/>
              <a:gd name="connsiteX165" fmla="*/ 7015933 w 12192000"/>
              <a:gd name="connsiteY165" fmla="*/ 9653 h 4939827"/>
              <a:gd name="connsiteX166" fmla="*/ 7020592 w 12192000"/>
              <a:gd name="connsiteY166" fmla="*/ 1651 h 4939827"/>
              <a:gd name="connsiteX167" fmla="*/ 7025905 w 12192000"/>
              <a:gd name="connsiteY167"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3030844 w 12192000"/>
              <a:gd name="connsiteY114" fmla="*/ 225861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79617 w 12192000"/>
              <a:gd name="connsiteY112" fmla="*/ 305383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79617 w 12192000"/>
              <a:gd name="connsiteY112" fmla="*/ 305383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79617 w 12192000"/>
              <a:gd name="connsiteY112" fmla="*/ 305383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79617 w 12192000"/>
              <a:gd name="connsiteY112" fmla="*/ 305383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87089 w 12192000"/>
              <a:gd name="connsiteY55" fmla="*/ 303891 h 4939827"/>
              <a:gd name="connsiteX56" fmla="*/ 9371484 w 12192000"/>
              <a:gd name="connsiteY56" fmla="*/ 329634 h 4939827"/>
              <a:gd name="connsiteX57" fmla="*/ 9404829 w 12192000"/>
              <a:gd name="connsiteY57" fmla="*/ 339038 h 4939827"/>
              <a:gd name="connsiteX58" fmla="*/ 9427021 w 12192000"/>
              <a:gd name="connsiteY58" fmla="*/ 358784 h 4939827"/>
              <a:gd name="connsiteX59" fmla="*/ 9670844 w 12192000"/>
              <a:gd name="connsiteY59" fmla="*/ 405128 h 4939827"/>
              <a:gd name="connsiteX60" fmla="*/ 9816083 w 12192000"/>
              <a:gd name="connsiteY60" fmla="*/ 416573 h 4939827"/>
              <a:gd name="connsiteX61" fmla="*/ 9936741 w 12192000"/>
              <a:gd name="connsiteY61" fmla="*/ 437044 h 4939827"/>
              <a:gd name="connsiteX62" fmla="*/ 10050093 w 12192000"/>
              <a:gd name="connsiteY62" fmla="*/ 443783 h 4939827"/>
              <a:gd name="connsiteX63" fmla="*/ 10130090 w 12192000"/>
              <a:gd name="connsiteY63" fmla="*/ 459520 h 4939827"/>
              <a:gd name="connsiteX64" fmla="*/ 10173456 w 12192000"/>
              <a:gd name="connsiteY64" fmla="*/ 457749 h 4939827"/>
              <a:gd name="connsiteX65" fmla="*/ 10218232 w 12192000"/>
              <a:gd name="connsiteY65" fmla="*/ 459820 h 4939827"/>
              <a:gd name="connsiteX66" fmla="*/ 10354176 w 12192000"/>
              <a:gd name="connsiteY66" fmla="*/ 471377 h 4939827"/>
              <a:gd name="connsiteX67" fmla="*/ 10430681 w 12192000"/>
              <a:gd name="connsiteY67" fmla="*/ 481226 h 4939827"/>
              <a:gd name="connsiteX68" fmla="*/ 10478169 w 12192000"/>
              <a:gd name="connsiteY68" fmla="*/ 481774 h 4939827"/>
              <a:gd name="connsiteX69" fmla="*/ 10540907 w 12192000"/>
              <a:gd name="connsiteY69" fmla="*/ 485607 h 4939827"/>
              <a:gd name="connsiteX70" fmla="*/ 10614941 w 12192000"/>
              <a:gd name="connsiteY70" fmla="*/ 487592 h 4939827"/>
              <a:gd name="connsiteX71" fmla="*/ 10674098 w 12192000"/>
              <a:gd name="connsiteY71" fmla="*/ 521656 h 4939827"/>
              <a:gd name="connsiteX72" fmla="*/ 10874834 w 12192000"/>
              <a:gd name="connsiteY72" fmla="*/ 574867 h 4939827"/>
              <a:gd name="connsiteX73" fmla="*/ 10944981 w 12192000"/>
              <a:gd name="connsiteY73" fmla="*/ 615042 h 4939827"/>
              <a:gd name="connsiteX74" fmla="*/ 11006376 w 12192000"/>
              <a:gd name="connsiteY74" fmla="*/ 645957 h 4939827"/>
              <a:gd name="connsiteX75" fmla="*/ 11076308 w 12192000"/>
              <a:gd name="connsiteY75" fmla="*/ 675698 h 4939827"/>
              <a:gd name="connsiteX76" fmla="*/ 11148789 w 12192000"/>
              <a:gd name="connsiteY76" fmla="*/ 685041 h 4939827"/>
              <a:gd name="connsiteX77" fmla="*/ 11249129 w 12192000"/>
              <a:gd name="connsiteY77" fmla="*/ 684218 h 4939827"/>
              <a:gd name="connsiteX78" fmla="*/ 11299915 w 12192000"/>
              <a:gd name="connsiteY78" fmla="*/ 692177 h 4939827"/>
              <a:gd name="connsiteX79" fmla="*/ 11386973 w 12192000"/>
              <a:gd name="connsiteY79" fmla="*/ 708209 h 4939827"/>
              <a:gd name="connsiteX80" fmla="*/ 11500105 w 12192000"/>
              <a:gd name="connsiteY80" fmla="*/ 735014 h 4939827"/>
              <a:gd name="connsiteX81" fmla="*/ 11621735 w 12192000"/>
              <a:gd name="connsiteY81" fmla="*/ 789584 h 4939827"/>
              <a:gd name="connsiteX82" fmla="*/ 11691200 w 12192000"/>
              <a:gd name="connsiteY82" fmla="*/ 867902 h 4939827"/>
              <a:gd name="connsiteX83" fmla="*/ 11819427 w 12192000"/>
              <a:gd name="connsiteY83" fmla="*/ 911634 h 4939827"/>
              <a:gd name="connsiteX84" fmla="*/ 11969720 w 12192000"/>
              <a:gd name="connsiteY84" fmla="*/ 964737 h 4939827"/>
              <a:gd name="connsiteX85" fmla="*/ 12055766 w 12192000"/>
              <a:gd name="connsiteY85" fmla="*/ 991268 h 4939827"/>
              <a:gd name="connsiteX86" fmla="*/ 12171539 w 12192000"/>
              <a:gd name="connsiteY86" fmla="*/ 995427 h 4939827"/>
              <a:gd name="connsiteX87" fmla="*/ 12187831 w 12192000"/>
              <a:gd name="connsiteY87" fmla="*/ 996580 h 4939827"/>
              <a:gd name="connsiteX88" fmla="*/ 12192000 w 12192000"/>
              <a:gd name="connsiteY88" fmla="*/ 996726 h 4939827"/>
              <a:gd name="connsiteX89" fmla="*/ 12192000 w 12192000"/>
              <a:gd name="connsiteY89" fmla="*/ 4939827 h 4939827"/>
              <a:gd name="connsiteX90" fmla="*/ 0 w 12192000"/>
              <a:gd name="connsiteY90" fmla="*/ 4939827 h 4939827"/>
              <a:gd name="connsiteX91" fmla="*/ 0 w 12192000"/>
              <a:gd name="connsiteY91" fmla="*/ 512043 h 4939827"/>
              <a:gd name="connsiteX92" fmla="*/ 7381 w 12192000"/>
              <a:gd name="connsiteY92" fmla="*/ 512580 h 4939827"/>
              <a:gd name="connsiteX93" fmla="*/ 100029 w 12192000"/>
              <a:gd name="connsiteY93" fmla="*/ 504758 h 4939827"/>
              <a:gd name="connsiteX94" fmla="*/ 155244 w 12192000"/>
              <a:gd name="connsiteY94" fmla="*/ 525130 h 4939827"/>
              <a:gd name="connsiteX95" fmla="*/ 254366 w 12192000"/>
              <a:gd name="connsiteY95" fmla="*/ 534449 h 4939827"/>
              <a:gd name="connsiteX96" fmla="*/ 447292 w 12192000"/>
              <a:gd name="connsiteY96" fmla="*/ 542725 h 4939827"/>
              <a:gd name="connsiteX97" fmla="*/ 628105 w 12192000"/>
              <a:gd name="connsiteY97" fmla="*/ 547853 h 4939827"/>
              <a:gd name="connsiteX98" fmla="*/ 783146 w 12192000"/>
              <a:gd name="connsiteY98" fmla="*/ 591799 h 4939827"/>
              <a:gd name="connsiteX99" fmla="*/ 1043676 w 12192000"/>
              <a:gd name="connsiteY99" fmla="*/ 591887 h 4939827"/>
              <a:gd name="connsiteX100" fmla="*/ 1281816 w 12192000"/>
              <a:gd name="connsiteY100" fmla="*/ 520946 h 4939827"/>
              <a:gd name="connsiteX101" fmla="*/ 1486347 w 12192000"/>
              <a:gd name="connsiteY101" fmla="*/ 487310 h 4939827"/>
              <a:gd name="connsiteX102" fmla="*/ 1568079 w 12192000"/>
              <a:gd name="connsiteY102" fmla="*/ 462531 h 4939827"/>
              <a:gd name="connsiteX103" fmla="*/ 1622516 w 12192000"/>
              <a:gd name="connsiteY103" fmla="*/ 466058 h 4939827"/>
              <a:gd name="connsiteX104" fmla="*/ 1655457 w 12192000"/>
              <a:gd name="connsiteY104" fmla="*/ 465359 h 4939827"/>
              <a:gd name="connsiteX105" fmla="*/ 1717454 w 12192000"/>
              <a:gd name="connsiteY105" fmla="*/ 417203 h 4939827"/>
              <a:gd name="connsiteX106" fmla="*/ 1913794 w 12192000"/>
              <a:gd name="connsiteY106" fmla="*/ 365255 h 4939827"/>
              <a:gd name="connsiteX107" fmla="*/ 2129762 w 12192000"/>
              <a:gd name="connsiteY107" fmla="*/ 367832 h 4939827"/>
              <a:gd name="connsiteX108" fmla="*/ 2376970 w 12192000"/>
              <a:gd name="connsiteY108" fmla="*/ 350129 h 4939827"/>
              <a:gd name="connsiteX109" fmla="*/ 2480155 w 12192000"/>
              <a:gd name="connsiteY109" fmla="*/ 359227 h 4939827"/>
              <a:gd name="connsiteX110" fmla="*/ 2586782 w 12192000"/>
              <a:gd name="connsiteY110" fmla="*/ 339352 h 4939827"/>
              <a:gd name="connsiteX111" fmla="*/ 2679617 w 12192000"/>
              <a:gd name="connsiteY111" fmla="*/ 305383 h 4939827"/>
              <a:gd name="connsiteX112" fmla="*/ 2788947 w 12192000"/>
              <a:gd name="connsiteY112" fmla="*/ 250375 h 4939827"/>
              <a:gd name="connsiteX113" fmla="*/ 2965530 w 12192000"/>
              <a:gd name="connsiteY113" fmla="*/ 245958 h 4939827"/>
              <a:gd name="connsiteX114" fmla="*/ 3103677 w 12192000"/>
              <a:gd name="connsiteY114" fmla="*/ 209527 h 4939827"/>
              <a:gd name="connsiteX115" fmla="*/ 3126759 w 12192000"/>
              <a:gd name="connsiteY115" fmla="*/ 211226 h 4939827"/>
              <a:gd name="connsiteX116" fmla="*/ 3164020 w 12192000"/>
              <a:gd name="connsiteY116" fmla="*/ 212779 h 4939827"/>
              <a:gd name="connsiteX117" fmla="*/ 3285019 w 12192000"/>
              <a:gd name="connsiteY117" fmla="*/ 220535 h 4939827"/>
              <a:gd name="connsiteX118" fmla="*/ 3365154 w 12192000"/>
              <a:gd name="connsiteY118" fmla="*/ 226416 h 4939827"/>
              <a:gd name="connsiteX119" fmla="*/ 3367507 w 12192000"/>
              <a:gd name="connsiteY119" fmla="*/ 225416 h 4939827"/>
              <a:gd name="connsiteX120" fmla="*/ 3387567 w 12192000"/>
              <a:gd name="connsiteY120" fmla="*/ 227103 h 4939827"/>
              <a:gd name="connsiteX121" fmla="*/ 3498001 w 12192000"/>
              <a:gd name="connsiteY121" fmla="*/ 231941 h 4939827"/>
              <a:gd name="connsiteX122" fmla="*/ 3561557 w 12192000"/>
              <a:gd name="connsiteY122" fmla="*/ 228095 h 4939827"/>
              <a:gd name="connsiteX123" fmla="*/ 3611920 w 12192000"/>
              <a:gd name="connsiteY123" fmla="*/ 218094 h 4939827"/>
              <a:gd name="connsiteX124" fmla="*/ 3620528 w 12192000"/>
              <a:gd name="connsiteY124" fmla="*/ 218788 h 4939827"/>
              <a:gd name="connsiteX125" fmla="*/ 3620766 w 12192000"/>
              <a:gd name="connsiteY125" fmla="*/ 218511 h 4939827"/>
              <a:gd name="connsiteX126" fmla="*/ 3629977 w 12192000"/>
              <a:gd name="connsiteY126" fmla="*/ 218664 h 4939827"/>
              <a:gd name="connsiteX127" fmla="*/ 3636217 w 12192000"/>
              <a:gd name="connsiteY127" fmla="*/ 220048 h 4939827"/>
              <a:gd name="connsiteX128" fmla="*/ 3709484 w 12192000"/>
              <a:gd name="connsiteY128" fmla="*/ 186927 h 4939827"/>
              <a:gd name="connsiteX129" fmla="*/ 3761342 w 12192000"/>
              <a:gd name="connsiteY129" fmla="*/ 177474 h 4939827"/>
              <a:gd name="connsiteX130" fmla="*/ 3799748 w 12192000"/>
              <a:gd name="connsiteY130" fmla="*/ 167154 h 4939827"/>
              <a:gd name="connsiteX131" fmla="*/ 3922756 w 12192000"/>
              <a:gd name="connsiteY131" fmla="*/ 194044 h 4939827"/>
              <a:gd name="connsiteX132" fmla="*/ 4028476 w 12192000"/>
              <a:gd name="connsiteY132" fmla="*/ 223679 h 4939827"/>
              <a:gd name="connsiteX133" fmla="*/ 4191582 w 12192000"/>
              <a:gd name="connsiteY133" fmla="*/ 238952 h 4939827"/>
              <a:gd name="connsiteX134" fmla="*/ 4251024 w 12192000"/>
              <a:gd name="connsiteY134" fmla="*/ 240874 h 4939827"/>
              <a:gd name="connsiteX135" fmla="*/ 4355275 w 12192000"/>
              <a:gd name="connsiteY135" fmla="*/ 260205 h 4939827"/>
              <a:gd name="connsiteX136" fmla="*/ 4423807 w 12192000"/>
              <a:gd name="connsiteY136" fmla="*/ 270366 h 4939827"/>
              <a:gd name="connsiteX137" fmla="*/ 4558432 w 12192000"/>
              <a:gd name="connsiteY137" fmla="*/ 269194 h 4939827"/>
              <a:gd name="connsiteX138" fmla="*/ 4635061 w 12192000"/>
              <a:gd name="connsiteY138" fmla="*/ 280682 h 4939827"/>
              <a:gd name="connsiteX139" fmla="*/ 4807427 w 12192000"/>
              <a:gd name="connsiteY139" fmla="*/ 276835 h 4939827"/>
              <a:gd name="connsiteX140" fmla="*/ 5028933 w 12192000"/>
              <a:gd name="connsiteY140" fmla="*/ 183887 h 4939827"/>
              <a:gd name="connsiteX141" fmla="*/ 5093642 w 12192000"/>
              <a:gd name="connsiteY141" fmla="*/ 177214 h 4939827"/>
              <a:gd name="connsiteX142" fmla="*/ 5102642 w 12192000"/>
              <a:gd name="connsiteY142" fmla="*/ 186816 h 4939827"/>
              <a:gd name="connsiteX143" fmla="*/ 5193590 w 12192000"/>
              <a:gd name="connsiteY143" fmla="*/ 156458 h 4939827"/>
              <a:gd name="connsiteX144" fmla="*/ 5323922 w 12192000"/>
              <a:gd name="connsiteY144" fmla="*/ 146332 h 4939827"/>
              <a:gd name="connsiteX145" fmla="*/ 5421860 w 12192000"/>
              <a:gd name="connsiteY145" fmla="*/ 167298 h 4939827"/>
              <a:gd name="connsiteX146" fmla="*/ 5476948 w 12192000"/>
              <a:gd name="connsiteY146" fmla="*/ 173249 h 4939827"/>
              <a:gd name="connsiteX147" fmla="*/ 5516842 w 12192000"/>
              <a:gd name="connsiteY147" fmla="*/ 184018 h 4939827"/>
              <a:gd name="connsiteX148" fmla="*/ 5619415 w 12192000"/>
              <a:gd name="connsiteY148" fmla="*/ 176781 h 4939827"/>
              <a:gd name="connsiteX149" fmla="*/ 5789867 w 12192000"/>
              <a:gd name="connsiteY149" fmla="*/ 150304 h 4939827"/>
              <a:gd name="connsiteX150" fmla="*/ 5825953 w 12192000"/>
              <a:gd name="connsiteY150" fmla="*/ 147907 h 4939827"/>
              <a:gd name="connsiteX151" fmla="*/ 5856168 w 12192000"/>
              <a:gd name="connsiteY151" fmla="*/ 158719 h 4939827"/>
              <a:gd name="connsiteX152" fmla="*/ 5862476 w 12192000"/>
              <a:gd name="connsiteY152" fmla="*/ 172447 h 4939827"/>
              <a:gd name="connsiteX153" fmla="*/ 5882195 w 12192000"/>
              <a:gd name="connsiteY153" fmla="*/ 173195 h 4939827"/>
              <a:gd name="connsiteX154" fmla="*/ 5887271 w 12192000"/>
              <a:gd name="connsiteY154" fmla="*/ 176084 h 4939827"/>
              <a:gd name="connsiteX155" fmla="*/ 5921577 w 12192000"/>
              <a:gd name="connsiteY155" fmla="*/ 169858 h 4939827"/>
              <a:gd name="connsiteX156" fmla="*/ 5983240 w 12192000"/>
              <a:gd name="connsiteY156" fmla="*/ 152755 h 4939827"/>
              <a:gd name="connsiteX157" fmla="*/ 6152287 w 12192000"/>
              <a:gd name="connsiteY157" fmla="*/ 116736 h 4939827"/>
              <a:gd name="connsiteX158" fmla="*/ 6415830 w 12192000"/>
              <a:gd name="connsiteY158" fmla="*/ 136006 h 4939827"/>
              <a:gd name="connsiteX159" fmla="*/ 6756965 w 12192000"/>
              <a:gd name="connsiteY159" fmla="*/ 57636 h 4939827"/>
              <a:gd name="connsiteX160" fmla="*/ 6819400 w 12192000"/>
              <a:gd name="connsiteY160" fmla="*/ 30742 h 4939827"/>
              <a:gd name="connsiteX161" fmla="*/ 6986370 w 12192000"/>
              <a:gd name="connsiteY161" fmla="*/ 12659 h 4939827"/>
              <a:gd name="connsiteX162" fmla="*/ 6989536 w 12192000"/>
              <a:gd name="connsiteY162" fmla="*/ 14528 h 4939827"/>
              <a:gd name="connsiteX163" fmla="*/ 7015933 w 12192000"/>
              <a:gd name="connsiteY163" fmla="*/ 9653 h 4939827"/>
              <a:gd name="connsiteX164" fmla="*/ 7020592 w 12192000"/>
              <a:gd name="connsiteY164" fmla="*/ 1651 h 4939827"/>
              <a:gd name="connsiteX165" fmla="*/ 7025905 w 12192000"/>
              <a:gd name="connsiteY165"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371484 w 12192000"/>
              <a:gd name="connsiteY55" fmla="*/ 329634 h 4939827"/>
              <a:gd name="connsiteX56" fmla="*/ 9404829 w 12192000"/>
              <a:gd name="connsiteY56" fmla="*/ 339038 h 4939827"/>
              <a:gd name="connsiteX57" fmla="*/ 9427021 w 12192000"/>
              <a:gd name="connsiteY57" fmla="*/ 358784 h 4939827"/>
              <a:gd name="connsiteX58" fmla="*/ 9670844 w 12192000"/>
              <a:gd name="connsiteY58" fmla="*/ 405128 h 4939827"/>
              <a:gd name="connsiteX59" fmla="*/ 9816083 w 12192000"/>
              <a:gd name="connsiteY59" fmla="*/ 416573 h 4939827"/>
              <a:gd name="connsiteX60" fmla="*/ 9936741 w 12192000"/>
              <a:gd name="connsiteY60" fmla="*/ 437044 h 4939827"/>
              <a:gd name="connsiteX61" fmla="*/ 10050093 w 12192000"/>
              <a:gd name="connsiteY61" fmla="*/ 443783 h 4939827"/>
              <a:gd name="connsiteX62" fmla="*/ 10130090 w 12192000"/>
              <a:gd name="connsiteY62" fmla="*/ 459520 h 4939827"/>
              <a:gd name="connsiteX63" fmla="*/ 10173456 w 12192000"/>
              <a:gd name="connsiteY63" fmla="*/ 457749 h 4939827"/>
              <a:gd name="connsiteX64" fmla="*/ 10218232 w 12192000"/>
              <a:gd name="connsiteY64" fmla="*/ 459820 h 4939827"/>
              <a:gd name="connsiteX65" fmla="*/ 10354176 w 12192000"/>
              <a:gd name="connsiteY65" fmla="*/ 471377 h 4939827"/>
              <a:gd name="connsiteX66" fmla="*/ 10430681 w 12192000"/>
              <a:gd name="connsiteY66" fmla="*/ 481226 h 4939827"/>
              <a:gd name="connsiteX67" fmla="*/ 10478169 w 12192000"/>
              <a:gd name="connsiteY67" fmla="*/ 481774 h 4939827"/>
              <a:gd name="connsiteX68" fmla="*/ 10540907 w 12192000"/>
              <a:gd name="connsiteY68" fmla="*/ 485607 h 4939827"/>
              <a:gd name="connsiteX69" fmla="*/ 10614941 w 12192000"/>
              <a:gd name="connsiteY69" fmla="*/ 487592 h 4939827"/>
              <a:gd name="connsiteX70" fmla="*/ 10674098 w 12192000"/>
              <a:gd name="connsiteY70" fmla="*/ 521656 h 4939827"/>
              <a:gd name="connsiteX71" fmla="*/ 10874834 w 12192000"/>
              <a:gd name="connsiteY71" fmla="*/ 574867 h 4939827"/>
              <a:gd name="connsiteX72" fmla="*/ 10944981 w 12192000"/>
              <a:gd name="connsiteY72" fmla="*/ 615042 h 4939827"/>
              <a:gd name="connsiteX73" fmla="*/ 11006376 w 12192000"/>
              <a:gd name="connsiteY73" fmla="*/ 645957 h 4939827"/>
              <a:gd name="connsiteX74" fmla="*/ 11076308 w 12192000"/>
              <a:gd name="connsiteY74" fmla="*/ 675698 h 4939827"/>
              <a:gd name="connsiteX75" fmla="*/ 11148789 w 12192000"/>
              <a:gd name="connsiteY75" fmla="*/ 685041 h 4939827"/>
              <a:gd name="connsiteX76" fmla="*/ 11249129 w 12192000"/>
              <a:gd name="connsiteY76" fmla="*/ 684218 h 4939827"/>
              <a:gd name="connsiteX77" fmla="*/ 11299915 w 12192000"/>
              <a:gd name="connsiteY77" fmla="*/ 692177 h 4939827"/>
              <a:gd name="connsiteX78" fmla="*/ 11386973 w 12192000"/>
              <a:gd name="connsiteY78" fmla="*/ 708209 h 4939827"/>
              <a:gd name="connsiteX79" fmla="*/ 11500105 w 12192000"/>
              <a:gd name="connsiteY79" fmla="*/ 735014 h 4939827"/>
              <a:gd name="connsiteX80" fmla="*/ 11621735 w 12192000"/>
              <a:gd name="connsiteY80" fmla="*/ 789584 h 4939827"/>
              <a:gd name="connsiteX81" fmla="*/ 11691200 w 12192000"/>
              <a:gd name="connsiteY81" fmla="*/ 867902 h 4939827"/>
              <a:gd name="connsiteX82" fmla="*/ 11819427 w 12192000"/>
              <a:gd name="connsiteY82" fmla="*/ 911634 h 4939827"/>
              <a:gd name="connsiteX83" fmla="*/ 11969720 w 12192000"/>
              <a:gd name="connsiteY83" fmla="*/ 964737 h 4939827"/>
              <a:gd name="connsiteX84" fmla="*/ 12055766 w 12192000"/>
              <a:gd name="connsiteY84" fmla="*/ 991268 h 4939827"/>
              <a:gd name="connsiteX85" fmla="*/ 12171539 w 12192000"/>
              <a:gd name="connsiteY85" fmla="*/ 995427 h 4939827"/>
              <a:gd name="connsiteX86" fmla="*/ 12187831 w 12192000"/>
              <a:gd name="connsiteY86" fmla="*/ 996580 h 4939827"/>
              <a:gd name="connsiteX87" fmla="*/ 12192000 w 12192000"/>
              <a:gd name="connsiteY87" fmla="*/ 996726 h 4939827"/>
              <a:gd name="connsiteX88" fmla="*/ 12192000 w 12192000"/>
              <a:gd name="connsiteY88" fmla="*/ 4939827 h 4939827"/>
              <a:gd name="connsiteX89" fmla="*/ 0 w 12192000"/>
              <a:gd name="connsiteY89" fmla="*/ 4939827 h 4939827"/>
              <a:gd name="connsiteX90" fmla="*/ 0 w 12192000"/>
              <a:gd name="connsiteY90" fmla="*/ 512043 h 4939827"/>
              <a:gd name="connsiteX91" fmla="*/ 7381 w 12192000"/>
              <a:gd name="connsiteY91" fmla="*/ 512580 h 4939827"/>
              <a:gd name="connsiteX92" fmla="*/ 100029 w 12192000"/>
              <a:gd name="connsiteY92" fmla="*/ 504758 h 4939827"/>
              <a:gd name="connsiteX93" fmla="*/ 155244 w 12192000"/>
              <a:gd name="connsiteY93" fmla="*/ 525130 h 4939827"/>
              <a:gd name="connsiteX94" fmla="*/ 254366 w 12192000"/>
              <a:gd name="connsiteY94" fmla="*/ 534449 h 4939827"/>
              <a:gd name="connsiteX95" fmla="*/ 447292 w 12192000"/>
              <a:gd name="connsiteY95" fmla="*/ 542725 h 4939827"/>
              <a:gd name="connsiteX96" fmla="*/ 628105 w 12192000"/>
              <a:gd name="connsiteY96" fmla="*/ 547853 h 4939827"/>
              <a:gd name="connsiteX97" fmla="*/ 783146 w 12192000"/>
              <a:gd name="connsiteY97" fmla="*/ 591799 h 4939827"/>
              <a:gd name="connsiteX98" fmla="*/ 1043676 w 12192000"/>
              <a:gd name="connsiteY98" fmla="*/ 591887 h 4939827"/>
              <a:gd name="connsiteX99" fmla="*/ 1281816 w 12192000"/>
              <a:gd name="connsiteY99" fmla="*/ 520946 h 4939827"/>
              <a:gd name="connsiteX100" fmla="*/ 1486347 w 12192000"/>
              <a:gd name="connsiteY100" fmla="*/ 487310 h 4939827"/>
              <a:gd name="connsiteX101" fmla="*/ 1568079 w 12192000"/>
              <a:gd name="connsiteY101" fmla="*/ 462531 h 4939827"/>
              <a:gd name="connsiteX102" fmla="*/ 1622516 w 12192000"/>
              <a:gd name="connsiteY102" fmla="*/ 466058 h 4939827"/>
              <a:gd name="connsiteX103" fmla="*/ 1655457 w 12192000"/>
              <a:gd name="connsiteY103" fmla="*/ 465359 h 4939827"/>
              <a:gd name="connsiteX104" fmla="*/ 1717454 w 12192000"/>
              <a:gd name="connsiteY104" fmla="*/ 417203 h 4939827"/>
              <a:gd name="connsiteX105" fmla="*/ 1913794 w 12192000"/>
              <a:gd name="connsiteY105" fmla="*/ 365255 h 4939827"/>
              <a:gd name="connsiteX106" fmla="*/ 2129762 w 12192000"/>
              <a:gd name="connsiteY106" fmla="*/ 367832 h 4939827"/>
              <a:gd name="connsiteX107" fmla="*/ 2376970 w 12192000"/>
              <a:gd name="connsiteY107" fmla="*/ 350129 h 4939827"/>
              <a:gd name="connsiteX108" fmla="*/ 2480155 w 12192000"/>
              <a:gd name="connsiteY108" fmla="*/ 359227 h 4939827"/>
              <a:gd name="connsiteX109" fmla="*/ 2586782 w 12192000"/>
              <a:gd name="connsiteY109" fmla="*/ 339352 h 4939827"/>
              <a:gd name="connsiteX110" fmla="*/ 2679617 w 12192000"/>
              <a:gd name="connsiteY110" fmla="*/ 305383 h 4939827"/>
              <a:gd name="connsiteX111" fmla="*/ 2788947 w 12192000"/>
              <a:gd name="connsiteY111" fmla="*/ 250375 h 4939827"/>
              <a:gd name="connsiteX112" fmla="*/ 2965530 w 12192000"/>
              <a:gd name="connsiteY112" fmla="*/ 245958 h 4939827"/>
              <a:gd name="connsiteX113" fmla="*/ 3103677 w 12192000"/>
              <a:gd name="connsiteY113" fmla="*/ 209527 h 4939827"/>
              <a:gd name="connsiteX114" fmla="*/ 3126759 w 12192000"/>
              <a:gd name="connsiteY114" fmla="*/ 211226 h 4939827"/>
              <a:gd name="connsiteX115" fmla="*/ 3164020 w 12192000"/>
              <a:gd name="connsiteY115" fmla="*/ 212779 h 4939827"/>
              <a:gd name="connsiteX116" fmla="*/ 3285019 w 12192000"/>
              <a:gd name="connsiteY116" fmla="*/ 220535 h 4939827"/>
              <a:gd name="connsiteX117" fmla="*/ 3365154 w 12192000"/>
              <a:gd name="connsiteY117" fmla="*/ 226416 h 4939827"/>
              <a:gd name="connsiteX118" fmla="*/ 3367507 w 12192000"/>
              <a:gd name="connsiteY118" fmla="*/ 225416 h 4939827"/>
              <a:gd name="connsiteX119" fmla="*/ 3387567 w 12192000"/>
              <a:gd name="connsiteY119" fmla="*/ 227103 h 4939827"/>
              <a:gd name="connsiteX120" fmla="*/ 3498001 w 12192000"/>
              <a:gd name="connsiteY120" fmla="*/ 231941 h 4939827"/>
              <a:gd name="connsiteX121" fmla="*/ 3561557 w 12192000"/>
              <a:gd name="connsiteY121" fmla="*/ 228095 h 4939827"/>
              <a:gd name="connsiteX122" fmla="*/ 3611920 w 12192000"/>
              <a:gd name="connsiteY122" fmla="*/ 218094 h 4939827"/>
              <a:gd name="connsiteX123" fmla="*/ 3620528 w 12192000"/>
              <a:gd name="connsiteY123" fmla="*/ 218788 h 4939827"/>
              <a:gd name="connsiteX124" fmla="*/ 3620766 w 12192000"/>
              <a:gd name="connsiteY124" fmla="*/ 218511 h 4939827"/>
              <a:gd name="connsiteX125" fmla="*/ 3629977 w 12192000"/>
              <a:gd name="connsiteY125" fmla="*/ 218664 h 4939827"/>
              <a:gd name="connsiteX126" fmla="*/ 3636217 w 12192000"/>
              <a:gd name="connsiteY126" fmla="*/ 220048 h 4939827"/>
              <a:gd name="connsiteX127" fmla="*/ 3709484 w 12192000"/>
              <a:gd name="connsiteY127" fmla="*/ 186927 h 4939827"/>
              <a:gd name="connsiteX128" fmla="*/ 3761342 w 12192000"/>
              <a:gd name="connsiteY128" fmla="*/ 177474 h 4939827"/>
              <a:gd name="connsiteX129" fmla="*/ 3799748 w 12192000"/>
              <a:gd name="connsiteY129" fmla="*/ 167154 h 4939827"/>
              <a:gd name="connsiteX130" fmla="*/ 3922756 w 12192000"/>
              <a:gd name="connsiteY130" fmla="*/ 194044 h 4939827"/>
              <a:gd name="connsiteX131" fmla="*/ 4028476 w 12192000"/>
              <a:gd name="connsiteY131" fmla="*/ 223679 h 4939827"/>
              <a:gd name="connsiteX132" fmla="*/ 4191582 w 12192000"/>
              <a:gd name="connsiteY132" fmla="*/ 238952 h 4939827"/>
              <a:gd name="connsiteX133" fmla="*/ 4251024 w 12192000"/>
              <a:gd name="connsiteY133" fmla="*/ 240874 h 4939827"/>
              <a:gd name="connsiteX134" fmla="*/ 4355275 w 12192000"/>
              <a:gd name="connsiteY134" fmla="*/ 260205 h 4939827"/>
              <a:gd name="connsiteX135" fmla="*/ 4423807 w 12192000"/>
              <a:gd name="connsiteY135" fmla="*/ 270366 h 4939827"/>
              <a:gd name="connsiteX136" fmla="*/ 4558432 w 12192000"/>
              <a:gd name="connsiteY136" fmla="*/ 269194 h 4939827"/>
              <a:gd name="connsiteX137" fmla="*/ 4635061 w 12192000"/>
              <a:gd name="connsiteY137" fmla="*/ 280682 h 4939827"/>
              <a:gd name="connsiteX138" fmla="*/ 4807427 w 12192000"/>
              <a:gd name="connsiteY138" fmla="*/ 276835 h 4939827"/>
              <a:gd name="connsiteX139" fmla="*/ 5028933 w 12192000"/>
              <a:gd name="connsiteY139" fmla="*/ 183887 h 4939827"/>
              <a:gd name="connsiteX140" fmla="*/ 5093642 w 12192000"/>
              <a:gd name="connsiteY140" fmla="*/ 177214 h 4939827"/>
              <a:gd name="connsiteX141" fmla="*/ 5102642 w 12192000"/>
              <a:gd name="connsiteY141" fmla="*/ 186816 h 4939827"/>
              <a:gd name="connsiteX142" fmla="*/ 5193590 w 12192000"/>
              <a:gd name="connsiteY142" fmla="*/ 156458 h 4939827"/>
              <a:gd name="connsiteX143" fmla="*/ 5323922 w 12192000"/>
              <a:gd name="connsiteY143" fmla="*/ 146332 h 4939827"/>
              <a:gd name="connsiteX144" fmla="*/ 5421860 w 12192000"/>
              <a:gd name="connsiteY144" fmla="*/ 167298 h 4939827"/>
              <a:gd name="connsiteX145" fmla="*/ 5476948 w 12192000"/>
              <a:gd name="connsiteY145" fmla="*/ 173249 h 4939827"/>
              <a:gd name="connsiteX146" fmla="*/ 5516842 w 12192000"/>
              <a:gd name="connsiteY146" fmla="*/ 184018 h 4939827"/>
              <a:gd name="connsiteX147" fmla="*/ 5619415 w 12192000"/>
              <a:gd name="connsiteY147" fmla="*/ 176781 h 4939827"/>
              <a:gd name="connsiteX148" fmla="*/ 5789867 w 12192000"/>
              <a:gd name="connsiteY148" fmla="*/ 150304 h 4939827"/>
              <a:gd name="connsiteX149" fmla="*/ 5825953 w 12192000"/>
              <a:gd name="connsiteY149" fmla="*/ 147907 h 4939827"/>
              <a:gd name="connsiteX150" fmla="*/ 5856168 w 12192000"/>
              <a:gd name="connsiteY150" fmla="*/ 158719 h 4939827"/>
              <a:gd name="connsiteX151" fmla="*/ 5862476 w 12192000"/>
              <a:gd name="connsiteY151" fmla="*/ 172447 h 4939827"/>
              <a:gd name="connsiteX152" fmla="*/ 5882195 w 12192000"/>
              <a:gd name="connsiteY152" fmla="*/ 173195 h 4939827"/>
              <a:gd name="connsiteX153" fmla="*/ 5887271 w 12192000"/>
              <a:gd name="connsiteY153" fmla="*/ 176084 h 4939827"/>
              <a:gd name="connsiteX154" fmla="*/ 5921577 w 12192000"/>
              <a:gd name="connsiteY154" fmla="*/ 169858 h 4939827"/>
              <a:gd name="connsiteX155" fmla="*/ 5983240 w 12192000"/>
              <a:gd name="connsiteY155" fmla="*/ 152755 h 4939827"/>
              <a:gd name="connsiteX156" fmla="*/ 6152287 w 12192000"/>
              <a:gd name="connsiteY156" fmla="*/ 116736 h 4939827"/>
              <a:gd name="connsiteX157" fmla="*/ 6415830 w 12192000"/>
              <a:gd name="connsiteY157" fmla="*/ 136006 h 4939827"/>
              <a:gd name="connsiteX158" fmla="*/ 6756965 w 12192000"/>
              <a:gd name="connsiteY158" fmla="*/ 57636 h 4939827"/>
              <a:gd name="connsiteX159" fmla="*/ 6819400 w 12192000"/>
              <a:gd name="connsiteY159" fmla="*/ 30742 h 4939827"/>
              <a:gd name="connsiteX160" fmla="*/ 6986370 w 12192000"/>
              <a:gd name="connsiteY160" fmla="*/ 12659 h 4939827"/>
              <a:gd name="connsiteX161" fmla="*/ 6989536 w 12192000"/>
              <a:gd name="connsiteY161" fmla="*/ 14528 h 4939827"/>
              <a:gd name="connsiteX162" fmla="*/ 7015933 w 12192000"/>
              <a:gd name="connsiteY162" fmla="*/ 9653 h 4939827"/>
              <a:gd name="connsiteX163" fmla="*/ 7020592 w 12192000"/>
              <a:gd name="connsiteY163" fmla="*/ 1651 h 4939827"/>
              <a:gd name="connsiteX164" fmla="*/ 7025905 w 12192000"/>
              <a:gd name="connsiteY164"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877301 w 12192000"/>
              <a:gd name="connsiteY15" fmla="*/ 186153 h 4939827"/>
              <a:gd name="connsiteX16" fmla="*/ 7952584 w 12192000"/>
              <a:gd name="connsiteY16" fmla="*/ 170181 h 4939827"/>
              <a:gd name="connsiteX17" fmla="*/ 8009534 w 12192000"/>
              <a:gd name="connsiteY17" fmla="*/ 176441 h 4939827"/>
              <a:gd name="connsiteX18" fmla="*/ 8058681 w 12192000"/>
              <a:gd name="connsiteY18" fmla="*/ 219431 h 4939827"/>
              <a:gd name="connsiteX19" fmla="*/ 8126175 w 12192000"/>
              <a:gd name="connsiteY19" fmla="*/ 240005 h 4939827"/>
              <a:gd name="connsiteX20" fmla="*/ 8166439 w 12192000"/>
              <a:gd name="connsiteY20" fmla="*/ 252699 h 4939827"/>
              <a:gd name="connsiteX21" fmla="*/ 8281371 w 12192000"/>
              <a:gd name="connsiteY21" fmla="*/ 256875 h 4939827"/>
              <a:gd name="connsiteX22" fmla="*/ 8381609 w 12192000"/>
              <a:gd name="connsiteY22" fmla="*/ 240618 h 4939827"/>
              <a:gd name="connsiteX23" fmla="*/ 8406759 w 12192000"/>
              <a:gd name="connsiteY23" fmla="*/ 232517 h 4939827"/>
              <a:gd name="connsiteX24" fmla="*/ 8426506 w 12192000"/>
              <a:gd name="connsiteY24" fmla="*/ 241842 h 4939827"/>
              <a:gd name="connsiteX25" fmla="*/ 8427949 w 12192000"/>
              <a:gd name="connsiteY25" fmla="*/ 240981 h 4939827"/>
              <a:gd name="connsiteX26" fmla="*/ 8441468 w 12192000"/>
              <a:gd name="connsiteY26" fmla="*/ 241157 h 4939827"/>
              <a:gd name="connsiteX27" fmla="*/ 8565757 w 12192000"/>
              <a:gd name="connsiteY27" fmla="*/ 255317 h 4939827"/>
              <a:gd name="connsiteX28" fmla="*/ 8573171 w 12192000"/>
              <a:gd name="connsiteY28" fmla="*/ 258426 h 4939827"/>
              <a:gd name="connsiteX29" fmla="*/ 8573548 w 12192000"/>
              <a:gd name="connsiteY29" fmla="*/ 258241 h 4939827"/>
              <a:gd name="connsiteX30" fmla="*/ 8581827 w 12192000"/>
              <a:gd name="connsiteY30" fmla="*/ 261028 h 4939827"/>
              <a:gd name="connsiteX31" fmla="*/ 8586687 w 12192000"/>
              <a:gd name="connsiteY31" fmla="*/ 264089 h 4939827"/>
              <a:gd name="connsiteX32" fmla="*/ 8601067 w 12192000"/>
              <a:gd name="connsiteY32" fmla="*/ 270114 h 4939827"/>
              <a:gd name="connsiteX33" fmla="*/ 8672650 w 12192000"/>
              <a:gd name="connsiteY33" fmla="*/ 254821 h 4939827"/>
              <a:gd name="connsiteX34" fmla="*/ 8785543 w 12192000"/>
              <a:gd name="connsiteY34" fmla="*/ 263406 h 4939827"/>
              <a:gd name="connsiteX35" fmla="*/ 8830588 w 12192000"/>
              <a:gd name="connsiteY35" fmla="*/ 265483 h 4939827"/>
              <a:gd name="connsiteX36" fmla="*/ 8905142 w 12192000"/>
              <a:gd name="connsiteY36" fmla="*/ 264958 h 4939827"/>
              <a:gd name="connsiteX37" fmla="*/ 8968582 w 12192000"/>
              <a:gd name="connsiteY37" fmla="*/ 262728 h 4939827"/>
              <a:gd name="connsiteX38" fmla="*/ 8972994 w 12192000"/>
              <a:gd name="connsiteY38" fmla="*/ 263284 h 4939827"/>
              <a:gd name="connsiteX39" fmla="*/ 9004605 w 12192000"/>
              <a:gd name="connsiteY39" fmla="*/ 258041 h 4939827"/>
              <a:gd name="connsiteX40" fmla="*/ 9016165 w 12192000"/>
              <a:gd name="connsiteY40" fmla="*/ 261258 h 4939827"/>
              <a:gd name="connsiteX41" fmla="*/ 9043297 w 12192000"/>
              <a:gd name="connsiteY41" fmla="*/ 281547 h 4939827"/>
              <a:gd name="connsiteX42" fmla="*/ 9048315 w 12192000"/>
              <a:gd name="connsiteY42" fmla="*/ 279264 h 4939827"/>
              <a:gd name="connsiteX43" fmla="*/ 9054706 w 12192000"/>
              <a:gd name="connsiteY43" fmla="*/ 278538 h 4939827"/>
              <a:gd name="connsiteX44" fmla="*/ 9070919 w 12192000"/>
              <a:gd name="connsiteY44" fmla="*/ 281810 h 4939827"/>
              <a:gd name="connsiteX45" fmla="*/ 9076813 w 12192000"/>
              <a:gd name="connsiteY45" fmla="*/ 283909 h 4939827"/>
              <a:gd name="connsiteX46" fmla="*/ 9085871 w 12192000"/>
              <a:gd name="connsiteY46" fmla="*/ 285133 h 4939827"/>
              <a:gd name="connsiteX47" fmla="*/ 9086159 w 12192000"/>
              <a:gd name="connsiteY47" fmla="*/ 284887 h 4939827"/>
              <a:gd name="connsiteX48" fmla="*/ 9134606 w 12192000"/>
              <a:gd name="connsiteY48" fmla="*/ 288168 h 4939827"/>
              <a:gd name="connsiteX49" fmla="*/ 9195590 w 12192000"/>
              <a:gd name="connsiteY49" fmla="*/ 279568 h 4939827"/>
              <a:gd name="connsiteX50" fmla="*/ 9219336 w 12192000"/>
              <a:gd name="connsiteY50" fmla="*/ 278133 h 4939827"/>
              <a:gd name="connsiteX51" fmla="*/ 9232362 w 12192000"/>
              <a:gd name="connsiteY51" fmla="*/ 275894 h 4939827"/>
              <a:gd name="connsiteX52" fmla="*/ 9233396 w 12192000"/>
              <a:gd name="connsiteY52" fmla="*/ 274803 h 4939827"/>
              <a:gd name="connsiteX53" fmla="*/ 9256213 w 12192000"/>
              <a:gd name="connsiteY53" fmla="*/ 281576 h 4939827"/>
              <a:gd name="connsiteX54" fmla="*/ 9371484 w 12192000"/>
              <a:gd name="connsiteY54" fmla="*/ 329634 h 4939827"/>
              <a:gd name="connsiteX55" fmla="*/ 9404829 w 12192000"/>
              <a:gd name="connsiteY55" fmla="*/ 339038 h 4939827"/>
              <a:gd name="connsiteX56" fmla="*/ 9427021 w 12192000"/>
              <a:gd name="connsiteY56" fmla="*/ 358784 h 4939827"/>
              <a:gd name="connsiteX57" fmla="*/ 9670844 w 12192000"/>
              <a:gd name="connsiteY57" fmla="*/ 405128 h 4939827"/>
              <a:gd name="connsiteX58" fmla="*/ 9816083 w 12192000"/>
              <a:gd name="connsiteY58" fmla="*/ 416573 h 4939827"/>
              <a:gd name="connsiteX59" fmla="*/ 9936741 w 12192000"/>
              <a:gd name="connsiteY59" fmla="*/ 437044 h 4939827"/>
              <a:gd name="connsiteX60" fmla="*/ 10050093 w 12192000"/>
              <a:gd name="connsiteY60" fmla="*/ 443783 h 4939827"/>
              <a:gd name="connsiteX61" fmla="*/ 10130090 w 12192000"/>
              <a:gd name="connsiteY61" fmla="*/ 459520 h 4939827"/>
              <a:gd name="connsiteX62" fmla="*/ 10173456 w 12192000"/>
              <a:gd name="connsiteY62" fmla="*/ 457749 h 4939827"/>
              <a:gd name="connsiteX63" fmla="*/ 10218232 w 12192000"/>
              <a:gd name="connsiteY63" fmla="*/ 459820 h 4939827"/>
              <a:gd name="connsiteX64" fmla="*/ 10354176 w 12192000"/>
              <a:gd name="connsiteY64" fmla="*/ 471377 h 4939827"/>
              <a:gd name="connsiteX65" fmla="*/ 10430681 w 12192000"/>
              <a:gd name="connsiteY65" fmla="*/ 481226 h 4939827"/>
              <a:gd name="connsiteX66" fmla="*/ 10478169 w 12192000"/>
              <a:gd name="connsiteY66" fmla="*/ 481774 h 4939827"/>
              <a:gd name="connsiteX67" fmla="*/ 10540907 w 12192000"/>
              <a:gd name="connsiteY67" fmla="*/ 485607 h 4939827"/>
              <a:gd name="connsiteX68" fmla="*/ 10614941 w 12192000"/>
              <a:gd name="connsiteY68" fmla="*/ 487592 h 4939827"/>
              <a:gd name="connsiteX69" fmla="*/ 10674098 w 12192000"/>
              <a:gd name="connsiteY69" fmla="*/ 521656 h 4939827"/>
              <a:gd name="connsiteX70" fmla="*/ 10874834 w 12192000"/>
              <a:gd name="connsiteY70" fmla="*/ 574867 h 4939827"/>
              <a:gd name="connsiteX71" fmla="*/ 10944981 w 12192000"/>
              <a:gd name="connsiteY71" fmla="*/ 615042 h 4939827"/>
              <a:gd name="connsiteX72" fmla="*/ 11006376 w 12192000"/>
              <a:gd name="connsiteY72" fmla="*/ 645957 h 4939827"/>
              <a:gd name="connsiteX73" fmla="*/ 11076308 w 12192000"/>
              <a:gd name="connsiteY73" fmla="*/ 675698 h 4939827"/>
              <a:gd name="connsiteX74" fmla="*/ 11148789 w 12192000"/>
              <a:gd name="connsiteY74" fmla="*/ 685041 h 4939827"/>
              <a:gd name="connsiteX75" fmla="*/ 11249129 w 12192000"/>
              <a:gd name="connsiteY75" fmla="*/ 684218 h 4939827"/>
              <a:gd name="connsiteX76" fmla="*/ 11299915 w 12192000"/>
              <a:gd name="connsiteY76" fmla="*/ 692177 h 4939827"/>
              <a:gd name="connsiteX77" fmla="*/ 11386973 w 12192000"/>
              <a:gd name="connsiteY77" fmla="*/ 708209 h 4939827"/>
              <a:gd name="connsiteX78" fmla="*/ 11500105 w 12192000"/>
              <a:gd name="connsiteY78" fmla="*/ 735014 h 4939827"/>
              <a:gd name="connsiteX79" fmla="*/ 11621735 w 12192000"/>
              <a:gd name="connsiteY79" fmla="*/ 789584 h 4939827"/>
              <a:gd name="connsiteX80" fmla="*/ 11691200 w 12192000"/>
              <a:gd name="connsiteY80" fmla="*/ 867902 h 4939827"/>
              <a:gd name="connsiteX81" fmla="*/ 11819427 w 12192000"/>
              <a:gd name="connsiteY81" fmla="*/ 911634 h 4939827"/>
              <a:gd name="connsiteX82" fmla="*/ 11969720 w 12192000"/>
              <a:gd name="connsiteY82" fmla="*/ 964737 h 4939827"/>
              <a:gd name="connsiteX83" fmla="*/ 12055766 w 12192000"/>
              <a:gd name="connsiteY83" fmla="*/ 991268 h 4939827"/>
              <a:gd name="connsiteX84" fmla="*/ 12171539 w 12192000"/>
              <a:gd name="connsiteY84" fmla="*/ 995427 h 4939827"/>
              <a:gd name="connsiteX85" fmla="*/ 12187831 w 12192000"/>
              <a:gd name="connsiteY85" fmla="*/ 996580 h 4939827"/>
              <a:gd name="connsiteX86" fmla="*/ 12192000 w 12192000"/>
              <a:gd name="connsiteY86" fmla="*/ 996726 h 4939827"/>
              <a:gd name="connsiteX87" fmla="*/ 12192000 w 12192000"/>
              <a:gd name="connsiteY87" fmla="*/ 4939827 h 4939827"/>
              <a:gd name="connsiteX88" fmla="*/ 0 w 12192000"/>
              <a:gd name="connsiteY88" fmla="*/ 4939827 h 4939827"/>
              <a:gd name="connsiteX89" fmla="*/ 0 w 12192000"/>
              <a:gd name="connsiteY89" fmla="*/ 512043 h 4939827"/>
              <a:gd name="connsiteX90" fmla="*/ 7381 w 12192000"/>
              <a:gd name="connsiteY90" fmla="*/ 512580 h 4939827"/>
              <a:gd name="connsiteX91" fmla="*/ 100029 w 12192000"/>
              <a:gd name="connsiteY91" fmla="*/ 504758 h 4939827"/>
              <a:gd name="connsiteX92" fmla="*/ 155244 w 12192000"/>
              <a:gd name="connsiteY92" fmla="*/ 525130 h 4939827"/>
              <a:gd name="connsiteX93" fmla="*/ 254366 w 12192000"/>
              <a:gd name="connsiteY93" fmla="*/ 534449 h 4939827"/>
              <a:gd name="connsiteX94" fmla="*/ 447292 w 12192000"/>
              <a:gd name="connsiteY94" fmla="*/ 542725 h 4939827"/>
              <a:gd name="connsiteX95" fmla="*/ 628105 w 12192000"/>
              <a:gd name="connsiteY95" fmla="*/ 547853 h 4939827"/>
              <a:gd name="connsiteX96" fmla="*/ 783146 w 12192000"/>
              <a:gd name="connsiteY96" fmla="*/ 591799 h 4939827"/>
              <a:gd name="connsiteX97" fmla="*/ 1043676 w 12192000"/>
              <a:gd name="connsiteY97" fmla="*/ 591887 h 4939827"/>
              <a:gd name="connsiteX98" fmla="*/ 1281816 w 12192000"/>
              <a:gd name="connsiteY98" fmla="*/ 520946 h 4939827"/>
              <a:gd name="connsiteX99" fmla="*/ 1486347 w 12192000"/>
              <a:gd name="connsiteY99" fmla="*/ 487310 h 4939827"/>
              <a:gd name="connsiteX100" fmla="*/ 1568079 w 12192000"/>
              <a:gd name="connsiteY100" fmla="*/ 462531 h 4939827"/>
              <a:gd name="connsiteX101" fmla="*/ 1622516 w 12192000"/>
              <a:gd name="connsiteY101" fmla="*/ 466058 h 4939827"/>
              <a:gd name="connsiteX102" fmla="*/ 1655457 w 12192000"/>
              <a:gd name="connsiteY102" fmla="*/ 465359 h 4939827"/>
              <a:gd name="connsiteX103" fmla="*/ 1717454 w 12192000"/>
              <a:gd name="connsiteY103" fmla="*/ 417203 h 4939827"/>
              <a:gd name="connsiteX104" fmla="*/ 1913794 w 12192000"/>
              <a:gd name="connsiteY104" fmla="*/ 365255 h 4939827"/>
              <a:gd name="connsiteX105" fmla="*/ 2129762 w 12192000"/>
              <a:gd name="connsiteY105" fmla="*/ 367832 h 4939827"/>
              <a:gd name="connsiteX106" fmla="*/ 2376970 w 12192000"/>
              <a:gd name="connsiteY106" fmla="*/ 350129 h 4939827"/>
              <a:gd name="connsiteX107" fmla="*/ 2480155 w 12192000"/>
              <a:gd name="connsiteY107" fmla="*/ 359227 h 4939827"/>
              <a:gd name="connsiteX108" fmla="*/ 2586782 w 12192000"/>
              <a:gd name="connsiteY108" fmla="*/ 339352 h 4939827"/>
              <a:gd name="connsiteX109" fmla="*/ 2679617 w 12192000"/>
              <a:gd name="connsiteY109" fmla="*/ 305383 h 4939827"/>
              <a:gd name="connsiteX110" fmla="*/ 2788947 w 12192000"/>
              <a:gd name="connsiteY110" fmla="*/ 250375 h 4939827"/>
              <a:gd name="connsiteX111" fmla="*/ 2965530 w 12192000"/>
              <a:gd name="connsiteY111" fmla="*/ 245958 h 4939827"/>
              <a:gd name="connsiteX112" fmla="*/ 3103677 w 12192000"/>
              <a:gd name="connsiteY112" fmla="*/ 209527 h 4939827"/>
              <a:gd name="connsiteX113" fmla="*/ 3126759 w 12192000"/>
              <a:gd name="connsiteY113" fmla="*/ 211226 h 4939827"/>
              <a:gd name="connsiteX114" fmla="*/ 3164020 w 12192000"/>
              <a:gd name="connsiteY114" fmla="*/ 212779 h 4939827"/>
              <a:gd name="connsiteX115" fmla="*/ 3285019 w 12192000"/>
              <a:gd name="connsiteY115" fmla="*/ 220535 h 4939827"/>
              <a:gd name="connsiteX116" fmla="*/ 3365154 w 12192000"/>
              <a:gd name="connsiteY116" fmla="*/ 226416 h 4939827"/>
              <a:gd name="connsiteX117" fmla="*/ 3367507 w 12192000"/>
              <a:gd name="connsiteY117" fmla="*/ 225416 h 4939827"/>
              <a:gd name="connsiteX118" fmla="*/ 3387567 w 12192000"/>
              <a:gd name="connsiteY118" fmla="*/ 227103 h 4939827"/>
              <a:gd name="connsiteX119" fmla="*/ 3498001 w 12192000"/>
              <a:gd name="connsiteY119" fmla="*/ 231941 h 4939827"/>
              <a:gd name="connsiteX120" fmla="*/ 3561557 w 12192000"/>
              <a:gd name="connsiteY120" fmla="*/ 228095 h 4939827"/>
              <a:gd name="connsiteX121" fmla="*/ 3611920 w 12192000"/>
              <a:gd name="connsiteY121" fmla="*/ 218094 h 4939827"/>
              <a:gd name="connsiteX122" fmla="*/ 3620528 w 12192000"/>
              <a:gd name="connsiteY122" fmla="*/ 218788 h 4939827"/>
              <a:gd name="connsiteX123" fmla="*/ 3620766 w 12192000"/>
              <a:gd name="connsiteY123" fmla="*/ 218511 h 4939827"/>
              <a:gd name="connsiteX124" fmla="*/ 3629977 w 12192000"/>
              <a:gd name="connsiteY124" fmla="*/ 218664 h 4939827"/>
              <a:gd name="connsiteX125" fmla="*/ 3636217 w 12192000"/>
              <a:gd name="connsiteY125" fmla="*/ 220048 h 4939827"/>
              <a:gd name="connsiteX126" fmla="*/ 3709484 w 12192000"/>
              <a:gd name="connsiteY126" fmla="*/ 186927 h 4939827"/>
              <a:gd name="connsiteX127" fmla="*/ 3761342 w 12192000"/>
              <a:gd name="connsiteY127" fmla="*/ 177474 h 4939827"/>
              <a:gd name="connsiteX128" fmla="*/ 3799748 w 12192000"/>
              <a:gd name="connsiteY128" fmla="*/ 167154 h 4939827"/>
              <a:gd name="connsiteX129" fmla="*/ 3922756 w 12192000"/>
              <a:gd name="connsiteY129" fmla="*/ 194044 h 4939827"/>
              <a:gd name="connsiteX130" fmla="*/ 4028476 w 12192000"/>
              <a:gd name="connsiteY130" fmla="*/ 223679 h 4939827"/>
              <a:gd name="connsiteX131" fmla="*/ 4191582 w 12192000"/>
              <a:gd name="connsiteY131" fmla="*/ 238952 h 4939827"/>
              <a:gd name="connsiteX132" fmla="*/ 4251024 w 12192000"/>
              <a:gd name="connsiteY132" fmla="*/ 240874 h 4939827"/>
              <a:gd name="connsiteX133" fmla="*/ 4355275 w 12192000"/>
              <a:gd name="connsiteY133" fmla="*/ 260205 h 4939827"/>
              <a:gd name="connsiteX134" fmla="*/ 4423807 w 12192000"/>
              <a:gd name="connsiteY134" fmla="*/ 270366 h 4939827"/>
              <a:gd name="connsiteX135" fmla="*/ 4558432 w 12192000"/>
              <a:gd name="connsiteY135" fmla="*/ 269194 h 4939827"/>
              <a:gd name="connsiteX136" fmla="*/ 4635061 w 12192000"/>
              <a:gd name="connsiteY136" fmla="*/ 280682 h 4939827"/>
              <a:gd name="connsiteX137" fmla="*/ 4807427 w 12192000"/>
              <a:gd name="connsiteY137" fmla="*/ 276835 h 4939827"/>
              <a:gd name="connsiteX138" fmla="*/ 5028933 w 12192000"/>
              <a:gd name="connsiteY138" fmla="*/ 183887 h 4939827"/>
              <a:gd name="connsiteX139" fmla="*/ 5093642 w 12192000"/>
              <a:gd name="connsiteY139" fmla="*/ 177214 h 4939827"/>
              <a:gd name="connsiteX140" fmla="*/ 5102642 w 12192000"/>
              <a:gd name="connsiteY140" fmla="*/ 186816 h 4939827"/>
              <a:gd name="connsiteX141" fmla="*/ 5193590 w 12192000"/>
              <a:gd name="connsiteY141" fmla="*/ 156458 h 4939827"/>
              <a:gd name="connsiteX142" fmla="*/ 5323922 w 12192000"/>
              <a:gd name="connsiteY142" fmla="*/ 146332 h 4939827"/>
              <a:gd name="connsiteX143" fmla="*/ 5421860 w 12192000"/>
              <a:gd name="connsiteY143" fmla="*/ 167298 h 4939827"/>
              <a:gd name="connsiteX144" fmla="*/ 5476948 w 12192000"/>
              <a:gd name="connsiteY144" fmla="*/ 173249 h 4939827"/>
              <a:gd name="connsiteX145" fmla="*/ 5516842 w 12192000"/>
              <a:gd name="connsiteY145" fmla="*/ 184018 h 4939827"/>
              <a:gd name="connsiteX146" fmla="*/ 5619415 w 12192000"/>
              <a:gd name="connsiteY146" fmla="*/ 176781 h 4939827"/>
              <a:gd name="connsiteX147" fmla="*/ 5789867 w 12192000"/>
              <a:gd name="connsiteY147" fmla="*/ 150304 h 4939827"/>
              <a:gd name="connsiteX148" fmla="*/ 5825953 w 12192000"/>
              <a:gd name="connsiteY148" fmla="*/ 147907 h 4939827"/>
              <a:gd name="connsiteX149" fmla="*/ 5856168 w 12192000"/>
              <a:gd name="connsiteY149" fmla="*/ 158719 h 4939827"/>
              <a:gd name="connsiteX150" fmla="*/ 5862476 w 12192000"/>
              <a:gd name="connsiteY150" fmla="*/ 172447 h 4939827"/>
              <a:gd name="connsiteX151" fmla="*/ 5882195 w 12192000"/>
              <a:gd name="connsiteY151" fmla="*/ 173195 h 4939827"/>
              <a:gd name="connsiteX152" fmla="*/ 5887271 w 12192000"/>
              <a:gd name="connsiteY152" fmla="*/ 176084 h 4939827"/>
              <a:gd name="connsiteX153" fmla="*/ 5921577 w 12192000"/>
              <a:gd name="connsiteY153" fmla="*/ 169858 h 4939827"/>
              <a:gd name="connsiteX154" fmla="*/ 5983240 w 12192000"/>
              <a:gd name="connsiteY154" fmla="*/ 152755 h 4939827"/>
              <a:gd name="connsiteX155" fmla="*/ 6152287 w 12192000"/>
              <a:gd name="connsiteY155" fmla="*/ 116736 h 4939827"/>
              <a:gd name="connsiteX156" fmla="*/ 6415830 w 12192000"/>
              <a:gd name="connsiteY156" fmla="*/ 136006 h 4939827"/>
              <a:gd name="connsiteX157" fmla="*/ 6756965 w 12192000"/>
              <a:gd name="connsiteY157" fmla="*/ 57636 h 4939827"/>
              <a:gd name="connsiteX158" fmla="*/ 6819400 w 12192000"/>
              <a:gd name="connsiteY158" fmla="*/ 30742 h 4939827"/>
              <a:gd name="connsiteX159" fmla="*/ 6986370 w 12192000"/>
              <a:gd name="connsiteY159" fmla="*/ 12659 h 4939827"/>
              <a:gd name="connsiteX160" fmla="*/ 6989536 w 12192000"/>
              <a:gd name="connsiteY160" fmla="*/ 14528 h 4939827"/>
              <a:gd name="connsiteX161" fmla="*/ 7015933 w 12192000"/>
              <a:gd name="connsiteY161" fmla="*/ 9653 h 4939827"/>
              <a:gd name="connsiteX162" fmla="*/ 7020592 w 12192000"/>
              <a:gd name="connsiteY162" fmla="*/ 1651 h 4939827"/>
              <a:gd name="connsiteX163" fmla="*/ 7025905 w 12192000"/>
              <a:gd name="connsiteY163"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5921577 w 12192000"/>
              <a:gd name="connsiteY152" fmla="*/ 169858 h 4939827"/>
              <a:gd name="connsiteX153" fmla="*/ 5983240 w 12192000"/>
              <a:gd name="connsiteY153" fmla="*/ 152755 h 4939827"/>
              <a:gd name="connsiteX154" fmla="*/ 6152287 w 12192000"/>
              <a:gd name="connsiteY154" fmla="*/ 116736 h 4939827"/>
              <a:gd name="connsiteX155" fmla="*/ 6415830 w 12192000"/>
              <a:gd name="connsiteY155" fmla="*/ 136006 h 4939827"/>
              <a:gd name="connsiteX156" fmla="*/ 6756965 w 12192000"/>
              <a:gd name="connsiteY156" fmla="*/ 57636 h 4939827"/>
              <a:gd name="connsiteX157" fmla="*/ 6819400 w 12192000"/>
              <a:gd name="connsiteY157" fmla="*/ 30742 h 4939827"/>
              <a:gd name="connsiteX158" fmla="*/ 6986370 w 12192000"/>
              <a:gd name="connsiteY158" fmla="*/ 12659 h 4939827"/>
              <a:gd name="connsiteX159" fmla="*/ 6989536 w 12192000"/>
              <a:gd name="connsiteY159" fmla="*/ 14528 h 4939827"/>
              <a:gd name="connsiteX160" fmla="*/ 7015933 w 12192000"/>
              <a:gd name="connsiteY160" fmla="*/ 9653 h 4939827"/>
              <a:gd name="connsiteX161" fmla="*/ 7020592 w 12192000"/>
              <a:gd name="connsiteY161" fmla="*/ 1651 h 4939827"/>
              <a:gd name="connsiteX162" fmla="*/ 7025905 w 12192000"/>
              <a:gd name="connsiteY162"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5921577 w 12192000"/>
              <a:gd name="connsiteY152" fmla="*/ 169858 h 4939827"/>
              <a:gd name="connsiteX153" fmla="*/ 5983240 w 12192000"/>
              <a:gd name="connsiteY153" fmla="*/ 152755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5921577 w 12192000"/>
              <a:gd name="connsiteY152" fmla="*/ 169858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5921577 w 12192000"/>
              <a:gd name="connsiteY152" fmla="*/ 169858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6001964 w 12192000"/>
              <a:gd name="connsiteY152" fmla="*/ 154786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6001964 w 12192000"/>
              <a:gd name="connsiteY152" fmla="*/ 154786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952585 w 12192000"/>
              <a:gd name="connsiteY151" fmla="*/ 161012 h 4939827"/>
              <a:gd name="connsiteX152" fmla="*/ 6001964 w 12192000"/>
              <a:gd name="connsiteY152" fmla="*/ 154786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952585 w 12192000"/>
              <a:gd name="connsiteY151" fmla="*/ 161012 h 4939827"/>
              <a:gd name="connsiteX152" fmla="*/ 6001964 w 12192000"/>
              <a:gd name="connsiteY152" fmla="*/ 154786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72650 w 12192000"/>
              <a:gd name="connsiteY31" fmla="*/ 254821 h 4939827"/>
              <a:gd name="connsiteX32" fmla="*/ 8785543 w 12192000"/>
              <a:gd name="connsiteY32" fmla="*/ 263406 h 4939827"/>
              <a:gd name="connsiteX33" fmla="*/ 8830588 w 12192000"/>
              <a:gd name="connsiteY33" fmla="*/ 265483 h 4939827"/>
              <a:gd name="connsiteX34" fmla="*/ 8905142 w 12192000"/>
              <a:gd name="connsiteY34" fmla="*/ 264958 h 4939827"/>
              <a:gd name="connsiteX35" fmla="*/ 8968582 w 12192000"/>
              <a:gd name="connsiteY35" fmla="*/ 262728 h 4939827"/>
              <a:gd name="connsiteX36" fmla="*/ 8972994 w 12192000"/>
              <a:gd name="connsiteY36" fmla="*/ 263284 h 4939827"/>
              <a:gd name="connsiteX37" fmla="*/ 9004605 w 12192000"/>
              <a:gd name="connsiteY37" fmla="*/ 258041 h 4939827"/>
              <a:gd name="connsiteX38" fmla="*/ 9016165 w 12192000"/>
              <a:gd name="connsiteY38" fmla="*/ 261258 h 4939827"/>
              <a:gd name="connsiteX39" fmla="*/ 9043297 w 12192000"/>
              <a:gd name="connsiteY39" fmla="*/ 281547 h 4939827"/>
              <a:gd name="connsiteX40" fmla="*/ 9048315 w 12192000"/>
              <a:gd name="connsiteY40" fmla="*/ 279264 h 4939827"/>
              <a:gd name="connsiteX41" fmla="*/ 9054706 w 12192000"/>
              <a:gd name="connsiteY41" fmla="*/ 278538 h 4939827"/>
              <a:gd name="connsiteX42" fmla="*/ 9070919 w 12192000"/>
              <a:gd name="connsiteY42" fmla="*/ 281810 h 4939827"/>
              <a:gd name="connsiteX43" fmla="*/ 9076813 w 12192000"/>
              <a:gd name="connsiteY43" fmla="*/ 283909 h 4939827"/>
              <a:gd name="connsiteX44" fmla="*/ 9085871 w 12192000"/>
              <a:gd name="connsiteY44" fmla="*/ 285133 h 4939827"/>
              <a:gd name="connsiteX45" fmla="*/ 9086159 w 12192000"/>
              <a:gd name="connsiteY45" fmla="*/ 284887 h 4939827"/>
              <a:gd name="connsiteX46" fmla="*/ 9134606 w 12192000"/>
              <a:gd name="connsiteY46" fmla="*/ 288168 h 4939827"/>
              <a:gd name="connsiteX47" fmla="*/ 9195590 w 12192000"/>
              <a:gd name="connsiteY47" fmla="*/ 279568 h 4939827"/>
              <a:gd name="connsiteX48" fmla="*/ 9219336 w 12192000"/>
              <a:gd name="connsiteY48" fmla="*/ 278133 h 4939827"/>
              <a:gd name="connsiteX49" fmla="*/ 9232362 w 12192000"/>
              <a:gd name="connsiteY49" fmla="*/ 275894 h 4939827"/>
              <a:gd name="connsiteX50" fmla="*/ 9233396 w 12192000"/>
              <a:gd name="connsiteY50" fmla="*/ 274803 h 4939827"/>
              <a:gd name="connsiteX51" fmla="*/ 9256213 w 12192000"/>
              <a:gd name="connsiteY51" fmla="*/ 281576 h 4939827"/>
              <a:gd name="connsiteX52" fmla="*/ 9371484 w 12192000"/>
              <a:gd name="connsiteY52" fmla="*/ 329634 h 4939827"/>
              <a:gd name="connsiteX53" fmla="*/ 9404829 w 12192000"/>
              <a:gd name="connsiteY53" fmla="*/ 339038 h 4939827"/>
              <a:gd name="connsiteX54" fmla="*/ 9427021 w 12192000"/>
              <a:gd name="connsiteY54" fmla="*/ 358784 h 4939827"/>
              <a:gd name="connsiteX55" fmla="*/ 9670844 w 12192000"/>
              <a:gd name="connsiteY55" fmla="*/ 405128 h 4939827"/>
              <a:gd name="connsiteX56" fmla="*/ 9816083 w 12192000"/>
              <a:gd name="connsiteY56" fmla="*/ 416573 h 4939827"/>
              <a:gd name="connsiteX57" fmla="*/ 9936741 w 12192000"/>
              <a:gd name="connsiteY57" fmla="*/ 437044 h 4939827"/>
              <a:gd name="connsiteX58" fmla="*/ 10050093 w 12192000"/>
              <a:gd name="connsiteY58" fmla="*/ 443783 h 4939827"/>
              <a:gd name="connsiteX59" fmla="*/ 10130090 w 12192000"/>
              <a:gd name="connsiteY59" fmla="*/ 459520 h 4939827"/>
              <a:gd name="connsiteX60" fmla="*/ 10173456 w 12192000"/>
              <a:gd name="connsiteY60" fmla="*/ 457749 h 4939827"/>
              <a:gd name="connsiteX61" fmla="*/ 10218232 w 12192000"/>
              <a:gd name="connsiteY61" fmla="*/ 459820 h 4939827"/>
              <a:gd name="connsiteX62" fmla="*/ 10354176 w 12192000"/>
              <a:gd name="connsiteY62" fmla="*/ 471377 h 4939827"/>
              <a:gd name="connsiteX63" fmla="*/ 10430681 w 12192000"/>
              <a:gd name="connsiteY63" fmla="*/ 481226 h 4939827"/>
              <a:gd name="connsiteX64" fmla="*/ 10478169 w 12192000"/>
              <a:gd name="connsiteY64" fmla="*/ 481774 h 4939827"/>
              <a:gd name="connsiteX65" fmla="*/ 10540907 w 12192000"/>
              <a:gd name="connsiteY65" fmla="*/ 485607 h 4939827"/>
              <a:gd name="connsiteX66" fmla="*/ 10614941 w 12192000"/>
              <a:gd name="connsiteY66" fmla="*/ 487592 h 4939827"/>
              <a:gd name="connsiteX67" fmla="*/ 10674098 w 12192000"/>
              <a:gd name="connsiteY67" fmla="*/ 521656 h 4939827"/>
              <a:gd name="connsiteX68" fmla="*/ 10874834 w 12192000"/>
              <a:gd name="connsiteY68" fmla="*/ 574867 h 4939827"/>
              <a:gd name="connsiteX69" fmla="*/ 10944981 w 12192000"/>
              <a:gd name="connsiteY69" fmla="*/ 615042 h 4939827"/>
              <a:gd name="connsiteX70" fmla="*/ 11006376 w 12192000"/>
              <a:gd name="connsiteY70" fmla="*/ 645957 h 4939827"/>
              <a:gd name="connsiteX71" fmla="*/ 11076308 w 12192000"/>
              <a:gd name="connsiteY71" fmla="*/ 675698 h 4939827"/>
              <a:gd name="connsiteX72" fmla="*/ 11148789 w 12192000"/>
              <a:gd name="connsiteY72" fmla="*/ 685041 h 4939827"/>
              <a:gd name="connsiteX73" fmla="*/ 11249129 w 12192000"/>
              <a:gd name="connsiteY73" fmla="*/ 684218 h 4939827"/>
              <a:gd name="connsiteX74" fmla="*/ 11299915 w 12192000"/>
              <a:gd name="connsiteY74" fmla="*/ 692177 h 4939827"/>
              <a:gd name="connsiteX75" fmla="*/ 11386973 w 12192000"/>
              <a:gd name="connsiteY75" fmla="*/ 708209 h 4939827"/>
              <a:gd name="connsiteX76" fmla="*/ 11500105 w 12192000"/>
              <a:gd name="connsiteY76" fmla="*/ 735014 h 4939827"/>
              <a:gd name="connsiteX77" fmla="*/ 11621735 w 12192000"/>
              <a:gd name="connsiteY77" fmla="*/ 789584 h 4939827"/>
              <a:gd name="connsiteX78" fmla="*/ 11691200 w 12192000"/>
              <a:gd name="connsiteY78" fmla="*/ 867902 h 4939827"/>
              <a:gd name="connsiteX79" fmla="*/ 11819427 w 12192000"/>
              <a:gd name="connsiteY79" fmla="*/ 911634 h 4939827"/>
              <a:gd name="connsiteX80" fmla="*/ 11969720 w 12192000"/>
              <a:gd name="connsiteY80" fmla="*/ 964737 h 4939827"/>
              <a:gd name="connsiteX81" fmla="*/ 12055766 w 12192000"/>
              <a:gd name="connsiteY81" fmla="*/ 991268 h 4939827"/>
              <a:gd name="connsiteX82" fmla="*/ 12171539 w 12192000"/>
              <a:gd name="connsiteY82" fmla="*/ 995427 h 4939827"/>
              <a:gd name="connsiteX83" fmla="*/ 12187831 w 12192000"/>
              <a:gd name="connsiteY83" fmla="*/ 996580 h 4939827"/>
              <a:gd name="connsiteX84" fmla="*/ 12192000 w 12192000"/>
              <a:gd name="connsiteY84" fmla="*/ 996726 h 4939827"/>
              <a:gd name="connsiteX85" fmla="*/ 12192000 w 12192000"/>
              <a:gd name="connsiteY85" fmla="*/ 4939827 h 4939827"/>
              <a:gd name="connsiteX86" fmla="*/ 0 w 12192000"/>
              <a:gd name="connsiteY86" fmla="*/ 4939827 h 4939827"/>
              <a:gd name="connsiteX87" fmla="*/ 0 w 12192000"/>
              <a:gd name="connsiteY87" fmla="*/ 512043 h 4939827"/>
              <a:gd name="connsiteX88" fmla="*/ 7381 w 12192000"/>
              <a:gd name="connsiteY88" fmla="*/ 512580 h 4939827"/>
              <a:gd name="connsiteX89" fmla="*/ 100029 w 12192000"/>
              <a:gd name="connsiteY89" fmla="*/ 504758 h 4939827"/>
              <a:gd name="connsiteX90" fmla="*/ 155244 w 12192000"/>
              <a:gd name="connsiteY90" fmla="*/ 525130 h 4939827"/>
              <a:gd name="connsiteX91" fmla="*/ 254366 w 12192000"/>
              <a:gd name="connsiteY91" fmla="*/ 534449 h 4939827"/>
              <a:gd name="connsiteX92" fmla="*/ 447292 w 12192000"/>
              <a:gd name="connsiteY92" fmla="*/ 542725 h 4939827"/>
              <a:gd name="connsiteX93" fmla="*/ 628105 w 12192000"/>
              <a:gd name="connsiteY93" fmla="*/ 547853 h 4939827"/>
              <a:gd name="connsiteX94" fmla="*/ 783146 w 12192000"/>
              <a:gd name="connsiteY94" fmla="*/ 591799 h 4939827"/>
              <a:gd name="connsiteX95" fmla="*/ 1043676 w 12192000"/>
              <a:gd name="connsiteY95" fmla="*/ 591887 h 4939827"/>
              <a:gd name="connsiteX96" fmla="*/ 1281816 w 12192000"/>
              <a:gd name="connsiteY96" fmla="*/ 520946 h 4939827"/>
              <a:gd name="connsiteX97" fmla="*/ 1486347 w 12192000"/>
              <a:gd name="connsiteY97" fmla="*/ 487310 h 4939827"/>
              <a:gd name="connsiteX98" fmla="*/ 1568079 w 12192000"/>
              <a:gd name="connsiteY98" fmla="*/ 462531 h 4939827"/>
              <a:gd name="connsiteX99" fmla="*/ 1622516 w 12192000"/>
              <a:gd name="connsiteY99" fmla="*/ 466058 h 4939827"/>
              <a:gd name="connsiteX100" fmla="*/ 1655457 w 12192000"/>
              <a:gd name="connsiteY100" fmla="*/ 465359 h 4939827"/>
              <a:gd name="connsiteX101" fmla="*/ 1717454 w 12192000"/>
              <a:gd name="connsiteY101" fmla="*/ 417203 h 4939827"/>
              <a:gd name="connsiteX102" fmla="*/ 1913794 w 12192000"/>
              <a:gd name="connsiteY102" fmla="*/ 365255 h 4939827"/>
              <a:gd name="connsiteX103" fmla="*/ 2129762 w 12192000"/>
              <a:gd name="connsiteY103" fmla="*/ 367832 h 4939827"/>
              <a:gd name="connsiteX104" fmla="*/ 2376970 w 12192000"/>
              <a:gd name="connsiteY104" fmla="*/ 350129 h 4939827"/>
              <a:gd name="connsiteX105" fmla="*/ 2480155 w 12192000"/>
              <a:gd name="connsiteY105" fmla="*/ 359227 h 4939827"/>
              <a:gd name="connsiteX106" fmla="*/ 2586782 w 12192000"/>
              <a:gd name="connsiteY106" fmla="*/ 339352 h 4939827"/>
              <a:gd name="connsiteX107" fmla="*/ 2679617 w 12192000"/>
              <a:gd name="connsiteY107" fmla="*/ 305383 h 4939827"/>
              <a:gd name="connsiteX108" fmla="*/ 2788947 w 12192000"/>
              <a:gd name="connsiteY108" fmla="*/ 250375 h 4939827"/>
              <a:gd name="connsiteX109" fmla="*/ 2965530 w 12192000"/>
              <a:gd name="connsiteY109" fmla="*/ 245958 h 4939827"/>
              <a:gd name="connsiteX110" fmla="*/ 3103677 w 12192000"/>
              <a:gd name="connsiteY110" fmla="*/ 209527 h 4939827"/>
              <a:gd name="connsiteX111" fmla="*/ 3126759 w 12192000"/>
              <a:gd name="connsiteY111" fmla="*/ 211226 h 4939827"/>
              <a:gd name="connsiteX112" fmla="*/ 3164020 w 12192000"/>
              <a:gd name="connsiteY112" fmla="*/ 212779 h 4939827"/>
              <a:gd name="connsiteX113" fmla="*/ 3285019 w 12192000"/>
              <a:gd name="connsiteY113" fmla="*/ 220535 h 4939827"/>
              <a:gd name="connsiteX114" fmla="*/ 3365154 w 12192000"/>
              <a:gd name="connsiteY114" fmla="*/ 226416 h 4939827"/>
              <a:gd name="connsiteX115" fmla="*/ 3367507 w 12192000"/>
              <a:gd name="connsiteY115" fmla="*/ 225416 h 4939827"/>
              <a:gd name="connsiteX116" fmla="*/ 3387567 w 12192000"/>
              <a:gd name="connsiteY116" fmla="*/ 227103 h 4939827"/>
              <a:gd name="connsiteX117" fmla="*/ 3498001 w 12192000"/>
              <a:gd name="connsiteY117" fmla="*/ 231941 h 4939827"/>
              <a:gd name="connsiteX118" fmla="*/ 3561557 w 12192000"/>
              <a:gd name="connsiteY118" fmla="*/ 228095 h 4939827"/>
              <a:gd name="connsiteX119" fmla="*/ 3611920 w 12192000"/>
              <a:gd name="connsiteY119" fmla="*/ 218094 h 4939827"/>
              <a:gd name="connsiteX120" fmla="*/ 3620528 w 12192000"/>
              <a:gd name="connsiteY120" fmla="*/ 218788 h 4939827"/>
              <a:gd name="connsiteX121" fmla="*/ 3620766 w 12192000"/>
              <a:gd name="connsiteY121" fmla="*/ 218511 h 4939827"/>
              <a:gd name="connsiteX122" fmla="*/ 3629977 w 12192000"/>
              <a:gd name="connsiteY122" fmla="*/ 218664 h 4939827"/>
              <a:gd name="connsiteX123" fmla="*/ 3636217 w 12192000"/>
              <a:gd name="connsiteY123" fmla="*/ 220048 h 4939827"/>
              <a:gd name="connsiteX124" fmla="*/ 3709484 w 12192000"/>
              <a:gd name="connsiteY124" fmla="*/ 186927 h 4939827"/>
              <a:gd name="connsiteX125" fmla="*/ 3761342 w 12192000"/>
              <a:gd name="connsiteY125" fmla="*/ 177474 h 4939827"/>
              <a:gd name="connsiteX126" fmla="*/ 3799748 w 12192000"/>
              <a:gd name="connsiteY126" fmla="*/ 167154 h 4939827"/>
              <a:gd name="connsiteX127" fmla="*/ 3922756 w 12192000"/>
              <a:gd name="connsiteY127" fmla="*/ 194044 h 4939827"/>
              <a:gd name="connsiteX128" fmla="*/ 4028476 w 12192000"/>
              <a:gd name="connsiteY128" fmla="*/ 223679 h 4939827"/>
              <a:gd name="connsiteX129" fmla="*/ 4191582 w 12192000"/>
              <a:gd name="connsiteY129" fmla="*/ 238952 h 4939827"/>
              <a:gd name="connsiteX130" fmla="*/ 4251024 w 12192000"/>
              <a:gd name="connsiteY130" fmla="*/ 240874 h 4939827"/>
              <a:gd name="connsiteX131" fmla="*/ 4355275 w 12192000"/>
              <a:gd name="connsiteY131" fmla="*/ 260205 h 4939827"/>
              <a:gd name="connsiteX132" fmla="*/ 4423807 w 12192000"/>
              <a:gd name="connsiteY132" fmla="*/ 270366 h 4939827"/>
              <a:gd name="connsiteX133" fmla="*/ 4558432 w 12192000"/>
              <a:gd name="connsiteY133" fmla="*/ 269194 h 4939827"/>
              <a:gd name="connsiteX134" fmla="*/ 4635061 w 12192000"/>
              <a:gd name="connsiteY134" fmla="*/ 280682 h 4939827"/>
              <a:gd name="connsiteX135" fmla="*/ 4807427 w 12192000"/>
              <a:gd name="connsiteY135" fmla="*/ 276835 h 4939827"/>
              <a:gd name="connsiteX136" fmla="*/ 5028933 w 12192000"/>
              <a:gd name="connsiteY136" fmla="*/ 183887 h 4939827"/>
              <a:gd name="connsiteX137" fmla="*/ 5093642 w 12192000"/>
              <a:gd name="connsiteY137" fmla="*/ 177214 h 4939827"/>
              <a:gd name="connsiteX138" fmla="*/ 5102642 w 12192000"/>
              <a:gd name="connsiteY138" fmla="*/ 186816 h 4939827"/>
              <a:gd name="connsiteX139" fmla="*/ 5193590 w 12192000"/>
              <a:gd name="connsiteY139" fmla="*/ 156458 h 4939827"/>
              <a:gd name="connsiteX140" fmla="*/ 5323922 w 12192000"/>
              <a:gd name="connsiteY140" fmla="*/ 146332 h 4939827"/>
              <a:gd name="connsiteX141" fmla="*/ 5421860 w 12192000"/>
              <a:gd name="connsiteY141" fmla="*/ 167298 h 4939827"/>
              <a:gd name="connsiteX142" fmla="*/ 5476948 w 12192000"/>
              <a:gd name="connsiteY142" fmla="*/ 173249 h 4939827"/>
              <a:gd name="connsiteX143" fmla="*/ 5516842 w 12192000"/>
              <a:gd name="connsiteY143" fmla="*/ 184018 h 4939827"/>
              <a:gd name="connsiteX144" fmla="*/ 5619415 w 12192000"/>
              <a:gd name="connsiteY144" fmla="*/ 176781 h 4939827"/>
              <a:gd name="connsiteX145" fmla="*/ 5789867 w 12192000"/>
              <a:gd name="connsiteY145" fmla="*/ 150304 h 4939827"/>
              <a:gd name="connsiteX146" fmla="*/ 5825953 w 12192000"/>
              <a:gd name="connsiteY146" fmla="*/ 147907 h 4939827"/>
              <a:gd name="connsiteX147" fmla="*/ 5856168 w 12192000"/>
              <a:gd name="connsiteY147" fmla="*/ 158719 h 4939827"/>
              <a:gd name="connsiteX148" fmla="*/ 5862476 w 12192000"/>
              <a:gd name="connsiteY148" fmla="*/ 172447 h 4939827"/>
              <a:gd name="connsiteX149" fmla="*/ 5882195 w 12192000"/>
              <a:gd name="connsiteY149" fmla="*/ 173195 h 4939827"/>
              <a:gd name="connsiteX150" fmla="*/ 5952585 w 12192000"/>
              <a:gd name="connsiteY150" fmla="*/ 161012 h 4939827"/>
              <a:gd name="connsiteX151" fmla="*/ 6001964 w 12192000"/>
              <a:gd name="connsiteY151" fmla="*/ 154786 h 4939827"/>
              <a:gd name="connsiteX152" fmla="*/ 6184207 w 12192000"/>
              <a:gd name="connsiteY152" fmla="*/ 132658 h 4939827"/>
              <a:gd name="connsiteX153" fmla="*/ 6415830 w 12192000"/>
              <a:gd name="connsiteY153" fmla="*/ 136006 h 4939827"/>
              <a:gd name="connsiteX154" fmla="*/ 6756965 w 12192000"/>
              <a:gd name="connsiteY154" fmla="*/ 57636 h 4939827"/>
              <a:gd name="connsiteX155" fmla="*/ 6819400 w 12192000"/>
              <a:gd name="connsiteY155" fmla="*/ 30742 h 4939827"/>
              <a:gd name="connsiteX156" fmla="*/ 6986370 w 12192000"/>
              <a:gd name="connsiteY156" fmla="*/ 12659 h 4939827"/>
              <a:gd name="connsiteX157" fmla="*/ 6989536 w 12192000"/>
              <a:gd name="connsiteY157" fmla="*/ 14528 h 4939827"/>
              <a:gd name="connsiteX158" fmla="*/ 7015933 w 12192000"/>
              <a:gd name="connsiteY158" fmla="*/ 9653 h 4939827"/>
              <a:gd name="connsiteX159" fmla="*/ 7020592 w 12192000"/>
              <a:gd name="connsiteY159" fmla="*/ 1651 h 4939827"/>
              <a:gd name="connsiteX160" fmla="*/ 7025905 w 12192000"/>
              <a:gd name="connsiteY16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72650 w 12192000"/>
              <a:gd name="connsiteY31" fmla="*/ 254821 h 4939827"/>
              <a:gd name="connsiteX32" fmla="*/ 8785543 w 12192000"/>
              <a:gd name="connsiteY32" fmla="*/ 263406 h 4939827"/>
              <a:gd name="connsiteX33" fmla="*/ 8830588 w 12192000"/>
              <a:gd name="connsiteY33" fmla="*/ 265483 h 4939827"/>
              <a:gd name="connsiteX34" fmla="*/ 8905142 w 12192000"/>
              <a:gd name="connsiteY34" fmla="*/ 264958 h 4939827"/>
              <a:gd name="connsiteX35" fmla="*/ 8968582 w 12192000"/>
              <a:gd name="connsiteY35" fmla="*/ 262728 h 4939827"/>
              <a:gd name="connsiteX36" fmla="*/ 8972994 w 12192000"/>
              <a:gd name="connsiteY36" fmla="*/ 263284 h 4939827"/>
              <a:gd name="connsiteX37" fmla="*/ 9004605 w 12192000"/>
              <a:gd name="connsiteY37" fmla="*/ 258041 h 4939827"/>
              <a:gd name="connsiteX38" fmla="*/ 9016165 w 12192000"/>
              <a:gd name="connsiteY38" fmla="*/ 261258 h 4939827"/>
              <a:gd name="connsiteX39" fmla="*/ 9043297 w 12192000"/>
              <a:gd name="connsiteY39" fmla="*/ 281547 h 4939827"/>
              <a:gd name="connsiteX40" fmla="*/ 9048315 w 12192000"/>
              <a:gd name="connsiteY40" fmla="*/ 279264 h 4939827"/>
              <a:gd name="connsiteX41" fmla="*/ 9054706 w 12192000"/>
              <a:gd name="connsiteY41" fmla="*/ 278538 h 4939827"/>
              <a:gd name="connsiteX42" fmla="*/ 9070919 w 12192000"/>
              <a:gd name="connsiteY42" fmla="*/ 281810 h 4939827"/>
              <a:gd name="connsiteX43" fmla="*/ 9076813 w 12192000"/>
              <a:gd name="connsiteY43" fmla="*/ 283909 h 4939827"/>
              <a:gd name="connsiteX44" fmla="*/ 9085871 w 12192000"/>
              <a:gd name="connsiteY44" fmla="*/ 285133 h 4939827"/>
              <a:gd name="connsiteX45" fmla="*/ 9086159 w 12192000"/>
              <a:gd name="connsiteY45" fmla="*/ 284887 h 4939827"/>
              <a:gd name="connsiteX46" fmla="*/ 9134606 w 12192000"/>
              <a:gd name="connsiteY46" fmla="*/ 288168 h 4939827"/>
              <a:gd name="connsiteX47" fmla="*/ 9195590 w 12192000"/>
              <a:gd name="connsiteY47" fmla="*/ 279568 h 4939827"/>
              <a:gd name="connsiteX48" fmla="*/ 9219336 w 12192000"/>
              <a:gd name="connsiteY48" fmla="*/ 278133 h 4939827"/>
              <a:gd name="connsiteX49" fmla="*/ 9232362 w 12192000"/>
              <a:gd name="connsiteY49" fmla="*/ 275894 h 4939827"/>
              <a:gd name="connsiteX50" fmla="*/ 9233396 w 12192000"/>
              <a:gd name="connsiteY50" fmla="*/ 274803 h 4939827"/>
              <a:gd name="connsiteX51" fmla="*/ 9371484 w 12192000"/>
              <a:gd name="connsiteY51" fmla="*/ 329634 h 4939827"/>
              <a:gd name="connsiteX52" fmla="*/ 9404829 w 12192000"/>
              <a:gd name="connsiteY52" fmla="*/ 339038 h 4939827"/>
              <a:gd name="connsiteX53" fmla="*/ 9427021 w 12192000"/>
              <a:gd name="connsiteY53" fmla="*/ 358784 h 4939827"/>
              <a:gd name="connsiteX54" fmla="*/ 9670844 w 12192000"/>
              <a:gd name="connsiteY54" fmla="*/ 405128 h 4939827"/>
              <a:gd name="connsiteX55" fmla="*/ 9816083 w 12192000"/>
              <a:gd name="connsiteY55" fmla="*/ 416573 h 4939827"/>
              <a:gd name="connsiteX56" fmla="*/ 9936741 w 12192000"/>
              <a:gd name="connsiteY56" fmla="*/ 437044 h 4939827"/>
              <a:gd name="connsiteX57" fmla="*/ 10050093 w 12192000"/>
              <a:gd name="connsiteY57" fmla="*/ 443783 h 4939827"/>
              <a:gd name="connsiteX58" fmla="*/ 10130090 w 12192000"/>
              <a:gd name="connsiteY58" fmla="*/ 459520 h 4939827"/>
              <a:gd name="connsiteX59" fmla="*/ 10173456 w 12192000"/>
              <a:gd name="connsiteY59" fmla="*/ 457749 h 4939827"/>
              <a:gd name="connsiteX60" fmla="*/ 10218232 w 12192000"/>
              <a:gd name="connsiteY60" fmla="*/ 459820 h 4939827"/>
              <a:gd name="connsiteX61" fmla="*/ 10354176 w 12192000"/>
              <a:gd name="connsiteY61" fmla="*/ 471377 h 4939827"/>
              <a:gd name="connsiteX62" fmla="*/ 10430681 w 12192000"/>
              <a:gd name="connsiteY62" fmla="*/ 481226 h 4939827"/>
              <a:gd name="connsiteX63" fmla="*/ 10478169 w 12192000"/>
              <a:gd name="connsiteY63" fmla="*/ 481774 h 4939827"/>
              <a:gd name="connsiteX64" fmla="*/ 10540907 w 12192000"/>
              <a:gd name="connsiteY64" fmla="*/ 485607 h 4939827"/>
              <a:gd name="connsiteX65" fmla="*/ 10614941 w 12192000"/>
              <a:gd name="connsiteY65" fmla="*/ 487592 h 4939827"/>
              <a:gd name="connsiteX66" fmla="*/ 10674098 w 12192000"/>
              <a:gd name="connsiteY66" fmla="*/ 521656 h 4939827"/>
              <a:gd name="connsiteX67" fmla="*/ 10874834 w 12192000"/>
              <a:gd name="connsiteY67" fmla="*/ 574867 h 4939827"/>
              <a:gd name="connsiteX68" fmla="*/ 10944981 w 12192000"/>
              <a:gd name="connsiteY68" fmla="*/ 615042 h 4939827"/>
              <a:gd name="connsiteX69" fmla="*/ 11006376 w 12192000"/>
              <a:gd name="connsiteY69" fmla="*/ 645957 h 4939827"/>
              <a:gd name="connsiteX70" fmla="*/ 11076308 w 12192000"/>
              <a:gd name="connsiteY70" fmla="*/ 675698 h 4939827"/>
              <a:gd name="connsiteX71" fmla="*/ 11148789 w 12192000"/>
              <a:gd name="connsiteY71" fmla="*/ 685041 h 4939827"/>
              <a:gd name="connsiteX72" fmla="*/ 11249129 w 12192000"/>
              <a:gd name="connsiteY72" fmla="*/ 684218 h 4939827"/>
              <a:gd name="connsiteX73" fmla="*/ 11299915 w 12192000"/>
              <a:gd name="connsiteY73" fmla="*/ 692177 h 4939827"/>
              <a:gd name="connsiteX74" fmla="*/ 11386973 w 12192000"/>
              <a:gd name="connsiteY74" fmla="*/ 708209 h 4939827"/>
              <a:gd name="connsiteX75" fmla="*/ 11500105 w 12192000"/>
              <a:gd name="connsiteY75" fmla="*/ 735014 h 4939827"/>
              <a:gd name="connsiteX76" fmla="*/ 11621735 w 12192000"/>
              <a:gd name="connsiteY76" fmla="*/ 789584 h 4939827"/>
              <a:gd name="connsiteX77" fmla="*/ 11691200 w 12192000"/>
              <a:gd name="connsiteY77" fmla="*/ 867902 h 4939827"/>
              <a:gd name="connsiteX78" fmla="*/ 11819427 w 12192000"/>
              <a:gd name="connsiteY78" fmla="*/ 911634 h 4939827"/>
              <a:gd name="connsiteX79" fmla="*/ 11969720 w 12192000"/>
              <a:gd name="connsiteY79" fmla="*/ 964737 h 4939827"/>
              <a:gd name="connsiteX80" fmla="*/ 12055766 w 12192000"/>
              <a:gd name="connsiteY80" fmla="*/ 991268 h 4939827"/>
              <a:gd name="connsiteX81" fmla="*/ 12171539 w 12192000"/>
              <a:gd name="connsiteY81" fmla="*/ 995427 h 4939827"/>
              <a:gd name="connsiteX82" fmla="*/ 12187831 w 12192000"/>
              <a:gd name="connsiteY82" fmla="*/ 996580 h 4939827"/>
              <a:gd name="connsiteX83" fmla="*/ 12192000 w 12192000"/>
              <a:gd name="connsiteY83" fmla="*/ 996726 h 4939827"/>
              <a:gd name="connsiteX84" fmla="*/ 12192000 w 12192000"/>
              <a:gd name="connsiteY84" fmla="*/ 4939827 h 4939827"/>
              <a:gd name="connsiteX85" fmla="*/ 0 w 12192000"/>
              <a:gd name="connsiteY85" fmla="*/ 4939827 h 4939827"/>
              <a:gd name="connsiteX86" fmla="*/ 0 w 12192000"/>
              <a:gd name="connsiteY86" fmla="*/ 512043 h 4939827"/>
              <a:gd name="connsiteX87" fmla="*/ 7381 w 12192000"/>
              <a:gd name="connsiteY87" fmla="*/ 512580 h 4939827"/>
              <a:gd name="connsiteX88" fmla="*/ 100029 w 12192000"/>
              <a:gd name="connsiteY88" fmla="*/ 504758 h 4939827"/>
              <a:gd name="connsiteX89" fmla="*/ 155244 w 12192000"/>
              <a:gd name="connsiteY89" fmla="*/ 525130 h 4939827"/>
              <a:gd name="connsiteX90" fmla="*/ 254366 w 12192000"/>
              <a:gd name="connsiteY90" fmla="*/ 534449 h 4939827"/>
              <a:gd name="connsiteX91" fmla="*/ 447292 w 12192000"/>
              <a:gd name="connsiteY91" fmla="*/ 542725 h 4939827"/>
              <a:gd name="connsiteX92" fmla="*/ 628105 w 12192000"/>
              <a:gd name="connsiteY92" fmla="*/ 547853 h 4939827"/>
              <a:gd name="connsiteX93" fmla="*/ 783146 w 12192000"/>
              <a:gd name="connsiteY93" fmla="*/ 591799 h 4939827"/>
              <a:gd name="connsiteX94" fmla="*/ 1043676 w 12192000"/>
              <a:gd name="connsiteY94" fmla="*/ 591887 h 4939827"/>
              <a:gd name="connsiteX95" fmla="*/ 1281816 w 12192000"/>
              <a:gd name="connsiteY95" fmla="*/ 520946 h 4939827"/>
              <a:gd name="connsiteX96" fmla="*/ 1486347 w 12192000"/>
              <a:gd name="connsiteY96" fmla="*/ 487310 h 4939827"/>
              <a:gd name="connsiteX97" fmla="*/ 1568079 w 12192000"/>
              <a:gd name="connsiteY97" fmla="*/ 462531 h 4939827"/>
              <a:gd name="connsiteX98" fmla="*/ 1622516 w 12192000"/>
              <a:gd name="connsiteY98" fmla="*/ 466058 h 4939827"/>
              <a:gd name="connsiteX99" fmla="*/ 1655457 w 12192000"/>
              <a:gd name="connsiteY99" fmla="*/ 465359 h 4939827"/>
              <a:gd name="connsiteX100" fmla="*/ 1717454 w 12192000"/>
              <a:gd name="connsiteY100" fmla="*/ 417203 h 4939827"/>
              <a:gd name="connsiteX101" fmla="*/ 1913794 w 12192000"/>
              <a:gd name="connsiteY101" fmla="*/ 365255 h 4939827"/>
              <a:gd name="connsiteX102" fmla="*/ 2129762 w 12192000"/>
              <a:gd name="connsiteY102" fmla="*/ 367832 h 4939827"/>
              <a:gd name="connsiteX103" fmla="*/ 2376970 w 12192000"/>
              <a:gd name="connsiteY103" fmla="*/ 350129 h 4939827"/>
              <a:gd name="connsiteX104" fmla="*/ 2480155 w 12192000"/>
              <a:gd name="connsiteY104" fmla="*/ 359227 h 4939827"/>
              <a:gd name="connsiteX105" fmla="*/ 2586782 w 12192000"/>
              <a:gd name="connsiteY105" fmla="*/ 339352 h 4939827"/>
              <a:gd name="connsiteX106" fmla="*/ 2679617 w 12192000"/>
              <a:gd name="connsiteY106" fmla="*/ 305383 h 4939827"/>
              <a:gd name="connsiteX107" fmla="*/ 2788947 w 12192000"/>
              <a:gd name="connsiteY107" fmla="*/ 250375 h 4939827"/>
              <a:gd name="connsiteX108" fmla="*/ 2965530 w 12192000"/>
              <a:gd name="connsiteY108" fmla="*/ 245958 h 4939827"/>
              <a:gd name="connsiteX109" fmla="*/ 3103677 w 12192000"/>
              <a:gd name="connsiteY109" fmla="*/ 209527 h 4939827"/>
              <a:gd name="connsiteX110" fmla="*/ 3126759 w 12192000"/>
              <a:gd name="connsiteY110" fmla="*/ 211226 h 4939827"/>
              <a:gd name="connsiteX111" fmla="*/ 3164020 w 12192000"/>
              <a:gd name="connsiteY111" fmla="*/ 212779 h 4939827"/>
              <a:gd name="connsiteX112" fmla="*/ 3285019 w 12192000"/>
              <a:gd name="connsiteY112" fmla="*/ 220535 h 4939827"/>
              <a:gd name="connsiteX113" fmla="*/ 3365154 w 12192000"/>
              <a:gd name="connsiteY113" fmla="*/ 226416 h 4939827"/>
              <a:gd name="connsiteX114" fmla="*/ 3367507 w 12192000"/>
              <a:gd name="connsiteY114" fmla="*/ 225416 h 4939827"/>
              <a:gd name="connsiteX115" fmla="*/ 3387567 w 12192000"/>
              <a:gd name="connsiteY115" fmla="*/ 227103 h 4939827"/>
              <a:gd name="connsiteX116" fmla="*/ 3498001 w 12192000"/>
              <a:gd name="connsiteY116" fmla="*/ 231941 h 4939827"/>
              <a:gd name="connsiteX117" fmla="*/ 3561557 w 12192000"/>
              <a:gd name="connsiteY117" fmla="*/ 228095 h 4939827"/>
              <a:gd name="connsiteX118" fmla="*/ 3611920 w 12192000"/>
              <a:gd name="connsiteY118" fmla="*/ 218094 h 4939827"/>
              <a:gd name="connsiteX119" fmla="*/ 3620528 w 12192000"/>
              <a:gd name="connsiteY119" fmla="*/ 218788 h 4939827"/>
              <a:gd name="connsiteX120" fmla="*/ 3620766 w 12192000"/>
              <a:gd name="connsiteY120" fmla="*/ 218511 h 4939827"/>
              <a:gd name="connsiteX121" fmla="*/ 3629977 w 12192000"/>
              <a:gd name="connsiteY121" fmla="*/ 218664 h 4939827"/>
              <a:gd name="connsiteX122" fmla="*/ 3636217 w 12192000"/>
              <a:gd name="connsiteY122" fmla="*/ 220048 h 4939827"/>
              <a:gd name="connsiteX123" fmla="*/ 3709484 w 12192000"/>
              <a:gd name="connsiteY123" fmla="*/ 186927 h 4939827"/>
              <a:gd name="connsiteX124" fmla="*/ 3761342 w 12192000"/>
              <a:gd name="connsiteY124" fmla="*/ 177474 h 4939827"/>
              <a:gd name="connsiteX125" fmla="*/ 3799748 w 12192000"/>
              <a:gd name="connsiteY125" fmla="*/ 167154 h 4939827"/>
              <a:gd name="connsiteX126" fmla="*/ 3922756 w 12192000"/>
              <a:gd name="connsiteY126" fmla="*/ 194044 h 4939827"/>
              <a:gd name="connsiteX127" fmla="*/ 4028476 w 12192000"/>
              <a:gd name="connsiteY127" fmla="*/ 223679 h 4939827"/>
              <a:gd name="connsiteX128" fmla="*/ 4191582 w 12192000"/>
              <a:gd name="connsiteY128" fmla="*/ 238952 h 4939827"/>
              <a:gd name="connsiteX129" fmla="*/ 4251024 w 12192000"/>
              <a:gd name="connsiteY129" fmla="*/ 240874 h 4939827"/>
              <a:gd name="connsiteX130" fmla="*/ 4355275 w 12192000"/>
              <a:gd name="connsiteY130" fmla="*/ 260205 h 4939827"/>
              <a:gd name="connsiteX131" fmla="*/ 4423807 w 12192000"/>
              <a:gd name="connsiteY131" fmla="*/ 270366 h 4939827"/>
              <a:gd name="connsiteX132" fmla="*/ 4558432 w 12192000"/>
              <a:gd name="connsiteY132" fmla="*/ 269194 h 4939827"/>
              <a:gd name="connsiteX133" fmla="*/ 4635061 w 12192000"/>
              <a:gd name="connsiteY133" fmla="*/ 280682 h 4939827"/>
              <a:gd name="connsiteX134" fmla="*/ 4807427 w 12192000"/>
              <a:gd name="connsiteY134" fmla="*/ 276835 h 4939827"/>
              <a:gd name="connsiteX135" fmla="*/ 5028933 w 12192000"/>
              <a:gd name="connsiteY135" fmla="*/ 183887 h 4939827"/>
              <a:gd name="connsiteX136" fmla="*/ 5093642 w 12192000"/>
              <a:gd name="connsiteY136" fmla="*/ 177214 h 4939827"/>
              <a:gd name="connsiteX137" fmla="*/ 5102642 w 12192000"/>
              <a:gd name="connsiteY137" fmla="*/ 186816 h 4939827"/>
              <a:gd name="connsiteX138" fmla="*/ 5193590 w 12192000"/>
              <a:gd name="connsiteY138" fmla="*/ 156458 h 4939827"/>
              <a:gd name="connsiteX139" fmla="*/ 5323922 w 12192000"/>
              <a:gd name="connsiteY139" fmla="*/ 146332 h 4939827"/>
              <a:gd name="connsiteX140" fmla="*/ 5421860 w 12192000"/>
              <a:gd name="connsiteY140" fmla="*/ 167298 h 4939827"/>
              <a:gd name="connsiteX141" fmla="*/ 5476948 w 12192000"/>
              <a:gd name="connsiteY141" fmla="*/ 173249 h 4939827"/>
              <a:gd name="connsiteX142" fmla="*/ 5516842 w 12192000"/>
              <a:gd name="connsiteY142" fmla="*/ 184018 h 4939827"/>
              <a:gd name="connsiteX143" fmla="*/ 5619415 w 12192000"/>
              <a:gd name="connsiteY143" fmla="*/ 176781 h 4939827"/>
              <a:gd name="connsiteX144" fmla="*/ 5789867 w 12192000"/>
              <a:gd name="connsiteY144" fmla="*/ 150304 h 4939827"/>
              <a:gd name="connsiteX145" fmla="*/ 5825953 w 12192000"/>
              <a:gd name="connsiteY145" fmla="*/ 147907 h 4939827"/>
              <a:gd name="connsiteX146" fmla="*/ 5856168 w 12192000"/>
              <a:gd name="connsiteY146" fmla="*/ 158719 h 4939827"/>
              <a:gd name="connsiteX147" fmla="*/ 5862476 w 12192000"/>
              <a:gd name="connsiteY147" fmla="*/ 172447 h 4939827"/>
              <a:gd name="connsiteX148" fmla="*/ 5882195 w 12192000"/>
              <a:gd name="connsiteY148" fmla="*/ 173195 h 4939827"/>
              <a:gd name="connsiteX149" fmla="*/ 5952585 w 12192000"/>
              <a:gd name="connsiteY149" fmla="*/ 161012 h 4939827"/>
              <a:gd name="connsiteX150" fmla="*/ 6001964 w 12192000"/>
              <a:gd name="connsiteY150" fmla="*/ 154786 h 4939827"/>
              <a:gd name="connsiteX151" fmla="*/ 6184207 w 12192000"/>
              <a:gd name="connsiteY151" fmla="*/ 132658 h 4939827"/>
              <a:gd name="connsiteX152" fmla="*/ 6415830 w 12192000"/>
              <a:gd name="connsiteY152" fmla="*/ 136006 h 4939827"/>
              <a:gd name="connsiteX153" fmla="*/ 6756965 w 12192000"/>
              <a:gd name="connsiteY153" fmla="*/ 57636 h 4939827"/>
              <a:gd name="connsiteX154" fmla="*/ 6819400 w 12192000"/>
              <a:gd name="connsiteY154" fmla="*/ 30742 h 4939827"/>
              <a:gd name="connsiteX155" fmla="*/ 6986370 w 12192000"/>
              <a:gd name="connsiteY155" fmla="*/ 12659 h 4939827"/>
              <a:gd name="connsiteX156" fmla="*/ 6989536 w 12192000"/>
              <a:gd name="connsiteY156" fmla="*/ 14528 h 4939827"/>
              <a:gd name="connsiteX157" fmla="*/ 7015933 w 12192000"/>
              <a:gd name="connsiteY157" fmla="*/ 9653 h 4939827"/>
              <a:gd name="connsiteX158" fmla="*/ 7020592 w 12192000"/>
              <a:gd name="connsiteY158" fmla="*/ 1651 h 4939827"/>
              <a:gd name="connsiteX159" fmla="*/ 7025905 w 12192000"/>
              <a:gd name="connsiteY159"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72650 w 12192000"/>
              <a:gd name="connsiteY31" fmla="*/ 254821 h 4939827"/>
              <a:gd name="connsiteX32" fmla="*/ 8785543 w 12192000"/>
              <a:gd name="connsiteY32" fmla="*/ 263406 h 4939827"/>
              <a:gd name="connsiteX33" fmla="*/ 8830588 w 12192000"/>
              <a:gd name="connsiteY33" fmla="*/ 265483 h 4939827"/>
              <a:gd name="connsiteX34" fmla="*/ 8905142 w 12192000"/>
              <a:gd name="connsiteY34" fmla="*/ 264958 h 4939827"/>
              <a:gd name="connsiteX35" fmla="*/ 8968582 w 12192000"/>
              <a:gd name="connsiteY35" fmla="*/ 262728 h 4939827"/>
              <a:gd name="connsiteX36" fmla="*/ 8972994 w 12192000"/>
              <a:gd name="connsiteY36" fmla="*/ 263284 h 4939827"/>
              <a:gd name="connsiteX37" fmla="*/ 9004605 w 12192000"/>
              <a:gd name="connsiteY37" fmla="*/ 258041 h 4939827"/>
              <a:gd name="connsiteX38" fmla="*/ 9016165 w 12192000"/>
              <a:gd name="connsiteY38" fmla="*/ 261258 h 4939827"/>
              <a:gd name="connsiteX39" fmla="*/ 9043297 w 12192000"/>
              <a:gd name="connsiteY39" fmla="*/ 281547 h 4939827"/>
              <a:gd name="connsiteX40" fmla="*/ 9048315 w 12192000"/>
              <a:gd name="connsiteY40" fmla="*/ 279264 h 4939827"/>
              <a:gd name="connsiteX41" fmla="*/ 9054706 w 12192000"/>
              <a:gd name="connsiteY41" fmla="*/ 278538 h 4939827"/>
              <a:gd name="connsiteX42" fmla="*/ 9070919 w 12192000"/>
              <a:gd name="connsiteY42" fmla="*/ 281810 h 4939827"/>
              <a:gd name="connsiteX43" fmla="*/ 9076813 w 12192000"/>
              <a:gd name="connsiteY43" fmla="*/ 283909 h 4939827"/>
              <a:gd name="connsiteX44" fmla="*/ 9085871 w 12192000"/>
              <a:gd name="connsiteY44" fmla="*/ 285133 h 4939827"/>
              <a:gd name="connsiteX45" fmla="*/ 9086159 w 12192000"/>
              <a:gd name="connsiteY45" fmla="*/ 284887 h 4939827"/>
              <a:gd name="connsiteX46" fmla="*/ 9134606 w 12192000"/>
              <a:gd name="connsiteY46" fmla="*/ 288168 h 4939827"/>
              <a:gd name="connsiteX47" fmla="*/ 9195590 w 12192000"/>
              <a:gd name="connsiteY47" fmla="*/ 279568 h 4939827"/>
              <a:gd name="connsiteX48" fmla="*/ 9219336 w 12192000"/>
              <a:gd name="connsiteY48" fmla="*/ 278133 h 4939827"/>
              <a:gd name="connsiteX49" fmla="*/ 9232362 w 12192000"/>
              <a:gd name="connsiteY49" fmla="*/ 275894 h 4939827"/>
              <a:gd name="connsiteX50" fmla="*/ 9283638 w 12192000"/>
              <a:gd name="connsiteY50" fmla="*/ 299924 h 4939827"/>
              <a:gd name="connsiteX51" fmla="*/ 9371484 w 12192000"/>
              <a:gd name="connsiteY51" fmla="*/ 329634 h 4939827"/>
              <a:gd name="connsiteX52" fmla="*/ 9404829 w 12192000"/>
              <a:gd name="connsiteY52" fmla="*/ 339038 h 4939827"/>
              <a:gd name="connsiteX53" fmla="*/ 9427021 w 12192000"/>
              <a:gd name="connsiteY53" fmla="*/ 358784 h 4939827"/>
              <a:gd name="connsiteX54" fmla="*/ 9670844 w 12192000"/>
              <a:gd name="connsiteY54" fmla="*/ 405128 h 4939827"/>
              <a:gd name="connsiteX55" fmla="*/ 9816083 w 12192000"/>
              <a:gd name="connsiteY55" fmla="*/ 416573 h 4939827"/>
              <a:gd name="connsiteX56" fmla="*/ 9936741 w 12192000"/>
              <a:gd name="connsiteY56" fmla="*/ 437044 h 4939827"/>
              <a:gd name="connsiteX57" fmla="*/ 10050093 w 12192000"/>
              <a:gd name="connsiteY57" fmla="*/ 443783 h 4939827"/>
              <a:gd name="connsiteX58" fmla="*/ 10130090 w 12192000"/>
              <a:gd name="connsiteY58" fmla="*/ 459520 h 4939827"/>
              <a:gd name="connsiteX59" fmla="*/ 10173456 w 12192000"/>
              <a:gd name="connsiteY59" fmla="*/ 457749 h 4939827"/>
              <a:gd name="connsiteX60" fmla="*/ 10218232 w 12192000"/>
              <a:gd name="connsiteY60" fmla="*/ 459820 h 4939827"/>
              <a:gd name="connsiteX61" fmla="*/ 10354176 w 12192000"/>
              <a:gd name="connsiteY61" fmla="*/ 471377 h 4939827"/>
              <a:gd name="connsiteX62" fmla="*/ 10430681 w 12192000"/>
              <a:gd name="connsiteY62" fmla="*/ 481226 h 4939827"/>
              <a:gd name="connsiteX63" fmla="*/ 10478169 w 12192000"/>
              <a:gd name="connsiteY63" fmla="*/ 481774 h 4939827"/>
              <a:gd name="connsiteX64" fmla="*/ 10540907 w 12192000"/>
              <a:gd name="connsiteY64" fmla="*/ 485607 h 4939827"/>
              <a:gd name="connsiteX65" fmla="*/ 10614941 w 12192000"/>
              <a:gd name="connsiteY65" fmla="*/ 487592 h 4939827"/>
              <a:gd name="connsiteX66" fmla="*/ 10674098 w 12192000"/>
              <a:gd name="connsiteY66" fmla="*/ 521656 h 4939827"/>
              <a:gd name="connsiteX67" fmla="*/ 10874834 w 12192000"/>
              <a:gd name="connsiteY67" fmla="*/ 574867 h 4939827"/>
              <a:gd name="connsiteX68" fmla="*/ 10944981 w 12192000"/>
              <a:gd name="connsiteY68" fmla="*/ 615042 h 4939827"/>
              <a:gd name="connsiteX69" fmla="*/ 11006376 w 12192000"/>
              <a:gd name="connsiteY69" fmla="*/ 645957 h 4939827"/>
              <a:gd name="connsiteX70" fmla="*/ 11076308 w 12192000"/>
              <a:gd name="connsiteY70" fmla="*/ 675698 h 4939827"/>
              <a:gd name="connsiteX71" fmla="*/ 11148789 w 12192000"/>
              <a:gd name="connsiteY71" fmla="*/ 685041 h 4939827"/>
              <a:gd name="connsiteX72" fmla="*/ 11249129 w 12192000"/>
              <a:gd name="connsiteY72" fmla="*/ 684218 h 4939827"/>
              <a:gd name="connsiteX73" fmla="*/ 11299915 w 12192000"/>
              <a:gd name="connsiteY73" fmla="*/ 692177 h 4939827"/>
              <a:gd name="connsiteX74" fmla="*/ 11386973 w 12192000"/>
              <a:gd name="connsiteY74" fmla="*/ 708209 h 4939827"/>
              <a:gd name="connsiteX75" fmla="*/ 11500105 w 12192000"/>
              <a:gd name="connsiteY75" fmla="*/ 735014 h 4939827"/>
              <a:gd name="connsiteX76" fmla="*/ 11621735 w 12192000"/>
              <a:gd name="connsiteY76" fmla="*/ 789584 h 4939827"/>
              <a:gd name="connsiteX77" fmla="*/ 11691200 w 12192000"/>
              <a:gd name="connsiteY77" fmla="*/ 867902 h 4939827"/>
              <a:gd name="connsiteX78" fmla="*/ 11819427 w 12192000"/>
              <a:gd name="connsiteY78" fmla="*/ 911634 h 4939827"/>
              <a:gd name="connsiteX79" fmla="*/ 11969720 w 12192000"/>
              <a:gd name="connsiteY79" fmla="*/ 964737 h 4939827"/>
              <a:gd name="connsiteX80" fmla="*/ 12055766 w 12192000"/>
              <a:gd name="connsiteY80" fmla="*/ 991268 h 4939827"/>
              <a:gd name="connsiteX81" fmla="*/ 12171539 w 12192000"/>
              <a:gd name="connsiteY81" fmla="*/ 995427 h 4939827"/>
              <a:gd name="connsiteX82" fmla="*/ 12187831 w 12192000"/>
              <a:gd name="connsiteY82" fmla="*/ 996580 h 4939827"/>
              <a:gd name="connsiteX83" fmla="*/ 12192000 w 12192000"/>
              <a:gd name="connsiteY83" fmla="*/ 996726 h 4939827"/>
              <a:gd name="connsiteX84" fmla="*/ 12192000 w 12192000"/>
              <a:gd name="connsiteY84" fmla="*/ 4939827 h 4939827"/>
              <a:gd name="connsiteX85" fmla="*/ 0 w 12192000"/>
              <a:gd name="connsiteY85" fmla="*/ 4939827 h 4939827"/>
              <a:gd name="connsiteX86" fmla="*/ 0 w 12192000"/>
              <a:gd name="connsiteY86" fmla="*/ 512043 h 4939827"/>
              <a:gd name="connsiteX87" fmla="*/ 7381 w 12192000"/>
              <a:gd name="connsiteY87" fmla="*/ 512580 h 4939827"/>
              <a:gd name="connsiteX88" fmla="*/ 100029 w 12192000"/>
              <a:gd name="connsiteY88" fmla="*/ 504758 h 4939827"/>
              <a:gd name="connsiteX89" fmla="*/ 155244 w 12192000"/>
              <a:gd name="connsiteY89" fmla="*/ 525130 h 4939827"/>
              <a:gd name="connsiteX90" fmla="*/ 254366 w 12192000"/>
              <a:gd name="connsiteY90" fmla="*/ 534449 h 4939827"/>
              <a:gd name="connsiteX91" fmla="*/ 447292 w 12192000"/>
              <a:gd name="connsiteY91" fmla="*/ 542725 h 4939827"/>
              <a:gd name="connsiteX92" fmla="*/ 628105 w 12192000"/>
              <a:gd name="connsiteY92" fmla="*/ 547853 h 4939827"/>
              <a:gd name="connsiteX93" fmla="*/ 783146 w 12192000"/>
              <a:gd name="connsiteY93" fmla="*/ 591799 h 4939827"/>
              <a:gd name="connsiteX94" fmla="*/ 1043676 w 12192000"/>
              <a:gd name="connsiteY94" fmla="*/ 591887 h 4939827"/>
              <a:gd name="connsiteX95" fmla="*/ 1281816 w 12192000"/>
              <a:gd name="connsiteY95" fmla="*/ 520946 h 4939827"/>
              <a:gd name="connsiteX96" fmla="*/ 1486347 w 12192000"/>
              <a:gd name="connsiteY96" fmla="*/ 487310 h 4939827"/>
              <a:gd name="connsiteX97" fmla="*/ 1568079 w 12192000"/>
              <a:gd name="connsiteY97" fmla="*/ 462531 h 4939827"/>
              <a:gd name="connsiteX98" fmla="*/ 1622516 w 12192000"/>
              <a:gd name="connsiteY98" fmla="*/ 466058 h 4939827"/>
              <a:gd name="connsiteX99" fmla="*/ 1655457 w 12192000"/>
              <a:gd name="connsiteY99" fmla="*/ 465359 h 4939827"/>
              <a:gd name="connsiteX100" fmla="*/ 1717454 w 12192000"/>
              <a:gd name="connsiteY100" fmla="*/ 417203 h 4939827"/>
              <a:gd name="connsiteX101" fmla="*/ 1913794 w 12192000"/>
              <a:gd name="connsiteY101" fmla="*/ 365255 h 4939827"/>
              <a:gd name="connsiteX102" fmla="*/ 2129762 w 12192000"/>
              <a:gd name="connsiteY102" fmla="*/ 367832 h 4939827"/>
              <a:gd name="connsiteX103" fmla="*/ 2376970 w 12192000"/>
              <a:gd name="connsiteY103" fmla="*/ 350129 h 4939827"/>
              <a:gd name="connsiteX104" fmla="*/ 2480155 w 12192000"/>
              <a:gd name="connsiteY104" fmla="*/ 359227 h 4939827"/>
              <a:gd name="connsiteX105" fmla="*/ 2586782 w 12192000"/>
              <a:gd name="connsiteY105" fmla="*/ 339352 h 4939827"/>
              <a:gd name="connsiteX106" fmla="*/ 2679617 w 12192000"/>
              <a:gd name="connsiteY106" fmla="*/ 305383 h 4939827"/>
              <a:gd name="connsiteX107" fmla="*/ 2788947 w 12192000"/>
              <a:gd name="connsiteY107" fmla="*/ 250375 h 4939827"/>
              <a:gd name="connsiteX108" fmla="*/ 2965530 w 12192000"/>
              <a:gd name="connsiteY108" fmla="*/ 245958 h 4939827"/>
              <a:gd name="connsiteX109" fmla="*/ 3103677 w 12192000"/>
              <a:gd name="connsiteY109" fmla="*/ 209527 h 4939827"/>
              <a:gd name="connsiteX110" fmla="*/ 3126759 w 12192000"/>
              <a:gd name="connsiteY110" fmla="*/ 211226 h 4939827"/>
              <a:gd name="connsiteX111" fmla="*/ 3164020 w 12192000"/>
              <a:gd name="connsiteY111" fmla="*/ 212779 h 4939827"/>
              <a:gd name="connsiteX112" fmla="*/ 3285019 w 12192000"/>
              <a:gd name="connsiteY112" fmla="*/ 220535 h 4939827"/>
              <a:gd name="connsiteX113" fmla="*/ 3365154 w 12192000"/>
              <a:gd name="connsiteY113" fmla="*/ 226416 h 4939827"/>
              <a:gd name="connsiteX114" fmla="*/ 3367507 w 12192000"/>
              <a:gd name="connsiteY114" fmla="*/ 225416 h 4939827"/>
              <a:gd name="connsiteX115" fmla="*/ 3387567 w 12192000"/>
              <a:gd name="connsiteY115" fmla="*/ 227103 h 4939827"/>
              <a:gd name="connsiteX116" fmla="*/ 3498001 w 12192000"/>
              <a:gd name="connsiteY116" fmla="*/ 231941 h 4939827"/>
              <a:gd name="connsiteX117" fmla="*/ 3561557 w 12192000"/>
              <a:gd name="connsiteY117" fmla="*/ 228095 h 4939827"/>
              <a:gd name="connsiteX118" fmla="*/ 3611920 w 12192000"/>
              <a:gd name="connsiteY118" fmla="*/ 218094 h 4939827"/>
              <a:gd name="connsiteX119" fmla="*/ 3620528 w 12192000"/>
              <a:gd name="connsiteY119" fmla="*/ 218788 h 4939827"/>
              <a:gd name="connsiteX120" fmla="*/ 3620766 w 12192000"/>
              <a:gd name="connsiteY120" fmla="*/ 218511 h 4939827"/>
              <a:gd name="connsiteX121" fmla="*/ 3629977 w 12192000"/>
              <a:gd name="connsiteY121" fmla="*/ 218664 h 4939827"/>
              <a:gd name="connsiteX122" fmla="*/ 3636217 w 12192000"/>
              <a:gd name="connsiteY122" fmla="*/ 220048 h 4939827"/>
              <a:gd name="connsiteX123" fmla="*/ 3709484 w 12192000"/>
              <a:gd name="connsiteY123" fmla="*/ 186927 h 4939827"/>
              <a:gd name="connsiteX124" fmla="*/ 3761342 w 12192000"/>
              <a:gd name="connsiteY124" fmla="*/ 177474 h 4939827"/>
              <a:gd name="connsiteX125" fmla="*/ 3799748 w 12192000"/>
              <a:gd name="connsiteY125" fmla="*/ 167154 h 4939827"/>
              <a:gd name="connsiteX126" fmla="*/ 3922756 w 12192000"/>
              <a:gd name="connsiteY126" fmla="*/ 194044 h 4939827"/>
              <a:gd name="connsiteX127" fmla="*/ 4028476 w 12192000"/>
              <a:gd name="connsiteY127" fmla="*/ 223679 h 4939827"/>
              <a:gd name="connsiteX128" fmla="*/ 4191582 w 12192000"/>
              <a:gd name="connsiteY128" fmla="*/ 238952 h 4939827"/>
              <a:gd name="connsiteX129" fmla="*/ 4251024 w 12192000"/>
              <a:gd name="connsiteY129" fmla="*/ 240874 h 4939827"/>
              <a:gd name="connsiteX130" fmla="*/ 4355275 w 12192000"/>
              <a:gd name="connsiteY130" fmla="*/ 260205 h 4939827"/>
              <a:gd name="connsiteX131" fmla="*/ 4423807 w 12192000"/>
              <a:gd name="connsiteY131" fmla="*/ 270366 h 4939827"/>
              <a:gd name="connsiteX132" fmla="*/ 4558432 w 12192000"/>
              <a:gd name="connsiteY132" fmla="*/ 269194 h 4939827"/>
              <a:gd name="connsiteX133" fmla="*/ 4635061 w 12192000"/>
              <a:gd name="connsiteY133" fmla="*/ 280682 h 4939827"/>
              <a:gd name="connsiteX134" fmla="*/ 4807427 w 12192000"/>
              <a:gd name="connsiteY134" fmla="*/ 276835 h 4939827"/>
              <a:gd name="connsiteX135" fmla="*/ 5028933 w 12192000"/>
              <a:gd name="connsiteY135" fmla="*/ 183887 h 4939827"/>
              <a:gd name="connsiteX136" fmla="*/ 5093642 w 12192000"/>
              <a:gd name="connsiteY136" fmla="*/ 177214 h 4939827"/>
              <a:gd name="connsiteX137" fmla="*/ 5102642 w 12192000"/>
              <a:gd name="connsiteY137" fmla="*/ 186816 h 4939827"/>
              <a:gd name="connsiteX138" fmla="*/ 5193590 w 12192000"/>
              <a:gd name="connsiteY138" fmla="*/ 156458 h 4939827"/>
              <a:gd name="connsiteX139" fmla="*/ 5323922 w 12192000"/>
              <a:gd name="connsiteY139" fmla="*/ 146332 h 4939827"/>
              <a:gd name="connsiteX140" fmla="*/ 5421860 w 12192000"/>
              <a:gd name="connsiteY140" fmla="*/ 167298 h 4939827"/>
              <a:gd name="connsiteX141" fmla="*/ 5476948 w 12192000"/>
              <a:gd name="connsiteY141" fmla="*/ 173249 h 4939827"/>
              <a:gd name="connsiteX142" fmla="*/ 5516842 w 12192000"/>
              <a:gd name="connsiteY142" fmla="*/ 184018 h 4939827"/>
              <a:gd name="connsiteX143" fmla="*/ 5619415 w 12192000"/>
              <a:gd name="connsiteY143" fmla="*/ 176781 h 4939827"/>
              <a:gd name="connsiteX144" fmla="*/ 5789867 w 12192000"/>
              <a:gd name="connsiteY144" fmla="*/ 150304 h 4939827"/>
              <a:gd name="connsiteX145" fmla="*/ 5825953 w 12192000"/>
              <a:gd name="connsiteY145" fmla="*/ 147907 h 4939827"/>
              <a:gd name="connsiteX146" fmla="*/ 5856168 w 12192000"/>
              <a:gd name="connsiteY146" fmla="*/ 158719 h 4939827"/>
              <a:gd name="connsiteX147" fmla="*/ 5862476 w 12192000"/>
              <a:gd name="connsiteY147" fmla="*/ 172447 h 4939827"/>
              <a:gd name="connsiteX148" fmla="*/ 5882195 w 12192000"/>
              <a:gd name="connsiteY148" fmla="*/ 173195 h 4939827"/>
              <a:gd name="connsiteX149" fmla="*/ 5952585 w 12192000"/>
              <a:gd name="connsiteY149" fmla="*/ 161012 h 4939827"/>
              <a:gd name="connsiteX150" fmla="*/ 6001964 w 12192000"/>
              <a:gd name="connsiteY150" fmla="*/ 154786 h 4939827"/>
              <a:gd name="connsiteX151" fmla="*/ 6184207 w 12192000"/>
              <a:gd name="connsiteY151" fmla="*/ 132658 h 4939827"/>
              <a:gd name="connsiteX152" fmla="*/ 6415830 w 12192000"/>
              <a:gd name="connsiteY152" fmla="*/ 136006 h 4939827"/>
              <a:gd name="connsiteX153" fmla="*/ 6756965 w 12192000"/>
              <a:gd name="connsiteY153" fmla="*/ 57636 h 4939827"/>
              <a:gd name="connsiteX154" fmla="*/ 6819400 w 12192000"/>
              <a:gd name="connsiteY154" fmla="*/ 30742 h 4939827"/>
              <a:gd name="connsiteX155" fmla="*/ 6986370 w 12192000"/>
              <a:gd name="connsiteY155" fmla="*/ 12659 h 4939827"/>
              <a:gd name="connsiteX156" fmla="*/ 6989536 w 12192000"/>
              <a:gd name="connsiteY156" fmla="*/ 14528 h 4939827"/>
              <a:gd name="connsiteX157" fmla="*/ 7015933 w 12192000"/>
              <a:gd name="connsiteY157" fmla="*/ 9653 h 4939827"/>
              <a:gd name="connsiteX158" fmla="*/ 7020592 w 12192000"/>
              <a:gd name="connsiteY158" fmla="*/ 1651 h 4939827"/>
              <a:gd name="connsiteX159" fmla="*/ 7025905 w 12192000"/>
              <a:gd name="connsiteY159"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672650 w 12192000"/>
              <a:gd name="connsiteY30" fmla="*/ 254821 h 4939827"/>
              <a:gd name="connsiteX31" fmla="*/ 8785543 w 12192000"/>
              <a:gd name="connsiteY31" fmla="*/ 263406 h 4939827"/>
              <a:gd name="connsiteX32" fmla="*/ 8830588 w 12192000"/>
              <a:gd name="connsiteY32" fmla="*/ 265483 h 4939827"/>
              <a:gd name="connsiteX33" fmla="*/ 8905142 w 12192000"/>
              <a:gd name="connsiteY33" fmla="*/ 264958 h 4939827"/>
              <a:gd name="connsiteX34" fmla="*/ 8968582 w 12192000"/>
              <a:gd name="connsiteY34" fmla="*/ 262728 h 4939827"/>
              <a:gd name="connsiteX35" fmla="*/ 8972994 w 12192000"/>
              <a:gd name="connsiteY35" fmla="*/ 263284 h 4939827"/>
              <a:gd name="connsiteX36" fmla="*/ 9004605 w 12192000"/>
              <a:gd name="connsiteY36" fmla="*/ 258041 h 4939827"/>
              <a:gd name="connsiteX37" fmla="*/ 9016165 w 12192000"/>
              <a:gd name="connsiteY37" fmla="*/ 261258 h 4939827"/>
              <a:gd name="connsiteX38" fmla="*/ 9043297 w 12192000"/>
              <a:gd name="connsiteY38" fmla="*/ 281547 h 4939827"/>
              <a:gd name="connsiteX39" fmla="*/ 9048315 w 12192000"/>
              <a:gd name="connsiteY39" fmla="*/ 279264 h 4939827"/>
              <a:gd name="connsiteX40" fmla="*/ 9054706 w 12192000"/>
              <a:gd name="connsiteY40" fmla="*/ 278538 h 4939827"/>
              <a:gd name="connsiteX41" fmla="*/ 9070919 w 12192000"/>
              <a:gd name="connsiteY41" fmla="*/ 281810 h 4939827"/>
              <a:gd name="connsiteX42" fmla="*/ 9076813 w 12192000"/>
              <a:gd name="connsiteY42" fmla="*/ 283909 h 4939827"/>
              <a:gd name="connsiteX43" fmla="*/ 9085871 w 12192000"/>
              <a:gd name="connsiteY43" fmla="*/ 285133 h 4939827"/>
              <a:gd name="connsiteX44" fmla="*/ 9086159 w 12192000"/>
              <a:gd name="connsiteY44" fmla="*/ 284887 h 4939827"/>
              <a:gd name="connsiteX45" fmla="*/ 9134606 w 12192000"/>
              <a:gd name="connsiteY45" fmla="*/ 288168 h 4939827"/>
              <a:gd name="connsiteX46" fmla="*/ 9195590 w 12192000"/>
              <a:gd name="connsiteY46" fmla="*/ 279568 h 4939827"/>
              <a:gd name="connsiteX47" fmla="*/ 9219336 w 12192000"/>
              <a:gd name="connsiteY47" fmla="*/ 278133 h 4939827"/>
              <a:gd name="connsiteX48" fmla="*/ 9232362 w 12192000"/>
              <a:gd name="connsiteY48" fmla="*/ 275894 h 4939827"/>
              <a:gd name="connsiteX49" fmla="*/ 9283638 w 12192000"/>
              <a:gd name="connsiteY49" fmla="*/ 299924 h 4939827"/>
              <a:gd name="connsiteX50" fmla="*/ 9371484 w 12192000"/>
              <a:gd name="connsiteY50" fmla="*/ 329634 h 4939827"/>
              <a:gd name="connsiteX51" fmla="*/ 9404829 w 12192000"/>
              <a:gd name="connsiteY51" fmla="*/ 339038 h 4939827"/>
              <a:gd name="connsiteX52" fmla="*/ 9427021 w 12192000"/>
              <a:gd name="connsiteY52" fmla="*/ 358784 h 4939827"/>
              <a:gd name="connsiteX53" fmla="*/ 9670844 w 12192000"/>
              <a:gd name="connsiteY53" fmla="*/ 405128 h 4939827"/>
              <a:gd name="connsiteX54" fmla="*/ 9816083 w 12192000"/>
              <a:gd name="connsiteY54" fmla="*/ 416573 h 4939827"/>
              <a:gd name="connsiteX55" fmla="*/ 9936741 w 12192000"/>
              <a:gd name="connsiteY55" fmla="*/ 437044 h 4939827"/>
              <a:gd name="connsiteX56" fmla="*/ 10050093 w 12192000"/>
              <a:gd name="connsiteY56" fmla="*/ 443783 h 4939827"/>
              <a:gd name="connsiteX57" fmla="*/ 10130090 w 12192000"/>
              <a:gd name="connsiteY57" fmla="*/ 459520 h 4939827"/>
              <a:gd name="connsiteX58" fmla="*/ 10173456 w 12192000"/>
              <a:gd name="connsiteY58" fmla="*/ 457749 h 4939827"/>
              <a:gd name="connsiteX59" fmla="*/ 10218232 w 12192000"/>
              <a:gd name="connsiteY59" fmla="*/ 459820 h 4939827"/>
              <a:gd name="connsiteX60" fmla="*/ 10354176 w 12192000"/>
              <a:gd name="connsiteY60" fmla="*/ 471377 h 4939827"/>
              <a:gd name="connsiteX61" fmla="*/ 10430681 w 12192000"/>
              <a:gd name="connsiteY61" fmla="*/ 481226 h 4939827"/>
              <a:gd name="connsiteX62" fmla="*/ 10478169 w 12192000"/>
              <a:gd name="connsiteY62" fmla="*/ 481774 h 4939827"/>
              <a:gd name="connsiteX63" fmla="*/ 10540907 w 12192000"/>
              <a:gd name="connsiteY63" fmla="*/ 485607 h 4939827"/>
              <a:gd name="connsiteX64" fmla="*/ 10614941 w 12192000"/>
              <a:gd name="connsiteY64" fmla="*/ 487592 h 4939827"/>
              <a:gd name="connsiteX65" fmla="*/ 10674098 w 12192000"/>
              <a:gd name="connsiteY65" fmla="*/ 521656 h 4939827"/>
              <a:gd name="connsiteX66" fmla="*/ 10874834 w 12192000"/>
              <a:gd name="connsiteY66" fmla="*/ 574867 h 4939827"/>
              <a:gd name="connsiteX67" fmla="*/ 10944981 w 12192000"/>
              <a:gd name="connsiteY67" fmla="*/ 615042 h 4939827"/>
              <a:gd name="connsiteX68" fmla="*/ 11006376 w 12192000"/>
              <a:gd name="connsiteY68" fmla="*/ 645957 h 4939827"/>
              <a:gd name="connsiteX69" fmla="*/ 11076308 w 12192000"/>
              <a:gd name="connsiteY69" fmla="*/ 675698 h 4939827"/>
              <a:gd name="connsiteX70" fmla="*/ 11148789 w 12192000"/>
              <a:gd name="connsiteY70" fmla="*/ 685041 h 4939827"/>
              <a:gd name="connsiteX71" fmla="*/ 11249129 w 12192000"/>
              <a:gd name="connsiteY71" fmla="*/ 684218 h 4939827"/>
              <a:gd name="connsiteX72" fmla="*/ 11299915 w 12192000"/>
              <a:gd name="connsiteY72" fmla="*/ 692177 h 4939827"/>
              <a:gd name="connsiteX73" fmla="*/ 11386973 w 12192000"/>
              <a:gd name="connsiteY73" fmla="*/ 708209 h 4939827"/>
              <a:gd name="connsiteX74" fmla="*/ 11500105 w 12192000"/>
              <a:gd name="connsiteY74" fmla="*/ 735014 h 4939827"/>
              <a:gd name="connsiteX75" fmla="*/ 11621735 w 12192000"/>
              <a:gd name="connsiteY75" fmla="*/ 789584 h 4939827"/>
              <a:gd name="connsiteX76" fmla="*/ 11691200 w 12192000"/>
              <a:gd name="connsiteY76" fmla="*/ 867902 h 4939827"/>
              <a:gd name="connsiteX77" fmla="*/ 11819427 w 12192000"/>
              <a:gd name="connsiteY77" fmla="*/ 911634 h 4939827"/>
              <a:gd name="connsiteX78" fmla="*/ 11969720 w 12192000"/>
              <a:gd name="connsiteY78" fmla="*/ 964737 h 4939827"/>
              <a:gd name="connsiteX79" fmla="*/ 12055766 w 12192000"/>
              <a:gd name="connsiteY79" fmla="*/ 991268 h 4939827"/>
              <a:gd name="connsiteX80" fmla="*/ 12171539 w 12192000"/>
              <a:gd name="connsiteY80" fmla="*/ 995427 h 4939827"/>
              <a:gd name="connsiteX81" fmla="*/ 12187831 w 12192000"/>
              <a:gd name="connsiteY81" fmla="*/ 996580 h 4939827"/>
              <a:gd name="connsiteX82" fmla="*/ 12192000 w 12192000"/>
              <a:gd name="connsiteY82" fmla="*/ 996726 h 4939827"/>
              <a:gd name="connsiteX83" fmla="*/ 12192000 w 12192000"/>
              <a:gd name="connsiteY83" fmla="*/ 4939827 h 4939827"/>
              <a:gd name="connsiteX84" fmla="*/ 0 w 12192000"/>
              <a:gd name="connsiteY84" fmla="*/ 4939827 h 4939827"/>
              <a:gd name="connsiteX85" fmla="*/ 0 w 12192000"/>
              <a:gd name="connsiteY85" fmla="*/ 512043 h 4939827"/>
              <a:gd name="connsiteX86" fmla="*/ 7381 w 12192000"/>
              <a:gd name="connsiteY86" fmla="*/ 512580 h 4939827"/>
              <a:gd name="connsiteX87" fmla="*/ 100029 w 12192000"/>
              <a:gd name="connsiteY87" fmla="*/ 504758 h 4939827"/>
              <a:gd name="connsiteX88" fmla="*/ 155244 w 12192000"/>
              <a:gd name="connsiteY88" fmla="*/ 525130 h 4939827"/>
              <a:gd name="connsiteX89" fmla="*/ 254366 w 12192000"/>
              <a:gd name="connsiteY89" fmla="*/ 534449 h 4939827"/>
              <a:gd name="connsiteX90" fmla="*/ 447292 w 12192000"/>
              <a:gd name="connsiteY90" fmla="*/ 542725 h 4939827"/>
              <a:gd name="connsiteX91" fmla="*/ 628105 w 12192000"/>
              <a:gd name="connsiteY91" fmla="*/ 547853 h 4939827"/>
              <a:gd name="connsiteX92" fmla="*/ 783146 w 12192000"/>
              <a:gd name="connsiteY92" fmla="*/ 591799 h 4939827"/>
              <a:gd name="connsiteX93" fmla="*/ 1043676 w 12192000"/>
              <a:gd name="connsiteY93" fmla="*/ 591887 h 4939827"/>
              <a:gd name="connsiteX94" fmla="*/ 1281816 w 12192000"/>
              <a:gd name="connsiteY94" fmla="*/ 520946 h 4939827"/>
              <a:gd name="connsiteX95" fmla="*/ 1486347 w 12192000"/>
              <a:gd name="connsiteY95" fmla="*/ 487310 h 4939827"/>
              <a:gd name="connsiteX96" fmla="*/ 1568079 w 12192000"/>
              <a:gd name="connsiteY96" fmla="*/ 462531 h 4939827"/>
              <a:gd name="connsiteX97" fmla="*/ 1622516 w 12192000"/>
              <a:gd name="connsiteY97" fmla="*/ 466058 h 4939827"/>
              <a:gd name="connsiteX98" fmla="*/ 1655457 w 12192000"/>
              <a:gd name="connsiteY98" fmla="*/ 465359 h 4939827"/>
              <a:gd name="connsiteX99" fmla="*/ 1717454 w 12192000"/>
              <a:gd name="connsiteY99" fmla="*/ 417203 h 4939827"/>
              <a:gd name="connsiteX100" fmla="*/ 1913794 w 12192000"/>
              <a:gd name="connsiteY100" fmla="*/ 365255 h 4939827"/>
              <a:gd name="connsiteX101" fmla="*/ 2129762 w 12192000"/>
              <a:gd name="connsiteY101" fmla="*/ 367832 h 4939827"/>
              <a:gd name="connsiteX102" fmla="*/ 2376970 w 12192000"/>
              <a:gd name="connsiteY102" fmla="*/ 350129 h 4939827"/>
              <a:gd name="connsiteX103" fmla="*/ 2480155 w 12192000"/>
              <a:gd name="connsiteY103" fmla="*/ 359227 h 4939827"/>
              <a:gd name="connsiteX104" fmla="*/ 2586782 w 12192000"/>
              <a:gd name="connsiteY104" fmla="*/ 339352 h 4939827"/>
              <a:gd name="connsiteX105" fmla="*/ 2679617 w 12192000"/>
              <a:gd name="connsiteY105" fmla="*/ 305383 h 4939827"/>
              <a:gd name="connsiteX106" fmla="*/ 2788947 w 12192000"/>
              <a:gd name="connsiteY106" fmla="*/ 250375 h 4939827"/>
              <a:gd name="connsiteX107" fmla="*/ 2965530 w 12192000"/>
              <a:gd name="connsiteY107" fmla="*/ 245958 h 4939827"/>
              <a:gd name="connsiteX108" fmla="*/ 3103677 w 12192000"/>
              <a:gd name="connsiteY108" fmla="*/ 209527 h 4939827"/>
              <a:gd name="connsiteX109" fmla="*/ 3126759 w 12192000"/>
              <a:gd name="connsiteY109" fmla="*/ 211226 h 4939827"/>
              <a:gd name="connsiteX110" fmla="*/ 3164020 w 12192000"/>
              <a:gd name="connsiteY110" fmla="*/ 212779 h 4939827"/>
              <a:gd name="connsiteX111" fmla="*/ 3285019 w 12192000"/>
              <a:gd name="connsiteY111" fmla="*/ 220535 h 4939827"/>
              <a:gd name="connsiteX112" fmla="*/ 3365154 w 12192000"/>
              <a:gd name="connsiteY112" fmla="*/ 226416 h 4939827"/>
              <a:gd name="connsiteX113" fmla="*/ 3367507 w 12192000"/>
              <a:gd name="connsiteY113" fmla="*/ 225416 h 4939827"/>
              <a:gd name="connsiteX114" fmla="*/ 3387567 w 12192000"/>
              <a:gd name="connsiteY114" fmla="*/ 227103 h 4939827"/>
              <a:gd name="connsiteX115" fmla="*/ 3498001 w 12192000"/>
              <a:gd name="connsiteY115" fmla="*/ 231941 h 4939827"/>
              <a:gd name="connsiteX116" fmla="*/ 3561557 w 12192000"/>
              <a:gd name="connsiteY116" fmla="*/ 228095 h 4939827"/>
              <a:gd name="connsiteX117" fmla="*/ 3611920 w 12192000"/>
              <a:gd name="connsiteY117" fmla="*/ 218094 h 4939827"/>
              <a:gd name="connsiteX118" fmla="*/ 3620528 w 12192000"/>
              <a:gd name="connsiteY118" fmla="*/ 218788 h 4939827"/>
              <a:gd name="connsiteX119" fmla="*/ 3620766 w 12192000"/>
              <a:gd name="connsiteY119" fmla="*/ 218511 h 4939827"/>
              <a:gd name="connsiteX120" fmla="*/ 3629977 w 12192000"/>
              <a:gd name="connsiteY120" fmla="*/ 218664 h 4939827"/>
              <a:gd name="connsiteX121" fmla="*/ 3636217 w 12192000"/>
              <a:gd name="connsiteY121" fmla="*/ 220048 h 4939827"/>
              <a:gd name="connsiteX122" fmla="*/ 3709484 w 12192000"/>
              <a:gd name="connsiteY122" fmla="*/ 186927 h 4939827"/>
              <a:gd name="connsiteX123" fmla="*/ 3761342 w 12192000"/>
              <a:gd name="connsiteY123" fmla="*/ 177474 h 4939827"/>
              <a:gd name="connsiteX124" fmla="*/ 3799748 w 12192000"/>
              <a:gd name="connsiteY124" fmla="*/ 167154 h 4939827"/>
              <a:gd name="connsiteX125" fmla="*/ 3922756 w 12192000"/>
              <a:gd name="connsiteY125" fmla="*/ 194044 h 4939827"/>
              <a:gd name="connsiteX126" fmla="*/ 4028476 w 12192000"/>
              <a:gd name="connsiteY126" fmla="*/ 223679 h 4939827"/>
              <a:gd name="connsiteX127" fmla="*/ 4191582 w 12192000"/>
              <a:gd name="connsiteY127" fmla="*/ 238952 h 4939827"/>
              <a:gd name="connsiteX128" fmla="*/ 4251024 w 12192000"/>
              <a:gd name="connsiteY128" fmla="*/ 240874 h 4939827"/>
              <a:gd name="connsiteX129" fmla="*/ 4355275 w 12192000"/>
              <a:gd name="connsiteY129" fmla="*/ 260205 h 4939827"/>
              <a:gd name="connsiteX130" fmla="*/ 4423807 w 12192000"/>
              <a:gd name="connsiteY130" fmla="*/ 270366 h 4939827"/>
              <a:gd name="connsiteX131" fmla="*/ 4558432 w 12192000"/>
              <a:gd name="connsiteY131" fmla="*/ 269194 h 4939827"/>
              <a:gd name="connsiteX132" fmla="*/ 4635061 w 12192000"/>
              <a:gd name="connsiteY132" fmla="*/ 280682 h 4939827"/>
              <a:gd name="connsiteX133" fmla="*/ 4807427 w 12192000"/>
              <a:gd name="connsiteY133" fmla="*/ 276835 h 4939827"/>
              <a:gd name="connsiteX134" fmla="*/ 5028933 w 12192000"/>
              <a:gd name="connsiteY134" fmla="*/ 183887 h 4939827"/>
              <a:gd name="connsiteX135" fmla="*/ 5093642 w 12192000"/>
              <a:gd name="connsiteY135" fmla="*/ 177214 h 4939827"/>
              <a:gd name="connsiteX136" fmla="*/ 5102642 w 12192000"/>
              <a:gd name="connsiteY136" fmla="*/ 186816 h 4939827"/>
              <a:gd name="connsiteX137" fmla="*/ 5193590 w 12192000"/>
              <a:gd name="connsiteY137" fmla="*/ 156458 h 4939827"/>
              <a:gd name="connsiteX138" fmla="*/ 5323922 w 12192000"/>
              <a:gd name="connsiteY138" fmla="*/ 146332 h 4939827"/>
              <a:gd name="connsiteX139" fmla="*/ 5421860 w 12192000"/>
              <a:gd name="connsiteY139" fmla="*/ 167298 h 4939827"/>
              <a:gd name="connsiteX140" fmla="*/ 5476948 w 12192000"/>
              <a:gd name="connsiteY140" fmla="*/ 173249 h 4939827"/>
              <a:gd name="connsiteX141" fmla="*/ 5516842 w 12192000"/>
              <a:gd name="connsiteY141" fmla="*/ 184018 h 4939827"/>
              <a:gd name="connsiteX142" fmla="*/ 5619415 w 12192000"/>
              <a:gd name="connsiteY142" fmla="*/ 176781 h 4939827"/>
              <a:gd name="connsiteX143" fmla="*/ 5789867 w 12192000"/>
              <a:gd name="connsiteY143" fmla="*/ 150304 h 4939827"/>
              <a:gd name="connsiteX144" fmla="*/ 5825953 w 12192000"/>
              <a:gd name="connsiteY144" fmla="*/ 147907 h 4939827"/>
              <a:gd name="connsiteX145" fmla="*/ 5856168 w 12192000"/>
              <a:gd name="connsiteY145" fmla="*/ 158719 h 4939827"/>
              <a:gd name="connsiteX146" fmla="*/ 5862476 w 12192000"/>
              <a:gd name="connsiteY146" fmla="*/ 172447 h 4939827"/>
              <a:gd name="connsiteX147" fmla="*/ 5882195 w 12192000"/>
              <a:gd name="connsiteY147" fmla="*/ 173195 h 4939827"/>
              <a:gd name="connsiteX148" fmla="*/ 5952585 w 12192000"/>
              <a:gd name="connsiteY148" fmla="*/ 161012 h 4939827"/>
              <a:gd name="connsiteX149" fmla="*/ 6001964 w 12192000"/>
              <a:gd name="connsiteY149" fmla="*/ 154786 h 4939827"/>
              <a:gd name="connsiteX150" fmla="*/ 6184207 w 12192000"/>
              <a:gd name="connsiteY150" fmla="*/ 132658 h 4939827"/>
              <a:gd name="connsiteX151" fmla="*/ 6415830 w 12192000"/>
              <a:gd name="connsiteY151" fmla="*/ 136006 h 4939827"/>
              <a:gd name="connsiteX152" fmla="*/ 6756965 w 12192000"/>
              <a:gd name="connsiteY152" fmla="*/ 57636 h 4939827"/>
              <a:gd name="connsiteX153" fmla="*/ 6819400 w 12192000"/>
              <a:gd name="connsiteY153" fmla="*/ 30742 h 4939827"/>
              <a:gd name="connsiteX154" fmla="*/ 6986370 w 12192000"/>
              <a:gd name="connsiteY154" fmla="*/ 12659 h 4939827"/>
              <a:gd name="connsiteX155" fmla="*/ 6989536 w 12192000"/>
              <a:gd name="connsiteY155" fmla="*/ 14528 h 4939827"/>
              <a:gd name="connsiteX156" fmla="*/ 7015933 w 12192000"/>
              <a:gd name="connsiteY156" fmla="*/ 9653 h 4939827"/>
              <a:gd name="connsiteX157" fmla="*/ 7020592 w 12192000"/>
              <a:gd name="connsiteY157" fmla="*/ 1651 h 4939827"/>
              <a:gd name="connsiteX158" fmla="*/ 7025905 w 12192000"/>
              <a:gd name="connsiteY158"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622021 w 12192000"/>
              <a:gd name="connsiteY29" fmla="*/ 261028 h 4939827"/>
              <a:gd name="connsiteX30" fmla="*/ 8672650 w 12192000"/>
              <a:gd name="connsiteY30" fmla="*/ 254821 h 4939827"/>
              <a:gd name="connsiteX31" fmla="*/ 8785543 w 12192000"/>
              <a:gd name="connsiteY31" fmla="*/ 263406 h 4939827"/>
              <a:gd name="connsiteX32" fmla="*/ 8830588 w 12192000"/>
              <a:gd name="connsiteY32" fmla="*/ 265483 h 4939827"/>
              <a:gd name="connsiteX33" fmla="*/ 8905142 w 12192000"/>
              <a:gd name="connsiteY33" fmla="*/ 264958 h 4939827"/>
              <a:gd name="connsiteX34" fmla="*/ 8968582 w 12192000"/>
              <a:gd name="connsiteY34" fmla="*/ 262728 h 4939827"/>
              <a:gd name="connsiteX35" fmla="*/ 8972994 w 12192000"/>
              <a:gd name="connsiteY35" fmla="*/ 263284 h 4939827"/>
              <a:gd name="connsiteX36" fmla="*/ 9004605 w 12192000"/>
              <a:gd name="connsiteY36" fmla="*/ 258041 h 4939827"/>
              <a:gd name="connsiteX37" fmla="*/ 9016165 w 12192000"/>
              <a:gd name="connsiteY37" fmla="*/ 261258 h 4939827"/>
              <a:gd name="connsiteX38" fmla="*/ 9043297 w 12192000"/>
              <a:gd name="connsiteY38" fmla="*/ 281547 h 4939827"/>
              <a:gd name="connsiteX39" fmla="*/ 9048315 w 12192000"/>
              <a:gd name="connsiteY39" fmla="*/ 279264 h 4939827"/>
              <a:gd name="connsiteX40" fmla="*/ 9054706 w 12192000"/>
              <a:gd name="connsiteY40" fmla="*/ 278538 h 4939827"/>
              <a:gd name="connsiteX41" fmla="*/ 9070919 w 12192000"/>
              <a:gd name="connsiteY41" fmla="*/ 281810 h 4939827"/>
              <a:gd name="connsiteX42" fmla="*/ 9076813 w 12192000"/>
              <a:gd name="connsiteY42" fmla="*/ 283909 h 4939827"/>
              <a:gd name="connsiteX43" fmla="*/ 9085871 w 12192000"/>
              <a:gd name="connsiteY43" fmla="*/ 285133 h 4939827"/>
              <a:gd name="connsiteX44" fmla="*/ 9086159 w 12192000"/>
              <a:gd name="connsiteY44" fmla="*/ 284887 h 4939827"/>
              <a:gd name="connsiteX45" fmla="*/ 9134606 w 12192000"/>
              <a:gd name="connsiteY45" fmla="*/ 288168 h 4939827"/>
              <a:gd name="connsiteX46" fmla="*/ 9195590 w 12192000"/>
              <a:gd name="connsiteY46" fmla="*/ 279568 h 4939827"/>
              <a:gd name="connsiteX47" fmla="*/ 9219336 w 12192000"/>
              <a:gd name="connsiteY47" fmla="*/ 278133 h 4939827"/>
              <a:gd name="connsiteX48" fmla="*/ 9232362 w 12192000"/>
              <a:gd name="connsiteY48" fmla="*/ 275894 h 4939827"/>
              <a:gd name="connsiteX49" fmla="*/ 9283638 w 12192000"/>
              <a:gd name="connsiteY49" fmla="*/ 299924 h 4939827"/>
              <a:gd name="connsiteX50" fmla="*/ 9371484 w 12192000"/>
              <a:gd name="connsiteY50" fmla="*/ 329634 h 4939827"/>
              <a:gd name="connsiteX51" fmla="*/ 9404829 w 12192000"/>
              <a:gd name="connsiteY51" fmla="*/ 339038 h 4939827"/>
              <a:gd name="connsiteX52" fmla="*/ 9427021 w 12192000"/>
              <a:gd name="connsiteY52" fmla="*/ 358784 h 4939827"/>
              <a:gd name="connsiteX53" fmla="*/ 9670844 w 12192000"/>
              <a:gd name="connsiteY53" fmla="*/ 405128 h 4939827"/>
              <a:gd name="connsiteX54" fmla="*/ 9816083 w 12192000"/>
              <a:gd name="connsiteY54" fmla="*/ 416573 h 4939827"/>
              <a:gd name="connsiteX55" fmla="*/ 9936741 w 12192000"/>
              <a:gd name="connsiteY55" fmla="*/ 437044 h 4939827"/>
              <a:gd name="connsiteX56" fmla="*/ 10050093 w 12192000"/>
              <a:gd name="connsiteY56" fmla="*/ 443783 h 4939827"/>
              <a:gd name="connsiteX57" fmla="*/ 10130090 w 12192000"/>
              <a:gd name="connsiteY57" fmla="*/ 459520 h 4939827"/>
              <a:gd name="connsiteX58" fmla="*/ 10173456 w 12192000"/>
              <a:gd name="connsiteY58" fmla="*/ 457749 h 4939827"/>
              <a:gd name="connsiteX59" fmla="*/ 10218232 w 12192000"/>
              <a:gd name="connsiteY59" fmla="*/ 459820 h 4939827"/>
              <a:gd name="connsiteX60" fmla="*/ 10354176 w 12192000"/>
              <a:gd name="connsiteY60" fmla="*/ 471377 h 4939827"/>
              <a:gd name="connsiteX61" fmla="*/ 10430681 w 12192000"/>
              <a:gd name="connsiteY61" fmla="*/ 481226 h 4939827"/>
              <a:gd name="connsiteX62" fmla="*/ 10478169 w 12192000"/>
              <a:gd name="connsiteY62" fmla="*/ 481774 h 4939827"/>
              <a:gd name="connsiteX63" fmla="*/ 10540907 w 12192000"/>
              <a:gd name="connsiteY63" fmla="*/ 485607 h 4939827"/>
              <a:gd name="connsiteX64" fmla="*/ 10614941 w 12192000"/>
              <a:gd name="connsiteY64" fmla="*/ 487592 h 4939827"/>
              <a:gd name="connsiteX65" fmla="*/ 10674098 w 12192000"/>
              <a:gd name="connsiteY65" fmla="*/ 521656 h 4939827"/>
              <a:gd name="connsiteX66" fmla="*/ 10874834 w 12192000"/>
              <a:gd name="connsiteY66" fmla="*/ 574867 h 4939827"/>
              <a:gd name="connsiteX67" fmla="*/ 10944981 w 12192000"/>
              <a:gd name="connsiteY67" fmla="*/ 615042 h 4939827"/>
              <a:gd name="connsiteX68" fmla="*/ 11006376 w 12192000"/>
              <a:gd name="connsiteY68" fmla="*/ 645957 h 4939827"/>
              <a:gd name="connsiteX69" fmla="*/ 11076308 w 12192000"/>
              <a:gd name="connsiteY69" fmla="*/ 675698 h 4939827"/>
              <a:gd name="connsiteX70" fmla="*/ 11148789 w 12192000"/>
              <a:gd name="connsiteY70" fmla="*/ 685041 h 4939827"/>
              <a:gd name="connsiteX71" fmla="*/ 11249129 w 12192000"/>
              <a:gd name="connsiteY71" fmla="*/ 684218 h 4939827"/>
              <a:gd name="connsiteX72" fmla="*/ 11299915 w 12192000"/>
              <a:gd name="connsiteY72" fmla="*/ 692177 h 4939827"/>
              <a:gd name="connsiteX73" fmla="*/ 11386973 w 12192000"/>
              <a:gd name="connsiteY73" fmla="*/ 708209 h 4939827"/>
              <a:gd name="connsiteX74" fmla="*/ 11500105 w 12192000"/>
              <a:gd name="connsiteY74" fmla="*/ 735014 h 4939827"/>
              <a:gd name="connsiteX75" fmla="*/ 11621735 w 12192000"/>
              <a:gd name="connsiteY75" fmla="*/ 789584 h 4939827"/>
              <a:gd name="connsiteX76" fmla="*/ 11691200 w 12192000"/>
              <a:gd name="connsiteY76" fmla="*/ 867902 h 4939827"/>
              <a:gd name="connsiteX77" fmla="*/ 11819427 w 12192000"/>
              <a:gd name="connsiteY77" fmla="*/ 911634 h 4939827"/>
              <a:gd name="connsiteX78" fmla="*/ 11969720 w 12192000"/>
              <a:gd name="connsiteY78" fmla="*/ 964737 h 4939827"/>
              <a:gd name="connsiteX79" fmla="*/ 12055766 w 12192000"/>
              <a:gd name="connsiteY79" fmla="*/ 991268 h 4939827"/>
              <a:gd name="connsiteX80" fmla="*/ 12171539 w 12192000"/>
              <a:gd name="connsiteY80" fmla="*/ 995427 h 4939827"/>
              <a:gd name="connsiteX81" fmla="*/ 12187831 w 12192000"/>
              <a:gd name="connsiteY81" fmla="*/ 996580 h 4939827"/>
              <a:gd name="connsiteX82" fmla="*/ 12192000 w 12192000"/>
              <a:gd name="connsiteY82" fmla="*/ 996726 h 4939827"/>
              <a:gd name="connsiteX83" fmla="*/ 12192000 w 12192000"/>
              <a:gd name="connsiteY83" fmla="*/ 4939827 h 4939827"/>
              <a:gd name="connsiteX84" fmla="*/ 0 w 12192000"/>
              <a:gd name="connsiteY84" fmla="*/ 4939827 h 4939827"/>
              <a:gd name="connsiteX85" fmla="*/ 0 w 12192000"/>
              <a:gd name="connsiteY85" fmla="*/ 512043 h 4939827"/>
              <a:gd name="connsiteX86" fmla="*/ 7381 w 12192000"/>
              <a:gd name="connsiteY86" fmla="*/ 512580 h 4939827"/>
              <a:gd name="connsiteX87" fmla="*/ 100029 w 12192000"/>
              <a:gd name="connsiteY87" fmla="*/ 504758 h 4939827"/>
              <a:gd name="connsiteX88" fmla="*/ 155244 w 12192000"/>
              <a:gd name="connsiteY88" fmla="*/ 525130 h 4939827"/>
              <a:gd name="connsiteX89" fmla="*/ 254366 w 12192000"/>
              <a:gd name="connsiteY89" fmla="*/ 534449 h 4939827"/>
              <a:gd name="connsiteX90" fmla="*/ 447292 w 12192000"/>
              <a:gd name="connsiteY90" fmla="*/ 542725 h 4939827"/>
              <a:gd name="connsiteX91" fmla="*/ 628105 w 12192000"/>
              <a:gd name="connsiteY91" fmla="*/ 547853 h 4939827"/>
              <a:gd name="connsiteX92" fmla="*/ 783146 w 12192000"/>
              <a:gd name="connsiteY92" fmla="*/ 591799 h 4939827"/>
              <a:gd name="connsiteX93" fmla="*/ 1043676 w 12192000"/>
              <a:gd name="connsiteY93" fmla="*/ 591887 h 4939827"/>
              <a:gd name="connsiteX94" fmla="*/ 1281816 w 12192000"/>
              <a:gd name="connsiteY94" fmla="*/ 520946 h 4939827"/>
              <a:gd name="connsiteX95" fmla="*/ 1486347 w 12192000"/>
              <a:gd name="connsiteY95" fmla="*/ 487310 h 4939827"/>
              <a:gd name="connsiteX96" fmla="*/ 1568079 w 12192000"/>
              <a:gd name="connsiteY96" fmla="*/ 462531 h 4939827"/>
              <a:gd name="connsiteX97" fmla="*/ 1622516 w 12192000"/>
              <a:gd name="connsiteY97" fmla="*/ 466058 h 4939827"/>
              <a:gd name="connsiteX98" fmla="*/ 1655457 w 12192000"/>
              <a:gd name="connsiteY98" fmla="*/ 465359 h 4939827"/>
              <a:gd name="connsiteX99" fmla="*/ 1717454 w 12192000"/>
              <a:gd name="connsiteY99" fmla="*/ 417203 h 4939827"/>
              <a:gd name="connsiteX100" fmla="*/ 1913794 w 12192000"/>
              <a:gd name="connsiteY100" fmla="*/ 365255 h 4939827"/>
              <a:gd name="connsiteX101" fmla="*/ 2129762 w 12192000"/>
              <a:gd name="connsiteY101" fmla="*/ 367832 h 4939827"/>
              <a:gd name="connsiteX102" fmla="*/ 2376970 w 12192000"/>
              <a:gd name="connsiteY102" fmla="*/ 350129 h 4939827"/>
              <a:gd name="connsiteX103" fmla="*/ 2480155 w 12192000"/>
              <a:gd name="connsiteY103" fmla="*/ 359227 h 4939827"/>
              <a:gd name="connsiteX104" fmla="*/ 2586782 w 12192000"/>
              <a:gd name="connsiteY104" fmla="*/ 339352 h 4939827"/>
              <a:gd name="connsiteX105" fmla="*/ 2679617 w 12192000"/>
              <a:gd name="connsiteY105" fmla="*/ 305383 h 4939827"/>
              <a:gd name="connsiteX106" fmla="*/ 2788947 w 12192000"/>
              <a:gd name="connsiteY106" fmla="*/ 250375 h 4939827"/>
              <a:gd name="connsiteX107" fmla="*/ 2965530 w 12192000"/>
              <a:gd name="connsiteY107" fmla="*/ 245958 h 4939827"/>
              <a:gd name="connsiteX108" fmla="*/ 3103677 w 12192000"/>
              <a:gd name="connsiteY108" fmla="*/ 209527 h 4939827"/>
              <a:gd name="connsiteX109" fmla="*/ 3126759 w 12192000"/>
              <a:gd name="connsiteY109" fmla="*/ 211226 h 4939827"/>
              <a:gd name="connsiteX110" fmla="*/ 3164020 w 12192000"/>
              <a:gd name="connsiteY110" fmla="*/ 212779 h 4939827"/>
              <a:gd name="connsiteX111" fmla="*/ 3285019 w 12192000"/>
              <a:gd name="connsiteY111" fmla="*/ 220535 h 4939827"/>
              <a:gd name="connsiteX112" fmla="*/ 3365154 w 12192000"/>
              <a:gd name="connsiteY112" fmla="*/ 226416 h 4939827"/>
              <a:gd name="connsiteX113" fmla="*/ 3367507 w 12192000"/>
              <a:gd name="connsiteY113" fmla="*/ 225416 h 4939827"/>
              <a:gd name="connsiteX114" fmla="*/ 3387567 w 12192000"/>
              <a:gd name="connsiteY114" fmla="*/ 227103 h 4939827"/>
              <a:gd name="connsiteX115" fmla="*/ 3498001 w 12192000"/>
              <a:gd name="connsiteY115" fmla="*/ 231941 h 4939827"/>
              <a:gd name="connsiteX116" fmla="*/ 3561557 w 12192000"/>
              <a:gd name="connsiteY116" fmla="*/ 228095 h 4939827"/>
              <a:gd name="connsiteX117" fmla="*/ 3611920 w 12192000"/>
              <a:gd name="connsiteY117" fmla="*/ 218094 h 4939827"/>
              <a:gd name="connsiteX118" fmla="*/ 3620528 w 12192000"/>
              <a:gd name="connsiteY118" fmla="*/ 218788 h 4939827"/>
              <a:gd name="connsiteX119" fmla="*/ 3620766 w 12192000"/>
              <a:gd name="connsiteY119" fmla="*/ 218511 h 4939827"/>
              <a:gd name="connsiteX120" fmla="*/ 3629977 w 12192000"/>
              <a:gd name="connsiteY120" fmla="*/ 218664 h 4939827"/>
              <a:gd name="connsiteX121" fmla="*/ 3636217 w 12192000"/>
              <a:gd name="connsiteY121" fmla="*/ 220048 h 4939827"/>
              <a:gd name="connsiteX122" fmla="*/ 3709484 w 12192000"/>
              <a:gd name="connsiteY122" fmla="*/ 186927 h 4939827"/>
              <a:gd name="connsiteX123" fmla="*/ 3761342 w 12192000"/>
              <a:gd name="connsiteY123" fmla="*/ 177474 h 4939827"/>
              <a:gd name="connsiteX124" fmla="*/ 3799748 w 12192000"/>
              <a:gd name="connsiteY124" fmla="*/ 167154 h 4939827"/>
              <a:gd name="connsiteX125" fmla="*/ 3922756 w 12192000"/>
              <a:gd name="connsiteY125" fmla="*/ 194044 h 4939827"/>
              <a:gd name="connsiteX126" fmla="*/ 4028476 w 12192000"/>
              <a:gd name="connsiteY126" fmla="*/ 223679 h 4939827"/>
              <a:gd name="connsiteX127" fmla="*/ 4191582 w 12192000"/>
              <a:gd name="connsiteY127" fmla="*/ 238952 h 4939827"/>
              <a:gd name="connsiteX128" fmla="*/ 4251024 w 12192000"/>
              <a:gd name="connsiteY128" fmla="*/ 240874 h 4939827"/>
              <a:gd name="connsiteX129" fmla="*/ 4355275 w 12192000"/>
              <a:gd name="connsiteY129" fmla="*/ 260205 h 4939827"/>
              <a:gd name="connsiteX130" fmla="*/ 4423807 w 12192000"/>
              <a:gd name="connsiteY130" fmla="*/ 270366 h 4939827"/>
              <a:gd name="connsiteX131" fmla="*/ 4558432 w 12192000"/>
              <a:gd name="connsiteY131" fmla="*/ 269194 h 4939827"/>
              <a:gd name="connsiteX132" fmla="*/ 4635061 w 12192000"/>
              <a:gd name="connsiteY132" fmla="*/ 280682 h 4939827"/>
              <a:gd name="connsiteX133" fmla="*/ 4807427 w 12192000"/>
              <a:gd name="connsiteY133" fmla="*/ 276835 h 4939827"/>
              <a:gd name="connsiteX134" fmla="*/ 5028933 w 12192000"/>
              <a:gd name="connsiteY134" fmla="*/ 183887 h 4939827"/>
              <a:gd name="connsiteX135" fmla="*/ 5093642 w 12192000"/>
              <a:gd name="connsiteY135" fmla="*/ 177214 h 4939827"/>
              <a:gd name="connsiteX136" fmla="*/ 5102642 w 12192000"/>
              <a:gd name="connsiteY136" fmla="*/ 186816 h 4939827"/>
              <a:gd name="connsiteX137" fmla="*/ 5193590 w 12192000"/>
              <a:gd name="connsiteY137" fmla="*/ 156458 h 4939827"/>
              <a:gd name="connsiteX138" fmla="*/ 5323922 w 12192000"/>
              <a:gd name="connsiteY138" fmla="*/ 146332 h 4939827"/>
              <a:gd name="connsiteX139" fmla="*/ 5421860 w 12192000"/>
              <a:gd name="connsiteY139" fmla="*/ 167298 h 4939827"/>
              <a:gd name="connsiteX140" fmla="*/ 5476948 w 12192000"/>
              <a:gd name="connsiteY140" fmla="*/ 173249 h 4939827"/>
              <a:gd name="connsiteX141" fmla="*/ 5516842 w 12192000"/>
              <a:gd name="connsiteY141" fmla="*/ 184018 h 4939827"/>
              <a:gd name="connsiteX142" fmla="*/ 5619415 w 12192000"/>
              <a:gd name="connsiteY142" fmla="*/ 176781 h 4939827"/>
              <a:gd name="connsiteX143" fmla="*/ 5789867 w 12192000"/>
              <a:gd name="connsiteY143" fmla="*/ 150304 h 4939827"/>
              <a:gd name="connsiteX144" fmla="*/ 5825953 w 12192000"/>
              <a:gd name="connsiteY144" fmla="*/ 147907 h 4939827"/>
              <a:gd name="connsiteX145" fmla="*/ 5856168 w 12192000"/>
              <a:gd name="connsiteY145" fmla="*/ 158719 h 4939827"/>
              <a:gd name="connsiteX146" fmla="*/ 5862476 w 12192000"/>
              <a:gd name="connsiteY146" fmla="*/ 172447 h 4939827"/>
              <a:gd name="connsiteX147" fmla="*/ 5882195 w 12192000"/>
              <a:gd name="connsiteY147" fmla="*/ 173195 h 4939827"/>
              <a:gd name="connsiteX148" fmla="*/ 5952585 w 12192000"/>
              <a:gd name="connsiteY148" fmla="*/ 161012 h 4939827"/>
              <a:gd name="connsiteX149" fmla="*/ 6001964 w 12192000"/>
              <a:gd name="connsiteY149" fmla="*/ 154786 h 4939827"/>
              <a:gd name="connsiteX150" fmla="*/ 6184207 w 12192000"/>
              <a:gd name="connsiteY150" fmla="*/ 132658 h 4939827"/>
              <a:gd name="connsiteX151" fmla="*/ 6415830 w 12192000"/>
              <a:gd name="connsiteY151" fmla="*/ 136006 h 4939827"/>
              <a:gd name="connsiteX152" fmla="*/ 6756965 w 12192000"/>
              <a:gd name="connsiteY152" fmla="*/ 57636 h 4939827"/>
              <a:gd name="connsiteX153" fmla="*/ 6819400 w 12192000"/>
              <a:gd name="connsiteY153" fmla="*/ 30742 h 4939827"/>
              <a:gd name="connsiteX154" fmla="*/ 6986370 w 12192000"/>
              <a:gd name="connsiteY154" fmla="*/ 12659 h 4939827"/>
              <a:gd name="connsiteX155" fmla="*/ 6989536 w 12192000"/>
              <a:gd name="connsiteY155" fmla="*/ 14528 h 4939827"/>
              <a:gd name="connsiteX156" fmla="*/ 7015933 w 12192000"/>
              <a:gd name="connsiteY156" fmla="*/ 9653 h 4939827"/>
              <a:gd name="connsiteX157" fmla="*/ 7020592 w 12192000"/>
              <a:gd name="connsiteY157" fmla="*/ 1651 h 4939827"/>
              <a:gd name="connsiteX158" fmla="*/ 7025905 w 12192000"/>
              <a:gd name="connsiteY158"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281371 w 12192000"/>
              <a:gd name="connsiteY19" fmla="*/ 256875 h 4939827"/>
              <a:gd name="connsiteX20" fmla="*/ 8381609 w 12192000"/>
              <a:gd name="connsiteY20" fmla="*/ 240618 h 4939827"/>
              <a:gd name="connsiteX21" fmla="*/ 8406759 w 12192000"/>
              <a:gd name="connsiteY21" fmla="*/ 232517 h 4939827"/>
              <a:gd name="connsiteX22" fmla="*/ 8426506 w 12192000"/>
              <a:gd name="connsiteY22" fmla="*/ 241842 h 4939827"/>
              <a:gd name="connsiteX23" fmla="*/ 8427949 w 12192000"/>
              <a:gd name="connsiteY23" fmla="*/ 240981 h 4939827"/>
              <a:gd name="connsiteX24" fmla="*/ 8441468 w 12192000"/>
              <a:gd name="connsiteY24" fmla="*/ 241157 h 4939827"/>
              <a:gd name="connsiteX25" fmla="*/ 8565757 w 12192000"/>
              <a:gd name="connsiteY25" fmla="*/ 255317 h 4939827"/>
              <a:gd name="connsiteX26" fmla="*/ 8573171 w 12192000"/>
              <a:gd name="connsiteY26" fmla="*/ 258426 h 4939827"/>
              <a:gd name="connsiteX27" fmla="*/ 8573548 w 12192000"/>
              <a:gd name="connsiteY27" fmla="*/ 258241 h 4939827"/>
              <a:gd name="connsiteX28" fmla="*/ 8622021 w 12192000"/>
              <a:gd name="connsiteY28" fmla="*/ 261028 h 4939827"/>
              <a:gd name="connsiteX29" fmla="*/ 8672650 w 12192000"/>
              <a:gd name="connsiteY29" fmla="*/ 254821 h 4939827"/>
              <a:gd name="connsiteX30" fmla="*/ 8785543 w 12192000"/>
              <a:gd name="connsiteY30" fmla="*/ 263406 h 4939827"/>
              <a:gd name="connsiteX31" fmla="*/ 8830588 w 12192000"/>
              <a:gd name="connsiteY31" fmla="*/ 265483 h 4939827"/>
              <a:gd name="connsiteX32" fmla="*/ 8905142 w 12192000"/>
              <a:gd name="connsiteY32" fmla="*/ 264958 h 4939827"/>
              <a:gd name="connsiteX33" fmla="*/ 8968582 w 12192000"/>
              <a:gd name="connsiteY33" fmla="*/ 262728 h 4939827"/>
              <a:gd name="connsiteX34" fmla="*/ 8972994 w 12192000"/>
              <a:gd name="connsiteY34" fmla="*/ 263284 h 4939827"/>
              <a:gd name="connsiteX35" fmla="*/ 9004605 w 12192000"/>
              <a:gd name="connsiteY35" fmla="*/ 258041 h 4939827"/>
              <a:gd name="connsiteX36" fmla="*/ 9016165 w 12192000"/>
              <a:gd name="connsiteY36" fmla="*/ 261258 h 4939827"/>
              <a:gd name="connsiteX37" fmla="*/ 9043297 w 12192000"/>
              <a:gd name="connsiteY37" fmla="*/ 281547 h 4939827"/>
              <a:gd name="connsiteX38" fmla="*/ 9048315 w 12192000"/>
              <a:gd name="connsiteY38" fmla="*/ 279264 h 4939827"/>
              <a:gd name="connsiteX39" fmla="*/ 9054706 w 12192000"/>
              <a:gd name="connsiteY39" fmla="*/ 278538 h 4939827"/>
              <a:gd name="connsiteX40" fmla="*/ 9070919 w 12192000"/>
              <a:gd name="connsiteY40" fmla="*/ 281810 h 4939827"/>
              <a:gd name="connsiteX41" fmla="*/ 9076813 w 12192000"/>
              <a:gd name="connsiteY41" fmla="*/ 283909 h 4939827"/>
              <a:gd name="connsiteX42" fmla="*/ 9085871 w 12192000"/>
              <a:gd name="connsiteY42" fmla="*/ 285133 h 4939827"/>
              <a:gd name="connsiteX43" fmla="*/ 9086159 w 12192000"/>
              <a:gd name="connsiteY43" fmla="*/ 284887 h 4939827"/>
              <a:gd name="connsiteX44" fmla="*/ 9134606 w 12192000"/>
              <a:gd name="connsiteY44" fmla="*/ 288168 h 4939827"/>
              <a:gd name="connsiteX45" fmla="*/ 9195590 w 12192000"/>
              <a:gd name="connsiteY45" fmla="*/ 279568 h 4939827"/>
              <a:gd name="connsiteX46" fmla="*/ 9219336 w 12192000"/>
              <a:gd name="connsiteY46" fmla="*/ 278133 h 4939827"/>
              <a:gd name="connsiteX47" fmla="*/ 9232362 w 12192000"/>
              <a:gd name="connsiteY47" fmla="*/ 275894 h 4939827"/>
              <a:gd name="connsiteX48" fmla="*/ 9283638 w 12192000"/>
              <a:gd name="connsiteY48" fmla="*/ 299924 h 4939827"/>
              <a:gd name="connsiteX49" fmla="*/ 9371484 w 12192000"/>
              <a:gd name="connsiteY49" fmla="*/ 329634 h 4939827"/>
              <a:gd name="connsiteX50" fmla="*/ 9404829 w 12192000"/>
              <a:gd name="connsiteY50" fmla="*/ 339038 h 4939827"/>
              <a:gd name="connsiteX51" fmla="*/ 9427021 w 12192000"/>
              <a:gd name="connsiteY51" fmla="*/ 358784 h 4939827"/>
              <a:gd name="connsiteX52" fmla="*/ 9670844 w 12192000"/>
              <a:gd name="connsiteY52" fmla="*/ 405128 h 4939827"/>
              <a:gd name="connsiteX53" fmla="*/ 9816083 w 12192000"/>
              <a:gd name="connsiteY53" fmla="*/ 416573 h 4939827"/>
              <a:gd name="connsiteX54" fmla="*/ 9936741 w 12192000"/>
              <a:gd name="connsiteY54" fmla="*/ 437044 h 4939827"/>
              <a:gd name="connsiteX55" fmla="*/ 10050093 w 12192000"/>
              <a:gd name="connsiteY55" fmla="*/ 443783 h 4939827"/>
              <a:gd name="connsiteX56" fmla="*/ 10130090 w 12192000"/>
              <a:gd name="connsiteY56" fmla="*/ 459520 h 4939827"/>
              <a:gd name="connsiteX57" fmla="*/ 10173456 w 12192000"/>
              <a:gd name="connsiteY57" fmla="*/ 457749 h 4939827"/>
              <a:gd name="connsiteX58" fmla="*/ 10218232 w 12192000"/>
              <a:gd name="connsiteY58" fmla="*/ 459820 h 4939827"/>
              <a:gd name="connsiteX59" fmla="*/ 10354176 w 12192000"/>
              <a:gd name="connsiteY59" fmla="*/ 471377 h 4939827"/>
              <a:gd name="connsiteX60" fmla="*/ 10430681 w 12192000"/>
              <a:gd name="connsiteY60" fmla="*/ 481226 h 4939827"/>
              <a:gd name="connsiteX61" fmla="*/ 10478169 w 12192000"/>
              <a:gd name="connsiteY61" fmla="*/ 481774 h 4939827"/>
              <a:gd name="connsiteX62" fmla="*/ 10540907 w 12192000"/>
              <a:gd name="connsiteY62" fmla="*/ 485607 h 4939827"/>
              <a:gd name="connsiteX63" fmla="*/ 10614941 w 12192000"/>
              <a:gd name="connsiteY63" fmla="*/ 487592 h 4939827"/>
              <a:gd name="connsiteX64" fmla="*/ 10674098 w 12192000"/>
              <a:gd name="connsiteY64" fmla="*/ 521656 h 4939827"/>
              <a:gd name="connsiteX65" fmla="*/ 10874834 w 12192000"/>
              <a:gd name="connsiteY65" fmla="*/ 574867 h 4939827"/>
              <a:gd name="connsiteX66" fmla="*/ 10944981 w 12192000"/>
              <a:gd name="connsiteY66" fmla="*/ 615042 h 4939827"/>
              <a:gd name="connsiteX67" fmla="*/ 11006376 w 12192000"/>
              <a:gd name="connsiteY67" fmla="*/ 645957 h 4939827"/>
              <a:gd name="connsiteX68" fmla="*/ 11076308 w 12192000"/>
              <a:gd name="connsiteY68" fmla="*/ 675698 h 4939827"/>
              <a:gd name="connsiteX69" fmla="*/ 11148789 w 12192000"/>
              <a:gd name="connsiteY69" fmla="*/ 685041 h 4939827"/>
              <a:gd name="connsiteX70" fmla="*/ 11249129 w 12192000"/>
              <a:gd name="connsiteY70" fmla="*/ 684218 h 4939827"/>
              <a:gd name="connsiteX71" fmla="*/ 11299915 w 12192000"/>
              <a:gd name="connsiteY71" fmla="*/ 692177 h 4939827"/>
              <a:gd name="connsiteX72" fmla="*/ 11386973 w 12192000"/>
              <a:gd name="connsiteY72" fmla="*/ 708209 h 4939827"/>
              <a:gd name="connsiteX73" fmla="*/ 11500105 w 12192000"/>
              <a:gd name="connsiteY73" fmla="*/ 735014 h 4939827"/>
              <a:gd name="connsiteX74" fmla="*/ 11621735 w 12192000"/>
              <a:gd name="connsiteY74" fmla="*/ 789584 h 4939827"/>
              <a:gd name="connsiteX75" fmla="*/ 11691200 w 12192000"/>
              <a:gd name="connsiteY75" fmla="*/ 867902 h 4939827"/>
              <a:gd name="connsiteX76" fmla="*/ 11819427 w 12192000"/>
              <a:gd name="connsiteY76" fmla="*/ 911634 h 4939827"/>
              <a:gd name="connsiteX77" fmla="*/ 11969720 w 12192000"/>
              <a:gd name="connsiteY77" fmla="*/ 964737 h 4939827"/>
              <a:gd name="connsiteX78" fmla="*/ 12055766 w 12192000"/>
              <a:gd name="connsiteY78" fmla="*/ 991268 h 4939827"/>
              <a:gd name="connsiteX79" fmla="*/ 12171539 w 12192000"/>
              <a:gd name="connsiteY79" fmla="*/ 995427 h 4939827"/>
              <a:gd name="connsiteX80" fmla="*/ 12187831 w 12192000"/>
              <a:gd name="connsiteY80" fmla="*/ 996580 h 4939827"/>
              <a:gd name="connsiteX81" fmla="*/ 12192000 w 12192000"/>
              <a:gd name="connsiteY81" fmla="*/ 996726 h 4939827"/>
              <a:gd name="connsiteX82" fmla="*/ 12192000 w 12192000"/>
              <a:gd name="connsiteY82" fmla="*/ 4939827 h 4939827"/>
              <a:gd name="connsiteX83" fmla="*/ 0 w 12192000"/>
              <a:gd name="connsiteY83" fmla="*/ 4939827 h 4939827"/>
              <a:gd name="connsiteX84" fmla="*/ 0 w 12192000"/>
              <a:gd name="connsiteY84" fmla="*/ 512043 h 4939827"/>
              <a:gd name="connsiteX85" fmla="*/ 7381 w 12192000"/>
              <a:gd name="connsiteY85" fmla="*/ 512580 h 4939827"/>
              <a:gd name="connsiteX86" fmla="*/ 100029 w 12192000"/>
              <a:gd name="connsiteY86" fmla="*/ 504758 h 4939827"/>
              <a:gd name="connsiteX87" fmla="*/ 155244 w 12192000"/>
              <a:gd name="connsiteY87" fmla="*/ 525130 h 4939827"/>
              <a:gd name="connsiteX88" fmla="*/ 254366 w 12192000"/>
              <a:gd name="connsiteY88" fmla="*/ 534449 h 4939827"/>
              <a:gd name="connsiteX89" fmla="*/ 447292 w 12192000"/>
              <a:gd name="connsiteY89" fmla="*/ 542725 h 4939827"/>
              <a:gd name="connsiteX90" fmla="*/ 628105 w 12192000"/>
              <a:gd name="connsiteY90" fmla="*/ 547853 h 4939827"/>
              <a:gd name="connsiteX91" fmla="*/ 783146 w 12192000"/>
              <a:gd name="connsiteY91" fmla="*/ 591799 h 4939827"/>
              <a:gd name="connsiteX92" fmla="*/ 1043676 w 12192000"/>
              <a:gd name="connsiteY92" fmla="*/ 591887 h 4939827"/>
              <a:gd name="connsiteX93" fmla="*/ 1281816 w 12192000"/>
              <a:gd name="connsiteY93" fmla="*/ 520946 h 4939827"/>
              <a:gd name="connsiteX94" fmla="*/ 1486347 w 12192000"/>
              <a:gd name="connsiteY94" fmla="*/ 487310 h 4939827"/>
              <a:gd name="connsiteX95" fmla="*/ 1568079 w 12192000"/>
              <a:gd name="connsiteY95" fmla="*/ 462531 h 4939827"/>
              <a:gd name="connsiteX96" fmla="*/ 1622516 w 12192000"/>
              <a:gd name="connsiteY96" fmla="*/ 466058 h 4939827"/>
              <a:gd name="connsiteX97" fmla="*/ 1655457 w 12192000"/>
              <a:gd name="connsiteY97" fmla="*/ 465359 h 4939827"/>
              <a:gd name="connsiteX98" fmla="*/ 1717454 w 12192000"/>
              <a:gd name="connsiteY98" fmla="*/ 417203 h 4939827"/>
              <a:gd name="connsiteX99" fmla="*/ 1913794 w 12192000"/>
              <a:gd name="connsiteY99" fmla="*/ 365255 h 4939827"/>
              <a:gd name="connsiteX100" fmla="*/ 2129762 w 12192000"/>
              <a:gd name="connsiteY100" fmla="*/ 367832 h 4939827"/>
              <a:gd name="connsiteX101" fmla="*/ 2376970 w 12192000"/>
              <a:gd name="connsiteY101" fmla="*/ 350129 h 4939827"/>
              <a:gd name="connsiteX102" fmla="*/ 2480155 w 12192000"/>
              <a:gd name="connsiteY102" fmla="*/ 359227 h 4939827"/>
              <a:gd name="connsiteX103" fmla="*/ 2586782 w 12192000"/>
              <a:gd name="connsiteY103" fmla="*/ 339352 h 4939827"/>
              <a:gd name="connsiteX104" fmla="*/ 2679617 w 12192000"/>
              <a:gd name="connsiteY104" fmla="*/ 305383 h 4939827"/>
              <a:gd name="connsiteX105" fmla="*/ 2788947 w 12192000"/>
              <a:gd name="connsiteY105" fmla="*/ 250375 h 4939827"/>
              <a:gd name="connsiteX106" fmla="*/ 2965530 w 12192000"/>
              <a:gd name="connsiteY106" fmla="*/ 245958 h 4939827"/>
              <a:gd name="connsiteX107" fmla="*/ 3103677 w 12192000"/>
              <a:gd name="connsiteY107" fmla="*/ 209527 h 4939827"/>
              <a:gd name="connsiteX108" fmla="*/ 3126759 w 12192000"/>
              <a:gd name="connsiteY108" fmla="*/ 211226 h 4939827"/>
              <a:gd name="connsiteX109" fmla="*/ 3164020 w 12192000"/>
              <a:gd name="connsiteY109" fmla="*/ 212779 h 4939827"/>
              <a:gd name="connsiteX110" fmla="*/ 3285019 w 12192000"/>
              <a:gd name="connsiteY110" fmla="*/ 220535 h 4939827"/>
              <a:gd name="connsiteX111" fmla="*/ 3365154 w 12192000"/>
              <a:gd name="connsiteY111" fmla="*/ 226416 h 4939827"/>
              <a:gd name="connsiteX112" fmla="*/ 3367507 w 12192000"/>
              <a:gd name="connsiteY112" fmla="*/ 225416 h 4939827"/>
              <a:gd name="connsiteX113" fmla="*/ 3387567 w 12192000"/>
              <a:gd name="connsiteY113" fmla="*/ 227103 h 4939827"/>
              <a:gd name="connsiteX114" fmla="*/ 3498001 w 12192000"/>
              <a:gd name="connsiteY114" fmla="*/ 231941 h 4939827"/>
              <a:gd name="connsiteX115" fmla="*/ 3561557 w 12192000"/>
              <a:gd name="connsiteY115" fmla="*/ 228095 h 4939827"/>
              <a:gd name="connsiteX116" fmla="*/ 3611920 w 12192000"/>
              <a:gd name="connsiteY116" fmla="*/ 218094 h 4939827"/>
              <a:gd name="connsiteX117" fmla="*/ 3620528 w 12192000"/>
              <a:gd name="connsiteY117" fmla="*/ 218788 h 4939827"/>
              <a:gd name="connsiteX118" fmla="*/ 3620766 w 12192000"/>
              <a:gd name="connsiteY118" fmla="*/ 218511 h 4939827"/>
              <a:gd name="connsiteX119" fmla="*/ 3629977 w 12192000"/>
              <a:gd name="connsiteY119" fmla="*/ 218664 h 4939827"/>
              <a:gd name="connsiteX120" fmla="*/ 3636217 w 12192000"/>
              <a:gd name="connsiteY120" fmla="*/ 220048 h 4939827"/>
              <a:gd name="connsiteX121" fmla="*/ 3709484 w 12192000"/>
              <a:gd name="connsiteY121" fmla="*/ 186927 h 4939827"/>
              <a:gd name="connsiteX122" fmla="*/ 3761342 w 12192000"/>
              <a:gd name="connsiteY122" fmla="*/ 177474 h 4939827"/>
              <a:gd name="connsiteX123" fmla="*/ 3799748 w 12192000"/>
              <a:gd name="connsiteY123" fmla="*/ 167154 h 4939827"/>
              <a:gd name="connsiteX124" fmla="*/ 3922756 w 12192000"/>
              <a:gd name="connsiteY124" fmla="*/ 194044 h 4939827"/>
              <a:gd name="connsiteX125" fmla="*/ 4028476 w 12192000"/>
              <a:gd name="connsiteY125" fmla="*/ 223679 h 4939827"/>
              <a:gd name="connsiteX126" fmla="*/ 4191582 w 12192000"/>
              <a:gd name="connsiteY126" fmla="*/ 238952 h 4939827"/>
              <a:gd name="connsiteX127" fmla="*/ 4251024 w 12192000"/>
              <a:gd name="connsiteY127" fmla="*/ 240874 h 4939827"/>
              <a:gd name="connsiteX128" fmla="*/ 4355275 w 12192000"/>
              <a:gd name="connsiteY128" fmla="*/ 260205 h 4939827"/>
              <a:gd name="connsiteX129" fmla="*/ 4423807 w 12192000"/>
              <a:gd name="connsiteY129" fmla="*/ 270366 h 4939827"/>
              <a:gd name="connsiteX130" fmla="*/ 4558432 w 12192000"/>
              <a:gd name="connsiteY130" fmla="*/ 269194 h 4939827"/>
              <a:gd name="connsiteX131" fmla="*/ 4635061 w 12192000"/>
              <a:gd name="connsiteY131" fmla="*/ 280682 h 4939827"/>
              <a:gd name="connsiteX132" fmla="*/ 4807427 w 12192000"/>
              <a:gd name="connsiteY132" fmla="*/ 276835 h 4939827"/>
              <a:gd name="connsiteX133" fmla="*/ 5028933 w 12192000"/>
              <a:gd name="connsiteY133" fmla="*/ 183887 h 4939827"/>
              <a:gd name="connsiteX134" fmla="*/ 5093642 w 12192000"/>
              <a:gd name="connsiteY134" fmla="*/ 177214 h 4939827"/>
              <a:gd name="connsiteX135" fmla="*/ 5102642 w 12192000"/>
              <a:gd name="connsiteY135" fmla="*/ 186816 h 4939827"/>
              <a:gd name="connsiteX136" fmla="*/ 5193590 w 12192000"/>
              <a:gd name="connsiteY136" fmla="*/ 156458 h 4939827"/>
              <a:gd name="connsiteX137" fmla="*/ 5323922 w 12192000"/>
              <a:gd name="connsiteY137" fmla="*/ 146332 h 4939827"/>
              <a:gd name="connsiteX138" fmla="*/ 5421860 w 12192000"/>
              <a:gd name="connsiteY138" fmla="*/ 167298 h 4939827"/>
              <a:gd name="connsiteX139" fmla="*/ 5476948 w 12192000"/>
              <a:gd name="connsiteY139" fmla="*/ 173249 h 4939827"/>
              <a:gd name="connsiteX140" fmla="*/ 5516842 w 12192000"/>
              <a:gd name="connsiteY140" fmla="*/ 184018 h 4939827"/>
              <a:gd name="connsiteX141" fmla="*/ 5619415 w 12192000"/>
              <a:gd name="connsiteY141" fmla="*/ 176781 h 4939827"/>
              <a:gd name="connsiteX142" fmla="*/ 5789867 w 12192000"/>
              <a:gd name="connsiteY142" fmla="*/ 150304 h 4939827"/>
              <a:gd name="connsiteX143" fmla="*/ 5825953 w 12192000"/>
              <a:gd name="connsiteY143" fmla="*/ 147907 h 4939827"/>
              <a:gd name="connsiteX144" fmla="*/ 5856168 w 12192000"/>
              <a:gd name="connsiteY144" fmla="*/ 158719 h 4939827"/>
              <a:gd name="connsiteX145" fmla="*/ 5862476 w 12192000"/>
              <a:gd name="connsiteY145" fmla="*/ 172447 h 4939827"/>
              <a:gd name="connsiteX146" fmla="*/ 5882195 w 12192000"/>
              <a:gd name="connsiteY146" fmla="*/ 173195 h 4939827"/>
              <a:gd name="connsiteX147" fmla="*/ 5952585 w 12192000"/>
              <a:gd name="connsiteY147" fmla="*/ 161012 h 4939827"/>
              <a:gd name="connsiteX148" fmla="*/ 6001964 w 12192000"/>
              <a:gd name="connsiteY148" fmla="*/ 154786 h 4939827"/>
              <a:gd name="connsiteX149" fmla="*/ 6184207 w 12192000"/>
              <a:gd name="connsiteY149" fmla="*/ 132658 h 4939827"/>
              <a:gd name="connsiteX150" fmla="*/ 6415830 w 12192000"/>
              <a:gd name="connsiteY150" fmla="*/ 136006 h 4939827"/>
              <a:gd name="connsiteX151" fmla="*/ 6756965 w 12192000"/>
              <a:gd name="connsiteY151" fmla="*/ 57636 h 4939827"/>
              <a:gd name="connsiteX152" fmla="*/ 6819400 w 12192000"/>
              <a:gd name="connsiteY152" fmla="*/ 30742 h 4939827"/>
              <a:gd name="connsiteX153" fmla="*/ 6986370 w 12192000"/>
              <a:gd name="connsiteY153" fmla="*/ 12659 h 4939827"/>
              <a:gd name="connsiteX154" fmla="*/ 6989536 w 12192000"/>
              <a:gd name="connsiteY154" fmla="*/ 14528 h 4939827"/>
              <a:gd name="connsiteX155" fmla="*/ 7015933 w 12192000"/>
              <a:gd name="connsiteY155" fmla="*/ 9653 h 4939827"/>
              <a:gd name="connsiteX156" fmla="*/ 7020592 w 12192000"/>
              <a:gd name="connsiteY156" fmla="*/ 1651 h 4939827"/>
              <a:gd name="connsiteX157" fmla="*/ 7025905 w 12192000"/>
              <a:gd name="connsiteY157"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58681 w 12192000"/>
              <a:gd name="connsiteY16" fmla="*/ 219431 h 4939827"/>
              <a:gd name="connsiteX17" fmla="*/ 8126175 w 12192000"/>
              <a:gd name="connsiteY17" fmla="*/ 240005 h 4939827"/>
              <a:gd name="connsiteX18" fmla="*/ 8281371 w 12192000"/>
              <a:gd name="connsiteY18" fmla="*/ 256875 h 4939827"/>
              <a:gd name="connsiteX19" fmla="*/ 8381609 w 12192000"/>
              <a:gd name="connsiteY19" fmla="*/ 240618 h 4939827"/>
              <a:gd name="connsiteX20" fmla="*/ 8406759 w 12192000"/>
              <a:gd name="connsiteY20" fmla="*/ 232517 h 4939827"/>
              <a:gd name="connsiteX21" fmla="*/ 8426506 w 12192000"/>
              <a:gd name="connsiteY21" fmla="*/ 241842 h 4939827"/>
              <a:gd name="connsiteX22" fmla="*/ 8427949 w 12192000"/>
              <a:gd name="connsiteY22" fmla="*/ 240981 h 4939827"/>
              <a:gd name="connsiteX23" fmla="*/ 8441468 w 12192000"/>
              <a:gd name="connsiteY23" fmla="*/ 241157 h 4939827"/>
              <a:gd name="connsiteX24" fmla="*/ 8565757 w 12192000"/>
              <a:gd name="connsiteY24" fmla="*/ 255317 h 4939827"/>
              <a:gd name="connsiteX25" fmla="*/ 8573171 w 12192000"/>
              <a:gd name="connsiteY25" fmla="*/ 258426 h 4939827"/>
              <a:gd name="connsiteX26" fmla="*/ 8573548 w 12192000"/>
              <a:gd name="connsiteY26" fmla="*/ 258241 h 4939827"/>
              <a:gd name="connsiteX27" fmla="*/ 8622021 w 12192000"/>
              <a:gd name="connsiteY27" fmla="*/ 261028 h 4939827"/>
              <a:gd name="connsiteX28" fmla="*/ 8672650 w 12192000"/>
              <a:gd name="connsiteY28" fmla="*/ 254821 h 4939827"/>
              <a:gd name="connsiteX29" fmla="*/ 8785543 w 12192000"/>
              <a:gd name="connsiteY29" fmla="*/ 263406 h 4939827"/>
              <a:gd name="connsiteX30" fmla="*/ 8830588 w 12192000"/>
              <a:gd name="connsiteY30" fmla="*/ 265483 h 4939827"/>
              <a:gd name="connsiteX31" fmla="*/ 8905142 w 12192000"/>
              <a:gd name="connsiteY31" fmla="*/ 264958 h 4939827"/>
              <a:gd name="connsiteX32" fmla="*/ 8968582 w 12192000"/>
              <a:gd name="connsiteY32" fmla="*/ 262728 h 4939827"/>
              <a:gd name="connsiteX33" fmla="*/ 8972994 w 12192000"/>
              <a:gd name="connsiteY33" fmla="*/ 263284 h 4939827"/>
              <a:gd name="connsiteX34" fmla="*/ 9004605 w 12192000"/>
              <a:gd name="connsiteY34" fmla="*/ 258041 h 4939827"/>
              <a:gd name="connsiteX35" fmla="*/ 9016165 w 12192000"/>
              <a:gd name="connsiteY35" fmla="*/ 261258 h 4939827"/>
              <a:gd name="connsiteX36" fmla="*/ 9043297 w 12192000"/>
              <a:gd name="connsiteY36" fmla="*/ 281547 h 4939827"/>
              <a:gd name="connsiteX37" fmla="*/ 9048315 w 12192000"/>
              <a:gd name="connsiteY37" fmla="*/ 279264 h 4939827"/>
              <a:gd name="connsiteX38" fmla="*/ 9054706 w 12192000"/>
              <a:gd name="connsiteY38" fmla="*/ 278538 h 4939827"/>
              <a:gd name="connsiteX39" fmla="*/ 9070919 w 12192000"/>
              <a:gd name="connsiteY39" fmla="*/ 281810 h 4939827"/>
              <a:gd name="connsiteX40" fmla="*/ 9076813 w 12192000"/>
              <a:gd name="connsiteY40" fmla="*/ 283909 h 4939827"/>
              <a:gd name="connsiteX41" fmla="*/ 9085871 w 12192000"/>
              <a:gd name="connsiteY41" fmla="*/ 285133 h 4939827"/>
              <a:gd name="connsiteX42" fmla="*/ 9086159 w 12192000"/>
              <a:gd name="connsiteY42" fmla="*/ 284887 h 4939827"/>
              <a:gd name="connsiteX43" fmla="*/ 9134606 w 12192000"/>
              <a:gd name="connsiteY43" fmla="*/ 288168 h 4939827"/>
              <a:gd name="connsiteX44" fmla="*/ 9195590 w 12192000"/>
              <a:gd name="connsiteY44" fmla="*/ 279568 h 4939827"/>
              <a:gd name="connsiteX45" fmla="*/ 9219336 w 12192000"/>
              <a:gd name="connsiteY45" fmla="*/ 278133 h 4939827"/>
              <a:gd name="connsiteX46" fmla="*/ 9232362 w 12192000"/>
              <a:gd name="connsiteY46" fmla="*/ 275894 h 4939827"/>
              <a:gd name="connsiteX47" fmla="*/ 9283638 w 12192000"/>
              <a:gd name="connsiteY47" fmla="*/ 299924 h 4939827"/>
              <a:gd name="connsiteX48" fmla="*/ 9371484 w 12192000"/>
              <a:gd name="connsiteY48" fmla="*/ 329634 h 4939827"/>
              <a:gd name="connsiteX49" fmla="*/ 9404829 w 12192000"/>
              <a:gd name="connsiteY49" fmla="*/ 339038 h 4939827"/>
              <a:gd name="connsiteX50" fmla="*/ 9427021 w 12192000"/>
              <a:gd name="connsiteY50" fmla="*/ 358784 h 4939827"/>
              <a:gd name="connsiteX51" fmla="*/ 9670844 w 12192000"/>
              <a:gd name="connsiteY51" fmla="*/ 405128 h 4939827"/>
              <a:gd name="connsiteX52" fmla="*/ 9816083 w 12192000"/>
              <a:gd name="connsiteY52" fmla="*/ 416573 h 4939827"/>
              <a:gd name="connsiteX53" fmla="*/ 9936741 w 12192000"/>
              <a:gd name="connsiteY53" fmla="*/ 437044 h 4939827"/>
              <a:gd name="connsiteX54" fmla="*/ 10050093 w 12192000"/>
              <a:gd name="connsiteY54" fmla="*/ 443783 h 4939827"/>
              <a:gd name="connsiteX55" fmla="*/ 10130090 w 12192000"/>
              <a:gd name="connsiteY55" fmla="*/ 459520 h 4939827"/>
              <a:gd name="connsiteX56" fmla="*/ 10173456 w 12192000"/>
              <a:gd name="connsiteY56" fmla="*/ 457749 h 4939827"/>
              <a:gd name="connsiteX57" fmla="*/ 10218232 w 12192000"/>
              <a:gd name="connsiteY57" fmla="*/ 459820 h 4939827"/>
              <a:gd name="connsiteX58" fmla="*/ 10354176 w 12192000"/>
              <a:gd name="connsiteY58" fmla="*/ 471377 h 4939827"/>
              <a:gd name="connsiteX59" fmla="*/ 10430681 w 12192000"/>
              <a:gd name="connsiteY59" fmla="*/ 481226 h 4939827"/>
              <a:gd name="connsiteX60" fmla="*/ 10478169 w 12192000"/>
              <a:gd name="connsiteY60" fmla="*/ 481774 h 4939827"/>
              <a:gd name="connsiteX61" fmla="*/ 10540907 w 12192000"/>
              <a:gd name="connsiteY61" fmla="*/ 485607 h 4939827"/>
              <a:gd name="connsiteX62" fmla="*/ 10614941 w 12192000"/>
              <a:gd name="connsiteY62" fmla="*/ 487592 h 4939827"/>
              <a:gd name="connsiteX63" fmla="*/ 10674098 w 12192000"/>
              <a:gd name="connsiteY63" fmla="*/ 521656 h 4939827"/>
              <a:gd name="connsiteX64" fmla="*/ 10874834 w 12192000"/>
              <a:gd name="connsiteY64" fmla="*/ 574867 h 4939827"/>
              <a:gd name="connsiteX65" fmla="*/ 10944981 w 12192000"/>
              <a:gd name="connsiteY65" fmla="*/ 615042 h 4939827"/>
              <a:gd name="connsiteX66" fmla="*/ 11006376 w 12192000"/>
              <a:gd name="connsiteY66" fmla="*/ 645957 h 4939827"/>
              <a:gd name="connsiteX67" fmla="*/ 11076308 w 12192000"/>
              <a:gd name="connsiteY67" fmla="*/ 675698 h 4939827"/>
              <a:gd name="connsiteX68" fmla="*/ 11148789 w 12192000"/>
              <a:gd name="connsiteY68" fmla="*/ 685041 h 4939827"/>
              <a:gd name="connsiteX69" fmla="*/ 11249129 w 12192000"/>
              <a:gd name="connsiteY69" fmla="*/ 684218 h 4939827"/>
              <a:gd name="connsiteX70" fmla="*/ 11299915 w 12192000"/>
              <a:gd name="connsiteY70" fmla="*/ 692177 h 4939827"/>
              <a:gd name="connsiteX71" fmla="*/ 11386973 w 12192000"/>
              <a:gd name="connsiteY71" fmla="*/ 708209 h 4939827"/>
              <a:gd name="connsiteX72" fmla="*/ 11500105 w 12192000"/>
              <a:gd name="connsiteY72" fmla="*/ 735014 h 4939827"/>
              <a:gd name="connsiteX73" fmla="*/ 11621735 w 12192000"/>
              <a:gd name="connsiteY73" fmla="*/ 789584 h 4939827"/>
              <a:gd name="connsiteX74" fmla="*/ 11691200 w 12192000"/>
              <a:gd name="connsiteY74" fmla="*/ 867902 h 4939827"/>
              <a:gd name="connsiteX75" fmla="*/ 11819427 w 12192000"/>
              <a:gd name="connsiteY75" fmla="*/ 911634 h 4939827"/>
              <a:gd name="connsiteX76" fmla="*/ 11969720 w 12192000"/>
              <a:gd name="connsiteY76" fmla="*/ 964737 h 4939827"/>
              <a:gd name="connsiteX77" fmla="*/ 12055766 w 12192000"/>
              <a:gd name="connsiteY77" fmla="*/ 991268 h 4939827"/>
              <a:gd name="connsiteX78" fmla="*/ 12171539 w 12192000"/>
              <a:gd name="connsiteY78" fmla="*/ 995427 h 4939827"/>
              <a:gd name="connsiteX79" fmla="*/ 12187831 w 12192000"/>
              <a:gd name="connsiteY79" fmla="*/ 996580 h 4939827"/>
              <a:gd name="connsiteX80" fmla="*/ 12192000 w 12192000"/>
              <a:gd name="connsiteY80" fmla="*/ 996726 h 4939827"/>
              <a:gd name="connsiteX81" fmla="*/ 12192000 w 12192000"/>
              <a:gd name="connsiteY81" fmla="*/ 4939827 h 4939827"/>
              <a:gd name="connsiteX82" fmla="*/ 0 w 12192000"/>
              <a:gd name="connsiteY82" fmla="*/ 4939827 h 4939827"/>
              <a:gd name="connsiteX83" fmla="*/ 0 w 12192000"/>
              <a:gd name="connsiteY83" fmla="*/ 512043 h 4939827"/>
              <a:gd name="connsiteX84" fmla="*/ 7381 w 12192000"/>
              <a:gd name="connsiteY84" fmla="*/ 512580 h 4939827"/>
              <a:gd name="connsiteX85" fmla="*/ 100029 w 12192000"/>
              <a:gd name="connsiteY85" fmla="*/ 504758 h 4939827"/>
              <a:gd name="connsiteX86" fmla="*/ 155244 w 12192000"/>
              <a:gd name="connsiteY86" fmla="*/ 525130 h 4939827"/>
              <a:gd name="connsiteX87" fmla="*/ 254366 w 12192000"/>
              <a:gd name="connsiteY87" fmla="*/ 534449 h 4939827"/>
              <a:gd name="connsiteX88" fmla="*/ 447292 w 12192000"/>
              <a:gd name="connsiteY88" fmla="*/ 542725 h 4939827"/>
              <a:gd name="connsiteX89" fmla="*/ 628105 w 12192000"/>
              <a:gd name="connsiteY89" fmla="*/ 547853 h 4939827"/>
              <a:gd name="connsiteX90" fmla="*/ 783146 w 12192000"/>
              <a:gd name="connsiteY90" fmla="*/ 591799 h 4939827"/>
              <a:gd name="connsiteX91" fmla="*/ 1043676 w 12192000"/>
              <a:gd name="connsiteY91" fmla="*/ 591887 h 4939827"/>
              <a:gd name="connsiteX92" fmla="*/ 1281816 w 12192000"/>
              <a:gd name="connsiteY92" fmla="*/ 520946 h 4939827"/>
              <a:gd name="connsiteX93" fmla="*/ 1486347 w 12192000"/>
              <a:gd name="connsiteY93" fmla="*/ 487310 h 4939827"/>
              <a:gd name="connsiteX94" fmla="*/ 1568079 w 12192000"/>
              <a:gd name="connsiteY94" fmla="*/ 462531 h 4939827"/>
              <a:gd name="connsiteX95" fmla="*/ 1622516 w 12192000"/>
              <a:gd name="connsiteY95" fmla="*/ 466058 h 4939827"/>
              <a:gd name="connsiteX96" fmla="*/ 1655457 w 12192000"/>
              <a:gd name="connsiteY96" fmla="*/ 465359 h 4939827"/>
              <a:gd name="connsiteX97" fmla="*/ 1717454 w 12192000"/>
              <a:gd name="connsiteY97" fmla="*/ 417203 h 4939827"/>
              <a:gd name="connsiteX98" fmla="*/ 1913794 w 12192000"/>
              <a:gd name="connsiteY98" fmla="*/ 365255 h 4939827"/>
              <a:gd name="connsiteX99" fmla="*/ 2129762 w 12192000"/>
              <a:gd name="connsiteY99" fmla="*/ 367832 h 4939827"/>
              <a:gd name="connsiteX100" fmla="*/ 2376970 w 12192000"/>
              <a:gd name="connsiteY100" fmla="*/ 350129 h 4939827"/>
              <a:gd name="connsiteX101" fmla="*/ 2480155 w 12192000"/>
              <a:gd name="connsiteY101" fmla="*/ 359227 h 4939827"/>
              <a:gd name="connsiteX102" fmla="*/ 2586782 w 12192000"/>
              <a:gd name="connsiteY102" fmla="*/ 339352 h 4939827"/>
              <a:gd name="connsiteX103" fmla="*/ 2679617 w 12192000"/>
              <a:gd name="connsiteY103" fmla="*/ 305383 h 4939827"/>
              <a:gd name="connsiteX104" fmla="*/ 2788947 w 12192000"/>
              <a:gd name="connsiteY104" fmla="*/ 250375 h 4939827"/>
              <a:gd name="connsiteX105" fmla="*/ 2965530 w 12192000"/>
              <a:gd name="connsiteY105" fmla="*/ 245958 h 4939827"/>
              <a:gd name="connsiteX106" fmla="*/ 3103677 w 12192000"/>
              <a:gd name="connsiteY106" fmla="*/ 209527 h 4939827"/>
              <a:gd name="connsiteX107" fmla="*/ 3126759 w 12192000"/>
              <a:gd name="connsiteY107" fmla="*/ 211226 h 4939827"/>
              <a:gd name="connsiteX108" fmla="*/ 3164020 w 12192000"/>
              <a:gd name="connsiteY108" fmla="*/ 212779 h 4939827"/>
              <a:gd name="connsiteX109" fmla="*/ 3285019 w 12192000"/>
              <a:gd name="connsiteY109" fmla="*/ 220535 h 4939827"/>
              <a:gd name="connsiteX110" fmla="*/ 3365154 w 12192000"/>
              <a:gd name="connsiteY110" fmla="*/ 226416 h 4939827"/>
              <a:gd name="connsiteX111" fmla="*/ 3367507 w 12192000"/>
              <a:gd name="connsiteY111" fmla="*/ 225416 h 4939827"/>
              <a:gd name="connsiteX112" fmla="*/ 3387567 w 12192000"/>
              <a:gd name="connsiteY112" fmla="*/ 227103 h 4939827"/>
              <a:gd name="connsiteX113" fmla="*/ 3498001 w 12192000"/>
              <a:gd name="connsiteY113" fmla="*/ 231941 h 4939827"/>
              <a:gd name="connsiteX114" fmla="*/ 3561557 w 12192000"/>
              <a:gd name="connsiteY114" fmla="*/ 228095 h 4939827"/>
              <a:gd name="connsiteX115" fmla="*/ 3611920 w 12192000"/>
              <a:gd name="connsiteY115" fmla="*/ 218094 h 4939827"/>
              <a:gd name="connsiteX116" fmla="*/ 3620528 w 12192000"/>
              <a:gd name="connsiteY116" fmla="*/ 218788 h 4939827"/>
              <a:gd name="connsiteX117" fmla="*/ 3620766 w 12192000"/>
              <a:gd name="connsiteY117" fmla="*/ 218511 h 4939827"/>
              <a:gd name="connsiteX118" fmla="*/ 3629977 w 12192000"/>
              <a:gd name="connsiteY118" fmla="*/ 218664 h 4939827"/>
              <a:gd name="connsiteX119" fmla="*/ 3636217 w 12192000"/>
              <a:gd name="connsiteY119" fmla="*/ 220048 h 4939827"/>
              <a:gd name="connsiteX120" fmla="*/ 3709484 w 12192000"/>
              <a:gd name="connsiteY120" fmla="*/ 186927 h 4939827"/>
              <a:gd name="connsiteX121" fmla="*/ 3761342 w 12192000"/>
              <a:gd name="connsiteY121" fmla="*/ 177474 h 4939827"/>
              <a:gd name="connsiteX122" fmla="*/ 3799748 w 12192000"/>
              <a:gd name="connsiteY122" fmla="*/ 167154 h 4939827"/>
              <a:gd name="connsiteX123" fmla="*/ 3922756 w 12192000"/>
              <a:gd name="connsiteY123" fmla="*/ 194044 h 4939827"/>
              <a:gd name="connsiteX124" fmla="*/ 4028476 w 12192000"/>
              <a:gd name="connsiteY124" fmla="*/ 223679 h 4939827"/>
              <a:gd name="connsiteX125" fmla="*/ 4191582 w 12192000"/>
              <a:gd name="connsiteY125" fmla="*/ 238952 h 4939827"/>
              <a:gd name="connsiteX126" fmla="*/ 4251024 w 12192000"/>
              <a:gd name="connsiteY126" fmla="*/ 240874 h 4939827"/>
              <a:gd name="connsiteX127" fmla="*/ 4355275 w 12192000"/>
              <a:gd name="connsiteY127" fmla="*/ 260205 h 4939827"/>
              <a:gd name="connsiteX128" fmla="*/ 4423807 w 12192000"/>
              <a:gd name="connsiteY128" fmla="*/ 270366 h 4939827"/>
              <a:gd name="connsiteX129" fmla="*/ 4558432 w 12192000"/>
              <a:gd name="connsiteY129" fmla="*/ 269194 h 4939827"/>
              <a:gd name="connsiteX130" fmla="*/ 4635061 w 12192000"/>
              <a:gd name="connsiteY130" fmla="*/ 280682 h 4939827"/>
              <a:gd name="connsiteX131" fmla="*/ 4807427 w 12192000"/>
              <a:gd name="connsiteY131" fmla="*/ 276835 h 4939827"/>
              <a:gd name="connsiteX132" fmla="*/ 5028933 w 12192000"/>
              <a:gd name="connsiteY132" fmla="*/ 183887 h 4939827"/>
              <a:gd name="connsiteX133" fmla="*/ 5093642 w 12192000"/>
              <a:gd name="connsiteY133" fmla="*/ 177214 h 4939827"/>
              <a:gd name="connsiteX134" fmla="*/ 5102642 w 12192000"/>
              <a:gd name="connsiteY134" fmla="*/ 186816 h 4939827"/>
              <a:gd name="connsiteX135" fmla="*/ 5193590 w 12192000"/>
              <a:gd name="connsiteY135" fmla="*/ 156458 h 4939827"/>
              <a:gd name="connsiteX136" fmla="*/ 5323922 w 12192000"/>
              <a:gd name="connsiteY136" fmla="*/ 146332 h 4939827"/>
              <a:gd name="connsiteX137" fmla="*/ 5421860 w 12192000"/>
              <a:gd name="connsiteY137" fmla="*/ 167298 h 4939827"/>
              <a:gd name="connsiteX138" fmla="*/ 5476948 w 12192000"/>
              <a:gd name="connsiteY138" fmla="*/ 173249 h 4939827"/>
              <a:gd name="connsiteX139" fmla="*/ 5516842 w 12192000"/>
              <a:gd name="connsiteY139" fmla="*/ 184018 h 4939827"/>
              <a:gd name="connsiteX140" fmla="*/ 5619415 w 12192000"/>
              <a:gd name="connsiteY140" fmla="*/ 176781 h 4939827"/>
              <a:gd name="connsiteX141" fmla="*/ 5789867 w 12192000"/>
              <a:gd name="connsiteY141" fmla="*/ 150304 h 4939827"/>
              <a:gd name="connsiteX142" fmla="*/ 5825953 w 12192000"/>
              <a:gd name="connsiteY142" fmla="*/ 147907 h 4939827"/>
              <a:gd name="connsiteX143" fmla="*/ 5856168 w 12192000"/>
              <a:gd name="connsiteY143" fmla="*/ 158719 h 4939827"/>
              <a:gd name="connsiteX144" fmla="*/ 5862476 w 12192000"/>
              <a:gd name="connsiteY144" fmla="*/ 172447 h 4939827"/>
              <a:gd name="connsiteX145" fmla="*/ 5882195 w 12192000"/>
              <a:gd name="connsiteY145" fmla="*/ 173195 h 4939827"/>
              <a:gd name="connsiteX146" fmla="*/ 5952585 w 12192000"/>
              <a:gd name="connsiteY146" fmla="*/ 161012 h 4939827"/>
              <a:gd name="connsiteX147" fmla="*/ 6001964 w 12192000"/>
              <a:gd name="connsiteY147" fmla="*/ 154786 h 4939827"/>
              <a:gd name="connsiteX148" fmla="*/ 6184207 w 12192000"/>
              <a:gd name="connsiteY148" fmla="*/ 132658 h 4939827"/>
              <a:gd name="connsiteX149" fmla="*/ 6415830 w 12192000"/>
              <a:gd name="connsiteY149" fmla="*/ 136006 h 4939827"/>
              <a:gd name="connsiteX150" fmla="*/ 6756965 w 12192000"/>
              <a:gd name="connsiteY150" fmla="*/ 57636 h 4939827"/>
              <a:gd name="connsiteX151" fmla="*/ 6819400 w 12192000"/>
              <a:gd name="connsiteY151" fmla="*/ 30742 h 4939827"/>
              <a:gd name="connsiteX152" fmla="*/ 6986370 w 12192000"/>
              <a:gd name="connsiteY152" fmla="*/ 12659 h 4939827"/>
              <a:gd name="connsiteX153" fmla="*/ 6989536 w 12192000"/>
              <a:gd name="connsiteY153" fmla="*/ 14528 h 4939827"/>
              <a:gd name="connsiteX154" fmla="*/ 7015933 w 12192000"/>
              <a:gd name="connsiteY154" fmla="*/ 9653 h 4939827"/>
              <a:gd name="connsiteX155" fmla="*/ 7020592 w 12192000"/>
              <a:gd name="connsiteY155" fmla="*/ 1651 h 4939827"/>
              <a:gd name="connsiteX156" fmla="*/ 7025905 w 12192000"/>
              <a:gd name="connsiteY156" fmla="*/ 0 h 4939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Lst>
            <a:rect l="l" t="t" r="r" b="b"/>
            <a:pathLst>
              <a:path w="12192000" h="4939827">
                <a:moveTo>
                  <a:pt x="7025905" y="0"/>
                </a:moveTo>
                <a:lnTo>
                  <a:pt x="7032579" y="2808"/>
                </a:lnTo>
                <a:cubicBezTo>
                  <a:pt x="7044119" y="6590"/>
                  <a:pt x="7059062" y="10207"/>
                  <a:pt x="7079505" y="12971"/>
                </a:cubicBezTo>
                <a:cubicBezTo>
                  <a:pt x="7111522" y="10537"/>
                  <a:pt x="7122591" y="11519"/>
                  <a:pt x="7158791" y="12462"/>
                </a:cubicBezTo>
                <a:lnTo>
                  <a:pt x="7233338" y="24846"/>
                </a:lnTo>
                <a:cubicBezTo>
                  <a:pt x="7247177" y="23787"/>
                  <a:pt x="7254856" y="25962"/>
                  <a:pt x="7259791" y="29557"/>
                </a:cubicBezTo>
                <a:lnTo>
                  <a:pt x="7263923" y="35029"/>
                </a:lnTo>
                <a:lnTo>
                  <a:pt x="7281549" y="39654"/>
                </a:lnTo>
                <a:lnTo>
                  <a:pt x="7374735" y="65326"/>
                </a:lnTo>
                <a:lnTo>
                  <a:pt x="7376078" y="63849"/>
                </a:lnTo>
                <a:lnTo>
                  <a:pt x="7402026" y="60308"/>
                </a:lnTo>
                <a:lnTo>
                  <a:pt x="7415091" y="77403"/>
                </a:lnTo>
                <a:cubicBezTo>
                  <a:pt x="7421672" y="79965"/>
                  <a:pt x="7475806" y="92960"/>
                  <a:pt x="7488682" y="83440"/>
                </a:cubicBezTo>
                <a:cubicBezTo>
                  <a:pt x="7541625" y="94782"/>
                  <a:pt x="7683214" y="133614"/>
                  <a:pt x="7732750" y="145456"/>
                </a:cubicBezTo>
                <a:cubicBezTo>
                  <a:pt x="7748318" y="162765"/>
                  <a:pt x="7764581" y="171696"/>
                  <a:pt x="7785900" y="154493"/>
                </a:cubicBezTo>
                <a:cubicBezTo>
                  <a:pt x="7822539" y="158614"/>
                  <a:pt x="7915312" y="166523"/>
                  <a:pt x="7952584" y="170181"/>
                </a:cubicBezTo>
                <a:cubicBezTo>
                  <a:pt x="7998047" y="181004"/>
                  <a:pt x="8029749" y="207794"/>
                  <a:pt x="8058681" y="219431"/>
                </a:cubicBezTo>
                <a:cubicBezTo>
                  <a:pt x="8095466" y="185885"/>
                  <a:pt x="8090835" y="241759"/>
                  <a:pt x="8126175" y="240005"/>
                </a:cubicBezTo>
                <a:cubicBezTo>
                  <a:pt x="8163290" y="246246"/>
                  <a:pt x="8238799" y="256773"/>
                  <a:pt x="8281371" y="256875"/>
                </a:cubicBezTo>
                <a:cubicBezTo>
                  <a:pt x="8313651" y="251026"/>
                  <a:pt x="8346882" y="248570"/>
                  <a:pt x="8381609" y="240618"/>
                </a:cubicBezTo>
                <a:lnTo>
                  <a:pt x="8406759" y="232517"/>
                </a:lnTo>
                <a:lnTo>
                  <a:pt x="8426506" y="241842"/>
                </a:lnTo>
                <a:lnTo>
                  <a:pt x="8427949" y="240981"/>
                </a:lnTo>
                <a:cubicBezTo>
                  <a:pt x="8431925" y="239458"/>
                  <a:pt x="8436260" y="239096"/>
                  <a:pt x="8441468" y="241157"/>
                </a:cubicBezTo>
                <a:lnTo>
                  <a:pt x="8565757" y="255317"/>
                </a:lnTo>
                <a:lnTo>
                  <a:pt x="8573171" y="258426"/>
                </a:lnTo>
                <a:lnTo>
                  <a:pt x="8573548" y="258241"/>
                </a:lnTo>
                <a:cubicBezTo>
                  <a:pt x="8575650" y="258391"/>
                  <a:pt x="8618469" y="259217"/>
                  <a:pt x="8622021" y="261028"/>
                </a:cubicBezTo>
                <a:lnTo>
                  <a:pt x="8672650" y="254821"/>
                </a:lnTo>
                <a:cubicBezTo>
                  <a:pt x="8716151" y="260353"/>
                  <a:pt x="8748971" y="243487"/>
                  <a:pt x="8785543" y="263406"/>
                </a:cubicBezTo>
                <a:cubicBezTo>
                  <a:pt x="8826293" y="268498"/>
                  <a:pt x="8797654" y="254573"/>
                  <a:pt x="8830588" y="265483"/>
                </a:cubicBezTo>
                <a:cubicBezTo>
                  <a:pt x="8849202" y="267272"/>
                  <a:pt x="8877544" y="266277"/>
                  <a:pt x="8905142" y="264958"/>
                </a:cubicBezTo>
                <a:lnTo>
                  <a:pt x="8968582" y="262728"/>
                </a:lnTo>
                <a:lnTo>
                  <a:pt x="8972994" y="263284"/>
                </a:lnTo>
                <a:lnTo>
                  <a:pt x="9004605" y="258041"/>
                </a:lnTo>
                <a:lnTo>
                  <a:pt x="9016165" y="261258"/>
                </a:lnTo>
                <a:cubicBezTo>
                  <a:pt x="9028775" y="267579"/>
                  <a:pt x="9039083" y="277488"/>
                  <a:pt x="9043297" y="281547"/>
                </a:cubicBezTo>
                <a:lnTo>
                  <a:pt x="9048315" y="279264"/>
                </a:lnTo>
                <a:lnTo>
                  <a:pt x="9054706" y="278538"/>
                </a:lnTo>
                <a:lnTo>
                  <a:pt x="9070919" y="281810"/>
                </a:lnTo>
                <a:lnTo>
                  <a:pt x="9076813" y="283909"/>
                </a:lnTo>
                <a:cubicBezTo>
                  <a:pt x="9080948" y="285030"/>
                  <a:pt x="9083794" y="285362"/>
                  <a:pt x="9085871" y="285133"/>
                </a:cubicBezTo>
                <a:lnTo>
                  <a:pt x="9086159" y="284887"/>
                </a:lnTo>
                <a:lnTo>
                  <a:pt x="9134606" y="288168"/>
                </a:lnTo>
                <a:cubicBezTo>
                  <a:pt x="9149441" y="274272"/>
                  <a:pt x="9194106" y="309414"/>
                  <a:pt x="9195590" y="279568"/>
                </a:cubicBezTo>
                <a:cubicBezTo>
                  <a:pt x="9212898" y="284479"/>
                  <a:pt x="9220866" y="298055"/>
                  <a:pt x="9219336" y="278133"/>
                </a:cubicBezTo>
                <a:cubicBezTo>
                  <a:pt x="9225159" y="279201"/>
                  <a:pt x="9229164" y="278078"/>
                  <a:pt x="9232362" y="275894"/>
                </a:cubicBezTo>
                <a:lnTo>
                  <a:pt x="9283638" y="299924"/>
                </a:lnTo>
                <a:lnTo>
                  <a:pt x="9371484" y="329634"/>
                </a:lnTo>
                <a:lnTo>
                  <a:pt x="9404829" y="339038"/>
                </a:lnTo>
                <a:lnTo>
                  <a:pt x="9427021" y="358784"/>
                </a:lnTo>
                <a:cubicBezTo>
                  <a:pt x="9500124" y="364086"/>
                  <a:pt x="9604652" y="390635"/>
                  <a:pt x="9670844" y="405128"/>
                </a:cubicBezTo>
                <a:cubicBezTo>
                  <a:pt x="9688531" y="417998"/>
                  <a:pt x="9762277" y="426463"/>
                  <a:pt x="9816083" y="416573"/>
                </a:cubicBezTo>
                <a:lnTo>
                  <a:pt x="9936741" y="437044"/>
                </a:lnTo>
                <a:cubicBezTo>
                  <a:pt x="9978091" y="447025"/>
                  <a:pt x="10008641" y="443705"/>
                  <a:pt x="10050093" y="443783"/>
                </a:cubicBezTo>
                <a:cubicBezTo>
                  <a:pt x="10074709" y="448779"/>
                  <a:pt x="10088915" y="449258"/>
                  <a:pt x="10130090" y="459520"/>
                </a:cubicBezTo>
                <a:cubicBezTo>
                  <a:pt x="10137791" y="458564"/>
                  <a:pt x="10165777" y="459877"/>
                  <a:pt x="10173456" y="457749"/>
                </a:cubicBezTo>
                <a:lnTo>
                  <a:pt x="10218232" y="459820"/>
                </a:lnTo>
                <a:lnTo>
                  <a:pt x="10354176" y="471377"/>
                </a:lnTo>
                <a:cubicBezTo>
                  <a:pt x="10367946" y="478917"/>
                  <a:pt x="10417270" y="488110"/>
                  <a:pt x="10430681" y="481226"/>
                </a:cubicBezTo>
                <a:cubicBezTo>
                  <a:pt x="10441804" y="481366"/>
                  <a:pt x="10469025" y="490181"/>
                  <a:pt x="10478169" y="481774"/>
                </a:cubicBezTo>
                <a:cubicBezTo>
                  <a:pt x="10503830" y="488972"/>
                  <a:pt x="10531359" y="489751"/>
                  <a:pt x="10540907" y="485607"/>
                </a:cubicBezTo>
                <a:cubicBezTo>
                  <a:pt x="10569054" y="475472"/>
                  <a:pt x="10590882" y="489185"/>
                  <a:pt x="10614941" y="487592"/>
                </a:cubicBezTo>
                <a:cubicBezTo>
                  <a:pt x="10654657" y="492458"/>
                  <a:pt x="10645652" y="516778"/>
                  <a:pt x="10674098" y="521656"/>
                </a:cubicBezTo>
                <a:cubicBezTo>
                  <a:pt x="10737163" y="537583"/>
                  <a:pt x="10829686" y="559302"/>
                  <a:pt x="10874834" y="574867"/>
                </a:cubicBezTo>
                <a:cubicBezTo>
                  <a:pt x="10919981" y="590432"/>
                  <a:pt x="10878682" y="577481"/>
                  <a:pt x="10944981" y="615042"/>
                </a:cubicBezTo>
                <a:cubicBezTo>
                  <a:pt x="10976235" y="616974"/>
                  <a:pt x="10982969" y="648568"/>
                  <a:pt x="11006376" y="645957"/>
                </a:cubicBezTo>
                <a:cubicBezTo>
                  <a:pt x="11005343" y="630631"/>
                  <a:pt x="11047577" y="676048"/>
                  <a:pt x="11076308" y="675698"/>
                </a:cubicBezTo>
                <a:cubicBezTo>
                  <a:pt x="11093142" y="677175"/>
                  <a:pt x="11131116" y="681348"/>
                  <a:pt x="11148789" y="685041"/>
                </a:cubicBezTo>
                <a:cubicBezTo>
                  <a:pt x="11177310" y="688243"/>
                  <a:pt x="11217768" y="714725"/>
                  <a:pt x="11249129" y="684218"/>
                </a:cubicBezTo>
                <a:cubicBezTo>
                  <a:pt x="11276269" y="697037"/>
                  <a:pt x="11257432" y="693670"/>
                  <a:pt x="11299915" y="692177"/>
                </a:cubicBezTo>
                <a:cubicBezTo>
                  <a:pt x="11314401" y="703224"/>
                  <a:pt x="11371412" y="714421"/>
                  <a:pt x="11386973" y="708209"/>
                </a:cubicBezTo>
                <a:cubicBezTo>
                  <a:pt x="11425657" y="716286"/>
                  <a:pt x="11454555" y="715485"/>
                  <a:pt x="11500105" y="735014"/>
                </a:cubicBezTo>
                <a:cubicBezTo>
                  <a:pt x="11545172" y="751781"/>
                  <a:pt x="11573053" y="787789"/>
                  <a:pt x="11621735" y="789584"/>
                </a:cubicBezTo>
                <a:lnTo>
                  <a:pt x="11691200" y="867902"/>
                </a:lnTo>
                <a:cubicBezTo>
                  <a:pt x="11734106" y="911360"/>
                  <a:pt x="11773008" y="895495"/>
                  <a:pt x="11819427" y="911634"/>
                </a:cubicBezTo>
                <a:lnTo>
                  <a:pt x="11969720" y="964737"/>
                </a:lnTo>
                <a:cubicBezTo>
                  <a:pt x="12009110" y="978008"/>
                  <a:pt x="12010206" y="989588"/>
                  <a:pt x="12055766" y="991268"/>
                </a:cubicBezTo>
                <a:cubicBezTo>
                  <a:pt x="12105723" y="1003445"/>
                  <a:pt x="12068493" y="1020292"/>
                  <a:pt x="12171539" y="995427"/>
                </a:cubicBezTo>
                <a:cubicBezTo>
                  <a:pt x="12174929" y="995822"/>
                  <a:pt x="12180763" y="996228"/>
                  <a:pt x="12187831" y="996580"/>
                </a:cubicBezTo>
                <a:lnTo>
                  <a:pt x="12192000" y="996726"/>
                </a:lnTo>
                <a:lnTo>
                  <a:pt x="12192000" y="4939827"/>
                </a:lnTo>
                <a:lnTo>
                  <a:pt x="0" y="4939827"/>
                </a:lnTo>
                <a:lnTo>
                  <a:pt x="0" y="512043"/>
                </a:lnTo>
                <a:lnTo>
                  <a:pt x="7381" y="512580"/>
                </a:lnTo>
                <a:cubicBezTo>
                  <a:pt x="39359" y="514524"/>
                  <a:pt x="72732" y="514144"/>
                  <a:pt x="100029" y="504758"/>
                </a:cubicBezTo>
                <a:cubicBezTo>
                  <a:pt x="115935" y="525779"/>
                  <a:pt x="143126" y="489229"/>
                  <a:pt x="155244" y="525130"/>
                </a:cubicBezTo>
                <a:cubicBezTo>
                  <a:pt x="173881" y="522487"/>
                  <a:pt x="242791" y="514086"/>
                  <a:pt x="254366" y="534449"/>
                </a:cubicBezTo>
                <a:cubicBezTo>
                  <a:pt x="303041" y="537382"/>
                  <a:pt x="380161" y="541650"/>
                  <a:pt x="447292" y="542725"/>
                </a:cubicBezTo>
                <a:cubicBezTo>
                  <a:pt x="530282" y="553078"/>
                  <a:pt x="572130" y="539673"/>
                  <a:pt x="628105" y="547853"/>
                </a:cubicBezTo>
                <a:cubicBezTo>
                  <a:pt x="661608" y="509671"/>
                  <a:pt x="746152" y="605137"/>
                  <a:pt x="783146" y="591799"/>
                </a:cubicBezTo>
                <a:cubicBezTo>
                  <a:pt x="862499" y="590113"/>
                  <a:pt x="949481" y="579142"/>
                  <a:pt x="1043676" y="591887"/>
                </a:cubicBezTo>
                <a:cubicBezTo>
                  <a:pt x="1120353" y="576991"/>
                  <a:pt x="1172004" y="553592"/>
                  <a:pt x="1281816" y="520946"/>
                </a:cubicBezTo>
                <a:cubicBezTo>
                  <a:pt x="1339915" y="511282"/>
                  <a:pt x="1459480" y="554579"/>
                  <a:pt x="1486347" y="487310"/>
                </a:cubicBezTo>
                <a:cubicBezTo>
                  <a:pt x="1507765" y="532008"/>
                  <a:pt x="1539168" y="465954"/>
                  <a:pt x="1568079" y="462531"/>
                </a:cubicBezTo>
                <a:cubicBezTo>
                  <a:pt x="1587821" y="491525"/>
                  <a:pt x="1601468" y="469316"/>
                  <a:pt x="1622516" y="466058"/>
                </a:cubicBezTo>
                <a:cubicBezTo>
                  <a:pt x="1630056" y="483510"/>
                  <a:pt x="1647504" y="484261"/>
                  <a:pt x="1655457" y="465359"/>
                </a:cubicBezTo>
                <a:cubicBezTo>
                  <a:pt x="1651800" y="419723"/>
                  <a:pt x="1709718" y="447719"/>
                  <a:pt x="1717454" y="417203"/>
                </a:cubicBezTo>
                <a:cubicBezTo>
                  <a:pt x="1753115" y="414011"/>
                  <a:pt x="1882851" y="412376"/>
                  <a:pt x="1913794" y="365255"/>
                </a:cubicBezTo>
                <a:cubicBezTo>
                  <a:pt x="2001060" y="361067"/>
                  <a:pt x="2099559" y="366414"/>
                  <a:pt x="2129762" y="367832"/>
                </a:cubicBezTo>
                <a:cubicBezTo>
                  <a:pt x="2215380" y="355065"/>
                  <a:pt x="2248807" y="343296"/>
                  <a:pt x="2376970" y="350129"/>
                </a:cubicBezTo>
                <a:cubicBezTo>
                  <a:pt x="2393251" y="360463"/>
                  <a:pt x="2473371" y="379419"/>
                  <a:pt x="2480155" y="359227"/>
                </a:cubicBezTo>
                <a:cubicBezTo>
                  <a:pt x="2520060" y="359505"/>
                  <a:pt x="2561270" y="311415"/>
                  <a:pt x="2586782" y="339352"/>
                </a:cubicBezTo>
                <a:cubicBezTo>
                  <a:pt x="2585230" y="294982"/>
                  <a:pt x="2653633" y="316689"/>
                  <a:pt x="2679617" y="305383"/>
                </a:cubicBezTo>
                <a:cubicBezTo>
                  <a:pt x="2721434" y="266011"/>
                  <a:pt x="2746765" y="276002"/>
                  <a:pt x="2788947" y="250375"/>
                </a:cubicBezTo>
                <a:cubicBezTo>
                  <a:pt x="2851672" y="235447"/>
                  <a:pt x="2913075" y="252766"/>
                  <a:pt x="2965530" y="245958"/>
                </a:cubicBezTo>
                <a:cubicBezTo>
                  <a:pt x="3001911" y="238336"/>
                  <a:pt x="3090203" y="217828"/>
                  <a:pt x="3103677" y="209527"/>
                </a:cubicBezTo>
                <a:lnTo>
                  <a:pt x="3126759" y="211226"/>
                </a:lnTo>
                <a:cubicBezTo>
                  <a:pt x="3136908" y="211889"/>
                  <a:pt x="3148903" y="212490"/>
                  <a:pt x="3164020" y="212779"/>
                </a:cubicBezTo>
                <a:cubicBezTo>
                  <a:pt x="3225474" y="210084"/>
                  <a:pt x="3231859" y="218227"/>
                  <a:pt x="3285019" y="220535"/>
                </a:cubicBezTo>
                <a:cubicBezTo>
                  <a:pt x="3318541" y="222809"/>
                  <a:pt x="3359787" y="223898"/>
                  <a:pt x="3365154" y="226416"/>
                </a:cubicBezTo>
                <a:lnTo>
                  <a:pt x="3367507" y="225416"/>
                </a:lnTo>
                <a:cubicBezTo>
                  <a:pt x="3377583" y="223667"/>
                  <a:pt x="3383502" y="224760"/>
                  <a:pt x="3387567" y="227103"/>
                </a:cubicBezTo>
                <a:lnTo>
                  <a:pt x="3498001" y="231941"/>
                </a:lnTo>
                <a:cubicBezTo>
                  <a:pt x="3513569" y="226158"/>
                  <a:pt x="3539132" y="232525"/>
                  <a:pt x="3561557" y="228095"/>
                </a:cubicBezTo>
                <a:cubicBezTo>
                  <a:pt x="3574944" y="230843"/>
                  <a:pt x="3597426" y="216287"/>
                  <a:pt x="3611920" y="218094"/>
                </a:cubicBezTo>
                <a:lnTo>
                  <a:pt x="3620528" y="218788"/>
                </a:lnTo>
                <a:lnTo>
                  <a:pt x="3620766" y="218511"/>
                </a:lnTo>
                <a:cubicBezTo>
                  <a:pt x="3622780" y="218042"/>
                  <a:pt x="3625663" y="218038"/>
                  <a:pt x="3629977" y="218664"/>
                </a:cubicBezTo>
                <a:lnTo>
                  <a:pt x="3636217" y="220048"/>
                </a:lnTo>
                <a:lnTo>
                  <a:pt x="3709484" y="186927"/>
                </a:lnTo>
                <a:cubicBezTo>
                  <a:pt x="3731015" y="183190"/>
                  <a:pt x="3745790" y="180810"/>
                  <a:pt x="3761342" y="177474"/>
                </a:cubicBezTo>
                <a:lnTo>
                  <a:pt x="3799748" y="167154"/>
                </a:lnTo>
                <a:lnTo>
                  <a:pt x="3922756" y="194044"/>
                </a:lnTo>
                <a:cubicBezTo>
                  <a:pt x="3960877" y="203465"/>
                  <a:pt x="3965250" y="215357"/>
                  <a:pt x="4028476" y="223679"/>
                </a:cubicBezTo>
                <a:cubicBezTo>
                  <a:pt x="4088751" y="228019"/>
                  <a:pt x="4139112" y="248870"/>
                  <a:pt x="4191582" y="238952"/>
                </a:cubicBezTo>
                <a:cubicBezTo>
                  <a:pt x="4210842" y="254091"/>
                  <a:pt x="4229809" y="260810"/>
                  <a:pt x="4251024" y="240874"/>
                </a:cubicBezTo>
                <a:cubicBezTo>
                  <a:pt x="4306627" y="250935"/>
                  <a:pt x="4317066" y="281625"/>
                  <a:pt x="4355275" y="260205"/>
                </a:cubicBezTo>
                <a:cubicBezTo>
                  <a:pt x="4390577" y="327090"/>
                  <a:pt x="4385658" y="272111"/>
                  <a:pt x="4423807" y="270366"/>
                </a:cubicBezTo>
                <a:cubicBezTo>
                  <a:pt x="4457666" y="271864"/>
                  <a:pt x="4523223" y="267475"/>
                  <a:pt x="4558432" y="269194"/>
                </a:cubicBezTo>
                <a:cubicBezTo>
                  <a:pt x="4594553" y="230955"/>
                  <a:pt x="4596517" y="287120"/>
                  <a:pt x="4635061" y="280682"/>
                </a:cubicBezTo>
                <a:cubicBezTo>
                  <a:pt x="4676560" y="281955"/>
                  <a:pt x="4741782" y="292968"/>
                  <a:pt x="4807427" y="276835"/>
                </a:cubicBezTo>
                <a:cubicBezTo>
                  <a:pt x="4876769" y="256626"/>
                  <a:pt x="4951997" y="249407"/>
                  <a:pt x="5028933" y="183887"/>
                </a:cubicBezTo>
                <a:cubicBezTo>
                  <a:pt x="5044713" y="164149"/>
                  <a:pt x="5073685" y="161161"/>
                  <a:pt x="5093642" y="177214"/>
                </a:cubicBezTo>
                <a:cubicBezTo>
                  <a:pt x="5097077" y="179978"/>
                  <a:pt x="5100108" y="183212"/>
                  <a:pt x="5102642" y="186816"/>
                </a:cubicBezTo>
                <a:cubicBezTo>
                  <a:pt x="5150234" y="139156"/>
                  <a:pt x="5169674" y="190314"/>
                  <a:pt x="5193590" y="156458"/>
                </a:cubicBezTo>
                <a:cubicBezTo>
                  <a:pt x="5257854" y="151722"/>
                  <a:pt x="5301917" y="175841"/>
                  <a:pt x="5323922" y="146332"/>
                </a:cubicBezTo>
                <a:cubicBezTo>
                  <a:pt x="5355266" y="153538"/>
                  <a:pt x="5392601" y="198271"/>
                  <a:pt x="5421860" y="167298"/>
                </a:cubicBezTo>
                <a:cubicBezTo>
                  <a:pt x="5420630" y="196364"/>
                  <a:pt x="5461576" y="151467"/>
                  <a:pt x="5476948" y="173249"/>
                </a:cubicBezTo>
                <a:cubicBezTo>
                  <a:pt x="5487334" y="191763"/>
                  <a:pt x="5502178" y="182456"/>
                  <a:pt x="5516842" y="184018"/>
                </a:cubicBezTo>
                <a:cubicBezTo>
                  <a:pt x="5533140" y="200158"/>
                  <a:pt x="5599828" y="189750"/>
                  <a:pt x="5619415" y="176781"/>
                </a:cubicBezTo>
                <a:cubicBezTo>
                  <a:pt x="5690073" y="168499"/>
                  <a:pt x="5748631" y="186964"/>
                  <a:pt x="5789867" y="150304"/>
                </a:cubicBezTo>
                <a:cubicBezTo>
                  <a:pt x="5802836" y="146282"/>
                  <a:pt x="5814753" y="145947"/>
                  <a:pt x="5825953" y="147907"/>
                </a:cubicBezTo>
                <a:lnTo>
                  <a:pt x="5856168" y="158719"/>
                </a:lnTo>
                <a:lnTo>
                  <a:pt x="5862476" y="172447"/>
                </a:lnTo>
                <a:lnTo>
                  <a:pt x="5882195" y="173195"/>
                </a:lnTo>
                <a:lnTo>
                  <a:pt x="5952585" y="161012"/>
                </a:lnTo>
                <a:cubicBezTo>
                  <a:pt x="5962273" y="166588"/>
                  <a:pt x="5992020" y="151579"/>
                  <a:pt x="6001964" y="154786"/>
                </a:cubicBezTo>
                <a:cubicBezTo>
                  <a:pt x="6061748" y="122178"/>
                  <a:pt x="6101539" y="131534"/>
                  <a:pt x="6184207" y="132658"/>
                </a:cubicBezTo>
                <a:cubicBezTo>
                  <a:pt x="6266582" y="127016"/>
                  <a:pt x="6286876" y="151859"/>
                  <a:pt x="6415830" y="136006"/>
                </a:cubicBezTo>
                <a:cubicBezTo>
                  <a:pt x="6563502" y="116945"/>
                  <a:pt x="6684679" y="79367"/>
                  <a:pt x="6756965" y="57636"/>
                </a:cubicBezTo>
                <a:cubicBezTo>
                  <a:pt x="6761544" y="48663"/>
                  <a:pt x="6812642" y="36519"/>
                  <a:pt x="6819400" y="30742"/>
                </a:cubicBezTo>
                <a:lnTo>
                  <a:pt x="6986370" y="12659"/>
                </a:lnTo>
                <a:lnTo>
                  <a:pt x="6989536" y="14528"/>
                </a:lnTo>
                <a:cubicBezTo>
                  <a:pt x="7002946" y="17364"/>
                  <a:pt x="7010700" y="14716"/>
                  <a:pt x="7015933" y="9653"/>
                </a:cubicBezTo>
                <a:lnTo>
                  <a:pt x="7020592" y="1651"/>
                </a:lnTo>
                <a:lnTo>
                  <a:pt x="7025905"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F309D67A-2364-CEB5-3E9C-A3571B6B51D8}"/>
              </a:ext>
            </a:extLst>
          </p:cNvPr>
          <p:cNvSpPr txBox="1"/>
          <p:nvPr/>
        </p:nvSpPr>
        <p:spPr>
          <a:xfrm>
            <a:off x="1184744" y="5198168"/>
            <a:ext cx="9859618" cy="642797"/>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3600" b="1" dirty="0">
                <a:latin typeface="+mj-lt"/>
                <a:ea typeface="+mj-ea"/>
                <a:cs typeface="+mj-cs"/>
              </a:rPr>
              <a:t>What happens</a:t>
            </a:r>
            <a:r>
              <a:rPr lang="en-US" sz="3600" b="1" baseline="0" dirty="0">
                <a:latin typeface="+mj-lt"/>
                <a:ea typeface="+mj-ea"/>
                <a:cs typeface="+mj-cs"/>
              </a:rPr>
              <a:t> if a </a:t>
            </a:r>
            <a:r>
              <a:rPr lang="en-US" sz="3600" b="1" dirty="0">
                <a:latin typeface="+mj-lt"/>
                <a:ea typeface="+mj-ea"/>
                <a:cs typeface="+mj-cs"/>
              </a:rPr>
              <a:t>c</a:t>
            </a:r>
            <a:r>
              <a:rPr lang="en-US" sz="3600" b="1" baseline="0" dirty="0">
                <a:latin typeface="+mj-lt"/>
                <a:ea typeface="+mj-ea"/>
                <a:cs typeface="+mj-cs"/>
              </a:rPr>
              <a:t>ounter-allegation is made?</a:t>
            </a:r>
          </a:p>
        </p:txBody>
      </p:sp>
      <p:sp>
        <p:nvSpPr>
          <p:cNvPr id="11289" name="Freeform: Shape 11288">
            <a:extLst>
              <a:ext uri="{FF2B5EF4-FFF2-40B4-BE49-F238E27FC236}">
                <a16:creationId xmlns:a16="http://schemas.microsoft.com/office/drawing/2014/main" id="{3389D0BC-BA1D-4360-88F9-D9ECCBDAB5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17950" y="647758"/>
            <a:ext cx="8355105" cy="4392652"/>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1266" name="Picture 2" descr="Read all Latest Updates on and about counter allegation">
            <a:extLst>
              <a:ext uri="{FF2B5EF4-FFF2-40B4-BE49-F238E27FC236}">
                <a16:creationId xmlns:a16="http://schemas.microsoft.com/office/drawing/2014/main" id="{273CE753-A18D-5D43-AFC7-D929922FD48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0550" b="10552"/>
          <a:stretch/>
        </p:blipFill>
        <p:spPr bwMode="auto">
          <a:xfrm>
            <a:off x="2079812" y="805516"/>
            <a:ext cx="8032376" cy="40740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49542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295" name="Rectangle 12294">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p:nvSpPr>
        <p:spPr>
          <a:xfrm>
            <a:off x="589560" y="856180"/>
            <a:ext cx="4560584" cy="112806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a:latin typeface="+mj-lt"/>
                <a:ea typeface="+mj-ea"/>
                <a:cs typeface="+mj-cs"/>
              </a:rPr>
              <a:t>Counter Allegations</a:t>
            </a:r>
            <a:endParaRPr lang="en-US" sz="4000" b="1">
              <a:latin typeface="+mj-lt"/>
              <a:ea typeface="+mj-ea"/>
              <a:cs typeface="+mj-cs"/>
            </a:endParaRPr>
          </a:p>
        </p:txBody>
      </p:sp>
      <p:grpSp>
        <p:nvGrpSpPr>
          <p:cNvPr id="12297" name="Group 12296">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298" name="Rectangle 12297">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9" name="Rectangle 12298">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2301" name="Rectangle 12300">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F89FB669-262E-4735-A588-6F594C7106A6}"/>
              </a:ext>
            </a:extLst>
          </p:cNvPr>
          <p:cNvSpPr txBox="1"/>
          <p:nvPr/>
        </p:nvSpPr>
        <p:spPr>
          <a:xfrm>
            <a:off x="590719" y="2330505"/>
            <a:ext cx="4559425" cy="3979585"/>
          </a:xfrm>
          <a:prstGeom prst="rect">
            <a:avLst/>
          </a:prstGeom>
        </p:spPr>
        <p:txBody>
          <a:bodyPr vert="horz" lIns="91440" tIns="45720" rIns="91440" bIns="45720" rtlCol="0" anchor="ctr">
            <a:normAutofit/>
          </a:bodyPr>
          <a:lstStyle/>
          <a:p>
            <a:pPr>
              <a:lnSpc>
                <a:spcPct val="90000"/>
              </a:lnSpc>
              <a:spcAft>
                <a:spcPts val="600"/>
              </a:spcAft>
            </a:pPr>
            <a:r>
              <a:rPr lang="en-US" sz="2000" b="0" dirty="0">
                <a:effectLst/>
              </a:rPr>
              <a:t>The allegation would need to be investigated on its own merit </a:t>
            </a:r>
          </a:p>
          <a:p>
            <a:pPr>
              <a:lnSpc>
                <a:spcPct val="90000"/>
              </a:lnSpc>
              <a:spcAft>
                <a:spcPts val="600"/>
              </a:spcAft>
            </a:pPr>
            <a:endParaRPr lang="en-US" sz="2000" dirty="0"/>
          </a:p>
          <a:p>
            <a:pPr>
              <a:lnSpc>
                <a:spcPct val="90000"/>
              </a:lnSpc>
              <a:spcAft>
                <a:spcPts val="600"/>
              </a:spcAft>
            </a:pPr>
            <a:r>
              <a:rPr lang="en-US" sz="2000" b="0" dirty="0">
                <a:effectLst/>
              </a:rPr>
              <a:t>Victim &gt; Suspect? Possibility of being </a:t>
            </a:r>
            <a:r>
              <a:rPr lang="en-US" sz="2000" dirty="0"/>
              <a:t>tainted due to </a:t>
            </a:r>
            <a:r>
              <a:rPr lang="en-US" sz="2000" b="0" dirty="0">
                <a:effectLst/>
              </a:rPr>
              <a:t>being questioned about it when not under PACE</a:t>
            </a:r>
          </a:p>
        </p:txBody>
      </p:sp>
      <p:sp>
        <p:nvSpPr>
          <p:cNvPr id="12303" name="Rectangle 12302">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05" name="Rectangle 12304">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290" name="Picture 2" descr="What happens at a police interview? Everything you need to know">
            <a:extLst>
              <a:ext uri="{FF2B5EF4-FFF2-40B4-BE49-F238E27FC236}">
                <a16:creationId xmlns:a16="http://schemas.microsoft.com/office/drawing/2014/main" id="{2A40D8E4-2DC6-DB76-DFC6-0D2EC2C37B2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274" r="27078"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633907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262608"/>
            <a:ext cx="8280920" cy="646331"/>
          </a:xfrm>
          <a:prstGeom prst="rect">
            <a:avLst/>
          </a:prstGeom>
          <a:solidFill>
            <a:schemeClr val="accent1">
              <a:lumMod val="60000"/>
              <a:lumOff val="40000"/>
            </a:schemeClr>
          </a:solidFill>
          <a:ln>
            <a:noFill/>
          </a:ln>
        </p:spPr>
        <p:txBody>
          <a:bodyPr wrap="square" rtlCol="0">
            <a:spAutoFit/>
          </a:bodyPr>
          <a:lstStyle/>
          <a:p>
            <a:pPr algn="ctr"/>
            <a:r>
              <a:rPr lang="en-GB" sz="3600" b="1" dirty="0">
                <a:solidFill>
                  <a:schemeClr val="bg1"/>
                </a:solidFill>
              </a:rPr>
              <a:t>S.47 - Actual Bodily Harm (ABH)</a:t>
            </a:r>
          </a:p>
        </p:txBody>
      </p:sp>
      <p:graphicFrame>
        <p:nvGraphicFramePr>
          <p:cNvPr id="4" name="Diagram 3"/>
          <p:cNvGraphicFramePr/>
          <p:nvPr>
            <p:extLst>
              <p:ext uri="{D42A27DB-BD31-4B8C-83A1-F6EECF244321}">
                <p14:modId xmlns:p14="http://schemas.microsoft.com/office/powerpoint/2010/main" val="287065936"/>
              </p:ext>
            </p:extLst>
          </p:nvPr>
        </p:nvGraphicFramePr>
        <p:xfrm>
          <a:off x="294973" y="1210940"/>
          <a:ext cx="8262588" cy="34001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AE307AD7-E12B-24D9-C524-DB002BD3FDAD}"/>
              </a:ext>
            </a:extLst>
          </p:cNvPr>
          <p:cNvSpPr txBox="1"/>
          <p:nvPr/>
        </p:nvSpPr>
        <p:spPr>
          <a:xfrm>
            <a:off x="578272" y="4965269"/>
            <a:ext cx="7378700" cy="523220"/>
          </a:xfrm>
          <a:prstGeom prst="rect">
            <a:avLst/>
          </a:prstGeom>
          <a:noFill/>
        </p:spPr>
        <p:txBody>
          <a:bodyPr wrap="square">
            <a:spAutoFit/>
          </a:bodyPr>
          <a:lstStyle/>
          <a:p>
            <a:pPr>
              <a:lnSpc>
                <a:spcPct val="100000"/>
              </a:lnSpc>
            </a:pPr>
            <a:r>
              <a:rPr lang="en-GB" altLang="en-US" sz="2800" b="1" dirty="0">
                <a:ea typeface="ＭＳ Ｐゴシック" panose="020B0600070205080204" pitchFamily="34" charset="-128"/>
              </a:rPr>
              <a:t>What do you think the definition of ABH is? </a:t>
            </a:r>
          </a:p>
        </p:txBody>
      </p:sp>
      <p:sp>
        <p:nvSpPr>
          <p:cNvPr id="7" name="TextBox 6">
            <a:extLst>
              <a:ext uri="{FF2B5EF4-FFF2-40B4-BE49-F238E27FC236}">
                <a16:creationId xmlns:a16="http://schemas.microsoft.com/office/drawing/2014/main" id="{CD22A326-B663-7D2A-9498-9D85F9B0D42A}"/>
              </a:ext>
            </a:extLst>
          </p:cNvPr>
          <p:cNvSpPr txBox="1"/>
          <p:nvPr/>
        </p:nvSpPr>
        <p:spPr>
          <a:xfrm rot="521359">
            <a:off x="8651796" y="579652"/>
            <a:ext cx="3024839" cy="1477328"/>
          </a:xfrm>
          <a:prstGeom prst="rect">
            <a:avLst/>
          </a:prstGeom>
          <a:solidFill>
            <a:schemeClr val="accent1">
              <a:lumMod val="60000"/>
              <a:lumOff val="40000"/>
            </a:schemeClr>
          </a:solidFill>
          <a:ln>
            <a:noFill/>
          </a:ln>
        </p:spPr>
        <p:txBody>
          <a:bodyPr wrap="square">
            <a:spAutoFit/>
          </a:bodyPr>
          <a:lstStyle/>
          <a:p>
            <a:pPr algn="ctr">
              <a:lnSpc>
                <a:spcPct val="100000"/>
              </a:lnSpc>
            </a:pPr>
            <a:r>
              <a:rPr lang="en-GB" altLang="en-US" sz="1800" dirty="0">
                <a:ea typeface="ＭＳ Ｐゴシック" panose="020B0600070205080204" pitchFamily="34" charset="-128"/>
              </a:rPr>
              <a:t>The main factor</a:t>
            </a:r>
            <a:r>
              <a:rPr lang="en-GB" altLang="en-US" sz="1800" baseline="0" dirty="0">
                <a:ea typeface="ＭＳ Ｐゴシック" panose="020B0600070205080204" pitchFamily="34" charset="-128"/>
              </a:rPr>
              <a:t> which distinguishes common assault by beating from ABH is the degree of injury.</a:t>
            </a:r>
          </a:p>
          <a:p>
            <a:pPr>
              <a:lnSpc>
                <a:spcPct val="100000"/>
              </a:lnSpc>
            </a:pPr>
            <a:endParaRPr lang="en-GB" altLang="en-US" sz="1800" baseline="0" dirty="0">
              <a:ea typeface="ＭＳ Ｐゴシック" panose="020B0600070205080204" pitchFamily="34" charset="-128"/>
            </a:endParaRPr>
          </a:p>
        </p:txBody>
      </p:sp>
      <p:sp>
        <p:nvSpPr>
          <p:cNvPr id="9" name="TextBox 8">
            <a:extLst>
              <a:ext uri="{FF2B5EF4-FFF2-40B4-BE49-F238E27FC236}">
                <a16:creationId xmlns:a16="http://schemas.microsoft.com/office/drawing/2014/main" id="{E3E1AC45-18C0-1C48-3257-77525885EC10}"/>
              </a:ext>
            </a:extLst>
          </p:cNvPr>
          <p:cNvSpPr txBox="1"/>
          <p:nvPr/>
        </p:nvSpPr>
        <p:spPr>
          <a:xfrm>
            <a:off x="8240271" y="3795718"/>
            <a:ext cx="3530600" cy="2862322"/>
          </a:xfrm>
          <a:prstGeom prst="rect">
            <a:avLst/>
          </a:prstGeom>
          <a:solidFill>
            <a:schemeClr val="accent1">
              <a:lumMod val="60000"/>
              <a:lumOff val="40000"/>
            </a:schemeClr>
          </a:solidFill>
          <a:ln>
            <a:noFill/>
          </a:ln>
        </p:spPr>
        <p:txBody>
          <a:bodyPr wrap="square">
            <a:spAutoFit/>
          </a:bodyPr>
          <a:lstStyle/>
          <a:p>
            <a:pPr algn="ctr">
              <a:lnSpc>
                <a:spcPct val="100000"/>
              </a:lnSpc>
            </a:pPr>
            <a:r>
              <a:rPr lang="en-GB" altLang="en-US" sz="1800" b="1" baseline="0" dirty="0">
                <a:ea typeface="ＭＳ Ｐゴシック" panose="020B0600070205080204" pitchFamily="34" charset="-128"/>
              </a:rPr>
              <a:t>Bodily harm </a:t>
            </a:r>
            <a:r>
              <a:rPr lang="en-GB" altLang="en-US" sz="1800" baseline="0" dirty="0">
                <a:ea typeface="ＭＳ Ｐゴシック" panose="020B0600070205080204" pitchFamily="34" charset="-128"/>
              </a:rPr>
              <a:t>– includes any hurt or injury calculated to interfere with the health or comfort of the victim. Such injury or hurt need not be permanent  but must be more than merely transient. (lasting for only a short time)</a:t>
            </a:r>
          </a:p>
          <a:p>
            <a:pPr algn="ctr">
              <a:lnSpc>
                <a:spcPct val="100000"/>
              </a:lnSpc>
            </a:pPr>
            <a:r>
              <a:rPr lang="en-GB" altLang="en-US" sz="1800" baseline="0" dirty="0">
                <a:ea typeface="ＭＳ Ｐゴシック" panose="020B0600070205080204" pitchFamily="34" charset="-128"/>
              </a:rPr>
              <a:t>The injury must be real and must be able to be seen and felt by the victim. </a:t>
            </a:r>
          </a:p>
        </p:txBody>
      </p:sp>
      <p:sp>
        <p:nvSpPr>
          <p:cNvPr id="11" name="TextBox 10">
            <a:extLst>
              <a:ext uri="{FF2B5EF4-FFF2-40B4-BE49-F238E27FC236}">
                <a16:creationId xmlns:a16="http://schemas.microsoft.com/office/drawing/2014/main" id="{287D9B00-7181-EE91-0D4F-7CBB9D43EB74}"/>
              </a:ext>
            </a:extLst>
          </p:cNvPr>
          <p:cNvSpPr txBox="1"/>
          <p:nvPr/>
        </p:nvSpPr>
        <p:spPr>
          <a:xfrm>
            <a:off x="421129" y="6133727"/>
            <a:ext cx="7756827" cy="461665"/>
          </a:xfrm>
          <a:prstGeom prst="rect">
            <a:avLst/>
          </a:prstGeom>
          <a:noFill/>
        </p:spPr>
        <p:txBody>
          <a:bodyPr wrap="square">
            <a:spAutoFit/>
          </a:bodyPr>
          <a:lstStyle/>
          <a:p>
            <a:pPr algn="ctr">
              <a:lnSpc>
                <a:spcPct val="100000"/>
              </a:lnSpc>
            </a:pPr>
            <a:r>
              <a:rPr lang="en-GB" altLang="en-US" sz="1200" dirty="0">
                <a:ea typeface="ＭＳ Ｐゴシック" panose="020B0600070205080204" pitchFamily="34" charset="-128"/>
              </a:rPr>
              <a:t>Intention or recklessness are the same for ABH as they are for common assault by beating,</a:t>
            </a:r>
            <a:r>
              <a:rPr lang="en-GB" altLang="en-US" sz="1200" baseline="0" dirty="0">
                <a:ea typeface="ＭＳ Ｐゴシック" panose="020B0600070205080204" pitchFamily="34" charset="-128"/>
              </a:rPr>
              <a:t> it only needs to be proved the assault was intended or carried out recklessly. </a:t>
            </a:r>
            <a:endParaRPr lang="en-GB" altLang="en-US" sz="1200" dirty="0">
              <a:ea typeface="ＭＳ Ｐゴシック" panose="020B0600070205080204" pitchFamily="34" charset="-128"/>
            </a:endParaRPr>
          </a:p>
        </p:txBody>
      </p:sp>
    </p:spTree>
    <p:extLst>
      <p:ext uri="{BB962C8B-B14F-4D97-AF65-F5344CB8AC3E}">
        <p14:creationId xmlns:p14="http://schemas.microsoft.com/office/powerpoint/2010/main" val="2005433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7D7DD885-32A6-4C60-B02E-0823F42FF6C4}"/>
                                            </p:graphicEl>
                                          </p:spTgt>
                                        </p:tgtEl>
                                        <p:attrNameLst>
                                          <p:attrName>style.visibility</p:attrName>
                                        </p:attrNameLst>
                                      </p:cBhvr>
                                      <p:to>
                                        <p:strVal val="visible"/>
                                      </p:to>
                                    </p:set>
                                    <p:animEffect transition="in" filter="fade">
                                      <p:cBhvr>
                                        <p:cTn id="7" dur="500"/>
                                        <p:tgtEl>
                                          <p:spTgt spid="4">
                                            <p:graphicEl>
                                              <a:dgm id="{7D7DD885-32A6-4C60-B02E-0823F42FF6C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44FE96D1-D1A4-426B-AC76-018540E35D08}"/>
                                            </p:graphicEl>
                                          </p:spTgt>
                                        </p:tgtEl>
                                        <p:attrNameLst>
                                          <p:attrName>style.visibility</p:attrName>
                                        </p:attrNameLst>
                                      </p:cBhvr>
                                      <p:to>
                                        <p:strVal val="visible"/>
                                      </p:to>
                                    </p:set>
                                    <p:animEffect transition="in" filter="fade">
                                      <p:cBhvr>
                                        <p:cTn id="12" dur="500"/>
                                        <p:tgtEl>
                                          <p:spTgt spid="4">
                                            <p:graphicEl>
                                              <a:dgm id="{44FE96D1-D1A4-426B-AC76-018540E35D0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184573"/>
            <a:ext cx="8280920" cy="646331"/>
          </a:xfrm>
          <a:prstGeom prst="rect">
            <a:avLst/>
          </a:prstGeom>
          <a:solidFill>
            <a:schemeClr val="accent1">
              <a:lumMod val="60000"/>
              <a:lumOff val="40000"/>
            </a:schemeClr>
          </a:solidFill>
          <a:ln>
            <a:noFill/>
          </a:ln>
        </p:spPr>
        <p:txBody>
          <a:bodyPr wrap="square" rtlCol="0">
            <a:spAutoFit/>
          </a:bodyPr>
          <a:lstStyle/>
          <a:p>
            <a:pPr algn="ctr"/>
            <a:r>
              <a:rPr lang="en-GB" sz="3600" b="1" dirty="0">
                <a:solidFill>
                  <a:schemeClr val="bg1"/>
                </a:solidFill>
              </a:rPr>
              <a:t>Actual Bodily Harm (ABH</a:t>
            </a:r>
            <a:r>
              <a:rPr lang="en-GB" sz="2800" b="1" dirty="0">
                <a:solidFill>
                  <a:schemeClr val="bg1"/>
                </a:solidFill>
              </a:rPr>
              <a:t>)</a:t>
            </a:r>
          </a:p>
        </p:txBody>
      </p:sp>
      <p:graphicFrame>
        <p:nvGraphicFramePr>
          <p:cNvPr id="3" name="Diagram 2"/>
          <p:cNvGraphicFramePr/>
          <p:nvPr>
            <p:extLst>
              <p:ext uri="{D42A27DB-BD31-4B8C-83A1-F6EECF244321}">
                <p14:modId xmlns:p14="http://schemas.microsoft.com/office/powerpoint/2010/main" val="3018569572"/>
              </p:ext>
            </p:extLst>
          </p:nvPr>
        </p:nvGraphicFramePr>
        <p:xfrm>
          <a:off x="179636" y="1197455"/>
          <a:ext cx="8280920" cy="31121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40BA8470-9DD8-6820-6CC5-05F416607710}"/>
              </a:ext>
            </a:extLst>
          </p:cNvPr>
          <p:cNvSpPr txBox="1"/>
          <p:nvPr/>
        </p:nvSpPr>
        <p:spPr>
          <a:xfrm>
            <a:off x="7503864" y="4309575"/>
            <a:ext cx="4330700" cy="2308324"/>
          </a:xfrm>
          <a:prstGeom prst="rect">
            <a:avLst/>
          </a:prstGeom>
          <a:solidFill>
            <a:schemeClr val="accent1">
              <a:lumMod val="60000"/>
              <a:lumOff val="40000"/>
            </a:schemeClr>
          </a:solidFill>
          <a:ln>
            <a:noFill/>
          </a:ln>
        </p:spPr>
        <p:txBody>
          <a:bodyPr wrap="square">
            <a:spAutoFit/>
          </a:bodyPr>
          <a:lstStyle/>
          <a:p>
            <a:pPr algn="ctr">
              <a:lnSpc>
                <a:spcPct val="100000"/>
              </a:lnSpc>
            </a:pPr>
            <a:r>
              <a:rPr lang="en-GB" altLang="en-US" sz="1800" dirty="0">
                <a:ea typeface="ＭＳ Ｐゴシック" panose="020B0600070205080204" pitchFamily="34" charset="-128"/>
              </a:rPr>
              <a:t>This definition is from case </a:t>
            </a:r>
            <a:r>
              <a:rPr lang="en-GB" altLang="en-US" dirty="0">
                <a:ea typeface="ＭＳ Ｐゴシック" panose="020B0600070205080204" pitchFamily="34" charset="-128"/>
              </a:rPr>
              <a:t>l</a:t>
            </a:r>
            <a:r>
              <a:rPr lang="en-GB" altLang="en-US" sz="1800" dirty="0">
                <a:ea typeface="ＭＳ Ｐゴシック" panose="020B0600070205080204" pitchFamily="34" charset="-128"/>
              </a:rPr>
              <a:t>aw </a:t>
            </a:r>
            <a:br>
              <a:rPr lang="en-GB" altLang="en-US" sz="1800" dirty="0">
                <a:ea typeface="ＭＳ Ｐゴシック" panose="020B0600070205080204" pitchFamily="34" charset="-128"/>
              </a:rPr>
            </a:br>
            <a:r>
              <a:rPr lang="en-GB" altLang="en-US" sz="1800" dirty="0">
                <a:ea typeface="ＭＳ Ｐゴシック" panose="020B0600070205080204" pitchFamily="34" charset="-128"/>
              </a:rPr>
              <a:t>R v Chan-Fook (1994)    </a:t>
            </a:r>
          </a:p>
          <a:p>
            <a:pPr algn="ctr">
              <a:lnSpc>
                <a:spcPct val="100000"/>
              </a:lnSpc>
            </a:pPr>
            <a:endParaRPr lang="en-GB" altLang="en-US" sz="1800" dirty="0">
              <a:ea typeface="ＭＳ Ｐゴシック" panose="020B0600070205080204" pitchFamily="34" charset="-128"/>
            </a:endParaRPr>
          </a:p>
          <a:p>
            <a:pPr algn="ctr">
              <a:lnSpc>
                <a:spcPct val="100000"/>
              </a:lnSpc>
            </a:pPr>
            <a:r>
              <a:rPr lang="en-GB" altLang="en-US" sz="1800" dirty="0">
                <a:ea typeface="ＭＳ Ｐゴシック" panose="020B0600070205080204" pitchFamily="34" charset="-128"/>
              </a:rPr>
              <a:t>Harm can be permanent or temporary.</a:t>
            </a:r>
            <a:r>
              <a:rPr lang="en-GB" altLang="en-US" sz="1800" baseline="0" dirty="0">
                <a:ea typeface="ＭＳ Ｐゴシック" panose="020B0600070205080204" pitchFamily="34" charset="-128"/>
              </a:rPr>
              <a:t> </a:t>
            </a:r>
          </a:p>
          <a:p>
            <a:pPr algn="ctr">
              <a:lnSpc>
                <a:spcPct val="100000"/>
              </a:lnSpc>
            </a:pPr>
            <a:endParaRPr lang="en-GB" altLang="en-US" sz="1800" baseline="0" dirty="0">
              <a:ea typeface="ＭＳ Ｐゴシック" panose="020B0600070205080204" pitchFamily="34" charset="-128"/>
            </a:endParaRPr>
          </a:p>
          <a:p>
            <a:pPr algn="ctr">
              <a:lnSpc>
                <a:spcPct val="100000"/>
              </a:lnSpc>
            </a:pPr>
            <a:r>
              <a:rPr lang="en-GB" altLang="en-US" sz="1800" baseline="0" dirty="0">
                <a:ea typeface="ＭＳ Ｐゴシック" panose="020B0600070205080204" pitchFamily="34" charset="-128"/>
              </a:rPr>
              <a:t>Harm includes both physical harm and shock or mental injury. It</a:t>
            </a:r>
            <a:r>
              <a:rPr lang="en-GB" altLang="en-US" sz="1800" dirty="0">
                <a:ea typeface="ＭＳ Ｐゴシック" panose="020B0600070205080204" pitchFamily="34" charset="-128"/>
              </a:rPr>
              <a:t> can include a loss of consciousness.</a:t>
            </a:r>
          </a:p>
        </p:txBody>
      </p:sp>
      <p:pic>
        <p:nvPicPr>
          <p:cNvPr id="13314" name="Picture 2" descr="What is the Sentence for Actual Bodily Harm? - Kang &amp; Co Solicitors">
            <a:extLst>
              <a:ext uri="{FF2B5EF4-FFF2-40B4-BE49-F238E27FC236}">
                <a16:creationId xmlns:a16="http://schemas.microsoft.com/office/drawing/2014/main" id="{A665D846-E24D-07D5-9A4E-3A7CDA4DE34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460556" y="184573"/>
            <a:ext cx="3227494" cy="16137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71466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533AFD79-7AB9-4DC8-AFB1-EB3A08712DDD}"/>
                                            </p:graphicEl>
                                          </p:spTgt>
                                        </p:tgtEl>
                                        <p:attrNameLst>
                                          <p:attrName>style.visibility</p:attrName>
                                        </p:attrNameLst>
                                      </p:cBhvr>
                                      <p:to>
                                        <p:strVal val="visible"/>
                                      </p:to>
                                    </p:set>
                                    <p:animEffect transition="in" filter="fade">
                                      <p:cBhvr>
                                        <p:cTn id="7" dur="500"/>
                                        <p:tgtEl>
                                          <p:spTgt spid="3">
                                            <p:graphicEl>
                                              <a:dgm id="{533AFD79-7AB9-4DC8-AFB1-EB3A08712DD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9B62995D-0918-44CE-8126-6422155D8F70}"/>
                                            </p:graphicEl>
                                          </p:spTgt>
                                        </p:tgtEl>
                                        <p:attrNameLst>
                                          <p:attrName>style.visibility</p:attrName>
                                        </p:attrNameLst>
                                      </p:cBhvr>
                                      <p:to>
                                        <p:strVal val="visible"/>
                                      </p:to>
                                    </p:set>
                                    <p:animEffect transition="in" filter="fade">
                                      <p:cBhvr>
                                        <p:cTn id="12" dur="500"/>
                                        <p:tgtEl>
                                          <p:spTgt spid="3">
                                            <p:graphicEl>
                                              <a:dgm id="{9B62995D-0918-44CE-8126-6422155D8F7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lvlOne"/>
        </p:bldSub>
      </p:bldGraphic>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43" name="Rectangle 14342">
            <a:extLst>
              <a:ext uri="{FF2B5EF4-FFF2-40B4-BE49-F238E27FC236}">
                <a16:creationId xmlns:a16="http://schemas.microsoft.com/office/drawing/2014/main" id="{22F15A2D-2324-487D-A02A-BF46C5C58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45" name="Freeform: Shape 14344">
            <a:extLst>
              <a:ext uri="{FF2B5EF4-FFF2-40B4-BE49-F238E27FC236}">
                <a16:creationId xmlns:a16="http://schemas.microsoft.com/office/drawing/2014/main" id="{17A7F34E-D418-47E2-9F86-2C45BBC312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347" name="Right Triangle 14346">
            <a:extLst>
              <a:ext uri="{FF2B5EF4-FFF2-40B4-BE49-F238E27FC236}">
                <a16:creationId xmlns:a16="http://schemas.microsoft.com/office/drawing/2014/main" id="{2AEAFA59-923A-4F54-8B49-44C970BCC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4338" name="Picture 2" descr="Warning Vectors &amp; Illustrations for Free Download | Freepik">
            <a:extLst>
              <a:ext uri="{FF2B5EF4-FFF2-40B4-BE49-F238E27FC236}">
                <a16:creationId xmlns:a16="http://schemas.microsoft.com/office/drawing/2014/main" id="{2F973738-9BDA-D60C-E16A-4BCAC103C20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094215" y="918546"/>
            <a:ext cx="7482605" cy="49793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647189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94842B0-684D-44CC-B4BC-D13331CFD2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640080" y="329184"/>
            <a:ext cx="6894576" cy="178308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6100" b="1" kern="1200">
                <a:solidFill>
                  <a:schemeClr val="tx1"/>
                </a:solidFill>
                <a:latin typeface="+mj-lt"/>
                <a:ea typeface="+mj-ea"/>
                <a:cs typeface="+mj-cs"/>
              </a:rPr>
              <a:t>Examples of Actual Bodily Harm</a:t>
            </a:r>
          </a:p>
        </p:txBody>
      </p:sp>
      <p:sp>
        <p:nvSpPr>
          <p:cNvPr id="13" name="sketch line">
            <a:extLst>
              <a:ext uri="{FF2B5EF4-FFF2-40B4-BE49-F238E27FC236}">
                <a16:creationId xmlns:a16="http://schemas.microsoft.com/office/drawing/2014/main" id="{4C2A3DC3-F495-4B99-9FF3-3FB30D632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CAEF65A9-B566-D1E0-431C-025076BF2977}"/>
              </a:ext>
            </a:extLst>
          </p:cNvPr>
          <p:cNvSpPr txBox="1"/>
          <p:nvPr/>
        </p:nvSpPr>
        <p:spPr>
          <a:xfrm>
            <a:off x="474980" y="2274824"/>
            <a:ext cx="6894576" cy="3483864"/>
          </a:xfrm>
          <a:prstGeom prst="rect">
            <a:avLst/>
          </a:prstGeom>
        </p:spPr>
        <p:txBody>
          <a:bodyPr vert="horz" lIns="91440" tIns="45720" rIns="91440" bIns="45720" rtlCol="0">
            <a:normAutofit/>
          </a:bodyPr>
          <a:lstStyle/>
          <a:p>
            <a:pPr marL="0" lvl="1" indent="-228600">
              <a:lnSpc>
                <a:spcPct val="90000"/>
              </a:lnSpc>
              <a:buFont typeface="Arial" panose="020B0604020202020204" pitchFamily="34" charset="0"/>
              <a:buChar char="•"/>
            </a:pPr>
            <a:endParaRPr lang="en-US" sz="2200" dirty="0"/>
          </a:p>
          <a:p>
            <a:pPr indent="-228600">
              <a:lnSpc>
                <a:spcPct val="90000"/>
              </a:lnSpc>
              <a:buFont typeface="Arial" panose="020B0604020202020204" pitchFamily="34" charset="0"/>
              <a:buChar char="•"/>
            </a:pPr>
            <a:r>
              <a:rPr lang="en-US" altLang="en-US" sz="2200" dirty="0"/>
              <a:t>Loss or breaking of a tooth</a:t>
            </a:r>
            <a:br>
              <a:rPr lang="en-US" altLang="en-US" sz="2200" dirty="0"/>
            </a:br>
            <a:endParaRPr lang="en-US" altLang="en-US" sz="2200" dirty="0"/>
          </a:p>
          <a:p>
            <a:pPr indent="-228600">
              <a:lnSpc>
                <a:spcPct val="90000"/>
              </a:lnSpc>
              <a:buFont typeface="Arial" panose="020B0604020202020204" pitchFamily="34" charset="0"/>
              <a:buChar char="•"/>
            </a:pPr>
            <a:r>
              <a:rPr lang="en-US" altLang="en-US" sz="2200" dirty="0"/>
              <a:t>Temporary loss of sensory functions</a:t>
            </a:r>
            <a:br>
              <a:rPr lang="en-US" altLang="en-US" sz="2200" dirty="0"/>
            </a:br>
            <a:endParaRPr lang="en-US" altLang="en-US" sz="2200" dirty="0"/>
          </a:p>
          <a:p>
            <a:pPr indent="-228600">
              <a:lnSpc>
                <a:spcPct val="90000"/>
              </a:lnSpc>
              <a:buFont typeface="Arial" panose="020B0604020202020204" pitchFamily="34" charset="0"/>
              <a:buChar char="•"/>
            </a:pPr>
            <a:r>
              <a:rPr lang="en-US" altLang="en-US" sz="2200" dirty="0"/>
              <a:t>Extensive of multiple bruising</a:t>
            </a:r>
            <a:br>
              <a:rPr lang="en-US" altLang="en-US" sz="2200" dirty="0"/>
            </a:br>
            <a:endParaRPr lang="en-US" altLang="en-US" sz="2200" dirty="0"/>
          </a:p>
          <a:p>
            <a:pPr indent="-228600" fontAlgn="base">
              <a:lnSpc>
                <a:spcPct val="90000"/>
              </a:lnSpc>
              <a:spcBef>
                <a:spcPct val="30000"/>
              </a:spcBef>
              <a:spcAft>
                <a:spcPct val="0"/>
              </a:spcAft>
              <a:buFont typeface="Arial" panose="020B0604020202020204" pitchFamily="34" charset="0"/>
              <a:buChar char="•"/>
              <a:defRPr/>
            </a:pPr>
            <a:r>
              <a:rPr lang="en-US" sz="2200" dirty="0"/>
              <a:t>Minor fractures and cuts requiring stitches</a:t>
            </a:r>
          </a:p>
        </p:txBody>
      </p:sp>
      <p:pic>
        <p:nvPicPr>
          <p:cNvPr id="2" name="Picture 1"/>
          <p:cNvPicPr>
            <a:picLocks noChangeAspect="1"/>
          </p:cNvPicPr>
          <p:nvPr/>
        </p:nvPicPr>
        <p:blipFill rotWithShape="1">
          <a:blip r:embed="rId4"/>
          <a:srcRect l="16734" r="19002"/>
          <a:stretch/>
        </p:blipFill>
        <p:spPr>
          <a:xfrm>
            <a:off x="8156454" y="-7"/>
            <a:ext cx="4035547" cy="4178808"/>
          </a:xfrm>
          <a:custGeom>
            <a:avLst/>
            <a:gdLst/>
            <a:ahLst/>
            <a:cxnLst/>
            <a:rect l="l" t="t" r="r" b="b"/>
            <a:pathLst>
              <a:path w="4035547" h="4178808">
                <a:moveTo>
                  <a:pt x="14988" y="0"/>
                </a:moveTo>
                <a:lnTo>
                  <a:pt x="4035547" y="0"/>
                </a:lnTo>
                <a:lnTo>
                  <a:pt x="4035547" y="4161794"/>
                </a:lnTo>
                <a:lnTo>
                  <a:pt x="3918602" y="4164199"/>
                </a:lnTo>
                <a:cubicBezTo>
                  <a:pt x="3673497" y="4178956"/>
                  <a:pt x="3428120" y="4172295"/>
                  <a:pt x="3183014" y="4175560"/>
                </a:cubicBezTo>
                <a:cubicBezTo>
                  <a:pt x="2855121" y="4180001"/>
                  <a:pt x="2527499" y="4168639"/>
                  <a:pt x="2199742" y="4167595"/>
                </a:cubicBezTo>
                <a:cubicBezTo>
                  <a:pt x="2132562" y="4167334"/>
                  <a:pt x="2065110" y="4170729"/>
                  <a:pt x="1998202" y="4175952"/>
                </a:cubicBezTo>
                <a:cubicBezTo>
                  <a:pt x="1905507" y="4183005"/>
                  <a:pt x="1814033" y="4174124"/>
                  <a:pt x="1722153" y="4165766"/>
                </a:cubicBezTo>
                <a:cubicBezTo>
                  <a:pt x="1611407" y="4155711"/>
                  <a:pt x="1500933" y="4164591"/>
                  <a:pt x="1390867" y="4176214"/>
                </a:cubicBezTo>
                <a:lnTo>
                  <a:pt x="1348076" y="4178808"/>
                </a:lnTo>
                <a:lnTo>
                  <a:pt x="597587" y="4178808"/>
                </a:lnTo>
                <a:lnTo>
                  <a:pt x="507890" y="4175773"/>
                </a:lnTo>
                <a:cubicBezTo>
                  <a:pt x="403218" y="4174810"/>
                  <a:pt x="298546" y="4175691"/>
                  <a:pt x="193840" y="4176214"/>
                </a:cubicBezTo>
                <a:lnTo>
                  <a:pt x="2757" y="4175742"/>
                </a:lnTo>
                <a:lnTo>
                  <a:pt x="2810" y="4034870"/>
                </a:lnTo>
                <a:cubicBezTo>
                  <a:pt x="5629" y="3979851"/>
                  <a:pt x="10539" y="3924896"/>
                  <a:pt x="15416" y="3870068"/>
                </a:cubicBezTo>
                <a:cubicBezTo>
                  <a:pt x="23018" y="3799731"/>
                  <a:pt x="25045" y="3728899"/>
                  <a:pt x="21498" y="3658244"/>
                </a:cubicBezTo>
                <a:cubicBezTo>
                  <a:pt x="17063" y="3602147"/>
                  <a:pt x="10095" y="3546050"/>
                  <a:pt x="8828" y="3489953"/>
                </a:cubicBezTo>
                <a:cubicBezTo>
                  <a:pt x="6548" y="3389688"/>
                  <a:pt x="7434" y="3289424"/>
                  <a:pt x="13262" y="3189160"/>
                </a:cubicBezTo>
                <a:cubicBezTo>
                  <a:pt x="16176" y="3138901"/>
                  <a:pt x="20864" y="3089150"/>
                  <a:pt x="22891" y="3038510"/>
                </a:cubicBezTo>
                <a:cubicBezTo>
                  <a:pt x="24918" y="2987870"/>
                  <a:pt x="28973" y="2936723"/>
                  <a:pt x="17444" y="2887098"/>
                </a:cubicBezTo>
                <a:cubicBezTo>
                  <a:pt x="-2068" y="2802699"/>
                  <a:pt x="12249" y="2718680"/>
                  <a:pt x="16430" y="2634534"/>
                </a:cubicBezTo>
                <a:cubicBezTo>
                  <a:pt x="18964" y="2582244"/>
                  <a:pt x="34168" y="2528685"/>
                  <a:pt x="20738" y="2477919"/>
                </a:cubicBezTo>
                <a:cubicBezTo>
                  <a:pt x="-421" y="2398342"/>
                  <a:pt x="13389" y="2320415"/>
                  <a:pt x="20738" y="2242107"/>
                </a:cubicBezTo>
                <a:cubicBezTo>
                  <a:pt x="29213" y="2168001"/>
                  <a:pt x="27718" y="2093082"/>
                  <a:pt x="16303" y="2019369"/>
                </a:cubicBezTo>
                <a:cubicBezTo>
                  <a:pt x="1986" y="1946239"/>
                  <a:pt x="1986" y="1871028"/>
                  <a:pt x="16303" y="1797899"/>
                </a:cubicBezTo>
                <a:cubicBezTo>
                  <a:pt x="28162" y="1737537"/>
                  <a:pt x="29530" y="1675589"/>
                  <a:pt x="20357" y="1614758"/>
                </a:cubicBezTo>
                <a:cubicBezTo>
                  <a:pt x="14149" y="1571226"/>
                  <a:pt x="3000" y="1527947"/>
                  <a:pt x="1480" y="1484415"/>
                </a:cubicBezTo>
                <a:cubicBezTo>
                  <a:pt x="-1662" y="1393377"/>
                  <a:pt x="200" y="1302238"/>
                  <a:pt x="7055" y="1211417"/>
                </a:cubicBezTo>
                <a:cubicBezTo>
                  <a:pt x="15036" y="1107980"/>
                  <a:pt x="30366" y="1004923"/>
                  <a:pt x="19724" y="900725"/>
                </a:cubicBezTo>
                <a:cubicBezTo>
                  <a:pt x="16050" y="864934"/>
                  <a:pt x="8575" y="829270"/>
                  <a:pt x="7815" y="793353"/>
                </a:cubicBezTo>
                <a:cubicBezTo>
                  <a:pt x="6168" y="726087"/>
                  <a:pt x="5407" y="659710"/>
                  <a:pt x="9208" y="590286"/>
                </a:cubicBezTo>
                <a:cubicBezTo>
                  <a:pt x="13009" y="520863"/>
                  <a:pt x="27452" y="450424"/>
                  <a:pt x="17697" y="382270"/>
                </a:cubicBezTo>
                <a:cubicBezTo>
                  <a:pt x="7941" y="314115"/>
                  <a:pt x="14276" y="247103"/>
                  <a:pt x="20611" y="180218"/>
                </a:cubicBezTo>
                <a:cubicBezTo>
                  <a:pt x="23652" y="148426"/>
                  <a:pt x="25711" y="116982"/>
                  <a:pt x="25156" y="85665"/>
                </a:cubicBezTo>
                <a:close/>
              </a:path>
            </a:pathLst>
          </a:custGeom>
          <a:solidFill>
            <a:srgbClr val="FFFFFF">
              <a:shade val="85000"/>
            </a:srgbClr>
          </a:solidFill>
          <a:scene3d>
            <a:camera prst="orthographicFront"/>
            <a:lightRig rig="twoPt" dir="t">
              <a:rot lat="0" lon="0" rev="7200000"/>
            </a:lightRig>
          </a:scene3d>
          <a:sp3d>
            <a:bevelT w="25400" h="19050"/>
            <a:contourClr>
              <a:srgbClr val="FFFFFF"/>
            </a:contourClr>
          </a:sp3d>
        </p:spPr>
      </p:pic>
      <p:pic>
        <p:nvPicPr>
          <p:cNvPr id="4" name="Picture 3"/>
          <p:cNvPicPr>
            <a:picLocks noChangeAspect="1"/>
          </p:cNvPicPr>
          <p:nvPr>
            <p:custDataLst>
              <p:tags r:id="rId1"/>
            </p:custDataLst>
          </p:nvPr>
        </p:nvPicPr>
        <p:blipFill rotWithShape="1">
          <a:blip r:embed="rId5" cstate="print">
            <a:extLst>
              <a:ext uri="{28A0092B-C50C-407E-A947-70E740481C1C}">
                <a14:useLocalDpi xmlns:a14="http://schemas.microsoft.com/office/drawing/2010/main" val="0"/>
              </a:ext>
            </a:extLst>
          </a:blip>
          <a:srcRect t="5975" b="8571"/>
          <a:stretch/>
        </p:blipFill>
        <p:spPr>
          <a:xfrm>
            <a:off x="8144356" y="4267201"/>
            <a:ext cx="4047645" cy="2590808"/>
          </a:xfrm>
          <a:custGeom>
            <a:avLst/>
            <a:gdLst/>
            <a:ahLst/>
            <a:cxnLst/>
            <a:rect l="l" t="t" r="r" b="b"/>
            <a:pathLst>
              <a:path w="4047645" h="2495811">
                <a:moveTo>
                  <a:pt x="2441891" y="4"/>
                </a:moveTo>
                <a:cubicBezTo>
                  <a:pt x="2489381" y="-78"/>
                  <a:pt x="2536882" y="1163"/>
                  <a:pt x="2584383" y="4428"/>
                </a:cubicBezTo>
                <a:cubicBezTo>
                  <a:pt x="2744314" y="17813"/>
                  <a:pt x="2904989" y="21079"/>
                  <a:pt x="3065367" y="14222"/>
                </a:cubicBezTo>
                <a:cubicBezTo>
                  <a:pt x="3194244" y="5694"/>
                  <a:pt x="3323514" y="4206"/>
                  <a:pt x="3452568" y="9782"/>
                </a:cubicBezTo>
                <a:cubicBezTo>
                  <a:pt x="3572813" y="16442"/>
                  <a:pt x="3693059" y="23233"/>
                  <a:pt x="3813712" y="19315"/>
                </a:cubicBezTo>
                <a:cubicBezTo>
                  <a:pt x="3861755" y="17748"/>
                  <a:pt x="3909121" y="15789"/>
                  <a:pt x="3956758" y="13177"/>
                </a:cubicBezTo>
                <a:lnTo>
                  <a:pt x="4047645" y="9696"/>
                </a:lnTo>
                <a:lnTo>
                  <a:pt x="4047645" y="2495811"/>
                </a:lnTo>
                <a:lnTo>
                  <a:pt x="28177" y="2495811"/>
                </a:lnTo>
                <a:lnTo>
                  <a:pt x="28782" y="2485852"/>
                </a:lnTo>
                <a:cubicBezTo>
                  <a:pt x="31911" y="2365446"/>
                  <a:pt x="35027" y="2245002"/>
                  <a:pt x="38157" y="2124521"/>
                </a:cubicBezTo>
                <a:cubicBezTo>
                  <a:pt x="38284" y="2119444"/>
                  <a:pt x="39171" y="2114494"/>
                  <a:pt x="39171" y="2109417"/>
                </a:cubicBezTo>
                <a:cubicBezTo>
                  <a:pt x="48166" y="1995573"/>
                  <a:pt x="53107" y="1881729"/>
                  <a:pt x="18899" y="1770550"/>
                </a:cubicBezTo>
                <a:cubicBezTo>
                  <a:pt x="15871" y="1760104"/>
                  <a:pt x="14262" y="1749304"/>
                  <a:pt x="14084" y="1738440"/>
                </a:cubicBezTo>
                <a:cubicBezTo>
                  <a:pt x="12413" y="1641514"/>
                  <a:pt x="16644" y="1544587"/>
                  <a:pt x="26754" y="1448181"/>
                </a:cubicBezTo>
                <a:cubicBezTo>
                  <a:pt x="31949" y="1389038"/>
                  <a:pt x="26754" y="1329006"/>
                  <a:pt x="43478" y="1270498"/>
                </a:cubicBezTo>
                <a:cubicBezTo>
                  <a:pt x="50864" y="1241421"/>
                  <a:pt x="55109" y="1211634"/>
                  <a:pt x="56147" y="1181656"/>
                </a:cubicBezTo>
                <a:cubicBezTo>
                  <a:pt x="59948" y="1109060"/>
                  <a:pt x="38537" y="1040779"/>
                  <a:pt x="18139" y="972244"/>
                </a:cubicBezTo>
                <a:cubicBezTo>
                  <a:pt x="7370" y="935945"/>
                  <a:pt x="-5426" y="898886"/>
                  <a:pt x="2429" y="860811"/>
                </a:cubicBezTo>
                <a:cubicBezTo>
                  <a:pt x="16707" y="802251"/>
                  <a:pt x="24854" y="742359"/>
                  <a:pt x="26754" y="682112"/>
                </a:cubicBezTo>
                <a:cubicBezTo>
                  <a:pt x="26754" y="639468"/>
                  <a:pt x="16365" y="597712"/>
                  <a:pt x="20039" y="555195"/>
                </a:cubicBezTo>
                <a:cubicBezTo>
                  <a:pt x="28211" y="472712"/>
                  <a:pt x="30238" y="389734"/>
                  <a:pt x="26121" y="306946"/>
                </a:cubicBezTo>
                <a:cubicBezTo>
                  <a:pt x="26095" y="273846"/>
                  <a:pt x="29846" y="240848"/>
                  <a:pt x="37270" y="208585"/>
                </a:cubicBezTo>
                <a:cubicBezTo>
                  <a:pt x="46506" y="151651"/>
                  <a:pt x="48419" y="93777"/>
                  <a:pt x="42971" y="36360"/>
                </a:cubicBezTo>
                <a:lnTo>
                  <a:pt x="38853" y="8429"/>
                </a:lnTo>
                <a:lnTo>
                  <a:pt x="56649" y="7824"/>
                </a:lnTo>
                <a:cubicBezTo>
                  <a:pt x="210497" y="-156"/>
                  <a:pt x="364754" y="3162"/>
                  <a:pt x="518087" y="17748"/>
                </a:cubicBezTo>
                <a:cubicBezTo>
                  <a:pt x="626567" y="25440"/>
                  <a:pt x="735534" y="24213"/>
                  <a:pt x="843809" y="14092"/>
                </a:cubicBezTo>
                <a:cubicBezTo>
                  <a:pt x="1042499" y="-1711"/>
                  <a:pt x="1240782" y="10958"/>
                  <a:pt x="1439065" y="21666"/>
                </a:cubicBezTo>
                <a:cubicBezTo>
                  <a:pt x="1631105" y="32113"/>
                  <a:pt x="1823010" y="24408"/>
                  <a:pt x="2015050" y="17487"/>
                </a:cubicBezTo>
                <a:cubicBezTo>
                  <a:pt x="2157045" y="12394"/>
                  <a:pt x="2299420" y="249"/>
                  <a:pt x="2441891" y="4"/>
                </a:cubicBezTo>
                <a:close/>
              </a:path>
            </a:pathLst>
          </a:custGeom>
          <a:solidFill>
            <a:srgbClr val="FFFFFF">
              <a:shade val="85000"/>
            </a:srgbClr>
          </a:solidFill>
          <a:scene3d>
            <a:camera prst="orthographicFront"/>
            <a:lightRig rig="twoPt" dir="t">
              <a:rot lat="0" lon="0" rev="7200000"/>
            </a:lightRig>
          </a:scene3d>
          <a:sp3d>
            <a:bevelT w="25400" h="19050"/>
            <a:contourClr>
              <a:srgbClr val="FFFFFF"/>
            </a:contourClr>
          </a:sp3d>
        </p:spPr>
      </p:pic>
      <p:sp>
        <p:nvSpPr>
          <p:cNvPr id="9" name="TextBox 8">
            <a:extLst>
              <a:ext uri="{FF2B5EF4-FFF2-40B4-BE49-F238E27FC236}">
                <a16:creationId xmlns:a16="http://schemas.microsoft.com/office/drawing/2014/main" id="{32B92DFA-359D-6A87-88FD-83EFDBC83E06}"/>
              </a:ext>
            </a:extLst>
          </p:cNvPr>
          <p:cNvSpPr txBox="1"/>
          <p:nvPr/>
        </p:nvSpPr>
        <p:spPr>
          <a:xfrm>
            <a:off x="471931" y="5156317"/>
            <a:ext cx="7338569" cy="1107996"/>
          </a:xfrm>
          <a:prstGeom prst="rect">
            <a:avLst/>
          </a:prstGeom>
          <a:solidFill>
            <a:schemeClr val="accent1">
              <a:lumMod val="60000"/>
              <a:lumOff val="40000"/>
            </a:schemeClr>
          </a:solidFill>
        </p:spPr>
        <p:txBody>
          <a:bodyPr wrap="square">
            <a:spAutoFit/>
          </a:bodyPr>
          <a:lstStyle/>
          <a:p>
            <a:pPr marL="0" lvl="1" algn="ctr">
              <a:lnSpc>
                <a:spcPct val="100000"/>
              </a:lnSpc>
            </a:pPr>
            <a:r>
              <a:rPr lang="en-GB" sz="1100" dirty="0">
                <a:solidFill>
                  <a:schemeClr val="bg1"/>
                </a:solidFill>
              </a:rPr>
              <a:t>These</a:t>
            </a:r>
            <a:r>
              <a:rPr lang="en-GB" sz="1100" baseline="0" dirty="0">
                <a:solidFill>
                  <a:schemeClr val="bg1"/>
                </a:solidFill>
              </a:rPr>
              <a:t> injuries may</a:t>
            </a:r>
            <a:r>
              <a:rPr lang="en-GB" sz="1100" dirty="0">
                <a:solidFill>
                  <a:schemeClr val="bg1"/>
                </a:solidFill>
              </a:rPr>
              <a:t> need not be visible or permanent, e.g. minor fractures such as a broken nose, bruising or abrasions. </a:t>
            </a:r>
          </a:p>
          <a:p>
            <a:pPr marL="0" lvl="1" algn="ctr">
              <a:lnSpc>
                <a:spcPct val="100000"/>
              </a:lnSpc>
            </a:pPr>
            <a:endParaRPr lang="en-GB" sz="1100" dirty="0">
              <a:solidFill>
                <a:schemeClr val="bg1"/>
              </a:solidFill>
            </a:endParaRPr>
          </a:p>
          <a:p>
            <a:pPr algn="ctr">
              <a:lnSpc>
                <a:spcPct val="100000"/>
              </a:lnSpc>
            </a:pPr>
            <a:r>
              <a:rPr lang="en-GB" sz="1100" dirty="0">
                <a:solidFill>
                  <a:schemeClr val="bg1"/>
                </a:solidFill>
              </a:rPr>
              <a:t>Actual bodily harm has been held to include shock</a:t>
            </a:r>
            <a:r>
              <a:rPr lang="en-GB" sz="1100" baseline="30000" dirty="0">
                <a:solidFill>
                  <a:schemeClr val="bg1"/>
                </a:solidFill>
              </a:rPr>
              <a:t> </a:t>
            </a:r>
            <a:r>
              <a:rPr lang="en-GB" sz="1100" dirty="0">
                <a:solidFill>
                  <a:schemeClr val="bg1"/>
                </a:solidFill>
              </a:rPr>
              <a:t>, psychiatric (i.e. mental) injury</a:t>
            </a:r>
            <a:r>
              <a:rPr lang="en-GB" sz="1100" baseline="30000" dirty="0">
                <a:solidFill>
                  <a:schemeClr val="bg1"/>
                </a:solidFill>
              </a:rPr>
              <a:t> </a:t>
            </a:r>
            <a:r>
              <a:rPr lang="en-GB" sz="1100" dirty="0">
                <a:solidFill>
                  <a:schemeClr val="bg1"/>
                </a:solidFill>
              </a:rPr>
              <a:t>, a momentary loss of consciousness</a:t>
            </a:r>
            <a:r>
              <a:rPr lang="en-GB" sz="1100" baseline="30000" dirty="0">
                <a:solidFill>
                  <a:schemeClr val="bg1"/>
                </a:solidFill>
              </a:rPr>
              <a:t> </a:t>
            </a:r>
            <a:r>
              <a:rPr lang="en-GB" sz="1100" dirty="0">
                <a:solidFill>
                  <a:schemeClr val="bg1"/>
                </a:solidFill>
              </a:rPr>
              <a:t>and there is even a stated case, DPP v Smith 2006, the deliberate cutting of a person's hair</a:t>
            </a:r>
            <a:r>
              <a:rPr lang="en-GB" sz="1100" baseline="30000" dirty="0">
                <a:solidFill>
                  <a:schemeClr val="bg1"/>
                </a:solidFill>
              </a:rPr>
              <a:t> </a:t>
            </a:r>
            <a:r>
              <a:rPr lang="en-GB" sz="1100" dirty="0">
                <a:solidFill>
                  <a:schemeClr val="bg1"/>
                </a:solidFill>
              </a:rPr>
              <a:t>was found to be ABH</a:t>
            </a:r>
          </a:p>
          <a:p>
            <a:pPr algn="ctr">
              <a:lnSpc>
                <a:spcPct val="100000"/>
              </a:lnSpc>
            </a:pPr>
            <a:endParaRPr lang="en-GB" sz="1100" dirty="0">
              <a:solidFill>
                <a:schemeClr val="bg1"/>
              </a:solidFill>
            </a:endParaRPr>
          </a:p>
          <a:p>
            <a:pPr algn="ctr">
              <a:lnSpc>
                <a:spcPct val="100000"/>
              </a:lnSpc>
            </a:pPr>
            <a:r>
              <a:rPr lang="en-GB" sz="1100" dirty="0">
                <a:solidFill>
                  <a:schemeClr val="bg1"/>
                </a:solidFill>
              </a:rPr>
              <a:t>However it does not include mere emotions such as fear, distress or panic. </a:t>
            </a:r>
          </a:p>
        </p:txBody>
      </p:sp>
    </p:spTree>
    <p:extLst>
      <p:ext uri="{BB962C8B-B14F-4D97-AF65-F5344CB8AC3E}">
        <p14:creationId xmlns:p14="http://schemas.microsoft.com/office/powerpoint/2010/main" val="1322543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19536" y="215352"/>
            <a:ext cx="8280920" cy="646331"/>
          </a:xfrm>
          <a:prstGeom prst="rect">
            <a:avLst/>
          </a:prstGeom>
          <a:solidFill>
            <a:srgbClr val="002060"/>
          </a:solidFill>
        </p:spPr>
        <p:txBody>
          <a:bodyPr wrap="square" rtlCol="0">
            <a:spAutoFit/>
          </a:bodyPr>
          <a:lstStyle/>
          <a:p>
            <a:pPr algn="ctr"/>
            <a:r>
              <a:rPr lang="en-GB" sz="3600" b="1" dirty="0">
                <a:solidFill>
                  <a:schemeClr val="bg1"/>
                </a:solidFill>
              </a:rPr>
              <a:t>S.20 - Grievous Bodily Harm (GBH)</a:t>
            </a:r>
          </a:p>
        </p:txBody>
      </p:sp>
      <p:sp>
        <p:nvSpPr>
          <p:cNvPr id="5" name="TextBox 4">
            <a:extLst>
              <a:ext uri="{FF2B5EF4-FFF2-40B4-BE49-F238E27FC236}">
                <a16:creationId xmlns:a16="http://schemas.microsoft.com/office/drawing/2014/main" id="{1BC978F0-E7C2-0966-11A5-E86021219F1B}"/>
              </a:ext>
            </a:extLst>
          </p:cNvPr>
          <p:cNvSpPr txBox="1"/>
          <p:nvPr/>
        </p:nvSpPr>
        <p:spPr>
          <a:xfrm>
            <a:off x="1026802" y="1312736"/>
            <a:ext cx="5033194" cy="3385542"/>
          </a:xfrm>
          <a:prstGeom prst="rect">
            <a:avLst/>
          </a:prstGeom>
          <a:solidFill>
            <a:schemeClr val="accent1">
              <a:lumMod val="60000"/>
              <a:lumOff val="40000"/>
            </a:schemeClr>
          </a:solidFill>
        </p:spPr>
        <p:txBody>
          <a:bodyPr wrap="square">
            <a:spAutoFit/>
          </a:bodyPr>
          <a:lstStyle/>
          <a:p>
            <a:pPr algn="ctr"/>
            <a:r>
              <a:rPr lang="en-US" sz="2800" dirty="0"/>
              <a:t>Whosoever shall </a:t>
            </a:r>
            <a:r>
              <a:rPr lang="en-US" sz="2800" b="1" i="1" u="sng" dirty="0"/>
              <a:t>unlawfully</a:t>
            </a:r>
            <a:r>
              <a:rPr lang="en-US" sz="2800" dirty="0"/>
              <a:t> &amp; </a:t>
            </a:r>
            <a:r>
              <a:rPr lang="en-US" sz="2800" b="1" i="1" u="sng" dirty="0"/>
              <a:t>maliciously</a:t>
            </a:r>
            <a:r>
              <a:rPr lang="en-US" sz="2800" dirty="0"/>
              <a:t> </a:t>
            </a:r>
            <a:r>
              <a:rPr lang="en-US" sz="2800" b="1" i="1" u="sng" dirty="0"/>
              <a:t>wound</a:t>
            </a:r>
            <a:r>
              <a:rPr lang="en-US" sz="2800" dirty="0"/>
              <a:t> or </a:t>
            </a:r>
            <a:r>
              <a:rPr lang="en-US" sz="2800" b="1" i="1" u="sng" dirty="0"/>
              <a:t>inflict</a:t>
            </a:r>
            <a:r>
              <a:rPr lang="en-US" sz="2800" dirty="0"/>
              <a:t> any </a:t>
            </a:r>
            <a:r>
              <a:rPr lang="en-US" sz="2800" b="1" i="1" u="sng" dirty="0"/>
              <a:t>grievous bodily harm </a:t>
            </a:r>
            <a:r>
              <a:rPr lang="en-US" sz="2800" dirty="0"/>
              <a:t>upon any other person, either with or without any weapon, or instrument, shall be guilty of an offence</a:t>
            </a:r>
          </a:p>
          <a:p>
            <a:pPr lvl="0"/>
            <a:endParaRPr lang="en-US" sz="1800" dirty="0"/>
          </a:p>
        </p:txBody>
      </p:sp>
      <p:pic>
        <p:nvPicPr>
          <p:cNvPr id="16386" name="Picture 2" descr="Types of Skull Fractures | Jim Dodson Law">
            <a:extLst>
              <a:ext uri="{FF2B5EF4-FFF2-40B4-BE49-F238E27FC236}">
                <a16:creationId xmlns:a16="http://schemas.microsoft.com/office/drawing/2014/main" id="{55801D0A-9C79-2EC3-78D0-A156BD3CF63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00516" y="1312736"/>
            <a:ext cx="3543684" cy="338386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7" name="TextBox 6">
            <a:extLst>
              <a:ext uri="{FF2B5EF4-FFF2-40B4-BE49-F238E27FC236}">
                <a16:creationId xmlns:a16="http://schemas.microsoft.com/office/drawing/2014/main" id="{F36A604F-0340-F596-96B4-48DFACE9F85D}"/>
              </a:ext>
            </a:extLst>
          </p:cNvPr>
          <p:cNvSpPr txBox="1"/>
          <p:nvPr/>
        </p:nvSpPr>
        <p:spPr>
          <a:xfrm>
            <a:off x="787401" y="5155718"/>
            <a:ext cx="10617198" cy="1200329"/>
          </a:xfrm>
          <a:prstGeom prst="rect">
            <a:avLst/>
          </a:prstGeom>
          <a:solidFill>
            <a:schemeClr val="accent1">
              <a:lumMod val="60000"/>
              <a:lumOff val="40000"/>
            </a:schemeClr>
          </a:solidFill>
          <a:ln>
            <a:noFill/>
          </a:ln>
        </p:spPr>
        <p:txBody>
          <a:bodyPr wrap="square">
            <a:spAutoFit/>
          </a:bodyPr>
          <a:lstStyle/>
          <a:p>
            <a:pPr algn="ctr"/>
            <a:r>
              <a:rPr lang="en-GB" altLang="en-US" sz="1800" b="0" dirty="0">
                <a:ea typeface="ＭＳ Ｐゴシック" panose="020B0600070205080204" pitchFamily="34" charset="-128"/>
              </a:rPr>
              <a:t>The</a:t>
            </a:r>
            <a:r>
              <a:rPr lang="en-GB" altLang="en-US" sz="1800" b="0" baseline="0" dirty="0">
                <a:ea typeface="ＭＳ Ｐゴシック" panose="020B0600070205080204" pitchFamily="34" charset="-128"/>
              </a:rPr>
              <a:t> suspect must know that the actions would result in some kind of jury , but does not necessarily have to foresee the degree of the injury. </a:t>
            </a:r>
          </a:p>
          <a:p>
            <a:pPr algn="ctr"/>
            <a:endParaRPr lang="en-GB" altLang="en-US" sz="1800" b="0" baseline="0" dirty="0">
              <a:ea typeface="ＭＳ Ｐゴシック" panose="020B0600070205080204" pitchFamily="34" charset="-128"/>
            </a:endParaRPr>
          </a:p>
          <a:p>
            <a:pPr algn="ctr"/>
            <a:r>
              <a:rPr lang="en-GB" altLang="en-US" sz="1800" b="0" baseline="0" dirty="0">
                <a:ea typeface="ＭＳ Ｐゴシック" panose="020B0600070205080204" pitchFamily="34" charset="-128"/>
              </a:rPr>
              <a:t>The injuries can be caused either with or without a weapon. </a:t>
            </a:r>
            <a:endParaRPr lang="en-GB" altLang="en-US" sz="1800" b="0" dirty="0">
              <a:ea typeface="ＭＳ Ｐゴシック" panose="020B0600070205080204" pitchFamily="34" charset="-128"/>
            </a:endParaRPr>
          </a:p>
        </p:txBody>
      </p:sp>
    </p:spTree>
    <p:extLst>
      <p:ext uri="{BB962C8B-B14F-4D97-AF65-F5344CB8AC3E}">
        <p14:creationId xmlns:p14="http://schemas.microsoft.com/office/powerpoint/2010/main" val="256960205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9A7F3BF-8763-4074-AD77-92790AF314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7A9648D6-B41B-42D0-A817-AE2607B0B5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4200" y="554152"/>
            <a:ext cx="574177" cy="1075866"/>
            <a:chOff x="10994200" y="554152"/>
            <a:chExt cx="574177" cy="1075866"/>
          </a:xfrm>
        </p:grpSpPr>
        <p:sp>
          <p:nvSpPr>
            <p:cNvPr id="15"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13369"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55951"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sp>
          <p:nvSpPr>
            <p:cNvPr id="17"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94200"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grpSp>
      <p:cxnSp>
        <p:nvCxnSpPr>
          <p:cNvPr id="19" name="Straight Connector 18">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8" name="TextBox 5">
            <a:extLst>
              <a:ext uri="{FF2B5EF4-FFF2-40B4-BE49-F238E27FC236}">
                <a16:creationId xmlns:a16="http://schemas.microsoft.com/office/drawing/2014/main" id="{969E4C55-5916-9AEA-46D5-0019A3908594}"/>
              </a:ext>
            </a:extLst>
          </p:cNvPr>
          <p:cNvGraphicFramePr/>
          <p:nvPr>
            <p:extLst>
              <p:ext uri="{D42A27DB-BD31-4B8C-83A1-F6EECF244321}">
                <p14:modId xmlns:p14="http://schemas.microsoft.com/office/powerpoint/2010/main" val="3492536476"/>
              </p:ext>
            </p:extLst>
          </p:nvPr>
        </p:nvGraphicFramePr>
        <p:xfrm>
          <a:off x="444507" y="1279820"/>
          <a:ext cx="11442687" cy="50193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CE164CED-D066-F0CE-4DA1-A8C23B63809B}"/>
              </a:ext>
            </a:extLst>
          </p:cNvPr>
          <p:cNvSpPr txBox="1"/>
          <p:nvPr/>
        </p:nvSpPr>
        <p:spPr>
          <a:xfrm>
            <a:off x="1919536" y="215352"/>
            <a:ext cx="8280920" cy="646331"/>
          </a:xfrm>
          <a:prstGeom prst="rect">
            <a:avLst/>
          </a:prstGeom>
          <a:solidFill>
            <a:srgbClr val="002060"/>
          </a:solidFill>
        </p:spPr>
        <p:txBody>
          <a:bodyPr wrap="square" rtlCol="0">
            <a:spAutoFit/>
          </a:bodyPr>
          <a:lstStyle/>
          <a:p>
            <a:pPr algn="ctr"/>
            <a:r>
              <a:rPr lang="en-GB" sz="3600" b="1" dirty="0">
                <a:solidFill>
                  <a:schemeClr val="bg1"/>
                </a:solidFill>
              </a:rPr>
              <a:t>S.20 - Grievous Bodily Harm (GBH)</a:t>
            </a:r>
          </a:p>
        </p:txBody>
      </p:sp>
    </p:spTree>
    <p:extLst>
      <p:ext uri="{BB962C8B-B14F-4D97-AF65-F5344CB8AC3E}">
        <p14:creationId xmlns:p14="http://schemas.microsoft.com/office/powerpoint/2010/main" val="335377807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379740"/>
            <a:ext cx="9795608" cy="646331"/>
          </a:xfrm>
          <a:prstGeom prst="rect">
            <a:avLst/>
          </a:prstGeom>
          <a:solidFill>
            <a:schemeClr val="bg2">
              <a:lumMod val="75000"/>
            </a:schemeClr>
          </a:solidFill>
          <a:ln>
            <a:noFill/>
          </a:ln>
        </p:spPr>
        <p:txBody>
          <a:bodyPr wrap="square" rtlCol="0">
            <a:spAutoFit/>
          </a:bodyPr>
          <a:lstStyle/>
          <a:p>
            <a:pPr algn="ctr"/>
            <a:r>
              <a:rPr lang="en-GB" sz="3600" b="1" dirty="0">
                <a:solidFill>
                  <a:schemeClr val="bg1"/>
                </a:solidFill>
              </a:rPr>
              <a:t>S.18 Grievous Bodily Harm (GBH) with Intent</a:t>
            </a:r>
          </a:p>
        </p:txBody>
      </p:sp>
      <p:graphicFrame>
        <p:nvGraphicFramePr>
          <p:cNvPr id="2" name="Diagram 1"/>
          <p:cNvGraphicFramePr/>
          <p:nvPr>
            <p:extLst>
              <p:ext uri="{D42A27DB-BD31-4B8C-83A1-F6EECF244321}">
                <p14:modId xmlns:p14="http://schemas.microsoft.com/office/powerpoint/2010/main" val="267384586"/>
              </p:ext>
            </p:extLst>
          </p:nvPr>
        </p:nvGraphicFramePr>
        <p:xfrm>
          <a:off x="206588" y="1217463"/>
          <a:ext cx="8375225" cy="56405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8434" name="Picture 2" descr="Weapons of the Western Front | National Army Museum">
            <a:extLst>
              <a:ext uri="{FF2B5EF4-FFF2-40B4-BE49-F238E27FC236}">
                <a16:creationId xmlns:a16="http://schemas.microsoft.com/office/drawing/2014/main" id="{7A6CA752-C34A-0AC1-2E98-176A71A35F2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323070" y="4697492"/>
            <a:ext cx="2019300" cy="1009650"/>
          </a:xfrm>
          <a:prstGeom prst="rect">
            <a:avLst/>
          </a:prstGeom>
          <a:noFill/>
          <a:extLst>
            <a:ext uri="{909E8E84-426E-40DD-AFC4-6F175D3DCCD1}">
              <a14:hiddenFill xmlns:a14="http://schemas.microsoft.com/office/drawing/2010/main">
                <a:solidFill>
                  <a:srgbClr val="FFFFFF"/>
                </a:solidFill>
              </a14:hiddenFill>
            </a:ext>
          </a:extLst>
        </p:spPr>
      </p:pic>
      <p:pic>
        <p:nvPicPr>
          <p:cNvPr id="18436" name="Picture 4" descr="Section 18 GBH with Intent | The Law Explained | Criminal Lawyers">
            <a:extLst>
              <a:ext uri="{FF2B5EF4-FFF2-40B4-BE49-F238E27FC236}">
                <a16:creationId xmlns:a16="http://schemas.microsoft.com/office/drawing/2014/main" id="{C887B830-1BEB-4489-C276-1985D5F128B6}"/>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323070" y="2246423"/>
            <a:ext cx="2305697" cy="15343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347537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9DB471A8-60B6-A942-8D6E-7C10B358FBF2}"/>
                                            </p:graphicEl>
                                          </p:spTgt>
                                        </p:tgtEl>
                                        <p:attrNameLst>
                                          <p:attrName>style.visibility</p:attrName>
                                        </p:attrNameLst>
                                      </p:cBhvr>
                                      <p:to>
                                        <p:strVal val="visible"/>
                                      </p:to>
                                    </p:set>
                                    <p:animEffect transition="in" filter="fade">
                                      <p:cBhvr>
                                        <p:cTn id="7" dur="500"/>
                                        <p:tgtEl>
                                          <p:spTgt spid="2">
                                            <p:graphicEl>
                                              <a:dgm id="{9DB471A8-60B6-A942-8D6E-7C10B358FBF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DCA80800-468A-8546-9570-3218B9BC8835}"/>
                                            </p:graphicEl>
                                          </p:spTgt>
                                        </p:tgtEl>
                                        <p:attrNameLst>
                                          <p:attrName>style.visibility</p:attrName>
                                        </p:attrNameLst>
                                      </p:cBhvr>
                                      <p:to>
                                        <p:strVal val="visible"/>
                                      </p:to>
                                    </p:set>
                                    <p:animEffect transition="in" filter="fade">
                                      <p:cBhvr>
                                        <p:cTn id="12" dur="500"/>
                                        <p:tgtEl>
                                          <p:spTgt spid="2">
                                            <p:graphicEl>
                                              <a:dgm id="{DCA80800-468A-8546-9570-3218B9BC8835}"/>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B8649201-8F0B-3341-930D-FE4E544F60BB}"/>
                                            </p:graphicEl>
                                          </p:spTgt>
                                        </p:tgtEl>
                                        <p:attrNameLst>
                                          <p:attrName>style.visibility</p:attrName>
                                        </p:attrNameLst>
                                      </p:cBhvr>
                                      <p:to>
                                        <p:strVal val="visible"/>
                                      </p:to>
                                    </p:set>
                                    <p:animEffect transition="in" filter="fade">
                                      <p:cBhvr>
                                        <p:cTn id="15" dur="500"/>
                                        <p:tgtEl>
                                          <p:spTgt spid="2">
                                            <p:graphicEl>
                                              <a:dgm id="{B8649201-8F0B-3341-930D-FE4E544F60BB}"/>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BC6D6175-77ED-1F47-B885-B23553D7F5BB}"/>
                                            </p:graphicEl>
                                          </p:spTgt>
                                        </p:tgtEl>
                                        <p:attrNameLst>
                                          <p:attrName>style.visibility</p:attrName>
                                        </p:attrNameLst>
                                      </p:cBhvr>
                                      <p:to>
                                        <p:strVal val="visible"/>
                                      </p:to>
                                    </p:set>
                                    <p:animEffect transition="in" filter="fade">
                                      <p:cBhvr>
                                        <p:cTn id="20" dur="500"/>
                                        <p:tgtEl>
                                          <p:spTgt spid="2">
                                            <p:graphicEl>
                                              <a:dgm id="{BC6D6175-77ED-1F47-B885-B23553D7F5BB}"/>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F971D264-C1D9-0A4B-A339-783CA72993B4}"/>
                                            </p:graphicEl>
                                          </p:spTgt>
                                        </p:tgtEl>
                                        <p:attrNameLst>
                                          <p:attrName>style.visibility</p:attrName>
                                        </p:attrNameLst>
                                      </p:cBhvr>
                                      <p:to>
                                        <p:strVal val="visible"/>
                                      </p:to>
                                    </p:set>
                                    <p:animEffect transition="in" filter="fade">
                                      <p:cBhvr>
                                        <p:cTn id="23" dur="500"/>
                                        <p:tgtEl>
                                          <p:spTgt spid="2">
                                            <p:graphicEl>
                                              <a:dgm id="{F971D264-C1D9-0A4B-A339-783CA72993B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A97E03AA-1A2F-FEF5-3E63-2745BAC1E81C}"/>
              </a:ext>
            </a:extLst>
          </p:cNvPr>
          <p:cNvSpPr txBox="1"/>
          <p:nvPr/>
        </p:nvSpPr>
        <p:spPr>
          <a:xfrm>
            <a:off x="635000" y="640823"/>
            <a:ext cx="3418659" cy="558314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5400" b="1" kern="1200" dirty="0">
                <a:solidFill>
                  <a:schemeClr val="tx1"/>
                </a:solidFill>
                <a:latin typeface="+mj-lt"/>
                <a:ea typeface="+mj-ea"/>
                <a:cs typeface="+mj-cs"/>
              </a:rPr>
              <a:t>S.18 Grievous Bodily Harm (GBH) </a:t>
            </a:r>
            <a:br>
              <a:rPr lang="en-US" sz="5400" b="1" kern="1200" dirty="0">
                <a:solidFill>
                  <a:schemeClr val="tx1"/>
                </a:solidFill>
                <a:latin typeface="+mj-lt"/>
                <a:ea typeface="+mj-ea"/>
                <a:cs typeface="+mj-cs"/>
              </a:rPr>
            </a:br>
            <a:r>
              <a:rPr lang="en-US" sz="5400" b="1" kern="1200" dirty="0">
                <a:solidFill>
                  <a:schemeClr val="tx1"/>
                </a:solidFill>
                <a:latin typeface="+mj-lt"/>
                <a:ea typeface="+mj-ea"/>
                <a:cs typeface="+mj-cs"/>
              </a:rPr>
              <a:t>with Intent</a:t>
            </a:r>
          </a:p>
        </p:txBody>
      </p:sp>
      <p:sp>
        <p:nvSpPr>
          <p:cNvPr id="22"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6" name="TextBox 2">
            <a:extLst>
              <a:ext uri="{FF2B5EF4-FFF2-40B4-BE49-F238E27FC236}">
                <a16:creationId xmlns:a16="http://schemas.microsoft.com/office/drawing/2014/main" id="{4A5C7489-61DE-1A4B-D1CD-9F09E00B1A0E}"/>
              </a:ext>
            </a:extLst>
          </p:cNvPr>
          <p:cNvGraphicFramePr/>
          <p:nvPr>
            <p:extLst>
              <p:ext uri="{D42A27DB-BD31-4B8C-83A1-F6EECF244321}">
                <p14:modId xmlns:p14="http://schemas.microsoft.com/office/powerpoint/2010/main" val="3035330583"/>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1298341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487" name="Rectangle 20486">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ABF558E-9AFD-E865-DC04-0994C5D06E7C}"/>
              </a:ext>
            </a:extLst>
          </p:cNvPr>
          <p:cNvSpPr txBox="1"/>
          <p:nvPr/>
        </p:nvSpPr>
        <p:spPr>
          <a:xfrm>
            <a:off x="589560" y="856180"/>
            <a:ext cx="4560584" cy="1128068"/>
          </a:xfrm>
          <a:prstGeom prst="rect">
            <a:avLst/>
          </a:prstGeom>
        </p:spPr>
        <p:txBody>
          <a:bodyPr vert="horz" lIns="91440" tIns="45720" rIns="91440" bIns="45720" rtlCol="0" anchor="ctr">
            <a:normAutofit fontScale="92500"/>
          </a:bodyPr>
          <a:lstStyle/>
          <a:p>
            <a:pPr>
              <a:lnSpc>
                <a:spcPct val="90000"/>
              </a:lnSpc>
              <a:spcBef>
                <a:spcPct val="0"/>
              </a:spcBef>
              <a:spcAft>
                <a:spcPts val="600"/>
              </a:spcAft>
            </a:pPr>
            <a:r>
              <a:rPr lang="en-US" sz="3700" b="1">
                <a:latin typeface="+mj-lt"/>
                <a:ea typeface="+mj-ea"/>
                <a:cs typeface="+mj-cs"/>
              </a:rPr>
              <a:t>S.18 Grievous Bodily Harm (GBH) with Intent</a:t>
            </a:r>
          </a:p>
        </p:txBody>
      </p:sp>
      <p:grpSp>
        <p:nvGrpSpPr>
          <p:cNvPr id="20489" name="Group 20488">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0490" name="Rectangle 20489">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91" name="Rectangle 20490">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493" name="Rectangle 20492">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5D7BA3E-E677-1471-066D-743009F42E63}"/>
              </a:ext>
            </a:extLst>
          </p:cNvPr>
          <p:cNvSpPr txBox="1"/>
          <p:nvPr/>
        </p:nvSpPr>
        <p:spPr>
          <a:xfrm>
            <a:off x="590719" y="2330505"/>
            <a:ext cx="4559425" cy="3979585"/>
          </a:xfrm>
          <a:prstGeom prst="rect">
            <a:avLst/>
          </a:prstGeom>
        </p:spPr>
        <p:txBody>
          <a:bodyPr vert="horz" lIns="91440" tIns="45720" rIns="91440" bIns="45720" rtlCol="0" anchor="ctr">
            <a:normAutofit/>
          </a:bodyPr>
          <a:lstStyle/>
          <a:p>
            <a:pPr>
              <a:lnSpc>
                <a:spcPct val="90000"/>
              </a:lnSpc>
              <a:spcAft>
                <a:spcPts val="600"/>
              </a:spcAft>
            </a:pPr>
            <a:r>
              <a:rPr lang="en-US" altLang="en-US" sz="2000" b="1" dirty="0"/>
              <a:t>Resist lawful apprehension </a:t>
            </a:r>
            <a:r>
              <a:rPr lang="en-US" altLang="en-US" sz="2000" b="0" dirty="0"/>
              <a:t>– 2 elements are needed: </a:t>
            </a:r>
          </a:p>
          <a:p>
            <a:pPr marL="171450" indent="-228600">
              <a:lnSpc>
                <a:spcPct val="90000"/>
              </a:lnSpc>
              <a:spcAft>
                <a:spcPts val="600"/>
              </a:spcAft>
              <a:buFont typeface="Arial" panose="020B0604020202020204" pitchFamily="34" charset="0"/>
              <a:buChar char="•"/>
            </a:pPr>
            <a:r>
              <a:rPr lang="en-US" altLang="en-US" sz="2000" b="0" dirty="0"/>
              <a:t>the arrest is lawful</a:t>
            </a:r>
          </a:p>
          <a:p>
            <a:pPr marL="171450" indent="-228600">
              <a:lnSpc>
                <a:spcPct val="90000"/>
              </a:lnSpc>
              <a:spcAft>
                <a:spcPts val="600"/>
              </a:spcAft>
              <a:buFont typeface="Arial" panose="020B0604020202020204" pitchFamily="34" charset="0"/>
              <a:buChar char="•"/>
            </a:pPr>
            <a:r>
              <a:rPr lang="en-US" altLang="en-US" sz="2000" b="0" dirty="0"/>
              <a:t>the person knows arrest is being made </a:t>
            </a:r>
          </a:p>
          <a:p>
            <a:pPr marL="171450" indent="-228600">
              <a:lnSpc>
                <a:spcPct val="90000"/>
              </a:lnSpc>
              <a:spcAft>
                <a:spcPts val="600"/>
              </a:spcAft>
              <a:buFont typeface="Arial" panose="020B0604020202020204" pitchFamily="34" charset="0"/>
              <a:buChar char="•"/>
            </a:pPr>
            <a:endParaRPr lang="en-US" altLang="en-US" sz="2000" dirty="0"/>
          </a:p>
          <a:p>
            <a:pPr>
              <a:lnSpc>
                <a:spcPct val="90000"/>
              </a:lnSpc>
              <a:spcAft>
                <a:spcPts val="600"/>
              </a:spcAft>
            </a:pPr>
            <a:r>
              <a:rPr lang="en-US" altLang="en-US" sz="2000" b="0" dirty="0"/>
              <a:t>For example: if a suspect pushes a store detective who is trying to arrest them and causes them</a:t>
            </a:r>
            <a:r>
              <a:rPr lang="en-US" altLang="en-US" sz="2000" b="0" baseline="0" dirty="0"/>
              <a:t> serious injury (as a result of the push) the offence has been committed</a:t>
            </a:r>
          </a:p>
        </p:txBody>
      </p:sp>
      <p:sp>
        <p:nvSpPr>
          <p:cNvPr id="20495" name="Rectangle 20494">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97" name="Rectangle 2049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482" name="Picture 2" descr="Cumbria Police arrest man in Drovers Drive Kendal for assault | The  Westmorland Gazette">
            <a:extLst>
              <a:ext uri="{FF2B5EF4-FFF2-40B4-BE49-F238E27FC236}">
                <a16:creationId xmlns:a16="http://schemas.microsoft.com/office/drawing/2014/main" id="{546A8335-1B27-C46F-47ED-95BB75C2159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490" r="8862"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E080C7DC-3E60-ED24-FA06-B058B3570620}"/>
              </a:ext>
            </a:extLst>
          </p:cNvPr>
          <p:cNvSpPr txBox="1"/>
          <p:nvPr/>
        </p:nvSpPr>
        <p:spPr>
          <a:xfrm>
            <a:off x="159341" y="6172389"/>
            <a:ext cx="11898376" cy="646331"/>
          </a:xfrm>
          <a:prstGeom prst="rect">
            <a:avLst/>
          </a:prstGeom>
          <a:noFill/>
        </p:spPr>
        <p:txBody>
          <a:bodyPr wrap="square">
            <a:spAutoFit/>
          </a:bodyPr>
          <a:lstStyle/>
          <a:p>
            <a:endParaRPr lang="en-GB" altLang="en-US" sz="1800" b="1" baseline="0" dirty="0">
              <a:ea typeface="ＭＳ Ｐゴシック" panose="020B0600070205080204" pitchFamily="34" charset="-128"/>
            </a:endParaRPr>
          </a:p>
          <a:p>
            <a:r>
              <a:rPr lang="en-GB" altLang="en-US" sz="1800" b="1" baseline="0" dirty="0">
                <a:ea typeface="ＭＳ Ｐゴシック" panose="020B0600070205080204" pitchFamily="34" charset="-128"/>
              </a:rPr>
              <a:t>Detainer</a:t>
            </a:r>
            <a:r>
              <a:rPr lang="en-GB" altLang="en-US" sz="1800" b="0" baseline="0" dirty="0">
                <a:ea typeface="ＭＳ Ｐゴシック" panose="020B0600070205080204" pitchFamily="34" charset="-128"/>
              </a:rPr>
              <a:t> – is anyone acting in the detention of the suspect </a:t>
            </a:r>
            <a:r>
              <a:rPr lang="en-GB" altLang="en-US" dirty="0" err="1">
                <a:ea typeface="ＭＳ Ｐゴシック" panose="020B0600070205080204" pitchFamily="34" charset="-128"/>
              </a:rPr>
              <a:t>i.e</a:t>
            </a:r>
            <a:r>
              <a:rPr lang="en-GB" altLang="en-US" dirty="0">
                <a:ea typeface="ＭＳ Ｐゴシック" panose="020B0600070205080204" pitchFamily="34" charset="-128"/>
              </a:rPr>
              <a:t>, </a:t>
            </a:r>
            <a:r>
              <a:rPr lang="en-GB" altLang="en-US" sz="1800" b="0" baseline="0" dirty="0">
                <a:ea typeface="ＭＳ Ｐゴシック" panose="020B0600070205080204" pitchFamily="34" charset="-128"/>
              </a:rPr>
              <a:t> store detective, police, customs officer etc</a:t>
            </a:r>
            <a:endParaRPr lang="en-GB" altLang="en-US" sz="1800" b="0" dirty="0">
              <a:ea typeface="ＭＳ Ｐゴシック" panose="020B0600070205080204" pitchFamily="34" charset="-128"/>
            </a:endParaRPr>
          </a:p>
        </p:txBody>
      </p:sp>
    </p:spTree>
    <p:extLst>
      <p:ext uri="{BB962C8B-B14F-4D97-AF65-F5344CB8AC3E}">
        <p14:creationId xmlns:p14="http://schemas.microsoft.com/office/powerpoint/2010/main" val="96830759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ontent Placeholder 4"/>
          <p:cNvGraphicFramePr>
            <a:graphicFrameLocks/>
          </p:cNvGraphicFramePr>
          <p:nvPr>
            <p:extLst>
              <p:ext uri="{D42A27DB-BD31-4B8C-83A1-F6EECF244321}">
                <p14:modId xmlns:p14="http://schemas.microsoft.com/office/powerpoint/2010/main" val="2606359749"/>
              </p:ext>
            </p:extLst>
          </p:nvPr>
        </p:nvGraphicFramePr>
        <p:xfrm>
          <a:off x="393700" y="404665"/>
          <a:ext cx="11264899" cy="5896978"/>
        </p:xfrm>
        <a:graphic>
          <a:graphicData uri="http://schemas.openxmlformats.org/drawingml/2006/table">
            <a:tbl>
              <a:tblPr firstRow="1" bandRow="1">
                <a:tableStyleId>{F5AB1C69-6EDB-4FF4-983F-18BD219EF322}</a:tableStyleId>
              </a:tblPr>
              <a:tblGrid>
                <a:gridCol w="2536111">
                  <a:extLst>
                    <a:ext uri="{9D8B030D-6E8A-4147-A177-3AD203B41FA5}">
                      <a16:colId xmlns:a16="http://schemas.microsoft.com/office/drawing/2014/main" val="3514580752"/>
                    </a:ext>
                  </a:extLst>
                </a:gridCol>
                <a:gridCol w="4081266">
                  <a:extLst>
                    <a:ext uri="{9D8B030D-6E8A-4147-A177-3AD203B41FA5}">
                      <a16:colId xmlns:a16="http://schemas.microsoft.com/office/drawing/2014/main" val="1650670555"/>
                    </a:ext>
                  </a:extLst>
                </a:gridCol>
                <a:gridCol w="4647522">
                  <a:extLst>
                    <a:ext uri="{9D8B030D-6E8A-4147-A177-3AD203B41FA5}">
                      <a16:colId xmlns:a16="http://schemas.microsoft.com/office/drawing/2014/main" val="4247419603"/>
                    </a:ext>
                  </a:extLst>
                </a:gridCol>
              </a:tblGrid>
              <a:tr h="1175965">
                <a:tc>
                  <a:txBody>
                    <a:bodyPr/>
                    <a:lstStyle/>
                    <a:p>
                      <a:endParaRPr lang="en-GB" dirty="0"/>
                    </a:p>
                  </a:txBody>
                  <a:tcPr/>
                </a:tc>
                <a:tc>
                  <a:txBody>
                    <a:bodyPr/>
                    <a:lstStyle/>
                    <a:p>
                      <a:pPr algn="ctr"/>
                      <a:r>
                        <a:rPr lang="en-GB" sz="2800" u="sng" dirty="0">
                          <a:solidFill>
                            <a:schemeClr val="tx1"/>
                          </a:solidFill>
                        </a:rPr>
                        <a:t>S.20</a:t>
                      </a:r>
                    </a:p>
                  </a:txBody>
                  <a:tcPr/>
                </a:tc>
                <a:tc>
                  <a:txBody>
                    <a:bodyPr/>
                    <a:lstStyle/>
                    <a:p>
                      <a:pPr algn="ctr"/>
                      <a:r>
                        <a:rPr lang="en-GB" sz="2800" u="sng" dirty="0">
                          <a:solidFill>
                            <a:schemeClr val="tx1"/>
                          </a:solidFill>
                        </a:rPr>
                        <a:t>S.18</a:t>
                      </a:r>
                    </a:p>
                  </a:txBody>
                  <a:tcPr/>
                </a:tc>
                <a:extLst>
                  <a:ext uri="{0D108BD9-81ED-4DB2-BD59-A6C34878D82A}">
                    <a16:rowId xmlns:a16="http://schemas.microsoft.com/office/drawing/2014/main" val="1854870325"/>
                  </a:ext>
                </a:extLst>
              </a:tr>
              <a:tr h="515109">
                <a:tc>
                  <a:txBody>
                    <a:bodyPr/>
                    <a:lstStyle/>
                    <a:p>
                      <a:pPr algn="ctr"/>
                      <a:r>
                        <a:rPr lang="en-GB" sz="2400" b="1" u="none" dirty="0"/>
                        <a:t>Category</a:t>
                      </a:r>
                    </a:p>
                  </a:txBody>
                  <a:tcPr/>
                </a:tc>
                <a:tc>
                  <a:txBody>
                    <a:bodyPr/>
                    <a:lstStyle/>
                    <a:p>
                      <a:pPr algn="ctr"/>
                      <a:r>
                        <a:rPr lang="en-GB" sz="2000" dirty="0"/>
                        <a:t>Either Way Offence</a:t>
                      </a:r>
                    </a:p>
                  </a:txBody>
                  <a:tcPr/>
                </a:tc>
                <a:tc>
                  <a:txBody>
                    <a:bodyPr/>
                    <a:lstStyle/>
                    <a:p>
                      <a:pPr algn="ctr"/>
                      <a:r>
                        <a:rPr lang="en-GB" sz="2000" dirty="0"/>
                        <a:t>Indictable Only </a:t>
                      </a:r>
                    </a:p>
                  </a:txBody>
                  <a:tcPr/>
                </a:tc>
                <a:extLst>
                  <a:ext uri="{0D108BD9-81ED-4DB2-BD59-A6C34878D82A}">
                    <a16:rowId xmlns:a16="http://schemas.microsoft.com/office/drawing/2014/main" val="3790027962"/>
                  </a:ext>
                </a:extLst>
              </a:tr>
              <a:tr h="785471">
                <a:tc>
                  <a:txBody>
                    <a:bodyPr/>
                    <a:lstStyle/>
                    <a:p>
                      <a:pPr algn="ctr"/>
                      <a:r>
                        <a:rPr lang="en-GB" sz="2400" b="1" u="none" dirty="0"/>
                        <a:t>Crown Court</a:t>
                      </a:r>
                    </a:p>
                  </a:txBody>
                  <a:tcPr/>
                </a:tc>
                <a:tc>
                  <a:txBody>
                    <a:bodyPr/>
                    <a:lstStyle/>
                    <a:p>
                      <a:pPr algn="ctr"/>
                      <a:r>
                        <a:rPr lang="en-GB" sz="2000" dirty="0"/>
                        <a:t>5 Years Imprisonment </a:t>
                      </a:r>
                    </a:p>
                  </a:txBody>
                  <a:tcPr/>
                </a:tc>
                <a:tc>
                  <a:txBody>
                    <a:bodyPr/>
                    <a:lstStyle/>
                    <a:p>
                      <a:pPr algn="ctr"/>
                      <a:r>
                        <a:rPr lang="en-GB" sz="2000" dirty="0"/>
                        <a:t>Life Imprisonment</a:t>
                      </a:r>
                    </a:p>
                  </a:txBody>
                  <a:tcPr/>
                </a:tc>
                <a:extLst>
                  <a:ext uri="{0D108BD9-81ED-4DB2-BD59-A6C34878D82A}">
                    <a16:rowId xmlns:a16="http://schemas.microsoft.com/office/drawing/2014/main" val="714989395"/>
                  </a:ext>
                </a:extLst>
              </a:tr>
              <a:tr h="927197">
                <a:tc>
                  <a:txBody>
                    <a:bodyPr/>
                    <a:lstStyle/>
                    <a:p>
                      <a:pPr algn="ctr"/>
                      <a:r>
                        <a:rPr lang="en-GB" sz="2400" b="1" u="none" dirty="0"/>
                        <a:t>Magistrates Court</a:t>
                      </a:r>
                    </a:p>
                  </a:txBody>
                  <a:tcPr/>
                </a:tc>
                <a:tc>
                  <a:txBody>
                    <a:bodyPr/>
                    <a:lstStyle/>
                    <a:p>
                      <a:pPr algn="ctr"/>
                      <a:r>
                        <a:rPr lang="en-GB" sz="2000" dirty="0"/>
                        <a:t>6 Months and/</a:t>
                      </a:r>
                      <a:r>
                        <a:rPr lang="en-GB" sz="2000" baseline="0" dirty="0"/>
                        <a:t> or fine</a:t>
                      </a:r>
                      <a:endParaRPr lang="en-GB" sz="2000" dirty="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b="1" dirty="0"/>
                        <a:t>Triable on indictment only. Life Imprisonment</a:t>
                      </a:r>
                      <a:r>
                        <a:rPr lang="en-GB" altLang="en-US" sz="2000" b="1" dirty="0"/>
                        <a:t> (max)</a:t>
                      </a:r>
                    </a:p>
                    <a:p>
                      <a:pPr algn="ctr"/>
                      <a:endParaRPr lang="en-GB" sz="2000" dirty="0"/>
                    </a:p>
                  </a:txBody>
                  <a:tcPr/>
                </a:tc>
                <a:extLst>
                  <a:ext uri="{0D108BD9-81ED-4DB2-BD59-A6C34878D82A}">
                    <a16:rowId xmlns:a16="http://schemas.microsoft.com/office/drawing/2014/main" val="441727430"/>
                  </a:ext>
                </a:extLst>
              </a:tr>
              <a:tr h="2414593">
                <a:tc>
                  <a:txBody>
                    <a:bodyPr/>
                    <a:lstStyle/>
                    <a:p>
                      <a:pPr algn="ctr"/>
                      <a:r>
                        <a:rPr lang="en-GB" sz="2400" b="1" u="none" dirty="0"/>
                        <a:t>Racially</a:t>
                      </a:r>
                      <a:r>
                        <a:rPr lang="en-GB" sz="2400" b="1" u="none" baseline="0" dirty="0"/>
                        <a:t> / Religiously Aggravated</a:t>
                      </a:r>
                      <a:endParaRPr lang="en-GB" sz="2400" b="1" u="none" dirty="0"/>
                    </a:p>
                  </a:txBody>
                  <a:tcPr/>
                </a:tc>
                <a:tc>
                  <a:txBody>
                    <a:bodyPr/>
                    <a:lstStyle/>
                    <a:p>
                      <a:pPr algn="ctr"/>
                      <a:r>
                        <a:rPr lang="en-GB" sz="2000" dirty="0"/>
                        <a:t>Crown Court:</a:t>
                      </a:r>
                    </a:p>
                    <a:p>
                      <a:pPr algn="ctr"/>
                      <a:r>
                        <a:rPr lang="en-GB" sz="2000" dirty="0"/>
                        <a:t> 7 years Imprisonment and</a:t>
                      </a:r>
                      <a:r>
                        <a:rPr lang="en-GB" sz="2000" baseline="0" dirty="0"/>
                        <a:t> / or Fine</a:t>
                      </a:r>
                    </a:p>
                    <a:p>
                      <a:pPr marL="0" marR="0" lvl="0" indent="0" algn="ctr" defTabSz="914400" rtl="0" eaLnBrk="1" fontAlgn="auto" latinLnBrk="0" hangingPunct="1">
                        <a:lnSpc>
                          <a:spcPct val="100000"/>
                        </a:lnSpc>
                        <a:spcBef>
                          <a:spcPts val="0"/>
                        </a:spcBef>
                        <a:spcAft>
                          <a:spcPts val="0"/>
                        </a:spcAft>
                        <a:buClrTx/>
                        <a:buSzTx/>
                        <a:buFontTx/>
                        <a:buNone/>
                        <a:tabLst/>
                        <a:defRPr/>
                      </a:pPr>
                      <a:endParaRPr lang="en-GB" sz="2000" dirty="0"/>
                    </a:p>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t>Magistrates Court:</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t>6 Months and /</a:t>
                      </a:r>
                      <a:r>
                        <a:rPr lang="en-GB" sz="2000" baseline="0" dirty="0"/>
                        <a:t> or fine</a:t>
                      </a:r>
                      <a:endParaRPr lang="en-GB" sz="2000" dirty="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b="1" dirty="0"/>
                        <a:t>Triable on indictment only. Life Imprisonment</a:t>
                      </a:r>
                      <a:r>
                        <a:rPr lang="en-GB" altLang="en-US" sz="2000" b="1" dirty="0"/>
                        <a:t> (max)</a:t>
                      </a:r>
                    </a:p>
                    <a:p>
                      <a:pPr algn="ctr"/>
                      <a:endParaRPr lang="en-GB" sz="2000" dirty="0"/>
                    </a:p>
                  </a:txBody>
                  <a:tcPr/>
                </a:tc>
                <a:extLst>
                  <a:ext uri="{0D108BD9-81ED-4DB2-BD59-A6C34878D82A}">
                    <a16:rowId xmlns:a16="http://schemas.microsoft.com/office/drawing/2014/main" val="3861917212"/>
                  </a:ext>
                </a:extLst>
              </a:tr>
            </a:tbl>
          </a:graphicData>
        </a:graphic>
      </p:graphicFrame>
    </p:spTree>
    <p:extLst>
      <p:ext uri="{BB962C8B-B14F-4D97-AF65-F5344CB8AC3E}">
        <p14:creationId xmlns:p14="http://schemas.microsoft.com/office/powerpoint/2010/main" val="3066723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FDB530E-7074-4D91-9CD6-49ED69DF2C49}"/>
              </a:ext>
            </a:extLst>
          </p:cNvPr>
          <p:cNvSpPr>
            <a:spLocks noGrp="1"/>
          </p:cNvSpPr>
          <p:nvPr>
            <p:ph type="title"/>
          </p:nvPr>
        </p:nvSpPr>
        <p:spPr>
          <a:xfrm>
            <a:off x="0" y="231923"/>
            <a:ext cx="11811000" cy="1286025"/>
          </a:xfrm>
          <a:solidFill>
            <a:schemeClr val="accent6">
              <a:lumMod val="40000"/>
              <a:lumOff val="60000"/>
            </a:schemeClr>
          </a:solidFill>
          <a:ln>
            <a:noFill/>
          </a:ln>
        </p:spPr>
        <p:txBody>
          <a:bodyPr>
            <a:normAutofit/>
          </a:bodyPr>
          <a:lstStyle/>
          <a:p>
            <a:pPr algn="ctr"/>
            <a:r>
              <a:rPr lang="en-GB" sz="3200" b="1" dirty="0">
                <a:solidFill>
                  <a:schemeClr val="bg1"/>
                </a:solidFill>
                <a:latin typeface="+mn-lt"/>
              </a:rPr>
              <a:t>Maliciously Administering Poison etc, with intent to Injure, Aggrieve or Annoy any other person</a:t>
            </a:r>
          </a:p>
        </p:txBody>
      </p:sp>
      <p:sp>
        <p:nvSpPr>
          <p:cNvPr id="4" name="Rectangle 3">
            <a:extLst>
              <a:ext uri="{FF2B5EF4-FFF2-40B4-BE49-F238E27FC236}">
                <a16:creationId xmlns:a16="http://schemas.microsoft.com/office/drawing/2014/main" id="{B57E4ED9-E025-4ADA-9A81-69975C2DB09F}"/>
              </a:ext>
            </a:extLst>
          </p:cNvPr>
          <p:cNvSpPr/>
          <p:nvPr/>
        </p:nvSpPr>
        <p:spPr>
          <a:xfrm>
            <a:off x="3431704" y="1389261"/>
            <a:ext cx="5616624" cy="720080"/>
          </a:xfrm>
          <a:prstGeom prst="rect">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S.24 OAP 1861</a:t>
            </a:r>
          </a:p>
        </p:txBody>
      </p:sp>
      <p:graphicFrame>
        <p:nvGraphicFramePr>
          <p:cNvPr id="7" name="Diagram 6">
            <a:extLst>
              <a:ext uri="{FF2B5EF4-FFF2-40B4-BE49-F238E27FC236}">
                <a16:creationId xmlns:a16="http://schemas.microsoft.com/office/drawing/2014/main" id="{9B6FBE42-7D54-4D2D-87F0-D003824693E6}"/>
              </a:ext>
            </a:extLst>
          </p:cNvPr>
          <p:cNvGraphicFramePr/>
          <p:nvPr>
            <p:extLst>
              <p:ext uri="{D42A27DB-BD31-4B8C-83A1-F6EECF244321}">
                <p14:modId xmlns:p14="http://schemas.microsoft.com/office/powerpoint/2010/main" val="3512520424"/>
              </p:ext>
            </p:extLst>
          </p:nvPr>
        </p:nvGraphicFramePr>
        <p:xfrm>
          <a:off x="455092" y="2109341"/>
          <a:ext cx="7920880" cy="45365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124" name="Picture 4" descr="Spiking: MPs say it is a heinous crime and should be a specific criminal  offence | UK News | Sky News">
            <a:extLst>
              <a:ext uri="{FF2B5EF4-FFF2-40B4-BE49-F238E27FC236}">
                <a16:creationId xmlns:a16="http://schemas.microsoft.com/office/drawing/2014/main" id="{7FF816CB-CF66-E73D-5DD8-12601E93F29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509000" y="3157810"/>
            <a:ext cx="3527158" cy="24042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89799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graphicEl>
                                              <a:dgm id="{BC066071-8742-F844-B536-BF178CD20F86}"/>
                                            </p:graphicEl>
                                          </p:spTgt>
                                        </p:tgtEl>
                                        <p:attrNameLst>
                                          <p:attrName>style.visibility</p:attrName>
                                        </p:attrNameLst>
                                      </p:cBhvr>
                                      <p:to>
                                        <p:strVal val="visible"/>
                                      </p:to>
                                    </p:set>
                                    <p:animEffect transition="in" filter="fade">
                                      <p:cBhvr>
                                        <p:cTn id="7" dur="500"/>
                                        <p:tgtEl>
                                          <p:spTgt spid="7">
                                            <p:graphicEl>
                                              <a:dgm id="{BC066071-8742-F844-B536-BF178CD20F8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graphicEl>
                                              <a:dgm id="{83E009AF-230B-C54A-B698-2ED8AF9CF5B7}"/>
                                            </p:graphicEl>
                                          </p:spTgt>
                                        </p:tgtEl>
                                        <p:attrNameLst>
                                          <p:attrName>style.visibility</p:attrName>
                                        </p:attrNameLst>
                                      </p:cBhvr>
                                      <p:to>
                                        <p:strVal val="visible"/>
                                      </p:to>
                                    </p:set>
                                    <p:animEffect transition="in" filter="fade">
                                      <p:cBhvr>
                                        <p:cTn id="12" dur="500"/>
                                        <p:tgtEl>
                                          <p:spTgt spid="7">
                                            <p:graphicEl>
                                              <a:dgm id="{83E009AF-230B-C54A-B698-2ED8AF9CF5B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338284"/>
            <a:ext cx="8280920" cy="646331"/>
          </a:xfrm>
          <a:prstGeom prst="rect">
            <a:avLst/>
          </a:prstGeom>
          <a:solidFill>
            <a:srgbClr val="0070C0"/>
          </a:solidFill>
        </p:spPr>
        <p:txBody>
          <a:bodyPr wrap="square" rtlCol="0">
            <a:spAutoFit/>
          </a:bodyPr>
          <a:lstStyle/>
          <a:p>
            <a:pPr algn="ctr"/>
            <a:r>
              <a:rPr lang="en-GB" sz="3600" b="1" dirty="0">
                <a:solidFill>
                  <a:schemeClr val="bg1"/>
                </a:solidFill>
              </a:rPr>
              <a:t>Assault Police</a:t>
            </a:r>
          </a:p>
        </p:txBody>
      </p:sp>
      <p:graphicFrame>
        <p:nvGraphicFramePr>
          <p:cNvPr id="3" name="Diagram 2"/>
          <p:cNvGraphicFramePr/>
          <p:nvPr>
            <p:extLst>
              <p:ext uri="{D42A27DB-BD31-4B8C-83A1-F6EECF244321}">
                <p14:modId xmlns:p14="http://schemas.microsoft.com/office/powerpoint/2010/main" val="703333961"/>
              </p:ext>
            </p:extLst>
          </p:nvPr>
        </p:nvGraphicFramePr>
        <p:xfrm>
          <a:off x="251520" y="1557040"/>
          <a:ext cx="8376592" cy="42653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146" name="Picture 2" descr="Police officers 'suffer an assault every four minutes'">
            <a:extLst>
              <a:ext uri="{FF2B5EF4-FFF2-40B4-BE49-F238E27FC236}">
                <a16:creationId xmlns:a16="http://schemas.microsoft.com/office/drawing/2014/main" id="{CA46B159-2A18-AC6E-096F-C9C9C097AC0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620001" y="338284"/>
            <a:ext cx="3809954" cy="2374514"/>
          </a:xfrm>
          <a:prstGeom prst="rect">
            <a:avLst/>
          </a:prstGeom>
          <a:noFill/>
          <a:extLst>
            <a:ext uri="{909E8E84-426E-40DD-AFC4-6F175D3DCCD1}">
              <a14:hiddenFill xmlns:a14="http://schemas.microsoft.com/office/drawing/2010/main">
                <a:solidFill>
                  <a:srgbClr val="FFFFFF"/>
                </a:solidFill>
              </a14:hiddenFill>
            </a:ext>
          </a:extLst>
        </p:spPr>
      </p:pic>
      <p:pic>
        <p:nvPicPr>
          <p:cNvPr id="21506" name="Picture 2" descr="At least 750 sexual misconduct claims against UK police officers in five  years | Police | The Guardian">
            <a:extLst>
              <a:ext uri="{FF2B5EF4-FFF2-40B4-BE49-F238E27FC236}">
                <a16:creationId xmlns:a16="http://schemas.microsoft.com/office/drawing/2014/main" id="{EFC5726F-8CB1-017E-1ACB-E17C00C2F1C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447980" y="3285223"/>
            <a:ext cx="3492500" cy="2095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370247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C061721F-5D36-4D52-9754-98437A27B298}"/>
                                            </p:graphicEl>
                                          </p:spTgt>
                                        </p:tgtEl>
                                        <p:attrNameLst>
                                          <p:attrName>style.visibility</p:attrName>
                                        </p:attrNameLst>
                                      </p:cBhvr>
                                      <p:to>
                                        <p:strVal val="visible"/>
                                      </p:to>
                                    </p:set>
                                    <p:animEffect transition="in" filter="fade">
                                      <p:cBhvr>
                                        <p:cTn id="7" dur="500"/>
                                        <p:tgtEl>
                                          <p:spTgt spid="3">
                                            <p:graphicEl>
                                              <a:dgm id="{C061721F-5D36-4D52-9754-98437A27B29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8D6FF94C-FEBC-4343-B276-97E3510FAE38}"/>
                                            </p:graphicEl>
                                          </p:spTgt>
                                        </p:tgtEl>
                                        <p:attrNameLst>
                                          <p:attrName>style.visibility</p:attrName>
                                        </p:attrNameLst>
                                      </p:cBhvr>
                                      <p:to>
                                        <p:strVal val="visible"/>
                                      </p:to>
                                    </p:set>
                                    <p:animEffect transition="in" filter="fade">
                                      <p:cBhvr>
                                        <p:cTn id="12" dur="500"/>
                                        <p:tgtEl>
                                          <p:spTgt spid="3">
                                            <p:graphicEl>
                                              <a:dgm id="{8D6FF94C-FEBC-4343-B276-97E3510FAE3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61706DB1-6B54-4C43-AB42-3DE345825A20}"/>
                                            </p:graphicEl>
                                          </p:spTgt>
                                        </p:tgtEl>
                                        <p:attrNameLst>
                                          <p:attrName>style.visibility</p:attrName>
                                        </p:attrNameLst>
                                      </p:cBhvr>
                                      <p:to>
                                        <p:strVal val="visible"/>
                                      </p:to>
                                    </p:set>
                                    <p:animEffect transition="in" filter="fade">
                                      <p:cBhvr>
                                        <p:cTn id="15" dur="500"/>
                                        <p:tgtEl>
                                          <p:spTgt spid="3">
                                            <p:graphicEl>
                                              <a:dgm id="{61706DB1-6B54-4C43-AB42-3DE345825A20}"/>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46B67FE8-713E-4A5A-A135-E9B3699D6064}"/>
                                            </p:graphicEl>
                                          </p:spTgt>
                                        </p:tgtEl>
                                        <p:attrNameLst>
                                          <p:attrName>style.visibility</p:attrName>
                                        </p:attrNameLst>
                                      </p:cBhvr>
                                      <p:to>
                                        <p:strVal val="visible"/>
                                      </p:to>
                                    </p:set>
                                    <p:animEffect transition="in" filter="fade">
                                      <p:cBhvr>
                                        <p:cTn id="20" dur="500"/>
                                        <p:tgtEl>
                                          <p:spTgt spid="3">
                                            <p:graphicEl>
                                              <a:dgm id="{46B67FE8-713E-4A5A-A135-E9B3699D606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9F5AFA4E-15AC-4283-9534-61C34BEE9B02}"/>
                                            </p:graphicEl>
                                          </p:spTgt>
                                        </p:tgtEl>
                                        <p:attrNameLst>
                                          <p:attrName>style.visibility</p:attrName>
                                        </p:attrNameLst>
                                      </p:cBhvr>
                                      <p:to>
                                        <p:strVal val="visible"/>
                                      </p:to>
                                    </p:set>
                                    <p:animEffect transition="in" filter="fade">
                                      <p:cBhvr>
                                        <p:cTn id="23" dur="500"/>
                                        <p:tgtEl>
                                          <p:spTgt spid="3">
                                            <p:graphicEl>
                                              <a:dgm id="{9F5AFA4E-15AC-4283-9534-61C34BEE9B0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319957"/>
            <a:ext cx="8280920" cy="646331"/>
          </a:xfrm>
          <a:prstGeom prst="rect">
            <a:avLst/>
          </a:prstGeom>
          <a:solidFill>
            <a:srgbClr val="0070C0"/>
          </a:solidFill>
        </p:spPr>
        <p:txBody>
          <a:bodyPr wrap="square" rtlCol="0">
            <a:spAutoFit/>
          </a:bodyPr>
          <a:lstStyle/>
          <a:p>
            <a:pPr algn="ctr"/>
            <a:r>
              <a:rPr lang="en-GB" sz="3600" dirty="0">
                <a:solidFill>
                  <a:schemeClr val="bg1"/>
                </a:solidFill>
              </a:rPr>
              <a:t>Obstruct</a:t>
            </a:r>
            <a:r>
              <a:rPr lang="en-GB" sz="3600" b="1" dirty="0">
                <a:solidFill>
                  <a:schemeClr val="bg1"/>
                </a:solidFill>
              </a:rPr>
              <a:t> Police</a:t>
            </a:r>
          </a:p>
        </p:txBody>
      </p:sp>
      <p:graphicFrame>
        <p:nvGraphicFramePr>
          <p:cNvPr id="7" name="Diagram 6"/>
          <p:cNvGraphicFramePr/>
          <p:nvPr>
            <p:extLst>
              <p:ext uri="{D42A27DB-BD31-4B8C-83A1-F6EECF244321}">
                <p14:modId xmlns:p14="http://schemas.microsoft.com/office/powerpoint/2010/main" val="98524457"/>
              </p:ext>
            </p:extLst>
          </p:nvPr>
        </p:nvGraphicFramePr>
        <p:xfrm>
          <a:off x="168170" y="1484784"/>
          <a:ext cx="8376592" cy="42653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170" name="Picture 2" descr="Angry mob swarms police in UK street, shoving and assaulting them in  shocking scenes - Mirror Online">
            <a:extLst>
              <a:ext uri="{FF2B5EF4-FFF2-40B4-BE49-F238E27FC236}">
                <a16:creationId xmlns:a16="http://schemas.microsoft.com/office/drawing/2014/main" id="{CC32F8AA-0E0E-404C-3934-8029B49C58F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536161" y="319957"/>
            <a:ext cx="3872695" cy="2900783"/>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Flashing your car's headlight to warn about speed cameras could land you a  £1,000 fine | Express.co.uk">
            <a:extLst>
              <a:ext uri="{FF2B5EF4-FFF2-40B4-BE49-F238E27FC236}">
                <a16:creationId xmlns:a16="http://schemas.microsoft.com/office/drawing/2014/main" id="{9C342BB7-2D89-AC34-0850-277E578279DE}"/>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536161" y="3429000"/>
            <a:ext cx="4372085" cy="25903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036814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graphicEl>
                                              <a:dgm id="{C061721F-5D36-4D52-9754-98437A27B298}"/>
                                            </p:graphicEl>
                                          </p:spTgt>
                                        </p:tgtEl>
                                        <p:attrNameLst>
                                          <p:attrName>style.visibility</p:attrName>
                                        </p:attrNameLst>
                                      </p:cBhvr>
                                      <p:to>
                                        <p:strVal val="visible"/>
                                      </p:to>
                                    </p:set>
                                    <p:animEffect transition="in" filter="fade">
                                      <p:cBhvr>
                                        <p:cTn id="7" dur="500"/>
                                        <p:tgtEl>
                                          <p:spTgt spid="7">
                                            <p:graphicEl>
                                              <a:dgm id="{C061721F-5D36-4D52-9754-98437A27B29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graphicEl>
                                              <a:dgm id="{8D6FF94C-FEBC-4343-B276-97E3510FAE38}"/>
                                            </p:graphicEl>
                                          </p:spTgt>
                                        </p:tgtEl>
                                        <p:attrNameLst>
                                          <p:attrName>style.visibility</p:attrName>
                                        </p:attrNameLst>
                                      </p:cBhvr>
                                      <p:to>
                                        <p:strVal val="visible"/>
                                      </p:to>
                                    </p:set>
                                    <p:animEffect transition="in" filter="fade">
                                      <p:cBhvr>
                                        <p:cTn id="12" dur="500"/>
                                        <p:tgtEl>
                                          <p:spTgt spid="7">
                                            <p:graphicEl>
                                              <a:dgm id="{8D6FF94C-FEBC-4343-B276-97E3510FAE3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7">
                                            <p:graphicEl>
                                              <a:dgm id="{61706DB1-6B54-4C43-AB42-3DE345825A20}"/>
                                            </p:graphicEl>
                                          </p:spTgt>
                                        </p:tgtEl>
                                        <p:attrNameLst>
                                          <p:attrName>style.visibility</p:attrName>
                                        </p:attrNameLst>
                                      </p:cBhvr>
                                      <p:to>
                                        <p:strVal val="visible"/>
                                      </p:to>
                                    </p:set>
                                    <p:animEffect transition="in" filter="fade">
                                      <p:cBhvr>
                                        <p:cTn id="15" dur="500"/>
                                        <p:tgtEl>
                                          <p:spTgt spid="7">
                                            <p:graphicEl>
                                              <a:dgm id="{61706DB1-6B54-4C43-AB42-3DE345825A20}"/>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7">
                                            <p:graphicEl>
                                              <a:dgm id="{46B67FE8-713E-4A5A-A135-E9B3699D6064}"/>
                                            </p:graphicEl>
                                          </p:spTgt>
                                        </p:tgtEl>
                                        <p:attrNameLst>
                                          <p:attrName>style.visibility</p:attrName>
                                        </p:attrNameLst>
                                      </p:cBhvr>
                                      <p:to>
                                        <p:strVal val="visible"/>
                                      </p:to>
                                    </p:set>
                                    <p:animEffect transition="in" filter="fade">
                                      <p:cBhvr>
                                        <p:cTn id="20" dur="500"/>
                                        <p:tgtEl>
                                          <p:spTgt spid="7">
                                            <p:graphicEl>
                                              <a:dgm id="{46B67FE8-713E-4A5A-A135-E9B3699D606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7">
                                            <p:graphicEl>
                                              <a:dgm id="{9F5AFA4E-15AC-4283-9534-61C34BEE9B02}"/>
                                            </p:graphicEl>
                                          </p:spTgt>
                                        </p:tgtEl>
                                        <p:attrNameLst>
                                          <p:attrName>style.visibility</p:attrName>
                                        </p:attrNameLst>
                                      </p:cBhvr>
                                      <p:to>
                                        <p:strVal val="visible"/>
                                      </p:to>
                                    </p:set>
                                    <p:animEffect transition="in" filter="fade">
                                      <p:cBhvr>
                                        <p:cTn id="23" dur="500"/>
                                        <p:tgtEl>
                                          <p:spTgt spid="7">
                                            <p:graphicEl>
                                              <a:dgm id="{9F5AFA4E-15AC-4283-9534-61C34BEE9B0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266151"/>
            <a:ext cx="8280920" cy="584775"/>
          </a:xfrm>
          <a:prstGeom prst="rect">
            <a:avLst/>
          </a:prstGeom>
          <a:solidFill>
            <a:srgbClr val="0070C0"/>
          </a:solidFill>
        </p:spPr>
        <p:txBody>
          <a:bodyPr wrap="square" rtlCol="0">
            <a:spAutoFit/>
          </a:bodyPr>
          <a:lstStyle/>
          <a:p>
            <a:pPr algn="ctr"/>
            <a:r>
              <a:rPr lang="en-GB" sz="3200" dirty="0">
                <a:solidFill>
                  <a:schemeClr val="bg1"/>
                </a:solidFill>
              </a:rPr>
              <a:t>Assault with Intent to resist Arrest</a:t>
            </a:r>
            <a:endParaRPr lang="en-GB" sz="3200" b="1" dirty="0">
              <a:solidFill>
                <a:schemeClr val="bg1"/>
              </a:solidFill>
            </a:endParaRPr>
          </a:p>
        </p:txBody>
      </p:sp>
      <p:graphicFrame>
        <p:nvGraphicFramePr>
          <p:cNvPr id="6" name="Diagram 5"/>
          <p:cNvGraphicFramePr/>
          <p:nvPr>
            <p:extLst>
              <p:ext uri="{D42A27DB-BD31-4B8C-83A1-F6EECF244321}">
                <p14:modId xmlns:p14="http://schemas.microsoft.com/office/powerpoint/2010/main" val="382099849"/>
              </p:ext>
            </p:extLst>
          </p:nvPr>
        </p:nvGraphicFramePr>
        <p:xfrm>
          <a:off x="217509" y="1296350"/>
          <a:ext cx="8376592" cy="42653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194" name="Picture 2" descr="VIDEO: Drama as police arrest man and neighbours step in | Worcester News">
            <a:extLst>
              <a:ext uri="{FF2B5EF4-FFF2-40B4-BE49-F238E27FC236}">
                <a16:creationId xmlns:a16="http://schemas.microsoft.com/office/drawing/2014/main" id="{5600A4B5-3D74-0F0B-EAD9-F3378D5BA1D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320137" y="266151"/>
            <a:ext cx="4375636" cy="2450356"/>
          </a:xfrm>
          <a:prstGeom prst="rect">
            <a:avLst/>
          </a:prstGeom>
          <a:noFill/>
          <a:extLst>
            <a:ext uri="{909E8E84-426E-40DD-AFC4-6F175D3DCCD1}">
              <a14:hiddenFill xmlns:a14="http://schemas.microsoft.com/office/drawing/2010/main">
                <a:solidFill>
                  <a:srgbClr val="FFFFFF"/>
                </a:solidFill>
              </a14:hiddenFill>
            </a:ext>
          </a:extLst>
        </p:spPr>
      </p:pic>
      <p:pic>
        <p:nvPicPr>
          <p:cNvPr id="22530" name="Picture 2" descr="Man arrested while having seizure says police held him 'for no reason' |  London | The Guardian">
            <a:extLst>
              <a:ext uri="{FF2B5EF4-FFF2-40B4-BE49-F238E27FC236}">
                <a16:creationId xmlns:a16="http://schemas.microsoft.com/office/drawing/2014/main" id="{21A3493A-2D7E-51AE-ADBE-DA68F2D28905}"/>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280920" y="3618181"/>
            <a:ext cx="3683000" cy="2209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127691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C061721F-5D36-4D52-9754-98437A27B298}"/>
                                            </p:graphicEl>
                                          </p:spTgt>
                                        </p:tgtEl>
                                        <p:attrNameLst>
                                          <p:attrName>style.visibility</p:attrName>
                                        </p:attrNameLst>
                                      </p:cBhvr>
                                      <p:to>
                                        <p:strVal val="visible"/>
                                      </p:to>
                                    </p:set>
                                    <p:animEffect transition="in" filter="fade">
                                      <p:cBhvr>
                                        <p:cTn id="7" dur="500"/>
                                        <p:tgtEl>
                                          <p:spTgt spid="6">
                                            <p:graphicEl>
                                              <a:dgm id="{C061721F-5D36-4D52-9754-98437A27B29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8D6FF94C-FEBC-4343-B276-97E3510FAE38}"/>
                                            </p:graphicEl>
                                          </p:spTgt>
                                        </p:tgtEl>
                                        <p:attrNameLst>
                                          <p:attrName>style.visibility</p:attrName>
                                        </p:attrNameLst>
                                      </p:cBhvr>
                                      <p:to>
                                        <p:strVal val="visible"/>
                                      </p:to>
                                    </p:set>
                                    <p:animEffect transition="in" filter="fade">
                                      <p:cBhvr>
                                        <p:cTn id="12" dur="500"/>
                                        <p:tgtEl>
                                          <p:spTgt spid="6">
                                            <p:graphicEl>
                                              <a:dgm id="{8D6FF94C-FEBC-4343-B276-97E3510FAE3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graphicEl>
                                              <a:dgm id="{61706DB1-6B54-4C43-AB42-3DE345825A20}"/>
                                            </p:graphicEl>
                                          </p:spTgt>
                                        </p:tgtEl>
                                        <p:attrNameLst>
                                          <p:attrName>style.visibility</p:attrName>
                                        </p:attrNameLst>
                                      </p:cBhvr>
                                      <p:to>
                                        <p:strVal val="visible"/>
                                      </p:to>
                                    </p:set>
                                    <p:animEffect transition="in" filter="fade">
                                      <p:cBhvr>
                                        <p:cTn id="15" dur="500"/>
                                        <p:tgtEl>
                                          <p:spTgt spid="6">
                                            <p:graphicEl>
                                              <a:dgm id="{61706DB1-6B54-4C43-AB42-3DE345825A20}"/>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6">
                                            <p:graphicEl>
                                              <a:dgm id="{46B67FE8-713E-4A5A-A135-E9B3699D6064}"/>
                                            </p:graphicEl>
                                          </p:spTgt>
                                        </p:tgtEl>
                                        <p:attrNameLst>
                                          <p:attrName>style.visibility</p:attrName>
                                        </p:attrNameLst>
                                      </p:cBhvr>
                                      <p:to>
                                        <p:strVal val="visible"/>
                                      </p:to>
                                    </p:set>
                                    <p:animEffect transition="in" filter="fade">
                                      <p:cBhvr>
                                        <p:cTn id="20" dur="500"/>
                                        <p:tgtEl>
                                          <p:spTgt spid="6">
                                            <p:graphicEl>
                                              <a:dgm id="{46B67FE8-713E-4A5A-A135-E9B3699D606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graphicEl>
                                              <a:dgm id="{9F5AFA4E-15AC-4283-9534-61C34BEE9B02}"/>
                                            </p:graphicEl>
                                          </p:spTgt>
                                        </p:tgtEl>
                                        <p:attrNameLst>
                                          <p:attrName>style.visibility</p:attrName>
                                        </p:attrNameLst>
                                      </p:cBhvr>
                                      <p:to>
                                        <p:strVal val="visible"/>
                                      </p:to>
                                    </p:set>
                                    <p:animEffect transition="in" filter="fade">
                                      <p:cBhvr>
                                        <p:cTn id="23" dur="500"/>
                                        <p:tgtEl>
                                          <p:spTgt spid="6">
                                            <p:graphicEl>
                                              <a:dgm id="{9F5AFA4E-15AC-4283-9534-61C34BEE9B0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923764" y="281857"/>
            <a:ext cx="10344472" cy="646331"/>
          </a:xfrm>
          <a:prstGeom prst="rect">
            <a:avLst/>
          </a:prstGeom>
          <a:solidFill>
            <a:srgbClr val="0070C0"/>
          </a:solidFill>
        </p:spPr>
        <p:txBody>
          <a:bodyPr wrap="square" rtlCol="0">
            <a:spAutoFit/>
          </a:bodyPr>
          <a:lstStyle/>
          <a:p>
            <a:pPr algn="ctr"/>
            <a:r>
              <a:rPr lang="en-GB" sz="3600" dirty="0"/>
              <a:t>Assaults on Emergency Workers (Offences) Act 2018</a:t>
            </a:r>
            <a:endParaRPr lang="en-GB" sz="3600" b="1" dirty="0">
              <a:solidFill>
                <a:schemeClr val="bg1"/>
              </a:solidFill>
            </a:endParaRPr>
          </a:p>
        </p:txBody>
      </p:sp>
      <p:pic>
        <p:nvPicPr>
          <p:cNvPr id="9218" name="Picture 2" descr="Gwent Police - ⚖️New guidelines to help courts determine how to sentence  those who assault an emergency worker come into effect today, Thursday 1  July 2021. 👮‍♀️Chief Constable Pam Kelly said💬: “Every">
            <a:extLst>
              <a:ext uri="{FF2B5EF4-FFF2-40B4-BE49-F238E27FC236}">
                <a16:creationId xmlns:a16="http://schemas.microsoft.com/office/drawing/2014/main" id="{325855D1-3517-6E7D-3B1C-ABF32CBE335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12920" y="4025900"/>
            <a:ext cx="5441050" cy="2715468"/>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Work with us, not against us, say emergency workers after rise in assaults  - Cardiff and Vale University Health Board">
            <a:extLst>
              <a:ext uri="{FF2B5EF4-FFF2-40B4-BE49-F238E27FC236}">
                <a16:creationId xmlns:a16="http://schemas.microsoft.com/office/drawing/2014/main" id="{08F13971-B314-526A-1ADA-1F34025940A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5798" y="4025900"/>
            <a:ext cx="6517123" cy="271546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A5D69B30-FC93-EFB7-CE37-DD0792C8F98F}"/>
              </a:ext>
            </a:extLst>
          </p:cNvPr>
          <p:cNvSpPr txBox="1"/>
          <p:nvPr/>
        </p:nvSpPr>
        <p:spPr>
          <a:xfrm>
            <a:off x="1171870" y="1319340"/>
            <a:ext cx="5441050" cy="2308324"/>
          </a:xfrm>
          <a:prstGeom prst="rect">
            <a:avLst/>
          </a:prstGeom>
          <a:noFill/>
        </p:spPr>
        <p:txBody>
          <a:bodyPr wrap="square">
            <a:spAutoFit/>
          </a:bodyPr>
          <a:lstStyle/>
          <a:p>
            <a:pPr algn="ctr"/>
            <a:r>
              <a:rPr lang="en-GB" sz="2400" dirty="0">
                <a:solidFill>
                  <a:schemeClr val="tx1"/>
                </a:solidFill>
              </a:rPr>
              <a:t>This Act provides that when the offence of </a:t>
            </a:r>
            <a:r>
              <a:rPr lang="en-GB" sz="2400" i="1" u="sng" dirty="0">
                <a:solidFill>
                  <a:schemeClr val="tx1"/>
                </a:solidFill>
              </a:rPr>
              <a:t>common assault or battery</a:t>
            </a:r>
            <a:r>
              <a:rPr lang="en-GB" sz="2400" dirty="0">
                <a:solidFill>
                  <a:schemeClr val="tx1"/>
                </a:solidFill>
              </a:rPr>
              <a:t> is committed against an </a:t>
            </a:r>
            <a:r>
              <a:rPr lang="en-GB" sz="2400" i="1" u="sng" dirty="0">
                <a:solidFill>
                  <a:schemeClr val="tx1"/>
                </a:solidFill>
              </a:rPr>
              <a:t>emergency worker,</a:t>
            </a:r>
            <a:r>
              <a:rPr lang="en-GB" sz="2400" dirty="0">
                <a:solidFill>
                  <a:schemeClr val="tx1"/>
                </a:solidFill>
              </a:rPr>
              <a:t> acting in the exercise of his functions as such a worker, the offence shall be triable either way and as such, carry a higher penalty</a:t>
            </a:r>
          </a:p>
        </p:txBody>
      </p:sp>
      <p:pic>
        <p:nvPicPr>
          <p:cNvPr id="23554" name="Picture 2" descr="New hub now up and running for emergency services to share information">
            <a:extLst>
              <a:ext uri="{FF2B5EF4-FFF2-40B4-BE49-F238E27FC236}">
                <a16:creationId xmlns:a16="http://schemas.microsoft.com/office/drawing/2014/main" id="{4370829B-59E3-AD50-A516-452CACD8FE8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85236" y="1417864"/>
            <a:ext cx="3683000" cy="2209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578592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19536" y="332657"/>
            <a:ext cx="8280920" cy="646331"/>
          </a:xfrm>
          <a:prstGeom prst="rect">
            <a:avLst/>
          </a:prstGeom>
          <a:solidFill>
            <a:schemeClr val="accent6">
              <a:lumMod val="60000"/>
              <a:lumOff val="40000"/>
            </a:schemeClr>
          </a:solidFill>
        </p:spPr>
        <p:txBody>
          <a:bodyPr wrap="square" rtlCol="0">
            <a:spAutoFit/>
          </a:bodyPr>
          <a:lstStyle/>
          <a:p>
            <a:pPr algn="ctr"/>
            <a:r>
              <a:rPr lang="en-GB" sz="3600" dirty="0"/>
              <a:t>Racially or Religiously Aggravated</a:t>
            </a:r>
            <a:endParaRPr lang="en-GB" sz="3600" b="1" dirty="0">
              <a:solidFill>
                <a:schemeClr val="bg1"/>
              </a:solidFill>
            </a:endParaRPr>
          </a:p>
        </p:txBody>
      </p:sp>
      <p:sp>
        <p:nvSpPr>
          <p:cNvPr id="3" name="Down Arrow Callout 2"/>
          <p:cNvSpPr/>
          <p:nvPr/>
        </p:nvSpPr>
        <p:spPr>
          <a:xfrm>
            <a:off x="1919536" y="1159878"/>
            <a:ext cx="8248948" cy="2125107"/>
          </a:xfrm>
          <a:prstGeom prst="downArrowCallou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S.29 Crime &amp; Disorder Act 1998 takes existing offences &amp; sets out circumstances in which those existing offences become racially or religiously aggravated</a:t>
            </a:r>
          </a:p>
        </p:txBody>
      </p:sp>
      <p:graphicFrame>
        <p:nvGraphicFramePr>
          <p:cNvPr id="6" name="Diagram 5"/>
          <p:cNvGraphicFramePr/>
          <p:nvPr>
            <p:extLst>
              <p:ext uri="{D42A27DB-BD31-4B8C-83A1-F6EECF244321}">
                <p14:modId xmlns:p14="http://schemas.microsoft.com/office/powerpoint/2010/main" val="2925615221"/>
              </p:ext>
            </p:extLst>
          </p:nvPr>
        </p:nvGraphicFramePr>
        <p:xfrm>
          <a:off x="915318" y="2935184"/>
          <a:ext cx="10361364" cy="31127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p:cNvSpPr txBox="1"/>
          <p:nvPr/>
        </p:nvSpPr>
        <p:spPr>
          <a:xfrm>
            <a:off x="129096" y="5698122"/>
            <a:ext cx="11861800" cy="461665"/>
          </a:xfrm>
          <a:prstGeom prst="rect">
            <a:avLst/>
          </a:prstGeom>
          <a:solidFill>
            <a:schemeClr val="accent6">
              <a:lumMod val="60000"/>
              <a:lumOff val="40000"/>
            </a:schemeClr>
          </a:solidFill>
          <a:ln>
            <a:noFill/>
          </a:ln>
        </p:spPr>
        <p:txBody>
          <a:bodyPr wrap="square" rtlCol="0">
            <a:spAutoFit/>
          </a:bodyPr>
          <a:lstStyle/>
          <a:p>
            <a:pPr algn="ctr"/>
            <a:r>
              <a:rPr lang="en-GB" sz="2400" dirty="0"/>
              <a:t>S18 GBH with intent is not covered as it already carries a maximum prison sentence </a:t>
            </a:r>
          </a:p>
        </p:txBody>
      </p:sp>
    </p:spTree>
    <p:extLst>
      <p:ext uri="{BB962C8B-B14F-4D97-AF65-F5344CB8AC3E}">
        <p14:creationId xmlns:p14="http://schemas.microsoft.com/office/powerpoint/2010/main" val="10922173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57D7A617-89DF-4207-98A2-9B87C71A1F3A}"/>
                                            </p:graphicEl>
                                          </p:spTgt>
                                        </p:tgtEl>
                                        <p:attrNameLst>
                                          <p:attrName>style.visibility</p:attrName>
                                        </p:attrNameLst>
                                      </p:cBhvr>
                                      <p:to>
                                        <p:strVal val="visible"/>
                                      </p:to>
                                    </p:set>
                                    <p:animEffect transition="in" filter="fade">
                                      <p:cBhvr>
                                        <p:cTn id="12" dur="500"/>
                                        <p:tgtEl>
                                          <p:spTgt spid="6">
                                            <p:graphicEl>
                                              <a:dgm id="{57D7A617-89DF-4207-98A2-9B87C71A1F3A}"/>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330681E5-8C18-467D-BA1F-D60EFC7517C8}"/>
                                            </p:graphicEl>
                                          </p:spTgt>
                                        </p:tgtEl>
                                        <p:attrNameLst>
                                          <p:attrName>style.visibility</p:attrName>
                                        </p:attrNameLst>
                                      </p:cBhvr>
                                      <p:to>
                                        <p:strVal val="visible"/>
                                      </p:to>
                                    </p:set>
                                    <p:animEffect transition="in" filter="fade">
                                      <p:cBhvr>
                                        <p:cTn id="17" dur="500"/>
                                        <p:tgtEl>
                                          <p:spTgt spid="6">
                                            <p:graphicEl>
                                              <a:dgm id="{330681E5-8C18-467D-BA1F-D60EFC7517C8}"/>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dgm id="{088603E3-7419-46D7-9781-49D77CB449BE}"/>
                                            </p:graphicEl>
                                          </p:spTgt>
                                        </p:tgtEl>
                                        <p:attrNameLst>
                                          <p:attrName>style.visibility</p:attrName>
                                        </p:attrNameLst>
                                      </p:cBhvr>
                                      <p:to>
                                        <p:strVal val="visible"/>
                                      </p:to>
                                    </p:set>
                                    <p:animEffect transition="in" filter="fade">
                                      <p:cBhvr>
                                        <p:cTn id="22" dur="500"/>
                                        <p:tgtEl>
                                          <p:spTgt spid="6">
                                            <p:graphicEl>
                                              <a:dgm id="{088603E3-7419-46D7-9781-49D77CB449BE}"/>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graphicEl>
                                              <a:dgm id="{EA2E9CC5-5FE8-46F1-8EA2-93C6E2D79198}"/>
                                            </p:graphicEl>
                                          </p:spTgt>
                                        </p:tgtEl>
                                        <p:attrNameLst>
                                          <p:attrName>style.visibility</p:attrName>
                                        </p:attrNameLst>
                                      </p:cBhvr>
                                      <p:to>
                                        <p:strVal val="visible"/>
                                      </p:to>
                                    </p:set>
                                    <p:animEffect transition="in" filter="fade">
                                      <p:cBhvr>
                                        <p:cTn id="27" dur="500"/>
                                        <p:tgtEl>
                                          <p:spTgt spid="6">
                                            <p:graphicEl>
                                              <a:dgm id="{EA2E9CC5-5FE8-46F1-8EA2-93C6E2D79198}"/>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fade">
                                      <p:cBhvr>
                                        <p:cTn id="3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Graphic spid="6" grpId="0">
        <p:bldSub>
          <a:bldDgm bld="one"/>
        </p:bldSub>
      </p:bldGraphic>
      <p:bldP spid="8"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Who Wants To Be A Millionaire? | Be on TV">
            <a:extLst>
              <a:ext uri="{FF2B5EF4-FFF2-40B4-BE49-F238E27FC236}">
                <a16:creationId xmlns:a16="http://schemas.microsoft.com/office/drawing/2014/main" id="{D5F1D2C6-2FFA-9E71-A5D3-D9F84BD5340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88" y="0"/>
            <a:ext cx="12188825"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7350156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atMod val="150000"/>
                <a:shade val="98000"/>
                <a:lumMod val="102000"/>
              </a:schemeClr>
            </a:gs>
            <a:gs pos="50000">
              <a:schemeClr val="bg1">
                <a:tint val="98000"/>
                <a:satMod val="130000"/>
                <a:shade val="9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A2509F26-B5DC-4BA7-B476-4CB044237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Impact" panose="020B0806030902050204"/>
              <a:ea typeface="+mn-ea"/>
              <a:cs typeface="+mn-cs"/>
            </a:endParaRPr>
          </a:p>
        </p:txBody>
      </p:sp>
      <p:sp>
        <p:nvSpPr>
          <p:cNvPr id="3081" name="Rectangle 3080">
            <a:extLst>
              <a:ext uri="{FF2B5EF4-FFF2-40B4-BE49-F238E27FC236}">
                <a16:creationId xmlns:a16="http://schemas.microsoft.com/office/drawing/2014/main" id="{DB103EB1-B135-4526-B883-33228FC27F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80000">
            <a:off x="815340" y="683404"/>
            <a:ext cx="10561320" cy="5404104"/>
          </a:xfrm>
          <a:prstGeom prst="rect">
            <a:avLst/>
          </a:prstGeom>
          <a:solidFill>
            <a:srgbClr val="FFFFFF"/>
          </a:solidFill>
          <a:ln w="3175" cap="sq" cmpd="thinThick">
            <a:solidFill>
              <a:srgbClr val="DDDDDD"/>
            </a:solidFill>
            <a:miter lim="800000"/>
          </a:ln>
          <a:effectLst>
            <a:outerShdw blurRad="266700" dist="1143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Impact" panose="020B0806030902050204"/>
              <a:ea typeface="+mn-ea"/>
              <a:cs typeface="+mn-cs"/>
            </a:endParaRPr>
          </a:p>
        </p:txBody>
      </p:sp>
      <p:pic>
        <p:nvPicPr>
          <p:cNvPr id="3074" name="Picture 2" descr="Who Wants To Be A Millionaire ~ New Lifeline Reveal - YouTube">
            <a:extLst>
              <a:ext uri="{FF2B5EF4-FFF2-40B4-BE49-F238E27FC236}">
                <a16:creationId xmlns:a16="http://schemas.microsoft.com/office/drawing/2014/main" id="{45A7B43B-F1B4-1ABE-D3ED-4C52C4CF357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3286" r="1" b="1299"/>
          <a:stretch/>
        </p:blipFill>
        <p:spPr bwMode="auto">
          <a:xfrm rot="21480000">
            <a:off x="1137836" y="903914"/>
            <a:ext cx="9916327" cy="4764396"/>
          </a:xfrm>
          <a:prstGeom prst="rect">
            <a:avLst/>
          </a:prstGeom>
          <a:noFill/>
          <a:extLst>
            <a:ext uri="{909E8E84-426E-40DD-AFC4-6F175D3DCCD1}">
              <a14:hiddenFill xmlns:a14="http://schemas.microsoft.com/office/drawing/2010/main">
                <a:solidFill>
                  <a:srgbClr val="FFFFFF"/>
                </a:solidFill>
              </a14:hiddenFill>
            </a:ext>
          </a:extLst>
        </p:spPr>
      </p:pic>
      <p:sp>
        <p:nvSpPr>
          <p:cNvPr id="2" name="Multiply 1">
            <a:extLst>
              <a:ext uri="{FF2B5EF4-FFF2-40B4-BE49-F238E27FC236}">
                <a16:creationId xmlns:a16="http://schemas.microsoft.com/office/drawing/2014/main" id="{5E102CF6-9170-82AD-6659-CFD8E006FD80}"/>
              </a:ext>
            </a:extLst>
          </p:cNvPr>
          <p:cNvSpPr/>
          <p:nvPr/>
        </p:nvSpPr>
        <p:spPr>
          <a:xfrm>
            <a:off x="4193492" y="1774098"/>
            <a:ext cx="3494314" cy="2667000"/>
          </a:xfrm>
          <a:prstGeom prst="mathMultiply">
            <a:avLst>
              <a:gd name="adj1" fmla="val 2372"/>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Multiply 2">
            <a:extLst>
              <a:ext uri="{FF2B5EF4-FFF2-40B4-BE49-F238E27FC236}">
                <a16:creationId xmlns:a16="http://schemas.microsoft.com/office/drawing/2014/main" id="{F5D468E8-FCE8-8AE0-94E2-1EB21E88FFEA}"/>
              </a:ext>
            </a:extLst>
          </p:cNvPr>
          <p:cNvSpPr/>
          <p:nvPr/>
        </p:nvSpPr>
        <p:spPr>
          <a:xfrm>
            <a:off x="6999795" y="1595584"/>
            <a:ext cx="3494314" cy="2667000"/>
          </a:xfrm>
          <a:prstGeom prst="mathMultiply">
            <a:avLst>
              <a:gd name="adj1" fmla="val 2372"/>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Multiply 3">
            <a:extLst>
              <a:ext uri="{FF2B5EF4-FFF2-40B4-BE49-F238E27FC236}">
                <a16:creationId xmlns:a16="http://schemas.microsoft.com/office/drawing/2014/main" id="{6C41AD4C-26A2-D70B-BA00-AAF054C992B0}"/>
              </a:ext>
            </a:extLst>
          </p:cNvPr>
          <p:cNvSpPr/>
          <p:nvPr/>
        </p:nvSpPr>
        <p:spPr>
          <a:xfrm>
            <a:off x="1569679" y="1952612"/>
            <a:ext cx="3494314" cy="2667000"/>
          </a:xfrm>
          <a:prstGeom prst="mathMultiply">
            <a:avLst>
              <a:gd name="adj1" fmla="val 2372"/>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Multiply 4">
            <a:extLst>
              <a:ext uri="{FF2B5EF4-FFF2-40B4-BE49-F238E27FC236}">
                <a16:creationId xmlns:a16="http://schemas.microsoft.com/office/drawing/2014/main" id="{19BD4B65-EBA8-BB18-491C-2D9C0DA8473F}"/>
              </a:ext>
            </a:extLst>
          </p:cNvPr>
          <p:cNvSpPr/>
          <p:nvPr/>
        </p:nvSpPr>
        <p:spPr>
          <a:xfrm>
            <a:off x="4375982" y="3458673"/>
            <a:ext cx="3494314" cy="2667000"/>
          </a:xfrm>
          <a:prstGeom prst="mathMultiply">
            <a:avLst>
              <a:gd name="adj1" fmla="val 2372"/>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006065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506" name="AutoShape 2"/>
          <p:cNvSpPr>
            <a:spLocks noChangeArrowheads="1"/>
          </p:cNvSpPr>
          <p:nvPr/>
        </p:nvSpPr>
        <p:spPr bwMode="auto">
          <a:xfrm>
            <a:off x="2057400" y="27432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1507" name="AutoShape 3"/>
          <p:cNvSpPr>
            <a:spLocks noChangeArrowheads="1"/>
          </p:cNvSpPr>
          <p:nvPr/>
        </p:nvSpPr>
        <p:spPr bwMode="auto">
          <a:xfrm>
            <a:off x="2057400" y="37338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1508" name="AutoShape 4"/>
          <p:cNvSpPr>
            <a:spLocks noChangeArrowheads="1"/>
          </p:cNvSpPr>
          <p:nvPr/>
        </p:nvSpPr>
        <p:spPr bwMode="auto">
          <a:xfrm>
            <a:off x="2057400" y="47244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1509" name="AutoShape 5"/>
          <p:cNvSpPr>
            <a:spLocks noChangeArrowheads="1"/>
          </p:cNvSpPr>
          <p:nvPr/>
        </p:nvSpPr>
        <p:spPr bwMode="auto">
          <a:xfrm>
            <a:off x="2133600" y="228600"/>
            <a:ext cx="8001000" cy="2362200"/>
          </a:xfrm>
          <a:prstGeom prst="hexagon">
            <a:avLst>
              <a:gd name="adj" fmla="val 8280"/>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1510" name="AutoShape 6"/>
          <p:cNvSpPr>
            <a:spLocks noChangeArrowheads="1"/>
          </p:cNvSpPr>
          <p:nvPr/>
        </p:nvSpPr>
        <p:spPr bwMode="auto">
          <a:xfrm>
            <a:off x="2057400" y="57150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1511" name="Rectangle 7"/>
          <p:cNvSpPr>
            <a:spLocks noGrp="1" noChangeArrowheads="1"/>
          </p:cNvSpPr>
          <p:nvPr>
            <p:ph type="title" idx="4294967295"/>
          </p:nvPr>
        </p:nvSpPr>
        <p:spPr>
          <a:xfrm>
            <a:off x="2209800" y="457200"/>
            <a:ext cx="7696200" cy="2057400"/>
          </a:xfrm>
        </p:spPr>
        <p:txBody>
          <a:bodyPr/>
          <a:lstStyle/>
          <a:p>
            <a:pPr algn="ctr" eaLnBrk="1" hangingPunct="1"/>
            <a:r>
              <a:rPr lang="en-GB" altLang="en-US" sz="2000" b="1" dirty="0">
                <a:solidFill>
                  <a:schemeClr val="bg1"/>
                </a:solidFill>
                <a:latin typeface="+mn-lt"/>
                <a:cs typeface="Aharoni" panose="02010803020104030203" pitchFamily="2" charset="-79"/>
              </a:rPr>
              <a:t>Q1 = Has a common assault taken place here? </a:t>
            </a:r>
            <a:br>
              <a:rPr lang="en-GB" altLang="en-US" sz="2000" b="1" dirty="0">
                <a:solidFill>
                  <a:schemeClr val="bg1"/>
                </a:solidFill>
                <a:latin typeface="+mn-lt"/>
                <a:cs typeface="Aharoni" panose="02010803020104030203" pitchFamily="2" charset="-79"/>
              </a:rPr>
            </a:br>
            <a:br>
              <a:rPr lang="en-GB" altLang="en-US" sz="2000" b="1" dirty="0">
                <a:solidFill>
                  <a:schemeClr val="bg1"/>
                </a:solidFill>
                <a:latin typeface="+mn-lt"/>
                <a:cs typeface="Aharoni" panose="02010803020104030203" pitchFamily="2" charset="-79"/>
              </a:rPr>
            </a:br>
            <a:r>
              <a:rPr lang="en-GB" altLang="en-US" sz="2000" b="1" dirty="0">
                <a:solidFill>
                  <a:schemeClr val="bg1"/>
                </a:solidFill>
                <a:latin typeface="+mn-lt"/>
                <a:cs typeface="Aharoni" panose="02010803020104030203" pitchFamily="2" charset="-79"/>
              </a:rPr>
              <a:t>John sees Nigel in the street and says to him, “Bring back my DVD by tomorrow or I will come around and break your legs”</a:t>
            </a:r>
            <a:br>
              <a:rPr lang="en-GB" altLang="en-US" sz="2000" b="1" dirty="0">
                <a:solidFill>
                  <a:schemeClr val="bg1"/>
                </a:solidFill>
              </a:rPr>
            </a:br>
            <a:endParaRPr lang="en-US" altLang="en-US" sz="2000" b="1" dirty="0">
              <a:solidFill>
                <a:schemeClr val="bg1"/>
              </a:solidFill>
            </a:endParaRPr>
          </a:p>
        </p:txBody>
      </p:sp>
      <p:sp>
        <p:nvSpPr>
          <p:cNvPr id="21513" name="Line 9"/>
          <p:cNvSpPr>
            <a:spLocks noChangeShapeType="1"/>
          </p:cNvSpPr>
          <p:nvPr/>
        </p:nvSpPr>
        <p:spPr bwMode="auto">
          <a:xfrm flipH="1">
            <a:off x="1524000" y="61722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1514" name="Line 10"/>
          <p:cNvSpPr>
            <a:spLocks noChangeShapeType="1"/>
          </p:cNvSpPr>
          <p:nvPr/>
        </p:nvSpPr>
        <p:spPr bwMode="auto">
          <a:xfrm flipH="1">
            <a:off x="1524000" y="51816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1515" name="Line 11"/>
          <p:cNvSpPr>
            <a:spLocks noChangeShapeType="1"/>
          </p:cNvSpPr>
          <p:nvPr/>
        </p:nvSpPr>
        <p:spPr bwMode="auto">
          <a:xfrm flipH="1">
            <a:off x="1524000" y="41910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1516" name="Line 12"/>
          <p:cNvSpPr>
            <a:spLocks noChangeShapeType="1"/>
          </p:cNvSpPr>
          <p:nvPr/>
        </p:nvSpPr>
        <p:spPr bwMode="auto">
          <a:xfrm flipH="1">
            <a:off x="1524000" y="32004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1517" name="Line 13"/>
          <p:cNvSpPr>
            <a:spLocks noChangeShapeType="1"/>
          </p:cNvSpPr>
          <p:nvPr/>
        </p:nvSpPr>
        <p:spPr bwMode="auto">
          <a:xfrm flipH="1">
            <a:off x="10210800" y="61722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1518" name="Line 14"/>
          <p:cNvSpPr>
            <a:spLocks noChangeShapeType="1"/>
          </p:cNvSpPr>
          <p:nvPr/>
        </p:nvSpPr>
        <p:spPr bwMode="auto">
          <a:xfrm flipH="1">
            <a:off x="10210800" y="51816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1519" name="Line 15"/>
          <p:cNvSpPr>
            <a:spLocks noChangeShapeType="1"/>
          </p:cNvSpPr>
          <p:nvPr/>
        </p:nvSpPr>
        <p:spPr bwMode="auto">
          <a:xfrm flipH="1">
            <a:off x="10210800" y="41910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1520" name="Line 16"/>
          <p:cNvSpPr>
            <a:spLocks noChangeShapeType="1"/>
          </p:cNvSpPr>
          <p:nvPr/>
        </p:nvSpPr>
        <p:spPr bwMode="auto">
          <a:xfrm flipH="1">
            <a:off x="10210800" y="32004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1521" name="Line 17"/>
          <p:cNvSpPr>
            <a:spLocks noChangeShapeType="1"/>
          </p:cNvSpPr>
          <p:nvPr/>
        </p:nvSpPr>
        <p:spPr bwMode="auto">
          <a:xfrm flipH="1">
            <a:off x="10134600" y="14478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1522" name="Line 18"/>
          <p:cNvSpPr>
            <a:spLocks noChangeShapeType="1"/>
          </p:cNvSpPr>
          <p:nvPr/>
        </p:nvSpPr>
        <p:spPr bwMode="auto">
          <a:xfrm flipH="1">
            <a:off x="1524000" y="1447800"/>
            <a:ext cx="6096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1523" name="AutoShape 19">
            <a:hlinkClick r:id="" action="ppaction://noaction" highlightClick="1"/>
          </p:cNvPr>
          <p:cNvSpPr>
            <a:spLocks noChangeArrowheads="1"/>
          </p:cNvSpPr>
          <p:nvPr/>
        </p:nvSpPr>
        <p:spPr bwMode="auto">
          <a:xfrm>
            <a:off x="10210800" y="0"/>
            <a:ext cx="457200" cy="4572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1524" name="AutoShape 20">
            <a:hlinkClick r:id="rId4" action="ppaction://hlinksldjump" highlightClick="1"/>
          </p:cNvPr>
          <p:cNvSpPr>
            <a:spLocks noChangeArrowheads="1"/>
          </p:cNvSpPr>
          <p:nvPr/>
        </p:nvSpPr>
        <p:spPr bwMode="auto">
          <a:xfrm>
            <a:off x="10210800" y="6324600"/>
            <a:ext cx="457200" cy="5334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3" name="TextBox 2">
            <a:extLst>
              <a:ext uri="{FF2B5EF4-FFF2-40B4-BE49-F238E27FC236}">
                <a16:creationId xmlns:a16="http://schemas.microsoft.com/office/drawing/2014/main" id="{25811F86-7129-1B4C-276F-79F8EADF52B5}"/>
              </a:ext>
            </a:extLst>
          </p:cNvPr>
          <p:cNvSpPr txBox="1"/>
          <p:nvPr/>
        </p:nvSpPr>
        <p:spPr>
          <a:xfrm>
            <a:off x="2401724" y="2819400"/>
            <a:ext cx="6097424" cy="707886"/>
          </a:xfrm>
          <a:prstGeom prst="rect">
            <a:avLst/>
          </a:prstGeom>
          <a:noFill/>
        </p:spPr>
        <p:txBody>
          <a:bodyPr wrap="square">
            <a:spAutoFit/>
          </a:bodyPr>
          <a:lstStyle/>
          <a:p>
            <a:r>
              <a:rPr lang="en-US" altLang="en-US" sz="5400" b="1" baseline="10000" dirty="0">
                <a:solidFill>
                  <a:srgbClr val="FF9900"/>
                </a:solidFill>
              </a:rPr>
              <a:t>A </a:t>
            </a:r>
            <a:r>
              <a:rPr lang="en-GB" altLang="en-US" sz="6000" b="1" baseline="10000" dirty="0">
                <a:solidFill>
                  <a:schemeClr val="bg1"/>
                </a:solidFill>
              </a:rPr>
              <a:t> </a:t>
            </a:r>
            <a:r>
              <a:rPr lang="en-GB" altLang="en-US" sz="1600" dirty="0">
                <a:solidFill>
                  <a:schemeClr val="bg1"/>
                </a:solidFill>
              </a:rPr>
              <a:t>Yes, John has committed a Common Assault on Nigel.</a:t>
            </a:r>
            <a:endParaRPr lang="en-US" dirty="0"/>
          </a:p>
        </p:txBody>
      </p:sp>
      <p:sp>
        <p:nvSpPr>
          <p:cNvPr id="5" name="TextBox 4">
            <a:extLst>
              <a:ext uri="{FF2B5EF4-FFF2-40B4-BE49-F238E27FC236}">
                <a16:creationId xmlns:a16="http://schemas.microsoft.com/office/drawing/2014/main" id="{E8ACDAB5-BF5A-C8D1-538E-D4D6111429F9}"/>
              </a:ext>
            </a:extLst>
          </p:cNvPr>
          <p:cNvSpPr txBox="1"/>
          <p:nvPr/>
        </p:nvSpPr>
        <p:spPr>
          <a:xfrm>
            <a:off x="2424691" y="3665400"/>
            <a:ext cx="6097424" cy="830997"/>
          </a:xfrm>
          <a:prstGeom prst="rect">
            <a:avLst/>
          </a:prstGeom>
          <a:noFill/>
        </p:spPr>
        <p:txBody>
          <a:bodyPr wrap="square">
            <a:spAutoFit/>
          </a:bodyPr>
          <a:lstStyle/>
          <a:p>
            <a:pPr eaLnBrk="1" hangingPunct="1">
              <a:buFontTx/>
              <a:buNone/>
            </a:pPr>
            <a:r>
              <a:rPr lang="en-US" altLang="en-US" sz="4400" b="1" baseline="10000" dirty="0">
                <a:solidFill>
                  <a:srgbClr val="FF9900"/>
                </a:solidFill>
              </a:rPr>
              <a:t>B </a:t>
            </a:r>
            <a:r>
              <a:rPr lang="en-US" altLang="en-US" sz="4800" dirty="0"/>
              <a:t> </a:t>
            </a:r>
            <a:r>
              <a:rPr lang="en-US" altLang="en-US" sz="1600" dirty="0">
                <a:solidFill>
                  <a:schemeClr val="bg1"/>
                </a:solidFill>
              </a:rPr>
              <a:t>Yes, as he has made threats to Nigel</a:t>
            </a:r>
            <a:r>
              <a:rPr lang="en-US" altLang="en-US" sz="1800" dirty="0">
                <a:solidFill>
                  <a:schemeClr val="bg1"/>
                </a:solidFill>
              </a:rPr>
              <a:t>.</a:t>
            </a:r>
            <a:endParaRPr lang="en-US" altLang="en-US" sz="1800" dirty="0"/>
          </a:p>
        </p:txBody>
      </p:sp>
      <p:sp>
        <p:nvSpPr>
          <p:cNvPr id="7" name="TextBox 6">
            <a:extLst>
              <a:ext uri="{FF2B5EF4-FFF2-40B4-BE49-F238E27FC236}">
                <a16:creationId xmlns:a16="http://schemas.microsoft.com/office/drawing/2014/main" id="{BB57E69C-D318-014A-7E77-23187991D1AD}"/>
              </a:ext>
            </a:extLst>
          </p:cNvPr>
          <p:cNvSpPr txBox="1"/>
          <p:nvPr/>
        </p:nvSpPr>
        <p:spPr>
          <a:xfrm>
            <a:off x="2477924" y="5889992"/>
            <a:ext cx="6097424" cy="543739"/>
          </a:xfrm>
          <a:prstGeom prst="rect">
            <a:avLst/>
          </a:prstGeom>
          <a:noFill/>
        </p:spPr>
        <p:txBody>
          <a:bodyPr wrap="square">
            <a:spAutoFit/>
          </a:bodyPr>
          <a:lstStyle/>
          <a:p>
            <a:pPr eaLnBrk="1" hangingPunct="1">
              <a:buFontTx/>
              <a:buNone/>
            </a:pPr>
            <a:r>
              <a:rPr lang="en-US" altLang="en-US" sz="4400" b="1" baseline="10000" dirty="0">
                <a:solidFill>
                  <a:srgbClr val="FF9900"/>
                </a:solidFill>
              </a:rPr>
              <a:t>D   </a:t>
            </a:r>
            <a:r>
              <a:rPr lang="en-US" altLang="en-US" sz="1600" dirty="0">
                <a:solidFill>
                  <a:schemeClr val="bg1"/>
                </a:solidFill>
              </a:rPr>
              <a:t>No, John has committed Threats to Kill.</a:t>
            </a:r>
            <a:endParaRPr lang="en-US" altLang="en-US" sz="1800" dirty="0">
              <a:solidFill>
                <a:schemeClr val="bg1"/>
              </a:solidFill>
            </a:endParaRPr>
          </a:p>
        </p:txBody>
      </p:sp>
      <p:sp>
        <p:nvSpPr>
          <p:cNvPr id="9" name="TextBox 8">
            <a:extLst>
              <a:ext uri="{FF2B5EF4-FFF2-40B4-BE49-F238E27FC236}">
                <a16:creationId xmlns:a16="http://schemas.microsoft.com/office/drawing/2014/main" id="{FA2F5519-CC9B-503E-B1E2-B9B5A8BDF6D1}"/>
              </a:ext>
            </a:extLst>
          </p:cNvPr>
          <p:cNvSpPr txBox="1"/>
          <p:nvPr/>
        </p:nvSpPr>
        <p:spPr>
          <a:xfrm>
            <a:off x="2311400" y="4564797"/>
            <a:ext cx="7188200" cy="1015663"/>
          </a:xfrm>
          <a:prstGeom prst="rect">
            <a:avLst/>
          </a:prstGeom>
          <a:noFill/>
        </p:spPr>
        <p:txBody>
          <a:bodyPr wrap="square">
            <a:spAutoFit/>
          </a:bodyPr>
          <a:lstStyle/>
          <a:p>
            <a:pPr eaLnBrk="1" hangingPunct="1">
              <a:buFontTx/>
              <a:buNone/>
            </a:pPr>
            <a:r>
              <a:rPr lang="en-US" altLang="en-US" sz="5400" b="1" baseline="10000" dirty="0">
                <a:solidFill>
                  <a:srgbClr val="FF9900"/>
                </a:solidFill>
              </a:rPr>
              <a:t>C </a:t>
            </a:r>
            <a:r>
              <a:rPr lang="en-US" altLang="en-US" sz="6000" dirty="0"/>
              <a:t> </a:t>
            </a:r>
            <a:r>
              <a:rPr lang="en-US" altLang="en-US" sz="2400" dirty="0">
                <a:solidFill>
                  <a:schemeClr val="bg1"/>
                </a:solidFill>
              </a:rPr>
              <a:t> </a:t>
            </a:r>
            <a:r>
              <a:rPr lang="en-GB" altLang="en-US" sz="1800" dirty="0">
                <a:solidFill>
                  <a:schemeClr val="bg1"/>
                </a:solidFill>
              </a:rPr>
              <a:t>No, there is no immediate threat of violence towards Nigel.</a:t>
            </a:r>
          </a:p>
        </p:txBody>
      </p:sp>
    </p:spTree>
    <p:extLst>
      <p:ext uri="{BB962C8B-B14F-4D97-AF65-F5344CB8AC3E}">
        <p14:creationId xmlns:p14="http://schemas.microsoft.com/office/powerpoint/2010/main" val="2784381849"/>
      </p:ext>
    </p:extLst>
  </p:cSld>
  <p:clrMapOvr>
    <a:masterClrMapping/>
  </p:clrMapOvr>
  <p:transition spd="slow">
    <p:wipe/>
    <p:sndAc>
      <p:stSnd>
        <p:snd r:embed="rId3" name="09. Who Correct.wav"/>
      </p:stSnd>
    </p:sndAc>
  </p:transition>
</p:sld>
</file>

<file path=ppt/slides/slide4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530" name="AutoShape 5"/>
          <p:cNvSpPr>
            <a:spLocks noChangeArrowheads="1"/>
          </p:cNvSpPr>
          <p:nvPr/>
        </p:nvSpPr>
        <p:spPr bwMode="auto">
          <a:xfrm>
            <a:off x="2055813" y="2692401"/>
            <a:ext cx="8001000" cy="2047875"/>
          </a:xfrm>
          <a:prstGeom prst="hexagon">
            <a:avLst>
              <a:gd name="adj" fmla="val 9550"/>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2531" name="Rectangle 7"/>
          <p:cNvSpPr>
            <a:spLocks noGrp="1" noChangeArrowheads="1"/>
          </p:cNvSpPr>
          <p:nvPr>
            <p:ph type="title" idx="4294967295"/>
          </p:nvPr>
        </p:nvSpPr>
        <p:spPr>
          <a:xfrm>
            <a:off x="3146426" y="3203575"/>
            <a:ext cx="5897563" cy="1025525"/>
          </a:xfrm>
        </p:spPr>
        <p:txBody>
          <a:bodyPr>
            <a:normAutofit fontScale="90000"/>
          </a:bodyPr>
          <a:lstStyle/>
          <a:p>
            <a:pPr eaLnBrk="1" hangingPunct="1"/>
            <a:r>
              <a:rPr lang="en-GB" altLang="en-US" sz="4000" b="1" dirty="0">
                <a:solidFill>
                  <a:srgbClr val="009900"/>
                </a:solidFill>
                <a:latin typeface="+mn-lt"/>
              </a:rPr>
              <a:t>C – </a:t>
            </a:r>
            <a:r>
              <a:rPr lang="en-GB" altLang="en-US" sz="3600" b="1" dirty="0">
                <a:solidFill>
                  <a:srgbClr val="009900"/>
                </a:solidFill>
                <a:latin typeface="+mn-lt"/>
              </a:rPr>
              <a:t>No, there is no immediate threat of violence towards Nigel.</a:t>
            </a:r>
            <a:endParaRPr lang="en-US" altLang="en-US" sz="3600" b="1" dirty="0">
              <a:solidFill>
                <a:srgbClr val="009900"/>
              </a:solidFill>
              <a:latin typeface="+mn-lt"/>
            </a:endParaRPr>
          </a:p>
        </p:txBody>
      </p:sp>
      <p:sp>
        <p:nvSpPr>
          <p:cNvPr id="22532" name="Line 17"/>
          <p:cNvSpPr>
            <a:spLocks noChangeShapeType="1"/>
          </p:cNvSpPr>
          <p:nvPr/>
        </p:nvSpPr>
        <p:spPr bwMode="auto">
          <a:xfrm flipH="1">
            <a:off x="10134600" y="3716338"/>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2533" name="Line 18"/>
          <p:cNvSpPr>
            <a:spLocks noChangeShapeType="1"/>
          </p:cNvSpPr>
          <p:nvPr/>
        </p:nvSpPr>
        <p:spPr bwMode="auto">
          <a:xfrm flipH="1">
            <a:off x="1524000" y="3716338"/>
            <a:ext cx="6096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2534" name="AutoShape 19">
            <a:hlinkClick r:id="" action="ppaction://noaction" highlightClick="1"/>
          </p:cNvPr>
          <p:cNvSpPr>
            <a:spLocks noChangeArrowheads="1"/>
          </p:cNvSpPr>
          <p:nvPr/>
        </p:nvSpPr>
        <p:spPr bwMode="auto">
          <a:xfrm>
            <a:off x="10210800" y="0"/>
            <a:ext cx="457200" cy="4572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2535" name="AutoShape 20">
            <a:hlinkClick r:id="rId6" action="ppaction://hlinksldjump" highlightClick="1"/>
          </p:cNvPr>
          <p:cNvSpPr>
            <a:spLocks noChangeArrowheads="1"/>
          </p:cNvSpPr>
          <p:nvPr/>
        </p:nvSpPr>
        <p:spPr bwMode="auto">
          <a:xfrm>
            <a:off x="10210800" y="6324600"/>
            <a:ext cx="457200" cy="5334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pic>
        <p:nvPicPr>
          <p:cNvPr id="43016" name="j0212179.wav">
            <a:hlinkClick r:id="" action="ppaction://media"/>
          </p:cNvPr>
          <p:cNvPicPr>
            <a:picLocks noChangeAspect="1" noChangeArrowheads="1"/>
          </p:cNvPicPr>
          <p:nvPr>
            <a:audioFile r:link="rId2"/>
            <p:extLst>
              <p:ext uri="{DAA4B4D4-6D71-4841-9C94-3DE7FCFB9230}">
                <p14:media xmlns:p14="http://schemas.microsoft.com/office/powerpoint/2010/main" r:embed="rId1"/>
              </p:ext>
            </p:extLst>
          </p:nvPr>
        </p:nvPicPr>
        <p:blipFill>
          <a:blip r:embed="rId7">
            <a:extLst>
              <a:ext uri="{28A0092B-C50C-407E-A947-70E740481C1C}">
                <a14:useLocalDpi xmlns:a14="http://schemas.microsoft.com/office/drawing/2010/main" val="0"/>
              </a:ext>
            </a:extLst>
          </a:blip>
          <a:srcRect/>
          <a:stretch>
            <a:fillRect/>
          </a:stretch>
        </p:blipFill>
        <p:spPr bwMode="auto">
          <a:xfrm>
            <a:off x="10056813" y="638175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94126704"/>
      </p:ext>
    </p:extLst>
  </p:cSld>
  <p:clrMapOvr>
    <a:masterClrMapping/>
  </p:clrMapOvr>
  <p:transition>
    <p:zoom/>
    <p:sndAc>
      <p:stSnd>
        <p:snd r:embed="rId5" name="09. Who Correct.wav"/>
      </p:stSnd>
    </p:sndAc>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mediacall" presetSubtype="0" fill="hold" nodeType="afterEffect">
                                  <p:stCondLst>
                                    <p:cond delay="0"/>
                                  </p:stCondLst>
                                  <p:childTnLst>
                                    <p:cmd type="call" cmd="playFrom(0.0)">
                                      <p:cBhvr>
                                        <p:cTn id="6" dur="4745" fill="hold"/>
                                        <p:tgtEl>
                                          <p:spTgt spid="4301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90000" showWhenStopped="0">
                <p:cTn id="7" fill="hold" display="0">
                  <p:stCondLst>
                    <p:cond delay="indefinite"/>
                  </p:stCondLst>
                  <p:endCondLst>
                    <p:cond evt="onNext" delay="0">
                      <p:tgtEl>
                        <p:sldTgt/>
                      </p:tgtEl>
                    </p:cond>
                    <p:cond evt="onPrev" delay="0">
                      <p:tgtEl>
                        <p:sldTgt/>
                      </p:tgtEl>
                    </p:cond>
                    <p:cond evt="onStopAudio" delay="0">
                      <p:tgtEl>
                        <p:sldTgt/>
                      </p:tgtEl>
                    </p:cond>
                  </p:endCondLst>
                </p:cTn>
                <p:tgtEl>
                  <p:spTgt spid="43016"/>
                </p:tgtEl>
              </p:cMediaNode>
            </p:audio>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4578" name="AutoShape 2"/>
          <p:cNvSpPr>
            <a:spLocks noChangeArrowheads="1"/>
          </p:cNvSpPr>
          <p:nvPr/>
        </p:nvSpPr>
        <p:spPr bwMode="auto">
          <a:xfrm>
            <a:off x="2057400" y="27432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4579" name="AutoShape 3"/>
          <p:cNvSpPr>
            <a:spLocks noChangeArrowheads="1"/>
          </p:cNvSpPr>
          <p:nvPr/>
        </p:nvSpPr>
        <p:spPr bwMode="auto">
          <a:xfrm>
            <a:off x="2057400" y="3771899"/>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4580" name="AutoShape 4"/>
          <p:cNvSpPr>
            <a:spLocks noChangeArrowheads="1"/>
          </p:cNvSpPr>
          <p:nvPr/>
        </p:nvSpPr>
        <p:spPr bwMode="auto">
          <a:xfrm>
            <a:off x="2057400" y="47244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4581" name="AutoShape 5"/>
          <p:cNvSpPr>
            <a:spLocks noChangeArrowheads="1"/>
          </p:cNvSpPr>
          <p:nvPr/>
        </p:nvSpPr>
        <p:spPr bwMode="auto">
          <a:xfrm>
            <a:off x="2133600" y="228600"/>
            <a:ext cx="8001000" cy="2362200"/>
          </a:xfrm>
          <a:prstGeom prst="hexagon">
            <a:avLst>
              <a:gd name="adj" fmla="val 8280"/>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4582" name="AutoShape 6"/>
          <p:cNvSpPr>
            <a:spLocks noChangeArrowheads="1"/>
          </p:cNvSpPr>
          <p:nvPr/>
        </p:nvSpPr>
        <p:spPr bwMode="auto">
          <a:xfrm>
            <a:off x="2057400" y="57150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4583" name="Rectangle 7"/>
          <p:cNvSpPr>
            <a:spLocks noGrp="1" noChangeArrowheads="1"/>
          </p:cNvSpPr>
          <p:nvPr>
            <p:ph type="title" idx="4294967295"/>
          </p:nvPr>
        </p:nvSpPr>
        <p:spPr>
          <a:xfrm>
            <a:off x="2209800" y="381000"/>
            <a:ext cx="7696200" cy="2057400"/>
          </a:xfrm>
        </p:spPr>
        <p:txBody>
          <a:bodyPr/>
          <a:lstStyle/>
          <a:p>
            <a:pPr algn="ctr" eaLnBrk="1" hangingPunct="1"/>
            <a:r>
              <a:rPr lang="en-GB" altLang="en-US" sz="2000" dirty="0">
                <a:solidFill>
                  <a:schemeClr val="bg1"/>
                </a:solidFill>
                <a:latin typeface="+mn-lt"/>
              </a:rPr>
              <a:t>Q2 = Ryan, the school bully threatens Jack, another 13-yr-old boy in the school yard. Ryan does not mean to hurt Jack in any way but begins to shove him in the chest. Jack loses footing and subsequently falls, lacerating his arm in the process.  Is Ryan guilty of an offence?</a:t>
            </a:r>
            <a:endParaRPr lang="en-US" altLang="en-US" sz="2000" dirty="0">
              <a:solidFill>
                <a:schemeClr val="bg1"/>
              </a:solidFill>
              <a:latin typeface="+mn-lt"/>
            </a:endParaRPr>
          </a:p>
        </p:txBody>
      </p:sp>
      <p:sp>
        <p:nvSpPr>
          <p:cNvPr id="6152" name="Rectangle 8"/>
          <p:cNvSpPr>
            <a:spLocks noGrp="1" noChangeArrowheads="1"/>
          </p:cNvSpPr>
          <p:nvPr>
            <p:ph idx="4294967295"/>
          </p:nvPr>
        </p:nvSpPr>
        <p:spPr>
          <a:xfrm>
            <a:off x="2440536" y="5924552"/>
            <a:ext cx="7620000" cy="495296"/>
          </a:xfrm>
        </p:spPr>
        <p:txBody>
          <a:bodyPr>
            <a:normAutofit lnSpcReduction="10000"/>
          </a:bodyPr>
          <a:lstStyle/>
          <a:p>
            <a:pPr eaLnBrk="1" hangingPunct="1">
              <a:buFontTx/>
              <a:buNone/>
            </a:pPr>
            <a:r>
              <a:rPr lang="en-US" altLang="en-US" sz="4800" b="1" baseline="10000" dirty="0">
                <a:solidFill>
                  <a:srgbClr val="FF9900"/>
                </a:solidFill>
              </a:rPr>
              <a:t>D</a:t>
            </a:r>
            <a:r>
              <a:rPr lang="en-US" altLang="en-US" sz="4800" b="1" baseline="10000" dirty="0">
                <a:solidFill>
                  <a:schemeClr val="bg1"/>
                </a:solidFill>
              </a:rPr>
              <a:t>  </a:t>
            </a:r>
            <a:r>
              <a:rPr lang="en-US" altLang="en-US" sz="1600" dirty="0">
                <a:solidFill>
                  <a:schemeClr val="bg1"/>
                </a:solidFill>
              </a:rPr>
              <a:t>Yes, common assault</a:t>
            </a:r>
            <a:endParaRPr lang="en-US" altLang="en-US" sz="5400" dirty="0">
              <a:solidFill>
                <a:schemeClr val="bg1"/>
              </a:solidFill>
            </a:endParaRPr>
          </a:p>
        </p:txBody>
      </p:sp>
      <p:sp>
        <p:nvSpPr>
          <p:cNvPr id="24585" name="Line 9"/>
          <p:cNvSpPr>
            <a:spLocks noChangeShapeType="1"/>
          </p:cNvSpPr>
          <p:nvPr/>
        </p:nvSpPr>
        <p:spPr bwMode="auto">
          <a:xfrm flipH="1">
            <a:off x="1524000" y="61722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4586" name="Line 10"/>
          <p:cNvSpPr>
            <a:spLocks noChangeShapeType="1"/>
          </p:cNvSpPr>
          <p:nvPr/>
        </p:nvSpPr>
        <p:spPr bwMode="auto">
          <a:xfrm flipH="1">
            <a:off x="1524000" y="51816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4587" name="Line 11"/>
          <p:cNvSpPr>
            <a:spLocks noChangeShapeType="1"/>
          </p:cNvSpPr>
          <p:nvPr/>
        </p:nvSpPr>
        <p:spPr bwMode="auto">
          <a:xfrm flipH="1">
            <a:off x="1524000" y="41910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4588" name="Line 12"/>
          <p:cNvSpPr>
            <a:spLocks noChangeShapeType="1"/>
          </p:cNvSpPr>
          <p:nvPr/>
        </p:nvSpPr>
        <p:spPr bwMode="auto">
          <a:xfrm flipH="1">
            <a:off x="1524000" y="32004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4589" name="Line 13"/>
          <p:cNvSpPr>
            <a:spLocks noChangeShapeType="1"/>
          </p:cNvSpPr>
          <p:nvPr/>
        </p:nvSpPr>
        <p:spPr bwMode="auto">
          <a:xfrm flipH="1">
            <a:off x="10210800" y="61722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4590" name="Line 14"/>
          <p:cNvSpPr>
            <a:spLocks noChangeShapeType="1"/>
          </p:cNvSpPr>
          <p:nvPr/>
        </p:nvSpPr>
        <p:spPr bwMode="auto">
          <a:xfrm flipH="1">
            <a:off x="10210800" y="51816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4591" name="Line 15"/>
          <p:cNvSpPr>
            <a:spLocks noChangeShapeType="1"/>
          </p:cNvSpPr>
          <p:nvPr/>
        </p:nvSpPr>
        <p:spPr bwMode="auto">
          <a:xfrm flipH="1">
            <a:off x="10210800" y="41910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4592" name="Line 16"/>
          <p:cNvSpPr>
            <a:spLocks noChangeShapeType="1"/>
          </p:cNvSpPr>
          <p:nvPr/>
        </p:nvSpPr>
        <p:spPr bwMode="auto">
          <a:xfrm flipH="1">
            <a:off x="10210800" y="32004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4593" name="Line 17"/>
          <p:cNvSpPr>
            <a:spLocks noChangeShapeType="1"/>
          </p:cNvSpPr>
          <p:nvPr/>
        </p:nvSpPr>
        <p:spPr bwMode="auto">
          <a:xfrm flipH="1">
            <a:off x="10134600" y="14478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4594" name="Line 18"/>
          <p:cNvSpPr>
            <a:spLocks noChangeShapeType="1"/>
          </p:cNvSpPr>
          <p:nvPr/>
        </p:nvSpPr>
        <p:spPr bwMode="auto">
          <a:xfrm flipH="1">
            <a:off x="1524000" y="1447800"/>
            <a:ext cx="6096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4595" name="AutoShape 19">
            <a:hlinkClick r:id="" action="ppaction://noaction" highlightClick="1"/>
          </p:cNvPr>
          <p:cNvSpPr>
            <a:spLocks noChangeArrowheads="1"/>
          </p:cNvSpPr>
          <p:nvPr/>
        </p:nvSpPr>
        <p:spPr bwMode="auto">
          <a:xfrm>
            <a:off x="10210800" y="0"/>
            <a:ext cx="457200" cy="4572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4596" name="AutoShape 20">
            <a:hlinkClick r:id="rId4" action="ppaction://hlinksldjump" highlightClick="1"/>
          </p:cNvPr>
          <p:cNvSpPr>
            <a:spLocks noChangeArrowheads="1"/>
          </p:cNvSpPr>
          <p:nvPr/>
        </p:nvSpPr>
        <p:spPr bwMode="auto">
          <a:xfrm>
            <a:off x="10210800" y="6324600"/>
            <a:ext cx="457200" cy="5334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3" name="TextBox 2">
            <a:extLst>
              <a:ext uri="{FF2B5EF4-FFF2-40B4-BE49-F238E27FC236}">
                <a16:creationId xmlns:a16="http://schemas.microsoft.com/office/drawing/2014/main" id="{B25FEFF0-E26C-7776-1F26-95E2A519F91F}"/>
              </a:ext>
            </a:extLst>
          </p:cNvPr>
          <p:cNvSpPr txBox="1"/>
          <p:nvPr/>
        </p:nvSpPr>
        <p:spPr>
          <a:xfrm>
            <a:off x="2347957" y="2773860"/>
            <a:ext cx="6097424" cy="769441"/>
          </a:xfrm>
          <a:prstGeom prst="rect">
            <a:avLst/>
          </a:prstGeom>
          <a:noFill/>
        </p:spPr>
        <p:txBody>
          <a:bodyPr wrap="square">
            <a:spAutoFit/>
          </a:bodyPr>
          <a:lstStyle/>
          <a:p>
            <a:pPr eaLnBrk="1" hangingPunct="1">
              <a:buFontTx/>
              <a:buNone/>
            </a:pPr>
            <a:r>
              <a:rPr lang="en-US" altLang="en-US" sz="4400" b="1" baseline="10000" dirty="0">
                <a:solidFill>
                  <a:srgbClr val="FF9900"/>
                </a:solidFill>
              </a:rPr>
              <a:t>A</a:t>
            </a:r>
            <a:r>
              <a:rPr lang="en-US" altLang="en-US" sz="4400" b="1" dirty="0">
                <a:solidFill>
                  <a:srgbClr val="FF9900"/>
                </a:solidFill>
              </a:rPr>
              <a:t>  </a:t>
            </a:r>
            <a:r>
              <a:rPr lang="en-US" altLang="en-US" sz="1600" dirty="0">
                <a:solidFill>
                  <a:schemeClr val="bg1"/>
                </a:solidFill>
              </a:rPr>
              <a:t>No, the injury was sustained as a result of the fall.</a:t>
            </a:r>
            <a:endParaRPr lang="en-US" altLang="en-US" sz="4800" dirty="0">
              <a:solidFill>
                <a:schemeClr val="bg1"/>
              </a:solidFill>
            </a:endParaRPr>
          </a:p>
        </p:txBody>
      </p:sp>
      <p:sp>
        <p:nvSpPr>
          <p:cNvPr id="5" name="TextBox 4">
            <a:extLst>
              <a:ext uri="{FF2B5EF4-FFF2-40B4-BE49-F238E27FC236}">
                <a16:creationId xmlns:a16="http://schemas.microsoft.com/office/drawing/2014/main" id="{35727312-E423-87E6-2266-2E66FFE03CF2}"/>
              </a:ext>
            </a:extLst>
          </p:cNvPr>
          <p:cNvSpPr txBox="1"/>
          <p:nvPr/>
        </p:nvSpPr>
        <p:spPr>
          <a:xfrm>
            <a:off x="2347957" y="3702150"/>
            <a:ext cx="6097424" cy="830997"/>
          </a:xfrm>
          <a:prstGeom prst="rect">
            <a:avLst/>
          </a:prstGeom>
          <a:noFill/>
        </p:spPr>
        <p:txBody>
          <a:bodyPr wrap="square">
            <a:spAutoFit/>
          </a:bodyPr>
          <a:lstStyle/>
          <a:p>
            <a:pPr eaLnBrk="1" hangingPunct="1">
              <a:buFontTx/>
              <a:buNone/>
            </a:pPr>
            <a:r>
              <a:rPr lang="en-US" altLang="en-US" sz="4400" b="1" baseline="10000" dirty="0">
                <a:solidFill>
                  <a:srgbClr val="FF9900"/>
                </a:solidFill>
              </a:rPr>
              <a:t>B </a:t>
            </a:r>
            <a:r>
              <a:rPr lang="en-US" altLang="en-US" sz="4800" dirty="0"/>
              <a:t> </a:t>
            </a:r>
            <a:r>
              <a:rPr lang="en-US" altLang="en-US" sz="1600" dirty="0">
                <a:solidFill>
                  <a:schemeClr val="bg1"/>
                </a:solidFill>
              </a:rPr>
              <a:t>Yes, assault occasioning Actual Bodily Harm (ABH)</a:t>
            </a:r>
            <a:endParaRPr lang="en-US" altLang="en-US" sz="4800" dirty="0">
              <a:solidFill>
                <a:schemeClr val="bg1"/>
              </a:solidFill>
            </a:endParaRPr>
          </a:p>
        </p:txBody>
      </p:sp>
      <p:sp>
        <p:nvSpPr>
          <p:cNvPr id="7" name="TextBox 6">
            <a:extLst>
              <a:ext uri="{FF2B5EF4-FFF2-40B4-BE49-F238E27FC236}">
                <a16:creationId xmlns:a16="http://schemas.microsoft.com/office/drawing/2014/main" id="{151D6B6F-5D7B-D30C-8A49-1BF7319BE90A}"/>
              </a:ext>
            </a:extLst>
          </p:cNvPr>
          <p:cNvSpPr txBox="1"/>
          <p:nvPr/>
        </p:nvSpPr>
        <p:spPr>
          <a:xfrm>
            <a:off x="2363624" y="4630520"/>
            <a:ext cx="6097424" cy="923330"/>
          </a:xfrm>
          <a:prstGeom prst="rect">
            <a:avLst/>
          </a:prstGeom>
          <a:noFill/>
        </p:spPr>
        <p:txBody>
          <a:bodyPr wrap="square">
            <a:spAutoFit/>
          </a:bodyPr>
          <a:lstStyle/>
          <a:p>
            <a:pPr eaLnBrk="1" hangingPunct="1">
              <a:buFontTx/>
              <a:buNone/>
            </a:pPr>
            <a:r>
              <a:rPr lang="en-US" altLang="en-US" sz="4800" b="1" baseline="10000" dirty="0">
                <a:solidFill>
                  <a:srgbClr val="FF9900"/>
                </a:solidFill>
              </a:rPr>
              <a:t>C</a:t>
            </a:r>
            <a:r>
              <a:rPr lang="en-US" altLang="en-US" sz="5400" dirty="0">
                <a:solidFill>
                  <a:schemeClr val="bg1"/>
                </a:solidFill>
              </a:rPr>
              <a:t> </a:t>
            </a:r>
            <a:r>
              <a:rPr lang="en-US" altLang="en-US" sz="1600" dirty="0">
                <a:solidFill>
                  <a:schemeClr val="bg1"/>
                </a:solidFill>
              </a:rPr>
              <a:t>No, he could have not foreseen the circs when he was pushed</a:t>
            </a:r>
            <a:endParaRPr lang="en-US" altLang="en-US" sz="1800" dirty="0">
              <a:solidFill>
                <a:schemeClr val="bg1"/>
              </a:solidFill>
            </a:endParaRPr>
          </a:p>
        </p:txBody>
      </p:sp>
    </p:spTree>
    <p:extLst>
      <p:ext uri="{BB962C8B-B14F-4D97-AF65-F5344CB8AC3E}">
        <p14:creationId xmlns:p14="http://schemas.microsoft.com/office/powerpoint/2010/main" val="4248664443"/>
      </p:ext>
    </p:extLst>
  </p:cSld>
  <p:clrMapOvr>
    <a:masterClrMapping/>
  </p:clrMapOvr>
  <p:transition>
    <p:zoom/>
    <p:sndAc>
      <p:stSnd>
        <p:snd r:embed="rId3" name="09. Who Correct.wav"/>
      </p:stSnd>
    </p:sndAc>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3" presetClass="entr" presetSubtype="272" fill="hold" grpId="0" nodeType="clickEffect">
                                  <p:stCondLst>
                                    <p:cond delay="0"/>
                                  </p:stCondLst>
                                  <p:childTnLst>
                                    <p:set>
                                      <p:cBhvr>
                                        <p:cTn id="6" dur="1" fill="hold">
                                          <p:stCondLst>
                                            <p:cond delay="0"/>
                                          </p:stCondLst>
                                        </p:cTn>
                                        <p:tgtEl>
                                          <p:spTgt spid="6152">
                                            <p:txEl>
                                              <p:pRg st="0" end="0"/>
                                            </p:txEl>
                                          </p:spTgt>
                                        </p:tgtEl>
                                        <p:attrNameLst>
                                          <p:attrName>style.visibility</p:attrName>
                                        </p:attrNameLst>
                                      </p:cBhvr>
                                      <p:to>
                                        <p:strVal val="visible"/>
                                      </p:to>
                                    </p:set>
                                    <p:anim calcmode="lin" valueType="num">
                                      <p:cBhvr>
                                        <p:cTn id="7" dur="500" fill="hold"/>
                                        <p:tgtEl>
                                          <p:spTgt spid="6152">
                                            <p:txEl>
                                              <p:pRg st="0" end="0"/>
                                            </p:txEl>
                                          </p:spTgt>
                                        </p:tgtEl>
                                        <p:attrNameLst>
                                          <p:attrName>ppt_w</p:attrName>
                                        </p:attrNameLst>
                                      </p:cBhvr>
                                      <p:tavLst>
                                        <p:tav tm="0">
                                          <p:val>
                                            <p:strVal val="2/3*#ppt_w"/>
                                          </p:val>
                                        </p:tav>
                                        <p:tav tm="100000">
                                          <p:val>
                                            <p:strVal val="#ppt_w"/>
                                          </p:val>
                                        </p:tav>
                                      </p:tavLst>
                                    </p:anim>
                                    <p:anim calcmode="lin" valueType="num">
                                      <p:cBhvr>
                                        <p:cTn id="8" dur="500" fill="hold"/>
                                        <p:tgtEl>
                                          <p:spTgt spid="6152">
                                            <p:txEl>
                                              <p:pRg st="0" end="0"/>
                                            </p:txEl>
                                          </p:spTgt>
                                        </p:tgtEl>
                                        <p:attrNameLst>
                                          <p:attrName>ppt_h</p:attrName>
                                        </p:attrNameLst>
                                      </p:cBhvr>
                                      <p:tavLst>
                                        <p:tav tm="0">
                                          <p:val>
                                            <p:strVal val="2/3*#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52" grpId="0" build="p" autoUpdateAnimBg="0"/>
    </p:bldLst>
  </p:timing>
</p:sld>
</file>

<file path=ppt/slides/slide4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5602" name="AutoShape 5"/>
          <p:cNvSpPr>
            <a:spLocks noChangeArrowheads="1"/>
          </p:cNvSpPr>
          <p:nvPr/>
        </p:nvSpPr>
        <p:spPr bwMode="auto">
          <a:xfrm>
            <a:off x="2135188" y="2708276"/>
            <a:ext cx="8001000" cy="2047875"/>
          </a:xfrm>
          <a:prstGeom prst="hexagon">
            <a:avLst>
              <a:gd name="adj" fmla="val 9550"/>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5603" name="Rectangle 7"/>
          <p:cNvSpPr>
            <a:spLocks noGrp="1" noChangeArrowheads="1"/>
          </p:cNvSpPr>
          <p:nvPr>
            <p:ph type="title" idx="4294967295"/>
          </p:nvPr>
        </p:nvSpPr>
        <p:spPr>
          <a:xfrm>
            <a:off x="3216276" y="3141664"/>
            <a:ext cx="5897563" cy="1025525"/>
          </a:xfrm>
        </p:spPr>
        <p:txBody>
          <a:bodyPr>
            <a:normAutofit fontScale="90000"/>
          </a:bodyPr>
          <a:lstStyle/>
          <a:p>
            <a:pPr eaLnBrk="1" hangingPunct="1"/>
            <a:r>
              <a:rPr lang="en-US" altLang="en-US" sz="3600" dirty="0">
                <a:solidFill>
                  <a:srgbClr val="009900"/>
                </a:solidFill>
                <a:latin typeface="+mn-lt"/>
              </a:rPr>
              <a:t>B – Yes, assault occasioning ABH </a:t>
            </a:r>
          </a:p>
        </p:txBody>
      </p:sp>
      <p:sp>
        <p:nvSpPr>
          <p:cNvPr id="25604" name="Line 17"/>
          <p:cNvSpPr>
            <a:spLocks noChangeShapeType="1"/>
          </p:cNvSpPr>
          <p:nvPr/>
        </p:nvSpPr>
        <p:spPr bwMode="auto">
          <a:xfrm flipH="1">
            <a:off x="10134600" y="3716338"/>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5605" name="Line 18"/>
          <p:cNvSpPr>
            <a:spLocks noChangeShapeType="1"/>
          </p:cNvSpPr>
          <p:nvPr/>
        </p:nvSpPr>
        <p:spPr bwMode="auto">
          <a:xfrm flipH="1">
            <a:off x="1524000" y="3716338"/>
            <a:ext cx="6096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5606" name="AutoShape 19">
            <a:hlinkClick r:id="" action="ppaction://noaction" highlightClick="1"/>
          </p:cNvPr>
          <p:cNvSpPr>
            <a:spLocks noChangeArrowheads="1"/>
          </p:cNvSpPr>
          <p:nvPr/>
        </p:nvSpPr>
        <p:spPr bwMode="auto">
          <a:xfrm>
            <a:off x="10210800" y="0"/>
            <a:ext cx="457200" cy="4572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5607" name="AutoShape 20">
            <a:hlinkClick r:id="rId5" action="ppaction://hlinksldjump" highlightClick="1"/>
          </p:cNvPr>
          <p:cNvSpPr>
            <a:spLocks noChangeArrowheads="1"/>
          </p:cNvSpPr>
          <p:nvPr/>
        </p:nvSpPr>
        <p:spPr bwMode="auto">
          <a:xfrm>
            <a:off x="10210800" y="6324600"/>
            <a:ext cx="457200" cy="5334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pic>
        <p:nvPicPr>
          <p:cNvPr id="44041" name="MSj00746910000[1].wav">
            <a:hlinkClick r:id="" action="ppaction://media"/>
          </p:cNvPr>
          <p:cNvPicPr>
            <a:picLocks noRot="1" noChangeAspect="1" noChangeArrowheads="1"/>
          </p:cNvPicPr>
          <p:nvPr>
            <a:audioFile r:link="rId1"/>
          </p:nvPr>
        </p:nvPicPr>
        <p:blipFill>
          <a:blip r:embed="rId6">
            <a:extLst>
              <a:ext uri="{28A0092B-C50C-407E-A947-70E740481C1C}">
                <a14:useLocalDpi xmlns:a14="http://schemas.microsoft.com/office/drawing/2010/main" val="0"/>
              </a:ext>
            </a:extLst>
          </a:blip>
          <a:srcRect/>
          <a:stretch>
            <a:fillRect/>
          </a:stretch>
        </p:blipFill>
        <p:spPr bwMode="auto">
          <a:xfrm>
            <a:off x="10128250" y="638175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3089539"/>
      </p:ext>
    </p:extLst>
  </p:cSld>
  <p:clrMapOvr>
    <a:masterClrMapping/>
  </p:clrMapOvr>
  <p:transition>
    <p:zoom/>
    <p:sndAc>
      <p:stSnd>
        <p:snd r:embed="rId4" name="09. Who Correct.wav"/>
      </p:stSnd>
    </p:sndAc>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mediacall" presetSubtype="0" fill="hold" nodeType="afterEffect">
                                  <p:stCondLst>
                                    <p:cond delay="0"/>
                                  </p:stCondLst>
                                  <p:childTnLst>
                                    <p:cmd type="call" cmd="playFrom(0.0)">
                                      <p:cBhvr>
                                        <p:cTn id="6" dur="23269" fill="hold"/>
                                        <p:tgtEl>
                                          <p:spTgt spid="4404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44041"/>
                </p:tgtEl>
              </p:cMediaNode>
            </p:audio>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7650" name="AutoShape 2"/>
          <p:cNvSpPr>
            <a:spLocks noChangeArrowheads="1"/>
          </p:cNvSpPr>
          <p:nvPr/>
        </p:nvSpPr>
        <p:spPr bwMode="auto">
          <a:xfrm>
            <a:off x="2057400" y="27432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7651" name="AutoShape 3"/>
          <p:cNvSpPr>
            <a:spLocks noChangeArrowheads="1"/>
          </p:cNvSpPr>
          <p:nvPr/>
        </p:nvSpPr>
        <p:spPr bwMode="auto">
          <a:xfrm>
            <a:off x="2057400" y="37338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7652" name="AutoShape 4"/>
          <p:cNvSpPr>
            <a:spLocks noChangeArrowheads="1"/>
          </p:cNvSpPr>
          <p:nvPr/>
        </p:nvSpPr>
        <p:spPr bwMode="auto">
          <a:xfrm>
            <a:off x="2057400" y="47244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7653" name="AutoShape 5"/>
          <p:cNvSpPr>
            <a:spLocks noChangeArrowheads="1"/>
          </p:cNvSpPr>
          <p:nvPr/>
        </p:nvSpPr>
        <p:spPr bwMode="auto">
          <a:xfrm>
            <a:off x="2133600" y="228600"/>
            <a:ext cx="8001000" cy="2362200"/>
          </a:xfrm>
          <a:prstGeom prst="hexagon">
            <a:avLst>
              <a:gd name="adj" fmla="val 8280"/>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7654" name="AutoShape 6"/>
          <p:cNvSpPr>
            <a:spLocks noChangeArrowheads="1"/>
          </p:cNvSpPr>
          <p:nvPr/>
        </p:nvSpPr>
        <p:spPr bwMode="auto">
          <a:xfrm>
            <a:off x="2057400" y="57150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7655" name="Rectangle 7"/>
          <p:cNvSpPr>
            <a:spLocks noGrp="1" noChangeArrowheads="1"/>
          </p:cNvSpPr>
          <p:nvPr>
            <p:ph type="title" idx="4294967295"/>
          </p:nvPr>
        </p:nvSpPr>
        <p:spPr>
          <a:xfrm>
            <a:off x="2286000" y="381000"/>
            <a:ext cx="7696200" cy="2057400"/>
          </a:xfrm>
        </p:spPr>
        <p:txBody>
          <a:bodyPr/>
          <a:lstStyle/>
          <a:p>
            <a:pPr algn="ctr" eaLnBrk="1" hangingPunct="1"/>
            <a:r>
              <a:rPr lang="en-GB" altLang="en-US" sz="2000" dirty="0">
                <a:solidFill>
                  <a:schemeClr val="bg1"/>
                </a:solidFill>
                <a:latin typeface="+mn-lt"/>
              </a:rPr>
              <a:t>Q3 = Lloyd is threatened by a youth armed with a bicycle chain.  He is not intimidated and easily disarms the youth, but before the youth has a chance to run away, Lloyd gives him a severe beating, resulting in the youth having multiple bruises, cuts and swelling to his face.  Can Lloyd claim this assault is justified?</a:t>
            </a:r>
            <a:endParaRPr lang="en-US" altLang="en-US" sz="2000" dirty="0">
              <a:solidFill>
                <a:schemeClr val="bg1"/>
              </a:solidFill>
              <a:latin typeface="+mn-lt"/>
            </a:endParaRPr>
          </a:p>
        </p:txBody>
      </p:sp>
      <p:sp>
        <p:nvSpPr>
          <p:cNvPr id="27657" name="Line 9"/>
          <p:cNvSpPr>
            <a:spLocks noChangeShapeType="1"/>
          </p:cNvSpPr>
          <p:nvPr/>
        </p:nvSpPr>
        <p:spPr bwMode="auto">
          <a:xfrm flipH="1">
            <a:off x="1524000" y="61722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58" name="Line 10"/>
          <p:cNvSpPr>
            <a:spLocks noChangeShapeType="1"/>
          </p:cNvSpPr>
          <p:nvPr/>
        </p:nvSpPr>
        <p:spPr bwMode="auto">
          <a:xfrm flipH="1">
            <a:off x="1524000" y="51816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59" name="Line 11"/>
          <p:cNvSpPr>
            <a:spLocks noChangeShapeType="1"/>
          </p:cNvSpPr>
          <p:nvPr/>
        </p:nvSpPr>
        <p:spPr bwMode="auto">
          <a:xfrm flipH="1">
            <a:off x="1524000" y="41910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0" name="Line 12"/>
          <p:cNvSpPr>
            <a:spLocks noChangeShapeType="1"/>
          </p:cNvSpPr>
          <p:nvPr/>
        </p:nvSpPr>
        <p:spPr bwMode="auto">
          <a:xfrm flipH="1">
            <a:off x="1524000" y="32004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1" name="Line 13"/>
          <p:cNvSpPr>
            <a:spLocks noChangeShapeType="1"/>
          </p:cNvSpPr>
          <p:nvPr/>
        </p:nvSpPr>
        <p:spPr bwMode="auto">
          <a:xfrm flipH="1">
            <a:off x="10210800" y="61722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2" name="Line 14"/>
          <p:cNvSpPr>
            <a:spLocks noChangeShapeType="1"/>
          </p:cNvSpPr>
          <p:nvPr/>
        </p:nvSpPr>
        <p:spPr bwMode="auto">
          <a:xfrm flipH="1">
            <a:off x="10210800" y="51816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3" name="Line 15"/>
          <p:cNvSpPr>
            <a:spLocks noChangeShapeType="1"/>
          </p:cNvSpPr>
          <p:nvPr/>
        </p:nvSpPr>
        <p:spPr bwMode="auto">
          <a:xfrm flipH="1">
            <a:off x="10210800" y="41910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4" name="Line 16"/>
          <p:cNvSpPr>
            <a:spLocks noChangeShapeType="1"/>
          </p:cNvSpPr>
          <p:nvPr/>
        </p:nvSpPr>
        <p:spPr bwMode="auto">
          <a:xfrm flipH="1">
            <a:off x="10210800" y="32004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5" name="Line 17"/>
          <p:cNvSpPr>
            <a:spLocks noChangeShapeType="1"/>
          </p:cNvSpPr>
          <p:nvPr/>
        </p:nvSpPr>
        <p:spPr bwMode="auto">
          <a:xfrm flipH="1">
            <a:off x="10134600" y="14478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6" name="Line 18"/>
          <p:cNvSpPr>
            <a:spLocks noChangeShapeType="1"/>
          </p:cNvSpPr>
          <p:nvPr/>
        </p:nvSpPr>
        <p:spPr bwMode="auto">
          <a:xfrm flipH="1">
            <a:off x="1524000" y="1447800"/>
            <a:ext cx="6096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7" name="AutoShape 19">
            <a:hlinkClick r:id="" action="ppaction://noaction" highlightClick="1"/>
          </p:cNvPr>
          <p:cNvSpPr>
            <a:spLocks noChangeArrowheads="1"/>
          </p:cNvSpPr>
          <p:nvPr/>
        </p:nvSpPr>
        <p:spPr bwMode="auto">
          <a:xfrm>
            <a:off x="10210800" y="0"/>
            <a:ext cx="457200" cy="4572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7668" name="AutoShape 20">
            <a:hlinkClick r:id="rId4" action="ppaction://hlinksldjump" highlightClick="1"/>
          </p:cNvPr>
          <p:cNvSpPr>
            <a:spLocks noChangeArrowheads="1"/>
          </p:cNvSpPr>
          <p:nvPr/>
        </p:nvSpPr>
        <p:spPr bwMode="auto">
          <a:xfrm>
            <a:off x="10210800" y="6324600"/>
            <a:ext cx="457200" cy="5334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4" name="TextBox 3">
            <a:extLst>
              <a:ext uri="{FF2B5EF4-FFF2-40B4-BE49-F238E27FC236}">
                <a16:creationId xmlns:a16="http://schemas.microsoft.com/office/drawing/2014/main" id="{50CB1DB9-0354-E732-E28F-1A5E3204BA20}"/>
              </a:ext>
            </a:extLst>
          </p:cNvPr>
          <p:cNvSpPr txBox="1"/>
          <p:nvPr/>
        </p:nvSpPr>
        <p:spPr>
          <a:xfrm>
            <a:off x="2489200" y="2743200"/>
            <a:ext cx="7340600" cy="769441"/>
          </a:xfrm>
          <a:prstGeom prst="rect">
            <a:avLst/>
          </a:prstGeom>
          <a:noFill/>
        </p:spPr>
        <p:txBody>
          <a:bodyPr wrap="square">
            <a:spAutoFit/>
          </a:bodyPr>
          <a:lstStyle/>
          <a:p>
            <a:pPr eaLnBrk="1" hangingPunct="1">
              <a:buFontTx/>
              <a:buNone/>
            </a:pPr>
            <a:r>
              <a:rPr lang="en-US" altLang="en-US" sz="4000" b="1" baseline="10000" dirty="0">
                <a:solidFill>
                  <a:srgbClr val="FF9900"/>
                </a:solidFill>
              </a:rPr>
              <a:t>A </a:t>
            </a:r>
            <a:r>
              <a:rPr lang="en-GB" altLang="en-US" sz="4400" dirty="0">
                <a:solidFill>
                  <a:schemeClr val="bg1"/>
                </a:solidFill>
              </a:rPr>
              <a:t> </a:t>
            </a:r>
            <a:r>
              <a:rPr lang="en-GB" altLang="en-US" sz="1800" dirty="0">
                <a:solidFill>
                  <a:schemeClr val="bg1"/>
                </a:solidFill>
              </a:rPr>
              <a:t>Yes, this was clearly self defence</a:t>
            </a:r>
            <a:endParaRPr lang="en-US" altLang="en-US" sz="4000" b="1" baseline="10000" dirty="0">
              <a:solidFill>
                <a:srgbClr val="FF9900"/>
              </a:solidFill>
            </a:endParaRPr>
          </a:p>
        </p:txBody>
      </p:sp>
      <p:sp>
        <p:nvSpPr>
          <p:cNvPr id="6" name="TextBox 5">
            <a:extLst>
              <a:ext uri="{FF2B5EF4-FFF2-40B4-BE49-F238E27FC236}">
                <a16:creationId xmlns:a16="http://schemas.microsoft.com/office/drawing/2014/main" id="{9DDBEBFB-9B77-6DC6-7282-244685F0D7BC}"/>
              </a:ext>
            </a:extLst>
          </p:cNvPr>
          <p:cNvSpPr txBox="1"/>
          <p:nvPr/>
        </p:nvSpPr>
        <p:spPr>
          <a:xfrm>
            <a:off x="2489200" y="3919130"/>
            <a:ext cx="7340600" cy="584775"/>
          </a:xfrm>
          <a:prstGeom prst="rect">
            <a:avLst/>
          </a:prstGeom>
          <a:noFill/>
        </p:spPr>
        <p:txBody>
          <a:bodyPr wrap="square">
            <a:spAutoFit/>
          </a:bodyPr>
          <a:lstStyle/>
          <a:p>
            <a:pPr eaLnBrk="1" hangingPunct="1">
              <a:buFontTx/>
              <a:buNone/>
            </a:pPr>
            <a:r>
              <a:rPr lang="en-US" altLang="en-US" sz="4800" b="1" baseline="10000" dirty="0">
                <a:solidFill>
                  <a:srgbClr val="FF9900"/>
                </a:solidFill>
              </a:rPr>
              <a:t>B</a:t>
            </a:r>
            <a:r>
              <a:rPr lang="en-US" altLang="en-US" sz="4800" b="1" baseline="10000" dirty="0">
                <a:solidFill>
                  <a:schemeClr val="bg1"/>
                </a:solidFill>
              </a:rPr>
              <a:t>  </a:t>
            </a:r>
            <a:r>
              <a:rPr lang="en-US" altLang="en-US" dirty="0">
                <a:solidFill>
                  <a:schemeClr val="bg1"/>
                </a:solidFill>
              </a:rPr>
              <a:t>Yes</a:t>
            </a:r>
            <a:r>
              <a:rPr lang="en-US" altLang="en-US" baseline="10000" dirty="0">
                <a:solidFill>
                  <a:schemeClr val="bg1"/>
                </a:solidFill>
              </a:rPr>
              <a:t>,</a:t>
            </a:r>
            <a:r>
              <a:rPr lang="en-US" altLang="en-US" dirty="0">
                <a:solidFill>
                  <a:schemeClr val="bg1"/>
                </a:solidFill>
              </a:rPr>
              <a:t> because the youth was in possession of a weapon</a:t>
            </a:r>
            <a:endParaRPr lang="en-US" altLang="en-US" baseline="10000" dirty="0">
              <a:solidFill>
                <a:schemeClr val="bg1"/>
              </a:solidFill>
            </a:endParaRPr>
          </a:p>
        </p:txBody>
      </p:sp>
      <p:sp>
        <p:nvSpPr>
          <p:cNvPr id="8" name="TextBox 7">
            <a:extLst>
              <a:ext uri="{FF2B5EF4-FFF2-40B4-BE49-F238E27FC236}">
                <a16:creationId xmlns:a16="http://schemas.microsoft.com/office/drawing/2014/main" id="{A41BFDE0-91E2-490D-7CA0-AAE5D45D2E6D}"/>
              </a:ext>
            </a:extLst>
          </p:cNvPr>
          <p:cNvSpPr txBox="1"/>
          <p:nvPr/>
        </p:nvSpPr>
        <p:spPr>
          <a:xfrm>
            <a:off x="2387600" y="4777470"/>
            <a:ext cx="6096000" cy="707886"/>
          </a:xfrm>
          <a:prstGeom prst="rect">
            <a:avLst/>
          </a:prstGeom>
          <a:noFill/>
        </p:spPr>
        <p:txBody>
          <a:bodyPr wrap="square">
            <a:spAutoFit/>
          </a:bodyPr>
          <a:lstStyle/>
          <a:p>
            <a:pPr eaLnBrk="1" hangingPunct="1">
              <a:buFontTx/>
              <a:buNone/>
            </a:pPr>
            <a:r>
              <a:rPr lang="en-US" altLang="en-US" sz="4000" dirty="0">
                <a:solidFill>
                  <a:schemeClr val="bg1"/>
                </a:solidFill>
              </a:rPr>
              <a:t> </a:t>
            </a:r>
            <a:r>
              <a:rPr lang="en-US" altLang="en-US" sz="4400" b="1" baseline="10000" dirty="0">
                <a:solidFill>
                  <a:srgbClr val="FF9900"/>
                </a:solidFill>
              </a:rPr>
              <a:t>C   </a:t>
            </a:r>
            <a:r>
              <a:rPr lang="en-GB" altLang="en-US" sz="1800" dirty="0">
                <a:solidFill>
                  <a:schemeClr val="bg1"/>
                </a:solidFill>
              </a:rPr>
              <a:t>No, an assault of this nature can never be justified.</a:t>
            </a:r>
            <a:r>
              <a:rPr lang="en-US" altLang="en-US" sz="1800" dirty="0">
                <a:solidFill>
                  <a:schemeClr val="bg1"/>
                </a:solidFill>
              </a:rPr>
              <a:t> </a:t>
            </a:r>
          </a:p>
        </p:txBody>
      </p:sp>
      <p:sp>
        <p:nvSpPr>
          <p:cNvPr id="10" name="TextBox 9">
            <a:extLst>
              <a:ext uri="{FF2B5EF4-FFF2-40B4-BE49-F238E27FC236}">
                <a16:creationId xmlns:a16="http://schemas.microsoft.com/office/drawing/2014/main" id="{36D25D85-A7B5-D142-C5E6-BDA77B05E2A3}"/>
              </a:ext>
            </a:extLst>
          </p:cNvPr>
          <p:cNvSpPr txBox="1"/>
          <p:nvPr/>
        </p:nvSpPr>
        <p:spPr>
          <a:xfrm>
            <a:off x="2527300" y="5669370"/>
            <a:ext cx="6096000" cy="830997"/>
          </a:xfrm>
          <a:prstGeom prst="rect">
            <a:avLst/>
          </a:prstGeom>
          <a:noFill/>
        </p:spPr>
        <p:txBody>
          <a:bodyPr wrap="square">
            <a:spAutoFit/>
          </a:bodyPr>
          <a:lstStyle/>
          <a:p>
            <a:pPr eaLnBrk="1" hangingPunct="1">
              <a:buFontTx/>
              <a:buNone/>
            </a:pPr>
            <a:r>
              <a:rPr lang="en-US" altLang="en-US" sz="4400" b="1" baseline="10000" dirty="0">
                <a:solidFill>
                  <a:srgbClr val="FF9900"/>
                </a:solidFill>
              </a:rPr>
              <a:t>D </a:t>
            </a:r>
            <a:r>
              <a:rPr lang="en-US" altLang="en-US" sz="4800" dirty="0">
                <a:solidFill>
                  <a:schemeClr val="bg1"/>
                </a:solidFill>
              </a:rPr>
              <a:t> </a:t>
            </a:r>
            <a:r>
              <a:rPr lang="en-US" altLang="en-US" sz="1800" dirty="0">
                <a:solidFill>
                  <a:schemeClr val="bg1"/>
                </a:solidFill>
              </a:rPr>
              <a:t>No, the injuries were caused after the youth was disarmed</a:t>
            </a:r>
          </a:p>
        </p:txBody>
      </p:sp>
    </p:spTree>
    <p:extLst>
      <p:ext uri="{BB962C8B-B14F-4D97-AF65-F5344CB8AC3E}">
        <p14:creationId xmlns:p14="http://schemas.microsoft.com/office/powerpoint/2010/main" val="1410475584"/>
      </p:ext>
    </p:extLst>
  </p:cSld>
  <p:clrMapOvr>
    <a:masterClrMapping/>
  </p:clrMapOvr>
  <mc:AlternateContent xmlns:mc="http://schemas.openxmlformats.org/markup-compatibility/2006" xmlns:p14="http://schemas.microsoft.com/office/powerpoint/2010/main">
    <mc:Choice Requires="p14">
      <p:transition spd="med" p14:dur="700">
        <p:fade/>
        <p:sndAc>
          <p:stSnd>
            <p:snd r:embed="rId3" name="09. Who Correct.wav"/>
          </p:stSnd>
        </p:sndAc>
      </p:transition>
    </mc:Choice>
    <mc:Fallback xmlns="">
      <p:transition spd="med">
        <p:fade/>
        <p:sndAc>
          <p:stSnd>
            <p:snd r:embed="rId5" name="09. Who Correct.wav"/>
          </p:stSnd>
        </p:sndAc>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8674" name="AutoShape 5"/>
          <p:cNvSpPr>
            <a:spLocks noChangeArrowheads="1"/>
          </p:cNvSpPr>
          <p:nvPr/>
        </p:nvSpPr>
        <p:spPr bwMode="auto">
          <a:xfrm>
            <a:off x="2135188" y="2708276"/>
            <a:ext cx="8001000" cy="2047875"/>
          </a:xfrm>
          <a:prstGeom prst="hexagon">
            <a:avLst>
              <a:gd name="adj" fmla="val 9550"/>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8675" name="Rectangle 7"/>
          <p:cNvSpPr>
            <a:spLocks noGrp="1" noChangeArrowheads="1"/>
          </p:cNvSpPr>
          <p:nvPr>
            <p:ph type="title" idx="4294967295"/>
          </p:nvPr>
        </p:nvSpPr>
        <p:spPr>
          <a:xfrm>
            <a:off x="3147218" y="3308350"/>
            <a:ext cx="5897563" cy="1025525"/>
          </a:xfrm>
        </p:spPr>
        <p:txBody>
          <a:bodyPr>
            <a:normAutofit fontScale="90000"/>
          </a:bodyPr>
          <a:lstStyle/>
          <a:p>
            <a:pPr algn="ctr" eaLnBrk="1" hangingPunct="1"/>
            <a:r>
              <a:rPr lang="en-US" altLang="en-US" sz="3600" b="1" dirty="0">
                <a:solidFill>
                  <a:srgbClr val="009900"/>
                </a:solidFill>
              </a:rPr>
              <a:t>D - </a:t>
            </a:r>
            <a:r>
              <a:rPr lang="en-GB" altLang="en-US" sz="3600" b="1" dirty="0">
                <a:solidFill>
                  <a:srgbClr val="009900"/>
                </a:solidFill>
              </a:rPr>
              <a:t>No, the injuries were caused after the youth was disarmed</a:t>
            </a:r>
            <a:br>
              <a:rPr lang="en-GB" altLang="en-US" sz="4000" b="1" dirty="0">
                <a:solidFill>
                  <a:srgbClr val="009900"/>
                </a:solidFill>
              </a:rPr>
            </a:br>
            <a:endParaRPr lang="en-US" altLang="en-US" sz="2800" dirty="0">
              <a:solidFill>
                <a:srgbClr val="009900"/>
              </a:solidFill>
            </a:endParaRPr>
          </a:p>
        </p:txBody>
      </p:sp>
      <p:sp>
        <p:nvSpPr>
          <p:cNvPr id="28676" name="Line 17"/>
          <p:cNvSpPr>
            <a:spLocks noChangeShapeType="1"/>
          </p:cNvSpPr>
          <p:nvPr/>
        </p:nvSpPr>
        <p:spPr bwMode="auto">
          <a:xfrm flipH="1">
            <a:off x="10134600" y="3716338"/>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8677" name="Line 18"/>
          <p:cNvSpPr>
            <a:spLocks noChangeShapeType="1"/>
          </p:cNvSpPr>
          <p:nvPr/>
        </p:nvSpPr>
        <p:spPr bwMode="auto">
          <a:xfrm flipH="1">
            <a:off x="1524000" y="3716338"/>
            <a:ext cx="6096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8678" name="AutoShape 19">
            <a:hlinkClick r:id="" action="ppaction://noaction" highlightClick="1"/>
          </p:cNvPr>
          <p:cNvSpPr>
            <a:spLocks noChangeArrowheads="1"/>
          </p:cNvSpPr>
          <p:nvPr/>
        </p:nvSpPr>
        <p:spPr bwMode="auto">
          <a:xfrm>
            <a:off x="10210800" y="0"/>
            <a:ext cx="457200" cy="4572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8679" name="AutoShape 20">
            <a:hlinkClick r:id="rId6" action="ppaction://hlinksldjump" highlightClick="1"/>
          </p:cNvPr>
          <p:cNvSpPr>
            <a:spLocks noChangeArrowheads="1"/>
          </p:cNvSpPr>
          <p:nvPr/>
        </p:nvSpPr>
        <p:spPr bwMode="auto">
          <a:xfrm>
            <a:off x="10210800" y="6324600"/>
            <a:ext cx="457200" cy="5334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pic>
        <p:nvPicPr>
          <p:cNvPr id="45065" name="MSj02195.wav">
            <a:hlinkClick r:id="" action="ppaction://media"/>
          </p:cNvPr>
          <p:cNvPicPr>
            <a:picLocks noChangeAspect="1" noChangeArrowheads="1"/>
          </p:cNvPicPr>
          <p:nvPr>
            <a:audioFile r:link="rId2"/>
            <p:extLst>
              <p:ext uri="{DAA4B4D4-6D71-4841-9C94-3DE7FCFB9230}">
                <p14:media xmlns:p14="http://schemas.microsoft.com/office/powerpoint/2010/main" r:embed="rId1"/>
              </p:ext>
            </p:extLst>
          </p:nvPr>
        </p:nvPicPr>
        <p:blipFill>
          <a:blip r:embed="rId7">
            <a:extLst>
              <a:ext uri="{28A0092B-C50C-407E-A947-70E740481C1C}">
                <a14:useLocalDpi xmlns:a14="http://schemas.microsoft.com/office/drawing/2010/main" val="0"/>
              </a:ext>
            </a:extLst>
          </a:blip>
          <a:srcRect/>
          <a:stretch>
            <a:fillRect/>
          </a:stretch>
        </p:blipFill>
        <p:spPr bwMode="auto">
          <a:xfrm>
            <a:off x="10056813" y="638175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85546948"/>
      </p:ext>
    </p:extLst>
  </p:cSld>
  <p:clrMapOvr>
    <a:masterClrMapping/>
  </p:clrMapOvr>
  <p:transition>
    <p:zoom/>
    <p:sndAc>
      <p:stSnd>
        <p:snd r:embed="rId5" name="09. Who Correct.wav"/>
      </p:stSnd>
    </p:sndAc>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mediacall" presetSubtype="0" fill="hold" nodeType="afterEffect">
                                  <p:stCondLst>
                                    <p:cond delay="0"/>
                                  </p:stCondLst>
                                  <p:childTnLst>
                                    <p:cmd type="call" cmd="playFrom(0.0)">
                                      <p:cBhvr>
                                        <p:cTn id="6" dur="11839" fill="hold"/>
                                        <p:tgtEl>
                                          <p:spTgt spid="4506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45065"/>
                </p:tgtEl>
              </p:cMediaNode>
            </p:audio>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7650" name="AutoShape 2"/>
          <p:cNvSpPr>
            <a:spLocks noChangeArrowheads="1"/>
          </p:cNvSpPr>
          <p:nvPr/>
        </p:nvSpPr>
        <p:spPr bwMode="auto">
          <a:xfrm>
            <a:off x="2057400" y="27432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7651" name="AutoShape 3"/>
          <p:cNvSpPr>
            <a:spLocks noChangeArrowheads="1"/>
          </p:cNvSpPr>
          <p:nvPr/>
        </p:nvSpPr>
        <p:spPr bwMode="auto">
          <a:xfrm>
            <a:off x="2057400" y="37338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7652" name="AutoShape 4"/>
          <p:cNvSpPr>
            <a:spLocks noChangeArrowheads="1"/>
          </p:cNvSpPr>
          <p:nvPr/>
        </p:nvSpPr>
        <p:spPr bwMode="auto">
          <a:xfrm>
            <a:off x="2057400" y="47244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7653" name="AutoShape 5"/>
          <p:cNvSpPr>
            <a:spLocks noChangeArrowheads="1"/>
          </p:cNvSpPr>
          <p:nvPr/>
        </p:nvSpPr>
        <p:spPr bwMode="auto">
          <a:xfrm>
            <a:off x="2133600" y="228600"/>
            <a:ext cx="8001000" cy="2362200"/>
          </a:xfrm>
          <a:prstGeom prst="hexagon">
            <a:avLst>
              <a:gd name="adj" fmla="val 8280"/>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7654" name="AutoShape 6"/>
          <p:cNvSpPr>
            <a:spLocks noChangeArrowheads="1"/>
          </p:cNvSpPr>
          <p:nvPr/>
        </p:nvSpPr>
        <p:spPr bwMode="auto">
          <a:xfrm>
            <a:off x="2057400" y="57150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7655" name="Rectangle 7"/>
          <p:cNvSpPr>
            <a:spLocks noGrp="1" noChangeArrowheads="1"/>
          </p:cNvSpPr>
          <p:nvPr>
            <p:ph type="title" idx="4294967295"/>
          </p:nvPr>
        </p:nvSpPr>
        <p:spPr>
          <a:xfrm>
            <a:off x="2286000" y="381000"/>
            <a:ext cx="7696200" cy="2057400"/>
          </a:xfrm>
        </p:spPr>
        <p:txBody>
          <a:bodyPr/>
          <a:lstStyle/>
          <a:p>
            <a:pPr algn="ctr" eaLnBrk="1" hangingPunct="1"/>
            <a:r>
              <a:rPr lang="en-GB" altLang="en-US" sz="2000" b="1" dirty="0">
                <a:solidFill>
                  <a:schemeClr val="bg1"/>
                </a:solidFill>
              </a:rPr>
              <a:t>Q4 = Gemma is involved in an argument with a group of women in a crowded pub.  During the argument, she removes her belt and starts swinging it around her head.  As a result of this, her friend, Laura, is struck by the belt, causing a deep laceration to her face.  Gemma did not intend to injure Laura, but bares no remorse.  Is Gemma guilty of an offence?</a:t>
            </a:r>
            <a:endParaRPr lang="en-US" altLang="en-US" sz="2000" b="1" dirty="0">
              <a:solidFill>
                <a:schemeClr val="bg1"/>
              </a:solidFill>
            </a:endParaRPr>
          </a:p>
        </p:txBody>
      </p:sp>
      <p:sp>
        <p:nvSpPr>
          <p:cNvPr id="27657" name="Line 9"/>
          <p:cNvSpPr>
            <a:spLocks noChangeShapeType="1"/>
          </p:cNvSpPr>
          <p:nvPr/>
        </p:nvSpPr>
        <p:spPr bwMode="auto">
          <a:xfrm flipH="1">
            <a:off x="1524000" y="61722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58" name="Line 10"/>
          <p:cNvSpPr>
            <a:spLocks noChangeShapeType="1"/>
          </p:cNvSpPr>
          <p:nvPr/>
        </p:nvSpPr>
        <p:spPr bwMode="auto">
          <a:xfrm flipH="1">
            <a:off x="1524000" y="51816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59" name="Line 11"/>
          <p:cNvSpPr>
            <a:spLocks noChangeShapeType="1"/>
          </p:cNvSpPr>
          <p:nvPr/>
        </p:nvSpPr>
        <p:spPr bwMode="auto">
          <a:xfrm flipH="1">
            <a:off x="1524000" y="41910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0" name="Line 12"/>
          <p:cNvSpPr>
            <a:spLocks noChangeShapeType="1"/>
          </p:cNvSpPr>
          <p:nvPr/>
        </p:nvSpPr>
        <p:spPr bwMode="auto">
          <a:xfrm flipH="1">
            <a:off x="1524000" y="32004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1" name="Line 13"/>
          <p:cNvSpPr>
            <a:spLocks noChangeShapeType="1"/>
          </p:cNvSpPr>
          <p:nvPr/>
        </p:nvSpPr>
        <p:spPr bwMode="auto">
          <a:xfrm flipH="1">
            <a:off x="10210800" y="61722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2" name="Line 14"/>
          <p:cNvSpPr>
            <a:spLocks noChangeShapeType="1"/>
          </p:cNvSpPr>
          <p:nvPr/>
        </p:nvSpPr>
        <p:spPr bwMode="auto">
          <a:xfrm flipH="1">
            <a:off x="10210800" y="51816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3" name="Line 15"/>
          <p:cNvSpPr>
            <a:spLocks noChangeShapeType="1"/>
          </p:cNvSpPr>
          <p:nvPr/>
        </p:nvSpPr>
        <p:spPr bwMode="auto">
          <a:xfrm flipH="1">
            <a:off x="10210800" y="41910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4" name="Line 16"/>
          <p:cNvSpPr>
            <a:spLocks noChangeShapeType="1"/>
          </p:cNvSpPr>
          <p:nvPr/>
        </p:nvSpPr>
        <p:spPr bwMode="auto">
          <a:xfrm flipH="1">
            <a:off x="10210800" y="32004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5" name="Line 17"/>
          <p:cNvSpPr>
            <a:spLocks noChangeShapeType="1"/>
          </p:cNvSpPr>
          <p:nvPr/>
        </p:nvSpPr>
        <p:spPr bwMode="auto">
          <a:xfrm flipH="1">
            <a:off x="10134600" y="14478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6" name="Line 18"/>
          <p:cNvSpPr>
            <a:spLocks noChangeShapeType="1"/>
          </p:cNvSpPr>
          <p:nvPr/>
        </p:nvSpPr>
        <p:spPr bwMode="auto">
          <a:xfrm flipH="1">
            <a:off x="1524000" y="1447800"/>
            <a:ext cx="6096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7" name="AutoShape 19">
            <a:hlinkClick r:id="" action="ppaction://noaction" highlightClick="1"/>
          </p:cNvPr>
          <p:cNvSpPr>
            <a:spLocks noChangeArrowheads="1"/>
          </p:cNvSpPr>
          <p:nvPr/>
        </p:nvSpPr>
        <p:spPr bwMode="auto">
          <a:xfrm>
            <a:off x="10210800" y="0"/>
            <a:ext cx="457200" cy="4572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7668" name="AutoShape 20">
            <a:hlinkClick r:id="rId4" action="ppaction://hlinksldjump" highlightClick="1"/>
          </p:cNvPr>
          <p:cNvSpPr>
            <a:spLocks noChangeArrowheads="1"/>
          </p:cNvSpPr>
          <p:nvPr/>
        </p:nvSpPr>
        <p:spPr bwMode="auto">
          <a:xfrm>
            <a:off x="10210800" y="6324600"/>
            <a:ext cx="457200" cy="5334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3" name="TextBox 2">
            <a:extLst>
              <a:ext uri="{FF2B5EF4-FFF2-40B4-BE49-F238E27FC236}">
                <a16:creationId xmlns:a16="http://schemas.microsoft.com/office/drawing/2014/main" id="{33A53460-09C8-FA47-FAE6-AB133B7D81EE}"/>
              </a:ext>
            </a:extLst>
          </p:cNvPr>
          <p:cNvSpPr txBox="1"/>
          <p:nvPr/>
        </p:nvSpPr>
        <p:spPr>
          <a:xfrm>
            <a:off x="2590800" y="5889992"/>
            <a:ext cx="6096000" cy="543739"/>
          </a:xfrm>
          <a:prstGeom prst="rect">
            <a:avLst/>
          </a:prstGeom>
          <a:noFill/>
        </p:spPr>
        <p:txBody>
          <a:bodyPr wrap="square">
            <a:spAutoFit/>
          </a:bodyPr>
          <a:lstStyle/>
          <a:p>
            <a:pPr eaLnBrk="1" hangingPunct="1">
              <a:buFontTx/>
              <a:buNone/>
            </a:pPr>
            <a:r>
              <a:rPr lang="en-US" altLang="en-US" sz="4400" b="1" baseline="10000" dirty="0">
                <a:solidFill>
                  <a:srgbClr val="FF9900"/>
                </a:solidFill>
              </a:rPr>
              <a:t>D </a:t>
            </a:r>
            <a:r>
              <a:rPr lang="en-US" altLang="en-US" sz="1800" dirty="0">
                <a:solidFill>
                  <a:schemeClr val="bg1"/>
                </a:solidFill>
              </a:rPr>
              <a:t>No, as Laura was not threatened first</a:t>
            </a:r>
          </a:p>
        </p:txBody>
      </p:sp>
      <p:sp>
        <p:nvSpPr>
          <p:cNvPr id="5" name="TextBox 4">
            <a:extLst>
              <a:ext uri="{FF2B5EF4-FFF2-40B4-BE49-F238E27FC236}">
                <a16:creationId xmlns:a16="http://schemas.microsoft.com/office/drawing/2014/main" id="{53E0AAFE-2CB3-251C-8293-CB4AFF7C8064}"/>
              </a:ext>
            </a:extLst>
          </p:cNvPr>
          <p:cNvSpPr txBox="1"/>
          <p:nvPr/>
        </p:nvSpPr>
        <p:spPr>
          <a:xfrm>
            <a:off x="2590800" y="4942661"/>
            <a:ext cx="6096000" cy="543739"/>
          </a:xfrm>
          <a:prstGeom prst="rect">
            <a:avLst/>
          </a:prstGeom>
          <a:noFill/>
        </p:spPr>
        <p:txBody>
          <a:bodyPr wrap="square">
            <a:spAutoFit/>
          </a:bodyPr>
          <a:lstStyle/>
          <a:p>
            <a:pPr eaLnBrk="1" hangingPunct="1">
              <a:buFontTx/>
              <a:buNone/>
            </a:pPr>
            <a:r>
              <a:rPr lang="en-US" altLang="en-US" sz="4400" b="1" baseline="10000" dirty="0">
                <a:solidFill>
                  <a:srgbClr val="FF9900"/>
                </a:solidFill>
              </a:rPr>
              <a:t>C </a:t>
            </a:r>
            <a:r>
              <a:rPr lang="en-GB" altLang="en-US" sz="1800" dirty="0">
                <a:solidFill>
                  <a:schemeClr val="bg1"/>
                </a:solidFill>
              </a:rPr>
              <a:t>No, as Gemma did not intend to injure Laura</a:t>
            </a:r>
          </a:p>
        </p:txBody>
      </p:sp>
      <p:sp>
        <p:nvSpPr>
          <p:cNvPr id="7" name="TextBox 6">
            <a:extLst>
              <a:ext uri="{FF2B5EF4-FFF2-40B4-BE49-F238E27FC236}">
                <a16:creationId xmlns:a16="http://schemas.microsoft.com/office/drawing/2014/main" id="{8ACBEB92-F77D-6E8D-3711-E8843817F15E}"/>
              </a:ext>
            </a:extLst>
          </p:cNvPr>
          <p:cNvSpPr txBox="1"/>
          <p:nvPr/>
        </p:nvSpPr>
        <p:spPr>
          <a:xfrm>
            <a:off x="2590800" y="3919130"/>
            <a:ext cx="6096000" cy="543739"/>
          </a:xfrm>
          <a:prstGeom prst="rect">
            <a:avLst/>
          </a:prstGeom>
          <a:noFill/>
        </p:spPr>
        <p:txBody>
          <a:bodyPr wrap="square">
            <a:spAutoFit/>
          </a:bodyPr>
          <a:lstStyle/>
          <a:p>
            <a:pPr eaLnBrk="1" hangingPunct="1">
              <a:buFontTx/>
              <a:buNone/>
            </a:pPr>
            <a:r>
              <a:rPr lang="en-US" altLang="en-US" sz="4400" baseline="10000" dirty="0">
                <a:solidFill>
                  <a:srgbClr val="FF9900"/>
                </a:solidFill>
              </a:rPr>
              <a:t>B</a:t>
            </a:r>
            <a:r>
              <a:rPr lang="en-US" altLang="en-US" sz="4400" baseline="10000" dirty="0">
                <a:solidFill>
                  <a:schemeClr val="bg1"/>
                </a:solidFill>
              </a:rPr>
              <a:t> </a:t>
            </a:r>
            <a:r>
              <a:rPr lang="en-US" altLang="en-US" dirty="0">
                <a:solidFill>
                  <a:schemeClr val="bg1"/>
                </a:solidFill>
              </a:rPr>
              <a:t>Yes, </a:t>
            </a:r>
            <a:r>
              <a:rPr lang="en-US" altLang="en-US" sz="1800" dirty="0">
                <a:solidFill>
                  <a:schemeClr val="bg1"/>
                </a:solidFill>
              </a:rPr>
              <a:t>Gemma intended to cause injury with the belt</a:t>
            </a:r>
          </a:p>
        </p:txBody>
      </p:sp>
      <p:sp>
        <p:nvSpPr>
          <p:cNvPr id="9" name="TextBox 8">
            <a:extLst>
              <a:ext uri="{FF2B5EF4-FFF2-40B4-BE49-F238E27FC236}">
                <a16:creationId xmlns:a16="http://schemas.microsoft.com/office/drawing/2014/main" id="{EF412965-9515-EB30-31C5-46B9E58B27C3}"/>
              </a:ext>
            </a:extLst>
          </p:cNvPr>
          <p:cNvSpPr txBox="1"/>
          <p:nvPr/>
        </p:nvSpPr>
        <p:spPr>
          <a:xfrm>
            <a:off x="2489200" y="2763649"/>
            <a:ext cx="6096000" cy="1179810"/>
          </a:xfrm>
          <a:prstGeom prst="rect">
            <a:avLst/>
          </a:prstGeom>
          <a:noFill/>
        </p:spPr>
        <p:txBody>
          <a:bodyPr wrap="square">
            <a:spAutoFit/>
          </a:bodyPr>
          <a:lstStyle/>
          <a:p>
            <a:pPr eaLnBrk="1" hangingPunct="1">
              <a:buFontTx/>
              <a:buNone/>
            </a:pPr>
            <a:r>
              <a:rPr lang="en-US" altLang="en-US" sz="4000" b="1" baseline="10000" dirty="0">
                <a:solidFill>
                  <a:srgbClr val="FF9900"/>
                </a:solidFill>
              </a:rPr>
              <a:t>A </a:t>
            </a:r>
            <a:r>
              <a:rPr lang="en-GB" altLang="en-US" sz="4400" dirty="0">
                <a:solidFill>
                  <a:schemeClr val="bg1"/>
                </a:solidFill>
              </a:rPr>
              <a:t> </a:t>
            </a:r>
            <a:r>
              <a:rPr lang="en-GB" altLang="en-US" sz="1800" dirty="0">
                <a:solidFill>
                  <a:schemeClr val="bg1"/>
                </a:solidFill>
              </a:rPr>
              <a:t>Yes, Gemma is reckless in her actions</a:t>
            </a:r>
            <a:endParaRPr lang="en-US" altLang="en-US" sz="4000" b="1" baseline="10000" dirty="0">
              <a:solidFill>
                <a:srgbClr val="FF9900"/>
              </a:solidFill>
            </a:endParaRPr>
          </a:p>
          <a:p>
            <a:pPr eaLnBrk="1" hangingPunct="1">
              <a:buFontTx/>
              <a:buNone/>
            </a:pPr>
            <a:r>
              <a:rPr lang="en-US" altLang="en-US" sz="4000" baseline="10000" dirty="0">
                <a:solidFill>
                  <a:srgbClr val="FF9900"/>
                </a:solidFill>
              </a:rPr>
              <a:t> </a:t>
            </a:r>
          </a:p>
        </p:txBody>
      </p:sp>
    </p:spTree>
    <p:extLst>
      <p:ext uri="{BB962C8B-B14F-4D97-AF65-F5344CB8AC3E}">
        <p14:creationId xmlns:p14="http://schemas.microsoft.com/office/powerpoint/2010/main" val="3840660862"/>
      </p:ext>
    </p:extLst>
  </p:cSld>
  <p:clrMapOvr>
    <a:masterClrMapping/>
  </p:clrMapOvr>
  <p:transition>
    <p:zoom/>
    <p:sndAc>
      <p:stSnd>
        <p:snd r:embed="rId3" name="09. Who Correct.wav"/>
      </p:stSnd>
    </p:sndAc>
  </p:transition>
</p:sld>
</file>

<file path=ppt/slides/slide4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746" name="AutoShape 5"/>
          <p:cNvSpPr>
            <a:spLocks noChangeArrowheads="1"/>
          </p:cNvSpPr>
          <p:nvPr/>
        </p:nvSpPr>
        <p:spPr bwMode="auto">
          <a:xfrm>
            <a:off x="2135188" y="2708276"/>
            <a:ext cx="8001000" cy="2047875"/>
          </a:xfrm>
          <a:prstGeom prst="hexagon">
            <a:avLst>
              <a:gd name="adj" fmla="val 9550"/>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31747" name="Rectangle 7"/>
          <p:cNvSpPr>
            <a:spLocks noGrp="1" noChangeArrowheads="1"/>
          </p:cNvSpPr>
          <p:nvPr>
            <p:ph type="title" idx="4294967295"/>
          </p:nvPr>
        </p:nvSpPr>
        <p:spPr>
          <a:xfrm>
            <a:off x="2803526" y="3429000"/>
            <a:ext cx="7477124" cy="1025525"/>
          </a:xfrm>
        </p:spPr>
        <p:txBody>
          <a:bodyPr>
            <a:normAutofit fontScale="90000"/>
          </a:bodyPr>
          <a:lstStyle/>
          <a:p>
            <a:pPr eaLnBrk="1" hangingPunct="1"/>
            <a:r>
              <a:rPr lang="en-US" altLang="en-US" sz="4000" b="1" dirty="0">
                <a:solidFill>
                  <a:srgbClr val="009900"/>
                </a:solidFill>
              </a:rPr>
              <a:t> A - </a:t>
            </a:r>
            <a:r>
              <a:rPr lang="en-GB" altLang="en-US" sz="3200" b="1" dirty="0">
                <a:solidFill>
                  <a:srgbClr val="009900"/>
                </a:solidFill>
              </a:rPr>
              <a:t>Yes, Gemma was reckless in her actions</a:t>
            </a:r>
            <a:br>
              <a:rPr lang="en-GB" altLang="en-US" sz="4000" b="1" dirty="0">
                <a:solidFill>
                  <a:srgbClr val="009900"/>
                </a:solidFill>
              </a:rPr>
            </a:br>
            <a:endParaRPr lang="en-US" altLang="en-US" sz="4000" dirty="0">
              <a:solidFill>
                <a:srgbClr val="009900"/>
              </a:solidFill>
            </a:endParaRPr>
          </a:p>
        </p:txBody>
      </p:sp>
      <p:sp>
        <p:nvSpPr>
          <p:cNvPr id="31748" name="Line 17"/>
          <p:cNvSpPr>
            <a:spLocks noChangeShapeType="1"/>
          </p:cNvSpPr>
          <p:nvPr/>
        </p:nvSpPr>
        <p:spPr bwMode="auto">
          <a:xfrm flipH="1">
            <a:off x="10134600" y="3716338"/>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31749" name="Line 18"/>
          <p:cNvSpPr>
            <a:spLocks noChangeShapeType="1"/>
          </p:cNvSpPr>
          <p:nvPr/>
        </p:nvSpPr>
        <p:spPr bwMode="auto">
          <a:xfrm flipH="1">
            <a:off x="1524000" y="3716338"/>
            <a:ext cx="6096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31750" name="AutoShape 19">
            <a:hlinkClick r:id="" action="ppaction://noaction" highlightClick="1"/>
          </p:cNvPr>
          <p:cNvSpPr>
            <a:spLocks noChangeArrowheads="1"/>
          </p:cNvSpPr>
          <p:nvPr/>
        </p:nvSpPr>
        <p:spPr bwMode="auto">
          <a:xfrm>
            <a:off x="10210800" y="0"/>
            <a:ext cx="457200" cy="4572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31751" name="AutoShape 20">
            <a:hlinkClick r:id="rId6" action="ppaction://hlinksldjump" highlightClick="1"/>
          </p:cNvPr>
          <p:cNvSpPr>
            <a:spLocks noChangeArrowheads="1"/>
          </p:cNvSpPr>
          <p:nvPr/>
        </p:nvSpPr>
        <p:spPr bwMode="auto">
          <a:xfrm>
            <a:off x="10210800" y="6324600"/>
            <a:ext cx="457200" cy="5334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pic>
        <p:nvPicPr>
          <p:cNvPr id="46089" name="MSj02211.wav">
            <a:hlinkClick r:id="" action="ppaction://media"/>
          </p:cNvPr>
          <p:cNvPicPr>
            <a:picLocks noChangeAspect="1" noChangeArrowheads="1"/>
          </p:cNvPicPr>
          <p:nvPr>
            <a:audioFile r:link="rId2"/>
            <p:extLst>
              <p:ext uri="{DAA4B4D4-6D71-4841-9C94-3DE7FCFB9230}">
                <p14:media xmlns:p14="http://schemas.microsoft.com/office/powerpoint/2010/main" r:embed="rId1"/>
              </p:ext>
            </p:extLst>
          </p:nvPr>
        </p:nvPicPr>
        <p:blipFill>
          <a:blip r:embed="rId7">
            <a:extLst>
              <a:ext uri="{28A0092B-C50C-407E-A947-70E740481C1C}">
                <a14:useLocalDpi xmlns:a14="http://schemas.microsoft.com/office/drawing/2010/main" val="0"/>
              </a:ext>
            </a:extLst>
          </a:blip>
          <a:srcRect/>
          <a:stretch>
            <a:fillRect/>
          </a:stretch>
        </p:blipFill>
        <p:spPr bwMode="auto">
          <a:xfrm>
            <a:off x="10128250" y="638175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93472752"/>
      </p:ext>
    </p:extLst>
  </p:cSld>
  <p:clrMapOvr>
    <a:masterClrMapping/>
  </p:clrMapOvr>
  <p:transition>
    <p:zoom/>
    <p:sndAc>
      <p:stSnd>
        <p:snd r:embed="rId5" name="09. Who Correct.wav"/>
      </p:stSnd>
    </p:sndAc>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mediacall" presetSubtype="0" fill="hold" nodeType="afterEffect">
                                  <p:stCondLst>
                                    <p:cond delay="0"/>
                                  </p:stCondLst>
                                  <p:childTnLst>
                                    <p:cmd type="call" cmd="playFrom(0.0)">
                                      <p:cBhvr>
                                        <p:cTn id="6" dur="9889" fill="hold"/>
                                        <p:tgtEl>
                                          <p:spTgt spid="4608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46089"/>
                </p:tgtEl>
              </p:cMediaNode>
            </p:audio>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3794" name="AutoShape 2"/>
          <p:cNvSpPr>
            <a:spLocks noChangeArrowheads="1"/>
          </p:cNvSpPr>
          <p:nvPr/>
        </p:nvSpPr>
        <p:spPr bwMode="auto">
          <a:xfrm>
            <a:off x="2057400" y="27432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33795" name="AutoShape 3"/>
          <p:cNvSpPr>
            <a:spLocks noChangeArrowheads="1"/>
          </p:cNvSpPr>
          <p:nvPr/>
        </p:nvSpPr>
        <p:spPr bwMode="auto">
          <a:xfrm>
            <a:off x="2057400" y="37338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33796" name="AutoShape 4"/>
          <p:cNvSpPr>
            <a:spLocks noChangeArrowheads="1"/>
          </p:cNvSpPr>
          <p:nvPr/>
        </p:nvSpPr>
        <p:spPr bwMode="auto">
          <a:xfrm>
            <a:off x="2057400" y="47244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33797" name="AutoShape 5"/>
          <p:cNvSpPr>
            <a:spLocks noChangeArrowheads="1"/>
          </p:cNvSpPr>
          <p:nvPr/>
        </p:nvSpPr>
        <p:spPr bwMode="auto">
          <a:xfrm>
            <a:off x="2133600" y="228600"/>
            <a:ext cx="8001000" cy="2362200"/>
          </a:xfrm>
          <a:prstGeom prst="hexagon">
            <a:avLst>
              <a:gd name="adj" fmla="val 8280"/>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33798" name="AutoShape 6"/>
          <p:cNvSpPr>
            <a:spLocks noChangeArrowheads="1"/>
          </p:cNvSpPr>
          <p:nvPr/>
        </p:nvSpPr>
        <p:spPr bwMode="auto">
          <a:xfrm>
            <a:off x="2057400" y="57150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33799" name="Rectangle 7"/>
          <p:cNvSpPr>
            <a:spLocks noGrp="1" noChangeArrowheads="1"/>
          </p:cNvSpPr>
          <p:nvPr>
            <p:ph type="title" idx="4294967295"/>
          </p:nvPr>
        </p:nvSpPr>
        <p:spPr>
          <a:xfrm>
            <a:off x="2286000" y="381000"/>
            <a:ext cx="7696200" cy="2057400"/>
          </a:xfrm>
        </p:spPr>
        <p:txBody>
          <a:bodyPr/>
          <a:lstStyle/>
          <a:p>
            <a:pPr algn="ctr" eaLnBrk="1" hangingPunct="1"/>
            <a:r>
              <a:rPr lang="en-GB" altLang="en-US" sz="2000" dirty="0">
                <a:solidFill>
                  <a:schemeClr val="bg1"/>
                </a:solidFill>
              </a:rPr>
              <a:t>Q5 = Jones has extreme views against religion and is annoyed by persons from his local church handing out leaflets in the town centre.  One afternoon, Jones throws a glass bottle with considerable force at one of the congregation, aiming at the persons face.  The bottle smashes and the injury causes the person to lose sight in their left eye.  What offence would you consider for Jones in these circumstances?</a:t>
            </a:r>
            <a:endParaRPr lang="en-US" altLang="en-US" sz="2000" dirty="0">
              <a:solidFill>
                <a:schemeClr val="bg1"/>
              </a:solidFill>
            </a:endParaRPr>
          </a:p>
        </p:txBody>
      </p:sp>
      <p:sp>
        <p:nvSpPr>
          <p:cNvPr id="33801" name="Line 9"/>
          <p:cNvSpPr>
            <a:spLocks noChangeShapeType="1"/>
          </p:cNvSpPr>
          <p:nvPr/>
        </p:nvSpPr>
        <p:spPr bwMode="auto">
          <a:xfrm flipH="1">
            <a:off x="1524000" y="61722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33802" name="Line 10"/>
          <p:cNvSpPr>
            <a:spLocks noChangeShapeType="1"/>
          </p:cNvSpPr>
          <p:nvPr/>
        </p:nvSpPr>
        <p:spPr bwMode="auto">
          <a:xfrm flipH="1">
            <a:off x="1524000" y="51816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33803" name="Line 11"/>
          <p:cNvSpPr>
            <a:spLocks noChangeShapeType="1"/>
          </p:cNvSpPr>
          <p:nvPr/>
        </p:nvSpPr>
        <p:spPr bwMode="auto">
          <a:xfrm flipH="1">
            <a:off x="1524000" y="41910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33804" name="Line 12"/>
          <p:cNvSpPr>
            <a:spLocks noChangeShapeType="1"/>
          </p:cNvSpPr>
          <p:nvPr/>
        </p:nvSpPr>
        <p:spPr bwMode="auto">
          <a:xfrm flipH="1">
            <a:off x="1524000" y="32004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33805" name="Line 13"/>
          <p:cNvSpPr>
            <a:spLocks noChangeShapeType="1"/>
          </p:cNvSpPr>
          <p:nvPr/>
        </p:nvSpPr>
        <p:spPr bwMode="auto">
          <a:xfrm flipH="1">
            <a:off x="10210800" y="61722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33806" name="Line 14"/>
          <p:cNvSpPr>
            <a:spLocks noChangeShapeType="1"/>
          </p:cNvSpPr>
          <p:nvPr/>
        </p:nvSpPr>
        <p:spPr bwMode="auto">
          <a:xfrm flipH="1">
            <a:off x="10210800" y="51816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33807" name="Line 15"/>
          <p:cNvSpPr>
            <a:spLocks noChangeShapeType="1"/>
          </p:cNvSpPr>
          <p:nvPr/>
        </p:nvSpPr>
        <p:spPr bwMode="auto">
          <a:xfrm flipH="1">
            <a:off x="10210800" y="41910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33808" name="Line 16"/>
          <p:cNvSpPr>
            <a:spLocks noChangeShapeType="1"/>
          </p:cNvSpPr>
          <p:nvPr/>
        </p:nvSpPr>
        <p:spPr bwMode="auto">
          <a:xfrm flipH="1">
            <a:off x="10210800" y="32004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33809" name="Line 17"/>
          <p:cNvSpPr>
            <a:spLocks noChangeShapeType="1"/>
          </p:cNvSpPr>
          <p:nvPr/>
        </p:nvSpPr>
        <p:spPr bwMode="auto">
          <a:xfrm flipH="1">
            <a:off x="10134600" y="14478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33810" name="Line 18"/>
          <p:cNvSpPr>
            <a:spLocks noChangeShapeType="1"/>
          </p:cNvSpPr>
          <p:nvPr/>
        </p:nvSpPr>
        <p:spPr bwMode="auto">
          <a:xfrm flipH="1">
            <a:off x="1524000" y="1447800"/>
            <a:ext cx="6096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33811" name="AutoShape 19">
            <a:hlinkClick r:id="" action="ppaction://noaction" highlightClick="1"/>
          </p:cNvPr>
          <p:cNvSpPr>
            <a:spLocks noChangeArrowheads="1"/>
          </p:cNvSpPr>
          <p:nvPr/>
        </p:nvSpPr>
        <p:spPr bwMode="auto">
          <a:xfrm>
            <a:off x="10210800" y="0"/>
            <a:ext cx="457200" cy="4572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33812" name="AutoShape 20">
            <a:hlinkClick r:id="rId4" action="ppaction://hlinksldjump" highlightClick="1"/>
          </p:cNvPr>
          <p:cNvSpPr>
            <a:spLocks noChangeArrowheads="1"/>
          </p:cNvSpPr>
          <p:nvPr/>
        </p:nvSpPr>
        <p:spPr bwMode="auto">
          <a:xfrm>
            <a:off x="10210800" y="6324600"/>
            <a:ext cx="457200" cy="5334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3" name="TextBox 2">
            <a:extLst>
              <a:ext uri="{FF2B5EF4-FFF2-40B4-BE49-F238E27FC236}">
                <a16:creationId xmlns:a16="http://schemas.microsoft.com/office/drawing/2014/main" id="{E7A478BB-275A-5312-6A17-C6FAB93FDC8A}"/>
              </a:ext>
            </a:extLst>
          </p:cNvPr>
          <p:cNvSpPr txBox="1"/>
          <p:nvPr/>
        </p:nvSpPr>
        <p:spPr>
          <a:xfrm>
            <a:off x="2451100" y="5894170"/>
            <a:ext cx="6400800" cy="461665"/>
          </a:xfrm>
          <a:prstGeom prst="rect">
            <a:avLst/>
          </a:prstGeom>
          <a:noFill/>
        </p:spPr>
        <p:txBody>
          <a:bodyPr wrap="square">
            <a:spAutoFit/>
          </a:bodyPr>
          <a:lstStyle/>
          <a:p>
            <a:pPr eaLnBrk="1" hangingPunct="1">
              <a:buFontTx/>
              <a:buNone/>
            </a:pPr>
            <a:r>
              <a:rPr lang="en-US" altLang="en-US" sz="2400" b="1" dirty="0">
                <a:solidFill>
                  <a:srgbClr val="FF9900"/>
                </a:solidFill>
              </a:rPr>
              <a:t>D </a:t>
            </a:r>
            <a:r>
              <a:rPr lang="en-US" altLang="en-US" dirty="0">
                <a:solidFill>
                  <a:schemeClr val="bg1"/>
                </a:solidFill>
              </a:rPr>
              <a:t>Section 20 GBH</a:t>
            </a:r>
          </a:p>
        </p:txBody>
      </p:sp>
      <p:sp>
        <p:nvSpPr>
          <p:cNvPr id="5" name="TextBox 4">
            <a:extLst>
              <a:ext uri="{FF2B5EF4-FFF2-40B4-BE49-F238E27FC236}">
                <a16:creationId xmlns:a16="http://schemas.microsoft.com/office/drawing/2014/main" id="{C2FAC97D-0231-03B9-AC92-E6784798415E}"/>
              </a:ext>
            </a:extLst>
          </p:cNvPr>
          <p:cNvSpPr txBox="1"/>
          <p:nvPr/>
        </p:nvSpPr>
        <p:spPr>
          <a:xfrm>
            <a:off x="2451100" y="4765814"/>
            <a:ext cx="6096000" cy="707886"/>
          </a:xfrm>
          <a:prstGeom prst="rect">
            <a:avLst/>
          </a:prstGeom>
          <a:noFill/>
        </p:spPr>
        <p:txBody>
          <a:bodyPr wrap="square">
            <a:spAutoFit/>
          </a:bodyPr>
          <a:lstStyle/>
          <a:p>
            <a:pPr eaLnBrk="1" hangingPunct="1">
              <a:buFontTx/>
              <a:buNone/>
            </a:pPr>
            <a:r>
              <a:rPr lang="en-US" altLang="en-US" sz="3600" b="1" baseline="10000" dirty="0">
                <a:solidFill>
                  <a:srgbClr val="FF9900"/>
                </a:solidFill>
              </a:rPr>
              <a:t>C </a:t>
            </a:r>
            <a:r>
              <a:rPr lang="en-US" altLang="en-US" sz="4000" dirty="0"/>
              <a:t> </a:t>
            </a:r>
            <a:r>
              <a:rPr lang="en-US" altLang="en-US" dirty="0">
                <a:solidFill>
                  <a:schemeClr val="bg1"/>
                </a:solidFill>
              </a:rPr>
              <a:t>Racially Aggravated Assault</a:t>
            </a:r>
          </a:p>
        </p:txBody>
      </p:sp>
      <p:sp>
        <p:nvSpPr>
          <p:cNvPr id="7" name="TextBox 6">
            <a:extLst>
              <a:ext uri="{FF2B5EF4-FFF2-40B4-BE49-F238E27FC236}">
                <a16:creationId xmlns:a16="http://schemas.microsoft.com/office/drawing/2014/main" id="{B8CC51AC-3B88-96B5-42C9-9B58D131020E}"/>
              </a:ext>
            </a:extLst>
          </p:cNvPr>
          <p:cNvSpPr txBox="1"/>
          <p:nvPr/>
        </p:nvSpPr>
        <p:spPr>
          <a:xfrm>
            <a:off x="2451100" y="3683278"/>
            <a:ext cx="6096000" cy="707886"/>
          </a:xfrm>
          <a:prstGeom prst="rect">
            <a:avLst/>
          </a:prstGeom>
          <a:noFill/>
        </p:spPr>
        <p:txBody>
          <a:bodyPr wrap="square">
            <a:spAutoFit/>
          </a:bodyPr>
          <a:lstStyle/>
          <a:p>
            <a:pPr eaLnBrk="1" hangingPunct="1">
              <a:buFontTx/>
              <a:buNone/>
            </a:pPr>
            <a:r>
              <a:rPr lang="en-US" altLang="en-US" sz="3600" b="1" baseline="10000" dirty="0">
                <a:solidFill>
                  <a:srgbClr val="FF9900"/>
                </a:solidFill>
              </a:rPr>
              <a:t>B </a:t>
            </a:r>
            <a:r>
              <a:rPr lang="en-US" altLang="en-US" sz="4000" dirty="0"/>
              <a:t> </a:t>
            </a:r>
            <a:r>
              <a:rPr lang="en-US" altLang="en-US" dirty="0">
                <a:solidFill>
                  <a:schemeClr val="bg1"/>
                </a:solidFill>
              </a:rPr>
              <a:t>Section 47 ABH</a:t>
            </a:r>
          </a:p>
        </p:txBody>
      </p:sp>
      <p:sp>
        <p:nvSpPr>
          <p:cNvPr id="9" name="TextBox 8">
            <a:extLst>
              <a:ext uri="{FF2B5EF4-FFF2-40B4-BE49-F238E27FC236}">
                <a16:creationId xmlns:a16="http://schemas.microsoft.com/office/drawing/2014/main" id="{94B2BF79-114A-36DE-C771-A1BFF33A6F96}"/>
              </a:ext>
            </a:extLst>
          </p:cNvPr>
          <p:cNvSpPr txBox="1"/>
          <p:nvPr/>
        </p:nvSpPr>
        <p:spPr>
          <a:xfrm>
            <a:off x="2451100" y="2808357"/>
            <a:ext cx="6096000" cy="707886"/>
          </a:xfrm>
          <a:prstGeom prst="rect">
            <a:avLst/>
          </a:prstGeom>
          <a:noFill/>
        </p:spPr>
        <p:txBody>
          <a:bodyPr wrap="square">
            <a:spAutoFit/>
          </a:bodyPr>
          <a:lstStyle/>
          <a:p>
            <a:pPr eaLnBrk="1" hangingPunct="1">
              <a:buFontTx/>
              <a:buNone/>
            </a:pPr>
            <a:r>
              <a:rPr lang="en-US" altLang="en-US" sz="3600" b="1" baseline="10000" dirty="0">
                <a:solidFill>
                  <a:srgbClr val="FF9900"/>
                </a:solidFill>
              </a:rPr>
              <a:t>A </a:t>
            </a:r>
            <a:r>
              <a:rPr lang="en-GB" altLang="en-US" sz="4000" dirty="0">
                <a:solidFill>
                  <a:schemeClr val="bg1"/>
                </a:solidFill>
              </a:rPr>
              <a:t> </a:t>
            </a:r>
            <a:r>
              <a:rPr lang="en-GB" altLang="en-US" dirty="0">
                <a:solidFill>
                  <a:schemeClr val="bg1"/>
                </a:solidFill>
              </a:rPr>
              <a:t>Section 18 GBH</a:t>
            </a:r>
          </a:p>
        </p:txBody>
      </p:sp>
    </p:spTree>
    <p:extLst>
      <p:ext uri="{BB962C8B-B14F-4D97-AF65-F5344CB8AC3E}">
        <p14:creationId xmlns:p14="http://schemas.microsoft.com/office/powerpoint/2010/main" val="29587580"/>
      </p:ext>
    </p:extLst>
  </p:cSld>
  <p:clrMapOvr>
    <a:masterClrMapping/>
  </p:clrMapOvr>
  <p:transition>
    <p:zoom/>
    <p:sndAc>
      <p:stSnd>
        <p:snd r:embed="rId3" name="09. Who Correct.wav"/>
      </p:stSnd>
    </p:sndAc>
  </p:transition>
</p:sld>
</file>

<file path=ppt/slides/slide5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4818" name="AutoShape 5"/>
          <p:cNvSpPr>
            <a:spLocks noChangeArrowheads="1"/>
          </p:cNvSpPr>
          <p:nvPr/>
        </p:nvSpPr>
        <p:spPr bwMode="auto">
          <a:xfrm>
            <a:off x="2135188" y="2708276"/>
            <a:ext cx="8001000" cy="2047875"/>
          </a:xfrm>
          <a:prstGeom prst="hexagon">
            <a:avLst>
              <a:gd name="adj" fmla="val 9550"/>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34819" name="Rectangle 7"/>
          <p:cNvSpPr>
            <a:spLocks noGrp="1" noChangeArrowheads="1"/>
          </p:cNvSpPr>
          <p:nvPr>
            <p:ph type="title" idx="4294967295"/>
          </p:nvPr>
        </p:nvSpPr>
        <p:spPr>
          <a:xfrm>
            <a:off x="2438400" y="3203575"/>
            <a:ext cx="7694612" cy="1025525"/>
          </a:xfrm>
        </p:spPr>
        <p:txBody>
          <a:bodyPr>
            <a:noAutofit/>
          </a:bodyPr>
          <a:lstStyle/>
          <a:p>
            <a:pPr algn="ctr" eaLnBrk="1" hangingPunct="1"/>
            <a:r>
              <a:rPr lang="en-US" altLang="en-US" sz="2800" b="1" dirty="0">
                <a:solidFill>
                  <a:srgbClr val="009900"/>
                </a:solidFill>
              </a:rPr>
              <a:t> A- Section 18 GBH</a:t>
            </a:r>
            <a:br>
              <a:rPr lang="en-US" altLang="en-US" sz="2800" b="1" dirty="0">
                <a:solidFill>
                  <a:srgbClr val="009900"/>
                </a:solidFill>
              </a:rPr>
            </a:br>
            <a:r>
              <a:rPr lang="en-US" altLang="en-US" sz="2800" b="1" dirty="0">
                <a:solidFill>
                  <a:srgbClr val="009900"/>
                </a:solidFill>
              </a:rPr>
              <a:t>(Jones’ actions intended to inflict serious injury)</a:t>
            </a:r>
            <a:endParaRPr lang="en-US" altLang="en-US" sz="2800" dirty="0">
              <a:solidFill>
                <a:srgbClr val="009900"/>
              </a:solidFill>
            </a:endParaRPr>
          </a:p>
        </p:txBody>
      </p:sp>
      <p:sp>
        <p:nvSpPr>
          <p:cNvPr id="34820" name="Line 17"/>
          <p:cNvSpPr>
            <a:spLocks noChangeShapeType="1"/>
          </p:cNvSpPr>
          <p:nvPr/>
        </p:nvSpPr>
        <p:spPr bwMode="auto">
          <a:xfrm flipH="1">
            <a:off x="10134600" y="3716338"/>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34821" name="Line 18"/>
          <p:cNvSpPr>
            <a:spLocks noChangeShapeType="1"/>
          </p:cNvSpPr>
          <p:nvPr/>
        </p:nvSpPr>
        <p:spPr bwMode="auto">
          <a:xfrm flipH="1">
            <a:off x="1524000" y="3716338"/>
            <a:ext cx="6096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34822" name="AutoShape 19">
            <a:hlinkClick r:id="" action="ppaction://noaction" highlightClick="1"/>
          </p:cNvPr>
          <p:cNvSpPr>
            <a:spLocks noChangeArrowheads="1"/>
          </p:cNvSpPr>
          <p:nvPr/>
        </p:nvSpPr>
        <p:spPr bwMode="auto">
          <a:xfrm>
            <a:off x="10210800" y="0"/>
            <a:ext cx="457200" cy="4572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34823" name="AutoShape 20">
            <a:hlinkClick r:id="rId6" action="ppaction://hlinksldjump" highlightClick="1"/>
          </p:cNvPr>
          <p:cNvSpPr>
            <a:spLocks noChangeArrowheads="1"/>
          </p:cNvSpPr>
          <p:nvPr/>
        </p:nvSpPr>
        <p:spPr bwMode="auto">
          <a:xfrm>
            <a:off x="10210800" y="6324600"/>
            <a:ext cx="457200" cy="5334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pic>
        <p:nvPicPr>
          <p:cNvPr id="47113" name="MSj02226.wav">
            <a:hlinkClick r:id="" action="ppaction://media"/>
          </p:cNvPr>
          <p:cNvPicPr>
            <a:picLocks noChangeAspect="1" noChangeArrowheads="1"/>
          </p:cNvPicPr>
          <p:nvPr>
            <a:audioFile r:link="rId2"/>
            <p:extLst>
              <p:ext uri="{DAA4B4D4-6D71-4841-9C94-3DE7FCFB9230}">
                <p14:media xmlns:p14="http://schemas.microsoft.com/office/powerpoint/2010/main" r:embed="rId1"/>
              </p:ext>
            </p:extLst>
          </p:nvPr>
        </p:nvPicPr>
        <p:blipFill>
          <a:blip r:embed="rId7">
            <a:extLst>
              <a:ext uri="{28A0092B-C50C-407E-A947-70E740481C1C}">
                <a14:useLocalDpi xmlns:a14="http://schemas.microsoft.com/office/drawing/2010/main" val="0"/>
              </a:ext>
            </a:extLst>
          </a:blip>
          <a:srcRect/>
          <a:stretch>
            <a:fillRect/>
          </a:stretch>
        </p:blipFill>
        <p:spPr bwMode="auto">
          <a:xfrm>
            <a:off x="10199688" y="6453188"/>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92614143"/>
      </p:ext>
    </p:extLst>
  </p:cSld>
  <p:clrMapOvr>
    <a:masterClrMapping/>
  </p:clrMapOvr>
  <p:transition>
    <p:zoom/>
    <p:sndAc>
      <p:stSnd>
        <p:snd r:embed="rId5" name="09. Who Correct.wav"/>
      </p:stSnd>
    </p:sndAc>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mediacall" presetSubtype="0" fill="hold" nodeType="afterEffect">
                                  <p:stCondLst>
                                    <p:cond delay="0"/>
                                  </p:stCondLst>
                                  <p:childTnLst>
                                    <p:cmd type="call" cmd="playFrom(0.0)">
                                      <p:cBhvr>
                                        <p:cTn id="6" dur="6850" fill="hold"/>
                                        <p:tgtEl>
                                          <p:spTgt spid="4711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47113"/>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PRESENTER_SHAPEINFO" val="&lt;ThreeDShapeInfo&gt;&lt;uuid val=&quot;{A9B381A6-DA03-4044-9B02-DFF72F346CE7}&quot;/&gt;&lt;isInvalidForFieldText val=&quot;0&quot;/&gt;&lt;Image&gt;&lt;filename val=&quot;C:\DOCUME~1\swp54152\LOCALS~1\Temp\PR\data\asimages\{A9B381A6-DA03-4044-9B02-DFF72F346CE7}_11.png&quot;/&gt;&lt;left val=&quot;18&quot;/&gt;&lt;top val=&quot;189&quot;/&gt;&lt;width val=&quot;380&quot;/&gt;&lt;height val=&quot;336&quot;/&gt;&lt;hasText val=&quot;1&quot;/&gt;&lt;/Image&gt;&lt;/ThreeDShapeInfo&gt;"/>
</p:tagLst>
</file>

<file path=ppt/tags/tag2.xml><?xml version="1.0" encoding="utf-8"?>
<p:tagLst xmlns:a="http://schemas.openxmlformats.org/drawingml/2006/main" xmlns:r="http://schemas.openxmlformats.org/officeDocument/2006/relationships" xmlns:p="http://schemas.openxmlformats.org/presentationml/2006/main">
  <p:tag name="PRESENTER_SHAPEINFO" val="&lt;ThreeDShapeInfo&gt;&lt;uuid val=&quot;{7FA41973-F8DE-4EF0-BC79-BAC1D89E1FFB}&quot;/&gt;&lt;isInvalidForFieldText val=&quot;0&quot;/&gt;&lt;Image&gt;&lt;filename val=&quot;C:\DOCUME~1\swp54152\LOCALS~1\Temp\PR\data\asimages\{7FA41973-F8DE-4EF0-BC79-BAC1D89E1FFB}_12.png&quot;/&gt;&lt;left val=&quot;13&quot;/&gt;&lt;top val=&quot;275&quot;/&gt;&lt;width val=&quot;341&quot;/&gt;&lt;height val=&quot;255&quot;/&gt;&lt;hasText val=&quot;1&quot;/&gt;&lt;/Image&gt;&lt;/ThreeDShapeInfo&g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{CD50F693-BBCE-5744-9845-AA62E0520B42}tf10001120</Template>
  <TotalTime>270</TotalTime>
  <Words>3176</Words>
  <Application>Microsoft Office PowerPoint</Application>
  <PresentationFormat>Widescreen</PresentationFormat>
  <Paragraphs>290</Paragraphs>
  <Slides>51</Slides>
  <Notes>40</Notes>
  <HiddenSlides>0</HiddenSlides>
  <MMClips>5</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51</vt:i4>
      </vt:variant>
    </vt:vector>
  </HeadingPairs>
  <TitlesOfParts>
    <vt:vector size="56" baseType="lpstr">
      <vt:lpstr>Arial</vt:lpstr>
      <vt:lpstr>Calibri</vt:lpstr>
      <vt:lpstr>Calibri Light</vt:lpstr>
      <vt:lpstr>Impact</vt:lpstr>
      <vt:lpstr>Office Theme</vt:lpstr>
      <vt:lpstr>BMPL4010 – Response Policing </vt:lpstr>
      <vt:lpstr>PowerPoint Presentation</vt:lpstr>
      <vt:lpstr>PowerPoint Presentation</vt:lpstr>
      <vt:lpstr>The Scale of Assaults</vt:lpstr>
      <vt:lpstr>Key Points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Maliciously Administering Poison etc, with intent to Injure, Aggrieve or Annoy any other person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Q1 = Has a common assault taken place here?   John sees Nigel in the street and says to him, “Bring back my DVD by tomorrow or I will come around and break your legs” </vt:lpstr>
      <vt:lpstr>C – No, there is no immediate threat of violence towards Nigel.</vt:lpstr>
      <vt:lpstr>Q2 = Ryan, the school bully threatens Jack, another 13-yr-old boy in the school yard. Ryan does not mean to hurt Jack in any way but begins to shove him in the chest. Jack loses footing and subsequently falls, lacerating his arm in the process.  Is Ryan guilty of an offence?</vt:lpstr>
      <vt:lpstr>B – Yes, assault occasioning ABH </vt:lpstr>
      <vt:lpstr>Q3 = Lloyd is threatened by a youth armed with a bicycle chain.  He is not intimidated and easily disarms the youth, but before the youth has a chance to run away, Lloyd gives him a severe beating, resulting in the youth having multiple bruises, cuts and swelling to his face.  Can Lloyd claim this assault is justified?</vt:lpstr>
      <vt:lpstr>D - No, the injuries were caused after the youth was disarmed </vt:lpstr>
      <vt:lpstr>Q4 = Gemma is involved in an argument with a group of women in a crowded pub.  During the argument, she removes her belt and starts swinging it around her head.  As a result of this, her friend, Laura, is struck by the belt, causing a deep laceration to her face.  Gemma did not intend to injure Laura, but bares no remorse.  Is Gemma guilty of an offence?</vt:lpstr>
      <vt:lpstr> A - Yes, Gemma was reckless in her actions </vt:lpstr>
      <vt:lpstr>Q5 = Jones has extreme views against religion and is annoyed by persons from his local church handing out leaflets in the town centre.  One afternoon, Jones throws a glass bottle with considerable force at one of the congregation, aiming at the persons face.  The bottle smashes and the injury causes the person to lose sight in their left eye.  What offence would you consider for Jones in these circumstances?</vt:lpstr>
      <vt:lpstr> A- Section 18 GBH (Jones’ actions intended to inflict serious injury)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BMPL4010 – Response Policing</dc:title>
  <dc:creator>Rhiannon Lloyd</dc:creator>
  <cp:lastModifiedBy>Kelly Andrews</cp:lastModifiedBy>
  <cp:revision>3</cp:revision>
  <dcterms:created xsi:type="dcterms:W3CDTF">2022-10-30T13:11:20Z</dcterms:created>
  <dcterms:modified xsi:type="dcterms:W3CDTF">2023-11-08T14:48:12Z</dcterms:modified>
</cp:coreProperties>
</file>