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85" d="100"/>
          <a:sy n="85" d="100"/>
        </p:scale>
        <p:origin x="17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C0E0C-F58E-4234-B4D5-E72F1B6E0BA2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D4D62-0FB8-4F40-AC18-2B6BA02C1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0118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C0E0C-F58E-4234-B4D5-E72F1B6E0BA2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D4D62-0FB8-4F40-AC18-2B6BA02C1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7229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C0E0C-F58E-4234-B4D5-E72F1B6E0BA2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D4D62-0FB8-4F40-AC18-2B6BA02C1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153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C0E0C-F58E-4234-B4D5-E72F1B6E0BA2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D4D62-0FB8-4F40-AC18-2B6BA02C1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4965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C0E0C-F58E-4234-B4D5-E72F1B6E0BA2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D4D62-0FB8-4F40-AC18-2B6BA02C1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9867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C0E0C-F58E-4234-B4D5-E72F1B6E0BA2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D4D62-0FB8-4F40-AC18-2B6BA02C1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43850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C0E0C-F58E-4234-B4D5-E72F1B6E0BA2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D4D62-0FB8-4F40-AC18-2B6BA02C1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188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C0E0C-F58E-4234-B4D5-E72F1B6E0BA2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D4D62-0FB8-4F40-AC18-2B6BA02C1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1001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C0E0C-F58E-4234-B4D5-E72F1B6E0BA2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D4D62-0FB8-4F40-AC18-2B6BA02C1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3775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C0E0C-F58E-4234-B4D5-E72F1B6E0BA2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D4D62-0FB8-4F40-AC18-2B6BA02C1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0780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4C0E0C-F58E-4234-B4D5-E72F1B6E0BA2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0D4D62-0FB8-4F40-AC18-2B6BA02C1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495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4C0E0C-F58E-4234-B4D5-E72F1B6E0BA2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0D4D62-0FB8-4F40-AC18-2B6BA02C1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977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12126" y="1188720"/>
            <a:ext cx="8355874" cy="2321242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949" y="364582"/>
            <a:ext cx="11207931" cy="6355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1983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462" y="404917"/>
            <a:ext cx="10502537" cy="6144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00244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290" y="449453"/>
            <a:ext cx="9647832" cy="5702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69189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975970"/>
            <a:ext cx="9401764" cy="5464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1025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218" y="1042654"/>
            <a:ext cx="9683578" cy="5414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02553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637" y="1023602"/>
            <a:ext cx="9619238" cy="5501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5796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318" y="999785"/>
            <a:ext cx="9880794" cy="5288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1227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557" y="699911"/>
            <a:ext cx="9853449" cy="5779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91057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7956" y="620890"/>
            <a:ext cx="9934221" cy="5847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13773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2800" y="451557"/>
            <a:ext cx="9855200" cy="790221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My contribution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2800" y="1513594"/>
            <a:ext cx="9155289" cy="3487384"/>
          </a:xfrm>
        </p:spPr>
        <p:txBody>
          <a:bodyPr/>
          <a:lstStyle/>
          <a:p>
            <a:r>
              <a:rPr lang="en-GB" dirty="0" smtClean="0"/>
              <a:t>My contribution was for the halal sign and </a:t>
            </a:r>
            <a:r>
              <a:rPr lang="en-GB" dirty="0" smtClean="0"/>
              <a:t>and</a:t>
            </a:r>
            <a:r>
              <a:rPr lang="en-GB" dirty="0" smtClean="0"/>
              <a:t> searching for prices for        the menu for students and kids and families also promotion prices.      </a:t>
            </a:r>
          </a:p>
          <a:p>
            <a:r>
              <a:rPr lang="en-GB" dirty="0" smtClean="0"/>
              <a:t> 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043" y="2890761"/>
            <a:ext cx="2957689" cy="276497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867" y="2569340"/>
            <a:ext cx="4320564" cy="2792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40048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28</Words>
  <Application>Microsoft Office PowerPoint</Application>
  <PresentationFormat>Widescreen</PresentationFormat>
  <Paragraphs>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My contribution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pc</dc:creator>
  <cp:lastModifiedBy>pc</cp:lastModifiedBy>
  <cp:revision>3</cp:revision>
  <dcterms:created xsi:type="dcterms:W3CDTF">2018-12-06T23:39:02Z</dcterms:created>
  <dcterms:modified xsi:type="dcterms:W3CDTF">2018-12-06T23:50:26Z</dcterms:modified>
</cp:coreProperties>
</file>