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8" r:id="rId3"/>
    <p:sldId id="257" r:id="rId4"/>
    <p:sldId id="260" r:id="rId5"/>
    <p:sldId id="261" r:id="rId6"/>
    <p:sldId id="259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2A1874-EEBE-4BF9-A093-832A0DB4BBBF}" v="65" dt="2023-03-01T14:37:51.2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7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FD2A1874-EEBE-4BF9-A093-832A0DB4BBBF}"/>
    <pc:docChg chg="undo custSel addSld modSld sldOrd">
      <pc:chgData name="David Holley" userId="45123e1e-ac21-4ee3-b53e-8d97b4b34e1e" providerId="ADAL" clId="{FD2A1874-EEBE-4BF9-A093-832A0DB4BBBF}" dt="2023-03-02T10:51:37.574" v="1251" actId="20577"/>
      <pc:docMkLst>
        <pc:docMk/>
      </pc:docMkLst>
      <pc:sldChg chg="addSp delSp modSp mod modAnim">
        <pc:chgData name="David Holley" userId="45123e1e-ac21-4ee3-b53e-8d97b4b34e1e" providerId="ADAL" clId="{FD2A1874-EEBE-4BF9-A093-832A0DB4BBBF}" dt="2023-03-01T14:42:13.608" v="1124" actId="14100"/>
        <pc:sldMkLst>
          <pc:docMk/>
          <pc:sldMk cId="2973755253" sldId="257"/>
        </pc:sldMkLst>
        <pc:spChg chg="add mod">
          <ac:chgData name="David Holley" userId="45123e1e-ac21-4ee3-b53e-8d97b4b34e1e" providerId="ADAL" clId="{FD2A1874-EEBE-4BF9-A093-832A0DB4BBBF}" dt="2023-03-01T13:58:44.322" v="68" actId="208"/>
          <ac:spMkLst>
            <pc:docMk/>
            <pc:sldMk cId="2973755253" sldId="257"/>
            <ac:spMk id="4" creationId="{2630B8BE-0D48-35E0-7CA2-62EE08E6784C}"/>
          </ac:spMkLst>
        </pc:spChg>
        <pc:spChg chg="add mod">
          <ac:chgData name="David Holley" userId="45123e1e-ac21-4ee3-b53e-8d97b4b34e1e" providerId="ADAL" clId="{FD2A1874-EEBE-4BF9-A093-832A0DB4BBBF}" dt="2023-03-01T14:07:26.805" v="291" actId="1076"/>
          <ac:spMkLst>
            <pc:docMk/>
            <pc:sldMk cId="2973755253" sldId="257"/>
            <ac:spMk id="9" creationId="{24C343DF-427E-CE99-8078-527CBEE31525}"/>
          </ac:spMkLst>
        </pc:spChg>
        <pc:spChg chg="add mod">
          <ac:chgData name="David Holley" userId="45123e1e-ac21-4ee3-b53e-8d97b4b34e1e" providerId="ADAL" clId="{FD2A1874-EEBE-4BF9-A093-832A0DB4BBBF}" dt="2023-03-01T14:08:04.475" v="330" actId="1076"/>
          <ac:spMkLst>
            <pc:docMk/>
            <pc:sldMk cId="2973755253" sldId="257"/>
            <ac:spMk id="11" creationId="{6E6DE4A5-4E97-7F52-E221-16EC2E5C2894}"/>
          </ac:spMkLst>
        </pc:spChg>
        <pc:spChg chg="mod">
          <ac:chgData name="David Holley" userId="45123e1e-ac21-4ee3-b53e-8d97b4b34e1e" providerId="ADAL" clId="{FD2A1874-EEBE-4BF9-A093-832A0DB4BBBF}" dt="2023-03-01T14:00:04.950" v="74" actId="164"/>
          <ac:spMkLst>
            <pc:docMk/>
            <pc:sldMk cId="2973755253" sldId="257"/>
            <ac:spMk id="12" creationId="{0FFADC7B-3BAA-83BD-7D95-F2E7B860B17F}"/>
          </ac:spMkLst>
        </pc:spChg>
        <pc:spChg chg="add mod">
          <ac:chgData name="David Holley" userId="45123e1e-ac21-4ee3-b53e-8d97b4b34e1e" providerId="ADAL" clId="{FD2A1874-EEBE-4BF9-A093-832A0DB4BBBF}" dt="2023-03-01T14:08:42.488" v="344" actId="14100"/>
          <ac:spMkLst>
            <pc:docMk/>
            <pc:sldMk cId="2973755253" sldId="257"/>
            <ac:spMk id="13" creationId="{20CFA451-9113-90BB-18DA-9F49396D3853}"/>
          </ac:spMkLst>
        </pc:spChg>
        <pc:spChg chg="add mod ord">
          <ac:chgData name="David Holley" userId="45123e1e-ac21-4ee3-b53e-8d97b4b34e1e" providerId="ADAL" clId="{FD2A1874-EEBE-4BF9-A093-832A0DB4BBBF}" dt="2023-03-01T14:35:12.734" v="963" actId="164"/>
          <ac:spMkLst>
            <pc:docMk/>
            <pc:sldMk cId="2973755253" sldId="257"/>
            <ac:spMk id="14" creationId="{B15FB061-F1B6-3E74-020C-A1F22F64C834}"/>
          </ac:spMkLst>
        </pc:spChg>
        <pc:spChg chg="mod">
          <ac:chgData name="David Holley" userId="45123e1e-ac21-4ee3-b53e-8d97b4b34e1e" providerId="ADAL" clId="{FD2A1874-EEBE-4BF9-A093-832A0DB4BBBF}" dt="2023-03-01T13:59:52.955" v="73" actId="164"/>
          <ac:spMkLst>
            <pc:docMk/>
            <pc:sldMk cId="2973755253" sldId="257"/>
            <ac:spMk id="15" creationId="{B33CF081-AFB7-926F-F4BA-2D2AF4ED955C}"/>
          </ac:spMkLst>
        </pc:spChg>
        <pc:spChg chg="mod">
          <ac:chgData name="David Holley" userId="45123e1e-ac21-4ee3-b53e-8d97b4b34e1e" providerId="ADAL" clId="{FD2A1874-EEBE-4BF9-A093-832A0DB4BBBF}" dt="2023-03-01T13:59:52.955" v="73" actId="164"/>
          <ac:spMkLst>
            <pc:docMk/>
            <pc:sldMk cId="2973755253" sldId="257"/>
            <ac:spMk id="16" creationId="{09E73C06-AB9C-D64B-AB45-45B3D1E6FE28}"/>
          </ac:spMkLst>
        </pc:spChg>
        <pc:spChg chg="add mod">
          <ac:chgData name="David Holley" userId="45123e1e-ac21-4ee3-b53e-8d97b4b34e1e" providerId="ADAL" clId="{FD2A1874-EEBE-4BF9-A093-832A0DB4BBBF}" dt="2023-03-01T14:35:17.461" v="964" actId="14100"/>
          <ac:spMkLst>
            <pc:docMk/>
            <pc:sldMk cId="2973755253" sldId="257"/>
            <ac:spMk id="17" creationId="{B43EC17D-C8A7-58B1-1495-376045DAA3C8}"/>
          </ac:spMkLst>
        </pc:spChg>
        <pc:spChg chg="add mod">
          <ac:chgData name="David Holley" userId="45123e1e-ac21-4ee3-b53e-8d97b4b34e1e" providerId="ADAL" clId="{FD2A1874-EEBE-4BF9-A093-832A0DB4BBBF}" dt="2023-03-01T14:36:29.814" v="993" actId="20577"/>
          <ac:spMkLst>
            <pc:docMk/>
            <pc:sldMk cId="2973755253" sldId="257"/>
            <ac:spMk id="21" creationId="{88BB649C-A1D6-682A-0274-414BC7DF3B33}"/>
          </ac:spMkLst>
        </pc:spChg>
        <pc:spChg chg="mod ord topLvl">
          <ac:chgData name="David Holley" userId="45123e1e-ac21-4ee3-b53e-8d97b4b34e1e" providerId="ADAL" clId="{FD2A1874-EEBE-4BF9-A093-832A0DB4BBBF}" dt="2023-03-01T13:57:29.655" v="63" actId="208"/>
          <ac:spMkLst>
            <pc:docMk/>
            <pc:sldMk cId="2973755253" sldId="257"/>
            <ac:spMk id="33" creationId="{2F2D9162-8967-3EF4-86B6-ED69B579281D}"/>
          </ac:spMkLst>
        </pc:spChg>
        <pc:spChg chg="mod ord topLvl">
          <ac:chgData name="David Holley" userId="45123e1e-ac21-4ee3-b53e-8d97b4b34e1e" providerId="ADAL" clId="{FD2A1874-EEBE-4BF9-A093-832A0DB4BBBF}" dt="2023-03-01T13:57:29.655" v="63" actId="208"/>
          <ac:spMkLst>
            <pc:docMk/>
            <pc:sldMk cId="2973755253" sldId="257"/>
            <ac:spMk id="34" creationId="{7399BA71-213B-39E1-00AA-B47944202B4D}"/>
          </ac:spMkLst>
        </pc:spChg>
        <pc:spChg chg="mod topLvl">
          <ac:chgData name="David Holley" userId="45123e1e-ac21-4ee3-b53e-8d97b4b34e1e" providerId="ADAL" clId="{FD2A1874-EEBE-4BF9-A093-832A0DB4BBBF}" dt="2023-03-01T13:57:29.655" v="63" actId="208"/>
          <ac:spMkLst>
            <pc:docMk/>
            <pc:sldMk cId="2973755253" sldId="257"/>
            <ac:spMk id="35" creationId="{51B5E0D0-F0FE-ADB7-3B06-878002291B6A}"/>
          </ac:spMkLst>
        </pc:spChg>
        <pc:spChg chg="mod ord topLvl">
          <ac:chgData name="David Holley" userId="45123e1e-ac21-4ee3-b53e-8d97b4b34e1e" providerId="ADAL" clId="{FD2A1874-EEBE-4BF9-A093-832A0DB4BBBF}" dt="2023-03-01T13:57:29.655" v="63" actId="208"/>
          <ac:spMkLst>
            <pc:docMk/>
            <pc:sldMk cId="2973755253" sldId="257"/>
            <ac:spMk id="36" creationId="{B6E60B89-88E4-5E40-0D60-D9B62DEFFB91}"/>
          </ac:spMkLst>
        </pc:spChg>
        <pc:spChg chg="mod ord topLvl">
          <ac:chgData name="David Holley" userId="45123e1e-ac21-4ee3-b53e-8d97b4b34e1e" providerId="ADAL" clId="{FD2A1874-EEBE-4BF9-A093-832A0DB4BBBF}" dt="2023-03-01T13:57:29.655" v="63" actId="208"/>
          <ac:spMkLst>
            <pc:docMk/>
            <pc:sldMk cId="2973755253" sldId="257"/>
            <ac:spMk id="37" creationId="{036EB863-6990-0F64-713D-A9D02C5E82FD}"/>
          </ac:spMkLst>
        </pc:spChg>
        <pc:spChg chg="mod ord topLvl">
          <ac:chgData name="David Holley" userId="45123e1e-ac21-4ee3-b53e-8d97b4b34e1e" providerId="ADAL" clId="{FD2A1874-EEBE-4BF9-A093-832A0DB4BBBF}" dt="2023-03-01T13:57:29.655" v="63" actId="208"/>
          <ac:spMkLst>
            <pc:docMk/>
            <pc:sldMk cId="2973755253" sldId="257"/>
            <ac:spMk id="38" creationId="{62CA824C-1B9F-0661-ABCC-EC857BD9D836}"/>
          </ac:spMkLst>
        </pc:spChg>
        <pc:spChg chg="mod ord">
          <ac:chgData name="David Holley" userId="45123e1e-ac21-4ee3-b53e-8d97b4b34e1e" providerId="ADAL" clId="{FD2A1874-EEBE-4BF9-A093-832A0DB4BBBF}" dt="2023-03-01T13:57:29.655" v="63" actId="208"/>
          <ac:spMkLst>
            <pc:docMk/>
            <pc:sldMk cId="2973755253" sldId="257"/>
            <ac:spMk id="39" creationId="{D8014998-A885-2C61-2F60-C373C7B8B14B}"/>
          </ac:spMkLst>
        </pc:spChg>
        <pc:spChg chg="mod ord topLvl">
          <ac:chgData name="David Holley" userId="45123e1e-ac21-4ee3-b53e-8d97b4b34e1e" providerId="ADAL" clId="{FD2A1874-EEBE-4BF9-A093-832A0DB4BBBF}" dt="2023-03-01T13:57:29.655" v="63" actId="208"/>
          <ac:spMkLst>
            <pc:docMk/>
            <pc:sldMk cId="2973755253" sldId="257"/>
            <ac:spMk id="40" creationId="{1EEF31D4-50F0-34E6-21B2-CFB1C1C1D48A}"/>
          </ac:spMkLst>
        </pc:spChg>
        <pc:spChg chg="mod ord topLvl">
          <ac:chgData name="David Holley" userId="45123e1e-ac21-4ee3-b53e-8d97b4b34e1e" providerId="ADAL" clId="{FD2A1874-EEBE-4BF9-A093-832A0DB4BBBF}" dt="2023-03-01T13:57:29.655" v="63" actId="208"/>
          <ac:spMkLst>
            <pc:docMk/>
            <pc:sldMk cId="2973755253" sldId="257"/>
            <ac:spMk id="41" creationId="{13F9B208-5E3B-E36D-9463-99F998BFFDEE}"/>
          </ac:spMkLst>
        </pc:spChg>
        <pc:spChg chg="mod ord topLvl">
          <ac:chgData name="David Holley" userId="45123e1e-ac21-4ee3-b53e-8d97b4b34e1e" providerId="ADAL" clId="{FD2A1874-EEBE-4BF9-A093-832A0DB4BBBF}" dt="2023-03-01T13:57:29.655" v="63" actId="208"/>
          <ac:spMkLst>
            <pc:docMk/>
            <pc:sldMk cId="2973755253" sldId="257"/>
            <ac:spMk id="43" creationId="{F3B3A4F0-3E7E-2686-3055-7D01DA8F8D53}"/>
          </ac:spMkLst>
        </pc:spChg>
        <pc:grpChg chg="add del mod">
          <ac:chgData name="David Holley" userId="45123e1e-ac21-4ee3-b53e-8d97b4b34e1e" providerId="ADAL" clId="{FD2A1874-EEBE-4BF9-A093-832A0DB4BBBF}" dt="2023-03-01T13:54:30.036" v="42" actId="165"/>
          <ac:grpSpMkLst>
            <pc:docMk/>
            <pc:sldMk cId="2973755253" sldId="257"/>
            <ac:grpSpMk id="2" creationId="{E9E38ECE-C182-E048-A242-B775491B67D7}"/>
          </ac:grpSpMkLst>
        </pc:grpChg>
        <pc:grpChg chg="add mod">
          <ac:chgData name="David Holley" userId="45123e1e-ac21-4ee3-b53e-8d97b4b34e1e" providerId="ADAL" clId="{FD2A1874-EEBE-4BF9-A093-832A0DB4BBBF}" dt="2023-03-01T14:34:02.331" v="957" actId="14100"/>
          <ac:grpSpMkLst>
            <pc:docMk/>
            <pc:sldMk cId="2973755253" sldId="257"/>
            <ac:grpSpMk id="3" creationId="{1BCD00E4-E669-EC43-17F6-0BDB7C6EB716}"/>
          </ac:grpSpMkLst>
        </pc:grpChg>
        <pc:grpChg chg="add mod">
          <ac:chgData name="David Holley" userId="45123e1e-ac21-4ee3-b53e-8d97b4b34e1e" providerId="ADAL" clId="{FD2A1874-EEBE-4BF9-A093-832A0DB4BBBF}" dt="2023-03-01T13:59:32.136" v="71" actId="164"/>
          <ac:grpSpMkLst>
            <pc:docMk/>
            <pc:sldMk cId="2973755253" sldId="257"/>
            <ac:grpSpMk id="5" creationId="{962C83C5-9CF7-52BD-F6BC-465FC7B40CE2}"/>
          </ac:grpSpMkLst>
        </pc:grpChg>
        <pc:grpChg chg="add mod">
          <ac:chgData name="David Holley" userId="45123e1e-ac21-4ee3-b53e-8d97b4b34e1e" providerId="ADAL" clId="{FD2A1874-EEBE-4BF9-A093-832A0DB4BBBF}" dt="2023-03-01T14:42:13.608" v="1124" actId="14100"/>
          <ac:grpSpMkLst>
            <pc:docMk/>
            <pc:sldMk cId="2973755253" sldId="257"/>
            <ac:grpSpMk id="6" creationId="{B6E12CD2-612C-51DA-7EF2-2DC88AEAD66A}"/>
          </ac:grpSpMkLst>
        </pc:grpChg>
        <pc:grpChg chg="add mod">
          <ac:chgData name="David Holley" userId="45123e1e-ac21-4ee3-b53e-8d97b4b34e1e" providerId="ADAL" clId="{FD2A1874-EEBE-4BF9-A093-832A0DB4BBBF}" dt="2023-03-01T14:00:04.950" v="74" actId="164"/>
          <ac:grpSpMkLst>
            <pc:docMk/>
            <pc:sldMk cId="2973755253" sldId="257"/>
            <ac:grpSpMk id="8" creationId="{3A9DFD81-491F-E921-16C9-0D657E95DB43}"/>
          </ac:grpSpMkLst>
        </pc:grpChg>
        <pc:grpChg chg="add mod ord">
          <ac:chgData name="David Holley" userId="45123e1e-ac21-4ee3-b53e-8d97b4b34e1e" providerId="ADAL" clId="{FD2A1874-EEBE-4BF9-A093-832A0DB4BBBF}" dt="2023-03-01T14:35:49.035" v="970" actId="171"/>
          <ac:grpSpMkLst>
            <pc:docMk/>
            <pc:sldMk cId="2973755253" sldId="257"/>
            <ac:grpSpMk id="19" creationId="{79E0C66E-4C10-ABD0-2436-4A7E53D4E0C2}"/>
          </ac:grpSpMkLst>
        </pc:grpChg>
        <pc:picChg chg="mod">
          <ac:chgData name="David Holley" userId="45123e1e-ac21-4ee3-b53e-8d97b4b34e1e" providerId="ADAL" clId="{FD2A1874-EEBE-4BF9-A093-832A0DB4BBBF}" dt="2023-03-01T14:34:08.230" v="959" actId="1076"/>
          <ac:picMkLst>
            <pc:docMk/>
            <pc:sldMk cId="2973755253" sldId="257"/>
            <ac:picMk id="7" creationId="{015397D7-70B2-EB79-D15C-193DBAEF486A}"/>
          </ac:picMkLst>
        </pc:picChg>
        <pc:cxnChg chg="mod">
          <ac:chgData name="David Holley" userId="45123e1e-ac21-4ee3-b53e-8d97b4b34e1e" providerId="ADAL" clId="{FD2A1874-EEBE-4BF9-A093-832A0DB4BBBF}" dt="2023-03-01T14:00:04.950" v="74" actId="164"/>
          <ac:cxnSpMkLst>
            <pc:docMk/>
            <pc:sldMk cId="2973755253" sldId="257"/>
            <ac:cxnSpMk id="18" creationId="{BE6DC072-ED97-B4D9-FCF2-D7CA03E76A2D}"/>
          </ac:cxnSpMkLst>
        </pc:cxnChg>
        <pc:cxnChg chg="mod">
          <ac:chgData name="David Holley" userId="45123e1e-ac21-4ee3-b53e-8d97b4b34e1e" providerId="ADAL" clId="{FD2A1874-EEBE-4BF9-A093-832A0DB4BBBF}" dt="2023-03-01T14:00:04.950" v="74" actId="164"/>
          <ac:cxnSpMkLst>
            <pc:docMk/>
            <pc:sldMk cId="2973755253" sldId="257"/>
            <ac:cxnSpMk id="20" creationId="{E5A2B859-21E6-EC1A-28B8-F6F441950E65}"/>
          </ac:cxnSpMkLst>
        </pc:cxnChg>
      </pc:sldChg>
      <pc:sldChg chg="modSp new mod">
        <pc:chgData name="David Holley" userId="45123e1e-ac21-4ee3-b53e-8d97b4b34e1e" providerId="ADAL" clId="{FD2A1874-EEBE-4BF9-A093-832A0DB4BBBF}" dt="2023-03-02T10:51:37.574" v="1251" actId="20577"/>
        <pc:sldMkLst>
          <pc:docMk/>
          <pc:sldMk cId="3125762273" sldId="258"/>
        </pc:sldMkLst>
        <pc:spChg chg="mod">
          <ac:chgData name="David Holley" userId="45123e1e-ac21-4ee3-b53e-8d97b4b34e1e" providerId="ADAL" clId="{FD2A1874-EEBE-4BF9-A093-832A0DB4BBBF}" dt="2023-03-01T14:01:46.509" v="103" actId="20577"/>
          <ac:spMkLst>
            <pc:docMk/>
            <pc:sldMk cId="3125762273" sldId="258"/>
            <ac:spMk id="2" creationId="{49E9673D-F73B-075F-0C81-60DC40821557}"/>
          </ac:spMkLst>
        </pc:spChg>
        <pc:spChg chg="mod">
          <ac:chgData name="David Holley" userId="45123e1e-ac21-4ee3-b53e-8d97b4b34e1e" providerId="ADAL" clId="{FD2A1874-EEBE-4BF9-A093-832A0DB4BBBF}" dt="2023-03-02T10:51:37.574" v="1251" actId="20577"/>
          <ac:spMkLst>
            <pc:docMk/>
            <pc:sldMk cId="3125762273" sldId="258"/>
            <ac:spMk id="3" creationId="{FB7E2A0B-00B4-AF0B-F982-E8AA3CD42FE3}"/>
          </ac:spMkLst>
        </pc:spChg>
      </pc:sldChg>
      <pc:sldChg chg="addSp delSp modSp new mod ord modAnim">
        <pc:chgData name="David Holley" userId="45123e1e-ac21-4ee3-b53e-8d97b4b34e1e" providerId="ADAL" clId="{FD2A1874-EEBE-4BF9-A093-832A0DB4BBBF}" dt="2023-03-01T14:40:57.001" v="1121"/>
        <pc:sldMkLst>
          <pc:docMk/>
          <pc:sldMk cId="1149334083" sldId="259"/>
        </pc:sldMkLst>
        <pc:spChg chg="mod">
          <ac:chgData name="David Holley" userId="45123e1e-ac21-4ee3-b53e-8d97b4b34e1e" providerId="ADAL" clId="{FD2A1874-EEBE-4BF9-A093-832A0DB4BBBF}" dt="2023-03-01T14:15:31.165" v="711" actId="20577"/>
          <ac:spMkLst>
            <pc:docMk/>
            <pc:sldMk cId="1149334083" sldId="259"/>
            <ac:spMk id="2" creationId="{55217AD5-B1C7-76E4-778F-A5BA0E61DF94}"/>
          </ac:spMkLst>
        </pc:spChg>
        <pc:spChg chg="del">
          <ac:chgData name="David Holley" userId="45123e1e-ac21-4ee3-b53e-8d97b4b34e1e" providerId="ADAL" clId="{FD2A1874-EEBE-4BF9-A093-832A0DB4BBBF}" dt="2023-03-01T14:15:33.634" v="712" actId="478"/>
          <ac:spMkLst>
            <pc:docMk/>
            <pc:sldMk cId="1149334083" sldId="259"/>
            <ac:spMk id="3" creationId="{DE2722BB-46BB-08D3-991A-DDA250917A59}"/>
          </ac:spMkLst>
        </pc:spChg>
        <pc:spChg chg="add del mod">
          <ac:chgData name="David Holley" userId="45123e1e-ac21-4ee3-b53e-8d97b4b34e1e" providerId="ADAL" clId="{FD2A1874-EEBE-4BF9-A093-832A0DB4BBBF}" dt="2023-03-01T14:17:54.306" v="722" actId="478"/>
          <ac:spMkLst>
            <pc:docMk/>
            <pc:sldMk cId="1149334083" sldId="259"/>
            <ac:spMk id="9" creationId="{069E335B-E7C7-71EA-05BC-040E8F84CA75}"/>
          </ac:spMkLst>
        </pc:spChg>
        <pc:spChg chg="add mod">
          <ac:chgData name="David Holley" userId="45123e1e-ac21-4ee3-b53e-8d97b4b34e1e" providerId="ADAL" clId="{FD2A1874-EEBE-4BF9-A093-832A0DB4BBBF}" dt="2023-03-01T14:26:08.580" v="772" actId="164"/>
          <ac:spMkLst>
            <pc:docMk/>
            <pc:sldMk cId="1149334083" sldId="259"/>
            <ac:spMk id="10" creationId="{1547277F-C11B-DCC5-CE89-AB54EA634A76}"/>
          </ac:spMkLst>
        </pc:spChg>
        <pc:spChg chg="add del mod">
          <ac:chgData name="David Holley" userId="45123e1e-ac21-4ee3-b53e-8d97b4b34e1e" providerId="ADAL" clId="{FD2A1874-EEBE-4BF9-A093-832A0DB4BBBF}" dt="2023-03-01T14:20:08.342" v="729" actId="478"/>
          <ac:spMkLst>
            <pc:docMk/>
            <pc:sldMk cId="1149334083" sldId="259"/>
            <ac:spMk id="11" creationId="{3B09AC45-9CC3-044E-EC16-70C26FD94161}"/>
          </ac:spMkLst>
        </pc:spChg>
        <pc:spChg chg="add mod">
          <ac:chgData name="David Holley" userId="45123e1e-ac21-4ee3-b53e-8d97b4b34e1e" providerId="ADAL" clId="{FD2A1874-EEBE-4BF9-A093-832A0DB4BBBF}" dt="2023-03-01T14:26:39.109" v="777" actId="164"/>
          <ac:spMkLst>
            <pc:docMk/>
            <pc:sldMk cId="1149334083" sldId="259"/>
            <ac:spMk id="12" creationId="{6705C231-BB8A-EDF9-9CBF-4509B761DF65}"/>
          </ac:spMkLst>
        </pc:spChg>
        <pc:spChg chg="add mod">
          <ac:chgData name="David Holley" userId="45123e1e-ac21-4ee3-b53e-8d97b4b34e1e" providerId="ADAL" clId="{FD2A1874-EEBE-4BF9-A093-832A0DB4BBBF}" dt="2023-03-01T14:27:52.169" v="782" actId="692"/>
          <ac:spMkLst>
            <pc:docMk/>
            <pc:sldMk cId="1149334083" sldId="259"/>
            <ac:spMk id="13" creationId="{42469436-A5C2-0719-F72E-6927909D7A5A}"/>
          </ac:spMkLst>
        </pc:spChg>
        <pc:spChg chg="add mod">
          <ac:chgData name="David Holley" userId="45123e1e-ac21-4ee3-b53e-8d97b4b34e1e" providerId="ADAL" clId="{FD2A1874-EEBE-4BF9-A093-832A0DB4BBBF}" dt="2023-03-01T14:23:31.554" v="747" actId="1076"/>
          <ac:spMkLst>
            <pc:docMk/>
            <pc:sldMk cId="1149334083" sldId="259"/>
            <ac:spMk id="14" creationId="{090F834E-2E6C-CCE6-F366-A1CFDB3070BA}"/>
          </ac:spMkLst>
        </pc:spChg>
        <pc:spChg chg="add mod">
          <ac:chgData name="David Holley" userId="45123e1e-ac21-4ee3-b53e-8d97b4b34e1e" providerId="ADAL" clId="{FD2A1874-EEBE-4BF9-A093-832A0DB4BBBF}" dt="2023-03-01T14:23:51.222" v="758" actId="1076"/>
          <ac:spMkLst>
            <pc:docMk/>
            <pc:sldMk cId="1149334083" sldId="259"/>
            <ac:spMk id="15" creationId="{8A3D783F-B060-02D1-6562-0E5C8C2F93C2}"/>
          </ac:spMkLst>
        </pc:spChg>
        <pc:spChg chg="add mod">
          <ac:chgData name="David Holley" userId="45123e1e-ac21-4ee3-b53e-8d97b4b34e1e" providerId="ADAL" clId="{FD2A1874-EEBE-4BF9-A093-832A0DB4BBBF}" dt="2023-03-01T14:24:50.134" v="764" actId="164"/>
          <ac:spMkLst>
            <pc:docMk/>
            <pc:sldMk cId="1149334083" sldId="259"/>
            <ac:spMk id="16" creationId="{16A9DB22-0A00-76A7-411E-1063BAF78BD7}"/>
          </ac:spMkLst>
        </pc:spChg>
        <pc:spChg chg="add mod">
          <ac:chgData name="David Holley" userId="45123e1e-ac21-4ee3-b53e-8d97b4b34e1e" providerId="ADAL" clId="{FD2A1874-EEBE-4BF9-A093-832A0DB4BBBF}" dt="2023-03-01T14:26:08.580" v="772" actId="164"/>
          <ac:spMkLst>
            <pc:docMk/>
            <pc:sldMk cId="1149334083" sldId="259"/>
            <ac:spMk id="18" creationId="{EE7BC921-6555-9D87-4C87-23F697F64114}"/>
          </ac:spMkLst>
        </pc:spChg>
        <pc:spChg chg="add mod">
          <ac:chgData name="David Holley" userId="45123e1e-ac21-4ee3-b53e-8d97b4b34e1e" providerId="ADAL" clId="{FD2A1874-EEBE-4BF9-A093-832A0DB4BBBF}" dt="2023-03-01T14:26:39.109" v="777" actId="164"/>
          <ac:spMkLst>
            <pc:docMk/>
            <pc:sldMk cId="1149334083" sldId="259"/>
            <ac:spMk id="20" creationId="{74A3E15E-76F1-F41D-8073-276DBE988AB2}"/>
          </ac:spMkLst>
        </pc:spChg>
        <pc:grpChg chg="add mod">
          <ac:chgData name="David Holley" userId="45123e1e-ac21-4ee3-b53e-8d97b4b34e1e" providerId="ADAL" clId="{FD2A1874-EEBE-4BF9-A093-832A0DB4BBBF}" dt="2023-03-01T14:24:50.134" v="764" actId="164"/>
          <ac:grpSpMkLst>
            <pc:docMk/>
            <pc:sldMk cId="1149334083" sldId="259"/>
            <ac:grpSpMk id="17" creationId="{674A49EC-C49E-B3F1-450B-371C1F01CE45}"/>
          </ac:grpSpMkLst>
        </pc:grpChg>
        <pc:grpChg chg="add mod">
          <ac:chgData name="David Holley" userId="45123e1e-ac21-4ee3-b53e-8d97b4b34e1e" providerId="ADAL" clId="{FD2A1874-EEBE-4BF9-A093-832A0DB4BBBF}" dt="2023-03-01T14:26:08.580" v="772" actId="164"/>
          <ac:grpSpMkLst>
            <pc:docMk/>
            <pc:sldMk cId="1149334083" sldId="259"/>
            <ac:grpSpMk id="19" creationId="{26389A49-FC2D-47EA-40F9-309AA83E3F3A}"/>
          </ac:grpSpMkLst>
        </pc:grpChg>
        <pc:grpChg chg="add mod">
          <ac:chgData name="David Holley" userId="45123e1e-ac21-4ee3-b53e-8d97b4b34e1e" providerId="ADAL" clId="{FD2A1874-EEBE-4BF9-A093-832A0DB4BBBF}" dt="2023-03-01T14:26:39.109" v="777" actId="164"/>
          <ac:grpSpMkLst>
            <pc:docMk/>
            <pc:sldMk cId="1149334083" sldId="259"/>
            <ac:grpSpMk id="21" creationId="{32874F4D-46F8-ED9B-86F5-6889DC566DDC}"/>
          </ac:grpSpMkLst>
        </pc:grpChg>
        <pc:cxnChg chg="add mod">
          <ac:chgData name="David Holley" userId="45123e1e-ac21-4ee3-b53e-8d97b4b34e1e" providerId="ADAL" clId="{FD2A1874-EEBE-4BF9-A093-832A0DB4BBBF}" dt="2023-03-01T14:15:56.340" v="715" actId="13822"/>
          <ac:cxnSpMkLst>
            <pc:docMk/>
            <pc:sldMk cId="1149334083" sldId="259"/>
            <ac:cxnSpMk id="5" creationId="{99BB6CC0-EC95-3632-D065-E31BDEA2F760}"/>
          </ac:cxnSpMkLst>
        </pc:cxnChg>
        <pc:cxnChg chg="add mod ord">
          <ac:chgData name="David Holley" userId="45123e1e-ac21-4ee3-b53e-8d97b4b34e1e" providerId="ADAL" clId="{FD2A1874-EEBE-4BF9-A093-832A0DB4BBBF}" dt="2023-03-01T14:22:58.058" v="738" actId="166"/>
          <ac:cxnSpMkLst>
            <pc:docMk/>
            <pc:sldMk cId="1149334083" sldId="259"/>
            <ac:cxnSpMk id="6" creationId="{26330ECE-8178-36A2-188B-B536BBCAF309}"/>
          </ac:cxnSpMkLst>
        </pc:cxnChg>
      </pc:sldChg>
      <pc:sldChg chg="addSp modSp new mod modClrScheme chgLayout">
        <pc:chgData name="David Holley" userId="45123e1e-ac21-4ee3-b53e-8d97b4b34e1e" providerId="ADAL" clId="{FD2A1874-EEBE-4BF9-A093-832A0DB4BBBF}" dt="2023-03-01T14:48:28.236" v="1218" actId="313"/>
        <pc:sldMkLst>
          <pc:docMk/>
          <pc:sldMk cId="2269612735" sldId="260"/>
        </pc:sldMkLst>
        <pc:spChg chg="add mod">
          <ac:chgData name="David Holley" userId="45123e1e-ac21-4ee3-b53e-8d97b4b34e1e" providerId="ADAL" clId="{FD2A1874-EEBE-4BF9-A093-832A0DB4BBBF}" dt="2023-03-01T14:42:59.471" v="1125" actId="20577"/>
          <ac:spMkLst>
            <pc:docMk/>
            <pc:sldMk cId="2269612735" sldId="260"/>
            <ac:spMk id="2" creationId="{87EBA121-5164-2285-0023-FFFB43D2701F}"/>
          </ac:spMkLst>
        </pc:spChg>
        <pc:spChg chg="add mod">
          <ac:chgData name="David Holley" userId="45123e1e-ac21-4ee3-b53e-8d97b4b34e1e" providerId="ADAL" clId="{FD2A1874-EEBE-4BF9-A093-832A0DB4BBBF}" dt="2023-03-01T14:48:28.236" v="1218" actId="313"/>
          <ac:spMkLst>
            <pc:docMk/>
            <pc:sldMk cId="2269612735" sldId="260"/>
            <ac:spMk id="3" creationId="{8B0DFD28-5323-692C-FBA9-46098E988686}"/>
          </ac:spMkLst>
        </pc:spChg>
      </pc:sldChg>
      <pc:sldChg chg="modSp new mod">
        <pc:chgData name="David Holley" userId="45123e1e-ac21-4ee3-b53e-8d97b4b34e1e" providerId="ADAL" clId="{FD2A1874-EEBE-4BF9-A093-832A0DB4BBBF}" dt="2023-03-01T14:51:08.845" v="1222" actId="20577"/>
        <pc:sldMkLst>
          <pc:docMk/>
          <pc:sldMk cId="2924052564" sldId="261"/>
        </pc:sldMkLst>
        <pc:spChg chg="mod">
          <ac:chgData name="David Holley" userId="45123e1e-ac21-4ee3-b53e-8d97b4b34e1e" providerId="ADAL" clId="{FD2A1874-EEBE-4BF9-A093-832A0DB4BBBF}" dt="2023-03-01T14:39:17.875" v="1066" actId="20577"/>
          <ac:spMkLst>
            <pc:docMk/>
            <pc:sldMk cId="2924052564" sldId="261"/>
            <ac:spMk id="2" creationId="{97CE356B-A555-7A48-1489-161D3C74DB83}"/>
          </ac:spMkLst>
        </pc:spChg>
        <pc:spChg chg="mod">
          <ac:chgData name="David Holley" userId="45123e1e-ac21-4ee3-b53e-8d97b4b34e1e" providerId="ADAL" clId="{FD2A1874-EEBE-4BF9-A093-832A0DB4BBBF}" dt="2023-03-01T14:51:08.845" v="1222" actId="20577"/>
          <ac:spMkLst>
            <pc:docMk/>
            <pc:sldMk cId="2924052564" sldId="261"/>
            <ac:spMk id="3" creationId="{3D6B4EA1-D303-BF7D-B06F-45A34CDF666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346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091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4521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347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031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41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9132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9435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7945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9308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8181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733943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3528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497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5089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4722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AFE60-CF75-4493-99EB-A1C59BF0FB18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2282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F12AFE60-CF75-4493-99EB-A1C59BF0FB18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486A76-88DB-45A8-A920-5753E8CAC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820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51015-D326-1612-E7CC-D31E7549450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51mm Smoke Mortar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DFB7BE-9C08-9236-E6AB-E2DA81CC26E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Group Exercise</a:t>
            </a:r>
          </a:p>
        </p:txBody>
      </p:sp>
    </p:spTree>
    <p:extLst>
      <p:ext uri="{BB962C8B-B14F-4D97-AF65-F5344CB8AC3E}">
        <p14:creationId xmlns:p14="http://schemas.microsoft.com/office/powerpoint/2010/main" val="15069309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9673D-F73B-075F-0C81-60DC40821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51mm mortar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E2A0B-00B4-AF0B-F982-E8AA3CD42F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001" y="1442720"/>
            <a:ext cx="11490960" cy="4409439"/>
          </a:xfrm>
        </p:spPr>
        <p:txBody>
          <a:bodyPr/>
          <a:lstStyle/>
          <a:p>
            <a:r>
              <a:rPr lang="en-GB" dirty="0"/>
              <a:t>Project started to remove use of short range adaptor int eh 51mm mortar.</a:t>
            </a:r>
          </a:p>
          <a:p>
            <a:pPr lvl="1"/>
            <a:r>
              <a:rPr lang="en-GB" dirty="0"/>
              <a:t>Adaptor used to shorten the effective tube length, reduce acceleration zone, and therefore reduce range.</a:t>
            </a:r>
          </a:p>
          <a:p>
            <a:pPr lvl="1"/>
            <a:r>
              <a:rPr lang="en-GB" dirty="0"/>
              <a:t>Additive modification. Adaptor “got lost”. </a:t>
            </a:r>
          </a:p>
          <a:p>
            <a:pPr lvl="1"/>
            <a:r>
              <a:rPr lang="en-GB" dirty="0"/>
              <a:t>Replace with new tail and augmenting charge. Subtractive modification delivered with ammunition.</a:t>
            </a:r>
          </a:p>
          <a:p>
            <a:pPr lvl="1"/>
            <a:endParaRPr lang="en-GB" dirty="0"/>
          </a:p>
          <a:p>
            <a:r>
              <a:rPr lang="en-GB" dirty="0"/>
              <a:t>Charge system retained overall impulse but peak pressure was higher. (Smaller, fewer vent holes and modified composition.)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57622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iagram, engineering drawing&#10;&#10;Description automatically generated">
            <a:extLst>
              <a:ext uri="{FF2B5EF4-FFF2-40B4-BE49-F238E27FC236}">
                <a16:creationId xmlns:a16="http://schemas.microsoft.com/office/drawing/2014/main" id="{015397D7-70B2-EB79-D15C-193DBAEF48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0552" y="965547"/>
            <a:ext cx="9719126" cy="5073605"/>
          </a:xfrm>
          <a:prstGeom prst="rect">
            <a:avLst/>
          </a:prstGeom>
          <a:ln>
            <a:solidFill>
              <a:srgbClr val="92D050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56A5D39-7B97-9897-CEBD-0665CDF59C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55" t="23958" r="77596" b="42801"/>
          <a:stretch/>
        </p:blipFill>
        <p:spPr>
          <a:xfrm>
            <a:off x="2243548" y="2261797"/>
            <a:ext cx="1687393" cy="1463965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B6E12CD2-612C-51DA-7EF2-2DC88AEAD66A}"/>
              </a:ext>
            </a:extLst>
          </p:cNvPr>
          <p:cNvGrpSpPr/>
          <p:nvPr/>
        </p:nvGrpSpPr>
        <p:grpSpPr>
          <a:xfrm>
            <a:off x="7953372" y="2390123"/>
            <a:ext cx="1687394" cy="1186963"/>
            <a:chOff x="7838343" y="2390123"/>
            <a:chExt cx="1802423" cy="1186963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B33CF081-AFB7-926F-F4BA-2D2AF4ED955C}"/>
                </a:ext>
              </a:extLst>
            </p:cNvPr>
            <p:cNvSpPr/>
            <p:nvPr/>
          </p:nvSpPr>
          <p:spPr>
            <a:xfrm>
              <a:off x="7838343" y="2390123"/>
              <a:ext cx="1468316" cy="1186963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09E73C06-AB9C-D64B-AB45-45B3D1E6FE28}"/>
                </a:ext>
              </a:extLst>
            </p:cNvPr>
            <p:cNvSpPr/>
            <p:nvPr/>
          </p:nvSpPr>
          <p:spPr>
            <a:xfrm>
              <a:off x="9306659" y="2464858"/>
              <a:ext cx="334107" cy="1037492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3A9DFD81-491F-E921-16C9-0D657E95DB43}"/>
              </a:ext>
            </a:extLst>
          </p:cNvPr>
          <p:cNvGrpSpPr/>
          <p:nvPr/>
        </p:nvGrpSpPr>
        <p:grpSpPr>
          <a:xfrm>
            <a:off x="4510454" y="2400299"/>
            <a:ext cx="3327888" cy="1186963"/>
            <a:chOff x="4510454" y="2400299"/>
            <a:chExt cx="3327888" cy="1186963"/>
          </a:xfrm>
        </p:grpSpPr>
        <p:sp>
          <p:nvSpPr>
            <p:cNvPr id="12" name="Trapezoid 11">
              <a:extLst>
                <a:ext uri="{FF2B5EF4-FFF2-40B4-BE49-F238E27FC236}">
                  <a16:creationId xmlns:a16="http://schemas.microsoft.com/office/drawing/2014/main" id="{0FFADC7B-3BAA-83BD-7D95-F2E7B860B17F}"/>
                </a:ext>
              </a:extLst>
            </p:cNvPr>
            <p:cNvSpPr/>
            <p:nvPr/>
          </p:nvSpPr>
          <p:spPr>
            <a:xfrm rot="16200000">
              <a:off x="5591204" y="1340123"/>
              <a:ext cx="1186962" cy="3307315"/>
            </a:xfrm>
            <a:prstGeom prst="trapezoid">
              <a:avLst>
                <a:gd name="adj" fmla="val 12407"/>
              </a:avLst>
            </a:prstGeom>
            <a:solidFill>
              <a:schemeClr val="bg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E6DC072-ED97-B4D9-FCF2-D7CA03E76A2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510454" y="2400299"/>
              <a:ext cx="3297115" cy="140678"/>
            </a:xfrm>
            <a:prstGeom prst="line">
              <a:avLst/>
            </a:prstGeom>
            <a:ln w="57150"/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E5A2B859-21E6-EC1A-28B8-F6F441950E65}"/>
                </a:ext>
              </a:extLst>
            </p:cNvPr>
            <p:cNvCxnSpPr>
              <a:cxnSpLocks/>
            </p:cNvCxnSpPr>
            <p:nvPr/>
          </p:nvCxnSpPr>
          <p:spPr>
            <a:xfrm>
              <a:off x="4510454" y="3429000"/>
              <a:ext cx="3297115" cy="140678"/>
            </a:xfrm>
            <a:prstGeom prst="line">
              <a:avLst/>
            </a:prstGeom>
            <a:ln w="57150"/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79E0C66E-4C10-ABD0-2436-4A7E53D4E0C2}"/>
              </a:ext>
            </a:extLst>
          </p:cNvPr>
          <p:cNvGrpSpPr/>
          <p:nvPr/>
        </p:nvGrpSpPr>
        <p:grpSpPr>
          <a:xfrm>
            <a:off x="4529688" y="2797915"/>
            <a:ext cx="559447" cy="356595"/>
            <a:chOff x="4531027" y="2810601"/>
            <a:chExt cx="559447" cy="356595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B15FB061-F1B6-3E74-020C-A1F22F64C834}"/>
                </a:ext>
              </a:extLst>
            </p:cNvPr>
            <p:cNvSpPr/>
            <p:nvPr/>
          </p:nvSpPr>
          <p:spPr>
            <a:xfrm>
              <a:off x="4531027" y="2810601"/>
              <a:ext cx="559447" cy="356595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43EC17D-C8A7-58B1-1495-376045DAA3C8}"/>
                </a:ext>
              </a:extLst>
            </p:cNvPr>
            <p:cNvSpPr/>
            <p:nvPr/>
          </p:nvSpPr>
          <p:spPr>
            <a:xfrm>
              <a:off x="5022750" y="2826242"/>
              <a:ext cx="45719" cy="340953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1BCD00E4-E669-EC43-17F6-0BDB7C6EB716}"/>
              </a:ext>
            </a:extLst>
          </p:cNvPr>
          <p:cNvGrpSpPr/>
          <p:nvPr/>
        </p:nvGrpSpPr>
        <p:grpSpPr>
          <a:xfrm>
            <a:off x="3930941" y="2810601"/>
            <a:ext cx="1053245" cy="366356"/>
            <a:chOff x="4510454" y="1329132"/>
            <a:chExt cx="3488856" cy="1254312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51B5E0D0-F0FE-ADB7-3B06-878002291B6A}"/>
                </a:ext>
              </a:extLst>
            </p:cNvPr>
            <p:cNvSpPr/>
            <p:nvPr/>
          </p:nvSpPr>
          <p:spPr>
            <a:xfrm>
              <a:off x="4510454" y="1329132"/>
              <a:ext cx="228323" cy="215906"/>
            </a:xfrm>
            <a:prstGeom prst="rect">
              <a:avLst/>
            </a:prstGeom>
            <a:solidFill>
              <a:schemeClr val="tx1">
                <a:lumMod val="75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n>
                  <a:solidFill>
                    <a:srgbClr val="C00000"/>
                  </a:solidFill>
                </a:ln>
                <a:solidFill>
                  <a:schemeClr val="accent1"/>
                </a:solidFill>
              </a:endParaRPr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62CA824C-1B9F-0661-ABCC-EC857BD9D836}"/>
                </a:ext>
              </a:extLst>
            </p:cNvPr>
            <p:cNvSpPr/>
            <p:nvPr/>
          </p:nvSpPr>
          <p:spPr>
            <a:xfrm>
              <a:off x="4575392" y="1770613"/>
              <a:ext cx="2811643" cy="301681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n>
                  <a:solidFill>
                    <a:srgbClr val="C00000"/>
                  </a:solidFill>
                </a:ln>
                <a:solidFill>
                  <a:schemeClr val="accent1"/>
                </a:solidFill>
              </a:endParaRPr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2F2D9162-8967-3EF4-86B6-ED69B579281D}"/>
                </a:ext>
              </a:extLst>
            </p:cNvPr>
            <p:cNvSpPr/>
            <p:nvPr/>
          </p:nvSpPr>
          <p:spPr>
            <a:xfrm>
              <a:off x="4514888" y="2168796"/>
              <a:ext cx="3484422" cy="240333"/>
            </a:xfrm>
            <a:prstGeom prst="rect">
              <a:avLst/>
            </a:prstGeom>
            <a:solidFill>
              <a:schemeClr val="tx1">
                <a:lumMod val="75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n>
                  <a:solidFill>
                    <a:srgbClr val="C00000"/>
                  </a:solidFill>
                </a:ln>
                <a:solidFill>
                  <a:schemeClr val="accent1"/>
                </a:solidFill>
              </a:endParaRPr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7399BA71-213B-39E1-00AA-B47944202B4D}"/>
                </a:ext>
              </a:extLst>
            </p:cNvPr>
            <p:cNvSpPr/>
            <p:nvPr/>
          </p:nvSpPr>
          <p:spPr>
            <a:xfrm>
              <a:off x="4514888" y="1459874"/>
              <a:ext cx="3479989" cy="240411"/>
            </a:xfrm>
            <a:prstGeom prst="rect">
              <a:avLst/>
            </a:prstGeom>
            <a:solidFill>
              <a:schemeClr val="tx1">
                <a:lumMod val="75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n>
                  <a:solidFill>
                    <a:srgbClr val="C00000"/>
                  </a:solidFill>
                </a:ln>
                <a:solidFill>
                  <a:schemeClr val="accent1"/>
                </a:solidFill>
              </a:endParaRPr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B6E60B89-88E4-5E40-0D60-D9B62DEFFB91}"/>
                </a:ext>
              </a:extLst>
            </p:cNvPr>
            <p:cNvSpPr/>
            <p:nvPr/>
          </p:nvSpPr>
          <p:spPr>
            <a:xfrm>
              <a:off x="4514889" y="2367538"/>
              <a:ext cx="228323" cy="215906"/>
            </a:xfrm>
            <a:prstGeom prst="rect">
              <a:avLst/>
            </a:prstGeom>
            <a:solidFill>
              <a:schemeClr val="tx1">
                <a:lumMod val="75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n>
                  <a:solidFill>
                    <a:srgbClr val="C00000"/>
                  </a:solidFill>
                </a:ln>
                <a:solidFill>
                  <a:schemeClr val="accent1"/>
                </a:solidFill>
              </a:endParaRPr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1EEF31D4-50F0-34E6-21B2-CFB1C1C1D48A}"/>
                </a:ext>
              </a:extLst>
            </p:cNvPr>
            <p:cNvSpPr/>
            <p:nvPr/>
          </p:nvSpPr>
          <p:spPr>
            <a:xfrm>
              <a:off x="7299030" y="1774766"/>
              <a:ext cx="502763" cy="302327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ln>
                  <a:solidFill>
                    <a:srgbClr val="C00000"/>
                  </a:solidFill>
                </a:ln>
                <a:solidFill>
                  <a:schemeClr val="accent1"/>
                </a:solidFill>
              </a:endParaRPr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13F9B208-5E3B-E36D-9463-99F998BFFDEE}"/>
                </a:ext>
              </a:extLst>
            </p:cNvPr>
            <p:cNvSpPr/>
            <p:nvPr/>
          </p:nvSpPr>
          <p:spPr>
            <a:xfrm>
              <a:off x="4514888" y="1678737"/>
              <a:ext cx="3479988" cy="109271"/>
            </a:xfrm>
            <a:prstGeom prst="rect">
              <a:avLst/>
            </a:prstGeom>
            <a:solidFill>
              <a:schemeClr val="bg1">
                <a:lumMod val="75000"/>
                <a:lumOff val="25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n>
                  <a:solidFill>
                    <a:srgbClr val="C00000"/>
                  </a:solidFill>
                </a:ln>
                <a:solidFill>
                  <a:schemeClr val="accent1"/>
                </a:solidFill>
              </a:endParaRPr>
            </a:p>
          </p:txBody>
        </p:sp>
        <p:sp>
          <p:nvSpPr>
            <p:cNvPr id="43" name="Trapezoid 42">
              <a:extLst>
                <a:ext uri="{FF2B5EF4-FFF2-40B4-BE49-F238E27FC236}">
                  <a16:creationId xmlns:a16="http://schemas.microsoft.com/office/drawing/2014/main" id="{F3B3A4F0-3E7E-2686-3055-7D01DA8F8D53}"/>
                </a:ext>
              </a:extLst>
            </p:cNvPr>
            <p:cNvSpPr/>
            <p:nvPr/>
          </p:nvSpPr>
          <p:spPr>
            <a:xfrm rot="16200000">
              <a:off x="7568572" y="1826287"/>
              <a:ext cx="240334" cy="226107"/>
            </a:xfrm>
            <a:prstGeom prst="trapezoid">
              <a:avLst>
                <a:gd name="adj" fmla="val 35539"/>
              </a:avLst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D8014998-A885-2C61-2F60-C373C7B8B14B}"/>
                </a:ext>
              </a:extLst>
            </p:cNvPr>
            <p:cNvSpPr/>
            <p:nvPr/>
          </p:nvSpPr>
          <p:spPr>
            <a:xfrm>
              <a:off x="4510454" y="1787541"/>
              <a:ext cx="296765" cy="302327"/>
            </a:xfrm>
            <a:prstGeom prst="rect">
              <a:avLst/>
            </a:prstGeom>
            <a:solidFill>
              <a:srgbClr val="92D050"/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n>
                  <a:solidFill>
                    <a:srgbClr val="C00000"/>
                  </a:solidFill>
                </a:ln>
                <a:solidFill>
                  <a:schemeClr val="accent1"/>
                </a:solidFill>
              </a:endParaRPr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036EB863-6990-0F64-713D-A9D02C5E82FD}"/>
                </a:ext>
              </a:extLst>
            </p:cNvPr>
            <p:cNvSpPr/>
            <p:nvPr/>
          </p:nvSpPr>
          <p:spPr>
            <a:xfrm>
              <a:off x="4514888" y="2073056"/>
              <a:ext cx="3479988" cy="109271"/>
            </a:xfrm>
            <a:prstGeom prst="rect">
              <a:avLst/>
            </a:prstGeom>
            <a:solidFill>
              <a:schemeClr val="bg1">
                <a:lumMod val="75000"/>
                <a:lumOff val="25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n>
                  <a:solidFill>
                    <a:srgbClr val="C00000"/>
                  </a:solidFill>
                </a:ln>
                <a:solidFill>
                  <a:schemeClr val="accent1"/>
                </a:solidFill>
              </a:endParaRPr>
            </a:p>
          </p:txBody>
        </p: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2630B8BE-0D48-35E0-7CA2-62EE08E6784C}"/>
              </a:ext>
            </a:extLst>
          </p:cNvPr>
          <p:cNvSpPr/>
          <p:nvPr/>
        </p:nvSpPr>
        <p:spPr>
          <a:xfrm>
            <a:off x="3226777" y="4677508"/>
            <a:ext cx="2206869" cy="31749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Speech Bubble: Rectangle 8">
            <a:extLst>
              <a:ext uri="{FF2B5EF4-FFF2-40B4-BE49-F238E27FC236}">
                <a16:creationId xmlns:a16="http://schemas.microsoft.com/office/drawing/2014/main" id="{24C343DF-427E-CE99-8078-527CBEE31525}"/>
              </a:ext>
            </a:extLst>
          </p:cNvPr>
          <p:cNvSpPr/>
          <p:nvPr/>
        </p:nvSpPr>
        <p:spPr>
          <a:xfrm>
            <a:off x="3646336" y="1435528"/>
            <a:ext cx="884691" cy="529535"/>
          </a:xfrm>
          <a:prstGeom prst="wedgeRectCallout">
            <a:avLst>
              <a:gd name="adj1" fmla="val 14744"/>
              <a:gd name="adj2" fmla="val 213189"/>
            </a:avLst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ysClr val="windowText" lastClr="000000"/>
                </a:solidFill>
              </a:rPr>
              <a:t>Delay Element</a:t>
            </a:r>
          </a:p>
        </p:txBody>
      </p:sp>
      <p:sp>
        <p:nvSpPr>
          <p:cNvPr id="11" name="Speech Bubble: Rectangle 10">
            <a:extLst>
              <a:ext uri="{FF2B5EF4-FFF2-40B4-BE49-F238E27FC236}">
                <a16:creationId xmlns:a16="http://schemas.microsoft.com/office/drawing/2014/main" id="{6E6DE4A5-4E97-7F52-E221-16EC2E5C2894}"/>
              </a:ext>
            </a:extLst>
          </p:cNvPr>
          <p:cNvSpPr/>
          <p:nvPr/>
        </p:nvSpPr>
        <p:spPr>
          <a:xfrm>
            <a:off x="6789992" y="1237332"/>
            <a:ext cx="1509947" cy="529535"/>
          </a:xfrm>
          <a:prstGeom prst="wedgeRectCallout">
            <a:avLst>
              <a:gd name="adj1" fmla="val -22688"/>
              <a:gd name="adj2" fmla="val 234774"/>
            </a:avLst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ysClr val="windowText" lastClr="000000"/>
                </a:solidFill>
              </a:rPr>
              <a:t>Rear smoke payload with liner</a:t>
            </a:r>
          </a:p>
        </p:txBody>
      </p:sp>
      <p:sp>
        <p:nvSpPr>
          <p:cNvPr id="13" name="Speech Bubble: Rectangle 12">
            <a:extLst>
              <a:ext uri="{FF2B5EF4-FFF2-40B4-BE49-F238E27FC236}">
                <a16:creationId xmlns:a16="http://schemas.microsoft.com/office/drawing/2014/main" id="{20CFA451-9113-90BB-18DA-9F49396D3853}"/>
              </a:ext>
            </a:extLst>
          </p:cNvPr>
          <p:cNvSpPr/>
          <p:nvPr/>
        </p:nvSpPr>
        <p:spPr>
          <a:xfrm>
            <a:off x="9838592" y="2595123"/>
            <a:ext cx="1053960" cy="833877"/>
          </a:xfrm>
          <a:prstGeom prst="wedgeRectCallout">
            <a:avLst>
              <a:gd name="adj1" fmla="val -121711"/>
              <a:gd name="adj2" fmla="val 7690"/>
            </a:avLst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ysClr val="windowText" lastClr="000000"/>
                </a:solidFill>
              </a:rPr>
              <a:t>Nose smoke payload</a:t>
            </a:r>
          </a:p>
        </p:txBody>
      </p:sp>
      <p:sp>
        <p:nvSpPr>
          <p:cNvPr id="21" name="Speech Bubble: Rectangle 20">
            <a:extLst>
              <a:ext uri="{FF2B5EF4-FFF2-40B4-BE49-F238E27FC236}">
                <a16:creationId xmlns:a16="http://schemas.microsoft.com/office/drawing/2014/main" id="{88BB649C-A1D6-682A-0274-414BC7DF3B33}"/>
              </a:ext>
            </a:extLst>
          </p:cNvPr>
          <p:cNvSpPr/>
          <p:nvPr/>
        </p:nvSpPr>
        <p:spPr>
          <a:xfrm>
            <a:off x="4540502" y="3744485"/>
            <a:ext cx="884691" cy="529535"/>
          </a:xfrm>
          <a:prstGeom prst="wedgeRectCallout">
            <a:avLst>
              <a:gd name="adj1" fmla="val 6220"/>
              <a:gd name="adj2" fmla="val -173115"/>
            </a:avLst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ysClr val="windowText" lastClr="000000"/>
                </a:solidFill>
              </a:rPr>
              <a:t>SRE 374</a:t>
            </a:r>
          </a:p>
          <a:p>
            <a:pPr algn="ctr"/>
            <a:r>
              <a:rPr lang="en-GB" sz="1200" dirty="0">
                <a:solidFill>
                  <a:sysClr val="windowText" lastClr="000000"/>
                </a:solidFill>
              </a:rPr>
              <a:t>Primer</a:t>
            </a:r>
          </a:p>
        </p:txBody>
      </p:sp>
    </p:spTree>
    <p:extLst>
      <p:ext uri="{BB962C8B-B14F-4D97-AF65-F5344CB8AC3E}">
        <p14:creationId xmlns:p14="http://schemas.microsoft.com/office/powerpoint/2010/main" val="2973755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  <p:bldP spid="11" grpId="0" animBg="1"/>
      <p:bldP spid="13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BA121-5164-2285-0023-FFFB43D270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Firing results!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0DFD28-5323-692C-FBA9-46098E9886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A1</a:t>
            </a:r>
          </a:p>
          <a:p>
            <a:pPr lvl="1"/>
            <a:r>
              <a:rPr lang="en-GB" dirty="0"/>
              <a:t>~2 minutes smoke after 23s Ignition delay.</a:t>
            </a:r>
          </a:p>
          <a:p>
            <a:endParaRPr lang="en-GB" dirty="0"/>
          </a:p>
          <a:p>
            <a:r>
              <a:rPr lang="en-GB" dirty="0"/>
              <a:t>A2</a:t>
            </a:r>
          </a:p>
          <a:p>
            <a:pPr lvl="1"/>
            <a:r>
              <a:rPr lang="en-GB" dirty="0"/>
              <a:t>50% ~2 minutes smoke after 23s Ignition delay.</a:t>
            </a:r>
          </a:p>
          <a:p>
            <a:pPr lvl="1"/>
            <a:r>
              <a:rPr lang="en-GB" dirty="0"/>
              <a:t>25% ~2 minutes smoke after 25 to 35s Ignition delay.</a:t>
            </a:r>
          </a:p>
          <a:p>
            <a:pPr lvl="1"/>
            <a:r>
              <a:rPr lang="en-GB" dirty="0"/>
              <a:t>25% No Smoke.</a:t>
            </a:r>
          </a:p>
          <a:p>
            <a:endParaRPr lang="en-GB" dirty="0"/>
          </a:p>
          <a:p>
            <a:r>
              <a:rPr lang="en-GB" dirty="0"/>
              <a:t>A3</a:t>
            </a:r>
          </a:p>
          <a:p>
            <a:pPr lvl="1"/>
            <a:r>
              <a:rPr lang="en-GB" dirty="0"/>
              <a:t>No Smoke, Nada, Zilch, Nothing. Zip, Not a Sausage!</a:t>
            </a:r>
          </a:p>
          <a:p>
            <a:pPr lvl="1"/>
            <a:r>
              <a:rPr lang="en-GB" dirty="0"/>
              <a:t>Bombs inaccurate.</a:t>
            </a:r>
          </a:p>
          <a:p>
            <a:pPr marL="457200" lvl="1" indent="0">
              <a:buNone/>
            </a:pPr>
            <a:r>
              <a:rPr lang="en-GB" dirty="0"/>
              <a:t>							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9612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E356B-A555-7A48-1489-161D3C74D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What’s gone wrong? </a:t>
            </a:r>
            <a:br>
              <a:rPr lang="en-GB" dirty="0"/>
            </a:br>
            <a:r>
              <a:rPr lang="en-GB" dirty="0"/>
              <a:t>How do we fix it?</a:t>
            </a:r>
            <a:br>
              <a:rPr lang="en-GB" dirty="0"/>
            </a:br>
            <a:r>
              <a:rPr lang="en-GB" dirty="0"/>
              <a:t>What trials can we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B4EA1-D303-BF7D-B06F-45A34CDF66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3158836"/>
            <a:ext cx="8947522" cy="3089563"/>
          </a:xfrm>
        </p:spPr>
        <p:txBody>
          <a:bodyPr/>
          <a:lstStyle/>
          <a:p>
            <a:r>
              <a:rPr lang="en-GB" dirty="0"/>
              <a:t>In teams.</a:t>
            </a:r>
          </a:p>
          <a:p>
            <a:r>
              <a:rPr lang="en-GB" dirty="0"/>
              <a:t>20 minutes.</a:t>
            </a:r>
          </a:p>
          <a:p>
            <a:r>
              <a:rPr lang="en-GB" dirty="0"/>
              <a:t>Starting now!</a:t>
            </a:r>
          </a:p>
        </p:txBody>
      </p:sp>
    </p:spTree>
    <p:extLst>
      <p:ext uri="{BB962C8B-B14F-4D97-AF65-F5344CB8AC3E}">
        <p14:creationId xmlns:p14="http://schemas.microsoft.com/office/powerpoint/2010/main" val="29240525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17AD5-B1C7-76E4-778F-A5BA0E61DF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Pressure v Time curves.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9BB6CC0-EC95-3632-D065-E31BDEA2F760}"/>
              </a:ext>
            </a:extLst>
          </p:cNvPr>
          <p:cNvCxnSpPr/>
          <p:nvPr/>
        </p:nvCxnSpPr>
        <p:spPr>
          <a:xfrm>
            <a:off x="1960880" y="1853248"/>
            <a:ext cx="0" cy="3805872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6330ECE-8178-36A2-188B-B536BBCAF309}"/>
              </a:ext>
            </a:extLst>
          </p:cNvPr>
          <p:cNvCxnSpPr>
            <a:cxnSpLocks/>
          </p:cNvCxnSpPr>
          <p:nvPr/>
        </p:nvCxnSpPr>
        <p:spPr>
          <a:xfrm flipH="1">
            <a:off x="1960880" y="5659120"/>
            <a:ext cx="790448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090F834E-2E6C-CCE6-F366-A1CFDB3070BA}"/>
              </a:ext>
            </a:extLst>
          </p:cNvPr>
          <p:cNvSpPr txBox="1"/>
          <p:nvPr/>
        </p:nvSpPr>
        <p:spPr>
          <a:xfrm>
            <a:off x="8656314" y="5669281"/>
            <a:ext cx="934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Time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A3D783F-B060-02D1-6562-0E5C8C2F93C2}"/>
              </a:ext>
            </a:extLst>
          </p:cNvPr>
          <p:cNvSpPr txBox="1"/>
          <p:nvPr/>
        </p:nvSpPr>
        <p:spPr>
          <a:xfrm>
            <a:off x="899046" y="1692104"/>
            <a:ext cx="1242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Pressure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674A49EC-C49E-B3F1-450B-371C1F01CE45}"/>
              </a:ext>
            </a:extLst>
          </p:cNvPr>
          <p:cNvGrpSpPr/>
          <p:nvPr/>
        </p:nvGrpSpPr>
        <p:grpSpPr>
          <a:xfrm>
            <a:off x="2011679" y="3911600"/>
            <a:ext cx="5344155" cy="1762778"/>
            <a:chOff x="2011679" y="3911600"/>
            <a:chExt cx="5344155" cy="1762778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2469436-A5C2-0719-F72E-6927909D7A5A}"/>
                </a:ext>
              </a:extLst>
            </p:cNvPr>
            <p:cNvSpPr/>
            <p:nvPr/>
          </p:nvSpPr>
          <p:spPr>
            <a:xfrm>
              <a:off x="2011679" y="3911600"/>
              <a:ext cx="5344155" cy="1762778"/>
            </a:xfrm>
            <a:custGeom>
              <a:avLst/>
              <a:gdLst>
                <a:gd name="connsiteX0" fmla="*/ 0 w 4327274"/>
                <a:gd name="connsiteY0" fmla="*/ 1166030 h 1211768"/>
                <a:gd name="connsiteX1" fmla="*/ 589280 w 4327274"/>
                <a:gd name="connsiteY1" fmla="*/ 363390 h 1211768"/>
                <a:gd name="connsiteX2" fmla="*/ 944880 w 4327274"/>
                <a:gd name="connsiteY2" fmla="*/ 48430 h 1211768"/>
                <a:gd name="connsiteX3" fmla="*/ 1310640 w 4327274"/>
                <a:gd name="connsiteY3" fmla="*/ 68750 h 1211768"/>
                <a:gd name="connsiteX4" fmla="*/ 2326640 w 4327274"/>
                <a:gd name="connsiteY4" fmla="*/ 688510 h 1211768"/>
                <a:gd name="connsiteX5" fmla="*/ 2997200 w 4327274"/>
                <a:gd name="connsiteY5" fmla="*/ 922190 h 1211768"/>
                <a:gd name="connsiteX6" fmla="*/ 4216400 w 4327274"/>
                <a:gd name="connsiteY6" fmla="*/ 1186350 h 1211768"/>
                <a:gd name="connsiteX7" fmla="*/ 4196080 w 4327274"/>
                <a:gd name="connsiteY7" fmla="*/ 1186350 h 12117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27274" h="1211768">
                  <a:moveTo>
                    <a:pt x="0" y="1166030"/>
                  </a:moveTo>
                  <a:cubicBezTo>
                    <a:pt x="215900" y="857843"/>
                    <a:pt x="431800" y="549657"/>
                    <a:pt x="589280" y="363390"/>
                  </a:cubicBezTo>
                  <a:cubicBezTo>
                    <a:pt x="746760" y="177123"/>
                    <a:pt x="824653" y="97537"/>
                    <a:pt x="944880" y="48430"/>
                  </a:cubicBezTo>
                  <a:cubicBezTo>
                    <a:pt x="1065107" y="-677"/>
                    <a:pt x="1080347" y="-37930"/>
                    <a:pt x="1310640" y="68750"/>
                  </a:cubicBezTo>
                  <a:cubicBezTo>
                    <a:pt x="1540933" y="175430"/>
                    <a:pt x="2045547" y="546270"/>
                    <a:pt x="2326640" y="688510"/>
                  </a:cubicBezTo>
                  <a:cubicBezTo>
                    <a:pt x="2607733" y="830750"/>
                    <a:pt x="2682240" y="839217"/>
                    <a:pt x="2997200" y="922190"/>
                  </a:cubicBezTo>
                  <a:cubicBezTo>
                    <a:pt x="3312160" y="1005163"/>
                    <a:pt x="4216400" y="1186350"/>
                    <a:pt x="4216400" y="1186350"/>
                  </a:cubicBezTo>
                  <a:cubicBezTo>
                    <a:pt x="4416213" y="1230377"/>
                    <a:pt x="4306146" y="1208363"/>
                    <a:pt x="4196080" y="1186350"/>
                  </a:cubicBezTo>
                </a:path>
              </a:pathLst>
            </a:custGeom>
            <a:ln w="28575" cap="flat" cmpd="sng" algn="ctr">
              <a:solidFill>
                <a:schemeClr val="bg2">
                  <a:lumMod val="20000"/>
                  <a:lumOff val="80000"/>
                </a:schemeClr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16A9DB22-0A00-76A7-411E-1063BAF78BD7}"/>
                </a:ext>
              </a:extLst>
            </p:cNvPr>
            <p:cNvSpPr txBox="1"/>
            <p:nvPr/>
          </p:nvSpPr>
          <p:spPr>
            <a:xfrm>
              <a:off x="5039360" y="4537203"/>
              <a:ext cx="4844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chemeClr val="bg2">
                      <a:lumMod val="20000"/>
                      <a:lumOff val="80000"/>
                    </a:schemeClr>
                  </a:solidFill>
                </a:rPr>
                <a:t>A1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6389A49-FC2D-47EA-40F9-309AA83E3F3A}"/>
              </a:ext>
            </a:extLst>
          </p:cNvPr>
          <p:cNvGrpSpPr/>
          <p:nvPr/>
        </p:nvGrpSpPr>
        <p:grpSpPr>
          <a:xfrm>
            <a:off x="1960880" y="2040231"/>
            <a:ext cx="4454374" cy="3608729"/>
            <a:chOff x="1960880" y="2040231"/>
            <a:chExt cx="4454374" cy="3608729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1547277F-C11B-DCC5-CE89-AB54EA634A76}"/>
                </a:ext>
              </a:extLst>
            </p:cNvPr>
            <p:cNvSpPr/>
            <p:nvPr/>
          </p:nvSpPr>
          <p:spPr>
            <a:xfrm>
              <a:off x="1960880" y="2040231"/>
              <a:ext cx="4454374" cy="3608729"/>
            </a:xfrm>
            <a:custGeom>
              <a:avLst/>
              <a:gdLst>
                <a:gd name="connsiteX0" fmla="*/ 0 w 3606800"/>
                <a:gd name="connsiteY0" fmla="*/ 3608729 h 3608729"/>
                <a:gd name="connsiteX1" fmla="*/ 203200 w 3606800"/>
                <a:gd name="connsiteY1" fmla="*/ 713129 h 3608729"/>
                <a:gd name="connsiteX2" fmla="*/ 406400 w 3606800"/>
                <a:gd name="connsiteY2" fmla="*/ 154329 h 3608729"/>
                <a:gd name="connsiteX3" fmla="*/ 1524000 w 3606800"/>
                <a:gd name="connsiteY3" fmla="*/ 2968649 h 3608729"/>
                <a:gd name="connsiteX4" fmla="*/ 3606800 w 3606800"/>
                <a:gd name="connsiteY4" fmla="*/ 3608729 h 3608729"/>
                <a:gd name="connsiteX5" fmla="*/ 3606800 w 3606800"/>
                <a:gd name="connsiteY5" fmla="*/ 3608729 h 3608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606800" h="3608729">
                  <a:moveTo>
                    <a:pt x="0" y="3608729"/>
                  </a:moveTo>
                  <a:cubicBezTo>
                    <a:pt x="67733" y="2448795"/>
                    <a:pt x="135467" y="1288862"/>
                    <a:pt x="203200" y="713129"/>
                  </a:cubicBezTo>
                  <a:cubicBezTo>
                    <a:pt x="270933" y="137396"/>
                    <a:pt x="186267" y="-221591"/>
                    <a:pt x="406400" y="154329"/>
                  </a:cubicBezTo>
                  <a:cubicBezTo>
                    <a:pt x="626533" y="530249"/>
                    <a:pt x="990600" y="2392916"/>
                    <a:pt x="1524000" y="2968649"/>
                  </a:cubicBezTo>
                  <a:cubicBezTo>
                    <a:pt x="2057400" y="3544382"/>
                    <a:pt x="3606800" y="3608729"/>
                    <a:pt x="3606800" y="3608729"/>
                  </a:cubicBezTo>
                  <a:lnTo>
                    <a:pt x="3606800" y="3608729"/>
                  </a:lnTo>
                </a:path>
              </a:pathLst>
            </a:custGeom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EE7BC921-6555-9D87-4C87-23F697F64114}"/>
                </a:ext>
              </a:extLst>
            </p:cNvPr>
            <p:cNvSpPr txBox="1"/>
            <p:nvPr/>
          </p:nvSpPr>
          <p:spPr>
            <a:xfrm>
              <a:off x="2794000" y="2607191"/>
              <a:ext cx="6415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chemeClr val="accent2">
                      <a:lumMod val="40000"/>
                      <a:lumOff val="60000"/>
                    </a:schemeClr>
                  </a:solidFill>
                </a:rPr>
                <a:t>A2a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2874F4D-46F8-ED9B-86F5-6889DC566DDC}"/>
              </a:ext>
            </a:extLst>
          </p:cNvPr>
          <p:cNvGrpSpPr/>
          <p:nvPr/>
        </p:nvGrpSpPr>
        <p:grpSpPr>
          <a:xfrm>
            <a:off x="1971040" y="3522278"/>
            <a:ext cx="4559261" cy="2183887"/>
            <a:chOff x="1971040" y="3522278"/>
            <a:chExt cx="4559261" cy="2183887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705C231-BB8A-EDF9-9CBF-4509B761DF65}"/>
                </a:ext>
              </a:extLst>
            </p:cNvPr>
            <p:cNvSpPr/>
            <p:nvPr/>
          </p:nvSpPr>
          <p:spPr>
            <a:xfrm>
              <a:off x="1971040" y="3522278"/>
              <a:ext cx="4559261" cy="2183887"/>
            </a:xfrm>
            <a:custGeom>
              <a:avLst/>
              <a:gdLst>
                <a:gd name="connsiteX0" fmla="*/ 0 w 3691729"/>
                <a:gd name="connsiteY0" fmla="*/ 2126682 h 2183887"/>
                <a:gd name="connsiteX1" fmla="*/ 71120 w 3691729"/>
                <a:gd name="connsiteY1" fmla="*/ 1913322 h 2183887"/>
                <a:gd name="connsiteX2" fmla="*/ 375920 w 3691729"/>
                <a:gd name="connsiteY2" fmla="*/ 3242 h 2183887"/>
                <a:gd name="connsiteX3" fmla="*/ 985520 w 3691729"/>
                <a:gd name="connsiteY3" fmla="*/ 1466282 h 2183887"/>
                <a:gd name="connsiteX4" fmla="*/ 1483360 w 3691729"/>
                <a:gd name="connsiteY4" fmla="*/ 1842202 h 2183887"/>
                <a:gd name="connsiteX5" fmla="*/ 1930400 w 3691729"/>
                <a:gd name="connsiteY5" fmla="*/ 1964122 h 2183887"/>
                <a:gd name="connsiteX6" fmla="*/ 3495040 w 3691729"/>
                <a:gd name="connsiteY6" fmla="*/ 2147002 h 2183887"/>
                <a:gd name="connsiteX7" fmla="*/ 3616960 w 3691729"/>
                <a:gd name="connsiteY7" fmla="*/ 2136842 h 21838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691729" h="2183887">
                  <a:moveTo>
                    <a:pt x="0" y="2126682"/>
                  </a:moveTo>
                  <a:cubicBezTo>
                    <a:pt x="4233" y="2196955"/>
                    <a:pt x="8467" y="2267229"/>
                    <a:pt x="71120" y="1913322"/>
                  </a:cubicBezTo>
                  <a:cubicBezTo>
                    <a:pt x="133773" y="1559415"/>
                    <a:pt x="223520" y="77749"/>
                    <a:pt x="375920" y="3242"/>
                  </a:cubicBezTo>
                  <a:cubicBezTo>
                    <a:pt x="528320" y="-71265"/>
                    <a:pt x="800947" y="1159789"/>
                    <a:pt x="985520" y="1466282"/>
                  </a:cubicBezTo>
                  <a:cubicBezTo>
                    <a:pt x="1170093" y="1772775"/>
                    <a:pt x="1325880" y="1759229"/>
                    <a:pt x="1483360" y="1842202"/>
                  </a:cubicBezTo>
                  <a:cubicBezTo>
                    <a:pt x="1640840" y="1925175"/>
                    <a:pt x="1595120" y="1913322"/>
                    <a:pt x="1930400" y="1964122"/>
                  </a:cubicBezTo>
                  <a:cubicBezTo>
                    <a:pt x="2265680" y="2014922"/>
                    <a:pt x="3213947" y="2118215"/>
                    <a:pt x="3495040" y="2147002"/>
                  </a:cubicBezTo>
                  <a:cubicBezTo>
                    <a:pt x="3776133" y="2175789"/>
                    <a:pt x="3696546" y="2156315"/>
                    <a:pt x="3616960" y="2136842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74A3E15E-76F1-F41D-8073-276DBE988AB2}"/>
                </a:ext>
              </a:extLst>
            </p:cNvPr>
            <p:cNvSpPr txBox="1"/>
            <p:nvPr/>
          </p:nvSpPr>
          <p:spPr>
            <a:xfrm>
              <a:off x="2630333" y="3756184"/>
              <a:ext cx="4844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A2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49334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201</Words>
  <Application>Microsoft Office PowerPoint</Application>
  <PresentationFormat>Widescreen</PresentationFormat>
  <Paragraphs>37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 3</vt:lpstr>
      <vt:lpstr>Ion</vt:lpstr>
      <vt:lpstr>51mm Smoke Mortar</vt:lpstr>
      <vt:lpstr>51mm mortar</vt:lpstr>
      <vt:lpstr>PowerPoint Presentation</vt:lpstr>
      <vt:lpstr>Firing results!</vt:lpstr>
      <vt:lpstr>What’s gone wrong?  How do we fix it? What trials can we do?</vt:lpstr>
      <vt:lpstr>Pressure v Time curves.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51mm Smoke Mortar</dc:title>
  <dc:creator>David Holley</dc:creator>
  <cp:lastModifiedBy>David Holley</cp:lastModifiedBy>
  <cp:revision>1</cp:revision>
  <dcterms:created xsi:type="dcterms:W3CDTF">2023-03-01T12:27:37Z</dcterms:created>
  <dcterms:modified xsi:type="dcterms:W3CDTF">2023-03-02T10:51:47Z</dcterms:modified>
</cp:coreProperties>
</file>