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85" r:id="rId4"/>
  </p:sldMasterIdLst>
  <p:notesMasterIdLst>
    <p:notesMasterId r:id="rId24"/>
  </p:notesMasterIdLst>
  <p:handoutMasterIdLst>
    <p:handoutMasterId r:id="rId25"/>
  </p:handoutMasterIdLst>
  <p:sldIdLst>
    <p:sldId id="2561" r:id="rId5"/>
    <p:sldId id="2562" r:id="rId6"/>
    <p:sldId id="2563" r:id="rId7"/>
    <p:sldId id="2564" r:id="rId8"/>
    <p:sldId id="2565" r:id="rId9"/>
    <p:sldId id="2566" r:id="rId10"/>
    <p:sldId id="2567" r:id="rId11"/>
    <p:sldId id="2568" r:id="rId12"/>
    <p:sldId id="2569" r:id="rId13"/>
    <p:sldId id="2570" r:id="rId14"/>
    <p:sldId id="2571" r:id="rId15"/>
    <p:sldId id="2572" r:id="rId16"/>
    <p:sldId id="2573" r:id="rId17"/>
    <p:sldId id="2574" r:id="rId18"/>
    <p:sldId id="2575" r:id="rId19"/>
    <p:sldId id="2576" r:id="rId20"/>
    <p:sldId id="2577" r:id="rId21"/>
    <p:sldId id="2578" r:id="rId22"/>
    <p:sldId id="2579"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Change Management Concepts" id="{621605AA-2D7B-4B05-9986-3B75F763B641}">
          <p14:sldIdLst>
            <p14:sldId id="2561"/>
          </p14:sldIdLst>
        </p14:section>
        <p14:section name="Introduction to Change Management" id="{DF77FD60-04AE-466D-90DD-9EE3E11DABA6}">
          <p14:sldIdLst>
            <p14:sldId id="2562"/>
            <p14:sldId id="2563"/>
          </p14:sldIdLst>
        </p14:section>
        <p14:section name="Key Principles of Change Management" id="{28DBADE9-28B5-4CEF-8729-70207EC1003E}">
          <p14:sldIdLst>
            <p14:sldId id="2564"/>
            <p14:sldId id="2565"/>
          </p14:sldIdLst>
        </p14:section>
        <p14:section name="Change Management Models" id="{1C1DF448-C295-4D27-B7F9-876F890266A0}">
          <p14:sldIdLst>
            <p14:sldId id="2566"/>
            <p14:sldId id="2567"/>
            <p14:sldId id="2568"/>
            <p14:sldId id="2569"/>
          </p14:sldIdLst>
        </p14:section>
        <p14:section name="Types of Organizational Change" id="{062EA937-BF1F-4FFA-80D1-CA67115B22E3}">
          <p14:sldIdLst>
            <p14:sldId id="2570"/>
            <p14:sldId id="2571"/>
          </p14:sldIdLst>
        </p14:section>
        <p14:section name="Challenges in Change Management" id="{26C51498-C1F3-42E9-9268-53B991FC9277}">
          <p14:sldIdLst>
            <p14:sldId id="2572"/>
            <p14:sldId id="2573"/>
          </p14:sldIdLst>
        </p14:section>
        <p14:section name="Best Practices for Successful Change" id="{D985FC07-36E4-4E8D-9606-A54D50CC8404}">
          <p14:sldIdLst>
            <p14:sldId id="2574"/>
            <p14:sldId id="2575"/>
          </p14:sldIdLst>
        </p14:section>
        <p14:section name="Tools and Techniques" id="{0474A7ED-0053-4261-80C2-EDA7417E503D}">
          <p14:sldIdLst>
            <p14:sldId id="2576"/>
            <p14:sldId id="2577"/>
          </p14:sldIdLst>
        </p14:section>
        <p14:section name="Conclusion" id="{D604F0FB-59EE-4379-BFD3-309F85A484DC}">
          <p14:sldIdLst>
            <p14:sldId id="2578"/>
            <p14:sldId id="2579"/>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10E4221-6F06-64E5-5214-772388C857B5}" name="Elizabeth Feldbruegge (ALLEGIS GROUP HOLDINGS INC)" initials="EF(GHI" userId="S::v-felizabeth@microsoft.com::ba5aea11-28e4-484d-8e49-c15efb1bd2e9" providerId="AD"/>
  <p188:author id="{9941987A-41B7-49AC-EE6E-03F2D0BD95BA}" name="Daria Naidenov" initials="DN" userId="S::danaidenov@microsoft.com::ab38ab5f-bdf0-4774-ae5a-d2782abb2027" providerId="AD"/>
  <p188:author id="{85E8F9B2-02AC-6F6E-F5B6-AF53ED8A8312}" name="Lauren Weldy (ALLEGIS GROUP HOLDINGS INC)" initials="LW" userId="S::v-laweldy@microsoft.com::63f3cce1-6527-43d1-991c-7e8015c8c7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9B2E17-5105-44EF-8CF1-162B85F45802}" v="21" dt="2025-12-08T12:24:54.944"/>
  </p1510:revLst>
</p1510:revInfo>
</file>

<file path=ppt/tableStyles.xml><?xml version="1.0" encoding="utf-8"?>
<a:tblStyleLst xmlns:a="http://schemas.openxmlformats.org/drawingml/2006/main" def="{91EBBBCC-DAD2-459C-BE2E-F6DE35CF9A28}">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142" autoAdjust="0"/>
    <p:restoredTop sz="94810"/>
  </p:normalViewPr>
  <p:slideViewPr>
    <p:cSldViewPr snapToGrid="0">
      <p:cViewPr varScale="1">
        <p:scale>
          <a:sx n="78" d="100"/>
          <a:sy n="78" d="100"/>
        </p:scale>
        <p:origin x="72" y="45"/>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58" d="100"/>
          <a:sy n="58" d="100"/>
        </p:scale>
        <p:origin x="3240" y="67"/>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12/8/2025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12/8/2025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AI-generated content may be incorrect.
---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2892837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Definition and Importance</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15307729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Change Management refers to a structured approach for transitioning individuals, teams, and organizations from a current state to a desired future state. It ensures that changes are implemented smoothly and successfully to achieve lasting benefits. The importance of change management lies in its ability to minimize resistance, reduce disruption, and align organizational goals with evolving market conditions. In today’s dynamic business environment, organizations face constant technological advancements, globalization pressures, and competitive challenges. Effective change management helps maintain organizational resilience, fosters adaptability, and ensures that employees remain engaged throughout the transformation process. Without a clear strategy, change initiatives often fail due to poor communication, lack of leadership support, and inadequate stakeholder involvement. Therefore, understanding and applying change management principles is critical for sustainable growth and innovation.</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25292013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Core Principles</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3331332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Successful change management is guided by several key principles. First, it adopts a human-centric approach, recognizing that change impacts people more than processes or technology. Second, it emphasizes clear vision and communication, ensuring that everyone understands the purpose and benefits of the change. Third, leadership commitment is essential; leaders must actively support and model the desired behaviors. Fourth, stakeholder engagement is critical—those affected by the change should be involved early and often to build trust and reduce resistance. Finally, continuous monitoring and feedback loops allow organizations to adapt strategies based on real-time insights. These principles collectively create an environment where change is embraced rather than resisted, enabling organizations to achieve their objectives effectively.</a:t>
            </a: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376016362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Lewin’s 3-Step Model, Kotter’s 8-Step Model, ADKAR Model</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41835551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Lewin’s model simplifies change into three stages: Unfreeze, Change, and Refreeze. The Unfreeze stage involves preparing the organization for change by challenging existing beliefs and creating awareness of the need for transformation. The Change stage is where new processes, behaviors, or technologies are introduced and implemented. Finally, the Refreeze stage stabilizes the organization in its new state, ensuring that changes are embedded into the culture and become standard practice. This model is effective because it provides a clear, structured approach to managing transitions and emphasizes the importance of preparation and reinforcement.</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40689684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Kotter’s model provides a comprehensive roadmap for implementing change through eight steps: creating urgency, forming a guiding coalition, developing a vision and strategy, communicating the vision, empowering action, generating short-term wins, consolidating gains, and anchoring new approaches in the culture. This model emphasizes leadership, communication, and incremental progress, making it suitable for large-scale organizational changes. By following these steps, organizations can build momentum, overcome resistance, and ensure that changes are sustained over time.</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7719490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ADKAR model focuses on individual change and consists of five elements: Awareness of the need for change, Desire to participate and support the change, Knowledge of how to change, Ability to implement new skills and behaviors, and Reinforcement to sustain the change. This model is widely used because it addresses the human side of change, ensuring that individuals are equipped and motivated to adapt. By aligning organizational strategies with these elements, change initiatives become more effective and less disruptive.</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3470504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Categories of Change</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3091337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Organizational changes can be categorized into four main types: Strategic, Structural, Technological, and Cultural. Strategic changes involve shifts in business direction or goals, often driven by market trends or competitive pressures. Structural changes affect organizational hierarchy, roles, and reporting lines, typically aimed at improving efficiency. Technological changes include the adoption of new tools, systems, or processes to enhance productivity and innovation. Cultural changes focus on altering values, behaviors, and norms to align with organizational objectives. Understanding these types helps leaders tailor their change management strategies to the specific nature and impact of the change.</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371776021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Common Barriers</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5213865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Change initiatives often face significant challenges, including resistance from employees who fear uncertainty or loss of control. Lack of leadership support can undermine efforts, as employees look to leaders for guidance and reassurance. Poor communication leads to confusion and mistrust, while inadequate resources hinder implementation. Cultural misalignment, where organizational values conflict with the proposed changes, can also derail progress. Addressing these barriers requires proactive planning, transparent communication, and strong leadership commitment.</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41422231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Effective Strategies</a:t>
            </a:r>
          </a:p>
        </p:txBody>
      </p:sp>
      <p:sp>
        <p:nvSpPr>
          <p:cNvPr id="4" name="Slide Number Placeholder 3"/>
          <p:cNvSpPr>
            <a:spLocks noGrp="1"/>
          </p:cNvSpPr>
          <p:nvPr>
            <p:ph type="sldNum" sz="quarter" idx="5"/>
          </p:nvPr>
        </p:nvSpPr>
        <p:spPr/>
        <p:txBody>
          <a:bodyPr/>
          <a:lstStyle/>
          <a:p>
            <a:fld id="{BFDD6F49-EBB7-4CCF-97A8-E526BB28BB69}" type="slidenum">
              <a:rPr lang="en-US" smtClean="0"/>
              <a:t>14</a:t>
            </a:fld>
            <a:endParaRPr lang="en-US" dirty="0"/>
          </a:p>
        </p:txBody>
      </p:sp>
    </p:spTree>
    <p:extLst>
      <p:ext uri="{BB962C8B-B14F-4D97-AF65-F5344CB8AC3E}">
        <p14:creationId xmlns:p14="http://schemas.microsoft.com/office/powerpoint/2010/main" val="33582278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To ensure successful change, organizations should adopt best practices such as communicating early and transparently to build trust and reduce uncertainty. Providing training and support equips employees with the skills needed to adapt. Celebrating quick wins boosts morale and demonstrates progress. Using change champions helps influence peers and foster acceptance. Finally, measuring and reporting progress ensures accountability and allows for timely adjustments. These strategies collectively create a positive environment for change and increase the likelihood of success.</a:t>
            </a:r>
          </a:p>
        </p:txBody>
      </p:sp>
      <p:sp>
        <p:nvSpPr>
          <p:cNvPr id="4" name="Slide Number Placeholder 3"/>
          <p:cNvSpPr>
            <a:spLocks noGrp="1"/>
          </p:cNvSpPr>
          <p:nvPr>
            <p:ph type="sldNum" sz="quarter" idx="5"/>
          </p:nvPr>
        </p:nvSpPr>
        <p:spPr/>
        <p:txBody>
          <a:bodyPr/>
          <a:lstStyle/>
          <a:p>
            <a:fld id="{BFDD6F49-EBB7-4CCF-97A8-E526BB28BB69}" type="slidenum">
              <a:rPr lang="en-US" smtClean="0"/>
              <a:t>15</a:t>
            </a:fld>
            <a:endParaRPr lang="en-US" dirty="0"/>
          </a:p>
        </p:txBody>
      </p:sp>
    </p:spTree>
    <p:extLst>
      <p:ext uri="{BB962C8B-B14F-4D97-AF65-F5344CB8AC3E}">
        <p14:creationId xmlns:p14="http://schemas.microsoft.com/office/powerpoint/2010/main" val="231585463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Practical Approaches</a:t>
            </a:r>
          </a:p>
        </p:txBody>
      </p:sp>
      <p:sp>
        <p:nvSpPr>
          <p:cNvPr id="4" name="Slide Number Placeholder 3"/>
          <p:cNvSpPr>
            <a:spLocks noGrp="1"/>
          </p:cNvSpPr>
          <p:nvPr>
            <p:ph type="sldNum" sz="quarter" idx="5"/>
          </p:nvPr>
        </p:nvSpPr>
        <p:spPr/>
        <p:txBody>
          <a:bodyPr/>
          <a:lstStyle/>
          <a:p>
            <a:fld id="{BFDD6F49-EBB7-4CCF-97A8-E526BB28BB69}" type="slidenum">
              <a:rPr lang="en-US" smtClean="0"/>
              <a:t>16</a:t>
            </a:fld>
            <a:endParaRPr lang="en-US" dirty="0"/>
          </a:p>
        </p:txBody>
      </p:sp>
    </p:spTree>
    <p:extLst>
      <p:ext uri="{BB962C8B-B14F-4D97-AF65-F5344CB8AC3E}">
        <p14:creationId xmlns:p14="http://schemas.microsoft.com/office/powerpoint/2010/main" val="6831909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Several tools and techniques support effective change management. Stakeholder analysis identifies key individuals and groups affected by the change, enabling targeted communication and engagement. Change impact assessments evaluate the potential effects on processes, systems, and people. Communication plans ensure consistent messaging across all levels of the organization. Training programs build the necessary skills for adaptation, while feedback loops provide insights for continuous improvement. Leveraging these tools helps organizations manage complexity and maintain momentum throughout the change process.</a:t>
            </a:r>
          </a:p>
        </p:txBody>
      </p:sp>
      <p:sp>
        <p:nvSpPr>
          <p:cNvPr id="4" name="Slide Number Placeholder 3"/>
          <p:cNvSpPr>
            <a:spLocks noGrp="1"/>
          </p:cNvSpPr>
          <p:nvPr>
            <p:ph type="sldNum" sz="quarter" idx="5"/>
          </p:nvPr>
        </p:nvSpPr>
        <p:spPr/>
        <p:txBody>
          <a:bodyPr/>
          <a:lstStyle/>
          <a:p>
            <a:fld id="{BFDD6F49-EBB7-4CCF-97A8-E526BB28BB69}" type="slidenum">
              <a:rPr lang="en-US" smtClean="0"/>
              <a:t>17</a:t>
            </a:fld>
            <a:endParaRPr lang="en-US" dirty="0"/>
          </a:p>
        </p:txBody>
      </p:sp>
    </p:spTree>
    <p:extLst>
      <p:ext uri="{BB962C8B-B14F-4D97-AF65-F5344CB8AC3E}">
        <p14:creationId xmlns:p14="http://schemas.microsoft.com/office/powerpoint/2010/main" val="112229155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Key Takeaways</a:t>
            </a:r>
          </a:p>
        </p:txBody>
      </p:sp>
      <p:sp>
        <p:nvSpPr>
          <p:cNvPr id="4" name="Slide Number Placeholder 3"/>
          <p:cNvSpPr>
            <a:spLocks noGrp="1"/>
          </p:cNvSpPr>
          <p:nvPr>
            <p:ph type="sldNum" sz="quarter" idx="5"/>
          </p:nvPr>
        </p:nvSpPr>
        <p:spPr/>
        <p:txBody>
          <a:bodyPr/>
          <a:lstStyle/>
          <a:p>
            <a:fld id="{BFDD6F49-EBB7-4CCF-97A8-E526BB28BB69}" type="slidenum">
              <a:rPr lang="en-US" smtClean="0"/>
              <a:t>18</a:t>
            </a:fld>
            <a:endParaRPr lang="en-US" dirty="0"/>
          </a:p>
        </p:txBody>
      </p:sp>
    </p:spTree>
    <p:extLst>
      <p:ext uri="{BB962C8B-B14F-4D97-AF65-F5344CB8AC3E}">
        <p14:creationId xmlns:p14="http://schemas.microsoft.com/office/powerpoint/2010/main" val="25521460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Change is inevitable in today’s fast-paced business environment, and managing it effectively is a critical competency for organizational success. By understanding key principles, applying proven models like Lewin, Kotter, and ADKAR, and adopting best practices, organizations can navigate transitions smoothly and achieve desired outcomes. Effective change management not only minimizes disruption but also fosters innovation, resilience, and long-term growth. Leaders and managers should view change as an opportunity rather than a threat, leveraging structured approaches to turn challenges into competitive advantages.</a:t>
            </a:r>
          </a:p>
        </p:txBody>
      </p:sp>
      <p:sp>
        <p:nvSpPr>
          <p:cNvPr id="4" name="Slide Number Placeholder 3"/>
          <p:cNvSpPr>
            <a:spLocks noGrp="1"/>
          </p:cNvSpPr>
          <p:nvPr>
            <p:ph type="sldNum" sz="quarter" idx="5"/>
          </p:nvPr>
        </p:nvSpPr>
        <p:spPr/>
        <p:txBody>
          <a:bodyPr/>
          <a:lstStyle/>
          <a:p>
            <a:fld id="{BFDD6F49-EBB7-4CCF-97A8-E526BB28BB69}" type="slidenum">
              <a:rPr lang="en-US" smtClean="0"/>
              <a:t>19</a:t>
            </a:fld>
            <a:endParaRPr lang="en-US" dirty="0"/>
          </a:p>
        </p:txBody>
      </p:sp>
    </p:spTree>
    <p:extLst>
      <p:ext uri="{BB962C8B-B14F-4D97-AF65-F5344CB8AC3E}">
        <p14:creationId xmlns:p14="http://schemas.microsoft.com/office/powerpoint/2010/main" val="175986571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Title with Picture">
    <p:bg>
      <p:bgRef idx="1001">
        <a:schemeClr val="bg1"/>
      </p:bgRef>
    </p:bg>
    <p:spTree>
      <p:nvGrpSpPr>
        <p:cNvPr id="1" name=""/>
        <p:cNvGrpSpPr/>
        <p:nvPr/>
      </p:nvGrpSpPr>
      <p:grpSpPr>
        <a:xfrm>
          <a:off x="0" y="0"/>
          <a:ext cx="0" cy="0"/>
          <a:chOff x="0" y="0"/>
          <a:chExt cx="0" cy="0"/>
        </a:xfrm>
      </p:grpSpPr>
      <p:sp>
        <p:nvSpPr>
          <p:cNvPr id="4" name="Shape">
            <a:extLst>
              <a:ext uri="{FF2B5EF4-FFF2-40B4-BE49-F238E27FC236}">
                <a16:creationId xmlns:a16="http://schemas.microsoft.com/office/drawing/2014/main" id="{0202F551-CD9C-6E27-92C3-595934B22837}"/>
              </a:ext>
            </a:extLst>
          </p:cNvPr>
          <p:cNvSpPr/>
          <p:nvPr/>
        </p:nvSpPr>
        <p:spPr>
          <a:xfrm>
            <a:off x="1062566" y="1161412"/>
            <a:ext cx="10221119" cy="4831742"/>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5" name="Shape">
            <a:extLst>
              <a:ext uri="{FF2B5EF4-FFF2-40B4-BE49-F238E27FC236}">
                <a16:creationId xmlns:a16="http://schemas.microsoft.com/office/drawing/2014/main" id="{A703234F-30D0-CB47-612B-1247B3B32162}"/>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cxnSp>
        <p:nvCxnSpPr>
          <p:cNvPr id="10" name="Straight Connector 9">
            <a:extLst>
              <a:ext uri="{FF2B5EF4-FFF2-40B4-BE49-F238E27FC236}">
                <a16:creationId xmlns:a16="http://schemas.microsoft.com/office/drawing/2014/main" id="{8A20E2C7-A47E-F74C-7AE3-3B9E0FAB4AC3}"/>
              </a:ext>
            </a:extLst>
          </p:cNvPr>
          <p:cNvCxnSpPr>
            <a:cxnSpLocks/>
          </p:cNvCxnSpPr>
          <p:nvPr/>
        </p:nvCxnSpPr>
        <p:spPr>
          <a:xfrm>
            <a:off x="7223309" y="800100"/>
            <a:ext cx="0" cy="4953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61123" y="1339060"/>
            <a:ext cx="4974183" cy="2624418"/>
          </a:xfrm>
        </p:spPr>
        <p:txBody>
          <a:bodyPr vert="horz" lIns="91440" tIns="45720" rIns="91440" bIns="45720" rtlCol="0" anchor="t">
            <a:normAutofit/>
          </a:bodyPr>
          <a:lstStyle>
            <a:lvl1pPr>
              <a:defRPr lang="en-US" sz="4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59205" y="4312625"/>
            <a:ext cx="4974183" cy="1065807"/>
          </a:xfrm>
        </p:spPr>
        <p:txBody>
          <a:bodyPr vert="horz" lIns="91440" tIns="45720" rIns="91440" bIns="45720" rtlCol="0" anchor="b">
            <a:normAutofit/>
          </a:bodyPr>
          <a:lstStyle>
            <a:lvl1pPr marL="0" indent="0">
              <a:buNone/>
              <a:defRPr lang="en-US" sz="1600" cap="all" baseline="0" dirty="0"/>
            </a:lvl1pPr>
          </a:lstStyle>
          <a:p>
            <a:pPr lvl="0"/>
            <a:r>
              <a:rPr lang="en-US"/>
              <a:t>Click to edit Master subtitle style</a:t>
            </a:r>
            <a:endParaRPr lang="en-US" dirty="0"/>
          </a:p>
        </p:txBody>
      </p:sp>
      <p:sp>
        <p:nvSpPr>
          <p:cNvPr id="6" name="Picture Placeholder 13">
            <a:extLst>
              <a:ext uri="{FF2B5EF4-FFF2-40B4-BE49-F238E27FC236}">
                <a16:creationId xmlns:a16="http://schemas.microsoft.com/office/drawing/2014/main" id="{4DC1A109-E158-1AD7-E2B7-416EEE08ACC4}"/>
              </a:ext>
            </a:extLst>
          </p:cNvPr>
          <p:cNvSpPr>
            <a:spLocks noGrp="1"/>
          </p:cNvSpPr>
          <p:nvPr>
            <p:ph type="pic" sz="quarter" idx="10" hasCustomPrompt="1"/>
          </p:nvPr>
        </p:nvSpPr>
        <p:spPr>
          <a:xfrm>
            <a:off x="7238313" y="812266"/>
            <a:ext cx="3829736" cy="4928136"/>
          </a:xfrm>
          <a:blipFill>
            <a:blip r:embed="rId2">
              <a:alphaModFix amt="85000"/>
              <a:extLst>
                <a:ext uri="{28A0092B-C50C-407E-A947-70E740481C1C}">
                  <a14:useLocalDpi xmlns:a14="http://schemas.microsoft.com/office/drawing/2010/main" val="0"/>
                </a:ext>
              </a:extLst>
            </a:blip>
            <a:stretch>
              <a:fillRect/>
            </a:stretch>
          </a:blipFill>
          <a:ln w="25400">
            <a:noFill/>
          </a:ln>
        </p:spPr>
        <p:txBody>
          <a:bodyPr vert="horz" lIns="91440" tIns="0" rIns="0" bIns="0" rtlCol="0">
            <a:noAutofit/>
          </a:bodyPr>
          <a:lstStyle>
            <a:lvl1pPr marL="0" indent="0">
              <a:buNone/>
              <a:defRPr lang="en-US" sz="2400" b="0" i="0" noProof="0">
                <a:solidFill>
                  <a:schemeClr val="tx1"/>
                </a:solidFill>
              </a:defRPr>
            </a:lvl1pPr>
          </a:lstStyle>
          <a:p>
            <a:pPr marL="228600" lvl="0" indent="-228600">
              <a:lnSpc>
                <a:spcPct val="150000"/>
              </a:lnSpc>
            </a:pPr>
            <a:r>
              <a:rPr lang="en-US" noProof="0" dirty="0"/>
              <a:t>  </a:t>
            </a:r>
          </a:p>
        </p:txBody>
      </p:sp>
      <p:sp>
        <p:nvSpPr>
          <p:cNvPr id="15" name="Footer Placeholder 4">
            <a:extLst>
              <a:ext uri="{FF2B5EF4-FFF2-40B4-BE49-F238E27FC236}">
                <a16:creationId xmlns:a16="http://schemas.microsoft.com/office/drawing/2014/main" id="{DF7B139E-1A4F-D7CF-7764-58DA6FAFE2EA}"/>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4" name="Date Placeholder 3">
            <a:extLst>
              <a:ext uri="{FF2B5EF4-FFF2-40B4-BE49-F238E27FC236}">
                <a16:creationId xmlns:a16="http://schemas.microsoft.com/office/drawing/2014/main" id="{9538451A-1E74-ABF8-A9BB-311A384BE9B5}"/>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6" name="Slide Number Placeholder 5">
            <a:extLst>
              <a:ext uri="{FF2B5EF4-FFF2-40B4-BE49-F238E27FC236}">
                <a16:creationId xmlns:a16="http://schemas.microsoft.com/office/drawing/2014/main" id="{358985DD-E6CE-DBCC-61CF-9BBFE330EF13}"/>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6510263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6" name="Title Placeholder 1">
            <a:extLst>
              <a:ext uri="{FF2B5EF4-FFF2-40B4-BE49-F238E27FC236}">
                <a16:creationId xmlns:a16="http://schemas.microsoft.com/office/drawing/2014/main" id="{D8A1486C-62DF-0286-F0FA-6D8E6C8513B7}"/>
              </a:ext>
            </a:extLst>
          </p:cNvPr>
          <p:cNvSpPr>
            <a:spLocks noGrp="1"/>
          </p:cNvSpPr>
          <p:nvPr>
            <p:ph type="title"/>
          </p:nvPr>
        </p:nvSpPr>
        <p:spPr>
          <a:xfrm>
            <a:off x="612648" y="514649"/>
            <a:ext cx="10963655" cy="97237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7" name="Text Placeholder 2">
            <a:extLst>
              <a:ext uri="{FF2B5EF4-FFF2-40B4-BE49-F238E27FC236}">
                <a16:creationId xmlns:a16="http://schemas.microsoft.com/office/drawing/2014/main" id="{F873A82E-EC69-8912-507C-DA9B307DE6F2}"/>
              </a:ext>
            </a:extLst>
          </p:cNvPr>
          <p:cNvSpPr>
            <a:spLocks noGrp="1"/>
          </p:cNvSpPr>
          <p:nvPr>
            <p:ph idx="1"/>
          </p:nvPr>
        </p:nvSpPr>
        <p:spPr>
          <a:xfrm>
            <a:off x="612647" y="1629786"/>
            <a:ext cx="10963656"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a:extLst>
              <a:ext uri="{FF2B5EF4-FFF2-40B4-BE49-F238E27FC236}">
                <a16:creationId xmlns:a16="http://schemas.microsoft.com/office/drawing/2014/main" id="{0CDC75B5-A903-6188-96C8-F110399607F2}"/>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0" name="Date Placeholder 3">
            <a:extLst>
              <a:ext uri="{FF2B5EF4-FFF2-40B4-BE49-F238E27FC236}">
                <a16:creationId xmlns:a16="http://schemas.microsoft.com/office/drawing/2014/main" id="{B97D771A-54A9-9D83-6EAA-DDC7151C8627}"/>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2" name="Slide Number Placeholder 5">
            <a:extLst>
              <a:ext uri="{FF2B5EF4-FFF2-40B4-BE49-F238E27FC236}">
                <a16:creationId xmlns:a16="http://schemas.microsoft.com/office/drawing/2014/main" id="{52259B42-FA10-6971-2364-7DC5DFA2DAA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628191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2">
    <p:bg>
      <p:bgRef idx="1001">
        <a:schemeClr val="bg1"/>
      </p:bgRef>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4D7E220B-260A-1899-9D05-BB8723A88261}"/>
              </a:ext>
            </a:extLst>
          </p:cNvPr>
          <p:cNvGrpSpPr/>
          <p:nvPr/>
        </p:nvGrpSpPr>
        <p:grpSpPr>
          <a:xfrm>
            <a:off x="6941116" y="366348"/>
            <a:ext cx="4886768" cy="6125303"/>
            <a:chOff x="521210" y="647905"/>
            <a:chExt cx="11365967" cy="5565740"/>
          </a:xfrm>
        </p:grpSpPr>
        <p:sp>
          <p:nvSpPr>
            <p:cNvPr id="5" name="Shape 2">
              <a:extLst>
                <a:ext uri="{FF2B5EF4-FFF2-40B4-BE49-F238E27FC236}">
                  <a16:creationId xmlns:a16="http://schemas.microsoft.com/office/drawing/2014/main" id="{91ECAE7C-A949-93C0-3EB3-0B16C6DAC3B2}"/>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6" name="Shape 1">
              <a:extLst>
                <a:ext uri="{FF2B5EF4-FFF2-40B4-BE49-F238E27FC236}">
                  <a16:creationId xmlns:a16="http://schemas.microsoft.com/office/drawing/2014/main" id="{C0165170-3C5A-515F-1EA4-AA3CB178D565}"/>
                </a:ext>
              </a:extLst>
            </p:cNvPr>
            <p:cNvSpPr/>
            <p:nvPr/>
          </p:nvSpPr>
          <p:spPr>
            <a:xfrm>
              <a:off x="521210" y="647905"/>
              <a:ext cx="10911523"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7" name="Title 6">
            <a:extLst>
              <a:ext uri="{FF2B5EF4-FFF2-40B4-BE49-F238E27FC236}">
                <a16:creationId xmlns:a16="http://schemas.microsoft.com/office/drawing/2014/main" id="{77F9E3EB-FD43-A59C-A54A-F11FA9251FDC}"/>
              </a:ext>
            </a:extLst>
          </p:cNvPr>
          <p:cNvSpPr>
            <a:spLocks noGrp="1"/>
          </p:cNvSpPr>
          <p:nvPr>
            <p:ph type="title"/>
          </p:nvPr>
        </p:nvSpPr>
        <p:spPr>
          <a:xfrm>
            <a:off x="7168896" y="1129554"/>
            <a:ext cx="4219626" cy="3475236"/>
          </a:xfrm>
        </p:spPr>
        <p:txBody>
          <a:bodyPr anchor="b">
            <a:normAutofit/>
          </a:bodyPr>
          <a:lstStyle>
            <a:lvl1pPr>
              <a:defRPr sz="4800"/>
            </a:lvl1pPr>
          </a:lstStyle>
          <a:p>
            <a:r>
              <a:rPr lang="en-US" dirty="0"/>
              <a:t>Click to edit Master title style</a:t>
            </a:r>
          </a:p>
        </p:txBody>
      </p:sp>
      <p:sp>
        <p:nvSpPr>
          <p:cNvPr id="15" name="Subtitle 2">
            <a:extLst>
              <a:ext uri="{FF2B5EF4-FFF2-40B4-BE49-F238E27FC236}">
                <a16:creationId xmlns:a16="http://schemas.microsoft.com/office/drawing/2014/main" id="{56AC0B9A-E217-462C-714E-6E5BE5799003}"/>
              </a:ext>
            </a:extLst>
          </p:cNvPr>
          <p:cNvSpPr>
            <a:spLocks noGrp="1"/>
          </p:cNvSpPr>
          <p:nvPr>
            <p:ph type="subTitle" idx="1"/>
          </p:nvPr>
        </p:nvSpPr>
        <p:spPr>
          <a:xfrm>
            <a:off x="7168895" y="4731335"/>
            <a:ext cx="4219626" cy="1184585"/>
          </a:xfrm>
        </p:spPr>
        <p:txBody>
          <a:bodyPr vert="horz" lIns="91440" tIns="45720" rIns="91440" bIns="45720" rtlCol="0" anchor="t">
            <a:normAutofit/>
          </a:bodyPr>
          <a:lstStyle>
            <a:lvl1pPr marL="0" indent="0">
              <a:buNone/>
              <a:defRPr lang="en-US" sz="1600" cap="all" baseline="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a:blip r:embed="rId2">
              <a:alphaModFix amt="85000"/>
              <a:extLst>
                <a:ext uri="{28A0092B-C50C-407E-A947-70E740481C1C}">
                  <a14:useLocalDpi xmlns:a14="http://schemas.microsoft.com/office/drawing/2010/main" val="0"/>
                </a:ext>
              </a:extLst>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cxnSp>
        <p:nvCxnSpPr>
          <p:cNvPr id="12" name="Straight Connector 11">
            <a:extLst>
              <a:ext uri="{FF2B5EF4-FFF2-40B4-BE49-F238E27FC236}">
                <a16:creationId xmlns:a16="http://schemas.microsoft.com/office/drawing/2014/main" id="{AF16905E-92F3-BA17-041B-A2D4BCBF5BB2}"/>
              </a:ext>
            </a:extLst>
          </p:cNvPr>
          <p:cNvCxnSpPr>
            <a:cxnSpLocks/>
          </p:cNvCxnSpPr>
          <p:nvPr userDrawn="1"/>
        </p:nvCxnSpPr>
        <p:spPr>
          <a:xfrm>
            <a:off x="6592577"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14780428"/>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Title with Picture 3">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57F24906-AE7E-6354-BEF6-653E4278B8E2}"/>
              </a:ext>
            </a:extLst>
          </p:cNvPr>
          <p:cNvGrpSpPr/>
          <p:nvPr/>
        </p:nvGrpSpPr>
        <p:grpSpPr>
          <a:xfrm>
            <a:off x="365760" y="366348"/>
            <a:ext cx="4886768" cy="6125303"/>
            <a:chOff x="521210" y="647905"/>
            <a:chExt cx="11365967" cy="5565740"/>
          </a:xfrm>
        </p:grpSpPr>
        <p:sp>
          <p:nvSpPr>
            <p:cNvPr id="8" name="Shape 2">
              <a:extLst>
                <a:ext uri="{FF2B5EF4-FFF2-40B4-BE49-F238E27FC236}">
                  <a16:creationId xmlns:a16="http://schemas.microsoft.com/office/drawing/2014/main" id="{97863BD0-3668-62B2-C6F4-BD77D371C352}"/>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9" name="Shape 1">
              <a:extLst>
                <a:ext uri="{FF2B5EF4-FFF2-40B4-BE49-F238E27FC236}">
                  <a16:creationId xmlns:a16="http://schemas.microsoft.com/office/drawing/2014/main" id="{A731F6E5-8C9E-C424-E6F3-6E6FC4DD5464}"/>
                </a:ext>
              </a:extLst>
            </p:cNvPr>
            <p:cNvSpPr/>
            <p:nvPr/>
          </p:nvSpPr>
          <p:spPr>
            <a:xfrm>
              <a:off x="521210" y="647905"/>
              <a:ext cx="10911523"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5" name="Title 4">
            <a:extLst>
              <a:ext uri="{FF2B5EF4-FFF2-40B4-BE49-F238E27FC236}">
                <a16:creationId xmlns:a16="http://schemas.microsoft.com/office/drawing/2014/main" id="{1FE1C070-AE3A-DBC9-E7FC-B233E403A44B}"/>
              </a:ext>
            </a:extLst>
          </p:cNvPr>
          <p:cNvSpPr>
            <a:spLocks noGrp="1"/>
          </p:cNvSpPr>
          <p:nvPr>
            <p:ph type="title"/>
          </p:nvPr>
        </p:nvSpPr>
        <p:spPr>
          <a:xfrm>
            <a:off x="593541" y="603503"/>
            <a:ext cx="4235820" cy="3739895"/>
          </a:xfrm>
        </p:spPr>
        <p:txBody>
          <a:bodyPr>
            <a:normAutofit/>
          </a:bodyPr>
          <a:lstStyle>
            <a:lvl1pPr>
              <a:defRPr sz="5200"/>
            </a:lvl1pPr>
          </a:lstStyle>
          <a:p>
            <a:r>
              <a:rPr lang="en-US" dirty="0"/>
              <a:t>Click to edit Master title style</a:t>
            </a:r>
          </a:p>
        </p:txBody>
      </p:sp>
      <p:sp>
        <p:nvSpPr>
          <p:cNvPr id="13" name="Subtitle 2">
            <a:extLst>
              <a:ext uri="{FF2B5EF4-FFF2-40B4-BE49-F238E27FC236}">
                <a16:creationId xmlns:a16="http://schemas.microsoft.com/office/drawing/2014/main" id="{2F9F140D-1A01-09CE-B008-51350362BB32}"/>
              </a:ext>
            </a:extLst>
          </p:cNvPr>
          <p:cNvSpPr>
            <a:spLocks noGrp="1"/>
          </p:cNvSpPr>
          <p:nvPr>
            <p:ph type="subTitle" idx="1"/>
          </p:nvPr>
        </p:nvSpPr>
        <p:spPr>
          <a:xfrm>
            <a:off x="593541" y="4661255"/>
            <a:ext cx="4235820" cy="1380744"/>
          </a:xfrm>
        </p:spPr>
        <p:txBody>
          <a:bodyPr vert="horz" lIns="91440" tIns="45720" rIns="91440" bIns="45720" rtlCol="0" anchor="b">
            <a:normAutofit/>
          </a:bodyPr>
          <a:lstStyle>
            <a:lvl1pPr marL="0" indent="0">
              <a:buNone/>
              <a:defRPr lang="en-US" sz="1800" cap="all" baseline="0" dirty="0"/>
            </a:lvl1pPr>
          </a:lstStyle>
          <a:p>
            <a:pPr lvl="0"/>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5613962" y="0"/>
            <a:ext cx="6578038" cy="6858000"/>
          </a:xfrm>
          <a:blipFill>
            <a:blip r:embed="rId2">
              <a:alphaModFix amt="85000"/>
              <a:extLst>
                <a:ext uri="{28A0092B-C50C-407E-A947-70E740481C1C}">
                  <a14:useLocalDpi xmlns:a14="http://schemas.microsoft.com/office/drawing/2010/main" val="0"/>
                </a:ext>
              </a:extLst>
            </a:blip>
            <a:stretch>
              <a:fillRect/>
            </a:stretch>
          </a:blipFill>
        </p:spPr>
        <p:txBody>
          <a:bodyPr vert="horz" lIns="91440" tIns="0" rIns="0" bIns="0" rtlCol="0">
            <a:noAutofit/>
          </a:bodyPr>
          <a:lstStyle>
            <a:lvl1pPr marL="0" indent="0">
              <a:buNone/>
              <a:defRPr lang="en-US" sz="2400" b="0" i="0"/>
            </a:lvl1pPr>
          </a:lstStyle>
          <a:p>
            <a:pPr marL="228600" lvl="0" indent="-228600">
              <a:lnSpc>
                <a:spcPct val="150000"/>
              </a:lnSpc>
            </a:pPr>
            <a:r>
              <a:rPr lang="en-US" dirty="0"/>
              <a:t>  </a:t>
            </a:r>
          </a:p>
        </p:txBody>
      </p:sp>
      <p:cxnSp>
        <p:nvCxnSpPr>
          <p:cNvPr id="10" name="Straight Connector 9">
            <a:extLst>
              <a:ext uri="{FF2B5EF4-FFF2-40B4-BE49-F238E27FC236}">
                <a16:creationId xmlns:a16="http://schemas.microsoft.com/office/drawing/2014/main" id="{E33280CB-6F3A-4AAC-F373-F6910037E871}"/>
              </a:ext>
            </a:extLst>
          </p:cNvPr>
          <p:cNvCxnSpPr>
            <a:cxnSpLocks/>
          </p:cNvCxnSpPr>
          <p:nvPr/>
        </p:nvCxnSpPr>
        <p:spPr>
          <a:xfrm>
            <a:off x="5594712"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4613891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4">
    <p:bg>
      <p:bgRef idx="1001">
        <a:schemeClr val="bg1"/>
      </p:bgRef>
    </p:bg>
    <p:spTree>
      <p:nvGrpSpPr>
        <p:cNvPr id="1" name=""/>
        <p:cNvGrpSpPr/>
        <p:nvPr/>
      </p:nvGrpSpPr>
      <p:grpSpPr>
        <a:xfrm>
          <a:off x="0" y="0"/>
          <a:ext cx="0" cy="0"/>
          <a:chOff x="0" y="0"/>
          <a:chExt cx="0" cy="0"/>
        </a:xfrm>
      </p:grpSpPr>
      <p:sp>
        <p:nvSpPr>
          <p:cNvPr id="4" name="Shape">
            <a:extLst>
              <a:ext uri="{FF2B5EF4-FFF2-40B4-BE49-F238E27FC236}">
                <a16:creationId xmlns:a16="http://schemas.microsoft.com/office/drawing/2014/main" id="{0202F551-CD9C-6E27-92C3-595934B22837}"/>
              </a:ext>
            </a:extLst>
          </p:cNvPr>
          <p:cNvSpPr/>
          <p:nvPr/>
        </p:nvSpPr>
        <p:spPr>
          <a:xfrm>
            <a:off x="1062566" y="1161412"/>
            <a:ext cx="10221119" cy="4831742"/>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5" name="Shape">
            <a:extLst>
              <a:ext uri="{FF2B5EF4-FFF2-40B4-BE49-F238E27FC236}">
                <a16:creationId xmlns:a16="http://schemas.microsoft.com/office/drawing/2014/main" id="{A703234F-30D0-CB47-612B-1247B3B32162}"/>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cxnSp>
        <p:nvCxnSpPr>
          <p:cNvPr id="10" name="Straight Connector 9">
            <a:extLst>
              <a:ext uri="{FF2B5EF4-FFF2-40B4-BE49-F238E27FC236}">
                <a16:creationId xmlns:a16="http://schemas.microsoft.com/office/drawing/2014/main" id="{8A20E2C7-A47E-F74C-7AE3-3B9E0FAB4AC3}"/>
              </a:ext>
            </a:extLst>
          </p:cNvPr>
          <p:cNvCxnSpPr>
            <a:cxnSpLocks/>
          </p:cNvCxnSpPr>
          <p:nvPr/>
        </p:nvCxnSpPr>
        <p:spPr>
          <a:xfrm>
            <a:off x="8790317" y="800100"/>
            <a:ext cx="0" cy="4953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61123" y="1339060"/>
            <a:ext cx="6699667" cy="2207884"/>
          </a:xfrm>
        </p:spPr>
        <p:txBody>
          <a:bodyPr vert="horz" lIns="91440" tIns="45720" rIns="91440" bIns="45720" rtlCol="0" anchor="b">
            <a:normAutofit/>
          </a:bodyPr>
          <a:lstStyle>
            <a:lvl1pPr>
              <a:defRPr lang="en-US" sz="4800" dirty="0"/>
            </a:lvl1pPr>
          </a:lstStyle>
          <a:p>
            <a:pPr lvl="0"/>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459205" y="3786997"/>
            <a:ext cx="6699665" cy="1591436"/>
          </a:xfrm>
        </p:spPr>
        <p:txBody>
          <a:bodyPr vert="horz" lIns="91440" tIns="45720" rIns="91440" bIns="45720" rtlCol="0" anchor="t">
            <a:normAutofit/>
          </a:bodyPr>
          <a:lstStyle>
            <a:lvl1pPr marL="0" indent="0">
              <a:buNone/>
              <a:defRPr lang="en-US" sz="1600" cap="all" baseline="0" dirty="0"/>
            </a:lvl1pPr>
          </a:lstStyle>
          <a:p>
            <a:pPr lvl="0"/>
            <a:r>
              <a:rPr lang="en-US" dirty="0"/>
              <a:t>Click to edit Master subtitle style</a:t>
            </a:r>
          </a:p>
        </p:txBody>
      </p:sp>
      <p:sp>
        <p:nvSpPr>
          <p:cNvPr id="6" name="Picture Placeholder 13">
            <a:extLst>
              <a:ext uri="{FF2B5EF4-FFF2-40B4-BE49-F238E27FC236}">
                <a16:creationId xmlns:a16="http://schemas.microsoft.com/office/drawing/2014/main" id="{4DC1A109-E158-1AD7-E2B7-416EEE08ACC4}"/>
              </a:ext>
            </a:extLst>
          </p:cNvPr>
          <p:cNvSpPr>
            <a:spLocks noGrp="1"/>
          </p:cNvSpPr>
          <p:nvPr>
            <p:ph type="pic" sz="quarter" idx="10" hasCustomPrompt="1"/>
          </p:nvPr>
        </p:nvSpPr>
        <p:spPr>
          <a:xfrm>
            <a:off x="8807569" y="812266"/>
            <a:ext cx="2260479" cy="4928136"/>
          </a:xfrm>
          <a:blipFill>
            <a:blip r:embed="rId2">
              <a:alphaModFix amt="85000"/>
              <a:extLst>
                <a:ext uri="{28A0092B-C50C-407E-A947-70E740481C1C}">
                  <a14:useLocalDpi xmlns:a14="http://schemas.microsoft.com/office/drawing/2010/main" val="0"/>
                </a:ext>
              </a:extLst>
            </a:blip>
            <a:stretch>
              <a:fillRect/>
            </a:stretch>
          </a:blipFill>
          <a:ln w="25400">
            <a:noFill/>
          </a:ln>
        </p:spPr>
        <p:txBody>
          <a:bodyPr vert="horz" lIns="91440" tIns="0" rIns="0" bIns="0" rtlCol="0">
            <a:noAutofit/>
          </a:bodyPr>
          <a:lstStyle>
            <a:lvl1pPr marL="0" indent="0">
              <a:buNone/>
              <a:defRPr lang="en-US" sz="2400" b="0" i="0" noProof="0">
                <a:solidFill>
                  <a:schemeClr val="tx1"/>
                </a:solidFill>
              </a:defRPr>
            </a:lvl1pPr>
          </a:lstStyle>
          <a:p>
            <a:pPr marL="228600" lvl="0" indent="-228600">
              <a:lnSpc>
                <a:spcPct val="150000"/>
              </a:lnSpc>
            </a:pPr>
            <a:r>
              <a:rPr lang="en-US" noProof="0" dirty="0"/>
              <a:t>  </a:t>
            </a:r>
          </a:p>
        </p:txBody>
      </p:sp>
      <p:sp>
        <p:nvSpPr>
          <p:cNvPr id="15" name="Footer Placeholder 4">
            <a:extLst>
              <a:ext uri="{FF2B5EF4-FFF2-40B4-BE49-F238E27FC236}">
                <a16:creationId xmlns:a16="http://schemas.microsoft.com/office/drawing/2014/main" id="{DF7B139E-1A4F-D7CF-7764-58DA6FAFE2EA}"/>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4" name="Date Placeholder 3">
            <a:extLst>
              <a:ext uri="{FF2B5EF4-FFF2-40B4-BE49-F238E27FC236}">
                <a16:creationId xmlns:a16="http://schemas.microsoft.com/office/drawing/2014/main" id="{9538451A-1E74-ABF8-A9BB-311A384BE9B5}"/>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6" name="Slide Number Placeholder 5">
            <a:extLst>
              <a:ext uri="{FF2B5EF4-FFF2-40B4-BE49-F238E27FC236}">
                <a16:creationId xmlns:a16="http://schemas.microsoft.com/office/drawing/2014/main" id="{358985DD-E6CE-DBCC-61CF-9BBFE330EF13}"/>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54260349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 preserve="1">
  <p:cSld name="Title">
    <p:bg>
      <p:bgRef idx="1001">
        <a:schemeClr val="bg1"/>
      </p:bgRef>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B67FC65-5AAF-6A23-5752-1C26B207DC72}"/>
              </a:ext>
            </a:extLst>
          </p:cNvPr>
          <p:cNvGrpSpPr/>
          <p:nvPr/>
        </p:nvGrpSpPr>
        <p:grpSpPr>
          <a:xfrm>
            <a:off x="452064" y="492893"/>
            <a:ext cx="11287872" cy="5876422"/>
            <a:chOff x="521208" y="647905"/>
            <a:chExt cx="11365969" cy="5565740"/>
          </a:xfrm>
        </p:grpSpPr>
        <p:sp>
          <p:nvSpPr>
            <p:cNvPr id="5" name="Shape 2">
              <a:extLst>
                <a:ext uri="{FF2B5EF4-FFF2-40B4-BE49-F238E27FC236}">
                  <a16:creationId xmlns:a16="http://schemas.microsoft.com/office/drawing/2014/main" id="{043EAAF4-DE2D-970B-4D15-6D36EEAC1744}"/>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6" name="Shape 1">
              <a:extLst>
                <a:ext uri="{FF2B5EF4-FFF2-40B4-BE49-F238E27FC236}">
                  <a16:creationId xmlns:a16="http://schemas.microsoft.com/office/drawing/2014/main" id="{496DF73D-E4E2-469F-D426-591823D792A6}"/>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278923" y="874374"/>
            <a:ext cx="9634154" cy="2821728"/>
          </a:xfrm>
        </p:spPr>
        <p:txBody>
          <a:bodyPr anchor="b">
            <a:normAutofit/>
          </a:bodyPr>
          <a:lstStyle>
            <a:lvl1pPr algn="ctr">
              <a:defRPr sz="7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012480" y="4077583"/>
            <a:ext cx="8167040" cy="1717042"/>
          </a:xfrm>
        </p:spPr>
        <p:txBody>
          <a:bodyPr anchor="t">
            <a:normAutofit/>
          </a:bodyPr>
          <a:lstStyle>
            <a:lvl1pPr marL="0" indent="0" algn="ctr">
              <a:buNone/>
              <a:defRPr sz="22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156759722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Title 2">
    <p:bg>
      <p:bgRef idx="1001">
        <a:schemeClr val="bg1"/>
      </p:bgRef>
    </p:bg>
    <p:spTree>
      <p:nvGrpSpPr>
        <p:cNvPr id="1" name=""/>
        <p:cNvGrpSpPr/>
        <p:nvPr/>
      </p:nvGrpSpPr>
      <p:grpSpPr>
        <a:xfrm>
          <a:off x="0" y="0"/>
          <a:ext cx="0" cy="0"/>
          <a:chOff x="0" y="0"/>
          <a:chExt cx="0" cy="0"/>
        </a:xfrm>
      </p:grpSpPr>
      <p:grpSp>
        <p:nvGrpSpPr>
          <p:cNvPr id="4" name="Group 3">
            <a:extLst>
              <a:ext uri="{FF2B5EF4-FFF2-40B4-BE49-F238E27FC236}">
                <a16:creationId xmlns:a16="http://schemas.microsoft.com/office/drawing/2014/main" id="{5E55F6A4-0EE0-72F7-43D5-EB21317D9598}"/>
              </a:ext>
            </a:extLst>
          </p:cNvPr>
          <p:cNvGrpSpPr/>
          <p:nvPr/>
        </p:nvGrpSpPr>
        <p:grpSpPr>
          <a:xfrm>
            <a:off x="452064" y="492893"/>
            <a:ext cx="11287872" cy="5876422"/>
            <a:chOff x="521208" y="647905"/>
            <a:chExt cx="11365969" cy="5565740"/>
          </a:xfrm>
        </p:grpSpPr>
        <p:sp>
          <p:nvSpPr>
            <p:cNvPr id="5" name="Shape 2">
              <a:extLst>
                <a:ext uri="{FF2B5EF4-FFF2-40B4-BE49-F238E27FC236}">
                  <a16:creationId xmlns:a16="http://schemas.microsoft.com/office/drawing/2014/main" id="{C4D77848-8CF0-5322-623B-CDF1FE03362C}"/>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dirty="0">
                <a:solidFill>
                  <a:schemeClr val="lt1"/>
                </a:solidFill>
                <a:latin typeface="Karla"/>
                <a:ea typeface="Karla"/>
                <a:cs typeface="Karla"/>
                <a:sym typeface="Karla"/>
              </a:endParaRPr>
            </a:p>
          </p:txBody>
        </p:sp>
        <p:sp>
          <p:nvSpPr>
            <p:cNvPr id="6" name="Shape1">
              <a:extLst>
                <a:ext uri="{FF2B5EF4-FFF2-40B4-BE49-F238E27FC236}">
                  <a16:creationId xmlns:a16="http://schemas.microsoft.com/office/drawing/2014/main" id="{677E7171-85EC-575A-EE36-F9950B227D94}"/>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dirty="0">
                <a:solidFill>
                  <a:schemeClr val="lt1"/>
                </a:solidFill>
                <a:latin typeface="Karla"/>
                <a:ea typeface="Karla"/>
                <a:cs typeface="Karla"/>
                <a:sym typeface="Karla"/>
              </a:endParaRPr>
            </a:p>
          </p:txBody>
        </p:sp>
      </p:grpSp>
      <p:sp>
        <p:nvSpPr>
          <p:cNvPr id="8" name="Title 7">
            <a:extLst>
              <a:ext uri="{FF2B5EF4-FFF2-40B4-BE49-F238E27FC236}">
                <a16:creationId xmlns:a16="http://schemas.microsoft.com/office/drawing/2014/main" id="{BAC83CEA-8EC3-98F1-0078-550B9B56BE91}"/>
              </a:ext>
            </a:extLst>
          </p:cNvPr>
          <p:cNvSpPr>
            <a:spLocks noGrp="1"/>
          </p:cNvSpPr>
          <p:nvPr>
            <p:ph type="title"/>
          </p:nvPr>
        </p:nvSpPr>
        <p:spPr>
          <a:xfrm>
            <a:off x="974845" y="935204"/>
            <a:ext cx="10036005" cy="3592628"/>
          </a:xfrm>
        </p:spPr>
        <p:txBody>
          <a:bodyPr anchor="b">
            <a:normAutofit/>
          </a:bodyPr>
          <a:lstStyle>
            <a:lvl1pPr>
              <a:defRPr sz="7200"/>
            </a:lvl1pPr>
          </a:lstStyle>
          <a:p>
            <a:r>
              <a:rPr lang="en-US" dirty="0"/>
              <a:t>Click to edit Master title style</a:t>
            </a:r>
          </a:p>
        </p:txBody>
      </p:sp>
      <p:sp>
        <p:nvSpPr>
          <p:cNvPr id="11" name="Subtitle 2">
            <a:extLst>
              <a:ext uri="{FF2B5EF4-FFF2-40B4-BE49-F238E27FC236}">
                <a16:creationId xmlns:a16="http://schemas.microsoft.com/office/drawing/2014/main" id="{42BA4ADB-DF4D-29DD-5069-E1950A2F6636}"/>
              </a:ext>
            </a:extLst>
          </p:cNvPr>
          <p:cNvSpPr>
            <a:spLocks noGrp="1"/>
          </p:cNvSpPr>
          <p:nvPr>
            <p:ph type="subTitle" idx="1"/>
          </p:nvPr>
        </p:nvSpPr>
        <p:spPr>
          <a:xfrm>
            <a:off x="974845" y="4698103"/>
            <a:ext cx="10036005" cy="1014984"/>
          </a:xfrm>
        </p:spPr>
        <p:txBody>
          <a:bodyPr vert="horz" lIns="91440" tIns="45720" rIns="91440" bIns="45720" rtlCol="0" anchor="t">
            <a:noAutofit/>
          </a:bodyPr>
          <a:lstStyle>
            <a:lvl1pPr marL="0" indent="0">
              <a:buNone/>
              <a:defRPr lang="en-US" sz="2800" cap="all" baseline="0" dirty="0"/>
            </a:lvl1pPr>
          </a:lstStyle>
          <a:p>
            <a:pPr lvl="0"/>
            <a:r>
              <a:rPr lang="en-US" dirty="0"/>
              <a:t>Click to edit Master subtitle style</a:t>
            </a:r>
          </a:p>
        </p:txBody>
      </p:sp>
    </p:spTree>
    <p:extLst>
      <p:ext uri="{BB962C8B-B14F-4D97-AF65-F5344CB8AC3E}">
        <p14:creationId xmlns:p14="http://schemas.microsoft.com/office/powerpoint/2010/main" val="137817547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p:cSld name="Title 3">
    <p:bg>
      <p:bgRef idx="1001">
        <a:schemeClr val="bg1"/>
      </p:bgRef>
    </p:bg>
    <p:spTree>
      <p:nvGrpSpPr>
        <p:cNvPr id="1" name=""/>
        <p:cNvGrpSpPr/>
        <p:nvPr/>
      </p:nvGrpSpPr>
      <p:grpSpPr>
        <a:xfrm>
          <a:off x="0" y="0"/>
          <a:ext cx="0" cy="0"/>
          <a:chOff x="0" y="0"/>
          <a:chExt cx="0" cy="0"/>
        </a:xfrm>
      </p:grpSpPr>
      <p:sp>
        <p:nvSpPr>
          <p:cNvPr id="4" name="Shape 2">
            <a:extLst>
              <a:ext uri="{FF2B5EF4-FFF2-40B4-BE49-F238E27FC236}">
                <a16:creationId xmlns:a16="http://schemas.microsoft.com/office/drawing/2014/main" id="{965F8DDB-78C2-9A91-D69C-2BE7D0DC5F3C}"/>
              </a:ext>
            </a:extLst>
          </p:cNvPr>
          <p:cNvSpPr/>
          <p:nvPr/>
        </p:nvSpPr>
        <p:spPr>
          <a:xfrm>
            <a:off x="1062566" y="1161412"/>
            <a:ext cx="10221119" cy="483174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5" name="Shape 1">
            <a:extLst>
              <a:ext uri="{FF2B5EF4-FFF2-40B4-BE49-F238E27FC236}">
                <a16:creationId xmlns:a16="http://schemas.microsoft.com/office/drawing/2014/main" id="{F2CE1086-051B-D73D-67CF-8E86D2965B5E}"/>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866900" y="1208585"/>
            <a:ext cx="8229600" cy="2621154"/>
          </a:xfrm>
        </p:spPr>
        <p:txBody>
          <a:bodyPr anchor="b">
            <a:normAutofit/>
          </a:bodyPr>
          <a:lstStyle>
            <a:lvl1pPr algn="ctr">
              <a:defRPr sz="600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87623" y="3929930"/>
            <a:ext cx="7588155" cy="1414091"/>
          </a:xfrm>
        </p:spPr>
        <p:txBody>
          <a:bodyPr>
            <a:normAutofit/>
          </a:bodyPr>
          <a:lstStyle>
            <a:lvl1pPr marL="0" indent="0" algn="ctr">
              <a:buNone/>
              <a:defRPr sz="22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3254332275"/>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Ref idx="1001">
        <a:schemeClr val="bg2"/>
      </p:bgRef>
    </p:bg>
    <p:spTree>
      <p:nvGrpSpPr>
        <p:cNvPr id="1" name=""/>
        <p:cNvGrpSpPr/>
        <p:nvPr/>
      </p:nvGrpSpPr>
      <p:grpSpPr>
        <a:xfrm>
          <a:off x="0" y="0"/>
          <a:ext cx="0" cy="0"/>
          <a:chOff x="0" y="0"/>
          <a:chExt cx="0" cy="0"/>
        </a:xfrm>
      </p:grpSpPr>
      <p:sp>
        <p:nvSpPr>
          <p:cNvPr id="3" name="Shape 2">
            <a:extLst>
              <a:ext uri="{FF2B5EF4-FFF2-40B4-BE49-F238E27FC236}">
                <a16:creationId xmlns:a16="http://schemas.microsoft.com/office/drawing/2014/main" id="{309359E1-DCAB-6CB5-49DB-E3E715B038D7}"/>
              </a:ext>
            </a:extLst>
          </p:cNvPr>
          <p:cNvSpPr/>
          <p:nvPr/>
        </p:nvSpPr>
        <p:spPr>
          <a:xfrm>
            <a:off x="1062566" y="1161412"/>
            <a:ext cx="10221119" cy="483174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7" name="Shape 1">
            <a:extLst>
              <a:ext uri="{FF2B5EF4-FFF2-40B4-BE49-F238E27FC236}">
                <a16:creationId xmlns:a16="http://schemas.microsoft.com/office/drawing/2014/main" id="{D92930F3-3A63-5E7D-B558-798DFD2A08F5}"/>
              </a:ext>
            </a:extLst>
          </p:cNvPr>
          <p:cNvSpPr/>
          <p:nvPr/>
        </p:nvSpPr>
        <p:spPr>
          <a:xfrm>
            <a:off x="858371" y="800100"/>
            <a:ext cx="10221119" cy="4953001"/>
          </a:xfrm>
          <a:prstGeom prst="rect">
            <a:avLst/>
          </a:prstGeom>
          <a:solidFill>
            <a:schemeClr val="tx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1522013" y="1282325"/>
            <a:ext cx="8893834" cy="3988550"/>
          </a:xfrm>
        </p:spPr>
        <p:txBody>
          <a:bodyPr vert="horz" lIns="91440" tIns="45720" rIns="91440" bIns="45720" rtlCol="0" anchor="ctr">
            <a:normAutofit/>
          </a:bodyPr>
          <a:lstStyle>
            <a:lvl1pPr algn="ctr">
              <a:defRPr lang="en-US" sz="5400" dirty="0">
                <a:solidFill>
                  <a:schemeClr val="bg1"/>
                </a:solidFill>
              </a:defRPr>
            </a:lvl1pPr>
          </a:lstStyle>
          <a:p>
            <a:pPr lvl="0"/>
            <a:r>
              <a:rPr lang="en-US" dirty="0"/>
              <a:t>Section header</a:t>
            </a:r>
          </a:p>
        </p:txBody>
      </p:sp>
      <p:sp>
        <p:nvSpPr>
          <p:cNvPr id="12" name="Footer Placeholder 4">
            <a:extLst>
              <a:ext uri="{FF2B5EF4-FFF2-40B4-BE49-F238E27FC236}">
                <a16:creationId xmlns:a16="http://schemas.microsoft.com/office/drawing/2014/main" id="{99B0FCAC-1DD5-03B7-6568-464B93F97E04}"/>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1" name="Date Placeholder 3">
            <a:extLst>
              <a:ext uri="{FF2B5EF4-FFF2-40B4-BE49-F238E27FC236}">
                <a16:creationId xmlns:a16="http://schemas.microsoft.com/office/drawing/2014/main" id="{410DA06E-F976-C917-8034-10D5651419EA}"/>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3" name="Slide Number Placeholder 5">
            <a:extLst>
              <a:ext uri="{FF2B5EF4-FFF2-40B4-BE49-F238E27FC236}">
                <a16:creationId xmlns:a16="http://schemas.microsoft.com/office/drawing/2014/main" id="{7B2B0EFD-25F7-7463-7D6B-AD6B0A8B0FF2}"/>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603842569"/>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4"/>
        </a:solidFill>
        <a:effectLst/>
      </p:bgPr>
    </p:bg>
    <p:spTree>
      <p:nvGrpSpPr>
        <p:cNvPr id="1" name=""/>
        <p:cNvGrpSpPr/>
        <p:nvPr/>
      </p:nvGrpSpPr>
      <p:grpSpPr>
        <a:xfrm>
          <a:off x="0" y="0"/>
          <a:ext cx="0" cy="0"/>
          <a:chOff x="0" y="0"/>
          <a:chExt cx="0" cy="0"/>
        </a:xfrm>
      </p:grpSpPr>
      <p:sp>
        <p:nvSpPr>
          <p:cNvPr id="3" name="Shape 2">
            <a:extLst>
              <a:ext uri="{FF2B5EF4-FFF2-40B4-BE49-F238E27FC236}">
                <a16:creationId xmlns:a16="http://schemas.microsoft.com/office/drawing/2014/main" id="{8B3FAB4B-5BE6-36A5-AC57-A8A4DE80EDF0}"/>
              </a:ext>
            </a:extLst>
          </p:cNvPr>
          <p:cNvSpPr/>
          <p:nvPr userDrawn="1"/>
        </p:nvSpPr>
        <p:spPr>
          <a:xfrm>
            <a:off x="1062566" y="1161412"/>
            <a:ext cx="10221119" cy="4831742"/>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4" name="Shape 1">
            <a:extLst>
              <a:ext uri="{FF2B5EF4-FFF2-40B4-BE49-F238E27FC236}">
                <a16:creationId xmlns:a16="http://schemas.microsoft.com/office/drawing/2014/main" id="{455D774B-5A74-ECBA-B23F-FDB73925D455}"/>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br>
              <a:rPr lang="en-US" sz="1800" b="0" i="0" u="none" strike="noStrike" cap="none" noProof="0" dirty="0">
                <a:solidFill>
                  <a:schemeClr val="lt1"/>
                </a:solidFill>
                <a:latin typeface="Karla"/>
                <a:ea typeface="Karla"/>
                <a:cs typeface="Karla"/>
                <a:sym typeface="Karla"/>
              </a:rPr>
            </a:br>
            <a:endParaRPr lang="en-US" sz="1800" b="0" i="0" u="none" strike="noStrike" cap="none"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580331" y="1525905"/>
            <a:ext cx="8838202" cy="846396"/>
          </a:xfrm>
        </p:spPr>
        <p:txBody>
          <a:bodyPr anchor="b">
            <a:normAutofit/>
          </a:bodyPr>
          <a:lstStyle>
            <a:lvl1pPr>
              <a:defRPr sz="4400">
                <a:solidFill>
                  <a:schemeClr val="tx1"/>
                </a:solidFill>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580332" y="2650524"/>
            <a:ext cx="8838202" cy="2386352"/>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Footer Placeholder 4">
            <a:extLst>
              <a:ext uri="{FF2B5EF4-FFF2-40B4-BE49-F238E27FC236}">
                <a16:creationId xmlns:a16="http://schemas.microsoft.com/office/drawing/2014/main" id="{327C2936-23FD-A202-FEC8-A04EC6038E21}"/>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9" name="Date Placeholder 3">
            <a:extLst>
              <a:ext uri="{FF2B5EF4-FFF2-40B4-BE49-F238E27FC236}">
                <a16:creationId xmlns:a16="http://schemas.microsoft.com/office/drawing/2014/main" id="{A74C11B4-B6D5-47F5-335E-A913C2501ED0}"/>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3" name="Slide Number Placeholder 5">
            <a:extLst>
              <a:ext uri="{FF2B5EF4-FFF2-40B4-BE49-F238E27FC236}">
                <a16:creationId xmlns:a16="http://schemas.microsoft.com/office/drawing/2014/main" id="{040C422B-2C69-102F-F573-37A60C6CA350}"/>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30714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4"/>
        </a:solidFill>
        <a:effectLst/>
      </p:bgPr>
    </p:bg>
    <p:spTree>
      <p:nvGrpSpPr>
        <p:cNvPr id="1" name=""/>
        <p:cNvGrpSpPr/>
        <p:nvPr/>
      </p:nvGrpSpPr>
      <p:grpSpPr>
        <a:xfrm>
          <a:off x="0" y="0"/>
          <a:ext cx="0" cy="0"/>
          <a:chOff x="0" y="0"/>
          <a:chExt cx="0" cy="0"/>
        </a:xfrm>
      </p:grpSpPr>
      <p:sp>
        <p:nvSpPr>
          <p:cNvPr id="7" name="Date Placeholder 3">
            <a:extLst>
              <a:ext uri="{FF2B5EF4-FFF2-40B4-BE49-F238E27FC236}">
                <a16:creationId xmlns:a16="http://schemas.microsoft.com/office/drawing/2014/main" id="{8CA9E58B-E51C-E405-905F-70ADA8DA97C1}"/>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4" name="Shape">
            <a:extLst>
              <a:ext uri="{FF2B5EF4-FFF2-40B4-BE49-F238E27FC236}">
                <a16:creationId xmlns:a16="http://schemas.microsoft.com/office/drawing/2014/main" id="{0202F551-CD9C-6E27-92C3-595934B22837}"/>
              </a:ext>
            </a:extLst>
          </p:cNvPr>
          <p:cNvSpPr/>
          <p:nvPr/>
        </p:nvSpPr>
        <p:spPr>
          <a:xfrm>
            <a:off x="1062566" y="1161412"/>
            <a:ext cx="10221119" cy="4831742"/>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5" name="Shape">
            <a:extLst>
              <a:ext uri="{FF2B5EF4-FFF2-40B4-BE49-F238E27FC236}">
                <a16:creationId xmlns:a16="http://schemas.microsoft.com/office/drawing/2014/main" id="{A703234F-30D0-CB47-612B-1247B3B32162}"/>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cxnSp>
        <p:nvCxnSpPr>
          <p:cNvPr id="10" name="Straight Connector 9">
            <a:extLst>
              <a:ext uri="{FF2B5EF4-FFF2-40B4-BE49-F238E27FC236}">
                <a16:creationId xmlns:a16="http://schemas.microsoft.com/office/drawing/2014/main" id="{8A20E2C7-A47E-F74C-7AE3-3B9E0FAB4AC3}"/>
              </a:ext>
            </a:extLst>
          </p:cNvPr>
          <p:cNvCxnSpPr>
            <a:cxnSpLocks/>
          </p:cNvCxnSpPr>
          <p:nvPr/>
        </p:nvCxnSpPr>
        <p:spPr>
          <a:xfrm>
            <a:off x="5981630" y="787402"/>
            <a:ext cx="0" cy="4953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4336E9A-8E96-CD8C-7598-F87632CD81CF}"/>
              </a:ext>
            </a:extLst>
          </p:cNvPr>
          <p:cNvSpPr>
            <a:spLocks noGrp="1"/>
          </p:cNvSpPr>
          <p:nvPr>
            <p:ph type="ctrTitle" hasCustomPrompt="1"/>
          </p:nvPr>
        </p:nvSpPr>
        <p:spPr>
          <a:xfrm>
            <a:off x="6563974" y="1339060"/>
            <a:ext cx="3927674" cy="794540"/>
          </a:xfrm>
        </p:spPr>
        <p:txBody>
          <a:bodyPr vert="horz" lIns="91440" tIns="45720" rIns="91440" bIns="45720" rtlCol="0" anchor="t">
            <a:normAutofit/>
          </a:bodyPr>
          <a:lstStyle>
            <a:lvl1pPr>
              <a:defRPr lang="en-US" sz="4800" dirty="0"/>
            </a:lvl1pPr>
          </a:lstStyle>
          <a:p>
            <a:pPr lvl="0"/>
            <a:r>
              <a:rPr lang="en-US" dirty="0"/>
              <a:t>Agenda</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562056" y="2430700"/>
            <a:ext cx="3927674" cy="2947733"/>
          </a:xfrm>
        </p:spPr>
        <p:txBody>
          <a:bodyPr vert="horz" lIns="91440" tIns="45720" rIns="91440" bIns="45720" rtlCol="0" anchor="t">
            <a:normAutofit/>
          </a:bodyPr>
          <a:lstStyle>
            <a:lvl1pPr marL="0" indent="0">
              <a:buNone/>
              <a:defRPr lang="en-US" sz="1600" dirty="0"/>
            </a:lvl1pPr>
          </a:lstStyle>
          <a:p>
            <a:pPr lvl="0"/>
            <a:r>
              <a:rPr lang="en-US"/>
              <a:t>Click to edit Master subtitle style</a:t>
            </a:r>
            <a:endParaRPr lang="en-US" dirty="0"/>
          </a:p>
        </p:txBody>
      </p:sp>
      <p:sp>
        <p:nvSpPr>
          <p:cNvPr id="6" name="Picture Placeholder 13">
            <a:extLst>
              <a:ext uri="{FF2B5EF4-FFF2-40B4-BE49-F238E27FC236}">
                <a16:creationId xmlns:a16="http://schemas.microsoft.com/office/drawing/2014/main" id="{4DC1A109-E158-1AD7-E2B7-416EEE08ACC4}"/>
              </a:ext>
            </a:extLst>
          </p:cNvPr>
          <p:cNvSpPr>
            <a:spLocks noGrp="1"/>
          </p:cNvSpPr>
          <p:nvPr>
            <p:ph type="pic" sz="quarter" idx="10" hasCustomPrompt="1"/>
          </p:nvPr>
        </p:nvSpPr>
        <p:spPr>
          <a:xfrm>
            <a:off x="872663" y="812266"/>
            <a:ext cx="5096260" cy="4928136"/>
          </a:xfrm>
          <a:blipFill>
            <a:blip r:embed="rId2">
              <a:alphaModFix amt="70000"/>
              <a:extLst>
                <a:ext uri="{28A0092B-C50C-407E-A947-70E740481C1C}">
                  <a14:useLocalDpi xmlns:a14="http://schemas.microsoft.com/office/drawing/2010/main" val="0"/>
                </a:ext>
              </a:extLst>
            </a:blip>
            <a:stretch>
              <a:fillRect/>
            </a:stretch>
          </a:blipFill>
          <a:ln w="25400">
            <a:noFill/>
          </a:ln>
        </p:spPr>
        <p:txBody>
          <a:bodyPr vert="horz" lIns="91440" tIns="0" rIns="0" bIns="0" rtlCol="0">
            <a:noAutofit/>
          </a:bodyPr>
          <a:lstStyle>
            <a:lvl1pPr marL="0" indent="0">
              <a:buNone/>
              <a:defRPr lang="en-US" sz="2400" b="0" i="0" noProof="0">
                <a:solidFill>
                  <a:schemeClr val="tx1"/>
                </a:solidFill>
              </a:defRPr>
            </a:lvl1pPr>
          </a:lstStyle>
          <a:p>
            <a:pPr marL="228600" lvl="0" indent="-228600">
              <a:lnSpc>
                <a:spcPct val="150000"/>
              </a:lnSpc>
            </a:pPr>
            <a:r>
              <a:rPr lang="en-US" noProof="0" dirty="0"/>
              <a:t> </a:t>
            </a:r>
          </a:p>
        </p:txBody>
      </p:sp>
      <p:sp>
        <p:nvSpPr>
          <p:cNvPr id="8" name="Footer Placeholder 4">
            <a:extLst>
              <a:ext uri="{FF2B5EF4-FFF2-40B4-BE49-F238E27FC236}">
                <a16:creationId xmlns:a16="http://schemas.microsoft.com/office/drawing/2014/main" id="{E01417BD-FFDA-56B8-4551-B115E221D4D3}"/>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9" name="Slide Number Placeholder 5">
            <a:extLst>
              <a:ext uri="{FF2B5EF4-FFF2-40B4-BE49-F238E27FC236}">
                <a16:creationId xmlns:a16="http://schemas.microsoft.com/office/drawing/2014/main" id="{58EBB8A5-D4C6-548F-819A-FE7750FBFDD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95437122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2">
    <p:bg>
      <p:bgRef idx="1001">
        <a:schemeClr val="bg1"/>
      </p:bgRef>
    </p:bg>
    <p:spTree>
      <p:nvGrpSpPr>
        <p:cNvPr id="1" name=""/>
        <p:cNvGrpSpPr/>
        <p:nvPr/>
      </p:nvGrpSpPr>
      <p:grpSpPr>
        <a:xfrm>
          <a:off x="0" y="0"/>
          <a:ext cx="0" cy="0"/>
          <a:chOff x="0" y="0"/>
          <a:chExt cx="0" cy="0"/>
        </a:xfrm>
      </p:grpSpPr>
      <p:grpSp>
        <p:nvGrpSpPr>
          <p:cNvPr id="35" name="Group 34">
            <a:extLst>
              <a:ext uri="{FF2B5EF4-FFF2-40B4-BE49-F238E27FC236}">
                <a16:creationId xmlns:a16="http://schemas.microsoft.com/office/drawing/2014/main" id="{7744A8A6-B09A-3C25-2DA9-92129860EDBD}"/>
              </a:ext>
            </a:extLst>
          </p:cNvPr>
          <p:cNvGrpSpPr/>
          <p:nvPr/>
        </p:nvGrpSpPr>
        <p:grpSpPr>
          <a:xfrm>
            <a:off x="858371" y="1538141"/>
            <a:ext cx="5594950" cy="3781718"/>
            <a:chOff x="521208" y="647905"/>
            <a:chExt cx="11365969" cy="5565740"/>
          </a:xfrm>
        </p:grpSpPr>
        <p:sp>
          <p:nvSpPr>
            <p:cNvPr id="36" name="Shape">
              <a:extLst>
                <a:ext uri="{FF2B5EF4-FFF2-40B4-BE49-F238E27FC236}">
                  <a16:creationId xmlns:a16="http://schemas.microsoft.com/office/drawing/2014/main" id="{18600D5A-4CF6-D9F9-1A3A-5136CC2CE45D}"/>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37" name="Shape">
              <a:extLst>
                <a:ext uri="{FF2B5EF4-FFF2-40B4-BE49-F238E27FC236}">
                  <a16:creationId xmlns:a16="http://schemas.microsoft.com/office/drawing/2014/main" id="{69249D5A-EA70-0210-8234-7481C00A91D0}"/>
                </a:ext>
              </a:extLst>
            </p:cNvPr>
            <p:cNvSpPr/>
            <p:nvPr/>
          </p:nvSpPr>
          <p:spPr>
            <a:xfrm>
              <a:off x="521208" y="647905"/>
              <a:ext cx="11047664" cy="5370983"/>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7" name="Title 6">
            <a:extLst>
              <a:ext uri="{FF2B5EF4-FFF2-40B4-BE49-F238E27FC236}">
                <a16:creationId xmlns:a16="http://schemas.microsoft.com/office/drawing/2014/main" id="{9F42DEFD-DF95-ABA5-F5E7-97EE2BC38A02}"/>
              </a:ext>
            </a:extLst>
          </p:cNvPr>
          <p:cNvSpPr>
            <a:spLocks noGrp="1"/>
          </p:cNvSpPr>
          <p:nvPr>
            <p:ph type="title"/>
          </p:nvPr>
        </p:nvSpPr>
        <p:spPr>
          <a:xfrm>
            <a:off x="1305332" y="2009984"/>
            <a:ext cx="4515599" cy="2692020"/>
          </a:xfrm>
        </p:spPr>
        <p:txBody>
          <a:bodyPr anchor="ctr"/>
          <a:lstStyle/>
          <a:p>
            <a:r>
              <a:rPr lang="en-US" dirty="0"/>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7028878" y="2129872"/>
            <a:ext cx="4304752" cy="2454797"/>
          </a:xfrm>
        </p:spPr>
        <p:txBody>
          <a:bodyPr anchor="ct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4">
            <a:extLst>
              <a:ext uri="{FF2B5EF4-FFF2-40B4-BE49-F238E27FC236}">
                <a16:creationId xmlns:a16="http://schemas.microsoft.com/office/drawing/2014/main" id="{E1BCE18F-7F76-B015-517A-B218F96C3D64}"/>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3" name="Date Placeholder 3">
            <a:extLst>
              <a:ext uri="{FF2B5EF4-FFF2-40B4-BE49-F238E27FC236}">
                <a16:creationId xmlns:a16="http://schemas.microsoft.com/office/drawing/2014/main" id="{D4B1BEB0-0A50-8032-92AF-CE95330EA0A8}"/>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5" name="Slide Number Placeholder 5">
            <a:extLst>
              <a:ext uri="{FF2B5EF4-FFF2-40B4-BE49-F238E27FC236}">
                <a16:creationId xmlns:a16="http://schemas.microsoft.com/office/drawing/2014/main" id="{65677150-7CBF-C5C3-D369-2021EB4B3F03}"/>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383635122"/>
      </p:ext>
    </p:extLst>
  </p:cSld>
  <p:clrMapOvr>
    <a:overrideClrMapping bg1="lt1" tx1="dk1" bg2="lt2" tx2="dk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ntent 3">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9E7B2878-E57A-BF28-CA0B-25C595B6B23B}"/>
              </a:ext>
            </a:extLst>
          </p:cNvPr>
          <p:cNvGrpSpPr/>
          <p:nvPr/>
        </p:nvGrpSpPr>
        <p:grpSpPr>
          <a:xfrm>
            <a:off x="858371" y="971570"/>
            <a:ext cx="4956175" cy="4914861"/>
            <a:chOff x="521208" y="647905"/>
            <a:chExt cx="11365969" cy="5565740"/>
          </a:xfrm>
        </p:grpSpPr>
        <p:sp>
          <p:nvSpPr>
            <p:cNvPr id="7" name="Shape">
              <a:extLst>
                <a:ext uri="{FF2B5EF4-FFF2-40B4-BE49-F238E27FC236}">
                  <a16:creationId xmlns:a16="http://schemas.microsoft.com/office/drawing/2014/main" id="{F08FFA22-A55A-8523-9665-963EF8BF5CEE}"/>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9" name="Shape">
              <a:extLst>
                <a:ext uri="{FF2B5EF4-FFF2-40B4-BE49-F238E27FC236}">
                  <a16:creationId xmlns:a16="http://schemas.microsoft.com/office/drawing/2014/main" id="{249E8B92-9DA1-2B88-C923-D1B15EB00E1E}"/>
                </a:ext>
              </a:extLst>
            </p:cNvPr>
            <p:cNvSpPr/>
            <p:nvPr/>
          </p:nvSpPr>
          <p:spPr>
            <a:xfrm>
              <a:off x="521208" y="647905"/>
              <a:ext cx="11047664" cy="5370983"/>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11" name="Title 10">
            <a:extLst>
              <a:ext uri="{FF2B5EF4-FFF2-40B4-BE49-F238E27FC236}">
                <a16:creationId xmlns:a16="http://schemas.microsoft.com/office/drawing/2014/main" id="{B7E33A4B-2075-9CF4-BC69-F5E43B10A54B}"/>
              </a:ext>
            </a:extLst>
          </p:cNvPr>
          <p:cNvSpPr>
            <a:spLocks noGrp="1"/>
          </p:cNvSpPr>
          <p:nvPr>
            <p:ph type="title"/>
          </p:nvPr>
        </p:nvSpPr>
        <p:spPr>
          <a:xfrm>
            <a:off x="1307592" y="1478826"/>
            <a:ext cx="3846237" cy="3744148"/>
          </a:xfrm>
        </p:spPr>
        <p:txBody>
          <a:bodyPr anchor="ctr"/>
          <a:lstStyle/>
          <a:p>
            <a:r>
              <a:rPr lang="en-US" dirty="0"/>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6623177" y="1727014"/>
            <a:ext cx="4956175" cy="346121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CCD96A57-F4BE-9BFE-192B-8B6BE3EB5045}"/>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5112D03E-A50A-19D0-5987-28EA74509B0A}"/>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6" name="Slide Number Placeholder 5">
            <a:extLst>
              <a:ext uri="{FF2B5EF4-FFF2-40B4-BE49-F238E27FC236}">
                <a16:creationId xmlns:a16="http://schemas.microsoft.com/office/drawing/2014/main" id="{5919D5AA-125E-CB20-B949-8633A826DADF}"/>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9355718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ontent 4">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6741D8BB-05AF-A317-C2B4-DC1CB87B9246}"/>
              </a:ext>
            </a:extLst>
          </p:cNvPr>
          <p:cNvGrpSpPr/>
          <p:nvPr/>
        </p:nvGrpSpPr>
        <p:grpSpPr>
          <a:xfrm>
            <a:off x="858371" y="971570"/>
            <a:ext cx="4708425" cy="4914861"/>
            <a:chOff x="521208" y="647905"/>
            <a:chExt cx="10797805" cy="5565740"/>
          </a:xfrm>
        </p:grpSpPr>
        <p:sp>
          <p:nvSpPr>
            <p:cNvPr id="7" name="Shape">
              <a:extLst>
                <a:ext uri="{FF2B5EF4-FFF2-40B4-BE49-F238E27FC236}">
                  <a16:creationId xmlns:a16="http://schemas.microsoft.com/office/drawing/2014/main" id="{D76689D7-5D3E-ECBB-6775-7B400A96F3D7}"/>
                </a:ext>
              </a:extLst>
            </p:cNvPr>
            <p:cNvSpPr/>
            <p:nvPr/>
          </p:nvSpPr>
          <p:spPr>
            <a:xfrm>
              <a:off x="725405" y="1009217"/>
              <a:ext cx="10593608"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9" name="Shape">
              <a:extLst>
                <a:ext uri="{FF2B5EF4-FFF2-40B4-BE49-F238E27FC236}">
                  <a16:creationId xmlns:a16="http://schemas.microsoft.com/office/drawing/2014/main" id="{93638B9C-5DAA-F32E-C1B3-8B5DF702E8BE}"/>
                </a:ext>
              </a:extLst>
            </p:cNvPr>
            <p:cNvSpPr/>
            <p:nvPr/>
          </p:nvSpPr>
          <p:spPr>
            <a:xfrm>
              <a:off x="521208" y="647905"/>
              <a:ext cx="10441168" cy="5370983"/>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11" name="Title 10">
            <a:extLst>
              <a:ext uri="{FF2B5EF4-FFF2-40B4-BE49-F238E27FC236}">
                <a16:creationId xmlns:a16="http://schemas.microsoft.com/office/drawing/2014/main" id="{84027933-14DD-AC05-2EC9-CE1166FE7EDB}"/>
              </a:ext>
            </a:extLst>
          </p:cNvPr>
          <p:cNvSpPr>
            <a:spLocks noGrp="1"/>
          </p:cNvSpPr>
          <p:nvPr>
            <p:ph type="title"/>
          </p:nvPr>
        </p:nvSpPr>
        <p:spPr>
          <a:xfrm>
            <a:off x="1307593" y="1478826"/>
            <a:ext cx="3647180" cy="3744148"/>
          </a:xfrm>
        </p:spPr>
        <p:txBody>
          <a:bodyPr anchor="ctr"/>
          <a:lstStyle/>
          <a:p>
            <a:r>
              <a:rPr lang="en-US" dirty="0"/>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6379486" y="971569"/>
            <a:ext cx="5199866" cy="491486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46C4A6CC-4DAE-D6DF-005D-9A746EA3416B}"/>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5C2D53F9-F5D7-A57F-631C-1011FA2D28D8}"/>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6" name="Slide Number Placeholder 5">
            <a:extLst>
              <a:ext uri="{FF2B5EF4-FFF2-40B4-BE49-F238E27FC236}">
                <a16:creationId xmlns:a16="http://schemas.microsoft.com/office/drawing/2014/main" id="{DF767895-A265-B576-2779-D9431696A27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7745825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7" name="Shape">
            <a:extLst>
              <a:ext uri="{FF2B5EF4-FFF2-40B4-BE49-F238E27FC236}">
                <a16:creationId xmlns:a16="http://schemas.microsoft.com/office/drawing/2014/main" id="{38F88781-30C8-3349-475F-145EFAD547E5}"/>
              </a:ext>
            </a:extLst>
          </p:cNvPr>
          <p:cNvSpPr/>
          <p:nvPr/>
        </p:nvSpPr>
        <p:spPr>
          <a:xfrm>
            <a:off x="924451" y="1290629"/>
            <a:ext cx="3469803" cy="459580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9" name="Shape">
            <a:extLst>
              <a:ext uri="{FF2B5EF4-FFF2-40B4-BE49-F238E27FC236}">
                <a16:creationId xmlns:a16="http://schemas.microsoft.com/office/drawing/2014/main" id="{5C0C482B-4AFD-2FA3-38E4-917E66DA8BB7}"/>
              </a:ext>
            </a:extLst>
          </p:cNvPr>
          <p:cNvSpPr/>
          <p:nvPr/>
        </p:nvSpPr>
        <p:spPr>
          <a:xfrm>
            <a:off x="858371" y="971570"/>
            <a:ext cx="3378902" cy="4742880"/>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10" name="Title 1">
            <a:extLst>
              <a:ext uri="{FF2B5EF4-FFF2-40B4-BE49-F238E27FC236}">
                <a16:creationId xmlns:a16="http://schemas.microsoft.com/office/drawing/2014/main" id="{00CC4C23-E507-7EE9-B6A1-7AC512473B88}"/>
              </a:ext>
            </a:extLst>
          </p:cNvPr>
          <p:cNvSpPr>
            <a:spLocks noGrp="1"/>
          </p:cNvSpPr>
          <p:nvPr>
            <p:ph type="title"/>
          </p:nvPr>
        </p:nvSpPr>
        <p:spPr>
          <a:xfrm>
            <a:off x="1305332" y="1388700"/>
            <a:ext cx="2480605" cy="3908620"/>
          </a:xfrm>
        </p:spPr>
        <p:txBody>
          <a:bodyPr anchor="ct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206945" y="796935"/>
            <a:ext cx="6369358" cy="52641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2F846573-B9BF-5258-A368-AE00F48459DD}"/>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FCD80948-8FBA-8AE9-029C-B469581BC9FE}"/>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6" name="Slide Number Placeholder 5">
            <a:extLst>
              <a:ext uri="{FF2B5EF4-FFF2-40B4-BE49-F238E27FC236}">
                <a16:creationId xmlns:a16="http://schemas.microsoft.com/office/drawing/2014/main" id="{7811F34A-A62C-BC8F-113D-3A7AD96EFFF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5084339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10" name="Shape">
            <a:extLst>
              <a:ext uri="{FF2B5EF4-FFF2-40B4-BE49-F238E27FC236}">
                <a16:creationId xmlns:a16="http://schemas.microsoft.com/office/drawing/2014/main" id="{518C51F0-983B-E75D-43D9-AB5A1692E483}"/>
              </a:ext>
            </a:extLst>
          </p:cNvPr>
          <p:cNvSpPr/>
          <p:nvPr/>
        </p:nvSpPr>
        <p:spPr>
          <a:xfrm>
            <a:off x="678727" y="1027243"/>
            <a:ext cx="3469803" cy="2960557"/>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11" name="Shape">
            <a:extLst>
              <a:ext uri="{FF2B5EF4-FFF2-40B4-BE49-F238E27FC236}">
                <a16:creationId xmlns:a16="http://schemas.microsoft.com/office/drawing/2014/main" id="{4F13FE91-399F-901F-6CF0-0447176EA2EF}"/>
              </a:ext>
            </a:extLst>
          </p:cNvPr>
          <p:cNvSpPr/>
          <p:nvPr/>
        </p:nvSpPr>
        <p:spPr>
          <a:xfrm>
            <a:off x="612647" y="708184"/>
            <a:ext cx="3378902" cy="3101816"/>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12" name="Title 1">
            <a:extLst>
              <a:ext uri="{FF2B5EF4-FFF2-40B4-BE49-F238E27FC236}">
                <a16:creationId xmlns:a16="http://schemas.microsoft.com/office/drawing/2014/main" id="{830AF312-BB7E-63CF-42C0-3AAF17BB4CC9}"/>
              </a:ext>
            </a:extLst>
          </p:cNvPr>
          <p:cNvSpPr>
            <a:spLocks noGrp="1"/>
          </p:cNvSpPr>
          <p:nvPr>
            <p:ph type="title"/>
          </p:nvPr>
        </p:nvSpPr>
        <p:spPr>
          <a:xfrm>
            <a:off x="1059609" y="1170994"/>
            <a:ext cx="2474546" cy="2192044"/>
          </a:xfrm>
        </p:spPr>
        <p:txBody>
          <a:bodyPr anchor="ctr">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813300" y="708184"/>
            <a:ext cx="6763003" cy="55148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0C75D260-6D49-B6E6-0AF7-CB139EC2E175}"/>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CE7449F8-8E08-2E2D-E1DC-B35D55FA98C7}"/>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6" name="Slide Number Placeholder 5">
            <a:extLst>
              <a:ext uri="{FF2B5EF4-FFF2-40B4-BE49-F238E27FC236}">
                <a16:creationId xmlns:a16="http://schemas.microsoft.com/office/drawing/2014/main" id="{B7485ACA-FF2D-E071-ABB4-8D1CBF292DAD}"/>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044084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156011" y="514175"/>
            <a:ext cx="6426389" cy="1315029"/>
          </a:xfrm>
        </p:spPr>
        <p:txBody>
          <a:bodyPr anchor="b"/>
          <a:lstStyle/>
          <a:p>
            <a:r>
              <a:rPr lang="en-US"/>
              <a:t>Click to edit Master title style</a:t>
            </a:r>
            <a:endParaRPr lang="en-US" dirty="0"/>
          </a:p>
        </p:txBody>
      </p:sp>
      <p:sp>
        <p:nvSpPr>
          <p:cNvPr id="14" name="Picture Placeholder 13">
            <a:extLst>
              <a:ext uri="{FF2B5EF4-FFF2-40B4-BE49-F238E27FC236}">
                <a16:creationId xmlns:a16="http://schemas.microsoft.com/office/drawing/2014/main" id="{0F6718FE-EF5C-5023-A98D-91BFEF2C0337}"/>
              </a:ext>
            </a:extLst>
          </p:cNvPr>
          <p:cNvSpPr>
            <a:spLocks noGrp="1"/>
          </p:cNvSpPr>
          <p:nvPr>
            <p:ph type="pic" sz="quarter" idx="13" hasCustomPrompt="1"/>
          </p:nvPr>
        </p:nvSpPr>
        <p:spPr>
          <a:xfrm>
            <a:off x="0" y="1"/>
            <a:ext cx="4560454" cy="6858000"/>
          </a:xfrm>
          <a:custGeom>
            <a:avLst/>
            <a:gdLst>
              <a:gd name="connsiteX0" fmla="*/ 0 w 4560454"/>
              <a:gd name="connsiteY0" fmla="*/ 0 h 6858000"/>
              <a:gd name="connsiteX1" fmla="*/ 4560454 w 4560454"/>
              <a:gd name="connsiteY1" fmla="*/ 0 h 6858000"/>
              <a:gd name="connsiteX2" fmla="*/ 4560454 w 4560454"/>
              <a:gd name="connsiteY2" fmla="*/ 6858000 h 6858000"/>
              <a:gd name="connsiteX3" fmla="*/ 0 w 45604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560454" h="6858000">
                <a:moveTo>
                  <a:pt x="0" y="0"/>
                </a:moveTo>
                <a:lnTo>
                  <a:pt x="4560454" y="0"/>
                </a:lnTo>
                <a:lnTo>
                  <a:pt x="4560454" y="6858000"/>
                </a:lnTo>
                <a:lnTo>
                  <a:pt x="0" y="6858000"/>
                </a:lnTo>
                <a:close/>
              </a:path>
            </a:pathLst>
          </a:custGeom>
          <a:blipFill>
            <a:blip r:embed="rId2">
              <a:alphaModFix amt="85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157368" y="1978488"/>
            <a:ext cx="6418935" cy="42855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5156010" y="6343955"/>
            <a:ext cx="3364903" cy="365125"/>
          </a:xfrm>
          <a:prstGeom prst="rect">
            <a:avLst/>
          </a:prstGeom>
        </p:spPr>
        <p:txBody>
          <a:bodyPr/>
          <a:lstStyle/>
          <a:p>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030713" y="6343955"/>
            <a:ext cx="2060808" cy="365125"/>
          </a:xfrm>
          <a:prstGeom prst="rect">
            <a:avLst/>
          </a:prstGeom>
        </p:spPr>
        <p:txBody>
          <a:bodyPr/>
          <a:lstStyle/>
          <a:p>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147096" y="6343955"/>
            <a:ext cx="429207" cy="365125"/>
          </a:xfrm>
          <a:prstGeom prst="rect">
            <a:avLst/>
          </a:prstGeom>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11894081-07CB-999F-D411-9154D25C9500}"/>
              </a:ext>
            </a:extLst>
          </p:cNvPr>
          <p:cNvCxnSpPr>
            <a:cxnSpLocks/>
          </p:cNvCxnSpPr>
          <p:nvPr/>
        </p:nvCxnSpPr>
        <p:spPr>
          <a:xfrm>
            <a:off x="4571087"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667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683319"/>
            <a:ext cx="6339541"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774" y="1975104"/>
            <a:ext cx="6339414" cy="4228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12774" y="6346865"/>
            <a:ext cx="2805405" cy="365125"/>
          </a:xfrm>
          <a:prstGeom prst="rect">
            <a:avLst/>
          </a:prstGeom>
        </p:spPr>
        <p:txBody>
          <a:bodyPr/>
          <a:lstStyle/>
          <a:p>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4886895" y="6346865"/>
            <a:ext cx="1607270" cy="365125"/>
          </a:xfrm>
          <a:prstGeom prst="rect">
            <a:avLst/>
          </a:prstGeom>
        </p:spPr>
        <p:txBody>
          <a:bodyPr/>
          <a:lstStyle/>
          <a:p>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530932" y="6346865"/>
            <a:ext cx="429207" cy="365125"/>
          </a:xfrm>
          <a:prstGeom prst="rect">
            <a:avLst/>
          </a:prstGeom>
        </p:spPr>
        <p:txBody>
          <a:bodyPr/>
          <a:lstStyle/>
          <a:p>
            <a:fld id="{AEAA3239-9EA4-4A65-A281-97F994456D9F}" type="slidenum">
              <a:rPr lang="en-US" smtClean="0"/>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624831" y="0"/>
            <a:ext cx="4567169"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lang="en-US" dirty="0"/>
            </a:lvl1pPr>
          </a:lstStyle>
          <a:p>
            <a:r>
              <a:rPr lang="en-US" dirty="0"/>
              <a:t> </a:t>
            </a:r>
          </a:p>
        </p:txBody>
      </p:sp>
      <p:cxnSp>
        <p:nvCxnSpPr>
          <p:cNvPr id="3" name="Straight Connector 2">
            <a:extLst>
              <a:ext uri="{FF2B5EF4-FFF2-40B4-BE49-F238E27FC236}">
                <a16:creationId xmlns:a16="http://schemas.microsoft.com/office/drawing/2014/main" id="{B316B204-7C08-FBD9-C195-7CBD8936FB7B}"/>
              </a:ext>
            </a:extLst>
          </p:cNvPr>
          <p:cNvCxnSpPr>
            <a:cxnSpLocks/>
          </p:cNvCxnSpPr>
          <p:nvPr/>
        </p:nvCxnSpPr>
        <p:spPr>
          <a:xfrm>
            <a:off x="7614198"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209128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632168" y="555536"/>
            <a:ext cx="6950232" cy="932688"/>
          </a:xfrm>
        </p:spPr>
        <p:txBody>
          <a:bodyPr anchor="b"/>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1"/>
            <a:ext cx="4023360"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632168" y="1627632"/>
            <a:ext cx="6950232" cy="46862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4632168" y="6343955"/>
            <a:ext cx="3422906" cy="365125"/>
          </a:xfrm>
          <a:prstGeom prst="rect">
            <a:avLst/>
          </a:prstGeom>
        </p:spPr>
        <p:txBody>
          <a:bodyPr/>
          <a:lstStyle/>
          <a:p>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8945699" y="6343955"/>
            <a:ext cx="2150873" cy="365125"/>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147096" y="6343955"/>
            <a:ext cx="429207" cy="365125"/>
          </a:xfrm>
          <a:prstGeom prst="rect">
            <a:avLst/>
          </a:prstGeom>
        </p:spPr>
        <p:txBody>
          <a:bodyPr/>
          <a:lstStyle/>
          <a:p>
            <a:fld id="{AEAA3239-9EA4-4A65-A281-97F994456D9F}" type="slidenum">
              <a:rPr lang="en-US" smtClean="0"/>
              <a:t>‹#›</a:t>
            </a:fld>
            <a:endParaRPr lang="en-US"/>
          </a:p>
        </p:txBody>
      </p:sp>
      <p:cxnSp>
        <p:nvCxnSpPr>
          <p:cNvPr id="5" name="Straight Connector 4">
            <a:extLst>
              <a:ext uri="{FF2B5EF4-FFF2-40B4-BE49-F238E27FC236}">
                <a16:creationId xmlns:a16="http://schemas.microsoft.com/office/drawing/2014/main" id="{8AE22ED6-A6FC-6BAB-A8E5-6EFB749B5EC5}"/>
              </a:ext>
            </a:extLst>
          </p:cNvPr>
          <p:cNvCxnSpPr>
            <a:cxnSpLocks/>
          </p:cNvCxnSpPr>
          <p:nvPr/>
        </p:nvCxnSpPr>
        <p:spPr>
          <a:xfrm>
            <a:off x="4033993"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1919471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2478"/>
            <a:ext cx="6858000" cy="932688"/>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627632"/>
            <a:ext cx="6858000" cy="45353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6870"/>
            <a:ext cx="2805405" cy="365125"/>
          </a:xfrm>
          <a:prstGeom prst="rect">
            <a:avLst/>
          </a:prstGeom>
        </p:spPr>
        <p:txBody>
          <a:bodyPr/>
          <a:lstStyle/>
          <a:p>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4115853" y="6346870"/>
            <a:ext cx="2925587" cy="365125"/>
          </a:xfrm>
          <a:prstGeom prst="rect">
            <a:avLst/>
          </a:prstGeom>
        </p:spPr>
        <p:txBody>
          <a:body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346870"/>
            <a:ext cx="429207" cy="365125"/>
          </a:xfrm>
          <a:prstGeom prst="rect">
            <a:avLst/>
          </a:prstGeo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91732" y="0"/>
            <a:ext cx="4100267"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11A678A9-441B-21DA-8AA8-66BD33D80407}"/>
              </a:ext>
            </a:extLst>
          </p:cNvPr>
          <p:cNvCxnSpPr>
            <a:cxnSpLocks/>
          </p:cNvCxnSpPr>
          <p:nvPr/>
        </p:nvCxnSpPr>
        <p:spPr>
          <a:xfrm>
            <a:off x="8082107"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3828433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094553" y="499533"/>
            <a:ext cx="4477512" cy="1328932"/>
          </a:xfrm>
        </p:spPr>
        <p:txBody>
          <a:bodyPr anchor="b">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6492240"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7104889" y="1975104"/>
            <a:ext cx="4477512" cy="42825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7104889" y="6343955"/>
            <a:ext cx="2105099" cy="365125"/>
          </a:xfrm>
          <a:prstGeom prst="rect">
            <a:avLst/>
          </a:prstGeom>
        </p:spPr>
        <p:txBody>
          <a:bodyPr/>
          <a:lstStyle/>
          <a:p>
            <a:endParaRPr lang="en-US"/>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375067" y="6343955"/>
            <a:ext cx="1772029" cy="365125"/>
          </a:xfrm>
          <a:prstGeom prst="rect">
            <a:avLst/>
          </a:prstGeom>
        </p:spPr>
        <p:txBody>
          <a:bodyPr/>
          <a:lstStyle>
            <a:lvl1pPr>
              <a:defRPr>
                <a:solidFill>
                  <a:schemeClr val="tx1"/>
                </a:solidFill>
                <a:effectLst/>
              </a:defRPr>
            </a:lvl1p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prstGeom prst="rect">
            <a:avLst/>
          </a:prstGeom>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A54EE92A-D40E-A2FF-476E-83554812296F}"/>
              </a:ext>
            </a:extLst>
          </p:cNvPr>
          <p:cNvCxnSpPr>
            <a:cxnSpLocks/>
          </p:cNvCxnSpPr>
          <p:nvPr/>
        </p:nvCxnSpPr>
        <p:spPr>
          <a:xfrm>
            <a:off x="6502874"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B3D94575-E64C-2C45-ED82-56D9EFD2AB39}"/>
              </a:ext>
            </a:extLst>
          </p:cNvPr>
          <p:cNvCxnSpPr>
            <a:cxnSpLocks/>
          </p:cNvCxnSpPr>
          <p:nvPr userDrawn="1"/>
        </p:nvCxnSpPr>
        <p:spPr>
          <a:xfrm>
            <a:off x="6502874"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9191127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9" y="538716"/>
            <a:ext cx="4494189" cy="1288169"/>
          </a:xfrm>
        </p:spPr>
        <p:txBody>
          <a:bodyPr anchor="b">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5" y="1975104"/>
            <a:ext cx="4494063" cy="41569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2776" y="6343955"/>
            <a:ext cx="2098620" cy="365125"/>
          </a:xfrm>
          <a:prstGeom prst="rect">
            <a:avLst/>
          </a:prstGeom>
        </p:spPr>
        <p:txBody>
          <a:bodyPr/>
          <a:lstStyle>
            <a:lvl1pPr>
              <a:defRPr>
                <a:solidFill>
                  <a:schemeClr val="tx1"/>
                </a:solidFill>
                <a:effectLst/>
              </a:defRPr>
            </a:lvl1p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213651" y="6343955"/>
            <a:ext cx="1573037"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796658" y="6343955"/>
            <a:ext cx="429207" cy="365125"/>
          </a:xfrm>
          <a:prstGeom prst="rect">
            <a:avLst/>
          </a:prstGeom>
        </p:spPr>
        <p:txBody>
          <a:bodyPr/>
          <a:lstStyle>
            <a:lvl1pPr>
              <a:defRPr>
                <a:solidFill>
                  <a:schemeClr val="tx1"/>
                </a:solidFill>
                <a:effectLst/>
              </a:defRPr>
            </a:lvl1p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658928" y="0"/>
            <a:ext cx="6533072"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1FAD69B9-5A14-83A8-41F7-86017A14E034}"/>
              </a:ext>
            </a:extLst>
          </p:cNvPr>
          <p:cNvCxnSpPr>
            <a:cxnSpLocks/>
          </p:cNvCxnSpPr>
          <p:nvPr/>
        </p:nvCxnSpPr>
        <p:spPr>
          <a:xfrm>
            <a:off x="5648295"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3C24A26F-E6FC-DE28-35E6-D03BF996DC47}"/>
              </a:ext>
            </a:extLst>
          </p:cNvPr>
          <p:cNvCxnSpPr>
            <a:cxnSpLocks/>
          </p:cNvCxnSpPr>
          <p:nvPr userDrawn="1"/>
        </p:nvCxnSpPr>
        <p:spPr>
          <a:xfrm>
            <a:off x="5648295"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354349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12663" y="500039"/>
            <a:ext cx="3363514" cy="1667226"/>
          </a:xfrm>
        </p:spPr>
        <p:txBody>
          <a:bodyPr anchor="b">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0" y="0"/>
            <a:ext cx="7584144"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lang="en-US" dirty="0"/>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212790" y="2315569"/>
            <a:ext cx="3363513" cy="385464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212663" y="6343955"/>
            <a:ext cx="2012061" cy="365125"/>
          </a:xfrm>
          <a:prstGeom prst="rect">
            <a:avLst/>
          </a:prstGeom>
        </p:spPr>
        <p:txBody>
          <a:bodyPr/>
          <a:lstStyle/>
          <a:p>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10224724" y="6343955"/>
            <a:ext cx="922372" cy="365125"/>
          </a:xfrm>
          <a:prstGeom prst="rect">
            <a:avLst/>
          </a:prstGeom>
        </p:spPr>
        <p:txBody>
          <a:bodyPr/>
          <a:lstStyle/>
          <a:p>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147096" y="6343955"/>
            <a:ext cx="429207" cy="365125"/>
          </a:xfrm>
          <a:prstGeom prst="rect">
            <a:avLst/>
          </a:prstGeom>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3B3C7E6A-ACFC-5D7E-62EC-7EDD357DED5D}"/>
              </a:ext>
            </a:extLst>
          </p:cNvPr>
          <p:cNvCxnSpPr>
            <a:cxnSpLocks/>
          </p:cNvCxnSpPr>
          <p:nvPr/>
        </p:nvCxnSpPr>
        <p:spPr>
          <a:xfrm>
            <a:off x="7600186"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1384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500039"/>
            <a:ext cx="3363514" cy="1667226"/>
          </a:xfrm>
        </p:spPr>
        <p:txBody>
          <a:bodyPr anchor="b">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5824" y="2315569"/>
            <a:ext cx="3363513" cy="3814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615697" y="6343955"/>
            <a:ext cx="1637337" cy="365125"/>
          </a:xfrm>
          <a:prstGeom prst="rect">
            <a:avLst/>
          </a:prstGeom>
        </p:spPr>
        <p:txBody>
          <a:bodyPr/>
          <a:lstStyle/>
          <a:p>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2703447" y="6343955"/>
            <a:ext cx="949766" cy="365125"/>
          </a:xfrm>
          <a:prstGeom prst="rect">
            <a:avLst/>
          </a:prstGeom>
        </p:spPr>
        <p:txBody>
          <a:bodyPr/>
          <a:lstStyle/>
          <a:p>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3653213" y="6343955"/>
            <a:ext cx="429207" cy="365125"/>
          </a:xfrm>
          <a:prstGeom prst="rect">
            <a:avLst/>
          </a:prstGeom>
        </p:spPr>
        <p:txBody>
          <a:bodyPr/>
          <a:lstStyle/>
          <a:p>
            <a:fld id="{AEAA3239-9EA4-4A65-A281-97F994456D9F}" type="slidenum">
              <a:rPr lang="en-US" smtClean="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607856" y="0"/>
            <a:ext cx="7584144" cy="6858000"/>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F2A89F80-5D6A-4ABF-AB9F-E9B855484CF2}"/>
              </a:ext>
            </a:extLst>
          </p:cNvPr>
          <p:cNvCxnSpPr>
            <a:cxnSpLocks/>
          </p:cNvCxnSpPr>
          <p:nvPr/>
        </p:nvCxnSpPr>
        <p:spPr>
          <a:xfrm>
            <a:off x="4597223"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744265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888061" y="990511"/>
            <a:ext cx="2699254" cy="1858941"/>
          </a:xfrm>
        </p:spPr>
        <p:txBody>
          <a:bodyPr anchor="b"/>
          <a:lstStyle/>
          <a:p>
            <a:r>
              <a:rPr lang="en-US"/>
              <a:t>Click to edit Master title style</a:t>
            </a:r>
            <a:endParaRPr lang="en-US" dirty="0"/>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0"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85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889055"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88061" y="6343955"/>
            <a:ext cx="1404460" cy="365125"/>
          </a:xfrm>
          <a:prstGeom prst="rect">
            <a:avLst/>
          </a:prstGeo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0292522" y="6343955"/>
            <a:ext cx="854573" cy="365125"/>
          </a:xfrm>
          <a:prstGeom prst="rect">
            <a:avLst/>
          </a:prstGeom>
        </p:spPr>
        <p:txBody>
          <a:bodyPr/>
          <a:lstStyle>
            <a:lvl1pPr>
              <a:defRPr>
                <a:solidFill>
                  <a:schemeClr val="tx1"/>
                </a:solidFill>
                <a:effectLst/>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7096" y="6343955"/>
            <a:ext cx="429207" cy="365125"/>
          </a:xfrm>
          <a:prstGeom prst="rect">
            <a:avLst/>
          </a:prstGeom>
        </p:spPr>
        <p:txBody>
          <a:bodyPr/>
          <a:lstStyle/>
          <a:p>
            <a:fld id="{AEAA3239-9EA4-4A65-A281-97F994456D9F}" type="slidenum">
              <a:rPr lang="en-US" smtClean="0"/>
              <a:t>‹#›</a:t>
            </a:fld>
            <a:endParaRPr lang="en-US"/>
          </a:p>
        </p:txBody>
      </p:sp>
      <p:cxnSp>
        <p:nvCxnSpPr>
          <p:cNvPr id="3" name="Straight Connector 2">
            <a:extLst>
              <a:ext uri="{FF2B5EF4-FFF2-40B4-BE49-F238E27FC236}">
                <a16:creationId xmlns:a16="http://schemas.microsoft.com/office/drawing/2014/main" id="{EC6861E3-1150-D516-3BEE-655B15B4B936}"/>
              </a:ext>
            </a:extLst>
          </p:cNvPr>
          <p:cNvCxnSpPr>
            <a:cxnSpLocks/>
          </p:cNvCxnSpPr>
          <p:nvPr/>
        </p:nvCxnSpPr>
        <p:spPr>
          <a:xfrm>
            <a:off x="8340807"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862010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5697" y="990511"/>
            <a:ext cx="2699254" cy="1858941"/>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616691" y="3011335"/>
            <a:ext cx="2693346" cy="2656250"/>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15697" y="6343955"/>
            <a:ext cx="1404460" cy="365125"/>
          </a:xfrm>
          <a:prstGeom prst="rect">
            <a:avLst/>
          </a:prstGeo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606165" y="6343955"/>
            <a:ext cx="1597578" cy="365125"/>
          </a:xfrm>
          <a:prstGeom prst="rect">
            <a:avLst/>
          </a:prstGeom>
        </p:spPr>
        <p:txBody>
          <a:bodyPr/>
          <a:lstStyle>
            <a:lvl1pPr>
              <a:defRPr>
                <a:solidFill>
                  <a:schemeClr val="tx1"/>
                </a:solidFill>
                <a:effectLst/>
              </a:defRPr>
            </a:lvl1pPr>
          </a:lstStyle>
          <a:p>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203743" y="6343955"/>
            <a:ext cx="429207" cy="365125"/>
          </a:xfrm>
          <a:prstGeom prst="rect">
            <a:avLst/>
          </a:prstGeom>
        </p:spPr>
        <p:txBody>
          <a:bodyPr/>
          <a:lstStyle/>
          <a:p>
            <a:fld id="{AEAA3239-9EA4-4A65-A281-97F994456D9F}" type="slidenum">
              <a:rPr lang="en-US" smtClean="0"/>
              <a:t>‹#›</a:t>
            </a:fld>
            <a:endParaRPr lang="en-US"/>
          </a:p>
        </p:txBody>
      </p:sp>
      <p:sp>
        <p:nvSpPr>
          <p:cNvPr id="10" name="Picture Placeholder 9">
            <a:extLst>
              <a:ext uri="{FF2B5EF4-FFF2-40B4-BE49-F238E27FC236}">
                <a16:creationId xmlns:a16="http://schemas.microsoft.com/office/drawing/2014/main" id="{3CA946DA-5AE8-39E2-3ADD-B8F06308C1C6}"/>
              </a:ext>
            </a:extLst>
          </p:cNvPr>
          <p:cNvSpPr>
            <a:spLocks noGrp="1"/>
          </p:cNvSpPr>
          <p:nvPr>
            <p:ph type="pic" sz="quarter" idx="13" hasCustomPrompt="1"/>
          </p:nvPr>
        </p:nvSpPr>
        <p:spPr>
          <a:xfrm>
            <a:off x="3865677" y="0"/>
            <a:ext cx="8326323"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a:blip r:embed="rId2">
              <a:alphaModFix amt="85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lang="en-US" dirty="0"/>
            </a:lvl1pPr>
          </a:lstStyle>
          <a:p>
            <a:r>
              <a:rPr lang="en-US" dirty="0"/>
              <a:t> </a:t>
            </a:r>
          </a:p>
        </p:txBody>
      </p:sp>
      <p:cxnSp>
        <p:nvCxnSpPr>
          <p:cNvPr id="3" name="Straight Connector 2">
            <a:extLst>
              <a:ext uri="{FF2B5EF4-FFF2-40B4-BE49-F238E27FC236}">
                <a16:creationId xmlns:a16="http://schemas.microsoft.com/office/drawing/2014/main" id="{94B94044-CD6D-BA64-4DAF-CF4588CD625D}"/>
              </a:ext>
            </a:extLst>
          </p:cNvPr>
          <p:cNvCxnSpPr>
            <a:cxnSpLocks/>
          </p:cNvCxnSpPr>
          <p:nvPr/>
        </p:nvCxnSpPr>
        <p:spPr>
          <a:xfrm>
            <a:off x="3855044" y="0"/>
            <a:ext cx="0" cy="685800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871462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4457610"/>
            <a:ext cx="4019522" cy="1617925"/>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4142231"/>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156010" y="4457611"/>
            <a:ext cx="6426391" cy="1617924"/>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9620E07E-3D6A-C86E-678B-DE98A157F07A}"/>
              </a:ext>
            </a:extLst>
          </p:cNvPr>
          <p:cNvCxnSpPr>
            <a:cxnSpLocks/>
          </p:cNvCxnSpPr>
          <p:nvPr/>
        </p:nvCxnSpPr>
        <p:spPr>
          <a:xfrm>
            <a:off x="0" y="4142231"/>
            <a:ext cx="121920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08AF9810-922B-05C3-1FAC-78185AB607C8}"/>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323AD7B9-A665-0D5C-1732-A369FD093C99}"/>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0" name="Slide Number Placeholder 5">
            <a:extLst>
              <a:ext uri="{FF2B5EF4-FFF2-40B4-BE49-F238E27FC236}">
                <a16:creationId xmlns:a16="http://schemas.microsoft.com/office/drawing/2014/main" id="{087B8D0A-511A-808A-9972-2B279CED552D}"/>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8925624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3880757"/>
            <a:ext cx="3044954" cy="2245126"/>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a:blip r:embed="rId2">
              <a:alphaModFix amt="85000"/>
              <a:extLst>
                <a:ext uri="{28A0092B-C50C-407E-A947-70E740481C1C}">
                  <a14:useLocalDpi xmlns:a14="http://schemas.microsoft.com/office/drawing/2010/main" val="0"/>
                </a:ext>
              </a:extLst>
            </a:blip>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3880757"/>
            <a:ext cx="7460029" cy="2443843"/>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58B5EBB-F005-1B2B-24BF-B4DBB49FF96A}"/>
              </a:ext>
            </a:extLst>
          </p:cNvPr>
          <p:cNvCxnSpPr>
            <a:cxnSpLocks/>
          </p:cNvCxnSpPr>
          <p:nvPr/>
        </p:nvCxnSpPr>
        <p:spPr>
          <a:xfrm>
            <a:off x="0" y="3453964"/>
            <a:ext cx="121920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9" name="Footer Placeholder 4">
            <a:extLst>
              <a:ext uri="{FF2B5EF4-FFF2-40B4-BE49-F238E27FC236}">
                <a16:creationId xmlns:a16="http://schemas.microsoft.com/office/drawing/2014/main" id="{4EE91E5E-1D54-4277-467D-BF89B7943D9A}"/>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5C57E62A-1224-89D2-C4D8-65D8B0271FF5}"/>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0" name="Slide Number Placeholder 5">
            <a:extLst>
              <a:ext uri="{FF2B5EF4-FFF2-40B4-BE49-F238E27FC236}">
                <a16:creationId xmlns:a16="http://schemas.microsoft.com/office/drawing/2014/main" id="{BB0821DC-7B6A-0BDA-7ED9-271E04FA2C89}"/>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72791412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09600" y="707477"/>
            <a:ext cx="3021873" cy="1773540"/>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22370" y="707476"/>
            <a:ext cx="7460029" cy="2330455"/>
          </a:xfrm>
        </p:spPr>
        <p:txBody>
          <a:bodyPr vert="horz" lIns="91440" tIns="45720" rIns="91440" bIns="45720" rtlCol="0">
            <a:normAutofit/>
          </a:bodyPr>
          <a:lstStyle>
            <a:lvl1pPr marL="0" indent="0">
              <a:buNone/>
              <a:defRPr lang="en-US" dirty="0"/>
            </a:lvl1pPr>
            <a:lvl2pPr marL="228600" indent="0">
              <a:buNone/>
              <a:defRPr lang="en-US" dirty="0"/>
            </a:lvl2pPr>
            <a:lvl3pPr marL="457200" indent="0">
              <a:buNone/>
              <a:defRPr lang="en-US" dirty="0"/>
            </a:lvl3pPr>
            <a:lvl4pPr marL="685800" indent="0">
              <a:buNone/>
              <a:defRPr lang="en-US" dirty="0"/>
            </a:lvl4pPr>
            <a:lvl5pPr marL="914400" indent="0">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09600" y="3135210"/>
            <a:ext cx="2791027" cy="365125"/>
          </a:xfrm>
          <a:prstGeom prst="rect">
            <a:avLst/>
          </a:prstGeom>
        </p:spPr>
        <p:txBody>
          <a:bodyPr/>
          <a:lstStyle/>
          <a:p>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565894" y="3135210"/>
            <a:ext cx="1559379"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145151" y="3135210"/>
            <a:ext cx="429207" cy="365125"/>
          </a:xfrm>
          <a:prstGeom prst="rect">
            <a:avLst/>
          </a:prstGeom>
        </p:spPr>
        <p:txBody>
          <a:bodyPr/>
          <a:lstStyle/>
          <a:p>
            <a:fld id="{AEAA3239-9EA4-4A65-A281-97F994456D9F}" type="slidenum">
              <a:rPr lang="en-US" smtClean="0"/>
              <a:t>‹#›</a:t>
            </a:fld>
            <a:endParaRPr lang="en-US"/>
          </a:p>
        </p:txBody>
      </p:sp>
      <p:sp>
        <p:nvSpPr>
          <p:cNvPr id="4" name="Picture Placeholder 3">
            <a:extLst>
              <a:ext uri="{FF2B5EF4-FFF2-40B4-BE49-F238E27FC236}">
                <a16:creationId xmlns:a16="http://schemas.microsoft.com/office/drawing/2014/main" id="{EDB92F6E-55FC-C88B-734D-26D3B9923E69}"/>
              </a:ext>
            </a:extLst>
          </p:cNvPr>
          <p:cNvSpPr>
            <a:spLocks noGrp="1"/>
          </p:cNvSpPr>
          <p:nvPr>
            <p:ph type="pic" sz="quarter" idx="13" hasCustomPrompt="1"/>
          </p:nvPr>
        </p:nvSpPr>
        <p:spPr>
          <a:xfrm>
            <a:off x="-1" y="3636524"/>
            <a:ext cx="12192000" cy="3221477"/>
          </a:xfrm>
          <a:custGeom>
            <a:avLst/>
            <a:gdLst>
              <a:gd name="connsiteX0" fmla="*/ 0 w 12192000"/>
              <a:gd name="connsiteY0" fmla="*/ 0 h 3221477"/>
              <a:gd name="connsiteX1" fmla="*/ 12192000 w 12192000"/>
              <a:gd name="connsiteY1" fmla="*/ 0 h 3221477"/>
              <a:gd name="connsiteX2" fmla="*/ 12192000 w 12192000"/>
              <a:gd name="connsiteY2" fmla="*/ 3221477 h 3221477"/>
              <a:gd name="connsiteX3" fmla="*/ 0 w 12192000"/>
              <a:gd name="connsiteY3" fmla="*/ 3221477 h 3221477"/>
            </a:gdLst>
            <a:ahLst/>
            <a:cxnLst>
              <a:cxn ang="0">
                <a:pos x="connsiteX0" y="connsiteY0"/>
              </a:cxn>
              <a:cxn ang="0">
                <a:pos x="connsiteX1" y="connsiteY1"/>
              </a:cxn>
              <a:cxn ang="0">
                <a:pos x="connsiteX2" y="connsiteY2"/>
              </a:cxn>
              <a:cxn ang="0">
                <a:pos x="connsiteX3" y="connsiteY3"/>
              </a:cxn>
            </a:cxnLst>
            <a:rect l="l" t="t" r="r" b="b"/>
            <a:pathLst>
              <a:path w="12192000" h="3221477">
                <a:moveTo>
                  <a:pt x="0" y="0"/>
                </a:moveTo>
                <a:lnTo>
                  <a:pt x="12192000" y="0"/>
                </a:lnTo>
                <a:lnTo>
                  <a:pt x="12192000" y="3221477"/>
                </a:lnTo>
                <a:lnTo>
                  <a:pt x="0" y="3221477"/>
                </a:lnTo>
                <a:close/>
              </a:path>
            </a:pathLst>
          </a:custGeom>
          <a:blipFill>
            <a:blip r:embed="rId2">
              <a:alphaModFix amt="85000"/>
              <a:extLst>
                <a:ext uri="{28A0092B-C50C-407E-A947-70E740481C1C}">
                  <a14:useLocalDpi xmlns:a14="http://schemas.microsoft.com/office/drawing/2010/main" val="0"/>
                </a:ext>
              </a:extLst>
            </a:blip>
            <a:stretch>
              <a:fillRect/>
            </a:stretch>
          </a:blipFill>
        </p:spPr>
        <p:txBody>
          <a:bodyPr wrap="square">
            <a:noAutofit/>
          </a:bodyPr>
          <a:lstStyle>
            <a:lvl1pPr marL="0" indent="0">
              <a:buNone/>
              <a:defRPr/>
            </a:lvl1pPr>
          </a:lstStyle>
          <a:p>
            <a:r>
              <a:rPr lang="en-US" dirty="0"/>
              <a:t> </a:t>
            </a:r>
          </a:p>
        </p:txBody>
      </p:sp>
      <p:cxnSp>
        <p:nvCxnSpPr>
          <p:cNvPr id="3" name="Straight Connector 2">
            <a:extLst>
              <a:ext uri="{FF2B5EF4-FFF2-40B4-BE49-F238E27FC236}">
                <a16:creationId xmlns:a16="http://schemas.microsoft.com/office/drawing/2014/main" id="{EB6FCCB7-3844-DE9F-A18B-F5FFF900264C}"/>
              </a:ext>
            </a:extLst>
          </p:cNvPr>
          <p:cNvCxnSpPr>
            <a:cxnSpLocks/>
          </p:cNvCxnSpPr>
          <p:nvPr/>
        </p:nvCxnSpPr>
        <p:spPr>
          <a:xfrm>
            <a:off x="-1" y="3625891"/>
            <a:ext cx="1219200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29701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4">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8" y="1838424"/>
            <a:ext cx="4485564" cy="44881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12647" y="6343955"/>
            <a:ext cx="2055525" cy="365125"/>
          </a:xfrm>
          <a:prstGeom prst="rect">
            <a:avLst/>
          </a:prstGeom>
        </p:spPr>
        <p:txBody>
          <a:bodyPr/>
          <a:lstStyle/>
          <a:p>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232969" y="6343955"/>
            <a:ext cx="1449697" cy="365125"/>
          </a:xfrm>
          <a:prstGeom prst="rect">
            <a:avLst/>
          </a:prstGeom>
        </p:spPr>
        <p:txBody>
          <a:body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682667" y="6343955"/>
            <a:ext cx="443060" cy="365125"/>
          </a:xfrm>
          <a:prstGeom prst="rect">
            <a:avLst/>
          </a:prstGeom>
        </p:spPr>
        <p:txBody>
          <a:bodyPr/>
          <a:lstStyle/>
          <a:p>
            <a:fld id="{AEAA3239-9EA4-4A65-A281-97F994456D9F}" type="slidenum">
              <a:rPr lang="en-US" smtClean="0"/>
              <a:t>‹#›</a:t>
            </a:fld>
            <a:endParaRPr lang="en-US" dirty="0"/>
          </a:p>
        </p:txBody>
      </p:sp>
      <p:sp>
        <p:nvSpPr>
          <p:cNvPr id="3" name="Shape">
            <a:extLst>
              <a:ext uri="{FF2B5EF4-FFF2-40B4-BE49-F238E27FC236}">
                <a16:creationId xmlns:a16="http://schemas.microsoft.com/office/drawing/2014/main" id="{7D2E59BA-BC78-5994-0E85-6CEE8FE1A2C7}"/>
              </a:ext>
            </a:extLst>
          </p:cNvPr>
          <p:cNvSpPr/>
          <p:nvPr/>
        </p:nvSpPr>
        <p:spPr>
          <a:xfrm>
            <a:off x="5774454" y="2174531"/>
            <a:ext cx="5804899" cy="4152068"/>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5" name="Picture Placeholder 10">
            <a:extLst>
              <a:ext uri="{FF2B5EF4-FFF2-40B4-BE49-F238E27FC236}">
                <a16:creationId xmlns:a16="http://schemas.microsoft.com/office/drawing/2014/main" id="{7C8527F9-0AAC-2962-54C9-733B06E86439}"/>
              </a:ext>
            </a:extLst>
          </p:cNvPr>
          <p:cNvSpPr>
            <a:spLocks noGrp="1"/>
          </p:cNvSpPr>
          <p:nvPr>
            <p:ph type="pic" sz="quarter" idx="18" hasCustomPrompt="1"/>
          </p:nvPr>
        </p:nvSpPr>
        <p:spPr>
          <a:xfrm>
            <a:off x="5644314" y="1838424"/>
            <a:ext cx="5715205" cy="4292324"/>
          </a:xfrm>
          <a:blipFill>
            <a:blip r:embed="rId2">
              <a:alphaModFix amt="85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a:lvl1pPr>
          </a:lstStyle>
          <a:p>
            <a:r>
              <a:rPr lang="en-US" dirty="0"/>
              <a:t> </a:t>
            </a:r>
          </a:p>
        </p:txBody>
      </p:sp>
    </p:spTree>
    <p:extLst>
      <p:ext uri="{BB962C8B-B14F-4D97-AF65-F5344CB8AC3E}">
        <p14:creationId xmlns:p14="http://schemas.microsoft.com/office/powerpoint/2010/main" val="3336434706"/>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sp>
        <p:nvSpPr>
          <p:cNvPr id="3" name="Shape">
            <a:extLst>
              <a:ext uri="{FF2B5EF4-FFF2-40B4-BE49-F238E27FC236}">
                <a16:creationId xmlns:a16="http://schemas.microsoft.com/office/drawing/2014/main" id="{50FC415C-6548-7A71-9590-9F59EEF87C10}"/>
              </a:ext>
            </a:extLst>
          </p:cNvPr>
          <p:cNvSpPr/>
          <p:nvPr/>
        </p:nvSpPr>
        <p:spPr>
          <a:xfrm>
            <a:off x="5440228" y="2239339"/>
            <a:ext cx="6139125" cy="3880753"/>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9341"/>
            <a:ext cx="10969753" cy="932688"/>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12647" y="1912398"/>
            <a:ext cx="4113357" cy="42076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10">
            <a:extLst>
              <a:ext uri="{FF2B5EF4-FFF2-40B4-BE49-F238E27FC236}">
                <a16:creationId xmlns:a16="http://schemas.microsoft.com/office/drawing/2014/main" id="{5013ECA8-A109-DA0B-779F-91413FC01923}"/>
              </a:ext>
            </a:extLst>
          </p:cNvPr>
          <p:cNvSpPr>
            <a:spLocks noGrp="1"/>
          </p:cNvSpPr>
          <p:nvPr>
            <p:ph type="pic" sz="quarter" idx="18" hasCustomPrompt="1"/>
          </p:nvPr>
        </p:nvSpPr>
        <p:spPr>
          <a:xfrm>
            <a:off x="5315252" y="1912398"/>
            <a:ext cx="6044267" cy="4011844"/>
          </a:xfrm>
          <a:blipFill>
            <a:blip r:embed="rId2">
              <a:alphaModFix amt="85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lang="en-US" dirty="0"/>
            </a:lvl1pPr>
          </a:lstStyle>
          <a:p>
            <a:r>
              <a:rPr lang="en-US" dirty="0"/>
              <a:t> </a:t>
            </a:r>
          </a:p>
        </p:txBody>
      </p:sp>
      <p:sp>
        <p:nvSpPr>
          <p:cNvPr id="7" name="Footer Placeholder 4">
            <a:extLst>
              <a:ext uri="{FF2B5EF4-FFF2-40B4-BE49-F238E27FC236}">
                <a16:creationId xmlns:a16="http://schemas.microsoft.com/office/drawing/2014/main" id="{F87E7E84-44E5-0E60-3EE3-8737B2A18FA8}"/>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6" name="Date Placeholder 3">
            <a:extLst>
              <a:ext uri="{FF2B5EF4-FFF2-40B4-BE49-F238E27FC236}">
                <a16:creationId xmlns:a16="http://schemas.microsoft.com/office/drawing/2014/main" id="{38E621FE-7CC2-0C35-A07D-B3FC44FD4C21}"/>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1" name="Slide Number Placeholder 5">
            <a:extLst>
              <a:ext uri="{FF2B5EF4-FFF2-40B4-BE49-F238E27FC236}">
                <a16:creationId xmlns:a16="http://schemas.microsoft.com/office/drawing/2014/main" id="{A00CB403-B088-E56C-7827-A20ABF5769E6}"/>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693761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sp>
        <p:nvSpPr>
          <p:cNvPr id="3" name="Shape">
            <a:extLst>
              <a:ext uri="{FF2B5EF4-FFF2-40B4-BE49-F238E27FC236}">
                <a16:creationId xmlns:a16="http://schemas.microsoft.com/office/drawing/2014/main" id="{2677956A-C88F-78CB-7428-13BB3FEF3483}"/>
              </a:ext>
            </a:extLst>
          </p:cNvPr>
          <p:cNvSpPr/>
          <p:nvPr/>
        </p:nvSpPr>
        <p:spPr>
          <a:xfrm>
            <a:off x="739739" y="1970410"/>
            <a:ext cx="5804899" cy="434956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557784"/>
            <a:ext cx="10969753" cy="932688"/>
          </a:xfrm>
        </p:spPr>
        <p:txBody>
          <a:bodyPr anchor="b"/>
          <a:lstStyle/>
          <a:p>
            <a:r>
              <a:rPr lang="en-US"/>
              <a:t>Click to edit Master title style</a:t>
            </a:r>
            <a:endParaRPr lang="en-US" dirty="0"/>
          </a:p>
        </p:txBody>
      </p:sp>
      <p:sp>
        <p:nvSpPr>
          <p:cNvPr id="5" name="Picture Placeholder 10">
            <a:extLst>
              <a:ext uri="{FF2B5EF4-FFF2-40B4-BE49-F238E27FC236}">
                <a16:creationId xmlns:a16="http://schemas.microsoft.com/office/drawing/2014/main" id="{186B2304-4EA6-E2B5-F4F8-D1686841F0A1}"/>
              </a:ext>
            </a:extLst>
          </p:cNvPr>
          <p:cNvSpPr>
            <a:spLocks noGrp="1"/>
          </p:cNvSpPr>
          <p:nvPr>
            <p:ph type="pic" sz="quarter" idx="18" hasCustomPrompt="1"/>
          </p:nvPr>
        </p:nvSpPr>
        <p:spPr>
          <a:xfrm>
            <a:off x="609599" y="1627632"/>
            <a:ext cx="5715205" cy="4496489"/>
          </a:xfrm>
          <a:blipFill>
            <a:blip r:embed="rId2">
              <a:alphaModFix amt="85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7103255" y="1627632"/>
            <a:ext cx="4479145" cy="46923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7103254" y="6343955"/>
            <a:ext cx="2144113" cy="365125"/>
          </a:xfrm>
          <a:prstGeom prst="rect">
            <a:avLst/>
          </a:prstGeom>
        </p:spPr>
        <p:txBody>
          <a:bodyPr/>
          <a:lstStyle/>
          <a:p>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9698655" y="6343955"/>
            <a:ext cx="1449697" cy="365125"/>
          </a:xfrm>
          <a:prstGeom prst="rect">
            <a:avLst/>
          </a:prstGeom>
        </p:spPr>
        <p:txBody>
          <a:bodyPr/>
          <a:lstStyle/>
          <a:p>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11125200" y="6343955"/>
            <a:ext cx="443060" cy="365125"/>
          </a:xfrm>
          <a:prstGeom prst="rect">
            <a:avLst/>
          </a:prstGeom>
        </p:spPr>
        <p:txBody>
          <a:bodyPr/>
          <a:lstStyle/>
          <a:p>
            <a:fld id="{AEAA3239-9EA4-4A65-A281-97F994456D9F}" type="slidenum">
              <a:rPr lang="en-US" smtClean="0"/>
              <a:t>‹#›</a:t>
            </a:fld>
            <a:endParaRPr lang="en-US" dirty="0"/>
          </a:p>
        </p:txBody>
      </p:sp>
    </p:spTree>
    <p:extLst>
      <p:ext uri="{BB962C8B-B14F-4D97-AF65-F5344CB8AC3E}">
        <p14:creationId xmlns:p14="http://schemas.microsoft.com/office/powerpoint/2010/main" val="408516247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sp>
        <p:nvSpPr>
          <p:cNvPr id="3" name="Shape">
            <a:extLst>
              <a:ext uri="{FF2B5EF4-FFF2-40B4-BE49-F238E27FC236}">
                <a16:creationId xmlns:a16="http://schemas.microsoft.com/office/drawing/2014/main" id="{D5D7C530-B577-9E02-8A60-5EDBB72006B5}"/>
              </a:ext>
            </a:extLst>
          </p:cNvPr>
          <p:cNvSpPr/>
          <p:nvPr/>
        </p:nvSpPr>
        <p:spPr>
          <a:xfrm>
            <a:off x="675680" y="2516628"/>
            <a:ext cx="4609551" cy="3620904"/>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706802"/>
            <a:ext cx="4672584" cy="1269482"/>
          </a:xfrm>
        </p:spPr>
        <p:txBody>
          <a:bodyPr anchor="t">
            <a:normAutofit/>
          </a:bodyPr>
          <a:lstStyle>
            <a:lvl1pPr>
              <a:defRPr sz="3600"/>
            </a:lvl1pPr>
          </a:lstStyle>
          <a:p>
            <a:r>
              <a:rPr lang="en-US"/>
              <a:t>Click to edit Master title style</a:t>
            </a:r>
            <a:endParaRPr lang="en-US" dirty="0"/>
          </a:p>
        </p:txBody>
      </p:sp>
      <p:sp>
        <p:nvSpPr>
          <p:cNvPr id="4" name="Picture Placeholder 10">
            <a:extLst>
              <a:ext uri="{FF2B5EF4-FFF2-40B4-BE49-F238E27FC236}">
                <a16:creationId xmlns:a16="http://schemas.microsoft.com/office/drawing/2014/main" id="{4F75EDFE-D268-4D74-752B-6DB079CF1C9C}"/>
              </a:ext>
            </a:extLst>
          </p:cNvPr>
          <p:cNvSpPr>
            <a:spLocks noGrp="1"/>
          </p:cNvSpPr>
          <p:nvPr>
            <p:ph type="pic" sz="quarter" idx="15" hasCustomPrompt="1"/>
          </p:nvPr>
        </p:nvSpPr>
        <p:spPr>
          <a:xfrm>
            <a:off x="609599" y="2173850"/>
            <a:ext cx="4488792" cy="3793671"/>
          </a:xfrm>
          <a:blipFill>
            <a:blip r:embed="rId2">
              <a:alphaModFix amt="85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905563" y="732155"/>
            <a:ext cx="5676838" cy="540537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Footer Placeholder 4">
            <a:extLst>
              <a:ext uri="{FF2B5EF4-FFF2-40B4-BE49-F238E27FC236}">
                <a16:creationId xmlns:a16="http://schemas.microsoft.com/office/drawing/2014/main" id="{6B72A591-427A-90CA-36AE-C150001B3889}"/>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9" name="Date Placeholder 3">
            <a:extLst>
              <a:ext uri="{FF2B5EF4-FFF2-40B4-BE49-F238E27FC236}">
                <a16:creationId xmlns:a16="http://schemas.microsoft.com/office/drawing/2014/main" id="{9FBD4796-905C-132A-092E-22E9AF1B0175}"/>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1" name="Slide Number Placeholder 5">
            <a:extLst>
              <a:ext uri="{FF2B5EF4-FFF2-40B4-BE49-F238E27FC236}">
                <a16:creationId xmlns:a16="http://schemas.microsoft.com/office/drawing/2014/main" id="{FFED0402-467D-E037-9829-BCC7DE3B8845}"/>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0968508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sp>
        <p:nvSpPr>
          <p:cNvPr id="3" name="Shape">
            <a:extLst>
              <a:ext uri="{FF2B5EF4-FFF2-40B4-BE49-F238E27FC236}">
                <a16:creationId xmlns:a16="http://schemas.microsoft.com/office/drawing/2014/main" id="{6E70FB67-0F80-BE17-D86B-F8A00D36D16F}"/>
              </a:ext>
            </a:extLst>
          </p:cNvPr>
          <p:cNvSpPr/>
          <p:nvPr/>
        </p:nvSpPr>
        <p:spPr>
          <a:xfrm>
            <a:off x="792041" y="2637923"/>
            <a:ext cx="3529341" cy="3508440"/>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7" y="709098"/>
            <a:ext cx="3696859" cy="1316347"/>
          </a:xfrm>
        </p:spPr>
        <p:txBody>
          <a:bodyPr anchor="t">
            <a:no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25960" y="2295145"/>
            <a:ext cx="3436881" cy="3675841"/>
          </a:xfrm>
          <a:blipFill>
            <a:blip r:embed="rId2">
              <a:alphaModFix amt="85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33150" y="709098"/>
            <a:ext cx="6644488" cy="5439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4">
            <a:extLst>
              <a:ext uri="{FF2B5EF4-FFF2-40B4-BE49-F238E27FC236}">
                <a16:creationId xmlns:a16="http://schemas.microsoft.com/office/drawing/2014/main" id="{82135E48-6254-45C6-7DDB-66AFB415069D}"/>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4" name="Date Placeholder 3">
            <a:extLst>
              <a:ext uri="{FF2B5EF4-FFF2-40B4-BE49-F238E27FC236}">
                <a16:creationId xmlns:a16="http://schemas.microsoft.com/office/drawing/2014/main" id="{DE660DF9-E1C4-5761-5FC3-5D2AEF15370B}"/>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0" name="Slide Number Placeholder 5">
            <a:extLst>
              <a:ext uri="{FF2B5EF4-FFF2-40B4-BE49-F238E27FC236}">
                <a16:creationId xmlns:a16="http://schemas.microsoft.com/office/drawing/2014/main" id="{7BEF33CE-9AB9-2977-453D-017FBD4238B0}"/>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9841755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Number Large">
    <p:bg>
      <p:bgPr>
        <a:solidFill>
          <a:schemeClr val="accent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80E54B-9B48-0C0F-0610-C04073FB653D}"/>
              </a:ext>
            </a:extLst>
          </p:cNvPr>
          <p:cNvGrpSpPr/>
          <p:nvPr/>
        </p:nvGrpSpPr>
        <p:grpSpPr>
          <a:xfrm>
            <a:off x="452064" y="492893"/>
            <a:ext cx="11287872" cy="5876422"/>
            <a:chOff x="521208" y="647905"/>
            <a:chExt cx="11365969" cy="5565740"/>
          </a:xfrm>
        </p:grpSpPr>
        <p:sp>
          <p:nvSpPr>
            <p:cNvPr id="13" name="Shape">
              <a:extLst>
                <a:ext uri="{FF2B5EF4-FFF2-40B4-BE49-F238E27FC236}">
                  <a16:creationId xmlns:a16="http://schemas.microsoft.com/office/drawing/2014/main" id="{6C86CAED-F5F2-5E4A-1988-46AA4868C1FA}"/>
                </a:ext>
              </a:extLst>
            </p:cNvPr>
            <p:cNvSpPr/>
            <p:nvPr/>
          </p:nvSpPr>
          <p:spPr>
            <a:xfrm>
              <a:off x="725402" y="1009217"/>
              <a:ext cx="11161775" cy="520442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14" name="Shape">
              <a:extLst>
                <a:ext uri="{FF2B5EF4-FFF2-40B4-BE49-F238E27FC236}">
                  <a16:creationId xmlns:a16="http://schemas.microsoft.com/office/drawing/2014/main" id="{62AE8BDC-EA76-AF91-E344-4442668F1ED3}"/>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5" name="Title 9">
            <a:extLst>
              <a:ext uri="{FF2B5EF4-FFF2-40B4-BE49-F238E27FC236}">
                <a16:creationId xmlns:a16="http://schemas.microsoft.com/office/drawing/2014/main" id="{213AB558-35C1-4A44-D31A-525DE98EC36A}"/>
              </a:ext>
            </a:extLst>
          </p:cNvPr>
          <p:cNvSpPr>
            <a:spLocks noGrp="1"/>
          </p:cNvSpPr>
          <p:nvPr>
            <p:ph type="title"/>
          </p:nvPr>
        </p:nvSpPr>
        <p:spPr>
          <a:xfrm>
            <a:off x="1806646" y="4411825"/>
            <a:ext cx="8385556" cy="1500447"/>
          </a:xfrm>
        </p:spPr>
        <p:txBody>
          <a:bodyPr>
            <a:normAutofit/>
          </a:bodyPr>
          <a:lstStyle>
            <a:lvl1pPr algn="ctr">
              <a:lnSpc>
                <a:spcPct val="120000"/>
              </a:lnSpc>
              <a:spcBef>
                <a:spcPts val="1000"/>
              </a:spcBef>
              <a:defRPr sz="2400" cap="all" baseline="0">
                <a:latin typeface="+mn-lt"/>
              </a:defRPr>
            </a:lvl1pPr>
          </a:lstStyle>
          <a:p>
            <a:r>
              <a:rPr lang="en-US" dirty="0"/>
              <a:t>Click to edit Master title style</a:t>
            </a:r>
          </a:p>
        </p:txBody>
      </p:sp>
      <p:sp>
        <p:nvSpPr>
          <p:cNvPr id="4" name="Content Placeholder 5">
            <a:extLst>
              <a:ext uri="{FF2B5EF4-FFF2-40B4-BE49-F238E27FC236}">
                <a16:creationId xmlns:a16="http://schemas.microsoft.com/office/drawing/2014/main" id="{0A5A92EC-E3FB-31E9-61F0-EE7ECD707D39}"/>
              </a:ext>
            </a:extLst>
          </p:cNvPr>
          <p:cNvSpPr>
            <a:spLocks noGrp="1"/>
          </p:cNvSpPr>
          <p:nvPr>
            <p:ph sz="quarter" idx="10" hasCustomPrompt="1"/>
          </p:nvPr>
        </p:nvSpPr>
        <p:spPr>
          <a:xfrm>
            <a:off x="708096" y="731564"/>
            <a:ext cx="10582656" cy="3680261"/>
          </a:xfrm>
        </p:spPr>
        <p:txBody>
          <a:bodyPr anchor="b">
            <a:noAutofit/>
          </a:bodyPr>
          <a:lstStyle>
            <a:lvl1pPr marL="0" indent="0" algn="ctr">
              <a:lnSpc>
                <a:spcPct val="90000"/>
              </a:lnSpc>
              <a:buNone/>
              <a:defRPr sz="23200">
                <a:latin typeface="+mj-lt"/>
              </a:defRPr>
            </a:lvl1pPr>
          </a:lstStyle>
          <a:p>
            <a:pPr lvl="0"/>
            <a:r>
              <a:rPr lang="en-US" dirty="0"/>
              <a:t>##%</a:t>
            </a:r>
          </a:p>
        </p:txBody>
      </p:sp>
      <p:sp>
        <p:nvSpPr>
          <p:cNvPr id="8" name="Footer Placeholder 4">
            <a:extLst>
              <a:ext uri="{FF2B5EF4-FFF2-40B4-BE49-F238E27FC236}">
                <a16:creationId xmlns:a16="http://schemas.microsoft.com/office/drawing/2014/main" id="{0772E3F0-624C-9464-9338-4D71D7C1241D}"/>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7" name="Date Placeholder 3">
            <a:extLst>
              <a:ext uri="{FF2B5EF4-FFF2-40B4-BE49-F238E27FC236}">
                <a16:creationId xmlns:a16="http://schemas.microsoft.com/office/drawing/2014/main" id="{DDC64F13-B276-91F5-3FAF-69DAEAF48A45}"/>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9" name="Slide Number Placeholder 5">
            <a:extLst>
              <a:ext uri="{FF2B5EF4-FFF2-40B4-BE49-F238E27FC236}">
                <a16:creationId xmlns:a16="http://schemas.microsoft.com/office/drawing/2014/main" id="{7A266EE2-59A7-B270-100C-C647392CA5E6}"/>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3639619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Number Large 2">
    <p:bg>
      <p:bgPr>
        <a:solidFill>
          <a:schemeClr val="accent4"/>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80E54B-9B48-0C0F-0610-C04073FB653D}"/>
              </a:ext>
            </a:extLst>
          </p:cNvPr>
          <p:cNvGrpSpPr/>
          <p:nvPr/>
        </p:nvGrpSpPr>
        <p:grpSpPr>
          <a:xfrm>
            <a:off x="452064" y="492893"/>
            <a:ext cx="11287872" cy="5876422"/>
            <a:chOff x="521208" y="647905"/>
            <a:chExt cx="11365969" cy="5565740"/>
          </a:xfrm>
        </p:grpSpPr>
        <p:sp>
          <p:nvSpPr>
            <p:cNvPr id="13" name="Shape">
              <a:extLst>
                <a:ext uri="{FF2B5EF4-FFF2-40B4-BE49-F238E27FC236}">
                  <a16:creationId xmlns:a16="http://schemas.microsoft.com/office/drawing/2014/main" id="{6C86CAED-F5F2-5E4A-1988-46AA4868C1FA}"/>
                </a:ext>
              </a:extLst>
            </p:cNvPr>
            <p:cNvSpPr/>
            <p:nvPr/>
          </p:nvSpPr>
          <p:spPr>
            <a:xfrm>
              <a:off x="725402" y="1009217"/>
              <a:ext cx="11161775" cy="5204428"/>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14" name="Shape">
              <a:extLst>
                <a:ext uri="{FF2B5EF4-FFF2-40B4-BE49-F238E27FC236}">
                  <a16:creationId xmlns:a16="http://schemas.microsoft.com/office/drawing/2014/main" id="{62AE8BDC-EA76-AF91-E344-4442668F1ED3}"/>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10" name="Title 9">
            <a:extLst>
              <a:ext uri="{FF2B5EF4-FFF2-40B4-BE49-F238E27FC236}">
                <a16:creationId xmlns:a16="http://schemas.microsoft.com/office/drawing/2014/main" id="{CFF24796-27C6-1A14-59BA-1D20CAD01649}"/>
              </a:ext>
            </a:extLst>
          </p:cNvPr>
          <p:cNvSpPr>
            <a:spLocks noGrp="1"/>
          </p:cNvSpPr>
          <p:nvPr>
            <p:ph type="title"/>
          </p:nvPr>
        </p:nvSpPr>
        <p:spPr>
          <a:xfrm>
            <a:off x="1042666" y="4411825"/>
            <a:ext cx="8385556" cy="1500447"/>
          </a:xfrm>
        </p:spPr>
        <p:txBody>
          <a:bodyPr>
            <a:normAutofit/>
          </a:bodyPr>
          <a:lstStyle>
            <a:lvl1pPr>
              <a:lnSpc>
                <a:spcPct val="120000"/>
              </a:lnSpc>
              <a:spcBef>
                <a:spcPts val="1000"/>
              </a:spcBef>
              <a:defRPr sz="2400" cap="all" baseline="0">
                <a:latin typeface="+mn-lt"/>
              </a:defRPr>
            </a:lvl1pPr>
          </a:lstStyle>
          <a:p>
            <a:r>
              <a:rPr lang="en-US" dirty="0"/>
              <a:t>Click to edit Master title style</a:t>
            </a:r>
          </a:p>
        </p:txBody>
      </p:sp>
      <p:sp>
        <p:nvSpPr>
          <p:cNvPr id="6" name="Content Placeholder 5">
            <a:extLst>
              <a:ext uri="{FF2B5EF4-FFF2-40B4-BE49-F238E27FC236}">
                <a16:creationId xmlns:a16="http://schemas.microsoft.com/office/drawing/2014/main" id="{339E7A66-804B-6952-8FF1-16C74E3D536B}"/>
              </a:ext>
            </a:extLst>
          </p:cNvPr>
          <p:cNvSpPr>
            <a:spLocks noGrp="1"/>
          </p:cNvSpPr>
          <p:nvPr>
            <p:ph sz="quarter" idx="10" hasCustomPrompt="1"/>
          </p:nvPr>
        </p:nvSpPr>
        <p:spPr>
          <a:xfrm>
            <a:off x="1042666" y="731564"/>
            <a:ext cx="9918700" cy="3680261"/>
          </a:xfrm>
        </p:spPr>
        <p:txBody>
          <a:bodyPr anchor="b">
            <a:noAutofit/>
          </a:bodyPr>
          <a:lstStyle>
            <a:lvl1pPr marL="0" indent="0">
              <a:lnSpc>
                <a:spcPct val="90000"/>
              </a:lnSpc>
              <a:buNone/>
              <a:defRPr sz="23200">
                <a:latin typeface="+mj-lt"/>
              </a:defRPr>
            </a:lvl1pPr>
          </a:lstStyle>
          <a:p>
            <a:pPr lvl="0"/>
            <a:r>
              <a:rPr lang="en-US" dirty="0"/>
              <a:t>##%</a:t>
            </a:r>
          </a:p>
        </p:txBody>
      </p:sp>
      <p:sp>
        <p:nvSpPr>
          <p:cNvPr id="8" name="Footer Placeholder 4">
            <a:extLst>
              <a:ext uri="{FF2B5EF4-FFF2-40B4-BE49-F238E27FC236}">
                <a16:creationId xmlns:a16="http://schemas.microsoft.com/office/drawing/2014/main" id="{48B0C2F5-833E-589B-382A-13B46D9A4B26}"/>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7" name="Date Placeholder 3">
            <a:extLst>
              <a:ext uri="{FF2B5EF4-FFF2-40B4-BE49-F238E27FC236}">
                <a16:creationId xmlns:a16="http://schemas.microsoft.com/office/drawing/2014/main" id="{FB498214-05A5-D7BC-183C-F46B38033726}"/>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9" name="Slide Number Placeholder 5">
            <a:extLst>
              <a:ext uri="{FF2B5EF4-FFF2-40B4-BE49-F238E27FC236}">
                <a16:creationId xmlns:a16="http://schemas.microsoft.com/office/drawing/2014/main" id="{21D5C440-7C25-FCBF-0AFD-9A43D18655E3}"/>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8849751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Number Large 3">
    <p:bg>
      <p:bgPr>
        <a:solidFill>
          <a:schemeClr val="accent3"/>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A180E54B-9B48-0C0F-0610-C04073FB653D}"/>
              </a:ext>
            </a:extLst>
          </p:cNvPr>
          <p:cNvGrpSpPr/>
          <p:nvPr/>
        </p:nvGrpSpPr>
        <p:grpSpPr>
          <a:xfrm>
            <a:off x="452064" y="492893"/>
            <a:ext cx="11287872" cy="5876422"/>
            <a:chOff x="521208" y="647905"/>
            <a:chExt cx="11365969" cy="5565740"/>
          </a:xfrm>
        </p:grpSpPr>
        <p:sp>
          <p:nvSpPr>
            <p:cNvPr id="13" name="Shape">
              <a:extLst>
                <a:ext uri="{FF2B5EF4-FFF2-40B4-BE49-F238E27FC236}">
                  <a16:creationId xmlns:a16="http://schemas.microsoft.com/office/drawing/2014/main" id="{6C86CAED-F5F2-5E4A-1988-46AA4868C1FA}"/>
                </a:ext>
              </a:extLst>
            </p:cNvPr>
            <p:cNvSpPr/>
            <p:nvPr/>
          </p:nvSpPr>
          <p:spPr>
            <a:xfrm>
              <a:off x="725402" y="1009217"/>
              <a:ext cx="11161775" cy="5204428"/>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14" name="Shape">
              <a:extLst>
                <a:ext uri="{FF2B5EF4-FFF2-40B4-BE49-F238E27FC236}">
                  <a16:creationId xmlns:a16="http://schemas.microsoft.com/office/drawing/2014/main" id="{62AE8BDC-EA76-AF91-E344-4442668F1ED3}"/>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6" name="Title 9">
            <a:extLst>
              <a:ext uri="{FF2B5EF4-FFF2-40B4-BE49-F238E27FC236}">
                <a16:creationId xmlns:a16="http://schemas.microsoft.com/office/drawing/2014/main" id="{966F0FDE-BE83-A597-B207-9E1836880992}"/>
              </a:ext>
            </a:extLst>
          </p:cNvPr>
          <p:cNvSpPr>
            <a:spLocks noGrp="1"/>
          </p:cNvSpPr>
          <p:nvPr>
            <p:ph type="title"/>
          </p:nvPr>
        </p:nvSpPr>
        <p:spPr>
          <a:xfrm>
            <a:off x="1806646" y="4411825"/>
            <a:ext cx="8385556" cy="1500447"/>
          </a:xfrm>
        </p:spPr>
        <p:txBody>
          <a:bodyPr>
            <a:normAutofit/>
          </a:bodyPr>
          <a:lstStyle>
            <a:lvl1pPr algn="ctr">
              <a:lnSpc>
                <a:spcPct val="120000"/>
              </a:lnSpc>
              <a:spcBef>
                <a:spcPts val="1000"/>
              </a:spcBef>
              <a:defRPr sz="2400" cap="all" baseline="0">
                <a:latin typeface="+mn-lt"/>
              </a:defRPr>
            </a:lvl1pPr>
          </a:lstStyle>
          <a:p>
            <a:r>
              <a:rPr lang="en-US" dirty="0"/>
              <a:t>Click to edit Master title style</a:t>
            </a:r>
          </a:p>
        </p:txBody>
      </p:sp>
      <p:sp>
        <p:nvSpPr>
          <p:cNvPr id="5" name="Content Placeholder 5">
            <a:extLst>
              <a:ext uri="{FF2B5EF4-FFF2-40B4-BE49-F238E27FC236}">
                <a16:creationId xmlns:a16="http://schemas.microsoft.com/office/drawing/2014/main" id="{AECA9D19-419F-EF79-9149-F59A94F89DF0}"/>
              </a:ext>
            </a:extLst>
          </p:cNvPr>
          <p:cNvSpPr>
            <a:spLocks noGrp="1"/>
          </p:cNvSpPr>
          <p:nvPr>
            <p:ph sz="quarter" idx="10" hasCustomPrompt="1"/>
          </p:nvPr>
        </p:nvSpPr>
        <p:spPr>
          <a:xfrm>
            <a:off x="708096" y="731564"/>
            <a:ext cx="10582656" cy="3680261"/>
          </a:xfrm>
        </p:spPr>
        <p:txBody>
          <a:bodyPr anchor="b">
            <a:noAutofit/>
          </a:bodyPr>
          <a:lstStyle>
            <a:lvl1pPr marL="0" indent="0" algn="ctr">
              <a:lnSpc>
                <a:spcPct val="90000"/>
              </a:lnSpc>
              <a:buNone/>
              <a:defRPr sz="23200">
                <a:latin typeface="+mj-lt"/>
              </a:defRPr>
            </a:lvl1pPr>
          </a:lstStyle>
          <a:p>
            <a:pPr lvl="0"/>
            <a:r>
              <a:rPr lang="en-US" dirty="0"/>
              <a:t>##%</a:t>
            </a:r>
          </a:p>
        </p:txBody>
      </p:sp>
      <p:sp>
        <p:nvSpPr>
          <p:cNvPr id="8" name="Footer Placeholder 4">
            <a:extLst>
              <a:ext uri="{FF2B5EF4-FFF2-40B4-BE49-F238E27FC236}">
                <a16:creationId xmlns:a16="http://schemas.microsoft.com/office/drawing/2014/main" id="{F573A4C0-0776-77C6-66AA-8AB5D53B5E64}"/>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7" name="Date Placeholder 3">
            <a:extLst>
              <a:ext uri="{FF2B5EF4-FFF2-40B4-BE49-F238E27FC236}">
                <a16:creationId xmlns:a16="http://schemas.microsoft.com/office/drawing/2014/main" id="{22B00FB5-92F5-2777-E446-7B3B689332FF}"/>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9" name="Slide Number Placeholder 5">
            <a:extLst>
              <a:ext uri="{FF2B5EF4-FFF2-40B4-BE49-F238E27FC236}">
                <a16:creationId xmlns:a16="http://schemas.microsoft.com/office/drawing/2014/main" id="{0F52380C-3432-CA29-4761-532477B722E2}"/>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5257120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3"/>
        </a:solidFill>
        <a:effectLst/>
      </p:bgPr>
    </p:bg>
    <p:spTree>
      <p:nvGrpSpPr>
        <p:cNvPr id="1" name=""/>
        <p:cNvGrpSpPr/>
        <p:nvPr/>
      </p:nvGrpSpPr>
      <p:grpSpPr>
        <a:xfrm>
          <a:off x="0" y="0"/>
          <a:ext cx="0" cy="0"/>
          <a:chOff x="0" y="0"/>
          <a:chExt cx="0" cy="0"/>
        </a:xfrm>
      </p:grpSpPr>
      <p:sp>
        <p:nvSpPr>
          <p:cNvPr id="6" name="Shape 2">
            <a:extLst>
              <a:ext uri="{FF2B5EF4-FFF2-40B4-BE49-F238E27FC236}">
                <a16:creationId xmlns:a16="http://schemas.microsoft.com/office/drawing/2014/main" id="{A53F8570-6B05-5072-2FE4-39B21A8F9EA3}"/>
              </a:ext>
            </a:extLst>
          </p:cNvPr>
          <p:cNvSpPr/>
          <p:nvPr/>
        </p:nvSpPr>
        <p:spPr>
          <a:xfrm>
            <a:off x="1062566" y="1161412"/>
            <a:ext cx="10221119" cy="483174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8" name="Shape 1">
            <a:extLst>
              <a:ext uri="{FF2B5EF4-FFF2-40B4-BE49-F238E27FC236}">
                <a16:creationId xmlns:a16="http://schemas.microsoft.com/office/drawing/2014/main" id="{08F171EE-5BF3-25A4-19B0-5E5E7959125A}"/>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9927" y="1322671"/>
            <a:ext cx="9298005" cy="3907858"/>
          </a:xfrm>
        </p:spPr>
        <p:txBody>
          <a:bodyPr anchor="ctr">
            <a:noAutofit/>
          </a:bodyPr>
          <a:lstStyle>
            <a:lvl1pPr marL="0" indent="0" algn="ctr">
              <a:lnSpc>
                <a:spcPct val="90000"/>
              </a:lnSpc>
              <a:buNone/>
              <a:defRPr sz="6000" b="1" cap="all" baseline="0"/>
            </a:lvl1pPr>
            <a:lvl2pPr marL="228600" indent="0" algn="ctr">
              <a:lnSpc>
                <a:spcPct val="90000"/>
              </a:lnSpc>
              <a:buNone/>
              <a:defRPr sz="5400" b="1"/>
            </a:lvl2pPr>
            <a:lvl3pPr marL="457200" indent="0" algn="ctr">
              <a:lnSpc>
                <a:spcPct val="90000"/>
              </a:lnSpc>
              <a:buNone/>
              <a:defRPr sz="4800" b="1"/>
            </a:lvl3pPr>
            <a:lvl4pPr marL="685800" indent="0" algn="ctr">
              <a:lnSpc>
                <a:spcPct val="90000"/>
              </a:lnSpc>
              <a:buNone/>
              <a:defRPr sz="4400" b="1"/>
            </a:lvl4pPr>
            <a:lvl5pPr marL="914400" indent="0" algn="ctr">
              <a:lnSpc>
                <a:spcPct val="90000"/>
              </a:lnSpc>
              <a:buNone/>
              <a:defRPr sz="4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Footer Placeholder 4">
            <a:extLst>
              <a:ext uri="{FF2B5EF4-FFF2-40B4-BE49-F238E27FC236}">
                <a16:creationId xmlns:a16="http://schemas.microsoft.com/office/drawing/2014/main" id="{7CE3EBB0-2A3C-612E-DC6C-0AE876654FED}"/>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9" name="Date Placeholder 3">
            <a:extLst>
              <a:ext uri="{FF2B5EF4-FFF2-40B4-BE49-F238E27FC236}">
                <a16:creationId xmlns:a16="http://schemas.microsoft.com/office/drawing/2014/main" id="{075E6F7F-E895-1277-02D6-F925FA6D27AA}"/>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1" name="Slide Number Placeholder 5">
            <a:extLst>
              <a:ext uri="{FF2B5EF4-FFF2-40B4-BE49-F238E27FC236}">
                <a16:creationId xmlns:a16="http://schemas.microsoft.com/office/drawing/2014/main" id="{39676103-43BF-3489-0BCB-B1D89DE77C04}"/>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055569955"/>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Statement 2">
    <p:bg>
      <p:bgPr>
        <a:solidFill>
          <a:schemeClr val="accent2"/>
        </a:solidFill>
        <a:effectLst/>
      </p:bgPr>
    </p:bg>
    <p:spTree>
      <p:nvGrpSpPr>
        <p:cNvPr id="1" name=""/>
        <p:cNvGrpSpPr/>
        <p:nvPr/>
      </p:nvGrpSpPr>
      <p:grpSpPr>
        <a:xfrm>
          <a:off x="0" y="0"/>
          <a:ext cx="0" cy="0"/>
          <a:chOff x="0" y="0"/>
          <a:chExt cx="0" cy="0"/>
        </a:xfrm>
      </p:grpSpPr>
      <p:sp>
        <p:nvSpPr>
          <p:cNvPr id="6" name="Shape 2">
            <a:extLst>
              <a:ext uri="{FF2B5EF4-FFF2-40B4-BE49-F238E27FC236}">
                <a16:creationId xmlns:a16="http://schemas.microsoft.com/office/drawing/2014/main" id="{67509756-1709-4FB3-87C9-65E52F8A642D}"/>
              </a:ext>
            </a:extLst>
          </p:cNvPr>
          <p:cNvSpPr/>
          <p:nvPr/>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8" name="Shape 1">
            <a:extLst>
              <a:ext uri="{FF2B5EF4-FFF2-40B4-BE49-F238E27FC236}">
                <a16:creationId xmlns:a16="http://schemas.microsoft.com/office/drawing/2014/main" id="{CF72170A-AA7E-9DE2-6ECB-19945A37EAD7}"/>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3C9F461-9F58-7EDE-FFF1-E8FCAD2E23AE}"/>
              </a:ext>
            </a:extLst>
          </p:cNvPr>
          <p:cNvSpPr>
            <a:spLocks noGrp="1"/>
          </p:cNvSpPr>
          <p:nvPr>
            <p:ph sz="quarter" idx="14" hasCustomPrompt="1"/>
          </p:nvPr>
        </p:nvSpPr>
        <p:spPr>
          <a:xfrm>
            <a:off x="1319927" y="1322104"/>
            <a:ext cx="9297987" cy="3908425"/>
          </a:xfrm>
        </p:spPr>
        <p:txBody>
          <a:bodyPr anchor="ctr">
            <a:noAutofit/>
          </a:bodyPr>
          <a:lstStyle>
            <a:lvl1pPr marL="0" indent="0">
              <a:lnSpc>
                <a:spcPct val="90000"/>
              </a:lnSpc>
              <a:buNone/>
              <a:defRPr sz="6000" b="1" cap="all" baseline="0"/>
            </a:lvl1pPr>
            <a:lvl2pPr marL="228600" indent="0">
              <a:lnSpc>
                <a:spcPct val="90000"/>
              </a:lnSpc>
              <a:buNone/>
              <a:defRPr sz="5400"/>
            </a:lvl2pPr>
            <a:lvl3pPr marL="457200" indent="0">
              <a:lnSpc>
                <a:spcPct val="90000"/>
              </a:lnSpc>
              <a:buNone/>
              <a:defRPr sz="4800"/>
            </a:lvl3pPr>
            <a:lvl4pPr marL="685800" indent="0">
              <a:lnSpc>
                <a:spcPct val="90000"/>
              </a:lnSpc>
              <a:buNone/>
              <a:defRPr sz="4400"/>
            </a:lvl4pPr>
            <a:lvl5pPr marL="914400" indent="0">
              <a:lnSpc>
                <a:spcPct val="90000"/>
              </a:lnSpc>
              <a:buNone/>
              <a:defRPr sz="400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3" name="Footer Placeholder 4">
            <a:extLst>
              <a:ext uri="{FF2B5EF4-FFF2-40B4-BE49-F238E27FC236}">
                <a16:creationId xmlns:a16="http://schemas.microsoft.com/office/drawing/2014/main" id="{B368E2D6-4C18-38E3-8152-995311472939}"/>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2" name="Date Placeholder 3">
            <a:extLst>
              <a:ext uri="{FF2B5EF4-FFF2-40B4-BE49-F238E27FC236}">
                <a16:creationId xmlns:a16="http://schemas.microsoft.com/office/drawing/2014/main" id="{9CB827A9-A5DE-C188-2939-D60BED18436C}"/>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4" name="Slide Number Placeholder 5">
            <a:extLst>
              <a:ext uri="{FF2B5EF4-FFF2-40B4-BE49-F238E27FC236}">
                <a16:creationId xmlns:a16="http://schemas.microsoft.com/office/drawing/2014/main" id="{2FEBF00D-1E46-AF2D-0D8E-2F38D533C171}"/>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416968667"/>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4"/>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C9F509C9-EBD3-FFB9-4531-BBE9EE870C9B}"/>
              </a:ext>
            </a:extLst>
          </p:cNvPr>
          <p:cNvGrpSpPr/>
          <p:nvPr/>
        </p:nvGrpSpPr>
        <p:grpSpPr>
          <a:xfrm>
            <a:off x="452064" y="492893"/>
            <a:ext cx="11287872" cy="5876422"/>
            <a:chOff x="521208" y="647905"/>
            <a:chExt cx="11365969" cy="5565740"/>
          </a:xfrm>
        </p:grpSpPr>
        <p:sp>
          <p:nvSpPr>
            <p:cNvPr id="11" name="Shape">
              <a:extLst>
                <a:ext uri="{FF2B5EF4-FFF2-40B4-BE49-F238E27FC236}">
                  <a16:creationId xmlns:a16="http://schemas.microsoft.com/office/drawing/2014/main" id="{F77DADAD-5C68-8B22-D7D6-9EFA4FCE9FBF}"/>
                </a:ext>
              </a:extLst>
            </p:cNvPr>
            <p:cNvSpPr/>
            <p:nvPr/>
          </p:nvSpPr>
          <p:spPr>
            <a:xfrm>
              <a:off x="725402" y="1009217"/>
              <a:ext cx="11161775" cy="5204428"/>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12" name="Shape">
              <a:extLst>
                <a:ext uri="{FF2B5EF4-FFF2-40B4-BE49-F238E27FC236}">
                  <a16:creationId xmlns:a16="http://schemas.microsoft.com/office/drawing/2014/main" id="{C84AEDAF-DA87-0FC6-A421-8548D43C9150}"/>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914400"/>
          </a:xfrm>
        </p:spPr>
        <p:txBody>
          <a:bodyPr/>
          <a:lstStyle/>
          <a:p>
            <a:r>
              <a:rPr lang="en-US"/>
              <a:t>Click to edit Master title style</a:t>
            </a:r>
            <a:endParaRPr lang="en-US" dirty="0"/>
          </a:p>
        </p:txBody>
      </p:sp>
      <p:sp>
        <p:nvSpPr>
          <p:cNvPr id="9" name="Content Placeholder 6">
            <a:extLst>
              <a:ext uri="{FF2B5EF4-FFF2-40B4-BE49-F238E27FC236}">
                <a16:creationId xmlns:a16="http://schemas.microsoft.com/office/drawing/2014/main" id="{3F4551C1-F77D-5DEA-D4A6-E296C313BDBD}"/>
              </a:ext>
            </a:extLst>
          </p:cNvPr>
          <p:cNvSpPr>
            <a:spLocks noGrp="1"/>
          </p:cNvSpPr>
          <p:nvPr>
            <p:ph sz="quarter" idx="13" hasCustomPrompt="1"/>
          </p:nvPr>
        </p:nvSpPr>
        <p:spPr>
          <a:xfrm>
            <a:off x="811593" y="844209"/>
            <a:ext cx="10362510" cy="4968161"/>
          </a:xfrm>
        </p:spPr>
        <p:txBody>
          <a:bodyPr anchor="ctr">
            <a:noAutofit/>
          </a:bodyPr>
          <a:lstStyle>
            <a:lvl1pPr marL="0" indent="0" algn="ctr">
              <a:lnSpc>
                <a:spcPct val="90000"/>
              </a:lnSpc>
              <a:buNone/>
              <a:defRPr sz="6000" b="1" cap="all" baseline="0"/>
            </a:lvl1pPr>
            <a:lvl2pPr marL="228600" indent="0" algn="ctr">
              <a:lnSpc>
                <a:spcPct val="90000"/>
              </a:lnSpc>
              <a:buNone/>
              <a:defRPr sz="5400" b="1"/>
            </a:lvl2pPr>
            <a:lvl3pPr marL="457200" indent="0" algn="ctr">
              <a:lnSpc>
                <a:spcPct val="90000"/>
              </a:lnSpc>
              <a:buNone/>
              <a:defRPr sz="4800" b="1"/>
            </a:lvl3pPr>
            <a:lvl4pPr marL="685800" indent="0" algn="ctr">
              <a:lnSpc>
                <a:spcPct val="90000"/>
              </a:lnSpc>
              <a:buNone/>
              <a:defRPr sz="4400" b="1"/>
            </a:lvl4pPr>
            <a:lvl5pPr marL="914400" indent="0" algn="ctr">
              <a:lnSpc>
                <a:spcPct val="90000"/>
              </a:lnSpc>
              <a:buNone/>
              <a:defRPr sz="4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ooter Placeholder 4">
            <a:extLst>
              <a:ext uri="{FF2B5EF4-FFF2-40B4-BE49-F238E27FC236}">
                <a16:creationId xmlns:a16="http://schemas.microsoft.com/office/drawing/2014/main" id="{6C2AFDFC-279D-866C-97E4-0413DAD3750E}"/>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6" name="Date Placeholder 3">
            <a:extLst>
              <a:ext uri="{FF2B5EF4-FFF2-40B4-BE49-F238E27FC236}">
                <a16:creationId xmlns:a16="http://schemas.microsoft.com/office/drawing/2014/main" id="{D329DF21-7E57-6F8D-84A6-32DD2CDC6644}"/>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8" name="Slide Number Placeholder 5">
            <a:extLst>
              <a:ext uri="{FF2B5EF4-FFF2-40B4-BE49-F238E27FC236}">
                <a16:creationId xmlns:a16="http://schemas.microsoft.com/office/drawing/2014/main" id="{7F0DFF13-FAC1-37BC-2037-41048E696257}"/>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475149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4"/>
        </a:solidFill>
        <a:effectLst/>
      </p:bgPr>
    </p:bg>
    <p:spTree>
      <p:nvGrpSpPr>
        <p:cNvPr id="1" name=""/>
        <p:cNvGrpSpPr/>
        <p:nvPr/>
      </p:nvGrpSpPr>
      <p:grpSpPr>
        <a:xfrm>
          <a:off x="0" y="0"/>
          <a:ext cx="0" cy="0"/>
          <a:chOff x="0" y="0"/>
          <a:chExt cx="0" cy="0"/>
        </a:xfrm>
      </p:grpSpPr>
      <p:sp>
        <p:nvSpPr>
          <p:cNvPr id="12" name="Shape">
            <a:extLst>
              <a:ext uri="{FF2B5EF4-FFF2-40B4-BE49-F238E27FC236}">
                <a16:creationId xmlns:a16="http://schemas.microsoft.com/office/drawing/2014/main" id="{2DE75237-C959-D427-59CB-754609076995}"/>
              </a:ext>
            </a:extLst>
          </p:cNvPr>
          <p:cNvSpPr/>
          <p:nvPr/>
        </p:nvSpPr>
        <p:spPr>
          <a:xfrm>
            <a:off x="680973" y="1199512"/>
            <a:ext cx="11058961" cy="4831742"/>
          </a:xfrm>
          <a:prstGeom prst="rect">
            <a:avLst/>
          </a:prstGeom>
          <a:solidFill>
            <a:schemeClr val="tx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accent2">
                  <a:lumMod val="20000"/>
                  <a:lumOff val="80000"/>
                </a:schemeClr>
              </a:solidFill>
              <a:latin typeface="Karla"/>
              <a:ea typeface="Karla"/>
              <a:cs typeface="Karla"/>
              <a:sym typeface="Karla"/>
            </a:endParaRPr>
          </a:p>
        </p:txBody>
      </p:sp>
      <p:sp>
        <p:nvSpPr>
          <p:cNvPr id="13" name="Shape">
            <a:extLst>
              <a:ext uri="{FF2B5EF4-FFF2-40B4-BE49-F238E27FC236}">
                <a16:creationId xmlns:a16="http://schemas.microsoft.com/office/drawing/2014/main" id="{2E7456C8-E832-7DE1-2809-F37CD2039059}"/>
              </a:ext>
            </a:extLst>
          </p:cNvPr>
          <p:cNvSpPr/>
          <p:nvPr/>
        </p:nvSpPr>
        <p:spPr>
          <a:xfrm>
            <a:off x="452064" y="838200"/>
            <a:ext cx="11058961"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6" name="Title 7">
            <a:extLst>
              <a:ext uri="{FF2B5EF4-FFF2-40B4-BE49-F238E27FC236}">
                <a16:creationId xmlns:a16="http://schemas.microsoft.com/office/drawing/2014/main" id="{C8B71B71-DED1-B066-5130-1F2DE6145746}"/>
              </a:ext>
            </a:extLst>
          </p:cNvPr>
          <p:cNvSpPr>
            <a:spLocks noGrp="1"/>
          </p:cNvSpPr>
          <p:nvPr>
            <p:ph type="title" hasCustomPrompt="1"/>
          </p:nvPr>
        </p:nvSpPr>
        <p:spPr>
          <a:xfrm>
            <a:off x="1263157" y="4171150"/>
            <a:ext cx="9427773" cy="466344"/>
          </a:xfrm>
        </p:spPr>
        <p:txBody>
          <a:bodyPr anchor="ctr">
            <a:normAutofit/>
          </a:bodyPr>
          <a:lstStyle>
            <a:lvl1pPr algn="ctr">
              <a:lnSpc>
                <a:spcPct val="120000"/>
              </a:lnSpc>
              <a:defRPr sz="2200" b="1" cap="all" baseline="0">
                <a:latin typeface="+mn-lt"/>
              </a:defRPr>
            </a:lvl1pPr>
          </a:lstStyle>
          <a:p>
            <a:r>
              <a:rPr lang="en-US" dirty="0"/>
              <a:t>Quote Author</a:t>
            </a:r>
          </a:p>
        </p:txBody>
      </p:sp>
      <p:sp>
        <p:nvSpPr>
          <p:cNvPr id="2" name="Content Placeholder 6">
            <a:extLst>
              <a:ext uri="{FF2B5EF4-FFF2-40B4-BE49-F238E27FC236}">
                <a16:creationId xmlns:a16="http://schemas.microsoft.com/office/drawing/2014/main" id="{764B92A2-9C11-A473-0B3F-CAAD66CB9FFC}"/>
              </a:ext>
            </a:extLst>
          </p:cNvPr>
          <p:cNvSpPr>
            <a:spLocks noGrp="1"/>
          </p:cNvSpPr>
          <p:nvPr>
            <p:ph sz="quarter" idx="10" hasCustomPrompt="1"/>
          </p:nvPr>
        </p:nvSpPr>
        <p:spPr>
          <a:xfrm>
            <a:off x="1050623" y="1475874"/>
            <a:ext cx="9852843" cy="2393479"/>
          </a:xfrm>
        </p:spPr>
        <p:txBody>
          <a:bodyPr anchor="b">
            <a:normAutofit/>
          </a:bodyPr>
          <a:lstStyle>
            <a:lvl1pPr marL="228600" indent="0" algn="ctr">
              <a:buNone/>
              <a:defRPr sz="4000">
                <a:latin typeface="+mj-lt"/>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add Quote</a:t>
            </a:r>
          </a:p>
        </p:txBody>
      </p:sp>
      <p:sp>
        <p:nvSpPr>
          <p:cNvPr id="4" name="Footer Placeholder 4">
            <a:extLst>
              <a:ext uri="{FF2B5EF4-FFF2-40B4-BE49-F238E27FC236}">
                <a16:creationId xmlns:a16="http://schemas.microsoft.com/office/drawing/2014/main" id="{B47B8EDB-536A-003E-AE0A-AB072C6BD4F2}"/>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3" name="Date Placeholder 3">
            <a:extLst>
              <a:ext uri="{FF2B5EF4-FFF2-40B4-BE49-F238E27FC236}">
                <a16:creationId xmlns:a16="http://schemas.microsoft.com/office/drawing/2014/main" id="{F59023AF-254C-8366-C5DA-6778C61166AB}"/>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5" name="Slide Number Placeholder 5">
            <a:extLst>
              <a:ext uri="{FF2B5EF4-FFF2-40B4-BE49-F238E27FC236}">
                <a16:creationId xmlns:a16="http://schemas.microsoft.com/office/drawing/2014/main" id="{BCDA5A3A-7694-A45B-B5A0-90DAAB4B23EE}"/>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02738282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Quote 2">
    <p:bg>
      <p:bgPr>
        <a:solidFill>
          <a:schemeClr val="accent3"/>
        </a:solidFill>
        <a:effectLst/>
      </p:bgPr>
    </p:bg>
    <p:spTree>
      <p:nvGrpSpPr>
        <p:cNvPr id="1" name=""/>
        <p:cNvGrpSpPr/>
        <p:nvPr/>
      </p:nvGrpSpPr>
      <p:grpSpPr>
        <a:xfrm>
          <a:off x="0" y="0"/>
          <a:ext cx="0" cy="0"/>
          <a:chOff x="0" y="0"/>
          <a:chExt cx="0" cy="0"/>
        </a:xfrm>
      </p:grpSpPr>
      <p:sp>
        <p:nvSpPr>
          <p:cNvPr id="12" name="Shape">
            <a:extLst>
              <a:ext uri="{FF2B5EF4-FFF2-40B4-BE49-F238E27FC236}">
                <a16:creationId xmlns:a16="http://schemas.microsoft.com/office/drawing/2014/main" id="{2DE75237-C959-D427-59CB-754609076995}"/>
              </a:ext>
            </a:extLst>
          </p:cNvPr>
          <p:cNvSpPr/>
          <p:nvPr/>
        </p:nvSpPr>
        <p:spPr>
          <a:xfrm>
            <a:off x="680973" y="1199512"/>
            <a:ext cx="11058961" cy="483174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accent2">
                  <a:lumMod val="20000"/>
                  <a:lumOff val="80000"/>
                </a:schemeClr>
              </a:solidFill>
              <a:latin typeface="Karla"/>
              <a:ea typeface="Karla"/>
              <a:cs typeface="Karla"/>
              <a:sym typeface="Karla"/>
            </a:endParaRPr>
          </a:p>
        </p:txBody>
      </p:sp>
      <p:sp>
        <p:nvSpPr>
          <p:cNvPr id="13" name="Shape">
            <a:extLst>
              <a:ext uri="{FF2B5EF4-FFF2-40B4-BE49-F238E27FC236}">
                <a16:creationId xmlns:a16="http://schemas.microsoft.com/office/drawing/2014/main" id="{2E7456C8-E832-7DE1-2809-F37CD2039059}"/>
              </a:ext>
            </a:extLst>
          </p:cNvPr>
          <p:cNvSpPr/>
          <p:nvPr/>
        </p:nvSpPr>
        <p:spPr>
          <a:xfrm>
            <a:off x="452064" y="838200"/>
            <a:ext cx="11058961"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8" name="Title 7">
            <a:extLst>
              <a:ext uri="{FF2B5EF4-FFF2-40B4-BE49-F238E27FC236}">
                <a16:creationId xmlns:a16="http://schemas.microsoft.com/office/drawing/2014/main" id="{F1D793A1-BF22-DDD0-DBA9-DEFF700F008F}"/>
              </a:ext>
            </a:extLst>
          </p:cNvPr>
          <p:cNvSpPr>
            <a:spLocks noGrp="1"/>
          </p:cNvSpPr>
          <p:nvPr>
            <p:ph type="title" hasCustomPrompt="1"/>
          </p:nvPr>
        </p:nvSpPr>
        <p:spPr>
          <a:xfrm>
            <a:off x="800100" y="4935583"/>
            <a:ext cx="9427773" cy="466344"/>
          </a:xfrm>
        </p:spPr>
        <p:txBody>
          <a:bodyPr anchor="ctr">
            <a:normAutofit/>
          </a:bodyPr>
          <a:lstStyle>
            <a:lvl1pPr>
              <a:lnSpc>
                <a:spcPct val="120000"/>
              </a:lnSpc>
              <a:defRPr sz="2200" b="1" cap="all" baseline="0">
                <a:latin typeface="+mn-lt"/>
              </a:defRPr>
            </a:lvl1pPr>
          </a:lstStyle>
          <a:p>
            <a:r>
              <a:rPr lang="en-US" dirty="0"/>
              <a:t>Quote Author</a:t>
            </a:r>
          </a:p>
        </p:txBody>
      </p:sp>
      <p:sp>
        <p:nvSpPr>
          <p:cNvPr id="7" name="Content Placeholder 6">
            <a:extLst>
              <a:ext uri="{FF2B5EF4-FFF2-40B4-BE49-F238E27FC236}">
                <a16:creationId xmlns:a16="http://schemas.microsoft.com/office/drawing/2014/main" id="{3B302FB0-A6C5-BD5A-AF43-984A6C3F8682}"/>
              </a:ext>
            </a:extLst>
          </p:cNvPr>
          <p:cNvSpPr>
            <a:spLocks noGrp="1"/>
          </p:cNvSpPr>
          <p:nvPr>
            <p:ph sz="quarter" idx="10" hasCustomPrompt="1"/>
          </p:nvPr>
        </p:nvSpPr>
        <p:spPr>
          <a:xfrm>
            <a:off x="800100" y="1365758"/>
            <a:ext cx="9898063" cy="3308350"/>
          </a:xfrm>
        </p:spPr>
        <p:txBody>
          <a:bodyPr anchor="ctr">
            <a:normAutofit/>
          </a:bodyPr>
          <a:lstStyle>
            <a:lvl1pPr marL="228600" indent="0">
              <a:buNone/>
              <a:defRPr sz="4000">
                <a:latin typeface="+mj-lt"/>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add Quote</a:t>
            </a:r>
          </a:p>
        </p:txBody>
      </p:sp>
      <p:sp>
        <p:nvSpPr>
          <p:cNvPr id="3" name="Footer Placeholder 4">
            <a:extLst>
              <a:ext uri="{FF2B5EF4-FFF2-40B4-BE49-F238E27FC236}">
                <a16:creationId xmlns:a16="http://schemas.microsoft.com/office/drawing/2014/main" id="{90B46980-787B-28B2-BEF9-0889894EF45C}"/>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2" name="Date Placeholder 3">
            <a:extLst>
              <a:ext uri="{FF2B5EF4-FFF2-40B4-BE49-F238E27FC236}">
                <a16:creationId xmlns:a16="http://schemas.microsoft.com/office/drawing/2014/main" id="{CA696B03-9BC5-E21E-A5FD-103860D280DA}"/>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4" name="Slide Number Placeholder 5">
            <a:extLst>
              <a:ext uri="{FF2B5EF4-FFF2-40B4-BE49-F238E27FC236}">
                <a16:creationId xmlns:a16="http://schemas.microsoft.com/office/drawing/2014/main" id="{AB97DCEF-D6BB-4719-2240-3051D4DDEDEE}"/>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686946489"/>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Quote 3">
    <p:bg>
      <p:bgPr>
        <a:solidFill>
          <a:schemeClr val="accent2"/>
        </a:solidFill>
        <a:effectLst/>
      </p:bgPr>
    </p:bg>
    <p:spTree>
      <p:nvGrpSpPr>
        <p:cNvPr id="1" name=""/>
        <p:cNvGrpSpPr/>
        <p:nvPr/>
      </p:nvGrpSpPr>
      <p:grpSpPr>
        <a:xfrm>
          <a:off x="0" y="0"/>
          <a:ext cx="0" cy="0"/>
          <a:chOff x="0" y="0"/>
          <a:chExt cx="0" cy="0"/>
        </a:xfrm>
      </p:grpSpPr>
      <p:sp>
        <p:nvSpPr>
          <p:cNvPr id="8" name="Shape 2">
            <a:extLst>
              <a:ext uri="{FF2B5EF4-FFF2-40B4-BE49-F238E27FC236}">
                <a16:creationId xmlns:a16="http://schemas.microsoft.com/office/drawing/2014/main" id="{7FA2DADE-9D41-2081-4A77-1D5CE9B7776B}"/>
              </a:ext>
            </a:extLst>
          </p:cNvPr>
          <p:cNvSpPr/>
          <p:nvPr/>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9" name="Shape 1">
            <a:extLst>
              <a:ext uri="{FF2B5EF4-FFF2-40B4-BE49-F238E27FC236}">
                <a16:creationId xmlns:a16="http://schemas.microsoft.com/office/drawing/2014/main" id="{D138D331-ECD1-1788-A7CA-448A49C9F489}"/>
              </a:ext>
            </a:extLst>
          </p:cNvPr>
          <p:cNvSpPr/>
          <p:nvPr/>
        </p:nvSpPr>
        <p:spPr>
          <a:xfrm>
            <a:off x="858371" y="800100"/>
            <a:ext cx="10221119" cy="4953001"/>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4" name="Title 7">
            <a:extLst>
              <a:ext uri="{FF2B5EF4-FFF2-40B4-BE49-F238E27FC236}">
                <a16:creationId xmlns:a16="http://schemas.microsoft.com/office/drawing/2014/main" id="{B18BA15F-A0BE-EFD1-7E68-4B1BD84BEB67}"/>
              </a:ext>
            </a:extLst>
          </p:cNvPr>
          <p:cNvSpPr>
            <a:spLocks noGrp="1"/>
          </p:cNvSpPr>
          <p:nvPr>
            <p:ph type="title" hasCustomPrompt="1"/>
          </p:nvPr>
        </p:nvSpPr>
        <p:spPr>
          <a:xfrm>
            <a:off x="1236585" y="4526280"/>
            <a:ext cx="9108208" cy="466344"/>
          </a:xfrm>
        </p:spPr>
        <p:txBody>
          <a:bodyPr anchor="ctr">
            <a:normAutofit/>
          </a:bodyPr>
          <a:lstStyle>
            <a:lvl1pPr>
              <a:lnSpc>
                <a:spcPct val="120000"/>
              </a:lnSpc>
              <a:defRPr sz="2200" b="1" cap="all" baseline="0">
                <a:latin typeface="+mn-lt"/>
              </a:defRPr>
            </a:lvl1pPr>
          </a:lstStyle>
          <a:p>
            <a:r>
              <a:rPr lang="en-US" dirty="0"/>
              <a:t>Quote Author</a:t>
            </a:r>
          </a:p>
        </p:txBody>
      </p:sp>
      <p:sp>
        <p:nvSpPr>
          <p:cNvPr id="3" name="Content Placeholder 6">
            <a:extLst>
              <a:ext uri="{FF2B5EF4-FFF2-40B4-BE49-F238E27FC236}">
                <a16:creationId xmlns:a16="http://schemas.microsoft.com/office/drawing/2014/main" id="{56074EC9-559B-FD63-2E36-6C0F1C29A954}"/>
              </a:ext>
            </a:extLst>
          </p:cNvPr>
          <p:cNvSpPr>
            <a:spLocks noGrp="1"/>
          </p:cNvSpPr>
          <p:nvPr>
            <p:ph sz="quarter" idx="10" hasCustomPrompt="1"/>
          </p:nvPr>
        </p:nvSpPr>
        <p:spPr>
          <a:xfrm>
            <a:off x="1236585" y="1527048"/>
            <a:ext cx="9108208" cy="2704206"/>
          </a:xfrm>
        </p:spPr>
        <p:txBody>
          <a:bodyPr anchor="t">
            <a:normAutofit/>
          </a:bodyPr>
          <a:lstStyle>
            <a:lvl1pPr marL="0" indent="0">
              <a:lnSpc>
                <a:spcPct val="100000"/>
              </a:lnSpc>
              <a:spcBef>
                <a:spcPts val="0"/>
              </a:spcBef>
              <a:buNone/>
              <a:defRPr sz="4400">
                <a:latin typeface="+mj-lt"/>
              </a:defRPr>
            </a:lvl1pPr>
            <a:lvl2pPr marL="228600" indent="0">
              <a:buNone/>
              <a:defRPr/>
            </a:lvl2pPr>
            <a:lvl3pPr marL="457200" indent="0">
              <a:buNone/>
              <a:defRPr/>
            </a:lvl3pPr>
            <a:lvl4pPr marL="685800" indent="0">
              <a:buNone/>
              <a:defRPr/>
            </a:lvl4pPr>
            <a:lvl5pPr marL="914400" indent="0">
              <a:buNone/>
              <a:defRPr/>
            </a:lvl5pPr>
          </a:lstStyle>
          <a:p>
            <a:pPr lvl="0"/>
            <a:r>
              <a:rPr lang="en-US" dirty="0"/>
              <a:t>Click to add Quote</a:t>
            </a:r>
          </a:p>
        </p:txBody>
      </p:sp>
      <p:sp>
        <p:nvSpPr>
          <p:cNvPr id="13" name="Footer Placeholder 4">
            <a:extLst>
              <a:ext uri="{FF2B5EF4-FFF2-40B4-BE49-F238E27FC236}">
                <a16:creationId xmlns:a16="http://schemas.microsoft.com/office/drawing/2014/main" id="{FB5B5DC6-7732-056F-CCE9-08CA0A2F5A70}"/>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12" name="Date Placeholder 3">
            <a:extLst>
              <a:ext uri="{FF2B5EF4-FFF2-40B4-BE49-F238E27FC236}">
                <a16:creationId xmlns:a16="http://schemas.microsoft.com/office/drawing/2014/main" id="{C30CB01E-671D-F7D5-38AC-15837FE387E1}"/>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6" name="Slide Number Placeholder 5">
            <a:extLst>
              <a:ext uri="{FF2B5EF4-FFF2-40B4-BE49-F238E27FC236}">
                <a16:creationId xmlns:a16="http://schemas.microsoft.com/office/drawing/2014/main" id="{1CEAD38F-C515-CF0A-DFEF-E4F3E918B03F}"/>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712187722"/>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8" name="Shape">
            <a:extLst>
              <a:ext uri="{FF2B5EF4-FFF2-40B4-BE49-F238E27FC236}">
                <a16:creationId xmlns:a16="http://schemas.microsoft.com/office/drawing/2014/main" id="{8EAF9CAC-FFA2-BEF7-4631-1C54E575EDE5}"/>
              </a:ext>
            </a:extLst>
          </p:cNvPr>
          <p:cNvSpPr/>
          <p:nvPr/>
        </p:nvSpPr>
        <p:spPr>
          <a:xfrm>
            <a:off x="734919" y="2106081"/>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dirty="0">
              <a:solidFill>
                <a:schemeClr val="lt1"/>
              </a:solidFill>
              <a:latin typeface="Karla"/>
              <a:ea typeface="Karla"/>
              <a:cs typeface="Karla"/>
              <a:sym typeface="Karla"/>
            </a:endParaRPr>
          </a:p>
        </p:txBody>
      </p:sp>
      <p:sp>
        <p:nvSpPr>
          <p:cNvPr id="12" name="Shape">
            <a:extLst>
              <a:ext uri="{FF2B5EF4-FFF2-40B4-BE49-F238E27FC236}">
                <a16:creationId xmlns:a16="http://schemas.microsoft.com/office/drawing/2014/main" id="{37C03440-D61A-0EBF-6628-89058E855965}"/>
              </a:ext>
            </a:extLst>
          </p:cNvPr>
          <p:cNvSpPr/>
          <p:nvPr/>
        </p:nvSpPr>
        <p:spPr>
          <a:xfrm>
            <a:off x="6525104" y="2090064"/>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966704" cy="1132258"/>
          </a:xfrm>
        </p:spPr>
        <p:txBody>
          <a:bodyPr anchor="t"/>
          <a:lstStyle/>
          <a:p>
            <a:r>
              <a:rPr lang="en-US"/>
              <a:t>Click to edit Master title style</a:t>
            </a:r>
            <a:endParaRPr lang="en-US" dirty="0"/>
          </a:p>
        </p:txBody>
      </p:sp>
      <p:sp>
        <p:nvSpPr>
          <p:cNvPr id="11" name="Content Placeholder 6">
            <a:extLst>
              <a:ext uri="{FF2B5EF4-FFF2-40B4-BE49-F238E27FC236}">
                <a16:creationId xmlns:a16="http://schemas.microsoft.com/office/drawing/2014/main" id="{B0235ED5-6A34-E190-C6AF-47C4365CF4DA}"/>
              </a:ext>
            </a:extLst>
          </p:cNvPr>
          <p:cNvSpPr>
            <a:spLocks noGrp="1"/>
          </p:cNvSpPr>
          <p:nvPr>
            <p:ph sz="quarter" idx="17"/>
          </p:nvPr>
        </p:nvSpPr>
        <p:spPr>
          <a:xfrm>
            <a:off x="612647" y="1956816"/>
            <a:ext cx="5049837" cy="3986212"/>
          </a:xfrm>
          <a:solidFill>
            <a:schemeClr val="bg1"/>
          </a:solidFill>
          <a:ln w="25400">
            <a:solidFill>
              <a:schemeClr val="dk1"/>
            </a:solidFill>
          </a:ln>
        </p:spPr>
        <p:txBody>
          <a:bodyPr lIns="365760" tIns="274320" rIns="365760"/>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15924B5D-8BA0-6E97-9FCD-477345587304}"/>
              </a:ext>
            </a:extLst>
          </p:cNvPr>
          <p:cNvSpPr>
            <a:spLocks noGrp="1"/>
          </p:cNvSpPr>
          <p:nvPr>
            <p:ph sz="quarter" idx="16"/>
          </p:nvPr>
        </p:nvSpPr>
        <p:spPr>
          <a:xfrm>
            <a:off x="6402388" y="1941513"/>
            <a:ext cx="5049837" cy="3986212"/>
          </a:xfrm>
          <a:solidFill>
            <a:schemeClr val="bg1"/>
          </a:solidFill>
          <a:ln w="25400">
            <a:solidFill>
              <a:schemeClr val="dk1"/>
            </a:solidFill>
          </a:ln>
        </p:spPr>
        <p:txBody>
          <a:bodyPr lIns="365760" tIns="274320" rIns="365760"/>
          <a:lstStyle>
            <a:lvl1pPr marL="0" indent="0">
              <a:buNone/>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4">
            <a:extLst>
              <a:ext uri="{FF2B5EF4-FFF2-40B4-BE49-F238E27FC236}">
                <a16:creationId xmlns:a16="http://schemas.microsoft.com/office/drawing/2014/main" id="{39E9D210-740B-975E-F164-1DE3D1A898C0}"/>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3" name="Date Placeholder 3">
            <a:extLst>
              <a:ext uri="{FF2B5EF4-FFF2-40B4-BE49-F238E27FC236}">
                <a16:creationId xmlns:a16="http://schemas.microsoft.com/office/drawing/2014/main" id="{4378DF6A-F028-C688-AFFC-152D73F73A1C}"/>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0" name="Slide Number Placeholder 5">
            <a:extLst>
              <a:ext uri="{FF2B5EF4-FFF2-40B4-BE49-F238E27FC236}">
                <a16:creationId xmlns:a16="http://schemas.microsoft.com/office/drawing/2014/main" id="{EF58732C-80CB-B4FE-AB5F-DDFE3F83A3D7}"/>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636441070"/>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Shape">
            <a:extLst>
              <a:ext uri="{FF2B5EF4-FFF2-40B4-BE49-F238E27FC236}">
                <a16:creationId xmlns:a16="http://schemas.microsoft.com/office/drawing/2014/main" id="{87053FE2-64E0-3012-349A-A9A3630871D9}"/>
              </a:ext>
            </a:extLst>
          </p:cNvPr>
          <p:cNvSpPr/>
          <p:nvPr/>
        </p:nvSpPr>
        <p:spPr>
          <a:xfrm>
            <a:off x="734919" y="2106081"/>
            <a:ext cx="5054248" cy="398701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dirty="0">
              <a:solidFill>
                <a:schemeClr val="lt1"/>
              </a:solidFill>
              <a:latin typeface="Karla"/>
              <a:ea typeface="Karla"/>
              <a:cs typeface="Karla"/>
              <a:sym typeface="Karla"/>
            </a:endParaRPr>
          </a:p>
        </p:txBody>
      </p:sp>
      <p:sp>
        <p:nvSpPr>
          <p:cNvPr id="11" name="Shape">
            <a:extLst>
              <a:ext uri="{FF2B5EF4-FFF2-40B4-BE49-F238E27FC236}">
                <a16:creationId xmlns:a16="http://schemas.microsoft.com/office/drawing/2014/main" id="{C46A75A9-A17B-098E-3A45-F6C555BE2639}"/>
              </a:ext>
            </a:extLst>
          </p:cNvPr>
          <p:cNvSpPr/>
          <p:nvPr/>
        </p:nvSpPr>
        <p:spPr>
          <a:xfrm>
            <a:off x="609964" y="1964050"/>
            <a:ext cx="5054248" cy="3987012"/>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dirty="0">
              <a:solidFill>
                <a:schemeClr val="lt1"/>
              </a:solidFill>
              <a:latin typeface="Karla"/>
              <a:ea typeface="Karla"/>
              <a:cs typeface="Karla"/>
              <a:sym typeface="Karla"/>
            </a:endParaRPr>
          </a:p>
        </p:txBody>
      </p:sp>
      <p:sp>
        <p:nvSpPr>
          <p:cNvPr id="13" name="Shape">
            <a:extLst>
              <a:ext uri="{FF2B5EF4-FFF2-40B4-BE49-F238E27FC236}">
                <a16:creationId xmlns:a16="http://schemas.microsoft.com/office/drawing/2014/main" id="{09A08B6C-E5A4-86B0-F3FC-9D459A8BBBFE}"/>
              </a:ext>
            </a:extLst>
          </p:cNvPr>
          <p:cNvSpPr/>
          <p:nvPr/>
        </p:nvSpPr>
        <p:spPr>
          <a:xfrm>
            <a:off x="6527790" y="2106081"/>
            <a:ext cx="5054248" cy="398701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dirty="0">
              <a:solidFill>
                <a:schemeClr val="lt1"/>
              </a:solidFill>
              <a:latin typeface="Karla"/>
              <a:ea typeface="Karla"/>
              <a:cs typeface="Karla"/>
              <a:sym typeface="Karla"/>
            </a:endParaRPr>
          </a:p>
        </p:txBody>
      </p:sp>
      <p:sp>
        <p:nvSpPr>
          <p:cNvPr id="14" name="Shape">
            <a:extLst>
              <a:ext uri="{FF2B5EF4-FFF2-40B4-BE49-F238E27FC236}">
                <a16:creationId xmlns:a16="http://schemas.microsoft.com/office/drawing/2014/main" id="{BC04CEF9-7BA9-D4E7-7852-594CC56DBD37}"/>
              </a:ext>
            </a:extLst>
          </p:cNvPr>
          <p:cNvSpPr/>
          <p:nvPr/>
        </p:nvSpPr>
        <p:spPr>
          <a:xfrm>
            <a:off x="6402835" y="1964050"/>
            <a:ext cx="5054248" cy="3987012"/>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dirty="0">
              <a:solidFill>
                <a:schemeClr val="lt1"/>
              </a:solidFill>
              <a:latin typeface="Karla"/>
              <a:ea typeface="Karla"/>
              <a:cs typeface="Karla"/>
              <a:sym typeface="Karla"/>
            </a:endParaRPr>
          </a:p>
        </p:txBody>
      </p:sp>
      <p:sp>
        <p:nvSpPr>
          <p:cNvPr id="17" name="Title 1">
            <a:extLst>
              <a:ext uri="{FF2B5EF4-FFF2-40B4-BE49-F238E27FC236}">
                <a16:creationId xmlns:a16="http://schemas.microsoft.com/office/drawing/2014/main" id="{FDBC014A-57E4-E622-1B5A-DDCDE4F19F68}"/>
              </a:ext>
            </a:extLst>
          </p:cNvPr>
          <p:cNvSpPr>
            <a:spLocks noGrp="1"/>
          </p:cNvSpPr>
          <p:nvPr>
            <p:ph type="title"/>
          </p:nvPr>
        </p:nvSpPr>
        <p:spPr>
          <a:xfrm>
            <a:off x="612648" y="548640"/>
            <a:ext cx="10966704" cy="1132258"/>
          </a:xfrm>
        </p:spPr>
        <p:txBody>
          <a:bodyPr anchor="t"/>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923026" y="2140585"/>
            <a:ext cx="4433978" cy="575962"/>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2">
            <a:extLst>
              <a:ext uri="{FF2B5EF4-FFF2-40B4-BE49-F238E27FC236}">
                <a16:creationId xmlns:a16="http://schemas.microsoft.com/office/drawing/2014/main" id="{BBDB215F-F64D-AFEC-78DE-A34FCC39898B}"/>
              </a:ext>
            </a:extLst>
          </p:cNvPr>
          <p:cNvSpPr>
            <a:spLocks noGrp="1"/>
          </p:cNvSpPr>
          <p:nvPr>
            <p:ph type="body" idx="17"/>
          </p:nvPr>
        </p:nvSpPr>
        <p:spPr>
          <a:xfrm>
            <a:off x="6715897" y="2140585"/>
            <a:ext cx="4433978" cy="575962"/>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5776AAF7-C632-FCD0-6A60-E0EA4A52F229}"/>
              </a:ext>
            </a:extLst>
          </p:cNvPr>
          <p:cNvSpPr>
            <a:spLocks noGrp="1"/>
          </p:cNvSpPr>
          <p:nvPr>
            <p:ph sz="quarter" idx="15"/>
          </p:nvPr>
        </p:nvSpPr>
        <p:spPr>
          <a:xfrm>
            <a:off x="923026" y="2842450"/>
            <a:ext cx="4433978" cy="289824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5" name="Content Placeholder 5">
            <a:extLst>
              <a:ext uri="{FF2B5EF4-FFF2-40B4-BE49-F238E27FC236}">
                <a16:creationId xmlns:a16="http://schemas.microsoft.com/office/drawing/2014/main" id="{2EAD70E4-41EC-CD82-9922-84432DB90008}"/>
              </a:ext>
            </a:extLst>
          </p:cNvPr>
          <p:cNvSpPr>
            <a:spLocks noGrp="1"/>
          </p:cNvSpPr>
          <p:nvPr>
            <p:ph sz="quarter" idx="16"/>
          </p:nvPr>
        </p:nvSpPr>
        <p:spPr>
          <a:xfrm>
            <a:off x="6715897" y="2842450"/>
            <a:ext cx="4433978" cy="28982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AE45957D-E390-A6CD-0738-7DBCB3C4B41C}"/>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2" name="Date Placeholder 3">
            <a:extLst>
              <a:ext uri="{FF2B5EF4-FFF2-40B4-BE49-F238E27FC236}">
                <a16:creationId xmlns:a16="http://schemas.microsoft.com/office/drawing/2014/main" id="{6323C36B-3396-E0B9-7965-0F8040BFF210}"/>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10" name="Slide Number Placeholder 5">
            <a:extLst>
              <a:ext uri="{FF2B5EF4-FFF2-40B4-BE49-F238E27FC236}">
                <a16:creationId xmlns:a16="http://schemas.microsoft.com/office/drawing/2014/main" id="{78F87EB5-54D8-0C98-C391-699B7F558C89}"/>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99259499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titleOnly" preserve="1">
  <p:cSld name="Title Only">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endParaRPr lang="en-US" dirty="0"/>
          </a:p>
        </p:txBody>
      </p:sp>
      <p:sp>
        <p:nvSpPr>
          <p:cNvPr id="4" name="Footer Placeholder 4">
            <a:extLst>
              <a:ext uri="{FF2B5EF4-FFF2-40B4-BE49-F238E27FC236}">
                <a16:creationId xmlns:a16="http://schemas.microsoft.com/office/drawing/2014/main" id="{997C84A4-6A79-3485-A77E-989CD758309D}"/>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3" name="Date Placeholder 3">
            <a:extLst>
              <a:ext uri="{FF2B5EF4-FFF2-40B4-BE49-F238E27FC236}">
                <a16:creationId xmlns:a16="http://schemas.microsoft.com/office/drawing/2014/main" id="{9E55074A-9964-8F29-CF91-8A0D5AF16CB0}"/>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5" name="Slide Number Placeholder 5">
            <a:extLst>
              <a:ext uri="{FF2B5EF4-FFF2-40B4-BE49-F238E27FC236}">
                <a16:creationId xmlns:a16="http://schemas.microsoft.com/office/drawing/2014/main" id="{6AAF6FDF-2AC3-DB97-1683-2D56D880D51B}"/>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745344233"/>
      </p:ext>
    </p:extLst>
  </p:cSld>
  <p:clrMapOvr>
    <a:overrideClrMapping bg1="lt1" tx1="dk1" bg2="lt2" tx2="dk2" accent1="accent1" accent2="accent2" accent3="accent3" accent4="accent4" accent5="accent5" accent6="accent6" hlink="hlink" folHlink="folHlink"/>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blank" preserve="1">
  <p:cSld name="Empty">
    <p:bg>
      <p:bgRef idx="1001">
        <a:schemeClr val="bg1"/>
      </p:bgRef>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8A6B9D93-9B64-1CD3-A833-FFDD8C5DBA7C}"/>
              </a:ext>
            </a:extLst>
          </p:cNvPr>
          <p:cNvGrpSpPr/>
          <p:nvPr/>
        </p:nvGrpSpPr>
        <p:grpSpPr>
          <a:xfrm>
            <a:off x="452064" y="492893"/>
            <a:ext cx="11287872" cy="5876422"/>
            <a:chOff x="521208" y="647905"/>
            <a:chExt cx="11365969" cy="5565740"/>
          </a:xfrm>
        </p:grpSpPr>
        <p:sp>
          <p:nvSpPr>
            <p:cNvPr id="11" name="Shape">
              <a:extLst>
                <a:ext uri="{FF2B5EF4-FFF2-40B4-BE49-F238E27FC236}">
                  <a16:creationId xmlns:a16="http://schemas.microsoft.com/office/drawing/2014/main" id="{37BFBC61-3CC2-D636-FC54-55E9720C4A08}"/>
                </a:ext>
              </a:extLst>
            </p:cNvPr>
            <p:cNvSpPr/>
            <p:nvPr/>
          </p:nvSpPr>
          <p:spPr>
            <a:xfrm>
              <a:off x="725402" y="1009217"/>
              <a:ext cx="11161775" cy="5204428"/>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12" name="Shape">
              <a:extLst>
                <a:ext uri="{FF2B5EF4-FFF2-40B4-BE49-F238E27FC236}">
                  <a16:creationId xmlns:a16="http://schemas.microsoft.com/office/drawing/2014/main" id="{9D0D17A4-DEA9-4B44-C0FE-1238BACA12F7}"/>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grpSp>
      <p:sp>
        <p:nvSpPr>
          <p:cNvPr id="3" name="Footer Placeholder 4">
            <a:extLst>
              <a:ext uri="{FF2B5EF4-FFF2-40B4-BE49-F238E27FC236}">
                <a16:creationId xmlns:a16="http://schemas.microsoft.com/office/drawing/2014/main" id="{373E672C-94F7-4F94-AA9D-0B2344E4BC8A}"/>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2" name="Date Placeholder 3">
            <a:extLst>
              <a:ext uri="{FF2B5EF4-FFF2-40B4-BE49-F238E27FC236}">
                <a16:creationId xmlns:a16="http://schemas.microsoft.com/office/drawing/2014/main" id="{794D1CA6-A4DC-DBEE-5E99-FCD16E8FE0E4}"/>
              </a:ext>
            </a:extLst>
          </p:cNvPr>
          <p:cNvSpPr>
            <a:spLocks noGrp="1"/>
          </p:cNvSpPr>
          <p:nvPr>
            <p:ph type="dt" sz="half" idx="2"/>
          </p:nvPr>
        </p:nvSpPr>
        <p:spPr>
          <a:xfrm>
            <a:off x="8893929" y="6410960"/>
            <a:ext cx="2202644" cy="298120"/>
          </a:xfrm>
          <a:prstGeom prst="rect">
            <a:avLst/>
          </a:prstGeom>
        </p:spPr>
        <p:txBody>
          <a:bodyPr anchor="b"/>
          <a:lstStyle>
            <a:lvl1pPr>
              <a:defRPr sz="1200"/>
            </a:lvl1pPr>
          </a:lstStyle>
          <a:p>
            <a:endParaRPr lang="en-US"/>
          </a:p>
        </p:txBody>
      </p:sp>
      <p:sp>
        <p:nvSpPr>
          <p:cNvPr id="4" name="Slide Number Placeholder 5">
            <a:extLst>
              <a:ext uri="{FF2B5EF4-FFF2-40B4-BE49-F238E27FC236}">
                <a16:creationId xmlns:a16="http://schemas.microsoft.com/office/drawing/2014/main" id="{C02D83F5-E164-0E11-063F-914D641C1C8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06243727"/>
      </p:ext>
    </p:extLst>
  </p:cSld>
  <p:clrMapOvr>
    <a:overrideClrMapping bg1="lt1" tx1="dk1" bg2="lt2" tx2="dk2" accent1="accent1" accent2="accent2" accent3="accent3" accent4="accent4" accent5="accent5" accent6="accent6" hlink="hlink" folHlink="folHlink"/>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Tx" preserve="1">
  <p:cSld name="Content with Capt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6" name="Footer Placeholder 4">
            <a:extLst>
              <a:ext uri="{FF2B5EF4-FFF2-40B4-BE49-F238E27FC236}">
                <a16:creationId xmlns:a16="http://schemas.microsoft.com/office/drawing/2014/main" id="{3490C2B9-2891-C4B8-A62C-388B9E630863}"/>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5" name="Date Placeholder 3">
            <a:extLst>
              <a:ext uri="{FF2B5EF4-FFF2-40B4-BE49-F238E27FC236}">
                <a16:creationId xmlns:a16="http://schemas.microsoft.com/office/drawing/2014/main" id="{72391F72-8364-5853-5AF7-052CEB5F9248}"/>
              </a:ext>
            </a:extLst>
          </p:cNvPr>
          <p:cNvSpPr>
            <a:spLocks noGrp="1"/>
          </p:cNvSpPr>
          <p:nvPr>
            <p:ph type="dt" sz="half" idx="10"/>
          </p:nvPr>
        </p:nvSpPr>
        <p:spPr>
          <a:xfrm>
            <a:off x="8893929" y="6410960"/>
            <a:ext cx="2202644" cy="298120"/>
          </a:xfrm>
          <a:prstGeom prst="rect">
            <a:avLst/>
          </a:prstGeom>
        </p:spPr>
        <p:txBody>
          <a:bodyPr anchor="b"/>
          <a:lstStyle>
            <a:lvl1pPr>
              <a:defRPr sz="1200"/>
            </a:lvl1pPr>
          </a:lstStyle>
          <a:p>
            <a:endParaRPr lang="en-US"/>
          </a:p>
        </p:txBody>
      </p:sp>
      <p:sp>
        <p:nvSpPr>
          <p:cNvPr id="7" name="Slide Number Placeholder 5">
            <a:extLst>
              <a:ext uri="{FF2B5EF4-FFF2-40B4-BE49-F238E27FC236}">
                <a16:creationId xmlns:a16="http://schemas.microsoft.com/office/drawing/2014/main" id="{8E50753C-CFE5-2B43-A721-D0E923A0E0EA}"/>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048327124"/>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8" name="Shape">
            <a:extLst>
              <a:ext uri="{FF2B5EF4-FFF2-40B4-BE49-F238E27FC236}">
                <a16:creationId xmlns:a16="http://schemas.microsoft.com/office/drawing/2014/main" id="{AAA00F4A-8B03-B8A7-EF9E-9FA816B844D9}"/>
              </a:ext>
            </a:extLst>
          </p:cNvPr>
          <p:cNvSpPr/>
          <p:nvPr/>
        </p:nvSpPr>
        <p:spPr>
          <a:xfrm>
            <a:off x="5134801" y="980808"/>
            <a:ext cx="6345319" cy="5190277"/>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dirty="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8" y="557784"/>
            <a:ext cx="3595634" cy="1762083"/>
          </a:xfrm>
        </p:spPr>
        <p:txBody>
          <a:bodyPr anchor="t">
            <a:normAutofit/>
          </a:bodyPr>
          <a:lstStyle>
            <a:lvl1pPr>
              <a:defRPr sz="36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Picture Placeholder 10">
            <a:extLst>
              <a:ext uri="{FF2B5EF4-FFF2-40B4-BE49-F238E27FC236}">
                <a16:creationId xmlns:a16="http://schemas.microsoft.com/office/drawing/2014/main" id="{6AB62C19-EED5-2CB6-3778-D242A01B31A4}"/>
              </a:ext>
            </a:extLst>
          </p:cNvPr>
          <p:cNvSpPr>
            <a:spLocks noGrp="1"/>
          </p:cNvSpPr>
          <p:nvPr>
            <p:ph type="pic" sz="quarter" idx="13" hasCustomPrompt="1"/>
          </p:nvPr>
        </p:nvSpPr>
        <p:spPr>
          <a:xfrm>
            <a:off x="4976261" y="557784"/>
            <a:ext cx="6345319" cy="5437925"/>
          </a:xfrm>
          <a:blipFill>
            <a:blip r:embed="rId2">
              <a:alphaModFix amt="70000"/>
              <a:extLst>
                <a:ext uri="{28A0092B-C50C-407E-A947-70E740481C1C}">
                  <a14:useLocalDpi xmlns:a14="http://schemas.microsoft.com/office/drawing/2010/main" val="0"/>
                </a:ext>
              </a:extLst>
            </a:blip>
            <a:stretch>
              <a:fillRect/>
            </a:stretch>
          </a:blipFill>
          <a:ln w="25400">
            <a:solidFill>
              <a:schemeClr val="tx1"/>
            </a:solidFill>
          </a:ln>
        </p:spPr>
        <p:txBody>
          <a:bodyPr/>
          <a:lstStyle>
            <a:lvl1pPr marL="0" indent="0">
              <a:buNone/>
              <a:defRPr/>
            </a:lvl1pPr>
          </a:lstStyle>
          <a:p>
            <a:r>
              <a:rPr lang="en-US" dirty="0"/>
              <a:t> </a:t>
            </a:r>
          </a:p>
        </p:txBody>
      </p:sp>
      <p:sp>
        <p:nvSpPr>
          <p:cNvPr id="10" name="Footer Placeholder 4">
            <a:extLst>
              <a:ext uri="{FF2B5EF4-FFF2-40B4-BE49-F238E27FC236}">
                <a16:creationId xmlns:a16="http://schemas.microsoft.com/office/drawing/2014/main" id="{13D8F1A6-74FA-F0AA-BD1D-9179B632224B}"/>
              </a:ext>
            </a:extLst>
          </p:cNvPr>
          <p:cNvSpPr>
            <a:spLocks noGrp="1"/>
          </p:cNvSpPr>
          <p:nvPr>
            <p:ph type="ftr" sz="quarter" idx="3"/>
          </p:nvPr>
        </p:nvSpPr>
        <p:spPr>
          <a:xfrm>
            <a:off x="612647" y="6410960"/>
            <a:ext cx="2805405" cy="298120"/>
          </a:xfrm>
          <a:prstGeom prst="rect">
            <a:avLst/>
          </a:prstGeom>
        </p:spPr>
        <p:txBody>
          <a:bodyPr anchor="b"/>
          <a:lstStyle>
            <a:lvl1pPr>
              <a:defRPr sz="1200"/>
            </a:lvl1pPr>
          </a:lstStyle>
          <a:p>
            <a:endParaRPr lang="en-US"/>
          </a:p>
        </p:txBody>
      </p:sp>
      <p:sp>
        <p:nvSpPr>
          <p:cNvPr id="3" name="Date Placeholder 3">
            <a:extLst>
              <a:ext uri="{FF2B5EF4-FFF2-40B4-BE49-F238E27FC236}">
                <a16:creationId xmlns:a16="http://schemas.microsoft.com/office/drawing/2014/main" id="{CDAC8853-1F8E-BAF2-7EA5-E7CC3A30143B}"/>
              </a:ext>
            </a:extLst>
          </p:cNvPr>
          <p:cNvSpPr>
            <a:spLocks noGrp="1"/>
          </p:cNvSpPr>
          <p:nvPr>
            <p:ph type="dt" sz="half" idx="14"/>
          </p:nvPr>
        </p:nvSpPr>
        <p:spPr>
          <a:xfrm>
            <a:off x="8893929" y="6410960"/>
            <a:ext cx="2202644" cy="298120"/>
          </a:xfrm>
          <a:prstGeom prst="rect">
            <a:avLst/>
          </a:prstGeom>
        </p:spPr>
        <p:txBody>
          <a:bodyPr anchor="b"/>
          <a:lstStyle>
            <a:lvl1pPr>
              <a:defRPr sz="1200"/>
            </a:lvl1pPr>
          </a:lstStyle>
          <a:p>
            <a:endParaRPr lang="en-US"/>
          </a:p>
        </p:txBody>
      </p:sp>
      <p:sp>
        <p:nvSpPr>
          <p:cNvPr id="11" name="Slide Number Placeholder 5">
            <a:extLst>
              <a:ext uri="{FF2B5EF4-FFF2-40B4-BE49-F238E27FC236}">
                <a16:creationId xmlns:a16="http://schemas.microsoft.com/office/drawing/2014/main" id="{81F632EE-8F97-1D42-BC0E-348FE22EAD0F}"/>
              </a:ext>
            </a:extLst>
          </p:cNvPr>
          <p:cNvSpPr>
            <a:spLocks noGrp="1"/>
          </p:cNvSpPr>
          <p:nvPr>
            <p:ph type="sldNum" sz="quarter" idx="4"/>
          </p:nvPr>
        </p:nvSpPr>
        <p:spPr>
          <a:xfrm>
            <a:off x="11147096" y="6410960"/>
            <a:ext cx="429207" cy="298120"/>
          </a:xfrm>
          <a:prstGeom prst="rect">
            <a:avLst/>
          </a:prstGeom>
        </p:spPr>
        <p:txBody>
          <a:bodyPr anchor="b"/>
          <a:lstStyle>
            <a:lvl1pPr>
              <a:defRPr sz="120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418692374"/>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tx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E60F089B-9235-81DB-CA69-D7CB62593609}"/>
              </a:ext>
            </a:extLst>
          </p:cNvPr>
          <p:cNvGrpSpPr/>
          <p:nvPr/>
        </p:nvGrpSpPr>
        <p:grpSpPr>
          <a:xfrm>
            <a:off x="452064" y="492893"/>
            <a:ext cx="11287872" cy="5876422"/>
            <a:chOff x="521208" y="647905"/>
            <a:chExt cx="11365969" cy="5565740"/>
          </a:xfrm>
        </p:grpSpPr>
        <p:sp>
          <p:nvSpPr>
            <p:cNvPr id="4" name="Shape 2">
              <a:extLst>
                <a:ext uri="{FF2B5EF4-FFF2-40B4-BE49-F238E27FC236}">
                  <a16:creationId xmlns:a16="http://schemas.microsoft.com/office/drawing/2014/main" id="{A7BE37C7-4A0D-B366-88A7-61DDF6BADDFF}"/>
                </a:ext>
              </a:extLst>
            </p:cNvPr>
            <p:cNvSpPr/>
            <p:nvPr/>
          </p:nvSpPr>
          <p:spPr>
            <a:xfrm>
              <a:off x="725402" y="1009217"/>
              <a:ext cx="11161775" cy="5204428"/>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dirty="0">
                <a:solidFill>
                  <a:schemeClr val="lt1"/>
                </a:solidFill>
                <a:latin typeface="Karla"/>
                <a:ea typeface="Karla"/>
                <a:cs typeface="Karla"/>
                <a:sym typeface="Karla"/>
              </a:endParaRPr>
            </a:p>
          </p:txBody>
        </p:sp>
        <p:sp>
          <p:nvSpPr>
            <p:cNvPr id="5" name="Shape1">
              <a:extLst>
                <a:ext uri="{FF2B5EF4-FFF2-40B4-BE49-F238E27FC236}">
                  <a16:creationId xmlns:a16="http://schemas.microsoft.com/office/drawing/2014/main" id="{F6ED5B22-34B0-7A29-DE32-F681BB887699}"/>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dirty="0">
                <a:solidFill>
                  <a:schemeClr val="lt1"/>
                </a:solidFill>
                <a:latin typeface="Karla"/>
                <a:ea typeface="Karla"/>
                <a:cs typeface="Karla"/>
                <a:sym typeface="Karla"/>
              </a:endParaRPr>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51011" y="1571632"/>
            <a:ext cx="6905972" cy="1133856"/>
          </a:xfrm>
        </p:spPr>
        <p:txBody>
          <a:bodyPr anchor="b">
            <a:noAutofit/>
          </a:bodyPr>
          <a:lstStyle>
            <a:lvl1pPr>
              <a:defRPr sz="6000">
                <a:solidFill>
                  <a:schemeClr val="tx1"/>
                </a:solidFill>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072428" y="3198297"/>
            <a:ext cx="9844686" cy="2411393"/>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Footer Placeholder 4">
            <a:extLst>
              <a:ext uri="{FF2B5EF4-FFF2-40B4-BE49-F238E27FC236}">
                <a16:creationId xmlns:a16="http://schemas.microsoft.com/office/drawing/2014/main" id="{43B0EB48-D222-B712-F2B3-9932C893C4F7}"/>
              </a:ext>
            </a:extLst>
          </p:cNvPr>
          <p:cNvSpPr>
            <a:spLocks noGrp="1"/>
          </p:cNvSpPr>
          <p:nvPr>
            <p:ph type="ftr" sz="quarter" idx="3"/>
          </p:nvPr>
        </p:nvSpPr>
        <p:spPr>
          <a:xfrm>
            <a:off x="612647" y="6410960"/>
            <a:ext cx="2805405" cy="298120"/>
          </a:xfrm>
          <a:prstGeom prst="rect">
            <a:avLst/>
          </a:prstGeom>
        </p:spPr>
        <p:txBody>
          <a:bodyPr anchor="b"/>
          <a:lstStyle>
            <a:lvl1pPr>
              <a:defRPr sz="1200">
                <a:solidFill>
                  <a:schemeClr val="bg1"/>
                </a:solidFill>
              </a:defRPr>
            </a:lvl1pPr>
          </a:lstStyle>
          <a:p>
            <a:endParaRPr lang="en-US"/>
          </a:p>
        </p:txBody>
      </p:sp>
      <p:sp>
        <p:nvSpPr>
          <p:cNvPr id="6" name="Date Placeholder 3">
            <a:extLst>
              <a:ext uri="{FF2B5EF4-FFF2-40B4-BE49-F238E27FC236}">
                <a16:creationId xmlns:a16="http://schemas.microsoft.com/office/drawing/2014/main" id="{A38DC1E4-B259-385B-34D7-4FEBAE45C04F}"/>
              </a:ext>
            </a:extLst>
          </p:cNvPr>
          <p:cNvSpPr>
            <a:spLocks noGrp="1"/>
          </p:cNvSpPr>
          <p:nvPr>
            <p:ph type="dt" sz="half" idx="2"/>
          </p:nvPr>
        </p:nvSpPr>
        <p:spPr>
          <a:xfrm>
            <a:off x="8893929" y="6410960"/>
            <a:ext cx="2202644" cy="298120"/>
          </a:xfrm>
          <a:prstGeom prst="rect">
            <a:avLst/>
          </a:prstGeom>
        </p:spPr>
        <p:txBody>
          <a:bodyPr anchor="b"/>
          <a:lstStyle>
            <a:lvl1pPr>
              <a:defRPr sz="1200">
                <a:solidFill>
                  <a:schemeClr val="bg1"/>
                </a:solidFill>
              </a:defRPr>
            </a:lvl1pPr>
          </a:lstStyle>
          <a:p>
            <a:endParaRPr lang="en-US"/>
          </a:p>
        </p:txBody>
      </p:sp>
      <p:sp>
        <p:nvSpPr>
          <p:cNvPr id="9" name="Slide Number Placeholder 5">
            <a:extLst>
              <a:ext uri="{FF2B5EF4-FFF2-40B4-BE49-F238E27FC236}">
                <a16:creationId xmlns:a16="http://schemas.microsoft.com/office/drawing/2014/main" id="{BB0374E6-29F5-6E16-088E-EC1EE38D0D71}"/>
              </a:ext>
            </a:extLst>
          </p:cNvPr>
          <p:cNvSpPr>
            <a:spLocks noGrp="1"/>
          </p:cNvSpPr>
          <p:nvPr>
            <p:ph type="sldNum" sz="quarter" idx="4"/>
          </p:nvPr>
        </p:nvSpPr>
        <p:spPr>
          <a:xfrm>
            <a:off x="11147096" y="6410960"/>
            <a:ext cx="429207" cy="298120"/>
          </a:xfrm>
          <a:prstGeom prst="rect">
            <a:avLst/>
          </a:prstGeom>
        </p:spPr>
        <p:txBody>
          <a:bodyPr anchor="b"/>
          <a:lstStyle>
            <a:lvl1pPr>
              <a:defRPr sz="1200">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1863638636"/>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tx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67284EC-3D0F-3F16-846C-AB08017ABD0D}"/>
              </a:ext>
            </a:extLst>
          </p:cNvPr>
          <p:cNvGrpSpPr/>
          <p:nvPr/>
        </p:nvGrpSpPr>
        <p:grpSpPr>
          <a:xfrm>
            <a:off x="1290931" y="492893"/>
            <a:ext cx="9610139" cy="5876422"/>
            <a:chOff x="521208" y="647905"/>
            <a:chExt cx="11365969" cy="5565740"/>
          </a:xfrm>
        </p:grpSpPr>
        <p:sp>
          <p:nvSpPr>
            <p:cNvPr id="4" name="Shape 2">
              <a:extLst>
                <a:ext uri="{FF2B5EF4-FFF2-40B4-BE49-F238E27FC236}">
                  <a16:creationId xmlns:a16="http://schemas.microsoft.com/office/drawing/2014/main" id="{7E5FBE18-9CC6-A8C8-127B-CCA2232BDB14}"/>
                </a:ext>
              </a:extLst>
            </p:cNvPr>
            <p:cNvSpPr/>
            <p:nvPr/>
          </p:nvSpPr>
          <p:spPr>
            <a:xfrm>
              <a:off x="725402" y="1009217"/>
              <a:ext cx="11161775" cy="5204428"/>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dirty="0">
                <a:solidFill>
                  <a:schemeClr val="lt1"/>
                </a:solidFill>
                <a:latin typeface="Karla"/>
                <a:ea typeface="Karla"/>
                <a:cs typeface="Karla"/>
                <a:sym typeface="Karla"/>
              </a:endParaRPr>
            </a:p>
          </p:txBody>
        </p:sp>
        <p:sp>
          <p:nvSpPr>
            <p:cNvPr id="5" name="Shape1">
              <a:extLst>
                <a:ext uri="{FF2B5EF4-FFF2-40B4-BE49-F238E27FC236}">
                  <a16:creationId xmlns:a16="http://schemas.microsoft.com/office/drawing/2014/main" id="{896B8FC0-2B00-3276-EB32-68AEA34310A4}"/>
                </a:ext>
              </a:extLst>
            </p:cNvPr>
            <p:cNvSpPr/>
            <p:nvPr/>
          </p:nvSpPr>
          <p:spPr>
            <a:xfrm>
              <a:off x="521208" y="647905"/>
              <a:ext cx="11158238" cy="5370984"/>
            </a:xfrm>
            <a:prstGeom prst="rect">
              <a:avLst/>
            </a:prstGeom>
            <a:solidFill>
              <a:schemeClr val="bg1"/>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2400" b="0" i="0" u="none" strike="noStrike" cap="none" noProof="0" dirty="0">
                <a:solidFill>
                  <a:schemeClr val="lt1"/>
                </a:solidFill>
                <a:latin typeface="Karla"/>
                <a:ea typeface="Karla"/>
                <a:cs typeface="Karla"/>
                <a:sym typeface="Karla"/>
              </a:endParaRPr>
            </a:p>
          </p:txBody>
        </p:sp>
      </p:grpSp>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879548" y="1627318"/>
            <a:ext cx="8257213" cy="1842020"/>
          </a:xfrm>
        </p:spPr>
        <p:txBody>
          <a:bodyPr anchor="b">
            <a:noAutofit/>
          </a:bodyPr>
          <a:lstStyle>
            <a:lvl1pPr>
              <a:defRPr sz="6000"/>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879669" y="3622674"/>
            <a:ext cx="8257087" cy="1279615"/>
          </a:xfrm>
        </p:spPr>
        <p:txBody>
          <a:bodyPr>
            <a:noAutofit/>
          </a:bodyPr>
          <a:lstStyle>
            <a:lvl1pPr marL="0" indent="0">
              <a:buNone/>
              <a:defRPr sz="2400"/>
            </a:lvl1pPr>
            <a:lvl2pPr marL="228600" indent="0">
              <a:buNone/>
              <a:defRPr sz="2000"/>
            </a:lvl2pPr>
            <a:lvl3pPr marL="457200" indent="0">
              <a:buNone/>
              <a:defRPr sz="1800"/>
            </a:lvl3pPr>
            <a:lvl4pPr marL="685800" indent="0">
              <a:buNone/>
              <a:defRPr sz="1600"/>
            </a:lvl4pPr>
            <a:lvl5pPr marL="914400" indent="0">
              <a:buNone/>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Footer Placeholder 4">
            <a:extLst>
              <a:ext uri="{FF2B5EF4-FFF2-40B4-BE49-F238E27FC236}">
                <a16:creationId xmlns:a16="http://schemas.microsoft.com/office/drawing/2014/main" id="{300BE14F-B804-8786-E6FC-084A0A7FA683}"/>
              </a:ext>
            </a:extLst>
          </p:cNvPr>
          <p:cNvSpPr>
            <a:spLocks noGrp="1"/>
          </p:cNvSpPr>
          <p:nvPr>
            <p:ph type="ftr" sz="quarter" idx="3"/>
          </p:nvPr>
        </p:nvSpPr>
        <p:spPr>
          <a:xfrm>
            <a:off x="612647" y="6410960"/>
            <a:ext cx="2805405" cy="298120"/>
          </a:xfrm>
          <a:prstGeom prst="rect">
            <a:avLst/>
          </a:prstGeom>
        </p:spPr>
        <p:txBody>
          <a:bodyPr anchor="b"/>
          <a:lstStyle>
            <a:lvl1pPr>
              <a:defRPr sz="1200">
                <a:solidFill>
                  <a:schemeClr val="bg1"/>
                </a:solidFill>
              </a:defRPr>
            </a:lvl1pPr>
          </a:lstStyle>
          <a:p>
            <a:endParaRPr lang="en-US"/>
          </a:p>
        </p:txBody>
      </p:sp>
      <p:sp>
        <p:nvSpPr>
          <p:cNvPr id="8" name="Date Placeholder 3">
            <a:extLst>
              <a:ext uri="{FF2B5EF4-FFF2-40B4-BE49-F238E27FC236}">
                <a16:creationId xmlns:a16="http://schemas.microsoft.com/office/drawing/2014/main" id="{61CB601B-B447-CD6E-FCA1-4CC6DDC76626}"/>
              </a:ext>
            </a:extLst>
          </p:cNvPr>
          <p:cNvSpPr>
            <a:spLocks noGrp="1"/>
          </p:cNvSpPr>
          <p:nvPr>
            <p:ph type="dt" sz="half" idx="2"/>
          </p:nvPr>
        </p:nvSpPr>
        <p:spPr>
          <a:xfrm>
            <a:off x="8893929" y="6410960"/>
            <a:ext cx="2202644" cy="298120"/>
          </a:xfrm>
          <a:prstGeom prst="rect">
            <a:avLst/>
          </a:prstGeom>
        </p:spPr>
        <p:txBody>
          <a:bodyPr anchor="b"/>
          <a:lstStyle>
            <a:lvl1pPr>
              <a:defRPr sz="1200">
                <a:solidFill>
                  <a:schemeClr val="bg1"/>
                </a:solidFill>
              </a:defRPr>
            </a:lvl1pPr>
          </a:lstStyle>
          <a:p>
            <a:endParaRPr lang="en-US"/>
          </a:p>
        </p:txBody>
      </p:sp>
      <p:sp>
        <p:nvSpPr>
          <p:cNvPr id="10" name="Slide Number Placeholder 5">
            <a:extLst>
              <a:ext uri="{FF2B5EF4-FFF2-40B4-BE49-F238E27FC236}">
                <a16:creationId xmlns:a16="http://schemas.microsoft.com/office/drawing/2014/main" id="{1F950DAF-2879-C094-CC30-7714177A4C96}"/>
              </a:ext>
            </a:extLst>
          </p:cNvPr>
          <p:cNvSpPr>
            <a:spLocks noGrp="1"/>
          </p:cNvSpPr>
          <p:nvPr>
            <p:ph type="sldNum" sz="quarter" idx="4"/>
          </p:nvPr>
        </p:nvSpPr>
        <p:spPr>
          <a:xfrm>
            <a:off x="11147096" y="6410960"/>
            <a:ext cx="429207" cy="298120"/>
          </a:xfrm>
          <a:prstGeom prst="rect">
            <a:avLst/>
          </a:prstGeom>
        </p:spPr>
        <p:txBody>
          <a:bodyPr anchor="b"/>
          <a:lstStyle>
            <a:lvl1pPr>
              <a:defRPr sz="1200">
                <a:solidFill>
                  <a:schemeClr val="bg1"/>
                </a:solidFill>
              </a:defRPr>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227467848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7" y="548640"/>
            <a:ext cx="10966705" cy="1132258"/>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966706" cy="45938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a:extLst>
              <a:ext uri="{FF2B5EF4-FFF2-40B4-BE49-F238E27FC236}">
                <a16:creationId xmlns:a16="http://schemas.microsoft.com/office/drawing/2014/main" id="{C3C955DE-5CD9-CD51-B605-4A616AD7CFF8}"/>
              </a:ext>
            </a:extLst>
          </p:cNvPr>
          <p:cNvSpPr>
            <a:spLocks noGrp="1"/>
          </p:cNvSpPr>
          <p:nvPr>
            <p:ph type="dt" sz="half" idx="2"/>
          </p:nvPr>
        </p:nvSpPr>
        <p:spPr>
          <a:xfrm>
            <a:off x="8893929" y="6410960"/>
            <a:ext cx="2202644" cy="298120"/>
          </a:xfrm>
          <a:prstGeom prst="rect">
            <a:avLst/>
          </a:prstGeom>
        </p:spPr>
        <p:txBody>
          <a:bodyPr anchor="b"/>
          <a:lstStyle>
            <a:lvl1pPr algn="l" rtl="0">
              <a:defRPr sz="1200" cap="all" baseline="0"/>
            </a:lvl1pPr>
          </a:lstStyle>
          <a:p>
            <a:endParaRPr lang="en-US"/>
          </a:p>
        </p:txBody>
      </p:sp>
      <p:sp>
        <p:nvSpPr>
          <p:cNvPr id="8" name="Footer Placeholder 4">
            <a:extLst>
              <a:ext uri="{FF2B5EF4-FFF2-40B4-BE49-F238E27FC236}">
                <a16:creationId xmlns:a16="http://schemas.microsoft.com/office/drawing/2014/main" id="{79DD014B-8F2C-F57A-615A-FA05655D563F}"/>
              </a:ext>
            </a:extLst>
          </p:cNvPr>
          <p:cNvSpPr>
            <a:spLocks noGrp="1"/>
          </p:cNvSpPr>
          <p:nvPr>
            <p:ph type="ftr" sz="quarter" idx="3"/>
          </p:nvPr>
        </p:nvSpPr>
        <p:spPr>
          <a:xfrm>
            <a:off x="612647" y="6410960"/>
            <a:ext cx="2805405" cy="298120"/>
          </a:xfrm>
          <a:prstGeom prst="rect">
            <a:avLst/>
          </a:prstGeom>
        </p:spPr>
        <p:txBody>
          <a:bodyPr anchor="b"/>
          <a:lstStyle>
            <a:lvl1pPr algn="l" rtl="0">
              <a:defRPr sz="1200" cap="all" baseline="0"/>
            </a:lvl1pPr>
          </a:lstStyle>
          <a:p>
            <a:endParaRPr lang="en-US"/>
          </a:p>
        </p:txBody>
      </p:sp>
      <p:sp>
        <p:nvSpPr>
          <p:cNvPr id="9" name="Slide Number Placeholder 5">
            <a:extLst>
              <a:ext uri="{FF2B5EF4-FFF2-40B4-BE49-F238E27FC236}">
                <a16:creationId xmlns:a16="http://schemas.microsoft.com/office/drawing/2014/main" id="{991BBAA5-67F0-C82E-FEFD-FB109AD13395}"/>
              </a:ext>
            </a:extLst>
          </p:cNvPr>
          <p:cNvSpPr>
            <a:spLocks noGrp="1"/>
          </p:cNvSpPr>
          <p:nvPr>
            <p:ph type="sldNum" sz="quarter" idx="4"/>
          </p:nvPr>
        </p:nvSpPr>
        <p:spPr>
          <a:xfrm>
            <a:off x="11147096" y="6410960"/>
            <a:ext cx="429207" cy="298120"/>
          </a:xfrm>
          <a:prstGeom prst="rect">
            <a:avLst/>
          </a:prstGeom>
        </p:spPr>
        <p:txBody>
          <a:bodyPr anchor="b"/>
          <a:lstStyle>
            <a:lvl1pPr algn="r" rtl="0">
              <a:defRPr sz="1200" cap="all" baseline="0"/>
            </a:lvl1pPr>
          </a:lstStyle>
          <a:p>
            <a:fld id="{AEAA3239-9EA4-4A65-A281-97F994456D9F}" type="slidenum">
              <a:rPr lang="en-US" smtClean="0"/>
              <a:pPr/>
              <a:t>‹#›</a:t>
            </a:fld>
            <a:endParaRPr lang="en-US"/>
          </a:p>
        </p:txBody>
      </p:sp>
    </p:spTree>
    <p:extLst>
      <p:ext uri="{BB962C8B-B14F-4D97-AF65-F5344CB8AC3E}">
        <p14:creationId xmlns:p14="http://schemas.microsoft.com/office/powerpoint/2010/main" val="3307764677"/>
      </p:ext>
    </p:extLst>
  </p:cSld>
  <p:clrMap bg1="lt1" tx1="dk1" bg2="lt2" tx2="dk2" accent1="accent1" accent2="accent2" accent3="accent3" accent4="accent4" accent5="accent5" accent6="accent6" hlink="hlink" folHlink="folHlink"/>
  <p:sldLayoutIdLst>
    <p:sldLayoutId id="2147483886" r:id="rId1"/>
    <p:sldLayoutId id="2147483888" r:id="rId2"/>
    <p:sldLayoutId id="2147483889" r:id="rId3"/>
    <p:sldLayoutId id="2147483890" r:id="rId4"/>
    <p:sldLayoutId id="2147483937" r:id="rId5"/>
    <p:sldLayoutId id="2147483891" r:id="rId6"/>
    <p:sldLayoutId id="2147483892" r:id="rId7"/>
    <p:sldLayoutId id="2147483893" r:id="rId8"/>
    <p:sldLayoutId id="2147483894" r:id="rId9"/>
    <p:sldLayoutId id="2147483895" r:id="rId10"/>
    <p:sldLayoutId id="2147483896" r:id="rId11"/>
    <p:sldLayoutId id="2147483897" r:id="rId12"/>
    <p:sldLayoutId id="2147483898" r:id="rId13"/>
    <p:sldLayoutId id="2147483899" r:id="rId14"/>
    <p:sldLayoutId id="2147483900" r:id="rId15"/>
    <p:sldLayoutId id="2147483901" r:id="rId16"/>
    <p:sldLayoutId id="2147483902" r:id="rId17"/>
    <p:sldLayoutId id="2147483903" r:id="rId18"/>
    <p:sldLayoutId id="2147483904" r:id="rId19"/>
    <p:sldLayoutId id="2147483905" r:id="rId20"/>
    <p:sldLayoutId id="2147483906" r:id="rId21"/>
    <p:sldLayoutId id="2147483907" r:id="rId22"/>
    <p:sldLayoutId id="2147483908" r:id="rId23"/>
    <p:sldLayoutId id="2147483909" r:id="rId24"/>
    <p:sldLayoutId id="2147483910" r:id="rId25"/>
    <p:sldLayoutId id="2147483911" r:id="rId26"/>
    <p:sldLayoutId id="2147483912" r:id="rId27"/>
    <p:sldLayoutId id="2147483913" r:id="rId28"/>
    <p:sldLayoutId id="2147483914" r:id="rId29"/>
    <p:sldLayoutId id="2147483915" r:id="rId30"/>
    <p:sldLayoutId id="2147483916" r:id="rId31"/>
    <p:sldLayoutId id="2147483917" r:id="rId32"/>
    <p:sldLayoutId id="2147483918" r:id="rId33"/>
    <p:sldLayoutId id="2147483919" r:id="rId34"/>
    <p:sldLayoutId id="2147483920" r:id="rId35"/>
    <p:sldLayoutId id="2147483921" r:id="rId36"/>
    <p:sldLayoutId id="2147483922" r:id="rId37"/>
    <p:sldLayoutId id="2147483923" r:id="rId38"/>
    <p:sldLayoutId id="2147483924" r:id="rId39"/>
    <p:sldLayoutId id="2147483925" r:id="rId40"/>
    <p:sldLayoutId id="2147483926" r:id="rId41"/>
    <p:sldLayoutId id="2147483927" r:id="rId42"/>
    <p:sldLayoutId id="2147483928" r:id="rId43"/>
    <p:sldLayoutId id="2147483929" r:id="rId44"/>
    <p:sldLayoutId id="2147483930" r:id="rId45"/>
    <p:sldLayoutId id="2147483931" r:id="rId46"/>
    <p:sldLayoutId id="2147483932" r:id="rId47"/>
    <p:sldLayoutId id="2147483933" r:id="rId48"/>
    <p:sldLayoutId id="2147483934" r:id="rId49"/>
    <p:sldLayoutId id="2147483935" r:id="rId50"/>
    <p:sldLayoutId id="2147483936" r:id="rId51"/>
  </p:sldLayoutIdLst>
  <p:hf sldNum="0" hdr="0" ftr="0" dt="0"/>
  <p:txStyles>
    <p:titleStyle>
      <a:lvl1pPr algn="l" defTabSz="914400" rtl="0" eaLnBrk="1" latinLnBrk="0" hangingPunct="1">
        <a:lnSpc>
          <a:spcPct val="90000"/>
        </a:lnSpc>
        <a:spcBef>
          <a:spcPct val="0"/>
        </a:spcBef>
        <a:buNone/>
        <a:defRPr sz="3600" b="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8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2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3.xml"/><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7.xml"/><Relationship Id="rId1" Type="http://schemas.openxmlformats.org/officeDocument/2006/relationships/slideLayout" Target="../slideLayouts/slideLayout20.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9.xml"/><Relationship Id="rId1" Type="http://schemas.openxmlformats.org/officeDocument/2006/relationships/slideLayout" Target="../slideLayouts/slideLayout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BF2A5-9A36-7F7E-7C6E-8AE4EF8F72A1}"/>
              </a:ext>
            </a:extLst>
          </p:cNvPr>
          <p:cNvSpPr>
            <a:spLocks noGrp="1"/>
          </p:cNvSpPr>
          <p:nvPr>
            <p:ph type="title"/>
          </p:nvPr>
        </p:nvSpPr>
        <p:spPr>
          <a:xfrm>
            <a:off x="974845" y="935204"/>
            <a:ext cx="10036005" cy="3592628"/>
          </a:xfrm>
        </p:spPr>
        <p:txBody>
          <a:bodyPr anchor="b">
            <a:normAutofit/>
          </a:bodyPr>
          <a:lstStyle/>
          <a:p>
            <a:r>
              <a:rPr lang="en-US"/>
              <a:t>Change Management Concepts</a:t>
            </a:r>
          </a:p>
        </p:txBody>
      </p:sp>
      <p:sp>
        <p:nvSpPr>
          <p:cNvPr id="3" name="Subtitle 2">
            <a:extLst>
              <a:ext uri="{FF2B5EF4-FFF2-40B4-BE49-F238E27FC236}">
                <a16:creationId xmlns:a16="http://schemas.microsoft.com/office/drawing/2014/main" id="{10E174BC-C071-607C-CBF1-66189B842829}"/>
              </a:ext>
            </a:extLst>
          </p:cNvPr>
          <p:cNvSpPr>
            <a:spLocks noGrp="1"/>
          </p:cNvSpPr>
          <p:nvPr>
            <p:ph type="subTitle" idx="1"/>
          </p:nvPr>
        </p:nvSpPr>
        <p:spPr>
          <a:xfrm>
            <a:off x="974845" y="4698103"/>
            <a:ext cx="10036005" cy="1014984"/>
          </a:xfrm>
        </p:spPr>
        <p:txBody>
          <a:bodyPr anchor="t">
            <a:normAutofit/>
          </a:bodyPr>
          <a:lstStyle/>
          <a:p>
            <a:pPr>
              <a:lnSpc>
                <a:spcPct val="110000"/>
              </a:lnSpc>
            </a:pPr>
            <a:r>
              <a:rPr lang="en-US"/>
              <a:t>Principles and strategies for effective organizational transformation</a:t>
            </a:r>
          </a:p>
        </p:txBody>
      </p:sp>
    </p:spTree>
    <p:extLst>
      <p:ext uri="{BB962C8B-B14F-4D97-AF65-F5344CB8AC3E}">
        <p14:creationId xmlns:p14="http://schemas.microsoft.com/office/powerpoint/2010/main" val="1768576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par>
                                <p:cTn id="11" presetID="10" presetClass="entr" presetSubtype="0" fill="hold" grpId="1" nodeType="withEffect">
                                  <p:stCondLst>
                                    <p:cond delay="250"/>
                                  </p:stCondLst>
                                  <p:iterate>
                                    <p:tmPct val="10000"/>
                                  </p:iterate>
                                  <p:childTnLst>
                                    <p:set>
                                      <p:cBhvr>
                                        <p:cTn id="12" dur="1" fill="hold">
                                          <p:stCondLst>
                                            <p:cond delay="0"/>
                                          </p:stCondLst>
                                        </p:cTn>
                                        <p:tgtEl>
                                          <p:spTgt spid="3"/>
                                        </p:tgtEl>
                                        <p:attrNameLst>
                                          <p:attrName>style.visibility</p:attrName>
                                        </p:attrNameLst>
                                      </p:cBhvr>
                                      <p:to>
                                        <p:strVal val="visible"/>
                                      </p:to>
                                    </p:set>
                                    <p:animEffect transition="in" filter="fade">
                                      <p:cBhvr>
                                        <p:cTn id="13"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3" grpId="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1B6E80-C151-D2A1-39DD-8171DE6A96F5}"/>
              </a:ext>
            </a:extLst>
          </p:cNvPr>
          <p:cNvSpPr>
            <a:spLocks noGrp="1"/>
          </p:cNvSpPr>
          <p:nvPr>
            <p:ph type="ctrTitle"/>
          </p:nvPr>
        </p:nvSpPr>
        <p:spPr>
          <a:xfrm>
            <a:off x="1522013" y="1282325"/>
            <a:ext cx="8893834" cy="3988550"/>
          </a:xfrm>
        </p:spPr>
        <p:txBody>
          <a:bodyPr anchor="ctr">
            <a:normAutofit/>
          </a:bodyPr>
          <a:lstStyle/>
          <a:p>
            <a:r>
              <a:rPr lang="en-US"/>
              <a:t>Introduction to Change Management</a:t>
            </a:r>
          </a:p>
        </p:txBody>
      </p:sp>
    </p:spTree>
    <p:extLst>
      <p:ext uri="{BB962C8B-B14F-4D97-AF65-F5344CB8AC3E}">
        <p14:creationId xmlns:p14="http://schemas.microsoft.com/office/powerpoint/2010/main" val="203345274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75EC9-3F46-3DBC-E041-EFCDF227085C}"/>
              </a:ext>
            </a:extLst>
          </p:cNvPr>
          <p:cNvSpPr>
            <a:spLocks noGrp="1"/>
          </p:cNvSpPr>
          <p:nvPr>
            <p:ph type="title"/>
          </p:nvPr>
        </p:nvSpPr>
        <p:spPr>
          <a:xfrm>
            <a:off x="612647" y="552478"/>
            <a:ext cx="6858000" cy="932688"/>
          </a:xfrm>
        </p:spPr>
        <p:txBody>
          <a:bodyPr anchor="b">
            <a:normAutofit/>
          </a:bodyPr>
          <a:lstStyle/>
          <a:p>
            <a:r>
              <a:rPr lang="en-US"/>
              <a:t>Definition and Importance</a:t>
            </a:r>
          </a:p>
        </p:txBody>
      </p:sp>
      <p:sp>
        <p:nvSpPr>
          <p:cNvPr id="3" name="Content Placeholder 2">
            <a:extLst>
              <a:ext uri="{FF2B5EF4-FFF2-40B4-BE49-F238E27FC236}">
                <a16:creationId xmlns:a16="http://schemas.microsoft.com/office/drawing/2014/main" id="{DFD401F3-17A3-7B32-4C67-6321A4FE2C2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sz="1400" b="1"/>
              <a:t>Structured Transition Approach</a:t>
            </a:r>
          </a:p>
          <a:p>
            <a:pPr marL="0" lvl="1" indent="0">
              <a:buFont typeface="Arial" panose="020B0604020202020204" pitchFamily="34" charset="0"/>
              <a:buNone/>
            </a:pPr>
            <a:r>
              <a:rPr lang="en-US" sz="1400"/>
              <a:t>Change management provides a structured process to transition organizations from current to desired future states smoothly.</a:t>
            </a:r>
          </a:p>
          <a:p>
            <a:pPr marL="0" indent="0">
              <a:spcBef>
                <a:spcPts val="2500"/>
              </a:spcBef>
              <a:buFont typeface="Arial" panose="020B0604020202020204" pitchFamily="34" charset="0"/>
              <a:buNone/>
            </a:pPr>
            <a:r>
              <a:rPr lang="en-US" sz="1400" b="1"/>
              <a:t>Minimizing Resistance and Disruption</a:t>
            </a:r>
          </a:p>
          <a:p>
            <a:pPr marL="0" lvl="1" indent="0">
              <a:buFont typeface="Arial" panose="020B0604020202020204" pitchFamily="34" charset="0"/>
              <a:buNone/>
            </a:pPr>
            <a:r>
              <a:rPr lang="en-US" sz="1400"/>
              <a:t>It minimizes resistance and disruption, ensuring successful implementation of change initiatives.</a:t>
            </a:r>
          </a:p>
          <a:p>
            <a:pPr marL="0" indent="0">
              <a:spcBef>
                <a:spcPts val="2500"/>
              </a:spcBef>
              <a:buFont typeface="Arial" panose="020B0604020202020204" pitchFamily="34" charset="0"/>
              <a:buNone/>
            </a:pPr>
            <a:r>
              <a:rPr lang="en-US" sz="1400" b="1"/>
              <a:t>Aligning Goals with Market Changes</a:t>
            </a:r>
          </a:p>
          <a:p>
            <a:pPr marL="0" lvl="1" indent="0">
              <a:buFont typeface="Arial" panose="020B0604020202020204" pitchFamily="34" charset="0"/>
              <a:buNone/>
            </a:pPr>
            <a:r>
              <a:rPr lang="en-US" sz="1400"/>
              <a:t>Change management aligns organizational goals with evolving market conditions and fosters adaptability.</a:t>
            </a:r>
          </a:p>
          <a:p>
            <a:pPr marL="0" indent="0">
              <a:spcBef>
                <a:spcPts val="2500"/>
              </a:spcBef>
              <a:buFont typeface="Arial" panose="020B0604020202020204" pitchFamily="34" charset="0"/>
              <a:buNone/>
            </a:pPr>
            <a:r>
              <a:rPr lang="en-US" sz="1400" b="1"/>
              <a:t>Critical for Sustainable Growth</a:t>
            </a:r>
          </a:p>
          <a:p>
            <a:pPr marL="0" lvl="1" indent="0">
              <a:buFont typeface="Arial" panose="020B0604020202020204" pitchFamily="34" charset="0"/>
              <a:buNone/>
            </a:pPr>
            <a:r>
              <a:rPr lang="en-US" sz="1400"/>
              <a:t>Applying change management principles is essential for sustainable growth, innovation, and employee engagement.</a:t>
            </a:r>
          </a:p>
        </p:txBody>
      </p:sp>
      <p:pic>
        <p:nvPicPr>
          <p:cNvPr id="5" name="Content Placeholder 4" descr="Group of people in a social network  on blackboard">
            <a:extLst>
              <a:ext uri="{FF2B5EF4-FFF2-40B4-BE49-F238E27FC236}">
                <a16:creationId xmlns:a16="http://schemas.microsoft.com/office/drawing/2014/main" id="{ADF6AD36-9C38-41B6-93EC-2B52CC1B8072}"/>
              </a:ext>
            </a:extLst>
          </p:cNvPr>
          <p:cNvPicPr>
            <a:picLocks noGrp="1" noChangeAspect="1"/>
          </p:cNvPicPr>
          <p:nvPr>
            <p:ph type="pic" sz="quarter" idx="13"/>
          </p:nvPr>
        </p:nvPicPr>
        <p:blipFill>
          <a:blip r:embed="rId3"/>
          <a:srcRect l="13665" r="46426" b="-1"/>
          <a:stretch>
            <a:fillRect/>
          </a:stretch>
        </p:blipFill>
        <p:spPr>
          <a:xfrm>
            <a:off x="8091732" y="10"/>
            <a:ext cx="4100267" cy="6857990"/>
          </a:xfrm>
          <a:prstGeom prst="rect">
            <a:avLst/>
          </a:prstGeom>
          <a:noFill/>
          <a:ln w="25400">
            <a:solidFill>
              <a:srgbClr val="000000"/>
            </a:solidFill>
          </a:ln>
        </p:spPr>
      </p:pic>
    </p:spTree>
    <p:extLst>
      <p:ext uri="{BB962C8B-B14F-4D97-AF65-F5344CB8AC3E}">
        <p14:creationId xmlns:p14="http://schemas.microsoft.com/office/powerpoint/2010/main" val="260265039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C1EBC-CB66-ECA3-9D92-8E7BAB903E21}"/>
              </a:ext>
            </a:extLst>
          </p:cNvPr>
          <p:cNvSpPr>
            <a:spLocks noGrp="1"/>
          </p:cNvSpPr>
          <p:nvPr>
            <p:ph type="ctrTitle"/>
          </p:nvPr>
        </p:nvSpPr>
        <p:spPr>
          <a:xfrm>
            <a:off x="1522013" y="1282325"/>
            <a:ext cx="8893834" cy="3988550"/>
          </a:xfrm>
        </p:spPr>
        <p:txBody>
          <a:bodyPr anchor="ctr">
            <a:normAutofit/>
          </a:bodyPr>
          <a:lstStyle/>
          <a:p>
            <a:r>
              <a:rPr lang="en-US"/>
              <a:t>Key Principles of Change Management</a:t>
            </a:r>
          </a:p>
        </p:txBody>
      </p:sp>
    </p:spTree>
    <p:extLst>
      <p:ext uri="{BB962C8B-B14F-4D97-AF65-F5344CB8AC3E}">
        <p14:creationId xmlns:p14="http://schemas.microsoft.com/office/powerpoint/2010/main" val="321174498"/>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1C89A-24C9-080F-0A15-D3B0E6639450}"/>
              </a:ext>
            </a:extLst>
          </p:cNvPr>
          <p:cNvSpPr>
            <a:spLocks noGrp="1"/>
          </p:cNvSpPr>
          <p:nvPr>
            <p:ph type="title"/>
          </p:nvPr>
        </p:nvSpPr>
        <p:spPr>
          <a:xfrm>
            <a:off x="612648" y="514649"/>
            <a:ext cx="10963655" cy="972373"/>
          </a:xfrm>
        </p:spPr>
        <p:txBody>
          <a:bodyPr anchor="b">
            <a:normAutofit/>
          </a:bodyPr>
          <a:lstStyle/>
          <a:p>
            <a:r>
              <a:rPr lang="en-US"/>
              <a:t>Core Principles</a:t>
            </a:r>
          </a:p>
        </p:txBody>
      </p:sp>
      <p:sp>
        <p:nvSpPr>
          <p:cNvPr id="3" name="Content Placeholder 2">
            <a:extLst>
              <a:ext uri="{FF2B5EF4-FFF2-40B4-BE49-F238E27FC236}">
                <a16:creationId xmlns:a16="http://schemas.microsoft.com/office/drawing/2014/main" id="{26826434-31AC-9C9D-F943-B2782694C9F6}"/>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9786"/>
            <a:ext cx="10963656" cy="4593828"/>
          </a:xfrm>
        </p:spPr>
        <p:txBody>
          <a:bodyPr>
            <a:normAutofit/>
          </a:bodyPr>
          <a:lstStyle/>
          <a:p>
            <a:pPr marL="0" indent="0">
              <a:spcBef>
                <a:spcPts val="2500"/>
              </a:spcBef>
              <a:buFont typeface="Arial" panose="020B0604020202020204" pitchFamily="34" charset="0"/>
              <a:buNone/>
            </a:pPr>
            <a:r>
              <a:rPr lang="en-US" sz="1400" b="1"/>
              <a:t>Human-Centric Approach</a:t>
            </a:r>
          </a:p>
          <a:p>
            <a:pPr marL="0" lvl="1" indent="0">
              <a:buFont typeface="Arial" panose="020B0604020202020204" pitchFamily="34" charset="0"/>
              <a:buNone/>
            </a:pPr>
            <a:r>
              <a:rPr lang="en-US" sz="1400"/>
              <a:t>Change management focuses on people, recognizing their experience over processes or technology.</a:t>
            </a:r>
          </a:p>
          <a:p>
            <a:pPr marL="0" indent="0">
              <a:spcBef>
                <a:spcPts val="2500"/>
              </a:spcBef>
              <a:buFont typeface="Arial" panose="020B0604020202020204" pitchFamily="34" charset="0"/>
              <a:buNone/>
            </a:pPr>
            <a:r>
              <a:rPr lang="en-US" sz="1400" b="1"/>
              <a:t>Clear Vision and Communication</a:t>
            </a:r>
          </a:p>
          <a:p>
            <a:pPr marL="0" lvl="1" indent="0">
              <a:buFont typeface="Arial" panose="020B0604020202020204" pitchFamily="34" charset="0"/>
              <a:buNone/>
            </a:pPr>
            <a:r>
              <a:rPr lang="en-US" sz="1400"/>
              <a:t>Ensuring everyone understands the purpose and benefits of change through transparent communication.</a:t>
            </a:r>
          </a:p>
          <a:p>
            <a:pPr marL="0" indent="0">
              <a:spcBef>
                <a:spcPts val="2500"/>
              </a:spcBef>
              <a:buFont typeface="Arial" panose="020B0604020202020204" pitchFamily="34" charset="0"/>
              <a:buNone/>
            </a:pPr>
            <a:r>
              <a:rPr lang="en-US" sz="1400" b="1"/>
              <a:t>Leadership Commitment</a:t>
            </a:r>
          </a:p>
          <a:p>
            <a:pPr marL="0" lvl="1" indent="0">
              <a:buFont typeface="Arial" panose="020B0604020202020204" pitchFamily="34" charset="0"/>
              <a:buNone/>
            </a:pPr>
            <a:r>
              <a:rPr lang="en-US" sz="1400"/>
              <a:t>Leaders actively support and model behaviors essential for successful change.</a:t>
            </a:r>
          </a:p>
          <a:p>
            <a:pPr marL="0" indent="0">
              <a:spcBef>
                <a:spcPts val="2500"/>
              </a:spcBef>
              <a:buFont typeface="Arial" panose="020B0604020202020204" pitchFamily="34" charset="0"/>
              <a:buNone/>
            </a:pPr>
            <a:r>
              <a:rPr lang="en-US" sz="1400" b="1"/>
              <a:t>Stakeholder Engagement</a:t>
            </a:r>
          </a:p>
          <a:p>
            <a:pPr marL="0" lvl="1" indent="0">
              <a:buFont typeface="Arial" panose="020B0604020202020204" pitchFamily="34" charset="0"/>
              <a:buNone/>
            </a:pPr>
            <a:r>
              <a:rPr lang="en-US" sz="1400"/>
              <a:t>Involving affected individuals early to build trust and reduce resistance.</a:t>
            </a:r>
          </a:p>
          <a:p>
            <a:pPr marL="0" indent="0">
              <a:spcBef>
                <a:spcPts val="2500"/>
              </a:spcBef>
              <a:buFont typeface="Arial" panose="020B0604020202020204" pitchFamily="34" charset="0"/>
              <a:buNone/>
            </a:pPr>
            <a:r>
              <a:rPr lang="en-US" sz="1400" b="1"/>
              <a:t>Continuous Monitoring and Feedback</a:t>
            </a:r>
          </a:p>
          <a:p>
            <a:pPr marL="0" lvl="1" indent="0">
              <a:buFont typeface="Arial" panose="020B0604020202020204" pitchFamily="34" charset="0"/>
              <a:buNone/>
            </a:pPr>
            <a:r>
              <a:rPr lang="en-US" sz="1400"/>
              <a:t>Adapting change strategies based on real-time feedback and insights.</a:t>
            </a:r>
          </a:p>
        </p:txBody>
      </p:sp>
    </p:spTree>
    <p:extLst>
      <p:ext uri="{BB962C8B-B14F-4D97-AF65-F5344CB8AC3E}">
        <p14:creationId xmlns:p14="http://schemas.microsoft.com/office/powerpoint/2010/main" val="30799653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A9D93-934D-90C9-7027-CFA2AC9113C1}"/>
              </a:ext>
            </a:extLst>
          </p:cNvPr>
          <p:cNvSpPr>
            <a:spLocks noGrp="1"/>
          </p:cNvSpPr>
          <p:nvPr>
            <p:ph type="ctrTitle"/>
          </p:nvPr>
        </p:nvSpPr>
        <p:spPr>
          <a:xfrm>
            <a:off x="1522013" y="1282325"/>
            <a:ext cx="8893834" cy="3988550"/>
          </a:xfrm>
        </p:spPr>
        <p:txBody>
          <a:bodyPr anchor="ctr">
            <a:normAutofit/>
          </a:bodyPr>
          <a:lstStyle/>
          <a:p>
            <a:r>
              <a:rPr lang="en-US"/>
              <a:t>Change Management Models</a:t>
            </a:r>
          </a:p>
        </p:txBody>
      </p:sp>
    </p:spTree>
    <p:extLst>
      <p:ext uri="{BB962C8B-B14F-4D97-AF65-F5344CB8AC3E}">
        <p14:creationId xmlns:p14="http://schemas.microsoft.com/office/powerpoint/2010/main" val="70498332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E4AF7-5E52-AE20-0EB6-57B292F2A21A}"/>
              </a:ext>
            </a:extLst>
          </p:cNvPr>
          <p:cNvSpPr>
            <a:spLocks noGrp="1"/>
          </p:cNvSpPr>
          <p:nvPr>
            <p:ph type="title"/>
          </p:nvPr>
        </p:nvSpPr>
        <p:spPr>
          <a:xfrm>
            <a:off x="612648" y="514649"/>
            <a:ext cx="10963655" cy="972373"/>
          </a:xfrm>
        </p:spPr>
        <p:txBody>
          <a:bodyPr anchor="b">
            <a:normAutofit/>
          </a:bodyPr>
          <a:lstStyle/>
          <a:p>
            <a:r>
              <a:rPr lang="en-US"/>
              <a:t>Lewin’s 3-Step Model</a:t>
            </a:r>
          </a:p>
        </p:txBody>
      </p:sp>
      <p:graphicFrame>
        <p:nvGraphicFramePr>
          <p:cNvPr id="5" name="Content Placeholder 4">
            <a:extLst>
              <a:ext uri="{FF2B5EF4-FFF2-40B4-BE49-F238E27FC236}">
                <a16:creationId xmlns:a16="http://schemas.microsoft.com/office/drawing/2014/main" id="{901E1CEA-614B-47FE-A430-795B1D74198F}"/>
              </a:ext>
            </a:extLst>
          </p:cNvPr>
          <p:cNvGraphicFramePr>
            <a:graphicFrameLocks noGrp="1"/>
          </p:cNvGraphicFramePr>
          <p:nvPr>
            <p:ph idx="1"/>
          </p:nvPr>
        </p:nvGraphicFramePr>
        <p:xfrm>
          <a:off x="612647" y="1961514"/>
          <a:ext cx="10963657" cy="3930374"/>
        </p:xfrm>
        <a:graphic>
          <a:graphicData uri="http://schemas.openxmlformats.org/drawingml/2006/table">
            <a:tbl>
              <a:tblPr firstRow="1" bandRow="1">
                <a:noFill/>
                <a:tableStyleId>{5C22544A-7EE6-4342-B048-85BDC9FD1C3A}</a:tableStyleId>
              </a:tblPr>
              <a:tblGrid>
                <a:gridCol w="2289840">
                  <a:extLst>
                    <a:ext uri="{9D8B030D-6E8A-4147-A177-3AD203B41FA5}">
                      <a16:colId xmlns:a16="http://schemas.microsoft.com/office/drawing/2014/main" val="848456944"/>
                    </a:ext>
                  </a:extLst>
                </a:gridCol>
                <a:gridCol w="8673817">
                  <a:extLst>
                    <a:ext uri="{9D8B030D-6E8A-4147-A177-3AD203B41FA5}">
                      <a16:colId xmlns:a16="http://schemas.microsoft.com/office/drawing/2014/main" val="881086530"/>
                    </a:ext>
                  </a:extLst>
                </a:gridCol>
              </a:tblGrid>
              <a:tr h="1047332">
                <a:tc>
                  <a:txBody>
                    <a:bodyPr/>
                    <a:lstStyle/>
                    <a:p>
                      <a:pPr>
                        <a:buNone/>
                      </a:pPr>
                      <a:r>
                        <a:rPr lang="en-US" sz="3000" b="1" cap="all" spc="150">
                          <a:solidFill>
                            <a:schemeClr val="tx1"/>
                          </a:solidFill>
                        </a:rPr>
                        <a:t>Stage</a:t>
                      </a:r>
                    </a:p>
                  </a:txBody>
                  <a:tcPr marL="258956" marR="258956" marT="258956" marB="258956" anchor="ctr">
                    <a:lnL w="12700" cmpd="sng">
                      <a:noFill/>
                    </a:lnL>
                    <a:lnR w="12700" cmpd="sng">
                      <a:noFill/>
                    </a:lnR>
                    <a:lnT w="6350" cap="flat" cmpd="sng" algn="ctr">
                      <a:noFill/>
                      <a:prstDash val="solid"/>
                    </a:lnT>
                    <a:lnB w="19050" cap="flat" cmpd="sng" algn="ctr">
                      <a:solidFill>
                        <a:schemeClr val="accent1"/>
                      </a:solidFill>
                      <a:prstDash val="solid"/>
                    </a:lnB>
                    <a:noFill/>
                  </a:tcPr>
                </a:tc>
                <a:tc>
                  <a:txBody>
                    <a:bodyPr/>
                    <a:lstStyle/>
                    <a:p>
                      <a:pPr>
                        <a:buNone/>
                      </a:pPr>
                      <a:r>
                        <a:rPr lang="en-US" sz="3000" b="1" cap="all" spc="150">
                          <a:solidFill>
                            <a:schemeClr val="tx1"/>
                          </a:solidFill>
                        </a:rPr>
                        <a:t>Description</a:t>
                      </a:r>
                    </a:p>
                  </a:txBody>
                  <a:tcPr marL="258956" marR="258956" marT="258956" marB="258956" anchor="ctr">
                    <a:lnL w="12700" cmpd="sng">
                      <a:noFill/>
                    </a:lnL>
                    <a:lnR w="12700" cmpd="sng">
                      <a:noFill/>
                    </a:lnR>
                    <a:lnT w="6350" cap="flat" cmpd="sng" algn="ctr">
                      <a:noFill/>
                      <a:prstDash val="solid"/>
                    </a:lnT>
                    <a:lnB w="19050" cap="flat" cmpd="sng" algn="ctr">
                      <a:solidFill>
                        <a:schemeClr val="accent1"/>
                      </a:solidFill>
                      <a:prstDash val="solid"/>
                    </a:lnB>
                    <a:noFill/>
                  </a:tcPr>
                </a:tc>
                <a:extLst>
                  <a:ext uri="{0D108BD9-81ED-4DB2-BD59-A6C34878D82A}">
                    <a16:rowId xmlns:a16="http://schemas.microsoft.com/office/drawing/2014/main" val="1903672092"/>
                  </a:ext>
                </a:extLst>
              </a:tr>
              <a:tr h="961014">
                <a:tc>
                  <a:txBody>
                    <a:bodyPr/>
                    <a:lstStyle/>
                    <a:p>
                      <a:pPr>
                        <a:buNone/>
                      </a:pPr>
                      <a:r>
                        <a:rPr lang="en-US" sz="2500" b="1" cap="none" spc="0">
                          <a:solidFill>
                            <a:schemeClr val="tx1"/>
                          </a:solidFill>
                        </a:rPr>
                        <a:t>Unfreeze</a:t>
                      </a:r>
                    </a:p>
                  </a:txBody>
                  <a:tcPr marL="258956" marR="258956" marT="258956" marB="258956" anchor="ctr">
                    <a:lnL w="12700" cmpd="sng">
                      <a:noFill/>
                      <a:prstDash val="solid"/>
                    </a:lnL>
                    <a:lnR w="12700" cmpd="sng">
                      <a:noFill/>
                      <a:prstDash val="solid"/>
                    </a:lnR>
                    <a:lnT w="19050" cap="flat" cmpd="sng" algn="ctr">
                      <a:solidFill>
                        <a:schemeClr val="accent1"/>
                      </a:solidFill>
                      <a:prstDash val="solid"/>
                    </a:lnT>
                    <a:lnB w="6350" cap="flat" cmpd="sng" algn="ctr">
                      <a:solidFill>
                        <a:schemeClr val="tx1"/>
                      </a:solidFill>
                      <a:prstDash val="solid"/>
                    </a:lnB>
                    <a:noFill/>
                  </a:tcPr>
                </a:tc>
                <a:tc>
                  <a:txBody>
                    <a:bodyPr/>
                    <a:lstStyle/>
                    <a:p>
                      <a:pPr>
                        <a:buNone/>
                      </a:pPr>
                      <a:r>
                        <a:rPr lang="en-US" sz="2500" cap="none" spc="0">
                          <a:solidFill>
                            <a:schemeClr val="tx1"/>
                          </a:solidFill>
                        </a:rPr>
                        <a:t>Prepare for change by creating awareness and readiness</a:t>
                      </a:r>
                    </a:p>
                  </a:txBody>
                  <a:tcPr marL="258956" marR="258956" marT="258956" marB="258956" anchor="ctr">
                    <a:lnL w="12700" cmpd="sng">
                      <a:noFill/>
                      <a:prstDash val="solid"/>
                    </a:lnL>
                    <a:lnR w="12700" cmpd="sng">
                      <a:noFill/>
                      <a:prstDash val="solid"/>
                    </a:lnR>
                    <a:lnT w="19050" cap="flat" cmpd="sng" algn="ctr">
                      <a:solidFill>
                        <a:schemeClr val="accent1"/>
                      </a:solidFill>
                      <a:prstDash val="solid"/>
                    </a:lnT>
                    <a:lnB w="6350" cap="flat" cmpd="sng" algn="ctr">
                      <a:solidFill>
                        <a:schemeClr val="tx1"/>
                      </a:solidFill>
                      <a:prstDash val="solid"/>
                    </a:lnB>
                    <a:noFill/>
                  </a:tcPr>
                </a:tc>
                <a:extLst>
                  <a:ext uri="{0D108BD9-81ED-4DB2-BD59-A6C34878D82A}">
                    <a16:rowId xmlns:a16="http://schemas.microsoft.com/office/drawing/2014/main" val="988923590"/>
                  </a:ext>
                </a:extLst>
              </a:tr>
              <a:tr h="961014">
                <a:tc>
                  <a:txBody>
                    <a:bodyPr/>
                    <a:lstStyle/>
                    <a:p>
                      <a:pPr>
                        <a:buNone/>
                      </a:pPr>
                      <a:r>
                        <a:rPr lang="en-US" sz="2500" b="1" cap="none" spc="0">
                          <a:solidFill>
                            <a:schemeClr val="tx1"/>
                          </a:solidFill>
                        </a:rPr>
                        <a:t>Change</a:t>
                      </a:r>
                    </a:p>
                  </a:txBody>
                  <a:tcPr marL="258956" marR="258956" marT="258956" marB="25895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tc>
                  <a:txBody>
                    <a:bodyPr/>
                    <a:lstStyle/>
                    <a:p>
                      <a:pPr>
                        <a:buNone/>
                      </a:pPr>
                      <a:r>
                        <a:rPr lang="en-US" sz="2500" cap="none" spc="0">
                          <a:solidFill>
                            <a:schemeClr val="tx1"/>
                          </a:solidFill>
                        </a:rPr>
                        <a:t>Implement new processes or behaviors</a:t>
                      </a:r>
                    </a:p>
                  </a:txBody>
                  <a:tcPr marL="258956" marR="258956" marT="258956" marB="258956" anchor="ctr">
                    <a:lnL w="12700" cmpd="sng">
                      <a:noFill/>
                      <a:prstDash val="solid"/>
                    </a:lnL>
                    <a:lnR w="12700" cmpd="sng">
                      <a:noFill/>
                      <a:prstDash val="solid"/>
                    </a:lnR>
                    <a:lnT w="6350" cap="flat" cmpd="sng" algn="ctr">
                      <a:solidFill>
                        <a:schemeClr val="tx1"/>
                      </a:solidFill>
                      <a:prstDash val="solid"/>
                    </a:lnT>
                    <a:lnB w="6350" cap="flat" cmpd="sng" algn="ctr">
                      <a:solidFill>
                        <a:schemeClr val="tx1"/>
                      </a:solidFill>
                      <a:prstDash val="solid"/>
                    </a:lnB>
                    <a:noFill/>
                  </a:tcPr>
                </a:tc>
                <a:extLst>
                  <a:ext uri="{0D108BD9-81ED-4DB2-BD59-A6C34878D82A}">
                    <a16:rowId xmlns:a16="http://schemas.microsoft.com/office/drawing/2014/main" val="1462199260"/>
                  </a:ext>
                </a:extLst>
              </a:tr>
              <a:tr h="961014">
                <a:tc>
                  <a:txBody>
                    <a:bodyPr/>
                    <a:lstStyle/>
                    <a:p>
                      <a:pPr>
                        <a:buNone/>
                      </a:pPr>
                      <a:r>
                        <a:rPr lang="en-US" sz="2500" b="1" cap="none" spc="0">
                          <a:solidFill>
                            <a:schemeClr val="tx1"/>
                          </a:solidFill>
                        </a:rPr>
                        <a:t>Refreeze</a:t>
                      </a:r>
                    </a:p>
                  </a:txBody>
                  <a:tcPr marL="258956" marR="258956" marT="258956" marB="258956" anchor="ctr">
                    <a:lnL w="12700" cmpd="sng">
                      <a:noFill/>
                      <a:prstDash val="solid"/>
                    </a:lnL>
                    <a:lnR w="12700" cmpd="sng">
                      <a:noFill/>
                      <a:prstDash val="solid"/>
                    </a:lnR>
                    <a:lnT w="6350" cap="flat" cmpd="sng" algn="ctr">
                      <a:solidFill>
                        <a:schemeClr val="tx1"/>
                      </a:solidFill>
                      <a:prstDash val="solid"/>
                    </a:lnT>
                    <a:lnB w="19050" cap="flat" cmpd="sng" algn="ctr">
                      <a:solidFill>
                        <a:schemeClr val="accent1"/>
                      </a:solidFill>
                      <a:prstDash val="solid"/>
                    </a:lnB>
                    <a:noFill/>
                  </a:tcPr>
                </a:tc>
                <a:tc>
                  <a:txBody>
                    <a:bodyPr/>
                    <a:lstStyle/>
                    <a:p>
                      <a:pPr>
                        <a:buNone/>
                      </a:pPr>
                      <a:r>
                        <a:rPr lang="en-US" sz="2500" b="0" cap="none" spc="0">
                          <a:solidFill>
                            <a:schemeClr val="tx1"/>
                          </a:solidFill>
                        </a:rPr>
                        <a:t>Stabilize and reinforce the new state</a:t>
                      </a:r>
                    </a:p>
                  </a:txBody>
                  <a:tcPr marL="258956" marR="258956" marT="258956" marB="258956" anchor="ctr">
                    <a:lnL w="12700" cmpd="sng">
                      <a:noFill/>
                      <a:prstDash val="solid"/>
                    </a:lnL>
                    <a:lnR w="12700" cmpd="sng">
                      <a:noFill/>
                      <a:prstDash val="solid"/>
                    </a:lnR>
                    <a:lnT w="6350" cap="flat" cmpd="sng" algn="ctr">
                      <a:solidFill>
                        <a:schemeClr val="tx1"/>
                      </a:solidFill>
                      <a:prstDash val="solid"/>
                    </a:lnT>
                    <a:lnB w="19050" cap="flat" cmpd="sng" algn="ctr">
                      <a:solidFill>
                        <a:schemeClr val="accent1"/>
                      </a:solidFill>
                      <a:prstDash val="solid"/>
                    </a:lnB>
                    <a:noFill/>
                  </a:tcPr>
                </a:tc>
                <a:extLst>
                  <a:ext uri="{0D108BD9-81ED-4DB2-BD59-A6C34878D82A}">
                    <a16:rowId xmlns:a16="http://schemas.microsoft.com/office/drawing/2014/main" val="4221856781"/>
                  </a:ext>
                </a:extLst>
              </a:tr>
            </a:tbl>
          </a:graphicData>
        </a:graphic>
      </p:graphicFrame>
    </p:spTree>
    <p:extLst>
      <p:ext uri="{BB962C8B-B14F-4D97-AF65-F5344CB8AC3E}">
        <p14:creationId xmlns:p14="http://schemas.microsoft.com/office/powerpoint/2010/main" val="1713362934"/>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F74546-02D6-4110-CC40-F945B15665B1}"/>
              </a:ext>
            </a:extLst>
          </p:cNvPr>
          <p:cNvSpPr>
            <a:spLocks noGrp="1"/>
          </p:cNvSpPr>
          <p:nvPr>
            <p:ph type="title"/>
          </p:nvPr>
        </p:nvSpPr>
        <p:spPr>
          <a:xfrm>
            <a:off x="8212663" y="500039"/>
            <a:ext cx="3363514" cy="1667226"/>
          </a:xfrm>
        </p:spPr>
        <p:txBody>
          <a:bodyPr anchor="b">
            <a:normAutofit/>
          </a:bodyPr>
          <a:lstStyle/>
          <a:p>
            <a:r>
              <a:rPr lang="en-US"/>
              <a:t>Kotter’s 8-Step Model</a:t>
            </a:r>
          </a:p>
        </p:txBody>
      </p:sp>
      <p:pic>
        <p:nvPicPr>
          <p:cNvPr id="5" name="Content Placeholder 4" descr="Business, finance and competition concept; 3D paper or cardboard style business persons in competition icon with wooden stick on blue background with large copy space.">
            <a:extLst>
              <a:ext uri="{FF2B5EF4-FFF2-40B4-BE49-F238E27FC236}">
                <a16:creationId xmlns:a16="http://schemas.microsoft.com/office/drawing/2014/main" id="{0069A18A-6F27-4B38-9C74-343FD89FC8A6}"/>
              </a:ext>
            </a:extLst>
          </p:cNvPr>
          <p:cNvPicPr>
            <a:picLocks noGrp="1" noChangeAspect="1"/>
          </p:cNvPicPr>
          <p:nvPr>
            <p:ph type="pic" sz="quarter" idx="13"/>
          </p:nvPr>
        </p:nvPicPr>
        <p:blipFill>
          <a:blip r:embed="rId3"/>
          <a:srcRect l="45180" r="8650"/>
          <a:stretch>
            <a:fillRect/>
          </a:stretch>
        </p:blipFill>
        <p:spPr>
          <a:xfrm>
            <a:off x="20" y="10"/>
            <a:ext cx="7584124" cy="6857990"/>
          </a:xfrm>
          <a:prstGeom prst="rect">
            <a:avLst/>
          </a:prstGeom>
          <a:noFill/>
          <a:ln w="25400">
            <a:solidFill>
              <a:srgbClr val="000000"/>
            </a:solidFill>
          </a:ln>
        </p:spPr>
      </p:pic>
      <p:sp>
        <p:nvSpPr>
          <p:cNvPr id="3" name="Content Placeholder 2">
            <a:extLst>
              <a:ext uri="{FF2B5EF4-FFF2-40B4-BE49-F238E27FC236}">
                <a16:creationId xmlns:a16="http://schemas.microsoft.com/office/drawing/2014/main" id="{F08F137E-7111-97CD-5E42-C9C9890B53C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8212790" y="2315569"/>
            <a:ext cx="3363513" cy="3854643"/>
          </a:xfrm>
        </p:spPr>
        <p:txBody>
          <a:bodyPr>
            <a:normAutofit/>
          </a:bodyPr>
          <a:lstStyle/>
          <a:p>
            <a:pPr marL="0" indent="0">
              <a:lnSpc>
                <a:spcPct val="110000"/>
              </a:lnSpc>
              <a:spcBef>
                <a:spcPts val="2500"/>
              </a:spcBef>
              <a:buFont typeface="Arial" panose="020B0604020202020204" pitchFamily="34" charset="0"/>
              <a:buNone/>
            </a:pPr>
            <a:r>
              <a:rPr lang="en-US" sz="1400" b="1"/>
              <a:t>Comprehensive Change Roadmap</a:t>
            </a:r>
          </a:p>
          <a:p>
            <a:pPr marL="0" lvl="1" indent="0">
              <a:lnSpc>
                <a:spcPct val="110000"/>
              </a:lnSpc>
              <a:buFont typeface="Arial" panose="020B0604020202020204" pitchFamily="34" charset="0"/>
              <a:buNone/>
            </a:pPr>
            <a:r>
              <a:rPr lang="en-US" sz="1400"/>
              <a:t>Kotter’s model outlines eight essential steps to guide organizations through successful change implementation.</a:t>
            </a:r>
          </a:p>
          <a:p>
            <a:pPr marL="0" indent="0">
              <a:lnSpc>
                <a:spcPct val="110000"/>
              </a:lnSpc>
              <a:spcBef>
                <a:spcPts val="2500"/>
              </a:spcBef>
              <a:buFont typeface="Arial" panose="020B0604020202020204" pitchFamily="34" charset="0"/>
              <a:buNone/>
            </a:pPr>
            <a:r>
              <a:rPr lang="en-US" sz="1400" b="1"/>
              <a:t>Leadership and Communication</a:t>
            </a:r>
          </a:p>
          <a:p>
            <a:pPr marL="0" lvl="1" indent="0">
              <a:lnSpc>
                <a:spcPct val="110000"/>
              </a:lnSpc>
              <a:buFont typeface="Arial" panose="020B0604020202020204" pitchFamily="34" charset="0"/>
              <a:buNone/>
            </a:pPr>
            <a:r>
              <a:rPr lang="en-US" sz="1400"/>
              <a:t>The model stresses the importance of leadership and clear communication to build urgency and guide teams.</a:t>
            </a:r>
          </a:p>
          <a:p>
            <a:pPr marL="0" indent="0">
              <a:lnSpc>
                <a:spcPct val="110000"/>
              </a:lnSpc>
              <a:spcBef>
                <a:spcPts val="2500"/>
              </a:spcBef>
              <a:buFont typeface="Arial" panose="020B0604020202020204" pitchFamily="34" charset="0"/>
              <a:buNone/>
            </a:pPr>
            <a:r>
              <a:rPr lang="en-US" sz="1400" b="1"/>
              <a:t>Sustaining Change</a:t>
            </a:r>
          </a:p>
          <a:p>
            <a:pPr marL="0" lvl="1" indent="0">
              <a:lnSpc>
                <a:spcPct val="110000"/>
              </a:lnSpc>
              <a:buFont typeface="Arial" panose="020B0604020202020204" pitchFamily="34" charset="0"/>
              <a:buNone/>
            </a:pPr>
            <a:r>
              <a:rPr lang="en-US" sz="1400"/>
              <a:t>Organizations follow this approach to build momentum, overcome resistance, and ensure long-term adoption of changes.</a:t>
            </a:r>
          </a:p>
        </p:txBody>
      </p:sp>
    </p:spTree>
    <p:extLst>
      <p:ext uri="{BB962C8B-B14F-4D97-AF65-F5344CB8AC3E}">
        <p14:creationId xmlns:p14="http://schemas.microsoft.com/office/powerpoint/2010/main" val="347963111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983DF-7F33-FE36-4B72-AA5D400BE460}"/>
              </a:ext>
            </a:extLst>
          </p:cNvPr>
          <p:cNvSpPr>
            <a:spLocks noGrp="1"/>
          </p:cNvSpPr>
          <p:nvPr>
            <p:ph type="title"/>
          </p:nvPr>
        </p:nvSpPr>
        <p:spPr>
          <a:xfrm>
            <a:off x="612648" y="514649"/>
            <a:ext cx="10963655" cy="972373"/>
          </a:xfrm>
        </p:spPr>
        <p:txBody>
          <a:bodyPr anchor="b">
            <a:normAutofit/>
          </a:bodyPr>
          <a:lstStyle/>
          <a:p>
            <a:r>
              <a:rPr lang="en-US"/>
              <a:t>ADKAR Model</a:t>
            </a:r>
          </a:p>
        </p:txBody>
      </p:sp>
      <p:sp>
        <p:nvSpPr>
          <p:cNvPr id="3" name="Content Placeholder 2">
            <a:extLst>
              <a:ext uri="{FF2B5EF4-FFF2-40B4-BE49-F238E27FC236}">
                <a16:creationId xmlns:a16="http://schemas.microsoft.com/office/drawing/2014/main" id="{6050B686-EB1D-ACC9-6CF7-616B214EBC94}"/>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9786"/>
            <a:ext cx="10963656" cy="4593828"/>
          </a:xfrm>
        </p:spPr>
        <p:txBody>
          <a:bodyPr>
            <a:normAutofit/>
          </a:bodyPr>
          <a:lstStyle/>
          <a:p>
            <a:pPr marL="0" indent="0">
              <a:spcBef>
                <a:spcPts val="2500"/>
              </a:spcBef>
              <a:buFont typeface="Arial" panose="020B0604020202020204" pitchFamily="34" charset="0"/>
              <a:buNone/>
            </a:pPr>
            <a:r>
              <a:rPr lang="en-US" sz="1400" b="1"/>
              <a:t>Awareness of Change</a:t>
            </a:r>
          </a:p>
          <a:p>
            <a:pPr marL="0" lvl="1" indent="0">
              <a:buFont typeface="Arial" panose="020B0604020202020204" pitchFamily="34" charset="0"/>
              <a:buNone/>
            </a:pPr>
            <a:r>
              <a:rPr lang="en-US" sz="1400"/>
              <a:t>Understanding the need for change is the first step towards successful transformation.</a:t>
            </a:r>
          </a:p>
          <a:p>
            <a:pPr marL="0" indent="0">
              <a:spcBef>
                <a:spcPts val="2500"/>
              </a:spcBef>
              <a:buFont typeface="Arial" panose="020B0604020202020204" pitchFamily="34" charset="0"/>
              <a:buNone/>
            </a:pPr>
            <a:r>
              <a:rPr lang="en-US" sz="1400" b="1"/>
              <a:t>Desire to Support</a:t>
            </a:r>
          </a:p>
          <a:p>
            <a:pPr marL="0" lvl="1" indent="0">
              <a:buFont typeface="Arial" panose="020B0604020202020204" pitchFamily="34" charset="0"/>
              <a:buNone/>
            </a:pPr>
            <a:r>
              <a:rPr lang="en-US" sz="1400"/>
              <a:t>Motivating individuals to participate and support change increases engagement and success.</a:t>
            </a:r>
          </a:p>
          <a:p>
            <a:pPr marL="0" indent="0">
              <a:spcBef>
                <a:spcPts val="2500"/>
              </a:spcBef>
              <a:buFont typeface="Arial" panose="020B0604020202020204" pitchFamily="34" charset="0"/>
              <a:buNone/>
            </a:pPr>
            <a:r>
              <a:rPr lang="en-US" sz="1400" b="1"/>
              <a:t>Knowledge and Skills</a:t>
            </a:r>
          </a:p>
          <a:p>
            <a:pPr marL="0" lvl="1" indent="0">
              <a:buFont typeface="Arial" panose="020B0604020202020204" pitchFamily="34" charset="0"/>
              <a:buNone/>
            </a:pPr>
            <a:r>
              <a:rPr lang="en-US" sz="1400"/>
              <a:t>Providing knowledge on how to change equips individuals to effectively adapt.</a:t>
            </a:r>
          </a:p>
          <a:p>
            <a:pPr marL="0" indent="0">
              <a:spcBef>
                <a:spcPts val="2500"/>
              </a:spcBef>
              <a:buFont typeface="Arial" panose="020B0604020202020204" pitchFamily="34" charset="0"/>
              <a:buNone/>
            </a:pPr>
            <a:r>
              <a:rPr lang="en-US" sz="1400" b="1"/>
              <a:t>Ability to Implement</a:t>
            </a:r>
          </a:p>
          <a:p>
            <a:pPr marL="0" lvl="1" indent="0">
              <a:buFont typeface="Arial" panose="020B0604020202020204" pitchFamily="34" charset="0"/>
              <a:buNone/>
            </a:pPr>
            <a:r>
              <a:rPr lang="en-US" sz="1400"/>
              <a:t>Developing ability to apply new skills and behaviors ensures practical change.</a:t>
            </a:r>
          </a:p>
          <a:p>
            <a:pPr marL="0" indent="0">
              <a:spcBef>
                <a:spcPts val="2500"/>
              </a:spcBef>
              <a:buFont typeface="Arial" panose="020B0604020202020204" pitchFamily="34" charset="0"/>
              <a:buNone/>
            </a:pPr>
            <a:r>
              <a:rPr lang="en-US" sz="1400" b="1"/>
              <a:t>Reinforcement for Sustainability</a:t>
            </a:r>
          </a:p>
          <a:p>
            <a:pPr marL="0" lvl="1" indent="0">
              <a:buFont typeface="Arial" panose="020B0604020202020204" pitchFamily="34" charset="0"/>
              <a:buNone/>
            </a:pPr>
            <a:r>
              <a:rPr lang="en-US" sz="1400"/>
              <a:t>Reinforcement helps sustain change by embedding new behaviors long-term.</a:t>
            </a:r>
          </a:p>
        </p:txBody>
      </p:sp>
    </p:spTree>
    <p:extLst>
      <p:ext uri="{BB962C8B-B14F-4D97-AF65-F5344CB8AC3E}">
        <p14:creationId xmlns:p14="http://schemas.microsoft.com/office/powerpoint/2010/main" val="324030484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C31FE3-31D2-A362-B8D2-94DAFC5EDCAB}"/>
              </a:ext>
            </a:extLst>
          </p:cNvPr>
          <p:cNvSpPr>
            <a:spLocks noGrp="1"/>
          </p:cNvSpPr>
          <p:nvPr>
            <p:ph type="ctrTitle"/>
          </p:nvPr>
        </p:nvSpPr>
        <p:spPr>
          <a:xfrm>
            <a:off x="1522013" y="1282325"/>
            <a:ext cx="8893834" cy="3988550"/>
          </a:xfrm>
        </p:spPr>
        <p:txBody>
          <a:bodyPr anchor="ctr">
            <a:normAutofit/>
          </a:bodyPr>
          <a:lstStyle/>
          <a:p>
            <a:r>
              <a:rPr lang="en-US"/>
              <a:t>Types of Organizational Change</a:t>
            </a:r>
          </a:p>
        </p:txBody>
      </p:sp>
    </p:spTree>
    <p:extLst>
      <p:ext uri="{BB962C8B-B14F-4D97-AF65-F5344CB8AC3E}">
        <p14:creationId xmlns:p14="http://schemas.microsoft.com/office/powerpoint/2010/main" val="147168581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00B24-E558-064A-388D-287A879C2CFC}"/>
              </a:ext>
            </a:extLst>
          </p:cNvPr>
          <p:cNvSpPr>
            <a:spLocks noGrp="1"/>
          </p:cNvSpPr>
          <p:nvPr>
            <p:ph type="title"/>
          </p:nvPr>
        </p:nvSpPr>
        <p:spPr>
          <a:xfrm>
            <a:off x="612647" y="552478"/>
            <a:ext cx="6858000" cy="932688"/>
          </a:xfrm>
        </p:spPr>
        <p:txBody>
          <a:bodyPr anchor="b">
            <a:normAutofit/>
          </a:bodyPr>
          <a:lstStyle/>
          <a:p>
            <a:r>
              <a:rPr lang="en-US"/>
              <a:t>Categories of Change</a:t>
            </a:r>
          </a:p>
        </p:txBody>
      </p:sp>
      <p:sp>
        <p:nvSpPr>
          <p:cNvPr id="3" name="Content Placeholder 2">
            <a:extLst>
              <a:ext uri="{FF2B5EF4-FFF2-40B4-BE49-F238E27FC236}">
                <a16:creationId xmlns:a16="http://schemas.microsoft.com/office/drawing/2014/main" id="{97059418-3043-13F4-D9B2-37035BF593ED}"/>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sz="1400" b="1"/>
              <a:t>Strategic Change</a:t>
            </a:r>
          </a:p>
          <a:p>
            <a:pPr marL="0" lvl="1" indent="0">
              <a:buFont typeface="Arial" panose="020B0604020202020204" pitchFamily="34" charset="0"/>
              <a:buNone/>
            </a:pPr>
            <a:r>
              <a:rPr lang="en-US" sz="1400"/>
              <a:t>Strategic changes involve shifting business goals due to market trends or competitive pressures.</a:t>
            </a:r>
          </a:p>
          <a:p>
            <a:pPr marL="0" indent="0">
              <a:spcBef>
                <a:spcPts val="2500"/>
              </a:spcBef>
              <a:buFont typeface="Arial" panose="020B0604020202020204" pitchFamily="34" charset="0"/>
              <a:buNone/>
            </a:pPr>
            <a:r>
              <a:rPr lang="en-US" sz="1400" b="1"/>
              <a:t>Structural Change</a:t>
            </a:r>
          </a:p>
          <a:p>
            <a:pPr marL="0" lvl="1" indent="0">
              <a:buFont typeface="Arial" panose="020B0604020202020204" pitchFamily="34" charset="0"/>
              <a:buNone/>
            </a:pPr>
            <a:r>
              <a:rPr lang="en-US" sz="1400"/>
              <a:t>Structural changes modify hierarchy, roles, and reporting lines to improve organizational efficiency.</a:t>
            </a:r>
          </a:p>
          <a:p>
            <a:pPr marL="0" indent="0">
              <a:spcBef>
                <a:spcPts val="2500"/>
              </a:spcBef>
              <a:buFont typeface="Arial" panose="020B0604020202020204" pitchFamily="34" charset="0"/>
              <a:buNone/>
            </a:pPr>
            <a:r>
              <a:rPr lang="en-US" sz="1400" b="1"/>
              <a:t>Technological Change</a:t>
            </a:r>
          </a:p>
          <a:p>
            <a:pPr marL="0" lvl="1" indent="0">
              <a:buFont typeface="Arial" panose="020B0604020202020204" pitchFamily="34" charset="0"/>
              <a:buNone/>
            </a:pPr>
            <a:r>
              <a:rPr lang="en-US" sz="1400"/>
              <a:t>Technological changes involve adopting new tools and systems to boost productivity and innovation.</a:t>
            </a:r>
          </a:p>
          <a:p>
            <a:pPr marL="0" indent="0">
              <a:spcBef>
                <a:spcPts val="2500"/>
              </a:spcBef>
              <a:buFont typeface="Arial" panose="020B0604020202020204" pitchFamily="34" charset="0"/>
              <a:buNone/>
            </a:pPr>
            <a:r>
              <a:rPr lang="en-US" sz="1400" b="1"/>
              <a:t>Cultural Change</a:t>
            </a:r>
          </a:p>
          <a:p>
            <a:pPr marL="0" lvl="1" indent="0">
              <a:buFont typeface="Arial" panose="020B0604020202020204" pitchFamily="34" charset="0"/>
              <a:buNone/>
            </a:pPr>
            <a:r>
              <a:rPr lang="en-US" sz="1400"/>
              <a:t>Cultural changes shift values, behaviors, and norms to align with organizational goals.</a:t>
            </a:r>
          </a:p>
        </p:txBody>
      </p:sp>
      <p:pic>
        <p:nvPicPr>
          <p:cNvPr id="5" name="Content Placeholder 4" descr="Thinking progress, searching for idea. Businessman in a black suite with gears (progress symbol) instead of head. From small to medium and big. Arrow pointing from one to another.">
            <a:extLst>
              <a:ext uri="{FF2B5EF4-FFF2-40B4-BE49-F238E27FC236}">
                <a16:creationId xmlns:a16="http://schemas.microsoft.com/office/drawing/2014/main" id="{1DE078FE-EDFF-4D2C-842D-61363B67362B}"/>
              </a:ext>
            </a:extLst>
          </p:cNvPr>
          <p:cNvPicPr>
            <a:picLocks noGrp="1" noChangeAspect="1"/>
          </p:cNvPicPr>
          <p:nvPr>
            <p:ph type="pic" sz="quarter" idx="13"/>
          </p:nvPr>
        </p:nvPicPr>
        <p:blipFill>
          <a:blip r:embed="rId3"/>
          <a:srcRect l="33274" r="26816" b="-1"/>
          <a:stretch>
            <a:fillRect/>
          </a:stretch>
        </p:blipFill>
        <p:spPr>
          <a:xfrm>
            <a:off x="8091732" y="10"/>
            <a:ext cx="4100267" cy="6857990"/>
          </a:xfrm>
          <a:prstGeom prst="rect">
            <a:avLst/>
          </a:prstGeom>
          <a:noFill/>
          <a:ln w="25400">
            <a:solidFill>
              <a:srgbClr val="000000"/>
            </a:solidFill>
          </a:ln>
        </p:spPr>
      </p:pic>
    </p:spTree>
    <p:extLst>
      <p:ext uri="{BB962C8B-B14F-4D97-AF65-F5344CB8AC3E}">
        <p14:creationId xmlns:p14="http://schemas.microsoft.com/office/powerpoint/2010/main" val="12823689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585A6B-0ED3-8FB9-CD04-BD9771C7B43F}"/>
              </a:ext>
            </a:extLst>
          </p:cNvPr>
          <p:cNvSpPr>
            <a:spLocks noGrp="1"/>
          </p:cNvSpPr>
          <p:nvPr>
            <p:ph type="ctrTitle"/>
          </p:nvPr>
        </p:nvSpPr>
        <p:spPr>
          <a:xfrm>
            <a:off x="1522013" y="1282325"/>
            <a:ext cx="8893834" cy="3988550"/>
          </a:xfrm>
        </p:spPr>
        <p:txBody>
          <a:bodyPr anchor="ctr">
            <a:normAutofit/>
          </a:bodyPr>
          <a:lstStyle/>
          <a:p>
            <a:r>
              <a:rPr lang="en-US"/>
              <a:t>Challenges in Change Management</a:t>
            </a:r>
          </a:p>
        </p:txBody>
      </p:sp>
    </p:spTree>
    <p:extLst>
      <p:ext uri="{BB962C8B-B14F-4D97-AF65-F5344CB8AC3E}">
        <p14:creationId xmlns:p14="http://schemas.microsoft.com/office/powerpoint/2010/main" val="2531328793"/>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4F5DB-613C-B1EB-BB49-94B0E6FEAFF2}"/>
              </a:ext>
            </a:extLst>
          </p:cNvPr>
          <p:cNvSpPr>
            <a:spLocks noGrp="1"/>
          </p:cNvSpPr>
          <p:nvPr>
            <p:ph type="title"/>
          </p:nvPr>
        </p:nvSpPr>
        <p:spPr>
          <a:xfrm>
            <a:off x="612647" y="552478"/>
            <a:ext cx="6858000" cy="932688"/>
          </a:xfrm>
        </p:spPr>
        <p:txBody>
          <a:bodyPr anchor="b">
            <a:normAutofit/>
          </a:bodyPr>
          <a:lstStyle/>
          <a:p>
            <a:r>
              <a:rPr lang="en-US"/>
              <a:t>Common Barriers</a:t>
            </a:r>
          </a:p>
        </p:txBody>
      </p:sp>
      <p:sp>
        <p:nvSpPr>
          <p:cNvPr id="3" name="Content Placeholder 2">
            <a:extLst>
              <a:ext uri="{FF2B5EF4-FFF2-40B4-BE49-F238E27FC236}">
                <a16:creationId xmlns:a16="http://schemas.microsoft.com/office/drawing/2014/main" id="{F16E30BD-6EB0-F256-D642-8B135501D14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sz="1400" b="1"/>
              <a:t>Employee Resistance</a:t>
            </a:r>
          </a:p>
          <a:p>
            <a:pPr marL="0" lvl="1" indent="0">
              <a:buFont typeface="Arial" panose="020B0604020202020204" pitchFamily="34" charset="0"/>
              <a:buNone/>
            </a:pPr>
            <a:r>
              <a:rPr lang="en-US" sz="1400"/>
              <a:t>Employees may resist change due to fear of uncertainty or loss of control, hindering initiatives.</a:t>
            </a:r>
          </a:p>
          <a:p>
            <a:pPr marL="0" indent="0">
              <a:spcBef>
                <a:spcPts val="2500"/>
              </a:spcBef>
              <a:buFont typeface="Arial" panose="020B0604020202020204" pitchFamily="34" charset="0"/>
              <a:buNone/>
            </a:pPr>
            <a:r>
              <a:rPr lang="en-US" sz="1400" b="1"/>
              <a:t>Leadership Support</a:t>
            </a:r>
          </a:p>
          <a:p>
            <a:pPr marL="0" lvl="1" indent="0">
              <a:buFont typeface="Arial" panose="020B0604020202020204" pitchFamily="34" charset="0"/>
              <a:buNone/>
            </a:pPr>
            <a:r>
              <a:rPr lang="en-US" sz="1400"/>
              <a:t>Lack of strong leadership undermines change efforts as employees seek guidance and reassurance.</a:t>
            </a:r>
          </a:p>
          <a:p>
            <a:pPr marL="0" indent="0">
              <a:spcBef>
                <a:spcPts val="2500"/>
              </a:spcBef>
              <a:buFont typeface="Arial" panose="020B0604020202020204" pitchFamily="34" charset="0"/>
              <a:buNone/>
            </a:pPr>
            <a:r>
              <a:rPr lang="en-US" sz="1400" b="1"/>
              <a:t>Communication Challenges</a:t>
            </a:r>
          </a:p>
          <a:p>
            <a:pPr marL="0" lvl="1" indent="0">
              <a:buFont typeface="Arial" panose="020B0604020202020204" pitchFamily="34" charset="0"/>
              <a:buNone/>
            </a:pPr>
            <a:r>
              <a:rPr lang="en-US" sz="1400"/>
              <a:t>Poor communication causes confusion and mistrust, weakening the change process.</a:t>
            </a:r>
          </a:p>
          <a:p>
            <a:pPr marL="0" indent="0">
              <a:spcBef>
                <a:spcPts val="2500"/>
              </a:spcBef>
              <a:buFont typeface="Arial" panose="020B0604020202020204" pitchFamily="34" charset="0"/>
              <a:buNone/>
            </a:pPr>
            <a:r>
              <a:rPr lang="en-US" sz="1400" b="1"/>
              <a:t>Cultural Misalignment</a:t>
            </a:r>
          </a:p>
          <a:p>
            <a:pPr marL="0" lvl="1" indent="0">
              <a:buFont typeface="Arial" panose="020B0604020202020204" pitchFamily="34" charset="0"/>
              <a:buNone/>
            </a:pPr>
            <a:r>
              <a:rPr lang="en-US" sz="1400"/>
              <a:t>Conflicts between organizational values and proposed changes can derail progress.</a:t>
            </a:r>
          </a:p>
        </p:txBody>
      </p:sp>
      <p:pic>
        <p:nvPicPr>
          <p:cNvPr id="5" name="Content Placeholder 4" descr="Hand drawn businessman and business woman icons in red and black colors are connected by arrows randomly on white background. This image shows the social media, and online communication between business people.">
            <a:extLst>
              <a:ext uri="{FF2B5EF4-FFF2-40B4-BE49-F238E27FC236}">
                <a16:creationId xmlns:a16="http://schemas.microsoft.com/office/drawing/2014/main" id="{7CB04BB7-394A-497D-B693-265F7D98AB1E}"/>
              </a:ext>
            </a:extLst>
          </p:cNvPr>
          <p:cNvPicPr>
            <a:picLocks noGrp="1" noChangeAspect="1"/>
          </p:cNvPicPr>
          <p:nvPr>
            <p:ph type="pic" sz="quarter" idx="13"/>
          </p:nvPr>
        </p:nvPicPr>
        <p:blipFill>
          <a:blip r:embed="rId3"/>
          <a:srcRect l="32886" r="27205" b="-1"/>
          <a:stretch>
            <a:fillRect/>
          </a:stretch>
        </p:blipFill>
        <p:spPr>
          <a:xfrm>
            <a:off x="8091732" y="10"/>
            <a:ext cx="4100267" cy="6857990"/>
          </a:xfrm>
          <a:prstGeom prst="rect">
            <a:avLst/>
          </a:prstGeom>
          <a:noFill/>
          <a:ln w="25400">
            <a:solidFill>
              <a:srgbClr val="000000"/>
            </a:solidFill>
          </a:ln>
        </p:spPr>
      </p:pic>
    </p:spTree>
    <p:extLst>
      <p:ext uri="{BB962C8B-B14F-4D97-AF65-F5344CB8AC3E}">
        <p14:creationId xmlns:p14="http://schemas.microsoft.com/office/powerpoint/2010/main" val="529530249"/>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766FD1-A35E-D0FB-6FDF-19F3785AD9BC}"/>
              </a:ext>
            </a:extLst>
          </p:cNvPr>
          <p:cNvSpPr>
            <a:spLocks noGrp="1"/>
          </p:cNvSpPr>
          <p:nvPr>
            <p:ph type="ctrTitle"/>
          </p:nvPr>
        </p:nvSpPr>
        <p:spPr>
          <a:xfrm>
            <a:off x="1522013" y="1282325"/>
            <a:ext cx="8893834" cy="3988550"/>
          </a:xfrm>
        </p:spPr>
        <p:txBody>
          <a:bodyPr anchor="ctr">
            <a:normAutofit/>
          </a:bodyPr>
          <a:lstStyle/>
          <a:p>
            <a:r>
              <a:rPr lang="en-US"/>
              <a:t>Best Practices for Successful Change</a:t>
            </a:r>
          </a:p>
        </p:txBody>
      </p:sp>
    </p:spTree>
    <p:extLst>
      <p:ext uri="{BB962C8B-B14F-4D97-AF65-F5344CB8AC3E}">
        <p14:creationId xmlns:p14="http://schemas.microsoft.com/office/powerpoint/2010/main" val="23221995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A3F82-9A70-C979-E01E-7A9E70C891C5}"/>
              </a:ext>
            </a:extLst>
          </p:cNvPr>
          <p:cNvSpPr>
            <a:spLocks noGrp="1"/>
          </p:cNvSpPr>
          <p:nvPr>
            <p:ph type="title"/>
          </p:nvPr>
        </p:nvSpPr>
        <p:spPr>
          <a:xfrm>
            <a:off x="612648" y="514649"/>
            <a:ext cx="10963655" cy="972373"/>
          </a:xfrm>
        </p:spPr>
        <p:txBody>
          <a:bodyPr anchor="b">
            <a:normAutofit/>
          </a:bodyPr>
          <a:lstStyle/>
          <a:p>
            <a:r>
              <a:rPr lang="en-US"/>
              <a:t>Effective Strategies</a:t>
            </a:r>
          </a:p>
        </p:txBody>
      </p:sp>
      <p:sp>
        <p:nvSpPr>
          <p:cNvPr id="3" name="Content Placeholder 2">
            <a:extLst>
              <a:ext uri="{FF2B5EF4-FFF2-40B4-BE49-F238E27FC236}">
                <a16:creationId xmlns:a16="http://schemas.microsoft.com/office/drawing/2014/main" id="{28EE6910-B304-6DFD-9E60-AD9C3C426F92}"/>
              </a:ext>
            </a:extLst>
          </p:cNvPr>
          <p:cNvSpPr>
            <a:spLocks noGrp="1"/>
          </p:cNvSpPr>
          <p:nvPr>
            <p:ph idx="1"/>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9786"/>
            <a:ext cx="10963656" cy="4593828"/>
          </a:xfrm>
        </p:spPr>
        <p:txBody>
          <a:bodyPr>
            <a:normAutofit/>
          </a:bodyPr>
          <a:lstStyle/>
          <a:p>
            <a:pPr marL="0" indent="0">
              <a:spcBef>
                <a:spcPts val="2500"/>
              </a:spcBef>
              <a:buFont typeface="Arial" panose="020B0604020202020204" pitchFamily="34" charset="0"/>
              <a:buNone/>
            </a:pPr>
            <a:r>
              <a:rPr lang="en-US" sz="1400" b="1"/>
              <a:t>Transparent Communication</a:t>
            </a:r>
          </a:p>
          <a:p>
            <a:pPr marL="0" lvl="1" indent="0">
              <a:buFont typeface="Arial" panose="020B0604020202020204" pitchFamily="34" charset="0"/>
              <a:buNone/>
            </a:pPr>
            <a:r>
              <a:rPr lang="en-US" sz="1400"/>
              <a:t>Communicating early and transparently builds trust and reduces uncertainty during organizational change.</a:t>
            </a:r>
          </a:p>
          <a:p>
            <a:pPr marL="0" indent="0">
              <a:spcBef>
                <a:spcPts val="2500"/>
              </a:spcBef>
              <a:buFont typeface="Arial" panose="020B0604020202020204" pitchFamily="34" charset="0"/>
              <a:buNone/>
            </a:pPr>
            <a:r>
              <a:rPr lang="en-US" sz="1400" b="1"/>
              <a:t>Training and Support</a:t>
            </a:r>
          </a:p>
          <a:p>
            <a:pPr marL="0" lvl="1" indent="0">
              <a:buFont typeface="Arial" panose="020B0604020202020204" pitchFamily="34" charset="0"/>
              <a:buNone/>
            </a:pPr>
            <a:r>
              <a:rPr lang="en-US" sz="1400"/>
              <a:t>Providing training equips employees with skills needed to adapt to change successfully.</a:t>
            </a:r>
          </a:p>
          <a:p>
            <a:pPr marL="0" indent="0">
              <a:spcBef>
                <a:spcPts val="2500"/>
              </a:spcBef>
              <a:buFont typeface="Arial" panose="020B0604020202020204" pitchFamily="34" charset="0"/>
              <a:buNone/>
            </a:pPr>
            <a:r>
              <a:rPr lang="en-US" sz="1400" b="1"/>
              <a:t>Celebrating Quick Wins</a:t>
            </a:r>
          </a:p>
          <a:p>
            <a:pPr marL="0" lvl="1" indent="0">
              <a:buFont typeface="Arial" panose="020B0604020202020204" pitchFamily="34" charset="0"/>
              <a:buNone/>
            </a:pPr>
            <a:r>
              <a:rPr lang="en-US" sz="1400"/>
              <a:t>Recognizing early successes boosts morale and demonstrates tangible progress in change initiatives.</a:t>
            </a:r>
          </a:p>
          <a:p>
            <a:pPr marL="0" indent="0">
              <a:spcBef>
                <a:spcPts val="2500"/>
              </a:spcBef>
              <a:buFont typeface="Arial" panose="020B0604020202020204" pitchFamily="34" charset="0"/>
              <a:buNone/>
            </a:pPr>
            <a:r>
              <a:rPr lang="en-US" sz="1400" b="1"/>
              <a:t>Using Change Champions</a:t>
            </a:r>
          </a:p>
          <a:p>
            <a:pPr marL="0" lvl="1" indent="0">
              <a:buFont typeface="Arial" panose="020B0604020202020204" pitchFamily="34" charset="0"/>
              <a:buNone/>
            </a:pPr>
            <a:r>
              <a:rPr lang="en-US" sz="1400"/>
              <a:t>Change champions influence peers and foster acceptance of new processes or policies.</a:t>
            </a:r>
          </a:p>
          <a:p>
            <a:pPr marL="0" indent="0">
              <a:spcBef>
                <a:spcPts val="2500"/>
              </a:spcBef>
              <a:buFont typeface="Arial" panose="020B0604020202020204" pitchFamily="34" charset="0"/>
              <a:buNone/>
            </a:pPr>
            <a:r>
              <a:rPr lang="en-US" sz="1400" b="1"/>
              <a:t>Measuring Progress</a:t>
            </a:r>
          </a:p>
          <a:p>
            <a:pPr marL="0" lvl="1" indent="0">
              <a:buFont typeface="Arial" panose="020B0604020202020204" pitchFamily="34" charset="0"/>
              <a:buNone/>
            </a:pPr>
            <a:r>
              <a:rPr lang="en-US" sz="1400"/>
              <a:t>Measuring and reporting progress ensures accountability and enables timely adjustments during change.</a:t>
            </a:r>
          </a:p>
        </p:txBody>
      </p:sp>
    </p:spTree>
    <p:extLst>
      <p:ext uri="{BB962C8B-B14F-4D97-AF65-F5344CB8AC3E}">
        <p14:creationId xmlns:p14="http://schemas.microsoft.com/office/powerpoint/2010/main" val="42527177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00D9BC-BF36-622D-AA9C-998CB25F76FE}"/>
              </a:ext>
            </a:extLst>
          </p:cNvPr>
          <p:cNvSpPr>
            <a:spLocks noGrp="1"/>
          </p:cNvSpPr>
          <p:nvPr>
            <p:ph type="ctrTitle"/>
          </p:nvPr>
        </p:nvSpPr>
        <p:spPr>
          <a:xfrm>
            <a:off x="1522013" y="1282325"/>
            <a:ext cx="8893834" cy="3988550"/>
          </a:xfrm>
        </p:spPr>
        <p:txBody>
          <a:bodyPr anchor="ctr">
            <a:normAutofit/>
          </a:bodyPr>
          <a:lstStyle/>
          <a:p>
            <a:r>
              <a:rPr lang="en-US"/>
              <a:t>Tools and Techniques</a:t>
            </a:r>
          </a:p>
        </p:txBody>
      </p:sp>
    </p:spTree>
    <p:extLst>
      <p:ext uri="{BB962C8B-B14F-4D97-AF65-F5344CB8AC3E}">
        <p14:creationId xmlns:p14="http://schemas.microsoft.com/office/powerpoint/2010/main" val="4552091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39AEA-2A36-0FC9-2F07-C85687A4E107}"/>
              </a:ext>
            </a:extLst>
          </p:cNvPr>
          <p:cNvSpPr>
            <a:spLocks noGrp="1"/>
          </p:cNvSpPr>
          <p:nvPr>
            <p:ph type="title"/>
          </p:nvPr>
        </p:nvSpPr>
        <p:spPr>
          <a:xfrm>
            <a:off x="612647" y="552478"/>
            <a:ext cx="6858000" cy="932688"/>
          </a:xfrm>
        </p:spPr>
        <p:txBody>
          <a:bodyPr anchor="b">
            <a:normAutofit/>
          </a:bodyPr>
          <a:lstStyle/>
          <a:p>
            <a:r>
              <a:rPr lang="en-US"/>
              <a:t>Practical Approaches</a:t>
            </a:r>
          </a:p>
        </p:txBody>
      </p:sp>
      <p:sp>
        <p:nvSpPr>
          <p:cNvPr id="3" name="Content Placeholder 2">
            <a:extLst>
              <a:ext uri="{FF2B5EF4-FFF2-40B4-BE49-F238E27FC236}">
                <a16:creationId xmlns:a16="http://schemas.microsoft.com/office/drawing/2014/main" id="{9B93784E-C34F-4437-D389-441DC265B4E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sz="1400" b="1"/>
              <a:t>Stakeholder Analysis</a:t>
            </a:r>
          </a:p>
          <a:p>
            <a:pPr marL="0" lvl="1" indent="0">
              <a:buFont typeface="Arial" panose="020B0604020202020204" pitchFamily="34" charset="0"/>
              <a:buNone/>
            </a:pPr>
            <a:r>
              <a:rPr lang="en-US" sz="1400"/>
              <a:t>Identifies key individuals and groups affected by change to enable targeted communication and engagement.</a:t>
            </a:r>
          </a:p>
          <a:p>
            <a:pPr marL="0" indent="0">
              <a:spcBef>
                <a:spcPts val="2500"/>
              </a:spcBef>
              <a:buFont typeface="Arial" panose="020B0604020202020204" pitchFamily="34" charset="0"/>
              <a:buNone/>
            </a:pPr>
            <a:r>
              <a:rPr lang="en-US" sz="1400" b="1"/>
              <a:t>Change Impact Assessment</a:t>
            </a:r>
          </a:p>
          <a:p>
            <a:pPr marL="0" lvl="1" indent="0">
              <a:buFont typeface="Arial" panose="020B0604020202020204" pitchFamily="34" charset="0"/>
              <a:buNone/>
            </a:pPr>
            <a:r>
              <a:rPr lang="en-US" sz="1400"/>
              <a:t>Evaluates potential effects of change on processes, systems, and people to prepare appropriate responses.</a:t>
            </a:r>
          </a:p>
          <a:p>
            <a:pPr marL="0" indent="0">
              <a:spcBef>
                <a:spcPts val="2500"/>
              </a:spcBef>
              <a:buFont typeface="Arial" panose="020B0604020202020204" pitchFamily="34" charset="0"/>
              <a:buNone/>
            </a:pPr>
            <a:r>
              <a:rPr lang="en-US" sz="1400" b="1"/>
              <a:t>Communication Planning</a:t>
            </a:r>
          </a:p>
          <a:p>
            <a:pPr marL="0" lvl="1" indent="0">
              <a:buFont typeface="Arial" panose="020B0604020202020204" pitchFamily="34" charset="0"/>
              <a:buNone/>
            </a:pPr>
            <a:r>
              <a:rPr lang="en-US" sz="1400"/>
              <a:t>Ensures consistent messaging across all organizational levels to support change acceptance and clarity.</a:t>
            </a:r>
          </a:p>
          <a:p>
            <a:pPr marL="0" indent="0">
              <a:spcBef>
                <a:spcPts val="2500"/>
              </a:spcBef>
              <a:buFont typeface="Arial" panose="020B0604020202020204" pitchFamily="34" charset="0"/>
              <a:buNone/>
            </a:pPr>
            <a:r>
              <a:rPr lang="en-US" sz="1400" b="1"/>
              <a:t>Training and Feedback Loops</a:t>
            </a:r>
          </a:p>
          <a:p>
            <a:pPr marL="0" lvl="1" indent="0">
              <a:buFont typeface="Arial" panose="020B0604020202020204" pitchFamily="34" charset="0"/>
              <a:buNone/>
            </a:pPr>
            <a:r>
              <a:rPr lang="en-US" sz="1400"/>
              <a:t>Builds skills for adaptation and uses feedback to continuously improve change management efforts.</a:t>
            </a:r>
          </a:p>
        </p:txBody>
      </p:sp>
      <p:pic>
        <p:nvPicPr>
          <p:cNvPr id="5" name="Content Placeholder 4" descr="High angle shot of a team of businesspeople working around a table in the office">
            <a:extLst>
              <a:ext uri="{FF2B5EF4-FFF2-40B4-BE49-F238E27FC236}">
                <a16:creationId xmlns:a16="http://schemas.microsoft.com/office/drawing/2014/main" id="{4C720E21-127A-44C4-ADDA-A62CA23258B8}"/>
              </a:ext>
            </a:extLst>
          </p:cNvPr>
          <p:cNvPicPr>
            <a:picLocks noGrp="1" noChangeAspect="1"/>
          </p:cNvPicPr>
          <p:nvPr>
            <p:ph type="pic" sz="quarter" idx="13"/>
          </p:nvPr>
        </p:nvPicPr>
        <p:blipFill>
          <a:blip r:embed="rId3"/>
          <a:srcRect l="25655" r="34436" b="-1"/>
          <a:stretch>
            <a:fillRect/>
          </a:stretch>
        </p:blipFill>
        <p:spPr>
          <a:xfrm>
            <a:off x="8091732" y="10"/>
            <a:ext cx="4100267" cy="6857990"/>
          </a:xfrm>
          <a:prstGeom prst="rect">
            <a:avLst/>
          </a:prstGeom>
          <a:noFill/>
          <a:ln w="25400">
            <a:solidFill>
              <a:srgbClr val="000000"/>
            </a:solidFill>
          </a:ln>
        </p:spPr>
      </p:pic>
    </p:spTree>
    <p:extLst>
      <p:ext uri="{BB962C8B-B14F-4D97-AF65-F5344CB8AC3E}">
        <p14:creationId xmlns:p14="http://schemas.microsoft.com/office/powerpoint/2010/main" val="107002974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DD4736-B573-5EA8-1E61-F3304ED5C111}"/>
              </a:ext>
            </a:extLst>
          </p:cNvPr>
          <p:cNvSpPr>
            <a:spLocks noGrp="1"/>
          </p:cNvSpPr>
          <p:nvPr>
            <p:ph type="ctrTitle"/>
          </p:nvPr>
        </p:nvSpPr>
        <p:spPr>
          <a:xfrm>
            <a:off x="1522013" y="1282325"/>
            <a:ext cx="8893834" cy="3988550"/>
          </a:xfrm>
        </p:spPr>
        <p:txBody>
          <a:bodyPr anchor="ctr">
            <a:normAutofit/>
          </a:bodyPr>
          <a:lstStyle/>
          <a:p>
            <a:r>
              <a:rPr lang="en-US"/>
              <a:t>Conclusion</a:t>
            </a:r>
          </a:p>
        </p:txBody>
      </p:sp>
    </p:spTree>
    <p:extLst>
      <p:ext uri="{BB962C8B-B14F-4D97-AF65-F5344CB8AC3E}">
        <p14:creationId xmlns:p14="http://schemas.microsoft.com/office/powerpoint/2010/main" val="21221664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E1D930-ED8E-013A-5B64-A2779D66CA95}"/>
              </a:ext>
            </a:extLst>
          </p:cNvPr>
          <p:cNvSpPr>
            <a:spLocks noGrp="1"/>
          </p:cNvSpPr>
          <p:nvPr>
            <p:ph type="title"/>
          </p:nvPr>
        </p:nvSpPr>
        <p:spPr>
          <a:xfrm>
            <a:off x="612647" y="552478"/>
            <a:ext cx="6858000" cy="932688"/>
          </a:xfrm>
        </p:spPr>
        <p:txBody>
          <a:bodyPr anchor="b">
            <a:normAutofit/>
          </a:bodyPr>
          <a:lstStyle/>
          <a:p>
            <a:r>
              <a:rPr lang="en-US"/>
              <a:t>Key Takeaways</a:t>
            </a:r>
          </a:p>
        </p:txBody>
      </p:sp>
      <p:sp>
        <p:nvSpPr>
          <p:cNvPr id="3" name="Content Placeholder 2">
            <a:extLst>
              <a:ext uri="{FF2B5EF4-FFF2-40B4-BE49-F238E27FC236}">
                <a16:creationId xmlns:a16="http://schemas.microsoft.com/office/drawing/2014/main" id="{EB6834C8-2605-77B8-2FEC-089942F3CED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612647" y="1627632"/>
            <a:ext cx="6858000" cy="4535370"/>
          </a:xfrm>
        </p:spPr>
        <p:txBody>
          <a:bodyPr>
            <a:normAutofit/>
          </a:bodyPr>
          <a:lstStyle/>
          <a:p>
            <a:pPr marL="0" indent="0">
              <a:spcBef>
                <a:spcPts val="2500"/>
              </a:spcBef>
              <a:buFont typeface="Arial" panose="020B0604020202020204" pitchFamily="34" charset="0"/>
              <a:buNone/>
            </a:pPr>
            <a:r>
              <a:rPr lang="en-US" sz="1400" b="1"/>
              <a:t>Importance of Change Management</a:t>
            </a:r>
          </a:p>
          <a:p>
            <a:pPr marL="0" lvl="1" indent="0">
              <a:buFont typeface="Arial" panose="020B0604020202020204" pitchFamily="34" charset="0"/>
              <a:buNone/>
            </a:pPr>
            <a:r>
              <a:rPr lang="en-US" sz="1400"/>
              <a:t>Managing change effectively is essential for organizational success in fast-paced business environments.</a:t>
            </a:r>
          </a:p>
          <a:p>
            <a:pPr marL="0" indent="0">
              <a:spcBef>
                <a:spcPts val="2500"/>
              </a:spcBef>
              <a:buFont typeface="Arial" panose="020B0604020202020204" pitchFamily="34" charset="0"/>
              <a:buNone/>
            </a:pPr>
            <a:r>
              <a:rPr lang="en-US" sz="1400" b="1"/>
              <a:t>Proven Change Models</a:t>
            </a:r>
          </a:p>
          <a:p>
            <a:pPr marL="0" lvl="1" indent="0">
              <a:buFont typeface="Arial" panose="020B0604020202020204" pitchFamily="34" charset="0"/>
              <a:buNone/>
            </a:pPr>
            <a:r>
              <a:rPr lang="en-US" sz="1400"/>
              <a:t>Models like Lewin, Kotter, and ADKAR provide structured approaches to guide change smoothly.</a:t>
            </a:r>
          </a:p>
          <a:p>
            <a:pPr marL="0" indent="0">
              <a:spcBef>
                <a:spcPts val="2500"/>
              </a:spcBef>
              <a:buFont typeface="Arial" panose="020B0604020202020204" pitchFamily="34" charset="0"/>
              <a:buNone/>
            </a:pPr>
            <a:r>
              <a:rPr lang="en-US" sz="1400" b="1"/>
              <a:t>Benefits of Effective Change</a:t>
            </a:r>
          </a:p>
          <a:p>
            <a:pPr marL="0" lvl="1" indent="0">
              <a:buFont typeface="Arial" panose="020B0604020202020204" pitchFamily="34" charset="0"/>
              <a:buNone/>
            </a:pPr>
            <a:r>
              <a:rPr lang="en-US" sz="1400"/>
              <a:t>Effective change management reduces disruptions and encourages innovation, resilience, and growth.</a:t>
            </a:r>
          </a:p>
          <a:p>
            <a:pPr marL="0" indent="0">
              <a:spcBef>
                <a:spcPts val="2500"/>
              </a:spcBef>
              <a:buFont typeface="Arial" panose="020B0604020202020204" pitchFamily="34" charset="0"/>
              <a:buNone/>
            </a:pPr>
            <a:r>
              <a:rPr lang="en-US" sz="1400" b="1"/>
              <a:t>Leadership Role in Change</a:t>
            </a:r>
          </a:p>
          <a:p>
            <a:pPr marL="0" lvl="1" indent="0">
              <a:buFont typeface="Arial" panose="020B0604020202020204" pitchFamily="34" charset="0"/>
              <a:buNone/>
            </a:pPr>
            <a:r>
              <a:rPr lang="en-US" sz="1400"/>
              <a:t>Leaders should see change as opportunity, turning challenges into competitive advantages.</a:t>
            </a:r>
          </a:p>
        </p:txBody>
      </p:sp>
      <p:pic>
        <p:nvPicPr>
          <p:cNvPr id="5" name="Content Placeholder 4" descr="A row of arrows point toward a target on a piece of graph paper.">
            <a:extLst>
              <a:ext uri="{FF2B5EF4-FFF2-40B4-BE49-F238E27FC236}">
                <a16:creationId xmlns:a16="http://schemas.microsoft.com/office/drawing/2014/main" id="{77A5A800-2183-47B1-9B36-3C89FAEF9064}"/>
              </a:ext>
            </a:extLst>
          </p:cNvPr>
          <p:cNvPicPr>
            <a:picLocks noGrp="1" noChangeAspect="1"/>
          </p:cNvPicPr>
          <p:nvPr>
            <p:ph type="pic" sz="quarter" idx="13"/>
          </p:nvPr>
        </p:nvPicPr>
        <p:blipFill>
          <a:blip r:embed="rId3"/>
          <a:srcRect l="33832" r="26259" b="-1"/>
          <a:stretch>
            <a:fillRect/>
          </a:stretch>
        </p:blipFill>
        <p:spPr>
          <a:xfrm>
            <a:off x="8091732" y="10"/>
            <a:ext cx="4100267" cy="6857990"/>
          </a:xfrm>
          <a:prstGeom prst="rect">
            <a:avLst/>
          </a:prstGeom>
          <a:noFill/>
          <a:ln w="25400">
            <a:solidFill>
              <a:srgbClr val="000000"/>
            </a:solidFill>
          </a:ln>
        </p:spPr>
      </p:pic>
    </p:spTree>
    <p:extLst>
      <p:ext uri="{BB962C8B-B14F-4D97-AF65-F5344CB8AC3E}">
        <p14:creationId xmlns:p14="http://schemas.microsoft.com/office/powerpoint/2010/main" val="29509263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theme/theme1.xml><?xml version="1.0" encoding="utf-8"?>
<a:theme xmlns:a="http://schemas.openxmlformats.org/drawingml/2006/main" name="Chalcot">
  <a:themeElements>
    <a:clrScheme name="Custom 2">
      <a:dk1>
        <a:srgbClr val="000000"/>
      </a:dk1>
      <a:lt1>
        <a:srgbClr val="F3EBE8"/>
      </a:lt1>
      <a:dk2>
        <a:srgbClr val="264653"/>
      </a:dk2>
      <a:lt2>
        <a:srgbClr val="FFFFFF"/>
      </a:lt2>
      <a:accent1>
        <a:srgbClr val="E9939D"/>
      </a:accent1>
      <a:accent2>
        <a:srgbClr val="E9C369"/>
      </a:accent2>
      <a:accent3>
        <a:srgbClr val="2A9D8F"/>
      </a:accent3>
      <a:accent4>
        <a:srgbClr val="F3D6CD"/>
      </a:accent4>
      <a:accent5>
        <a:srgbClr val="8CBA8F"/>
      </a:accent5>
      <a:accent6>
        <a:srgbClr val="919FA9"/>
      </a:accent6>
      <a:hlink>
        <a:srgbClr val="8F45C7"/>
      </a:hlink>
      <a:folHlink>
        <a:srgbClr val="D08A55"/>
      </a:folHlink>
    </a:clrScheme>
    <a:fontScheme name="Custom 362">
      <a:majorFont>
        <a:latin typeface="Century Gothic"/>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halcot_Copilot Layouts_win32_LW_V5" id="{BB83E610-C1CA-49EC-A787-4EFEA8456B79}" vid="{40FB1116-6983-46AA-9CD7-BA42C7965D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F3D192A-84D9-4592-8CD0-04B2096CE0AE}">
  <ds:schemaRefs>
    <ds:schemaRef ds:uri="http://schemas.microsoft.com/sharepoint/v3/contenttype/forms"/>
  </ds:schemaRefs>
</ds:datastoreItem>
</file>

<file path=customXml/itemProps2.xml><?xml version="1.0" encoding="utf-8"?>
<ds:datastoreItem xmlns:ds="http://schemas.openxmlformats.org/officeDocument/2006/customXml" ds:itemID="{37C1B1D1-0368-4ED3-8004-0F946C56E5DB}">
  <ds:schemaRefs>
    <ds:schemaRef ds:uri="http://schemas.microsoft.com/sharepoint/v3"/>
    <ds:schemaRef ds:uri="http://schemas.microsoft.com/office/2006/documentManagement/types"/>
    <ds:schemaRef ds:uri="http://purl.org/dc/terms/"/>
    <ds:schemaRef ds:uri="71af3243-3dd4-4a8d-8c0d-dd76da1f02a5"/>
    <ds:schemaRef ds:uri="http://purl.org/dc/elements/1.1/"/>
    <ds:schemaRef ds:uri="http://purl.org/dc/dcmitype/"/>
    <ds:schemaRef ds:uri="http://www.w3.org/XML/1998/namespace"/>
    <ds:schemaRef ds:uri="http://schemas.microsoft.com/office/2006/metadata/properties"/>
    <ds:schemaRef ds:uri="http://schemas.microsoft.com/office/infopath/2007/PartnerControls"/>
    <ds:schemaRef ds:uri="http://schemas.openxmlformats.org/package/2006/metadata/core-properties"/>
    <ds:schemaRef ds:uri="230e9df3-be65-4c73-a93b-d1236ebd677e"/>
    <ds:schemaRef ds:uri="16c05727-aa75-4e4a-9b5f-8a80a1165891"/>
  </ds:schemaRefs>
</ds:datastoreItem>
</file>

<file path=customXml/itemProps3.xml><?xml version="1.0" encoding="utf-8"?>
<ds:datastoreItem xmlns:ds="http://schemas.openxmlformats.org/officeDocument/2006/customXml" ds:itemID="{ACDF21CE-F94D-4E7A-9B41-689023E47C7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1802</Words>
  <Application>Microsoft Office PowerPoint</Application>
  <PresentationFormat>Widescreen</PresentationFormat>
  <Paragraphs>142</Paragraphs>
  <Slides>19</Slides>
  <Notes>19</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Arial</vt:lpstr>
      <vt:lpstr>Century Gothic</vt:lpstr>
      <vt:lpstr>Karla</vt:lpstr>
      <vt:lpstr>Univers Condensed Light</vt:lpstr>
      <vt:lpstr>Chalcot</vt:lpstr>
      <vt:lpstr>Change Management Concepts</vt:lpstr>
      <vt:lpstr>Introduction to Change Management</vt:lpstr>
      <vt:lpstr>Definition and Importance</vt:lpstr>
      <vt:lpstr>Key Principles of Change Management</vt:lpstr>
      <vt:lpstr>Core Principles</vt:lpstr>
      <vt:lpstr>Change Management Models</vt:lpstr>
      <vt:lpstr>Lewin’s 3-Step Model</vt:lpstr>
      <vt:lpstr>Kotter’s 8-Step Model</vt:lpstr>
      <vt:lpstr>ADKAR Model</vt:lpstr>
      <vt:lpstr>Types of Organizational Change</vt:lpstr>
      <vt:lpstr>Categories of Change</vt:lpstr>
      <vt:lpstr>Challenges in Change Management</vt:lpstr>
      <vt:lpstr>Common Barriers</vt:lpstr>
      <vt:lpstr>Best Practices for Successful Change</vt:lpstr>
      <vt:lpstr>Effective Strategies</vt:lpstr>
      <vt:lpstr>Tools and Techniques</vt:lpstr>
      <vt:lpstr>Practical Approaches</vt:lpstr>
      <vt:lpstr>Conclusion</vt:lpstr>
      <vt:lpstr>Key Takeaways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Irina Neaga</dc:creator>
  <cp:lastModifiedBy>Irina Neaga</cp:lastModifiedBy>
  <cp:revision>2</cp:revision>
  <dcterms:created xsi:type="dcterms:W3CDTF">2024-06-26T20:20:27Z</dcterms:created>
  <dcterms:modified xsi:type="dcterms:W3CDTF">2025-12-08T12:28:11Z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