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31"/>
  </p:notesMasterIdLst>
  <p:handoutMasterIdLst>
    <p:handoutMasterId r:id="rId32"/>
  </p:handoutMasterIdLst>
  <p:sldIdLst>
    <p:sldId id="256" r:id="rId5"/>
    <p:sldId id="257" r:id="rId6"/>
    <p:sldId id="278" r:id="rId7"/>
    <p:sldId id="279" r:id="rId8"/>
    <p:sldId id="284" r:id="rId9"/>
    <p:sldId id="285" r:id="rId10"/>
    <p:sldId id="280" r:id="rId11"/>
    <p:sldId id="265" r:id="rId12"/>
    <p:sldId id="283" r:id="rId13"/>
    <p:sldId id="289" r:id="rId14"/>
    <p:sldId id="281" r:id="rId15"/>
    <p:sldId id="282" r:id="rId16"/>
    <p:sldId id="287" r:id="rId17"/>
    <p:sldId id="286" r:id="rId18"/>
    <p:sldId id="290" r:id="rId19"/>
    <p:sldId id="288" r:id="rId20"/>
    <p:sldId id="294" r:id="rId21"/>
    <p:sldId id="291" r:id="rId22"/>
    <p:sldId id="292" r:id="rId23"/>
    <p:sldId id="293" r:id="rId24"/>
    <p:sldId id="295" r:id="rId25"/>
    <p:sldId id="296" r:id="rId26"/>
    <p:sldId id="297" r:id="rId27"/>
    <p:sldId id="298" r:id="rId28"/>
    <p:sldId id="299" r:id="rId29"/>
    <p:sldId id="300" r:id="rId30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3" name="Author" initials="A" lastIdx="0" clrIdx="2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8593A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6FEEE05-8AD3-4FDB-AEFD-32AD58F9E893}" v="12" dt="2025-11-02T17:27:08.67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–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718"/>
  </p:normalViewPr>
  <p:slideViewPr>
    <p:cSldViewPr snapToGrid="0">
      <p:cViewPr varScale="1">
        <p:scale>
          <a:sx n="88" d="100"/>
          <a:sy n="88" d="100"/>
        </p:scale>
        <p:origin x="72" y="27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26" d="100"/>
        <a:sy n="126" d="100"/>
      </p:scale>
      <p:origin x="0" y="0"/>
    </p:cViewPr>
  </p:sorterViewPr>
  <p:notesViewPr>
    <p:cSldViewPr snapToGrid="0">
      <p:cViewPr varScale="1">
        <p:scale>
          <a:sx n="96" d="100"/>
          <a:sy n="96" d="100"/>
        </p:scale>
        <p:origin x="3558" y="7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microsoft.com/office/2018/10/relationships/authors" Target="authors.xml"/><Relationship Id="rId21" Type="http://schemas.openxmlformats.org/officeDocument/2006/relationships/slide" Target="slides/slide17.xml"/><Relationship Id="rId34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commentAuthors" Target="commentAuthors.xml"/><Relationship Id="rId38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handoutMaster" Target="handoutMasters/handoutMaster1.xml"/><Relationship Id="rId37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viewProps" Target="viewProps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4" Type="http://schemas.openxmlformats.org/officeDocument/2006/relationships/image" Target="../media/image4.sv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sv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12" Type="http://schemas.openxmlformats.org/officeDocument/2006/relationships/image" Target="../media/image17.sv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11" Type="http://schemas.openxmlformats.org/officeDocument/2006/relationships/image" Target="../media/image16.png"/><Relationship Id="rId5" Type="http://schemas.openxmlformats.org/officeDocument/2006/relationships/image" Target="../media/image10.png"/><Relationship Id="rId10" Type="http://schemas.openxmlformats.org/officeDocument/2006/relationships/image" Target="../media/image15.svg"/><Relationship Id="rId4" Type="http://schemas.openxmlformats.org/officeDocument/2006/relationships/image" Target="../media/image9.svg"/><Relationship Id="rId9" Type="http://schemas.openxmlformats.org/officeDocument/2006/relationships/image" Target="../media/image14.pn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svg"/><Relationship Id="rId1" Type="http://schemas.openxmlformats.org/officeDocument/2006/relationships/image" Target="../media/image19.png"/><Relationship Id="rId4" Type="http://schemas.openxmlformats.org/officeDocument/2006/relationships/image" Target="../media/image22.svg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svg"/><Relationship Id="rId1" Type="http://schemas.openxmlformats.org/officeDocument/2006/relationships/image" Target="../media/image23.png"/><Relationship Id="rId4" Type="http://schemas.openxmlformats.org/officeDocument/2006/relationships/image" Target="../media/image26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4" Type="http://schemas.openxmlformats.org/officeDocument/2006/relationships/image" Target="../media/image4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sv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12" Type="http://schemas.openxmlformats.org/officeDocument/2006/relationships/image" Target="../media/image17.sv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11" Type="http://schemas.openxmlformats.org/officeDocument/2006/relationships/image" Target="../media/image16.png"/><Relationship Id="rId5" Type="http://schemas.openxmlformats.org/officeDocument/2006/relationships/image" Target="../media/image10.png"/><Relationship Id="rId10" Type="http://schemas.openxmlformats.org/officeDocument/2006/relationships/image" Target="../media/image15.svg"/><Relationship Id="rId4" Type="http://schemas.openxmlformats.org/officeDocument/2006/relationships/image" Target="../media/image9.svg"/><Relationship Id="rId9" Type="http://schemas.openxmlformats.org/officeDocument/2006/relationships/image" Target="../media/image14.pn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svg"/><Relationship Id="rId1" Type="http://schemas.openxmlformats.org/officeDocument/2006/relationships/image" Target="../media/image19.png"/><Relationship Id="rId4" Type="http://schemas.openxmlformats.org/officeDocument/2006/relationships/image" Target="../media/image22.sv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svg"/><Relationship Id="rId1" Type="http://schemas.openxmlformats.org/officeDocument/2006/relationships/image" Target="../media/image23.png"/><Relationship Id="rId4" Type="http://schemas.openxmlformats.org/officeDocument/2006/relationships/image" Target="../media/image2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266E63B-0527-4D48-AC11-CF31F904768E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F60B0E84-5A8B-475C-B1BB-C134EB201CCE}">
      <dgm:prSet/>
      <dgm:spPr/>
      <dgm:t>
        <a:bodyPr/>
        <a:lstStyle/>
        <a:p>
          <a:r>
            <a:rPr lang="en-GB"/>
            <a:t>Assignment one discussion.</a:t>
          </a:r>
          <a:endParaRPr lang="en-US"/>
        </a:p>
      </dgm:t>
    </dgm:pt>
    <dgm:pt modelId="{B06D3210-6F09-47E9-A75A-CB95932BC686}" type="parTrans" cxnId="{70083C24-C361-4CDE-9F6D-0E193EDD87A1}">
      <dgm:prSet/>
      <dgm:spPr/>
      <dgm:t>
        <a:bodyPr/>
        <a:lstStyle/>
        <a:p>
          <a:endParaRPr lang="en-US"/>
        </a:p>
      </dgm:t>
    </dgm:pt>
    <dgm:pt modelId="{3D2853C9-DF71-43C5-B04D-ADCEA5069899}" type="sibTrans" cxnId="{70083C24-C361-4CDE-9F6D-0E193EDD87A1}">
      <dgm:prSet/>
      <dgm:spPr/>
      <dgm:t>
        <a:bodyPr/>
        <a:lstStyle/>
        <a:p>
          <a:endParaRPr lang="en-US"/>
        </a:p>
      </dgm:t>
    </dgm:pt>
    <dgm:pt modelId="{04C71AEE-3D93-4FF1-942E-F67E7CDDF684}">
      <dgm:prSet/>
      <dgm:spPr/>
      <dgm:t>
        <a:bodyPr/>
        <a:lstStyle/>
        <a:p>
          <a:r>
            <a:rPr lang="en-GB"/>
            <a:t>Apply counselling micro skills (Active listening, reflection, paraphrasing, questioning and summarising) in role play</a:t>
          </a:r>
          <a:endParaRPr lang="en-US"/>
        </a:p>
      </dgm:t>
    </dgm:pt>
    <dgm:pt modelId="{C9C194B8-08C7-4425-A29F-569410D727B4}" type="parTrans" cxnId="{982A1539-1C5C-42F6-AD0D-DCB3AC4D9EE1}">
      <dgm:prSet/>
      <dgm:spPr/>
      <dgm:t>
        <a:bodyPr/>
        <a:lstStyle/>
        <a:p>
          <a:endParaRPr lang="en-US"/>
        </a:p>
      </dgm:t>
    </dgm:pt>
    <dgm:pt modelId="{E1C35F4F-41F8-40FC-8F5A-CA71E04DEE32}" type="sibTrans" cxnId="{982A1539-1C5C-42F6-AD0D-DCB3AC4D9EE1}">
      <dgm:prSet/>
      <dgm:spPr/>
      <dgm:t>
        <a:bodyPr/>
        <a:lstStyle/>
        <a:p>
          <a:endParaRPr lang="en-US"/>
        </a:p>
      </dgm:t>
    </dgm:pt>
    <dgm:pt modelId="{00853C97-1795-4AD9-A286-41848B7DA5DA}">
      <dgm:prSet/>
      <dgm:spPr/>
      <dgm:t>
        <a:bodyPr/>
        <a:lstStyle/>
        <a:p>
          <a:r>
            <a:rPr lang="en-US"/>
            <a:t>Identify 6 key principles within a Health and Social Care ethical framework.</a:t>
          </a:r>
        </a:p>
      </dgm:t>
    </dgm:pt>
    <dgm:pt modelId="{88C112CB-6E6C-4984-91E1-1BF12B76451C}" type="parTrans" cxnId="{F1A6FB29-94B8-4A7D-8780-3FF5DF3FBB23}">
      <dgm:prSet/>
      <dgm:spPr/>
      <dgm:t>
        <a:bodyPr/>
        <a:lstStyle/>
        <a:p>
          <a:endParaRPr lang="en-GB"/>
        </a:p>
      </dgm:t>
    </dgm:pt>
    <dgm:pt modelId="{D4682E72-21BB-435F-B201-B27AA5B5F7FC}" type="sibTrans" cxnId="{F1A6FB29-94B8-4A7D-8780-3FF5DF3FBB23}">
      <dgm:prSet/>
      <dgm:spPr/>
      <dgm:t>
        <a:bodyPr/>
        <a:lstStyle/>
        <a:p>
          <a:endParaRPr lang="en-GB"/>
        </a:p>
      </dgm:t>
    </dgm:pt>
    <dgm:pt modelId="{17CFCCD2-D6F4-45B8-9BE1-48B4DD768D52}" type="pres">
      <dgm:prSet presAssocID="{D266E63B-0527-4D48-AC11-CF31F904768E}" presName="root" presStyleCnt="0">
        <dgm:presLayoutVars>
          <dgm:dir/>
          <dgm:resizeHandles val="exact"/>
        </dgm:presLayoutVars>
      </dgm:prSet>
      <dgm:spPr/>
    </dgm:pt>
    <dgm:pt modelId="{252F62CE-1604-42B5-ACFF-38D9AD4A74D7}" type="pres">
      <dgm:prSet presAssocID="{F60B0E84-5A8B-475C-B1BB-C134EB201CCE}" presName="compNode" presStyleCnt="0"/>
      <dgm:spPr/>
    </dgm:pt>
    <dgm:pt modelId="{5F4BA840-76A4-4694-BA74-62E54114804D}" type="pres">
      <dgm:prSet presAssocID="{F60B0E84-5A8B-475C-B1BB-C134EB201CCE}" presName="bgRect" presStyleLbl="bgShp" presStyleIdx="0" presStyleCnt="3"/>
      <dgm:spPr/>
    </dgm:pt>
    <dgm:pt modelId="{90BD5437-0F38-4CCC-A483-98233D637CBE}" type="pres">
      <dgm:prSet presAssocID="{F60B0E84-5A8B-475C-B1BB-C134EB201CCE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F9386241-055C-4C68-A75E-1588B49BF9A5}" type="pres">
      <dgm:prSet presAssocID="{F60B0E84-5A8B-475C-B1BB-C134EB201CCE}" presName="spaceRect" presStyleCnt="0"/>
      <dgm:spPr/>
    </dgm:pt>
    <dgm:pt modelId="{14528163-B2FF-479D-8FAD-167D2F9F4C71}" type="pres">
      <dgm:prSet presAssocID="{F60B0E84-5A8B-475C-B1BB-C134EB201CCE}" presName="parTx" presStyleLbl="revTx" presStyleIdx="0" presStyleCnt="3">
        <dgm:presLayoutVars>
          <dgm:chMax val="0"/>
          <dgm:chPref val="0"/>
        </dgm:presLayoutVars>
      </dgm:prSet>
      <dgm:spPr/>
    </dgm:pt>
    <dgm:pt modelId="{3089B5CB-82D0-4C69-871E-2F5C98A4D561}" type="pres">
      <dgm:prSet presAssocID="{3D2853C9-DF71-43C5-B04D-ADCEA5069899}" presName="sibTrans" presStyleCnt="0"/>
      <dgm:spPr/>
    </dgm:pt>
    <dgm:pt modelId="{9AC07309-A63C-4822-9FC1-9AAA4764BBD7}" type="pres">
      <dgm:prSet presAssocID="{04C71AEE-3D93-4FF1-942E-F67E7CDDF684}" presName="compNode" presStyleCnt="0"/>
      <dgm:spPr/>
    </dgm:pt>
    <dgm:pt modelId="{BFA6417A-268A-4FCD-A990-1715447EFFC3}" type="pres">
      <dgm:prSet presAssocID="{04C71AEE-3D93-4FF1-942E-F67E7CDDF684}" presName="bgRect" presStyleLbl="bgShp" presStyleIdx="1" presStyleCnt="3"/>
      <dgm:spPr/>
    </dgm:pt>
    <dgm:pt modelId="{4844E887-7B7C-4A0B-85CE-A69D9B68A540}" type="pres">
      <dgm:prSet presAssocID="{04C71AEE-3D93-4FF1-942E-F67E7CDDF684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otes"/>
        </a:ext>
      </dgm:extLst>
    </dgm:pt>
    <dgm:pt modelId="{BAFBC760-62B0-4B22-8106-640BB27440A6}" type="pres">
      <dgm:prSet presAssocID="{04C71AEE-3D93-4FF1-942E-F67E7CDDF684}" presName="spaceRect" presStyleCnt="0"/>
      <dgm:spPr/>
    </dgm:pt>
    <dgm:pt modelId="{4496E6CF-11CC-4CDD-8FBB-302C31AA0A1E}" type="pres">
      <dgm:prSet presAssocID="{04C71AEE-3D93-4FF1-942E-F67E7CDDF684}" presName="parTx" presStyleLbl="revTx" presStyleIdx="1" presStyleCnt="3">
        <dgm:presLayoutVars>
          <dgm:chMax val="0"/>
          <dgm:chPref val="0"/>
        </dgm:presLayoutVars>
      </dgm:prSet>
      <dgm:spPr/>
    </dgm:pt>
    <dgm:pt modelId="{B92BBF7C-3770-4CFD-BB78-2E15169D4934}" type="pres">
      <dgm:prSet presAssocID="{E1C35F4F-41F8-40FC-8F5A-CA71E04DEE32}" presName="sibTrans" presStyleCnt="0"/>
      <dgm:spPr/>
    </dgm:pt>
    <dgm:pt modelId="{C250D67E-63C7-4F4C-8089-24FD3BD8F14C}" type="pres">
      <dgm:prSet presAssocID="{00853C97-1795-4AD9-A286-41848B7DA5DA}" presName="compNode" presStyleCnt="0"/>
      <dgm:spPr/>
    </dgm:pt>
    <dgm:pt modelId="{C94EAFFC-A66E-445D-8B96-D51A1351CE8E}" type="pres">
      <dgm:prSet presAssocID="{00853C97-1795-4AD9-A286-41848B7DA5DA}" presName="bgRect" presStyleLbl="bgShp" presStyleIdx="2" presStyleCnt="3" custLinFactNeighborX="0" custLinFactNeighborY="1132"/>
      <dgm:spPr/>
    </dgm:pt>
    <dgm:pt modelId="{0CEA2005-7C3E-4096-A0BC-BAE7D6C598FD}" type="pres">
      <dgm:prSet presAssocID="{00853C97-1795-4AD9-A286-41848B7DA5DA}" presName="iconRect" presStyleLbl="node1" presStyleIdx="2" presStyleCnt="3"/>
      <dgm:spPr>
        <a:ln>
          <a:noFill/>
        </a:ln>
      </dgm:spPr>
    </dgm:pt>
    <dgm:pt modelId="{D2202823-0CE7-40E6-8ABD-6B0BC2C73EB6}" type="pres">
      <dgm:prSet presAssocID="{00853C97-1795-4AD9-A286-41848B7DA5DA}" presName="spaceRect" presStyleCnt="0"/>
      <dgm:spPr/>
    </dgm:pt>
    <dgm:pt modelId="{BDFBBF4D-A481-419A-969B-692FDFC63A54}" type="pres">
      <dgm:prSet presAssocID="{00853C97-1795-4AD9-A286-41848B7DA5DA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70083C24-C361-4CDE-9F6D-0E193EDD87A1}" srcId="{D266E63B-0527-4D48-AC11-CF31F904768E}" destId="{F60B0E84-5A8B-475C-B1BB-C134EB201CCE}" srcOrd="0" destOrd="0" parTransId="{B06D3210-6F09-47E9-A75A-CB95932BC686}" sibTransId="{3D2853C9-DF71-43C5-B04D-ADCEA5069899}"/>
    <dgm:cxn modelId="{F1A6FB29-94B8-4A7D-8780-3FF5DF3FBB23}" srcId="{D266E63B-0527-4D48-AC11-CF31F904768E}" destId="{00853C97-1795-4AD9-A286-41848B7DA5DA}" srcOrd="2" destOrd="0" parTransId="{88C112CB-6E6C-4984-91E1-1BF12B76451C}" sibTransId="{D4682E72-21BB-435F-B201-B27AA5B5F7FC}"/>
    <dgm:cxn modelId="{25D4F736-D807-4770-89CF-A146C7912CEC}" type="presOf" srcId="{00853C97-1795-4AD9-A286-41848B7DA5DA}" destId="{BDFBBF4D-A481-419A-969B-692FDFC63A54}" srcOrd="0" destOrd="0" presId="urn:microsoft.com/office/officeart/2018/2/layout/IconVerticalSolidList"/>
    <dgm:cxn modelId="{982A1539-1C5C-42F6-AD0D-DCB3AC4D9EE1}" srcId="{D266E63B-0527-4D48-AC11-CF31F904768E}" destId="{04C71AEE-3D93-4FF1-942E-F67E7CDDF684}" srcOrd="1" destOrd="0" parTransId="{C9C194B8-08C7-4425-A29F-569410D727B4}" sibTransId="{E1C35F4F-41F8-40FC-8F5A-CA71E04DEE32}"/>
    <dgm:cxn modelId="{498ABA40-6195-442F-9796-8BEA848BBED8}" type="presOf" srcId="{D266E63B-0527-4D48-AC11-CF31F904768E}" destId="{17CFCCD2-D6F4-45B8-9BE1-48B4DD768D52}" srcOrd="0" destOrd="0" presId="urn:microsoft.com/office/officeart/2018/2/layout/IconVerticalSolidList"/>
    <dgm:cxn modelId="{1E233E95-17A6-4FBC-B0DF-DE0455391C7D}" type="presOf" srcId="{F60B0E84-5A8B-475C-B1BB-C134EB201CCE}" destId="{14528163-B2FF-479D-8FAD-167D2F9F4C71}" srcOrd="0" destOrd="0" presId="urn:microsoft.com/office/officeart/2018/2/layout/IconVerticalSolidList"/>
    <dgm:cxn modelId="{D039B7EB-87CB-4C02-BF5F-E1936C927CF3}" type="presOf" srcId="{04C71AEE-3D93-4FF1-942E-F67E7CDDF684}" destId="{4496E6CF-11CC-4CDD-8FBB-302C31AA0A1E}" srcOrd="0" destOrd="0" presId="urn:microsoft.com/office/officeart/2018/2/layout/IconVerticalSolidList"/>
    <dgm:cxn modelId="{D0144820-15AD-4DDE-B2E2-D79443AFFDB0}" type="presParOf" srcId="{17CFCCD2-D6F4-45B8-9BE1-48B4DD768D52}" destId="{252F62CE-1604-42B5-ACFF-38D9AD4A74D7}" srcOrd="0" destOrd="0" presId="urn:microsoft.com/office/officeart/2018/2/layout/IconVerticalSolidList"/>
    <dgm:cxn modelId="{92F7FFEF-3F68-4F22-AED0-0F5B290D0BE6}" type="presParOf" srcId="{252F62CE-1604-42B5-ACFF-38D9AD4A74D7}" destId="{5F4BA840-76A4-4694-BA74-62E54114804D}" srcOrd="0" destOrd="0" presId="urn:microsoft.com/office/officeart/2018/2/layout/IconVerticalSolidList"/>
    <dgm:cxn modelId="{D6BEF477-0909-4BA9-A510-BC048DAB1E01}" type="presParOf" srcId="{252F62CE-1604-42B5-ACFF-38D9AD4A74D7}" destId="{90BD5437-0F38-4CCC-A483-98233D637CBE}" srcOrd="1" destOrd="0" presId="urn:microsoft.com/office/officeart/2018/2/layout/IconVerticalSolidList"/>
    <dgm:cxn modelId="{491194DF-CEC4-441D-98DC-DF2E3B014D82}" type="presParOf" srcId="{252F62CE-1604-42B5-ACFF-38D9AD4A74D7}" destId="{F9386241-055C-4C68-A75E-1588B49BF9A5}" srcOrd="2" destOrd="0" presId="urn:microsoft.com/office/officeart/2018/2/layout/IconVerticalSolidList"/>
    <dgm:cxn modelId="{ADFE8E13-480C-4F00-9E9F-DDCC5E3DE629}" type="presParOf" srcId="{252F62CE-1604-42B5-ACFF-38D9AD4A74D7}" destId="{14528163-B2FF-479D-8FAD-167D2F9F4C71}" srcOrd="3" destOrd="0" presId="urn:microsoft.com/office/officeart/2018/2/layout/IconVerticalSolidList"/>
    <dgm:cxn modelId="{1CBAA3C2-5D09-48F6-B272-151FCF7E7D8F}" type="presParOf" srcId="{17CFCCD2-D6F4-45B8-9BE1-48B4DD768D52}" destId="{3089B5CB-82D0-4C69-871E-2F5C98A4D561}" srcOrd="1" destOrd="0" presId="urn:microsoft.com/office/officeart/2018/2/layout/IconVerticalSolidList"/>
    <dgm:cxn modelId="{02078A96-F1F5-4E66-A5E3-98A05B9E3988}" type="presParOf" srcId="{17CFCCD2-D6F4-45B8-9BE1-48B4DD768D52}" destId="{9AC07309-A63C-4822-9FC1-9AAA4764BBD7}" srcOrd="2" destOrd="0" presId="urn:microsoft.com/office/officeart/2018/2/layout/IconVerticalSolidList"/>
    <dgm:cxn modelId="{79CC9192-C663-43C6-8D18-73118B4251EA}" type="presParOf" srcId="{9AC07309-A63C-4822-9FC1-9AAA4764BBD7}" destId="{BFA6417A-268A-4FCD-A990-1715447EFFC3}" srcOrd="0" destOrd="0" presId="urn:microsoft.com/office/officeart/2018/2/layout/IconVerticalSolidList"/>
    <dgm:cxn modelId="{10B78415-84F0-4E1A-A17C-A103D7C891E8}" type="presParOf" srcId="{9AC07309-A63C-4822-9FC1-9AAA4764BBD7}" destId="{4844E887-7B7C-4A0B-85CE-A69D9B68A540}" srcOrd="1" destOrd="0" presId="urn:microsoft.com/office/officeart/2018/2/layout/IconVerticalSolidList"/>
    <dgm:cxn modelId="{7CF11D48-3484-4844-8B37-C10599F75640}" type="presParOf" srcId="{9AC07309-A63C-4822-9FC1-9AAA4764BBD7}" destId="{BAFBC760-62B0-4B22-8106-640BB27440A6}" srcOrd="2" destOrd="0" presId="urn:microsoft.com/office/officeart/2018/2/layout/IconVerticalSolidList"/>
    <dgm:cxn modelId="{AFA2E2C4-0F7B-49A5-9D65-9EF5BBD9D65D}" type="presParOf" srcId="{9AC07309-A63C-4822-9FC1-9AAA4764BBD7}" destId="{4496E6CF-11CC-4CDD-8FBB-302C31AA0A1E}" srcOrd="3" destOrd="0" presId="urn:microsoft.com/office/officeart/2018/2/layout/IconVerticalSolidList"/>
    <dgm:cxn modelId="{3A90691E-879A-4BE6-B6A4-7622CAC63B80}" type="presParOf" srcId="{17CFCCD2-D6F4-45B8-9BE1-48B4DD768D52}" destId="{B92BBF7C-3770-4CFD-BB78-2E15169D4934}" srcOrd="3" destOrd="0" presId="urn:microsoft.com/office/officeart/2018/2/layout/IconVerticalSolidList"/>
    <dgm:cxn modelId="{5BD88764-597C-4242-9099-F92E10354F52}" type="presParOf" srcId="{17CFCCD2-D6F4-45B8-9BE1-48B4DD768D52}" destId="{C250D67E-63C7-4F4C-8089-24FD3BD8F14C}" srcOrd="4" destOrd="0" presId="urn:microsoft.com/office/officeart/2018/2/layout/IconVerticalSolidList"/>
    <dgm:cxn modelId="{76256492-487B-42EA-8A87-FE04B2F706E7}" type="presParOf" srcId="{C250D67E-63C7-4F4C-8089-24FD3BD8F14C}" destId="{C94EAFFC-A66E-445D-8B96-D51A1351CE8E}" srcOrd="0" destOrd="0" presId="urn:microsoft.com/office/officeart/2018/2/layout/IconVerticalSolidList"/>
    <dgm:cxn modelId="{EC126C13-3FB7-4A5B-9028-223ECBF30CD9}" type="presParOf" srcId="{C250D67E-63C7-4F4C-8089-24FD3BD8F14C}" destId="{0CEA2005-7C3E-4096-A0BC-BAE7D6C598FD}" srcOrd="1" destOrd="0" presId="urn:microsoft.com/office/officeart/2018/2/layout/IconVerticalSolidList"/>
    <dgm:cxn modelId="{0A5DA81A-5E6F-4EB7-B4E0-82C3E0FF4679}" type="presParOf" srcId="{C250D67E-63C7-4F4C-8089-24FD3BD8F14C}" destId="{D2202823-0CE7-40E6-8ABD-6B0BC2C73EB6}" srcOrd="2" destOrd="0" presId="urn:microsoft.com/office/officeart/2018/2/layout/IconVerticalSolidList"/>
    <dgm:cxn modelId="{0440015B-3DAC-49D0-A213-628D548C3E8A}" type="presParOf" srcId="{C250D67E-63C7-4F4C-8089-24FD3BD8F14C}" destId="{BDFBBF4D-A481-419A-969B-692FDFC63A54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22A36C3-8BB6-42AE-9D27-94F12C04E4CF}" type="doc">
      <dgm:prSet loTypeId="urn:microsoft.com/office/officeart/2018/2/layout/IconCircleList" loCatId="icon" qsTypeId="urn:microsoft.com/office/officeart/2005/8/quickstyle/simple1" qsCatId="simple" csTypeId="urn:microsoft.com/office/officeart/2005/8/colors/accent3_2" csCatId="accent3" phldr="1"/>
      <dgm:spPr/>
      <dgm:t>
        <a:bodyPr/>
        <a:lstStyle/>
        <a:p>
          <a:endParaRPr lang="en-US"/>
        </a:p>
      </dgm:t>
    </dgm:pt>
    <dgm:pt modelId="{1EFE10DB-20E6-4D0E-9FF1-9DE123F1B22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Closed</a:t>
          </a:r>
          <a:endParaRPr lang="en-US"/>
        </a:p>
      </dgm:t>
    </dgm:pt>
    <dgm:pt modelId="{30DF77D3-53D8-416A-82C5-EF62D94F97FF}" type="parTrans" cxnId="{F47EA831-D505-4079-8AE0-B571A4CA571D}">
      <dgm:prSet/>
      <dgm:spPr/>
      <dgm:t>
        <a:bodyPr/>
        <a:lstStyle/>
        <a:p>
          <a:endParaRPr lang="en-US"/>
        </a:p>
      </dgm:t>
    </dgm:pt>
    <dgm:pt modelId="{00F3007A-9DD1-4C6E-9275-E4C9C283EB20}" type="sibTrans" cxnId="{F47EA831-D505-4079-8AE0-B571A4CA571D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8A39266A-0788-462D-9A58-2E046267DE8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Open</a:t>
          </a:r>
          <a:endParaRPr lang="en-US"/>
        </a:p>
      </dgm:t>
    </dgm:pt>
    <dgm:pt modelId="{6A55EC47-7F7B-40B2-8B49-F493406A1FD3}" type="parTrans" cxnId="{17781326-FC72-4026-AA50-2D3634607979}">
      <dgm:prSet/>
      <dgm:spPr/>
      <dgm:t>
        <a:bodyPr/>
        <a:lstStyle/>
        <a:p>
          <a:endParaRPr lang="en-US"/>
        </a:p>
      </dgm:t>
    </dgm:pt>
    <dgm:pt modelId="{CB419E05-9E6C-4132-9CCC-366CD162077D}" type="sibTrans" cxnId="{17781326-FC72-4026-AA50-2D3634607979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A7C87DC4-07C9-4892-8A3F-DD3BD9CCE6D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Probing</a:t>
          </a:r>
          <a:endParaRPr lang="en-US"/>
        </a:p>
      </dgm:t>
    </dgm:pt>
    <dgm:pt modelId="{ECBD3270-97B0-42F0-B1DA-AF62A88BFAD0}" type="parTrans" cxnId="{6A11E986-3073-434F-A208-9E149D1CBF6C}">
      <dgm:prSet/>
      <dgm:spPr/>
      <dgm:t>
        <a:bodyPr/>
        <a:lstStyle/>
        <a:p>
          <a:endParaRPr lang="en-US"/>
        </a:p>
      </dgm:t>
    </dgm:pt>
    <dgm:pt modelId="{7FEADC52-4D85-4C52-B070-6D690B541E29}" type="sibTrans" cxnId="{6A11E986-3073-434F-A208-9E149D1CBF6C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0F0CF519-3391-4E69-906C-F82AC88867A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Clarifying</a:t>
          </a:r>
          <a:endParaRPr lang="en-US"/>
        </a:p>
      </dgm:t>
    </dgm:pt>
    <dgm:pt modelId="{9BF3FDCF-D28E-4619-B702-8DA454D7F04D}" type="parTrans" cxnId="{30A3FE7C-46C0-4503-93C0-4911A8DF873D}">
      <dgm:prSet/>
      <dgm:spPr/>
      <dgm:t>
        <a:bodyPr/>
        <a:lstStyle/>
        <a:p>
          <a:endParaRPr lang="en-US"/>
        </a:p>
      </dgm:t>
    </dgm:pt>
    <dgm:pt modelId="{5F3AC578-2102-4E6D-88FA-0052E152CF36}" type="sibTrans" cxnId="{30A3FE7C-46C0-4503-93C0-4911A8DF873D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FAE07362-4C14-479D-AA19-F68C4E408E2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Socratic</a:t>
          </a:r>
          <a:endParaRPr lang="en-US"/>
        </a:p>
      </dgm:t>
    </dgm:pt>
    <dgm:pt modelId="{5FC7EDC3-934D-4027-9E5C-8FC3E9C6F66B}" type="parTrans" cxnId="{F0D3434F-31F2-4593-8497-9E83418F5087}">
      <dgm:prSet/>
      <dgm:spPr/>
      <dgm:t>
        <a:bodyPr/>
        <a:lstStyle/>
        <a:p>
          <a:endParaRPr lang="en-US"/>
        </a:p>
      </dgm:t>
    </dgm:pt>
    <dgm:pt modelId="{0F611CC0-4F37-4AA7-A8AA-08E899C700A1}" type="sibTrans" cxnId="{F0D3434F-31F2-4593-8497-9E83418F5087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328FF533-A18D-4F29-BCC8-7BD51E4E3FE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Solution focused</a:t>
          </a:r>
          <a:endParaRPr lang="en-US"/>
        </a:p>
      </dgm:t>
    </dgm:pt>
    <dgm:pt modelId="{258E87DB-8B9A-4802-A4F6-D289F0973CD8}" type="parTrans" cxnId="{3075DBF1-3907-48B2-93F1-6B0CF24B835A}">
      <dgm:prSet/>
      <dgm:spPr/>
      <dgm:t>
        <a:bodyPr/>
        <a:lstStyle/>
        <a:p>
          <a:endParaRPr lang="en-US"/>
        </a:p>
      </dgm:t>
    </dgm:pt>
    <dgm:pt modelId="{284EAC56-70EF-49DE-A6F0-89133EBBC808}" type="sibTrans" cxnId="{3075DBF1-3907-48B2-93F1-6B0CF24B835A}">
      <dgm:prSet/>
      <dgm:spPr/>
      <dgm:t>
        <a:bodyPr/>
        <a:lstStyle/>
        <a:p>
          <a:endParaRPr lang="en-US"/>
        </a:p>
      </dgm:t>
    </dgm:pt>
    <dgm:pt modelId="{FA7DB77C-918C-4720-9858-4E5DE5E0073F}" type="pres">
      <dgm:prSet presAssocID="{422A36C3-8BB6-42AE-9D27-94F12C04E4CF}" presName="root" presStyleCnt="0">
        <dgm:presLayoutVars>
          <dgm:dir/>
          <dgm:resizeHandles val="exact"/>
        </dgm:presLayoutVars>
      </dgm:prSet>
      <dgm:spPr/>
    </dgm:pt>
    <dgm:pt modelId="{36A7FE73-1AE0-4105-BD20-5B35E2F8C93E}" type="pres">
      <dgm:prSet presAssocID="{422A36C3-8BB6-42AE-9D27-94F12C04E4CF}" presName="container" presStyleCnt="0">
        <dgm:presLayoutVars>
          <dgm:dir/>
          <dgm:resizeHandles val="exact"/>
        </dgm:presLayoutVars>
      </dgm:prSet>
      <dgm:spPr/>
    </dgm:pt>
    <dgm:pt modelId="{A0A78FEF-5DA9-48A4-8A71-DCE40A9166E5}" type="pres">
      <dgm:prSet presAssocID="{1EFE10DB-20E6-4D0E-9FF1-9DE123F1B221}" presName="compNode" presStyleCnt="0"/>
      <dgm:spPr/>
    </dgm:pt>
    <dgm:pt modelId="{A4E003DF-041B-4C32-AC2D-1549A9187162}" type="pres">
      <dgm:prSet presAssocID="{1EFE10DB-20E6-4D0E-9FF1-9DE123F1B221}" presName="iconBgRect" presStyleLbl="bgShp" presStyleIdx="0" presStyleCnt="6"/>
      <dgm:spPr/>
    </dgm:pt>
    <dgm:pt modelId="{BC9227C7-9730-4A6F-8FA0-585D100811BF}" type="pres">
      <dgm:prSet presAssocID="{1EFE10DB-20E6-4D0E-9FF1-9DE123F1B221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No sign"/>
        </a:ext>
      </dgm:extLst>
    </dgm:pt>
    <dgm:pt modelId="{8B23CB7E-B6F8-4341-BFDC-3867BEACC374}" type="pres">
      <dgm:prSet presAssocID="{1EFE10DB-20E6-4D0E-9FF1-9DE123F1B221}" presName="spaceRect" presStyleCnt="0"/>
      <dgm:spPr/>
    </dgm:pt>
    <dgm:pt modelId="{0D4A37F2-0DC7-47A1-9292-6469A2E2837E}" type="pres">
      <dgm:prSet presAssocID="{1EFE10DB-20E6-4D0E-9FF1-9DE123F1B221}" presName="textRect" presStyleLbl="revTx" presStyleIdx="0" presStyleCnt="6">
        <dgm:presLayoutVars>
          <dgm:chMax val="1"/>
          <dgm:chPref val="1"/>
        </dgm:presLayoutVars>
      </dgm:prSet>
      <dgm:spPr/>
    </dgm:pt>
    <dgm:pt modelId="{6DBB6338-51FC-40B4-BD1E-63FDD2006C5B}" type="pres">
      <dgm:prSet presAssocID="{00F3007A-9DD1-4C6E-9275-E4C9C283EB20}" presName="sibTrans" presStyleLbl="sibTrans2D1" presStyleIdx="0" presStyleCnt="0"/>
      <dgm:spPr/>
    </dgm:pt>
    <dgm:pt modelId="{15EF9724-A5E8-4178-935B-EF087B106EB3}" type="pres">
      <dgm:prSet presAssocID="{8A39266A-0788-462D-9A58-2E046267DE88}" presName="compNode" presStyleCnt="0"/>
      <dgm:spPr/>
    </dgm:pt>
    <dgm:pt modelId="{B45F1BA6-7702-4B9E-A2E2-491A07441679}" type="pres">
      <dgm:prSet presAssocID="{8A39266A-0788-462D-9A58-2E046267DE88}" presName="iconBgRect" presStyleLbl="bgShp" presStyleIdx="1" presStyleCnt="6"/>
      <dgm:spPr/>
    </dgm:pt>
    <dgm:pt modelId="{63E99DB3-4320-46C8-829B-0AC26873613A}" type="pres">
      <dgm:prSet presAssocID="{8A39266A-0788-462D-9A58-2E046267DE88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nlock"/>
        </a:ext>
      </dgm:extLst>
    </dgm:pt>
    <dgm:pt modelId="{811D5FED-4587-4095-B0A1-3EA298571D95}" type="pres">
      <dgm:prSet presAssocID="{8A39266A-0788-462D-9A58-2E046267DE88}" presName="spaceRect" presStyleCnt="0"/>
      <dgm:spPr/>
    </dgm:pt>
    <dgm:pt modelId="{67E33194-9BD5-4833-8BE7-D12C36A76B0E}" type="pres">
      <dgm:prSet presAssocID="{8A39266A-0788-462D-9A58-2E046267DE88}" presName="textRect" presStyleLbl="revTx" presStyleIdx="1" presStyleCnt="6">
        <dgm:presLayoutVars>
          <dgm:chMax val="1"/>
          <dgm:chPref val="1"/>
        </dgm:presLayoutVars>
      </dgm:prSet>
      <dgm:spPr/>
    </dgm:pt>
    <dgm:pt modelId="{FFAA41B9-0A60-4D5E-83F4-C83D6A655617}" type="pres">
      <dgm:prSet presAssocID="{CB419E05-9E6C-4132-9CCC-366CD162077D}" presName="sibTrans" presStyleLbl="sibTrans2D1" presStyleIdx="0" presStyleCnt="0"/>
      <dgm:spPr/>
    </dgm:pt>
    <dgm:pt modelId="{F736F998-86D5-4241-909E-ADF4C6FECD8B}" type="pres">
      <dgm:prSet presAssocID="{A7C87DC4-07C9-4892-8A3F-DD3BD9CCE6DD}" presName="compNode" presStyleCnt="0"/>
      <dgm:spPr/>
    </dgm:pt>
    <dgm:pt modelId="{BF02DF7E-883F-4151-825E-D03C29295998}" type="pres">
      <dgm:prSet presAssocID="{A7C87DC4-07C9-4892-8A3F-DD3BD9CCE6DD}" presName="iconBgRect" presStyleLbl="bgShp" presStyleIdx="2" presStyleCnt="6"/>
      <dgm:spPr/>
    </dgm:pt>
    <dgm:pt modelId="{C7DB622B-B54C-4DCB-89E2-3BCCC35D9167}" type="pres">
      <dgm:prSet presAssocID="{A7C87DC4-07C9-4892-8A3F-DD3BD9CCE6DD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09AF836D-9B62-4E5E-8650-77948B7BD0C1}" type="pres">
      <dgm:prSet presAssocID="{A7C87DC4-07C9-4892-8A3F-DD3BD9CCE6DD}" presName="spaceRect" presStyleCnt="0"/>
      <dgm:spPr/>
    </dgm:pt>
    <dgm:pt modelId="{C2DBFD7C-1781-48D2-98F5-0F2399FA2CAE}" type="pres">
      <dgm:prSet presAssocID="{A7C87DC4-07C9-4892-8A3F-DD3BD9CCE6DD}" presName="textRect" presStyleLbl="revTx" presStyleIdx="2" presStyleCnt="6">
        <dgm:presLayoutVars>
          <dgm:chMax val="1"/>
          <dgm:chPref val="1"/>
        </dgm:presLayoutVars>
      </dgm:prSet>
      <dgm:spPr/>
    </dgm:pt>
    <dgm:pt modelId="{9731A3E5-C8EE-42EF-8886-CB33CA213011}" type="pres">
      <dgm:prSet presAssocID="{7FEADC52-4D85-4C52-B070-6D690B541E29}" presName="sibTrans" presStyleLbl="sibTrans2D1" presStyleIdx="0" presStyleCnt="0"/>
      <dgm:spPr/>
    </dgm:pt>
    <dgm:pt modelId="{271E88E7-8D5D-4EDD-A17F-2877EE79C683}" type="pres">
      <dgm:prSet presAssocID="{0F0CF519-3391-4E69-906C-F82AC88867AF}" presName="compNode" presStyleCnt="0"/>
      <dgm:spPr/>
    </dgm:pt>
    <dgm:pt modelId="{EDEA305E-7B0F-43E7-8772-6B64DAF348A4}" type="pres">
      <dgm:prSet presAssocID="{0F0CF519-3391-4E69-906C-F82AC88867AF}" presName="iconBgRect" presStyleLbl="bgShp" presStyleIdx="3" presStyleCnt="6"/>
      <dgm:spPr/>
    </dgm:pt>
    <dgm:pt modelId="{9AD82654-6637-42C9-85D4-A2BB9C900F2C}" type="pres">
      <dgm:prSet presAssocID="{0F0CF519-3391-4E69-906C-F82AC88867AF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272B3420-0E1F-4B4D-842A-3C481F4CF845}" type="pres">
      <dgm:prSet presAssocID="{0F0CF519-3391-4E69-906C-F82AC88867AF}" presName="spaceRect" presStyleCnt="0"/>
      <dgm:spPr/>
    </dgm:pt>
    <dgm:pt modelId="{354295B3-E0EE-435F-A561-DDF95EFCFC2D}" type="pres">
      <dgm:prSet presAssocID="{0F0CF519-3391-4E69-906C-F82AC88867AF}" presName="textRect" presStyleLbl="revTx" presStyleIdx="3" presStyleCnt="6">
        <dgm:presLayoutVars>
          <dgm:chMax val="1"/>
          <dgm:chPref val="1"/>
        </dgm:presLayoutVars>
      </dgm:prSet>
      <dgm:spPr/>
    </dgm:pt>
    <dgm:pt modelId="{521FDC5E-519F-404B-9279-272F60602A10}" type="pres">
      <dgm:prSet presAssocID="{5F3AC578-2102-4E6D-88FA-0052E152CF36}" presName="sibTrans" presStyleLbl="sibTrans2D1" presStyleIdx="0" presStyleCnt="0"/>
      <dgm:spPr/>
    </dgm:pt>
    <dgm:pt modelId="{22641127-4359-4F1C-BF4E-12FFC41493F3}" type="pres">
      <dgm:prSet presAssocID="{FAE07362-4C14-479D-AA19-F68C4E408E24}" presName="compNode" presStyleCnt="0"/>
      <dgm:spPr/>
    </dgm:pt>
    <dgm:pt modelId="{816325C0-B266-46B7-8B7F-9871AAA46F16}" type="pres">
      <dgm:prSet presAssocID="{FAE07362-4C14-479D-AA19-F68C4E408E24}" presName="iconBgRect" presStyleLbl="bgShp" presStyleIdx="4" presStyleCnt="6"/>
      <dgm:spPr/>
    </dgm:pt>
    <dgm:pt modelId="{0AED4DF1-B3B1-46D6-B3B1-E25EF41C6C72}" type="pres">
      <dgm:prSet presAssocID="{FAE07362-4C14-479D-AA19-F68C4E408E24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54A12095-2C01-405F-95CE-8274AE577EA4}" type="pres">
      <dgm:prSet presAssocID="{FAE07362-4C14-479D-AA19-F68C4E408E24}" presName="spaceRect" presStyleCnt="0"/>
      <dgm:spPr/>
    </dgm:pt>
    <dgm:pt modelId="{0679E222-A9FD-4AEA-BCA5-12AFECE62B52}" type="pres">
      <dgm:prSet presAssocID="{FAE07362-4C14-479D-AA19-F68C4E408E24}" presName="textRect" presStyleLbl="revTx" presStyleIdx="4" presStyleCnt="6">
        <dgm:presLayoutVars>
          <dgm:chMax val="1"/>
          <dgm:chPref val="1"/>
        </dgm:presLayoutVars>
      </dgm:prSet>
      <dgm:spPr/>
    </dgm:pt>
    <dgm:pt modelId="{5F61ADC8-AB96-4E1B-8166-85EEF4A6B69F}" type="pres">
      <dgm:prSet presAssocID="{0F611CC0-4F37-4AA7-A8AA-08E899C700A1}" presName="sibTrans" presStyleLbl="sibTrans2D1" presStyleIdx="0" presStyleCnt="0"/>
      <dgm:spPr/>
    </dgm:pt>
    <dgm:pt modelId="{8C4285CA-E74F-4921-81E2-5C2972230E97}" type="pres">
      <dgm:prSet presAssocID="{328FF533-A18D-4F29-BCC8-7BD51E4E3FEC}" presName="compNode" presStyleCnt="0"/>
      <dgm:spPr/>
    </dgm:pt>
    <dgm:pt modelId="{53AB37D8-008A-4B05-A830-920765AC14B6}" type="pres">
      <dgm:prSet presAssocID="{328FF533-A18D-4F29-BCC8-7BD51E4E3FEC}" presName="iconBgRect" presStyleLbl="bgShp" presStyleIdx="5" presStyleCnt="6"/>
      <dgm:spPr/>
    </dgm:pt>
    <dgm:pt modelId="{83111A99-2FA3-4BF8-876E-72CDB562DD12}" type="pres">
      <dgm:prSet presAssocID="{328FF533-A18D-4F29-BCC8-7BD51E4E3FEC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CC35F8C1-3879-4FE1-9AD6-DB158ADF79DD}" type="pres">
      <dgm:prSet presAssocID="{328FF533-A18D-4F29-BCC8-7BD51E4E3FEC}" presName="spaceRect" presStyleCnt="0"/>
      <dgm:spPr/>
    </dgm:pt>
    <dgm:pt modelId="{35480AD4-6B98-439C-9749-047D8C24CB28}" type="pres">
      <dgm:prSet presAssocID="{328FF533-A18D-4F29-BCC8-7BD51E4E3FEC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4C279611-8588-4033-94D1-7AF153A5EDCB}" type="presOf" srcId="{328FF533-A18D-4F29-BCC8-7BD51E4E3FEC}" destId="{35480AD4-6B98-439C-9749-047D8C24CB28}" srcOrd="0" destOrd="0" presId="urn:microsoft.com/office/officeart/2018/2/layout/IconCircleList"/>
    <dgm:cxn modelId="{23CED112-D0C7-4CB3-B8FC-C824755FB725}" type="presOf" srcId="{8A39266A-0788-462D-9A58-2E046267DE88}" destId="{67E33194-9BD5-4833-8BE7-D12C36A76B0E}" srcOrd="0" destOrd="0" presId="urn:microsoft.com/office/officeart/2018/2/layout/IconCircleList"/>
    <dgm:cxn modelId="{2B580521-69EE-4BD0-B11A-738F9776CBA1}" type="presOf" srcId="{0F0CF519-3391-4E69-906C-F82AC88867AF}" destId="{354295B3-E0EE-435F-A561-DDF95EFCFC2D}" srcOrd="0" destOrd="0" presId="urn:microsoft.com/office/officeart/2018/2/layout/IconCircleList"/>
    <dgm:cxn modelId="{17781326-FC72-4026-AA50-2D3634607979}" srcId="{422A36C3-8BB6-42AE-9D27-94F12C04E4CF}" destId="{8A39266A-0788-462D-9A58-2E046267DE88}" srcOrd="1" destOrd="0" parTransId="{6A55EC47-7F7B-40B2-8B49-F493406A1FD3}" sibTransId="{CB419E05-9E6C-4132-9CCC-366CD162077D}"/>
    <dgm:cxn modelId="{E3F67F2F-F9DA-4B14-9F60-F0E404225876}" type="presOf" srcId="{7FEADC52-4D85-4C52-B070-6D690B541E29}" destId="{9731A3E5-C8EE-42EF-8886-CB33CA213011}" srcOrd="0" destOrd="0" presId="urn:microsoft.com/office/officeart/2018/2/layout/IconCircleList"/>
    <dgm:cxn modelId="{F47EA831-D505-4079-8AE0-B571A4CA571D}" srcId="{422A36C3-8BB6-42AE-9D27-94F12C04E4CF}" destId="{1EFE10DB-20E6-4D0E-9FF1-9DE123F1B221}" srcOrd="0" destOrd="0" parTransId="{30DF77D3-53D8-416A-82C5-EF62D94F97FF}" sibTransId="{00F3007A-9DD1-4C6E-9275-E4C9C283EB20}"/>
    <dgm:cxn modelId="{4FAD8639-0AF9-481E-8984-381966AAF69D}" type="presOf" srcId="{A7C87DC4-07C9-4892-8A3F-DD3BD9CCE6DD}" destId="{C2DBFD7C-1781-48D2-98F5-0F2399FA2CAE}" srcOrd="0" destOrd="0" presId="urn:microsoft.com/office/officeart/2018/2/layout/IconCircleList"/>
    <dgm:cxn modelId="{606C8A49-5F5A-410D-982C-257FFEC99EB0}" type="presOf" srcId="{0F611CC0-4F37-4AA7-A8AA-08E899C700A1}" destId="{5F61ADC8-AB96-4E1B-8166-85EEF4A6B69F}" srcOrd="0" destOrd="0" presId="urn:microsoft.com/office/officeart/2018/2/layout/IconCircleList"/>
    <dgm:cxn modelId="{F0D3434F-31F2-4593-8497-9E83418F5087}" srcId="{422A36C3-8BB6-42AE-9D27-94F12C04E4CF}" destId="{FAE07362-4C14-479D-AA19-F68C4E408E24}" srcOrd="4" destOrd="0" parTransId="{5FC7EDC3-934D-4027-9E5C-8FC3E9C6F66B}" sibTransId="{0F611CC0-4F37-4AA7-A8AA-08E899C700A1}"/>
    <dgm:cxn modelId="{93EE2150-4DA7-4F50-B046-4A8F492CD02F}" type="presOf" srcId="{CB419E05-9E6C-4132-9CCC-366CD162077D}" destId="{FFAA41B9-0A60-4D5E-83F4-C83D6A655617}" srcOrd="0" destOrd="0" presId="urn:microsoft.com/office/officeart/2018/2/layout/IconCircleList"/>
    <dgm:cxn modelId="{6185FA74-88DD-4D46-BBB8-1E9E4DE1650F}" type="presOf" srcId="{00F3007A-9DD1-4C6E-9275-E4C9C283EB20}" destId="{6DBB6338-51FC-40B4-BD1E-63FDD2006C5B}" srcOrd="0" destOrd="0" presId="urn:microsoft.com/office/officeart/2018/2/layout/IconCircleList"/>
    <dgm:cxn modelId="{30A3FE7C-46C0-4503-93C0-4911A8DF873D}" srcId="{422A36C3-8BB6-42AE-9D27-94F12C04E4CF}" destId="{0F0CF519-3391-4E69-906C-F82AC88867AF}" srcOrd="3" destOrd="0" parTransId="{9BF3FDCF-D28E-4619-B702-8DA454D7F04D}" sibTransId="{5F3AC578-2102-4E6D-88FA-0052E152CF36}"/>
    <dgm:cxn modelId="{6A11E986-3073-434F-A208-9E149D1CBF6C}" srcId="{422A36C3-8BB6-42AE-9D27-94F12C04E4CF}" destId="{A7C87DC4-07C9-4892-8A3F-DD3BD9CCE6DD}" srcOrd="2" destOrd="0" parTransId="{ECBD3270-97B0-42F0-B1DA-AF62A88BFAD0}" sibTransId="{7FEADC52-4D85-4C52-B070-6D690B541E29}"/>
    <dgm:cxn modelId="{7ABE9EA2-0DAC-4404-BCC3-A43AC4E01BDE}" type="presOf" srcId="{5F3AC578-2102-4E6D-88FA-0052E152CF36}" destId="{521FDC5E-519F-404B-9279-272F60602A10}" srcOrd="0" destOrd="0" presId="urn:microsoft.com/office/officeart/2018/2/layout/IconCircleList"/>
    <dgm:cxn modelId="{7A9BA1E2-4949-4FE8-B2FD-67BFFD7D550D}" type="presOf" srcId="{422A36C3-8BB6-42AE-9D27-94F12C04E4CF}" destId="{FA7DB77C-918C-4720-9858-4E5DE5E0073F}" srcOrd="0" destOrd="0" presId="urn:microsoft.com/office/officeart/2018/2/layout/IconCircleList"/>
    <dgm:cxn modelId="{1560DBE9-3712-4EAD-9D6F-303F7588241E}" type="presOf" srcId="{FAE07362-4C14-479D-AA19-F68C4E408E24}" destId="{0679E222-A9FD-4AEA-BCA5-12AFECE62B52}" srcOrd="0" destOrd="0" presId="urn:microsoft.com/office/officeart/2018/2/layout/IconCircleList"/>
    <dgm:cxn modelId="{44E523EC-8B94-4892-9B22-4C17634F3758}" type="presOf" srcId="{1EFE10DB-20E6-4D0E-9FF1-9DE123F1B221}" destId="{0D4A37F2-0DC7-47A1-9292-6469A2E2837E}" srcOrd="0" destOrd="0" presId="urn:microsoft.com/office/officeart/2018/2/layout/IconCircleList"/>
    <dgm:cxn modelId="{3075DBF1-3907-48B2-93F1-6B0CF24B835A}" srcId="{422A36C3-8BB6-42AE-9D27-94F12C04E4CF}" destId="{328FF533-A18D-4F29-BCC8-7BD51E4E3FEC}" srcOrd="5" destOrd="0" parTransId="{258E87DB-8B9A-4802-A4F6-D289F0973CD8}" sibTransId="{284EAC56-70EF-49DE-A6F0-89133EBBC808}"/>
    <dgm:cxn modelId="{9610A835-EB4D-40D8-901E-5B713D6CF2C8}" type="presParOf" srcId="{FA7DB77C-918C-4720-9858-4E5DE5E0073F}" destId="{36A7FE73-1AE0-4105-BD20-5B35E2F8C93E}" srcOrd="0" destOrd="0" presId="urn:microsoft.com/office/officeart/2018/2/layout/IconCircleList"/>
    <dgm:cxn modelId="{C0F3E974-3744-46C7-BDAA-B5049C42CBD1}" type="presParOf" srcId="{36A7FE73-1AE0-4105-BD20-5B35E2F8C93E}" destId="{A0A78FEF-5DA9-48A4-8A71-DCE40A9166E5}" srcOrd="0" destOrd="0" presId="urn:microsoft.com/office/officeart/2018/2/layout/IconCircleList"/>
    <dgm:cxn modelId="{1905A192-7C36-4BF7-BC42-83E2B93231AE}" type="presParOf" srcId="{A0A78FEF-5DA9-48A4-8A71-DCE40A9166E5}" destId="{A4E003DF-041B-4C32-AC2D-1549A9187162}" srcOrd="0" destOrd="0" presId="urn:microsoft.com/office/officeart/2018/2/layout/IconCircleList"/>
    <dgm:cxn modelId="{1914D43A-2E31-43F7-8296-949ABBB056F9}" type="presParOf" srcId="{A0A78FEF-5DA9-48A4-8A71-DCE40A9166E5}" destId="{BC9227C7-9730-4A6F-8FA0-585D100811BF}" srcOrd="1" destOrd="0" presId="urn:microsoft.com/office/officeart/2018/2/layout/IconCircleList"/>
    <dgm:cxn modelId="{C85A275D-6F82-4D89-B2C3-BFEA99215310}" type="presParOf" srcId="{A0A78FEF-5DA9-48A4-8A71-DCE40A9166E5}" destId="{8B23CB7E-B6F8-4341-BFDC-3867BEACC374}" srcOrd="2" destOrd="0" presId="urn:microsoft.com/office/officeart/2018/2/layout/IconCircleList"/>
    <dgm:cxn modelId="{81D1912D-19BF-4359-BC2F-D4CF845643CF}" type="presParOf" srcId="{A0A78FEF-5DA9-48A4-8A71-DCE40A9166E5}" destId="{0D4A37F2-0DC7-47A1-9292-6469A2E2837E}" srcOrd="3" destOrd="0" presId="urn:microsoft.com/office/officeart/2018/2/layout/IconCircleList"/>
    <dgm:cxn modelId="{E9E76578-0DF0-4FB0-84F3-E0676586F6D6}" type="presParOf" srcId="{36A7FE73-1AE0-4105-BD20-5B35E2F8C93E}" destId="{6DBB6338-51FC-40B4-BD1E-63FDD2006C5B}" srcOrd="1" destOrd="0" presId="urn:microsoft.com/office/officeart/2018/2/layout/IconCircleList"/>
    <dgm:cxn modelId="{DAE470D0-2F66-4A7E-8FED-194E3773DC50}" type="presParOf" srcId="{36A7FE73-1AE0-4105-BD20-5B35E2F8C93E}" destId="{15EF9724-A5E8-4178-935B-EF087B106EB3}" srcOrd="2" destOrd="0" presId="urn:microsoft.com/office/officeart/2018/2/layout/IconCircleList"/>
    <dgm:cxn modelId="{CC7EC279-E342-49E0-8D9D-9018284D34C9}" type="presParOf" srcId="{15EF9724-A5E8-4178-935B-EF087B106EB3}" destId="{B45F1BA6-7702-4B9E-A2E2-491A07441679}" srcOrd="0" destOrd="0" presId="urn:microsoft.com/office/officeart/2018/2/layout/IconCircleList"/>
    <dgm:cxn modelId="{0F6EFF95-7D7D-403E-A775-9AB4DA463214}" type="presParOf" srcId="{15EF9724-A5E8-4178-935B-EF087B106EB3}" destId="{63E99DB3-4320-46C8-829B-0AC26873613A}" srcOrd="1" destOrd="0" presId="urn:microsoft.com/office/officeart/2018/2/layout/IconCircleList"/>
    <dgm:cxn modelId="{FB72F2AE-7ACC-4ED4-81E4-E423C95AEAA1}" type="presParOf" srcId="{15EF9724-A5E8-4178-935B-EF087B106EB3}" destId="{811D5FED-4587-4095-B0A1-3EA298571D95}" srcOrd="2" destOrd="0" presId="urn:microsoft.com/office/officeart/2018/2/layout/IconCircleList"/>
    <dgm:cxn modelId="{A12C7581-1A53-404C-9094-5E9E13A80CB9}" type="presParOf" srcId="{15EF9724-A5E8-4178-935B-EF087B106EB3}" destId="{67E33194-9BD5-4833-8BE7-D12C36A76B0E}" srcOrd="3" destOrd="0" presId="urn:microsoft.com/office/officeart/2018/2/layout/IconCircleList"/>
    <dgm:cxn modelId="{E876FB13-57E2-4EC9-AAEC-01B52E0F9F87}" type="presParOf" srcId="{36A7FE73-1AE0-4105-BD20-5B35E2F8C93E}" destId="{FFAA41B9-0A60-4D5E-83F4-C83D6A655617}" srcOrd="3" destOrd="0" presId="urn:microsoft.com/office/officeart/2018/2/layout/IconCircleList"/>
    <dgm:cxn modelId="{3E868A16-8853-4FEA-AC78-808DE3AFBD5E}" type="presParOf" srcId="{36A7FE73-1AE0-4105-BD20-5B35E2F8C93E}" destId="{F736F998-86D5-4241-909E-ADF4C6FECD8B}" srcOrd="4" destOrd="0" presId="urn:microsoft.com/office/officeart/2018/2/layout/IconCircleList"/>
    <dgm:cxn modelId="{17B6A40B-DCFB-4B54-99A6-63C0EEFD38B7}" type="presParOf" srcId="{F736F998-86D5-4241-909E-ADF4C6FECD8B}" destId="{BF02DF7E-883F-4151-825E-D03C29295998}" srcOrd="0" destOrd="0" presId="urn:microsoft.com/office/officeart/2018/2/layout/IconCircleList"/>
    <dgm:cxn modelId="{9940761F-7C5A-407F-9C6E-89067B723391}" type="presParOf" srcId="{F736F998-86D5-4241-909E-ADF4C6FECD8B}" destId="{C7DB622B-B54C-4DCB-89E2-3BCCC35D9167}" srcOrd="1" destOrd="0" presId="urn:microsoft.com/office/officeart/2018/2/layout/IconCircleList"/>
    <dgm:cxn modelId="{9FF1EC52-E268-4A9D-81F4-709D1282ECDC}" type="presParOf" srcId="{F736F998-86D5-4241-909E-ADF4C6FECD8B}" destId="{09AF836D-9B62-4E5E-8650-77948B7BD0C1}" srcOrd="2" destOrd="0" presId="urn:microsoft.com/office/officeart/2018/2/layout/IconCircleList"/>
    <dgm:cxn modelId="{01B570D7-3001-43C5-9302-CD2AE2B8485E}" type="presParOf" srcId="{F736F998-86D5-4241-909E-ADF4C6FECD8B}" destId="{C2DBFD7C-1781-48D2-98F5-0F2399FA2CAE}" srcOrd="3" destOrd="0" presId="urn:microsoft.com/office/officeart/2018/2/layout/IconCircleList"/>
    <dgm:cxn modelId="{05B6511C-E4C5-44D7-928D-3580B8C274C4}" type="presParOf" srcId="{36A7FE73-1AE0-4105-BD20-5B35E2F8C93E}" destId="{9731A3E5-C8EE-42EF-8886-CB33CA213011}" srcOrd="5" destOrd="0" presId="urn:microsoft.com/office/officeart/2018/2/layout/IconCircleList"/>
    <dgm:cxn modelId="{03534FDD-E61E-4E0F-AD9E-C63C37A371D2}" type="presParOf" srcId="{36A7FE73-1AE0-4105-BD20-5B35E2F8C93E}" destId="{271E88E7-8D5D-4EDD-A17F-2877EE79C683}" srcOrd="6" destOrd="0" presId="urn:microsoft.com/office/officeart/2018/2/layout/IconCircleList"/>
    <dgm:cxn modelId="{89FFB786-7CDD-4152-9AB1-AE150E6C8E68}" type="presParOf" srcId="{271E88E7-8D5D-4EDD-A17F-2877EE79C683}" destId="{EDEA305E-7B0F-43E7-8772-6B64DAF348A4}" srcOrd="0" destOrd="0" presId="urn:microsoft.com/office/officeart/2018/2/layout/IconCircleList"/>
    <dgm:cxn modelId="{803545A4-8717-4D2F-ABAF-1001AC716A8E}" type="presParOf" srcId="{271E88E7-8D5D-4EDD-A17F-2877EE79C683}" destId="{9AD82654-6637-42C9-85D4-A2BB9C900F2C}" srcOrd="1" destOrd="0" presId="urn:microsoft.com/office/officeart/2018/2/layout/IconCircleList"/>
    <dgm:cxn modelId="{E86BCD5C-5F1C-4502-B18A-777178A10DAF}" type="presParOf" srcId="{271E88E7-8D5D-4EDD-A17F-2877EE79C683}" destId="{272B3420-0E1F-4B4D-842A-3C481F4CF845}" srcOrd="2" destOrd="0" presId="urn:microsoft.com/office/officeart/2018/2/layout/IconCircleList"/>
    <dgm:cxn modelId="{8D8ACA8C-2F9C-482A-BEAE-D60B142EFCD6}" type="presParOf" srcId="{271E88E7-8D5D-4EDD-A17F-2877EE79C683}" destId="{354295B3-E0EE-435F-A561-DDF95EFCFC2D}" srcOrd="3" destOrd="0" presId="urn:microsoft.com/office/officeart/2018/2/layout/IconCircleList"/>
    <dgm:cxn modelId="{54CA9D38-85FF-4A78-B647-40F6942D5EC9}" type="presParOf" srcId="{36A7FE73-1AE0-4105-BD20-5B35E2F8C93E}" destId="{521FDC5E-519F-404B-9279-272F60602A10}" srcOrd="7" destOrd="0" presId="urn:microsoft.com/office/officeart/2018/2/layout/IconCircleList"/>
    <dgm:cxn modelId="{064F9A1C-51A2-4A43-8BF2-563FFE7725A0}" type="presParOf" srcId="{36A7FE73-1AE0-4105-BD20-5B35E2F8C93E}" destId="{22641127-4359-4F1C-BF4E-12FFC41493F3}" srcOrd="8" destOrd="0" presId="urn:microsoft.com/office/officeart/2018/2/layout/IconCircleList"/>
    <dgm:cxn modelId="{71EA0747-715A-4158-B154-931741C0BD1E}" type="presParOf" srcId="{22641127-4359-4F1C-BF4E-12FFC41493F3}" destId="{816325C0-B266-46B7-8B7F-9871AAA46F16}" srcOrd="0" destOrd="0" presId="urn:microsoft.com/office/officeart/2018/2/layout/IconCircleList"/>
    <dgm:cxn modelId="{3A402979-E258-4375-B1AF-AB7F572CB103}" type="presParOf" srcId="{22641127-4359-4F1C-BF4E-12FFC41493F3}" destId="{0AED4DF1-B3B1-46D6-B3B1-E25EF41C6C72}" srcOrd="1" destOrd="0" presId="urn:microsoft.com/office/officeart/2018/2/layout/IconCircleList"/>
    <dgm:cxn modelId="{442CC95A-4126-4304-90FA-628C33E9B80E}" type="presParOf" srcId="{22641127-4359-4F1C-BF4E-12FFC41493F3}" destId="{54A12095-2C01-405F-95CE-8274AE577EA4}" srcOrd="2" destOrd="0" presId="urn:microsoft.com/office/officeart/2018/2/layout/IconCircleList"/>
    <dgm:cxn modelId="{22E8FFC5-7AB1-4F19-8CB6-F15A9BB501AF}" type="presParOf" srcId="{22641127-4359-4F1C-BF4E-12FFC41493F3}" destId="{0679E222-A9FD-4AEA-BCA5-12AFECE62B52}" srcOrd="3" destOrd="0" presId="urn:microsoft.com/office/officeart/2018/2/layout/IconCircleList"/>
    <dgm:cxn modelId="{FDA79844-D91C-4623-848C-AA7DF9E7AE8F}" type="presParOf" srcId="{36A7FE73-1AE0-4105-BD20-5B35E2F8C93E}" destId="{5F61ADC8-AB96-4E1B-8166-85EEF4A6B69F}" srcOrd="9" destOrd="0" presId="urn:microsoft.com/office/officeart/2018/2/layout/IconCircleList"/>
    <dgm:cxn modelId="{11EBD464-DF06-4C10-8AF7-E4C1EEC22722}" type="presParOf" srcId="{36A7FE73-1AE0-4105-BD20-5B35E2F8C93E}" destId="{8C4285CA-E74F-4921-81E2-5C2972230E97}" srcOrd="10" destOrd="0" presId="urn:microsoft.com/office/officeart/2018/2/layout/IconCircleList"/>
    <dgm:cxn modelId="{FCB3FD82-EB26-4161-8647-6ED1023D04ED}" type="presParOf" srcId="{8C4285CA-E74F-4921-81E2-5C2972230E97}" destId="{53AB37D8-008A-4B05-A830-920765AC14B6}" srcOrd="0" destOrd="0" presId="urn:microsoft.com/office/officeart/2018/2/layout/IconCircleList"/>
    <dgm:cxn modelId="{42E7B577-E68E-4FD6-8796-B729630BBEF3}" type="presParOf" srcId="{8C4285CA-E74F-4921-81E2-5C2972230E97}" destId="{83111A99-2FA3-4BF8-876E-72CDB562DD12}" srcOrd="1" destOrd="0" presId="urn:microsoft.com/office/officeart/2018/2/layout/IconCircleList"/>
    <dgm:cxn modelId="{8834566A-A568-4250-8412-D1862DB2B57C}" type="presParOf" srcId="{8C4285CA-E74F-4921-81E2-5C2972230E97}" destId="{CC35F8C1-3879-4FE1-9AD6-DB158ADF79DD}" srcOrd="2" destOrd="0" presId="urn:microsoft.com/office/officeart/2018/2/layout/IconCircleList"/>
    <dgm:cxn modelId="{91961A50-4986-4EF0-B117-524259A064DA}" type="presParOf" srcId="{8C4285CA-E74F-4921-81E2-5C2972230E97}" destId="{35480AD4-6B98-439C-9749-047D8C24CB28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7ED12393-EAAD-4A56-8F4D-7D12FC90FC31}" type="doc">
      <dgm:prSet loTypeId="urn:microsoft.com/office/officeart/2005/8/layout/hierarchy1" loCatId="hierarchy" qsTypeId="urn:microsoft.com/office/officeart/2005/8/quickstyle/simple2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47FB8EB6-085A-492A-8684-AB5709453EA7}">
      <dgm:prSet/>
      <dgm:spPr/>
      <dgm:t>
        <a:bodyPr/>
        <a:lstStyle/>
        <a:p>
          <a:r>
            <a:rPr lang="en-GB"/>
            <a:t>Ethics is about doing the right thing and making decisions that </a:t>
          </a:r>
          <a:r>
            <a:rPr lang="en-GB" b="1"/>
            <a:t>respects the rights, dignity </a:t>
          </a:r>
          <a:r>
            <a:rPr lang="en-GB"/>
            <a:t>and </a:t>
          </a:r>
          <a:r>
            <a:rPr lang="en-GB" b="1"/>
            <a:t>wellbeing of others. </a:t>
          </a:r>
          <a:endParaRPr lang="en-US"/>
        </a:p>
      </dgm:t>
    </dgm:pt>
    <dgm:pt modelId="{024A5F58-C714-470C-9DC9-400672DFC50E}" type="parTrans" cxnId="{88F9139B-FC17-43C9-80DA-7D2D3F4942EC}">
      <dgm:prSet/>
      <dgm:spPr/>
      <dgm:t>
        <a:bodyPr/>
        <a:lstStyle/>
        <a:p>
          <a:endParaRPr lang="en-US"/>
        </a:p>
      </dgm:t>
    </dgm:pt>
    <dgm:pt modelId="{98DF194C-360D-4E20-B6B3-8DE9362A26E6}" type="sibTrans" cxnId="{88F9139B-FC17-43C9-80DA-7D2D3F4942EC}">
      <dgm:prSet/>
      <dgm:spPr/>
      <dgm:t>
        <a:bodyPr/>
        <a:lstStyle/>
        <a:p>
          <a:endParaRPr lang="en-US"/>
        </a:p>
      </dgm:t>
    </dgm:pt>
    <dgm:pt modelId="{479AE3BA-10BD-4F6A-8F42-09320C5D185B}">
      <dgm:prSet/>
      <dgm:spPr/>
      <dgm:t>
        <a:bodyPr/>
        <a:lstStyle/>
        <a:p>
          <a:r>
            <a:rPr lang="en-GB"/>
            <a:t>An Ethical framework helps guide care workers to </a:t>
          </a:r>
          <a:r>
            <a:rPr lang="en-GB" b="1"/>
            <a:t>act safely, fairly </a:t>
          </a:r>
          <a:r>
            <a:rPr lang="en-GB"/>
            <a:t>and</a:t>
          </a:r>
          <a:r>
            <a:rPr lang="en-GB" b="1"/>
            <a:t> responsibly. </a:t>
          </a:r>
          <a:endParaRPr lang="en-US"/>
        </a:p>
      </dgm:t>
    </dgm:pt>
    <dgm:pt modelId="{6F5D9F90-9277-4520-9A14-F06D7D93E117}" type="parTrans" cxnId="{CBDB7D88-305E-4102-AA03-6BF062CAC71A}">
      <dgm:prSet/>
      <dgm:spPr/>
      <dgm:t>
        <a:bodyPr/>
        <a:lstStyle/>
        <a:p>
          <a:endParaRPr lang="en-US"/>
        </a:p>
      </dgm:t>
    </dgm:pt>
    <dgm:pt modelId="{1C9DDA01-D550-4681-8B1A-7797AE58F8BC}" type="sibTrans" cxnId="{CBDB7D88-305E-4102-AA03-6BF062CAC71A}">
      <dgm:prSet/>
      <dgm:spPr/>
      <dgm:t>
        <a:bodyPr/>
        <a:lstStyle/>
        <a:p>
          <a:endParaRPr lang="en-US"/>
        </a:p>
      </dgm:t>
    </dgm:pt>
    <dgm:pt modelId="{F56AB4F4-9A34-4750-8001-1008C291A13B}" type="pres">
      <dgm:prSet presAssocID="{7ED12393-EAAD-4A56-8F4D-7D12FC90FC31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3FB253A1-14A7-4D3C-870B-45F1A7BF10D3}" type="pres">
      <dgm:prSet presAssocID="{47FB8EB6-085A-492A-8684-AB5709453EA7}" presName="hierRoot1" presStyleCnt="0"/>
      <dgm:spPr/>
    </dgm:pt>
    <dgm:pt modelId="{3D9AA32C-55AF-4659-A181-94931E401AC9}" type="pres">
      <dgm:prSet presAssocID="{47FB8EB6-085A-492A-8684-AB5709453EA7}" presName="composite" presStyleCnt="0"/>
      <dgm:spPr/>
    </dgm:pt>
    <dgm:pt modelId="{0BD46AE1-DAD2-420F-AEE9-633654E1A287}" type="pres">
      <dgm:prSet presAssocID="{47FB8EB6-085A-492A-8684-AB5709453EA7}" presName="background" presStyleLbl="node0" presStyleIdx="0" presStyleCnt="2"/>
      <dgm:spPr/>
    </dgm:pt>
    <dgm:pt modelId="{69EA19B7-972E-4D07-9B86-86C91D14E1B0}" type="pres">
      <dgm:prSet presAssocID="{47FB8EB6-085A-492A-8684-AB5709453EA7}" presName="text" presStyleLbl="fgAcc0" presStyleIdx="0" presStyleCnt="2">
        <dgm:presLayoutVars>
          <dgm:chPref val="3"/>
        </dgm:presLayoutVars>
      </dgm:prSet>
      <dgm:spPr/>
    </dgm:pt>
    <dgm:pt modelId="{3D631431-7944-4261-BEEA-174FCD0E5B70}" type="pres">
      <dgm:prSet presAssocID="{47FB8EB6-085A-492A-8684-AB5709453EA7}" presName="hierChild2" presStyleCnt="0"/>
      <dgm:spPr/>
    </dgm:pt>
    <dgm:pt modelId="{4F0BCA1A-F5D5-46C8-AB98-13709A0617F4}" type="pres">
      <dgm:prSet presAssocID="{479AE3BA-10BD-4F6A-8F42-09320C5D185B}" presName="hierRoot1" presStyleCnt="0"/>
      <dgm:spPr/>
    </dgm:pt>
    <dgm:pt modelId="{F8DA6EF0-3ADB-4696-B7D7-64212EAB5EAE}" type="pres">
      <dgm:prSet presAssocID="{479AE3BA-10BD-4F6A-8F42-09320C5D185B}" presName="composite" presStyleCnt="0"/>
      <dgm:spPr/>
    </dgm:pt>
    <dgm:pt modelId="{B09A52F0-0773-43E6-9357-55EC98D5E840}" type="pres">
      <dgm:prSet presAssocID="{479AE3BA-10BD-4F6A-8F42-09320C5D185B}" presName="background" presStyleLbl="node0" presStyleIdx="1" presStyleCnt="2"/>
      <dgm:spPr/>
    </dgm:pt>
    <dgm:pt modelId="{0413D410-4B8C-49EF-B098-7B343FE49F5C}" type="pres">
      <dgm:prSet presAssocID="{479AE3BA-10BD-4F6A-8F42-09320C5D185B}" presName="text" presStyleLbl="fgAcc0" presStyleIdx="1" presStyleCnt="2">
        <dgm:presLayoutVars>
          <dgm:chPref val="3"/>
        </dgm:presLayoutVars>
      </dgm:prSet>
      <dgm:spPr/>
    </dgm:pt>
    <dgm:pt modelId="{4D648CC6-FD9C-41FA-BB28-E8328A9F306A}" type="pres">
      <dgm:prSet presAssocID="{479AE3BA-10BD-4F6A-8F42-09320C5D185B}" presName="hierChild2" presStyleCnt="0"/>
      <dgm:spPr/>
    </dgm:pt>
  </dgm:ptLst>
  <dgm:cxnLst>
    <dgm:cxn modelId="{C4F6E608-81A9-4699-844A-DE7900C3AD80}" type="presOf" srcId="{47FB8EB6-085A-492A-8684-AB5709453EA7}" destId="{69EA19B7-972E-4D07-9B86-86C91D14E1B0}" srcOrd="0" destOrd="0" presId="urn:microsoft.com/office/officeart/2005/8/layout/hierarchy1"/>
    <dgm:cxn modelId="{639D1368-4020-45B1-85EA-0C1B24818D96}" type="presOf" srcId="{479AE3BA-10BD-4F6A-8F42-09320C5D185B}" destId="{0413D410-4B8C-49EF-B098-7B343FE49F5C}" srcOrd="0" destOrd="0" presId="urn:microsoft.com/office/officeart/2005/8/layout/hierarchy1"/>
    <dgm:cxn modelId="{5400A350-D7F7-40C6-A810-7D541448FEC3}" type="presOf" srcId="{7ED12393-EAAD-4A56-8F4D-7D12FC90FC31}" destId="{F56AB4F4-9A34-4750-8001-1008C291A13B}" srcOrd="0" destOrd="0" presId="urn:microsoft.com/office/officeart/2005/8/layout/hierarchy1"/>
    <dgm:cxn modelId="{CBDB7D88-305E-4102-AA03-6BF062CAC71A}" srcId="{7ED12393-EAAD-4A56-8F4D-7D12FC90FC31}" destId="{479AE3BA-10BD-4F6A-8F42-09320C5D185B}" srcOrd="1" destOrd="0" parTransId="{6F5D9F90-9277-4520-9A14-F06D7D93E117}" sibTransId="{1C9DDA01-D550-4681-8B1A-7797AE58F8BC}"/>
    <dgm:cxn modelId="{88F9139B-FC17-43C9-80DA-7D2D3F4942EC}" srcId="{7ED12393-EAAD-4A56-8F4D-7D12FC90FC31}" destId="{47FB8EB6-085A-492A-8684-AB5709453EA7}" srcOrd="0" destOrd="0" parTransId="{024A5F58-C714-470C-9DC9-400672DFC50E}" sibTransId="{98DF194C-360D-4E20-B6B3-8DE9362A26E6}"/>
    <dgm:cxn modelId="{D00B1408-889E-425E-8E9A-1B14E93C2874}" type="presParOf" srcId="{F56AB4F4-9A34-4750-8001-1008C291A13B}" destId="{3FB253A1-14A7-4D3C-870B-45F1A7BF10D3}" srcOrd="0" destOrd="0" presId="urn:microsoft.com/office/officeart/2005/8/layout/hierarchy1"/>
    <dgm:cxn modelId="{73251CC9-8CE7-4A87-93B1-382C0D10AD99}" type="presParOf" srcId="{3FB253A1-14A7-4D3C-870B-45F1A7BF10D3}" destId="{3D9AA32C-55AF-4659-A181-94931E401AC9}" srcOrd="0" destOrd="0" presId="urn:microsoft.com/office/officeart/2005/8/layout/hierarchy1"/>
    <dgm:cxn modelId="{2511FBB2-F547-470D-A540-912286923D1F}" type="presParOf" srcId="{3D9AA32C-55AF-4659-A181-94931E401AC9}" destId="{0BD46AE1-DAD2-420F-AEE9-633654E1A287}" srcOrd="0" destOrd="0" presId="urn:microsoft.com/office/officeart/2005/8/layout/hierarchy1"/>
    <dgm:cxn modelId="{DA74D787-8A65-4450-ADCE-2FBFFDE35DF3}" type="presParOf" srcId="{3D9AA32C-55AF-4659-A181-94931E401AC9}" destId="{69EA19B7-972E-4D07-9B86-86C91D14E1B0}" srcOrd="1" destOrd="0" presId="urn:microsoft.com/office/officeart/2005/8/layout/hierarchy1"/>
    <dgm:cxn modelId="{038086CB-4727-4ABD-8D55-1911081205FD}" type="presParOf" srcId="{3FB253A1-14A7-4D3C-870B-45F1A7BF10D3}" destId="{3D631431-7944-4261-BEEA-174FCD0E5B70}" srcOrd="1" destOrd="0" presId="urn:microsoft.com/office/officeart/2005/8/layout/hierarchy1"/>
    <dgm:cxn modelId="{3722162B-1611-4B89-AE6B-760FF1890382}" type="presParOf" srcId="{F56AB4F4-9A34-4750-8001-1008C291A13B}" destId="{4F0BCA1A-F5D5-46C8-AB98-13709A0617F4}" srcOrd="1" destOrd="0" presId="urn:microsoft.com/office/officeart/2005/8/layout/hierarchy1"/>
    <dgm:cxn modelId="{C4066C31-6A27-40A0-9910-AB764A6EADC0}" type="presParOf" srcId="{4F0BCA1A-F5D5-46C8-AB98-13709A0617F4}" destId="{F8DA6EF0-3ADB-4696-B7D7-64212EAB5EAE}" srcOrd="0" destOrd="0" presId="urn:microsoft.com/office/officeart/2005/8/layout/hierarchy1"/>
    <dgm:cxn modelId="{C3B5AF87-D147-4587-A546-5300C5F4E8B2}" type="presParOf" srcId="{F8DA6EF0-3ADB-4696-B7D7-64212EAB5EAE}" destId="{B09A52F0-0773-43E6-9357-55EC98D5E840}" srcOrd="0" destOrd="0" presId="urn:microsoft.com/office/officeart/2005/8/layout/hierarchy1"/>
    <dgm:cxn modelId="{4434A555-2349-42DC-B4D8-73671085438E}" type="presParOf" srcId="{F8DA6EF0-3ADB-4696-B7D7-64212EAB5EAE}" destId="{0413D410-4B8C-49EF-B098-7B343FE49F5C}" srcOrd="1" destOrd="0" presId="urn:microsoft.com/office/officeart/2005/8/layout/hierarchy1"/>
    <dgm:cxn modelId="{B35F5FAE-BE86-4CB3-A686-1BC996A24FD8}" type="presParOf" srcId="{4F0BCA1A-F5D5-46C8-AB98-13709A0617F4}" destId="{4D648CC6-FD9C-41FA-BB28-E8328A9F306A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57090FB1-A4C4-430A-B846-B6A560E095DF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3_2" csCatId="accent3" phldr="1"/>
      <dgm:spPr/>
      <dgm:t>
        <a:bodyPr/>
        <a:lstStyle/>
        <a:p>
          <a:endParaRPr lang="en-US"/>
        </a:p>
      </dgm:t>
    </dgm:pt>
    <dgm:pt modelId="{FB7898D0-5876-4540-85CD-33CC87A24020}">
      <dgm:prSet/>
      <dgm:spPr/>
      <dgm:t>
        <a:bodyPr/>
        <a:lstStyle/>
        <a:p>
          <a:r>
            <a:rPr lang="en-GB" dirty="0"/>
            <a:t>Recognising each individual’s rights to make informed decisions about their own care.</a:t>
          </a:r>
          <a:endParaRPr lang="en-US" dirty="0"/>
        </a:p>
      </dgm:t>
    </dgm:pt>
    <dgm:pt modelId="{86F5CBC4-A871-4B57-9418-2CD33439ED77}" type="parTrans" cxnId="{8AB9B28D-12D2-4501-AA2D-26BE9A79A3AE}">
      <dgm:prSet/>
      <dgm:spPr/>
      <dgm:t>
        <a:bodyPr/>
        <a:lstStyle/>
        <a:p>
          <a:endParaRPr lang="en-US"/>
        </a:p>
      </dgm:t>
    </dgm:pt>
    <dgm:pt modelId="{0A456498-94E6-4C0B-8A12-1D374CD914AA}" type="sibTrans" cxnId="{8AB9B28D-12D2-4501-AA2D-26BE9A79A3AE}">
      <dgm:prSet/>
      <dgm:spPr/>
      <dgm:t>
        <a:bodyPr/>
        <a:lstStyle/>
        <a:p>
          <a:endParaRPr lang="en-US"/>
        </a:p>
      </dgm:t>
    </dgm:pt>
    <dgm:pt modelId="{3F53C818-4C64-43D8-B32E-3283B6FCCA1A}">
      <dgm:prSet/>
      <dgm:spPr/>
      <dgm:t>
        <a:bodyPr/>
        <a:lstStyle/>
        <a:p>
          <a:r>
            <a:rPr lang="en-GB"/>
            <a:t>Promoting independence and empowering patients to participate in decision-making. </a:t>
          </a:r>
          <a:endParaRPr lang="en-US"/>
        </a:p>
      </dgm:t>
    </dgm:pt>
    <dgm:pt modelId="{2D0B5614-35E6-40BB-942E-25AF87298D84}" type="parTrans" cxnId="{107C544A-4807-4178-A8CE-2FB64A8A3A20}">
      <dgm:prSet/>
      <dgm:spPr/>
      <dgm:t>
        <a:bodyPr/>
        <a:lstStyle/>
        <a:p>
          <a:endParaRPr lang="en-US"/>
        </a:p>
      </dgm:t>
    </dgm:pt>
    <dgm:pt modelId="{4DDB2B92-FEA6-4729-8AF9-0B4F4473FD56}" type="sibTrans" cxnId="{107C544A-4807-4178-A8CE-2FB64A8A3A20}">
      <dgm:prSet/>
      <dgm:spPr/>
      <dgm:t>
        <a:bodyPr/>
        <a:lstStyle/>
        <a:p>
          <a:endParaRPr lang="en-US"/>
        </a:p>
      </dgm:t>
    </dgm:pt>
    <dgm:pt modelId="{F83E4BC2-6B68-4125-940E-4C1FA86FD513}" type="pres">
      <dgm:prSet presAssocID="{57090FB1-A4C4-430A-B846-B6A560E095DF}" presName="root" presStyleCnt="0">
        <dgm:presLayoutVars>
          <dgm:dir/>
          <dgm:resizeHandles val="exact"/>
        </dgm:presLayoutVars>
      </dgm:prSet>
      <dgm:spPr/>
    </dgm:pt>
    <dgm:pt modelId="{C4D262AB-3FF3-4FB4-9DEB-05C18D28B966}" type="pres">
      <dgm:prSet presAssocID="{FB7898D0-5876-4540-85CD-33CC87A24020}" presName="compNode" presStyleCnt="0"/>
      <dgm:spPr/>
    </dgm:pt>
    <dgm:pt modelId="{19977766-034B-4478-A678-E83E327664C5}" type="pres">
      <dgm:prSet presAssocID="{FB7898D0-5876-4540-85CD-33CC87A24020}" presName="bgRect" presStyleLbl="bgShp" presStyleIdx="0" presStyleCnt="2"/>
      <dgm:spPr/>
    </dgm:pt>
    <dgm:pt modelId="{EE3140B8-C5F8-4D60-8BF3-03F07AE85F75}" type="pres">
      <dgm:prSet presAssocID="{FB7898D0-5876-4540-85CD-33CC87A24020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CBF443FE-51B0-43B4-A520-47EDC397C34B}" type="pres">
      <dgm:prSet presAssocID="{FB7898D0-5876-4540-85CD-33CC87A24020}" presName="spaceRect" presStyleCnt="0"/>
      <dgm:spPr/>
    </dgm:pt>
    <dgm:pt modelId="{C8B056E0-E5B7-41B8-9E01-1E3EAE573920}" type="pres">
      <dgm:prSet presAssocID="{FB7898D0-5876-4540-85CD-33CC87A24020}" presName="parTx" presStyleLbl="revTx" presStyleIdx="0" presStyleCnt="2">
        <dgm:presLayoutVars>
          <dgm:chMax val="0"/>
          <dgm:chPref val="0"/>
        </dgm:presLayoutVars>
      </dgm:prSet>
      <dgm:spPr/>
    </dgm:pt>
    <dgm:pt modelId="{55054E35-219B-4D03-A3A7-3AB924502A4E}" type="pres">
      <dgm:prSet presAssocID="{0A456498-94E6-4C0B-8A12-1D374CD914AA}" presName="sibTrans" presStyleCnt="0"/>
      <dgm:spPr/>
    </dgm:pt>
    <dgm:pt modelId="{2651B7CF-9493-4AE1-937C-198E790973BD}" type="pres">
      <dgm:prSet presAssocID="{3F53C818-4C64-43D8-B32E-3283B6FCCA1A}" presName="compNode" presStyleCnt="0"/>
      <dgm:spPr/>
    </dgm:pt>
    <dgm:pt modelId="{68E8EB13-AFD8-4D55-8594-E27D4C9C51BE}" type="pres">
      <dgm:prSet presAssocID="{3F53C818-4C64-43D8-B32E-3283B6FCCA1A}" presName="bgRect" presStyleLbl="bgShp" presStyleIdx="1" presStyleCnt="2"/>
      <dgm:spPr/>
    </dgm:pt>
    <dgm:pt modelId="{391774B0-0A6D-4BB5-AF7B-340D0BFA18F0}" type="pres">
      <dgm:prSet presAssocID="{3F53C818-4C64-43D8-B32E-3283B6FCCA1A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ospital"/>
        </a:ext>
      </dgm:extLst>
    </dgm:pt>
    <dgm:pt modelId="{0B823DE3-2ECA-41AE-9FC6-70CE612CD602}" type="pres">
      <dgm:prSet presAssocID="{3F53C818-4C64-43D8-B32E-3283B6FCCA1A}" presName="spaceRect" presStyleCnt="0"/>
      <dgm:spPr/>
    </dgm:pt>
    <dgm:pt modelId="{3096FDD9-5D7E-4A89-8339-FB54C9FED924}" type="pres">
      <dgm:prSet presAssocID="{3F53C818-4C64-43D8-B32E-3283B6FCCA1A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100DE21C-5069-4AB7-8BAA-84E698B302B2}" type="presOf" srcId="{FB7898D0-5876-4540-85CD-33CC87A24020}" destId="{C8B056E0-E5B7-41B8-9E01-1E3EAE573920}" srcOrd="0" destOrd="0" presId="urn:microsoft.com/office/officeart/2018/2/layout/IconVerticalSolidList"/>
    <dgm:cxn modelId="{31AE4A33-624A-4076-9EF2-3892AF2971DE}" type="presOf" srcId="{3F53C818-4C64-43D8-B32E-3283B6FCCA1A}" destId="{3096FDD9-5D7E-4A89-8339-FB54C9FED924}" srcOrd="0" destOrd="0" presId="urn:microsoft.com/office/officeart/2018/2/layout/IconVerticalSolidList"/>
    <dgm:cxn modelId="{107C544A-4807-4178-A8CE-2FB64A8A3A20}" srcId="{57090FB1-A4C4-430A-B846-B6A560E095DF}" destId="{3F53C818-4C64-43D8-B32E-3283B6FCCA1A}" srcOrd="1" destOrd="0" parTransId="{2D0B5614-35E6-40BB-942E-25AF87298D84}" sibTransId="{4DDB2B92-FEA6-4729-8AF9-0B4F4473FD56}"/>
    <dgm:cxn modelId="{EB43C78C-A47D-44B4-BE4B-8428B46F73A3}" type="presOf" srcId="{57090FB1-A4C4-430A-B846-B6A560E095DF}" destId="{F83E4BC2-6B68-4125-940E-4C1FA86FD513}" srcOrd="0" destOrd="0" presId="urn:microsoft.com/office/officeart/2018/2/layout/IconVerticalSolidList"/>
    <dgm:cxn modelId="{8AB9B28D-12D2-4501-AA2D-26BE9A79A3AE}" srcId="{57090FB1-A4C4-430A-B846-B6A560E095DF}" destId="{FB7898D0-5876-4540-85CD-33CC87A24020}" srcOrd="0" destOrd="0" parTransId="{86F5CBC4-A871-4B57-9418-2CD33439ED77}" sibTransId="{0A456498-94E6-4C0B-8A12-1D374CD914AA}"/>
    <dgm:cxn modelId="{58E26113-64AA-443C-82BF-14D387BEDC47}" type="presParOf" srcId="{F83E4BC2-6B68-4125-940E-4C1FA86FD513}" destId="{C4D262AB-3FF3-4FB4-9DEB-05C18D28B966}" srcOrd="0" destOrd="0" presId="urn:microsoft.com/office/officeart/2018/2/layout/IconVerticalSolidList"/>
    <dgm:cxn modelId="{93053E1A-1801-4553-89B6-9E7E8B1A8D03}" type="presParOf" srcId="{C4D262AB-3FF3-4FB4-9DEB-05C18D28B966}" destId="{19977766-034B-4478-A678-E83E327664C5}" srcOrd="0" destOrd="0" presId="urn:microsoft.com/office/officeart/2018/2/layout/IconVerticalSolidList"/>
    <dgm:cxn modelId="{BDB05825-DF17-40C6-B6A1-1B7512666617}" type="presParOf" srcId="{C4D262AB-3FF3-4FB4-9DEB-05C18D28B966}" destId="{EE3140B8-C5F8-4D60-8BF3-03F07AE85F75}" srcOrd="1" destOrd="0" presId="urn:microsoft.com/office/officeart/2018/2/layout/IconVerticalSolidList"/>
    <dgm:cxn modelId="{F5D65380-433E-4EDC-9E3D-032011E207F0}" type="presParOf" srcId="{C4D262AB-3FF3-4FB4-9DEB-05C18D28B966}" destId="{CBF443FE-51B0-43B4-A520-47EDC397C34B}" srcOrd="2" destOrd="0" presId="urn:microsoft.com/office/officeart/2018/2/layout/IconVerticalSolidList"/>
    <dgm:cxn modelId="{65C90764-17A2-4CB0-90E0-D8CE767DCEE0}" type="presParOf" srcId="{C4D262AB-3FF3-4FB4-9DEB-05C18D28B966}" destId="{C8B056E0-E5B7-41B8-9E01-1E3EAE573920}" srcOrd="3" destOrd="0" presId="urn:microsoft.com/office/officeart/2018/2/layout/IconVerticalSolidList"/>
    <dgm:cxn modelId="{909F058A-3443-4A94-AE0A-0D980D7A6193}" type="presParOf" srcId="{F83E4BC2-6B68-4125-940E-4C1FA86FD513}" destId="{55054E35-219B-4D03-A3A7-3AB924502A4E}" srcOrd="1" destOrd="0" presId="urn:microsoft.com/office/officeart/2018/2/layout/IconVerticalSolidList"/>
    <dgm:cxn modelId="{6109DFB9-BB94-4687-AB79-E8FFEB56BF73}" type="presParOf" srcId="{F83E4BC2-6B68-4125-940E-4C1FA86FD513}" destId="{2651B7CF-9493-4AE1-937C-198E790973BD}" srcOrd="2" destOrd="0" presId="urn:microsoft.com/office/officeart/2018/2/layout/IconVerticalSolidList"/>
    <dgm:cxn modelId="{50E5E88C-1525-4C39-AC2B-F8212FBB7D96}" type="presParOf" srcId="{2651B7CF-9493-4AE1-937C-198E790973BD}" destId="{68E8EB13-AFD8-4D55-8594-E27D4C9C51BE}" srcOrd="0" destOrd="0" presId="urn:microsoft.com/office/officeart/2018/2/layout/IconVerticalSolidList"/>
    <dgm:cxn modelId="{F68334C6-2DC4-480D-ABA5-363A8EAD1777}" type="presParOf" srcId="{2651B7CF-9493-4AE1-937C-198E790973BD}" destId="{391774B0-0A6D-4BB5-AF7B-340D0BFA18F0}" srcOrd="1" destOrd="0" presId="urn:microsoft.com/office/officeart/2018/2/layout/IconVerticalSolidList"/>
    <dgm:cxn modelId="{54B4E1A8-49E4-4B48-8067-C5242EF00A5C}" type="presParOf" srcId="{2651B7CF-9493-4AE1-937C-198E790973BD}" destId="{0B823DE3-2ECA-41AE-9FC6-70CE612CD602}" srcOrd="2" destOrd="0" presId="urn:microsoft.com/office/officeart/2018/2/layout/IconVerticalSolidList"/>
    <dgm:cxn modelId="{E6A06AD9-F528-490A-A99D-F4CE5D5607B1}" type="presParOf" srcId="{2651B7CF-9493-4AE1-937C-198E790973BD}" destId="{3096FDD9-5D7E-4A89-8339-FB54C9FED924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AF06F126-87FE-4DD5-A8A2-06FC4E5CC8F8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4D238E24-C0B2-4E6E-8E00-55682AEEE944}">
      <dgm:prSet/>
      <dgm:spPr/>
      <dgm:t>
        <a:bodyPr/>
        <a:lstStyle/>
        <a:p>
          <a:r>
            <a:rPr lang="en-GB"/>
            <a:t>Avoiding actions that cause physical, emotional or psychological harm.</a:t>
          </a:r>
          <a:endParaRPr lang="en-US"/>
        </a:p>
      </dgm:t>
    </dgm:pt>
    <dgm:pt modelId="{8C4A135E-DB4B-4651-8DCF-7F1D75EE3B2F}" type="parTrans" cxnId="{1CE52560-614E-44B1-A4B4-C499306AEDEC}">
      <dgm:prSet/>
      <dgm:spPr/>
      <dgm:t>
        <a:bodyPr/>
        <a:lstStyle/>
        <a:p>
          <a:endParaRPr lang="en-US"/>
        </a:p>
      </dgm:t>
    </dgm:pt>
    <dgm:pt modelId="{B8517797-A3A5-4232-BE63-B2829E0AEA52}" type="sibTrans" cxnId="{1CE52560-614E-44B1-A4B4-C499306AEDEC}">
      <dgm:prSet/>
      <dgm:spPr/>
      <dgm:t>
        <a:bodyPr/>
        <a:lstStyle/>
        <a:p>
          <a:endParaRPr lang="en-US"/>
        </a:p>
      </dgm:t>
    </dgm:pt>
    <dgm:pt modelId="{281424E0-7DF0-49CB-B8BD-CF18A46116A2}">
      <dgm:prSet/>
      <dgm:spPr/>
      <dgm:t>
        <a:bodyPr/>
        <a:lstStyle/>
        <a:p>
          <a:r>
            <a:rPr lang="en-GB"/>
            <a:t>Being aware of risks and taking steps to minimise them</a:t>
          </a:r>
          <a:endParaRPr lang="en-US"/>
        </a:p>
      </dgm:t>
    </dgm:pt>
    <dgm:pt modelId="{DD13B094-6C2B-405B-9550-A5225A7346BA}" type="parTrans" cxnId="{C837424D-BEE0-4C3C-AD01-995B30D0C226}">
      <dgm:prSet/>
      <dgm:spPr/>
      <dgm:t>
        <a:bodyPr/>
        <a:lstStyle/>
        <a:p>
          <a:endParaRPr lang="en-US"/>
        </a:p>
      </dgm:t>
    </dgm:pt>
    <dgm:pt modelId="{C3D81A70-6C17-40F6-B1DB-AD761F6F58A4}" type="sibTrans" cxnId="{C837424D-BEE0-4C3C-AD01-995B30D0C226}">
      <dgm:prSet/>
      <dgm:spPr/>
      <dgm:t>
        <a:bodyPr/>
        <a:lstStyle/>
        <a:p>
          <a:endParaRPr lang="en-US"/>
        </a:p>
      </dgm:t>
    </dgm:pt>
    <dgm:pt modelId="{94A53724-76EC-4B85-9B95-662AA33F712E}" type="pres">
      <dgm:prSet presAssocID="{AF06F126-87FE-4DD5-A8A2-06FC4E5CC8F8}" presName="root" presStyleCnt="0">
        <dgm:presLayoutVars>
          <dgm:dir/>
          <dgm:resizeHandles val="exact"/>
        </dgm:presLayoutVars>
      </dgm:prSet>
      <dgm:spPr/>
    </dgm:pt>
    <dgm:pt modelId="{8A950342-AD02-40E1-BD4F-E76945592248}" type="pres">
      <dgm:prSet presAssocID="{4D238E24-C0B2-4E6E-8E00-55682AEEE944}" presName="compNode" presStyleCnt="0"/>
      <dgm:spPr/>
    </dgm:pt>
    <dgm:pt modelId="{DFA23D5B-63C8-45F2-8173-FACFAEC924E4}" type="pres">
      <dgm:prSet presAssocID="{4D238E24-C0B2-4E6E-8E00-55682AEEE944}" presName="bgRect" presStyleLbl="bgShp" presStyleIdx="0" presStyleCnt="2"/>
      <dgm:spPr/>
    </dgm:pt>
    <dgm:pt modelId="{A2E73446-C50D-4BDD-B4A3-8B6C9DCFCDD8}" type="pres">
      <dgm:prSet presAssocID="{4D238E24-C0B2-4E6E-8E00-55682AEEE944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"/>
        </a:ext>
      </dgm:extLst>
    </dgm:pt>
    <dgm:pt modelId="{9EC3E5F1-D50A-4096-A917-228D622948D4}" type="pres">
      <dgm:prSet presAssocID="{4D238E24-C0B2-4E6E-8E00-55682AEEE944}" presName="spaceRect" presStyleCnt="0"/>
      <dgm:spPr/>
    </dgm:pt>
    <dgm:pt modelId="{FEEB4B42-5AD3-4975-B6A3-A82FB2FB4F5B}" type="pres">
      <dgm:prSet presAssocID="{4D238E24-C0B2-4E6E-8E00-55682AEEE944}" presName="parTx" presStyleLbl="revTx" presStyleIdx="0" presStyleCnt="2">
        <dgm:presLayoutVars>
          <dgm:chMax val="0"/>
          <dgm:chPref val="0"/>
        </dgm:presLayoutVars>
      </dgm:prSet>
      <dgm:spPr/>
    </dgm:pt>
    <dgm:pt modelId="{95C69D89-5E46-4F73-B6F3-DE99C7A5D438}" type="pres">
      <dgm:prSet presAssocID="{B8517797-A3A5-4232-BE63-B2829E0AEA52}" presName="sibTrans" presStyleCnt="0"/>
      <dgm:spPr/>
    </dgm:pt>
    <dgm:pt modelId="{F3133C23-D8C4-4D66-94FB-8CB5958C64EB}" type="pres">
      <dgm:prSet presAssocID="{281424E0-7DF0-49CB-B8BD-CF18A46116A2}" presName="compNode" presStyleCnt="0"/>
      <dgm:spPr/>
    </dgm:pt>
    <dgm:pt modelId="{F4AA02FE-2492-416D-BD58-70361BE5143D}" type="pres">
      <dgm:prSet presAssocID="{281424E0-7DF0-49CB-B8BD-CF18A46116A2}" presName="bgRect" presStyleLbl="bgShp" presStyleIdx="1" presStyleCnt="2"/>
      <dgm:spPr/>
    </dgm:pt>
    <dgm:pt modelId="{97201851-6F04-4B1C-962C-74BE4720944A}" type="pres">
      <dgm:prSet presAssocID="{281424E0-7DF0-49CB-B8BD-CF18A46116A2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arning"/>
        </a:ext>
      </dgm:extLst>
    </dgm:pt>
    <dgm:pt modelId="{48B5AC98-4BC8-4999-8FA6-9BD53CEC8413}" type="pres">
      <dgm:prSet presAssocID="{281424E0-7DF0-49CB-B8BD-CF18A46116A2}" presName="spaceRect" presStyleCnt="0"/>
      <dgm:spPr/>
    </dgm:pt>
    <dgm:pt modelId="{9EEA47BE-7C17-46FC-A5E2-05366EE30F80}" type="pres">
      <dgm:prSet presAssocID="{281424E0-7DF0-49CB-B8BD-CF18A46116A2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1CE52560-614E-44B1-A4B4-C499306AEDEC}" srcId="{AF06F126-87FE-4DD5-A8A2-06FC4E5CC8F8}" destId="{4D238E24-C0B2-4E6E-8E00-55682AEEE944}" srcOrd="0" destOrd="0" parTransId="{8C4A135E-DB4B-4651-8DCF-7F1D75EE3B2F}" sibTransId="{B8517797-A3A5-4232-BE63-B2829E0AEA52}"/>
    <dgm:cxn modelId="{C837424D-BEE0-4C3C-AD01-995B30D0C226}" srcId="{AF06F126-87FE-4DD5-A8A2-06FC4E5CC8F8}" destId="{281424E0-7DF0-49CB-B8BD-CF18A46116A2}" srcOrd="1" destOrd="0" parTransId="{DD13B094-6C2B-405B-9550-A5225A7346BA}" sibTransId="{C3D81A70-6C17-40F6-B1DB-AD761F6F58A4}"/>
    <dgm:cxn modelId="{60796481-4136-4233-8B7A-0A38458F8908}" type="presOf" srcId="{AF06F126-87FE-4DD5-A8A2-06FC4E5CC8F8}" destId="{94A53724-76EC-4B85-9B95-662AA33F712E}" srcOrd="0" destOrd="0" presId="urn:microsoft.com/office/officeart/2018/2/layout/IconVerticalSolidList"/>
    <dgm:cxn modelId="{CBC7B39F-CF15-4C7D-933D-6F18A14EDEF6}" type="presOf" srcId="{4D238E24-C0B2-4E6E-8E00-55682AEEE944}" destId="{FEEB4B42-5AD3-4975-B6A3-A82FB2FB4F5B}" srcOrd="0" destOrd="0" presId="urn:microsoft.com/office/officeart/2018/2/layout/IconVerticalSolidList"/>
    <dgm:cxn modelId="{420185A1-CD32-4D79-93F9-6F069DDA5D6E}" type="presOf" srcId="{281424E0-7DF0-49CB-B8BD-CF18A46116A2}" destId="{9EEA47BE-7C17-46FC-A5E2-05366EE30F80}" srcOrd="0" destOrd="0" presId="urn:microsoft.com/office/officeart/2018/2/layout/IconVerticalSolidList"/>
    <dgm:cxn modelId="{4FF6211E-84D1-4D6B-BF51-22089C5D6CB5}" type="presParOf" srcId="{94A53724-76EC-4B85-9B95-662AA33F712E}" destId="{8A950342-AD02-40E1-BD4F-E76945592248}" srcOrd="0" destOrd="0" presId="urn:microsoft.com/office/officeart/2018/2/layout/IconVerticalSolidList"/>
    <dgm:cxn modelId="{D8341152-7F81-4B73-B521-5149BECC8A1C}" type="presParOf" srcId="{8A950342-AD02-40E1-BD4F-E76945592248}" destId="{DFA23D5B-63C8-45F2-8173-FACFAEC924E4}" srcOrd="0" destOrd="0" presId="urn:microsoft.com/office/officeart/2018/2/layout/IconVerticalSolidList"/>
    <dgm:cxn modelId="{297760F2-7AEB-4898-A358-F91A5CDA1982}" type="presParOf" srcId="{8A950342-AD02-40E1-BD4F-E76945592248}" destId="{A2E73446-C50D-4BDD-B4A3-8B6C9DCFCDD8}" srcOrd="1" destOrd="0" presId="urn:microsoft.com/office/officeart/2018/2/layout/IconVerticalSolidList"/>
    <dgm:cxn modelId="{187EE661-B3FD-4CC8-A6E8-7BB97A48F344}" type="presParOf" srcId="{8A950342-AD02-40E1-BD4F-E76945592248}" destId="{9EC3E5F1-D50A-4096-A917-228D622948D4}" srcOrd="2" destOrd="0" presId="urn:microsoft.com/office/officeart/2018/2/layout/IconVerticalSolidList"/>
    <dgm:cxn modelId="{9786ED69-2292-45F8-B46C-45A6379E27F0}" type="presParOf" srcId="{8A950342-AD02-40E1-BD4F-E76945592248}" destId="{FEEB4B42-5AD3-4975-B6A3-A82FB2FB4F5B}" srcOrd="3" destOrd="0" presId="urn:microsoft.com/office/officeart/2018/2/layout/IconVerticalSolidList"/>
    <dgm:cxn modelId="{64C7AB2B-F80C-4E64-864F-24A8D75CCE8E}" type="presParOf" srcId="{94A53724-76EC-4B85-9B95-662AA33F712E}" destId="{95C69D89-5E46-4F73-B6F3-DE99C7A5D438}" srcOrd="1" destOrd="0" presId="urn:microsoft.com/office/officeart/2018/2/layout/IconVerticalSolidList"/>
    <dgm:cxn modelId="{A57B33CD-3BEF-444B-AF14-588CE1C7568D}" type="presParOf" srcId="{94A53724-76EC-4B85-9B95-662AA33F712E}" destId="{F3133C23-D8C4-4D66-94FB-8CB5958C64EB}" srcOrd="2" destOrd="0" presId="urn:microsoft.com/office/officeart/2018/2/layout/IconVerticalSolidList"/>
    <dgm:cxn modelId="{27D96F23-0F87-4EAF-9CD3-B18CCA5A8195}" type="presParOf" srcId="{F3133C23-D8C4-4D66-94FB-8CB5958C64EB}" destId="{F4AA02FE-2492-416D-BD58-70361BE5143D}" srcOrd="0" destOrd="0" presId="urn:microsoft.com/office/officeart/2018/2/layout/IconVerticalSolidList"/>
    <dgm:cxn modelId="{E9E361B7-3571-4C2C-A04D-967A16756E78}" type="presParOf" srcId="{F3133C23-D8C4-4D66-94FB-8CB5958C64EB}" destId="{97201851-6F04-4B1C-962C-74BE4720944A}" srcOrd="1" destOrd="0" presId="urn:microsoft.com/office/officeart/2018/2/layout/IconVerticalSolidList"/>
    <dgm:cxn modelId="{7B052B13-5E76-43D9-A856-7A07B244DDB2}" type="presParOf" srcId="{F3133C23-D8C4-4D66-94FB-8CB5958C64EB}" destId="{48B5AC98-4BC8-4999-8FA6-9BD53CEC8413}" srcOrd="2" destOrd="0" presId="urn:microsoft.com/office/officeart/2018/2/layout/IconVerticalSolidList"/>
    <dgm:cxn modelId="{7DEEA375-1B9E-4A08-B8F2-76D59FAFCC73}" type="presParOf" srcId="{F3133C23-D8C4-4D66-94FB-8CB5958C64EB}" destId="{9EEA47BE-7C17-46FC-A5E2-05366EE30F8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30BA8BDE-89CB-4731-B0AB-45A9A82CFD3B}" type="doc">
      <dgm:prSet loTypeId="urn:microsoft.com/office/officeart/2005/8/layout/hierarchy1" loCatId="hierarchy" qsTypeId="urn:microsoft.com/office/officeart/2005/8/quickstyle/simple5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5F60DF8E-0469-47DB-8963-11B5FD99A0F4}">
      <dgm:prSet/>
      <dgm:spPr/>
      <dgm:t>
        <a:bodyPr/>
        <a:lstStyle/>
        <a:p>
          <a:r>
            <a:rPr lang="en-GB"/>
            <a:t>Take responsibility for one’s actions and decisions.</a:t>
          </a:r>
          <a:endParaRPr lang="en-US"/>
        </a:p>
      </dgm:t>
    </dgm:pt>
    <dgm:pt modelId="{272D70F5-4463-4E13-B552-E1F973C83052}" type="parTrans" cxnId="{B5A8F737-D178-413A-AC2E-E93F11FE19FE}">
      <dgm:prSet/>
      <dgm:spPr/>
      <dgm:t>
        <a:bodyPr/>
        <a:lstStyle/>
        <a:p>
          <a:endParaRPr lang="en-US"/>
        </a:p>
      </dgm:t>
    </dgm:pt>
    <dgm:pt modelId="{F2FCF940-ED06-4123-BA4A-5A284A3F5C94}" type="sibTrans" cxnId="{B5A8F737-D178-413A-AC2E-E93F11FE19FE}">
      <dgm:prSet/>
      <dgm:spPr/>
      <dgm:t>
        <a:bodyPr/>
        <a:lstStyle/>
        <a:p>
          <a:endParaRPr lang="en-US"/>
        </a:p>
      </dgm:t>
    </dgm:pt>
    <dgm:pt modelId="{4683D00C-51F7-462C-B226-715E9B4FAC82}">
      <dgm:prSet/>
      <dgm:spPr/>
      <dgm:t>
        <a:bodyPr/>
        <a:lstStyle/>
        <a:p>
          <a:r>
            <a:rPr lang="en-GB"/>
            <a:t>Being honest, transparent, reliable and maintaining professional boundaries at all times.</a:t>
          </a:r>
          <a:endParaRPr lang="en-US"/>
        </a:p>
      </dgm:t>
    </dgm:pt>
    <dgm:pt modelId="{2232694F-11EE-4B89-B136-8D4CD6995393}" type="parTrans" cxnId="{73D176C9-AABE-479E-9C64-312BD42CBB19}">
      <dgm:prSet/>
      <dgm:spPr/>
      <dgm:t>
        <a:bodyPr/>
        <a:lstStyle/>
        <a:p>
          <a:endParaRPr lang="en-US"/>
        </a:p>
      </dgm:t>
    </dgm:pt>
    <dgm:pt modelId="{7DBEEF3A-970F-42A3-A6D9-D3EB12514F09}" type="sibTrans" cxnId="{73D176C9-AABE-479E-9C64-312BD42CBB19}">
      <dgm:prSet/>
      <dgm:spPr/>
      <dgm:t>
        <a:bodyPr/>
        <a:lstStyle/>
        <a:p>
          <a:endParaRPr lang="en-US"/>
        </a:p>
      </dgm:t>
    </dgm:pt>
    <dgm:pt modelId="{F1868272-43F4-4552-889A-8E04771AE9EE}" type="pres">
      <dgm:prSet presAssocID="{30BA8BDE-89CB-4731-B0AB-45A9A82CFD3B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65A6DF7D-85E3-457D-9C49-A4D28FA56F2B}" type="pres">
      <dgm:prSet presAssocID="{5F60DF8E-0469-47DB-8963-11B5FD99A0F4}" presName="hierRoot1" presStyleCnt="0"/>
      <dgm:spPr/>
    </dgm:pt>
    <dgm:pt modelId="{9D62971D-5CDE-48DB-B3C1-81E26C0DDAE4}" type="pres">
      <dgm:prSet presAssocID="{5F60DF8E-0469-47DB-8963-11B5FD99A0F4}" presName="composite" presStyleCnt="0"/>
      <dgm:spPr/>
    </dgm:pt>
    <dgm:pt modelId="{CEFA3060-41B7-4966-AE6B-BAEFD005B402}" type="pres">
      <dgm:prSet presAssocID="{5F60DF8E-0469-47DB-8963-11B5FD99A0F4}" presName="background" presStyleLbl="node0" presStyleIdx="0" presStyleCnt="2"/>
      <dgm:spPr/>
    </dgm:pt>
    <dgm:pt modelId="{E674F304-2B41-4611-A540-0BD1EF7BF80A}" type="pres">
      <dgm:prSet presAssocID="{5F60DF8E-0469-47DB-8963-11B5FD99A0F4}" presName="text" presStyleLbl="fgAcc0" presStyleIdx="0" presStyleCnt="2">
        <dgm:presLayoutVars>
          <dgm:chPref val="3"/>
        </dgm:presLayoutVars>
      </dgm:prSet>
      <dgm:spPr/>
    </dgm:pt>
    <dgm:pt modelId="{8F264141-37E3-4034-AE5C-9CDBEA804E05}" type="pres">
      <dgm:prSet presAssocID="{5F60DF8E-0469-47DB-8963-11B5FD99A0F4}" presName="hierChild2" presStyleCnt="0"/>
      <dgm:spPr/>
    </dgm:pt>
    <dgm:pt modelId="{9065B862-EBFE-4AE0-B05B-9E708998EF2E}" type="pres">
      <dgm:prSet presAssocID="{4683D00C-51F7-462C-B226-715E9B4FAC82}" presName="hierRoot1" presStyleCnt="0"/>
      <dgm:spPr/>
    </dgm:pt>
    <dgm:pt modelId="{D20BC17B-8480-4B18-9105-3B056500F24E}" type="pres">
      <dgm:prSet presAssocID="{4683D00C-51F7-462C-B226-715E9B4FAC82}" presName="composite" presStyleCnt="0"/>
      <dgm:spPr/>
    </dgm:pt>
    <dgm:pt modelId="{616B41B3-F71C-4E70-8EBC-1098F2FAB023}" type="pres">
      <dgm:prSet presAssocID="{4683D00C-51F7-462C-B226-715E9B4FAC82}" presName="background" presStyleLbl="node0" presStyleIdx="1" presStyleCnt="2"/>
      <dgm:spPr/>
    </dgm:pt>
    <dgm:pt modelId="{5EC6E3F2-23CF-4780-A25B-7E00548006F0}" type="pres">
      <dgm:prSet presAssocID="{4683D00C-51F7-462C-B226-715E9B4FAC82}" presName="text" presStyleLbl="fgAcc0" presStyleIdx="1" presStyleCnt="2">
        <dgm:presLayoutVars>
          <dgm:chPref val="3"/>
        </dgm:presLayoutVars>
      </dgm:prSet>
      <dgm:spPr/>
    </dgm:pt>
    <dgm:pt modelId="{67D531D1-6213-4C38-A457-8C8A0B360F62}" type="pres">
      <dgm:prSet presAssocID="{4683D00C-51F7-462C-B226-715E9B4FAC82}" presName="hierChild2" presStyleCnt="0"/>
      <dgm:spPr/>
    </dgm:pt>
  </dgm:ptLst>
  <dgm:cxnLst>
    <dgm:cxn modelId="{B5A8F737-D178-413A-AC2E-E93F11FE19FE}" srcId="{30BA8BDE-89CB-4731-B0AB-45A9A82CFD3B}" destId="{5F60DF8E-0469-47DB-8963-11B5FD99A0F4}" srcOrd="0" destOrd="0" parTransId="{272D70F5-4463-4E13-B552-E1F973C83052}" sibTransId="{F2FCF940-ED06-4123-BA4A-5A284A3F5C94}"/>
    <dgm:cxn modelId="{8EF90D53-7BED-4D71-91E6-8DCADA249BCB}" type="presOf" srcId="{30BA8BDE-89CB-4731-B0AB-45A9A82CFD3B}" destId="{F1868272-43F4-4552-889A-8E04771AE9EE}" srcOrd="0" destOrd="0" presId="urn:microsoft.com/office/officeart/2005/8/layout/hierarchy1"/>
    <dgm:cxn modelId="{BCD40C98-7754-4BD5-8261-0E652786BD25}" type="presOf" srcId="{4683D00C-51F7-462C-B226-715E9B4FAC82}" destId="{5EC6E3F2-23CF-4780-A25B-7E00548006F0}" srcOrd="0" destOrd="0" presId="urn:microsoft.com/office/officeart/2005/8/layout/hierarchy1"/>
    <dgm:cxn modelId="{73D176C9-AABE-479E-9C64-312BD42CBB19}" srcId="{30BA8BDE-89CB-4731-B0AB-45A9A82CFD3B}" destId="{4683D00C-51F7-462C-B226-715E9B4FAC82}" srcOrd="1" destOrd="0" parTransId="{2232694F-11EE-4B89-B136-8D4CD6995393}" sibTransId="{7DBEEF3A-970F-42A3-A6D9-D3EB12514F09}"/>
    <dgm:cxn modelId="{621759E1-8016-4C05-BBC6-537954283A84}" type="presOf" srcId="{5F60DF8E-0469-47DB-8963-11B5FD99A0F4}" destId="{E674F304-2B41-4611-A540-0BD1EF7BF80A}" srcOrd="0" destOrd="0" presId="urn:microsoft.com/office/officeart/2005/8/layout/hierarchy1"/>
    <dgm:cxn modelId="{C313DFDD-4392-4EFE-932F-0495CA687052}" type="presParOf" srcId="{F1868272-43F4-4552-889A-8E04771AE9EE}" destId="{65A6DF7D-85E3-457D-9C49-A4D28FA56F2B}" srcOrd="0" destOrd="0" presId="urn:microsoft.com/office/officeart/2005/8/layout/hierarchy1"/>
    <dgm:cxn modelId="{FA97E18D-5B3A-4A9F-B34B-92F7D5884A11}" type="presParOf" srcId="{65A6DF7D-85E3-457D-9C49-A4D28FA56F2B}" destId="{9D62971D-5CDE-48DB-B3C1-81E26C0DDAE4}" srcOrd="0" destOrd="0" presId="urn:microsoft.com/office/officeart/2005/8/layout/hierarchy1"/>
    <dgm:cxn modelId="{AF65A586-7C3B-4F71-B359-1C0346B26C68}" type="presParOf" srcId="{9D62971D-5CDE-48DB-B3C1-81E26C0DDAE4}" destId="{CEFA3060-41B7-4966-AE6B-BAEFD005B402}" srcOrd="0" destOrd="0" presId="urn:microsoft.com/office/officeart/2005/8/layout/hierarchy1"/>
    <dgm:cxn modelId="{37D07A16-F9E4-4F1F-9504-62F504ACF065}" type="presParOf" srcId="{9D62971D-5CDE-48DB-B3C1-81E26C0DDAE4}" destId="{E674F304-2B41-4611-A540-0BD1EF7BF80A}" srcOrd="1" destOrd="0" presId="urn:microsoft.com/office/officeart/2005/8/layout/hierarchy1"/>
    <dgm:cxn modelId="{2727A217-2F4A-4C98-81A3-29BF39C78947}" type="presParOf" srcId="{65A6DF7D-85E3-457D-9C49-A4D28FA56F2B}" destId="{8F264141-37E3-4034-AE5C-9CDBEA804E05}" srcOrd="1" destOrd="0" presId="urn:microsoft.com/office/officeart/2005/8/layout/hierarchy1"/>
    <dgm:cxn modelId="{8E6A66E0-549B-478E-A060-CFE70AC02238}" type="presParOf" srcId="{F1868272-43F4-4552-889A-8E04771AE9EE}" destId="{9065B862-EBFE-4AE0-B05B-9E708998EF2E}" srcOrd="1" destOrd="0" presId="urn:microsoft.com/office/officeart/2005/8/layout/hierarchy1"/>
    <dgm:cxn modelId="{DEFC7D2C-0F35-4BC0-B4D4-E42719B37387}" type="presParOf" srcId="{9065B862-EBFE-4AE0-B05B-9E708998EF2E}" destId="{D20BC17B-8480-4B18-9105-3B056500F24E}" srcOrd="0" destOrd="0" presId="urn:microsoft.com/office/officeart/2005/8/layout/hierarchy1"/>
    <dgm:cxn modelId="{FB926F93-CADA-45C0-A221-BC6F1114BECC}" type="presParOf" srcId="{D20BC17B-8480-4B18-9105-3B056500F24E}" destId="{616B41B3-F71C-4E70-8EBC-1098F2FAB023}" srcOrd="0" destOrd="0" presId="urn:microsoft.com/office/officeart/2005/8/layout/hierarchy1"/>
    <dgm:cxn modelId="{24596517-79CA-48EE-AD80-2E8DAD260F8E}" type="presParOf" srcId="{D20BC17B-8480-4B18-9105-3B056500F24E}" destId="{5EC6E3F2-23CF-4780-A25B-7E00548006F0}" srcOrd="1" destOrd="0" presId="urn:microsoft.com/office/officeart/2005/8/layout/hierarchy1"/>
    <dgm:cxn modelId="{C2C197FA-8088-4BEE-859E-6D73BC1FD2C5}" type="presParOf" srcId="{9065B862-EBFE-4AE0-B05B-9E708998EF2E}" destId="{67D531D1-6213-4C38-A457-8C8A0B360F62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F4BA840-76A4-4694-BA74-62E54114804D}">
      <dsp:nvSpPr>
        <dsp:cNvPr id="0" name=""/>
        <dsp:cNvSpPr/>
      </dsp:nvSpPr>
      <dsp:spPr>
        <a:xfrm>
          <a:off x="0" y="410"/>
          <a:ext cx="9779182" cy="961712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0BD5437-0F38-4CCC-A483-98233D637CBE}">
      <dsp:nvSpPr>
        <dsp:cNvPr id="0" name=""/>
        <dsp:cNvSpPr/>
      </dsp:nvSpPr>
      <dsp:spPr>
        <a:xfrm>
          <a:off x="290917" y="216796"/>
          <a:ext cx="528941" cy="52894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4528163-B2FF-479D-8FAD-167D2F9F4C71}">
      <dsp:nvSpPr>
        <dsp:cNvPr id="0" name=""/>
        <dsp:cNvSpPr/>
      </dsp:nvSpPr>
      <dsp:spPr>
        <a:xfrm>
          <a:off x="1110777" y="410"/>
          <a:ext cx="8668404" cy="9617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781" tIns="101781" rIns="101781" bIns="10178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Assignment one discussion.</a:t>
          </a:r>
          <a:endParaRPr lang="en-US" sz="2500" kern="1200"/>
        </a:p>
      </dsp:txBody>
      <dsp:txXfrm>
        <a:off x="1110777" y="410"/>
        <a:ext cx="8668404" cy="961712"/>
      </dsp:txXfrm>
    </dsp:sp>
    <dsp:sp modelId="{BFA6417A-268A-4FCD-A990-1715447EFFC3}">
      <dsp:nvSpPr>
        <dsp:cNvPr id="0" name=""/>
        <dsp:cNvSpPr/>
      </dsp:nvSpPr>
      <dsp:spPr>
        <a:xfrm>
          <a:off x="0" y="1202551"/>
          <a:ext cx="9779182" cy="961712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844E887-7B7C-4A0B-85CE-A69D9B68A540}">
      <dsp:nvSpPr>
        <dsp:cNvPr id="0" name=""/>
        <dsp:cNvSpPr/>
      </dsp:nvSpPr>
      <dsp:spPr>
        <a:xfrm>
          <a:off x="290917" y="1418936"/>
          <a:ext cx="528941" cy="52894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496E6CF-11CC-4CDD-8FBB-302C31AA0A1E}">
      <dsp:nvSpPr>
        <dsp:cNvPr id="0" name=""/>
        <dsp:cNvSpPr/>
      </dsp:nvSpPr>
      <dsp:spPr>
        <a:xfrm>
          <a:off x="1110777" y="1202551"/>
          <a:ext cx="8668404" cy="9617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781" tIns="101781" rIns="101781" bIns="10178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Apply counselling micro skills (Active listening, reflection, paraphrasing, questioning and summarising) in role play</a:t>
          </a:r>
          <a:endParaRPr lang="en-US" sz="2500" kern="1200"/>
        </a:p>
      </dsp:txBody>
      <dsp:txXfrm>
        <a:off x="1110777" y="1202551"/>
        <a:ext cx="8668404" cy="961712"/>
      </dsp:txXfrm>
    </dsp:sp>
    <dsp:sp modelId="{C94EAFFC-A66E-445D-8B96-D51A1351CE8E}">
      <dsp:nvSpPr>
        <dsp:cNvPr id="0" name=""/>
        <dsp:cNvSpPr/>
      </dsp:nvSpPr>
      <dsp:spPr>
        <a:xfrm>
          <a:off x="0" y="2405102"/>
          <a:ext cx="9779182" cy="961712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CEA2005-7C3E-4096-A0BC-BAE7D6C598FD}">
      <dsp:nvSpPr>
        <dsp:cNvPr id="0" name=""/>
        <dsp:cNvSpPr/>
      </dsp:nvSpPr>
      <dsp:spPr>
        <a:xfrm>
          <a:off x="290917" y="2621076"/>
          <a:ext cx="528941" cy="52894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DFBBF4D-A481-419A-969B-692FDFC63A54}">
      <dsp:nvSpPr>
        <dsp:cNvPr id="0" name=""/>
        <dsp:cNvSpPr/>
      </dsp:nvSpPr>
      <dsp:spPr>
        <a:xfrm>
          <a:off x="1110777" y="2404691"/>
          <a:ext cx="8668404" cy="9617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781" tIns="101781" rIns="101781" bIns="10178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Identify 6 key principles within a Health and Social Care ethical framework.</a:t>
          </a:r>
        </a:p>
      </dsp:txBody>
      <dsp:txXfrm>
        <a:off x="1110777" y="2404691"/>
        <a:ext cx="8668404" cy="96171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4E003DF-041B-4C32-AC2D-1549A9187162}">
      <dsp:nvSpPr>
        <dsp:cNvPr id="0" name=""/>
        <dsp:cNvSpPr/>
      </dsp:nvSpPr>
      <dsp:spPr>
        <a:xfrm>
          <a:off x="247599" y="592424"/>
          <a:ext cx="804803" cy="804803"/>
        </a:xfrm>
        <a:prstGeom prst="ellipse">
          <a:avLst/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C9227C7-9730-4A6F-8FA0-585D100811BF}">
      <dsp:nvSpPr>
        <dsp:cNvPr id="0" name=""/>
        <dsp:cNvSpPr/>
      </dsp:nvSpPr>
      <dsp:spPr>
        <a:xfrm>
          <a:off x="416607" y="761433"/>
          <a:ext cx="466786" cy="46678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D4A37F2-0DC7-47A1-9292-6469A2E2837E}">
      <dsp:nvSpPr>
        <dsp:cNvPr id="0" name=""/>
        <dsp:cNvSpPr/>
      </dsp:nvSpPr>
      <dsp:spPr>
        <a:xfrm>
          <a:off x="1224860" y="592424"/>
          <a:ext cx="1897036" cy="8048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Closed</a:t>
          </a:r>
          <a:endParaRPr lang="en-US" sz="2400" kern="1200"/>
        </a:p>
      </dsp:txBody>
      <dsp:txXfrm>
        <a:off x="1224860" y="592424"/>
        <a:ext cx="1897036" cy="804803"/>
      </dsp:txXfrm>
    </dsp:sp>
    <dsp:sp modelId="{B45F1BA6-7702-4B9E-A2E2-491A07441679}">
      <dsp:nvSpPr>
        <dsp:cNvPr id="0" name=""/>
        <dsp:cNvSpPr/>
      </dsp:nvSpPr>
      <dsp:spPr>
        <a:xfrm>
          <a:off x="3452441" y="592424"/>
          <a:ext cx="804803" cy="804803"/>
        </a:xfrm>
        <a:prstGeom prst="ellipse">
          <a:avLst/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3E99DB3-4320-46C8-829B-0AC26873613A}">
      <dsp:nvSpPr>
        <dsp:cNvPr id="0" name=""/>
        <dsp:cNvSpPr/>
      </dsp:nvSpPr>
      <dsp:spPr>
        <a:xfrm>
          <a:off x="3621450" y="761433"/>
          <a:ext cx="466786" cy="46678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7E33194-9BD5-4833-8BE7-D12C36A76B0E}">
      <dsp:nvSpPr>
        <dsp:cNvPr id="0" name=""/>
        <dsp:cNvSpPr/>
      </dsp:nvSpPr>
      <dsp:spPr>
        <a:xfrm>
          <a:off x="4429703" y="592424"/>
          <a:ext cx="1897036" cy="8048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Open</a:t>
          </a:r>
          <a:endParaRPr lang="en-US" sz="2400" kern="1200"/>
        </a:p>
      </dsp:txBody>
      <dsp:txXfrm>
        <a:off x="4429703" y="592424"/>
        <a:ext cx="1897036" cy="804803"/>
      </dsp:txXfrm>
    </dsp:sp>
    <dsp:sp modelId="{BF02DF7E-883F-4151-825E-D03C29295998}">
      <dsp:nvSpPr>
        <dsp:cNvPr id="0" name=""/>
        <dsp:cNvSpPr/>
      </dsp:nvSpPr>
      <dsp:spPr>
        <a:xfrm>
          <a:off x="6657284" y="592424"/>
          <a:ext cx="804803" cy="804803"/>
        </a:xfrm>
        <a:prstGeom prst="ellipse">
          <a:avLst/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7DB622B-B54C-4DCB-89E2-3BCCC35D9167}">
      <dsp:nvSpPr>
        <dsp:cNvPr id="0" name=""/>
        <dsp:cNvSpPr/>
      </dsp:nvSpPr>
      <dsp:spPr>
        <a:xfrm>
          <a:off x="6826293" y="761433"/>
          <a:ext cx="466786" cy="46678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2DBFD7C-1781-48D2-98F5-0F2399FA2CAE}">
      <dsp:nvSpPr>
        <dsp:cNvPr id="0" name=""/>
        <dsp:cNvSpPr/>
      </dsp:nvSpPr>
      <dsp:spPr>
        <a:xfrm>
          <a:off x="7634545" y="592424"/>
          <a:ext cx="1897036" cy="8048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Probing</a:t>
          </a:r>
          <a:endParaRPr lang="en-US" sz="2400" kern="1200"/>
        </a:p>
      </dsp:txBody>
      <dsp:txXfrm>
        <a:off x="7634545" y="592424"/>
        <a:ext cx="1897036" cy="804803"/>
      </dsp:txXfrm>
    </dsp:sp>
    <dsp:sp modelId="{EDEA305E-7B0F-43E7-8772-6B64DAF348A4}">
      <dsp:nvSpPr>
        <dsp:cNvPr id="0" name=""/>
        <dsp:cNvSpPr/>
      </dsp:nvSpPr>
      <dsp:spPr>
        <a:xfrm>
          <a:off x="247599" y="1969586"/>
          <a:ext cx="804803" cy="804803"/>
        </a:xfrm>
        <a:prstGeom prst="ellipse">
          <a:avLst/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AD82654-6637-42C9-85D4-A2BB9C900F2C}">
      <dsp:nvSpPr>
        <dsp:cNvPr id="0" name=""/>
        <dsp:cNvSpPr/>
      </dsp:nvSpPr>
      <dsp:spPr>
        <a:xfrm>
          <a:off x="416607" y="2138595"/>
          <a:ext cx="466786" cy="46678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54295B3-E0EE-435F-A561-DDF95EFCFC2D}">
      <dsp:nvSpPr>
        <dsp:cNvPr id="0" name=""/>
        <dsp:cNvSpPr/>
      </dsp:nvSpPr>
      <dsp:spPr>
        <a:xfrm>
          <a:off x="1224860" y="1969586"/>
          <a:ext cx="1897036" cy="8048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Clarifying</a:t>
          </a:r>
          <a:endParaRPr lang="en-US" sz="2400" kern="1200"/>
        </a:p>
      </dsp:txBody>
      <dsp:txXfrm>
        <a:off x="1224860" y="1969586"/>
        <a:ext cx="1897036" cy="804803"/>
      </dsp:txXfrm>
    </dsp:sp>
    <dsp:sp modelId="{816325C0-B266-46B7-8B7F-9871AAA46F16}">
      <dsp:nvSpPr>
        <dsp:cNvPr id="0" name=""/>
        <dsp:cNvSpPr/>
      </dsp:nvSpPr>
      <dsp:spPr>
        <a:xfrm>
          <a:off x="3452441" y="1969586"/>
          <a:ext cx="804803" cy="804803"/>
        </a:xfrm>
        <a:prstGeom prst="ellipse">
          <a:avLst/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AED4DF1-B3B1-46D6-B3B1-E25EF41C6C72}">
      <dsp:nvSpPr>
        <dsp:cNvPr id="0" name=""/>
        <dsp:cNvSpPr/>
      </dsp:nvSpPr>
      <dsp:spPr>
        <a:xfrm>
          <a:off x="3621450" y="2138595"/>
          <a:ext cx="466786" cy="466786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679E222-A9FD-4AEA-BCA5-12AFECE62B52}">
      <dsp:nvSpPr>
        <dsp:cNvPr id="0" name=""/>
        <dsp:cNvSpPr/>
      </dsp:nvSpPr>
      <dsp:spPr>
        <a:xfrm>
          <a:off x="4429703" y="1969586"/>
          <a:ext cx="1897036" cy="8048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Socratic</a:t>
          </a:r>
          <a:endParaRPr lang="en-US" sz="2400" kern="1200"/>
        </a:p>
      </dsp:txBody>
      <dsp:txXfrm>
        <a:off x="4429703" y="1969586"/>
        <a:ext cx="1897036" cy="804803"/>
      </dsp:txXfrm>
    </dsp:sp>
    <dsp:sp modelId="{53AB37D8-008A-4B05-A830-920765AC14B6}">
      <dsp:nvSpPr>
        <dsp:cNvPr id="0" name=""/>
        <dsp:cNvSpPr/>
      </dsp:nvSpPr>
      <dsp:spPr>
        <a:xfrm>
          <a:off x="6657284" y="1969586"/>
          <a:ext cx="804803" cy="804803"/>
        </a:xfrm>
        <a:prstGeom prst="ellipse">
          <a:avLst/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3111A99-2FA3-4BF8-876E-72CDB562DD12}">
      <dsp:nvSpPr>
        <dsp:cNvPr id="0" name=""/>
        <dsp:cNvSpPr/>
      </dsp:nvSpPr>
      <dsp:spPr>
        <a:xfrm>
          <a:off x="6826293" y="2138595"/>
          <a:ext cx="466786" cy="466786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5480AD4-6B98-439C-9749-047D8C24CB28}">
      <dsp:nvSpPr>
        <dsp:cNvPr id="0" name=""/>
        <dsp:cNvSpPr/>
      </dsp:nvSpPr>
      <dsp:spPr>
        <a:xfrm>
          <a:off x="7634545" y="1969586"/>
          <a:ext cx="1897036" cy="8048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Solution focused</a:t>
          </a:r>
          <a:endParaRPr lang="en-US" sz="2400" kern="1200"/>
        </a:p>
      </dsp:txBody>
      <dsp:txXfrm>
        <a:off x="7634545" y="1969586"/>
        <a:ext cx="1897036" cy="80480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BD46AE1-DAD2-420F-AEE9-633654E1A287}">
      <dsp:nvSpPr>
        <dsp:cNvPr id="0" name=""/>
        <dsp:cNvSpPr/>
      </dsp:nvSpPr>
      <dsp:spPr>
        <a:xfrm>
          <a:off x="1193" y="131923"/>
          <a:ext cx="4190054" cy="266068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69EA19B7-972E-4D07-9B86-86C91D14E1B0}">
      <dsp:nvSpPr>
        <dsp:cNvPr id="0" name=""/>
        <dsp:cNvSpPr/>
      </dsp:nvSpPr>
      <dsp:spPr>
        <a:xfrm>
          <a:off x="466755" y="574206"/>
          <a:ext cx="4190054" cy="266068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Ethics is about doing the right thing and making decisions that </a:t>
          </a:r>
          <a:r>
            <a:rPr lang="en-GB" sz="2800" b="1" kern="1200"/>
            <a:t>respects the rights, dignity </a:t>
          </a:r>
          <a:r>
            <a:rPr lang="en-GB" sz="2800" kern="1200"/>
            <a:t>and </a:t>
          </a:r>
          <a:r>
            <a:rPr lang="en-GB" sz="2800" b="1" kern="1200"/>
            <a:t>wellbeing of others. </a:t>
          </a:r>
          <a:endParaRPr lang="en-US" sz="2800" kern="1200"/>
        </a:p>
      </dsp:txBody>
      <dsp:txXfrm>
        <a:off x="544684" y="652135"/>
        <a:ext cx="4034196" cy="2504826"/>
      </dsp:txXfrm>
    </dsp:sp>
    <dsp:sp modelId="{B09A52F0-0773-43E6-9357-55EC98D5E840}">
      <dsp:nvSpPr>
        <dsp:cNvPr id="0" name=""/>
        <dsp:cNvSpPr/>
      </dsp:nvSpPr>
      <dsp:spPr>
        <a:xfrm>
          <a:off x="5122371" y="131923"/>
          <a:ext cx="4190054" cy="266068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0413D410-4B8C-49EF-B098-7B343FE49F5C}">
      <dsp:nvSpPr>
        <dsp:cNvPr id="0" name=""/>
        <dsp:cNvSpPr/>
      </dsp:nvSpPr>
      <dsp:spPr>
        <a:xfrm>
          <a:off x="5587933" y="574206"/>
          <a:ext cx="4190054" cy="266068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An Ethical framework helps guide care workers to </a:t>
          </a:r>
          <a:r>
            <a:rPr lang="en-GB" sz="2800" b="1" kern="1200"/>
            <a:t>act safely, fairly </a:t>
          </a:r>
          <a:r>
            <a:rPr lang="en-GB" sz="2800" kern="1200"/>
            <a:t>and</a:t>
          </a:r>
          <a:r>
            <a:rPr lang="en-GB" sz="2800" b="1" kern="1200"/>
            <a:t> responsibly. </a:t>
          </a:r>
          <a:endParaRPr lang="en-US" sz="2800" kern="1200"/>
        </a:p>
      </dsp:txBody>
      <dsp:txXfrm>
        <a:off x="5665862" y="652135"/>
        <a:ext cx="4034196" cy="250482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9977766-034B-4478-A678-E83E327664C5}">
      <dsp:nvSpPr>
        <dsp:cNvPr id="0" name=""/>
        <dsp:cNvSpPr/>
      </dsp:nvSpPr>
      <dsp:spPr>
        <a:xfrm>
          <a:off x="0" y="547107"/>
          <a:ext cx="9779182" cy="1010044"/>
        </a:xfrm>
        <a:prstGeom prst="roundRect">
          <a:avLst>
            <a:gd name="adj" fmla="val 10000"/>
          </a:avLst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E3140B8-C5F8-4D60-8BF3-03F07AE85F75}">
      <dsp:nvSpPr>
        <dsp:cNvPr id="0" name=""/>
        <dsp:cNvSpPr/>
      </dsp:nvSpPr>
      <dsp:spPr>
        <a:xfrm>
          <a:off x="305538" y="774367"/>
          <a:ext cx="555524" cy="55552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B056E0-E5B7-41B8-9E01-1E3EAE573920}">
      <dsp:nvSpPr>
        <dsp:cNvPr id="0" name=""/>
        <dsp:cNvSpPr/>
      </dsp:nvSpPr>
      <dsp:spPr>
        <a:xfrm>
          <a:off x="1166601" y="547107"/>
          <a:ext cx="8612580" cy="10100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896" tIns="106896" rIns="106896" bIns="106896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Recognising each individual’s rights to make informed decisions about their own care.</a:t>
          </a:r>
          <a:endParaRPr lang="en-US" sz="2500" kern="1200" dirty="0"/>
        </a:p>
      </dsp:txBody>
      <dsp:txXfrm>
        <a:off x="1166601" y="547107"/>
        <a:ext cx="8612580" cy="1010044"/>
      </dsp:txXfrm>
    </dsp:sp>
    <dsp:sp modelId="{68E8EB13-AFD8-4D55-8594-E27D4C9C51BE}">
      <dsp:nvSpPr>
        <dsp:cNvPr id="0" name=""/>
        <dsp:cNvSpPr/>
      </dsp:nvSpPr>
      <dsp:spPr>
        <a:xfrm>
          <a:off x="0" y="1809663"/>
          <a:ext cx="9779182" cy="1010044"/>
        </a:xfrm>
        <a:prstGeom prst="roundRect">
          <a:avLst>
            <a:gd name="adj" fmla="val 10000"/>
          </a:avLst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91774B0-0A6D-4BB5-AF7B-340D0BFA18F0}">
      <dsp:nvSpPr>
        <dsp:cNvPr id="0" name=""/>
        <dsp:cNvSpPr/>
      </dsp:nvSpPr>
      <dsp:spPr>
        <a:xfrm>
          <a:off x="305538" y="2036923"/>
          <a:ext cx="555524" cy="55552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096FDD9-5D7E-4A89-8339-FB54C9FED924}">
      <dsp:nvSpPr>
        <dsp:cNvPr id="0" name=""/>
        <dsp:cNvSpPr/>
      </dsp:nvSpPr>
      <dsp:spPr>
        <a:xfrm>
          <a:off x="1166601" y="1809663"/>
          <a:ext cx="8612580" cy="10100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896" tIns="106896" rIns="106896" bIns="106896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Promoting independence and empowering patients to participate in decision-making. </a:t>
          </a:r>
          <a:endParaRPr lang="en-US" sz="2500" kern="1200"/>
        </a:p>
      </dsp:txBody>
      <dsp:txXfrm>
        <a:off x="1166601" y="1809663"/>
        <a:ext cx="8612580" cy="1010044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FA23D5B-63C8-45F2-8173-FACFAEC924E4}">
      <dsp:nvSpPr>
        <dsp:cNvPr id="0" name=""/>
        <dsp:cNvSpPr/>
      </dsp:nvSpPr>
      <dsp:spPr>
        <a:xfrm>
          <a:off x="0" y="547107"/>
          <a:ext cx="9779182" cy="1010044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2E73446-C50D-4BDD-B4A3-8B6C9DCFCDD8}">
      <dsp:nvSpPr>
        <dsp:cNvPr id="0" name=""/>
        <dsp:cNvSpPr/>
      </dsp:nvSpPr>
      <dsp:spPr>
        <a:xfrm>
          <a:off x="305538" y="774367"/>
          <a:ext cx="555524" cy="55552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EEB4B42-5AD3-4975-B6A3-A82FB2FB4F5B}">
      <dsp:nvSpPr>
        <dsp:cNvPr id="0" name=""/>
        <dsp:cNvSpPr/>
      </dsp:nvSpPr>
      <dsp:spPr>
        <a:xfrm>
          <a:off x="1166601" y="547107"/>
          <a:ext cx="8612580" cy="10100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896" tIns="106896" rIns="106896" bIns="106896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Avoiding actions that cause physical, emotional or psychological harm.</a:t>
          </a:r>
          <a:endParaRPr lang="en-US" sz="2500" kern="1200"/>
        </a:p>
      </dsp:txBody>
      <dsp:txXfrm>
        <a:off x="1166601" y="547107"/>
        <a:ext cx="8612580" cy="1010044"/>
      </dsp:txXfrm>
    </dsp:sp>
    <dsp:sp modelId="{F4AA02FE-2492-416D-BD58-70361BE5143D}">
      <dsp:nvSpPr>
        <dsp:cNvPr id="0" name=""/>
        <dsp:cNvSpPr/>
      </dsp:nvSpPr>
      <dsp:spPr>
        <a:xfrm>
          <a:off x="0" y="1809663"/>
          <a:ext cx="9779182" cy="1010044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7201851-6F04-4B1C-962C-74BE4720944A}">
      <dsp:nvSpPr>
        <dsp:cNvPr id="0" name=""/>
        <dsp:cNvSpPr/>
      </dsp:nvSpPr>
      <dsp:spPr>
        <a:xfrm>
          <a:off x="305538" y="2036923"/>
          <a:ext cx="555524" cy="55552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EEA47BE-7C17-46FC-A5E2-05366EE30F80}">
      <dsp:nvSpPr>
        <dsp:cNvPr id="0" name=""/>
        <dsp:cNvSpPr/>
      </dsp:nvSpPr>
      <dsp:spPr>
        <a:xfrm>
          <a:off x="1166601" y="1809663"/>
          <a:ext cx="8612580" cy="10100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896" tIns="106896" rIns="106896" bIns="106896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Being aware of risks and taking steps to minimise them</a:t>
          </a:r>
          <a:endParaRPr lang="en-US" sz="2500" kern="1200"/>
        </a:p>
      </dsp:txBody>
      <dsp:txXfrm>
        <a:off x="1166601" y="1809663"/>
        <a:ext cx="8612580" cy="1010044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EFA3060-41B7-4966-AE6B-BAEFD005B402}">
      <dsp:nvSpPr>
        <dsp:cNvPr id="0" name=""/>
        <dsp:cNvSpPr/>
      </dsp:nvSpPr>
      <dsp:spPr>
        <a:xfrm>
          <a:off x="1193" y="131923"/>
          <a:ext cx="4190054" cy="266068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E674F304-2B41-4611-A540-0BD1EF7BF80A}">
      <dsp:nvSpPr>
        <dsp:cNvPr id="0" name=""/>
        <dsp:cNvSpPr/>
      </dsp:nvSpPr>
      <dsp:spPr>
        <a:xfrm>
          <a:off x="466755" y="574206"/>
          <a:ext cx="4190054" cy="266068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Take responsibility for one’s actions and decisions.</a:t>
          </a:r>
          <a:endParaRPr lang="en-US" sz="2900" kern="1200"/>
        </a:p>
      </dsp:txBody>
      <dsp:txXfrm>
        <a:off x="544684" y="652135"/>
        <a:ext cx="4034196" cy="2504826"/>
      </dsp:txXfrm>
    </dsp:sp>
    <dsp:sp modelId="{616B41B3-F71C-4E70-8EBC-1098F2FAB023}">
      <dsp:nvSpPr>
        <dsp:cNvPr id="0" name=""/>
        <dsp:cNvSpPr/>
      </dsp:nvSpPr>
      <dsp:spPr>
        <a:xfrm>
          <a:off x="5122371" y="131923"/>
          <a:ext cx="4190054" cy="266068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5EC6E3F2-23CF-4780-A25B-7E00548006F0}">
      <dsp:nvSpPr>
        <dsp:cNvPr id="0" name=""/>
        <dsp:cNvSpPr/>
      </dsp:nvSpPr>
      <dsp:spPr>
        <a:xfrm>
          <a:off x="5587933" y="574206"/>
          <a:ext cx="4190054" cy="266068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Being honest, transparent, reliable and maintaining professional boundaries at all times.</a:t>
          </a:r>
          <a:endParaRPr lang="en-US" sz="2900" kern="1200"/>
        </a:p>
      </dsp:txBody>
      <dsp:txXfrm>
        <a:off x="5665862" y="652135"/>
        <a:ext cx="4034196" cy="250482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3B129C17-9205-4554-BF5C-070656C21699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B41E939-D5BE-4B7F-BCD2-05DCC4E5E8C7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AB1389FC-84BB-41A0-BC92-057C08DC342F}" type="datetime1">
              <a:rPr lang="en-GB" smtClean="0"/>
              <a:t>03/11/2025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61800B1-1D76-46D4-ADAF-FD5EA7AFBE70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CBFA674-DC58-422B-8963-09FD1B05EDDB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3A42FE58-2C2A-433E-A3EF-B39ACF9731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3565752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909B039-1C6C-4DB3-861A-76F1FF2AC578}" type="datetime1">
              <a:rPr lang="en-GB" noProof="0" smtClean="0"/>
              <a:pPr/>
              <a:t>03/11/2025</a:t>
            </a:fld>
            <a:endParaRPr lang="en-GB" noProof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F97DC217-DF71-1A49-B3EA-559F1F43B0FF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846425201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F97DC217-DF71-1A49-B3EA-559F1F43B0FF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772432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F97DC217-DF71-1A49-B3EA-559F1F43B0FF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780964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F97DC217-DF71-1A49-B3EA-559F1F43B0FF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239843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4248F2-5264-4601-AA0B-6C092F77F2D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67493" y="1122363"/>
            <a:ext cx="7096933" cy="2387600"/>
          </a:xfrm>
        </p:spPr>
        <p:txBody>
          <a:bodyPr rtlCol="0" anchor="b">
            <a:noAutofit/>
          </a:bodyPr>
          <a:lstStyle>
            <a:lvl1pPr algn="l">
              <a:defRPr sz="6000" b="1">
                <a:latin typeface="+mj-lt"/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FB69D3-5632-4285-A209-9DCA67DA66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67493" y="3602038"/>
            <a:ext cx="9500507" cy="806675"/>
          </a:xfrm>
        </p:spPr>
        <p:txBody>
          <a:bodyPr rtlCol="0">
            <a:noAutofit/>
          </a:bodyPr>
          <a:lstStyle>
            <a:lvl1pPr marL="0" indent="0" algn="l">
              <a:buNone/>
              <a:defRPr sz="3200"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GB" noProof="0"/>
              <a:t>Click to edit Master subtitle style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AC79249-FDC0-364D-A734-AE1DE1605D28}"/>
              </a:ext>
            </a:extLst>
          </p:cNvPr>
          <p:cNvSpPr/>
          <p:nvPr userDrawn="1"/>
        </p:nvSpPr>
        <p:spPr>
          <a:xfrm>
            <a:off x="0" y="4572000"/>
            <a:ext cx="12192000" cy="2286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902465C8-266D-104C-9C49-323DF4A8277E}"/>
              </a:ext>
            </a:extLst>
          </p:cNvPr>
          <p:cNvSpPr/>
          <p:nvPr userDrawn="1"/>
        </p:nvSpPr>
        <p:spPr>
          <a:xfrm>
            <a:off x="583746" y="4960030"/>
            <a:ext cx="1551214" cy="1551214"/>
          </a:xfrm>
          <a:prstGeom prst="ellipse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1" name="Freeform 10">
            <a:extLst>
              <a:ext uri="{FF2B5EF4-FFF2-40B4-BE49-F238E27FC236}">
                <a16:creationId xmlns:a16="http://schemas.microsoft.com/office/drawing/2014/main" id="{37979A1C-BF60-B345-A664-2E4F7A3461EB}"/>
              </a:ext>
            </a:extLst>
          </p:cNvPr>
          <p:cNvSpPr/>
          <p:nvPr userDrawn="1"/>
        </p:nvSpPr>
        <p:spPr>
          <a:xfrm>
            <a:off x="1" y="4571999"/>
            <a:ext cx="1118508" cy="1118508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9" name="Freeform 8">
            <a:extLst>
              <a:ext uri="{FF2B5EF4-FFF2-40B4-BE49-F238E27FC236}">
                <a16:creationId xmlns:a16="http://schemas.microsoft.com/office/drawing/2014/main" id="{58080B3E-915C-2D4C-8608-596E1BFD6387}"/>
              </a:ext>
            </a:extLst>
          </p:cNvPr>
          <p:cNvSpPr/>
          <p:nvPr userDrawn="1"/>
        </p:nvSpPr>
        <p:spPr>
          <a:xfrm>
            <a:off x="1" y="5739492"/>
            <a:ext cx="1118508" cy="1118508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F15FBB50-09C8-B64E-AE57-67C5E70810CB}"/>
              </a:ext>
            </a:extLst>
          </p:cNvPr>
          <p:cNvGrpSpPr/>
          <p:nvPr userDrawn="1"/>
        </p:nvGrpSpPr>
        <p:grpSpPr>
          <a:xfrm>
            <a:off x="8264427" y="-3419"/>
            <a:ext cx="3927573" cy="3165022"/>
            <a:chOff x="9857014" y="13834"/>
            <a:chExt cx="2334986" cy="1881641"/>
          </a:xfrm>
        </p:grpSpPr>
        <p:sp>
          <p:nvSpPr>
            <p:cNvPr id="15" name="Freeform 14">
              <a:extLst>
                <a:ext uri="{FF2B5EF4-FFF2-40B4-BE49-F238E27FC236}">
                  <a16:creationId xmlns:a16="http://schemas.microsoft.com/office/drawing/2014/main" id="{EFBF1E52-11FA-DC48-B7AD-75734232FFE8}"/>
                </a:ext>
              </a:extLst>
            </p:cNvPr>
            <p:cNvSpPr/>
            <p:nvPr userDrawn="1"/>
          </p:nvSpPr>
          <p:spPr>
            <a:xfrm rot="5400000" flipH="1" flipV="1">
              <a:off x="10667433" y="370908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/>
            </a:p>
          </p:txBody>
        </p:sp>
        <p:sp>
          <p:nvSpPr>
            <p:cNvPr id="16" name="Freeform 15">
              <a:extLst>
                <a:ext uri="{FF2B5EF4-FFF2-40B4-BE49-F238E27FC236}">
                  <a16:creationId xmlns:a16="http://schemas.microsoft.com/office/drawing/2014/main" id="{4850B620-49F5-3748-84AF-682555D52792}"/>
                </a:ext>
              </a:extLst>
            </p:cNvPr>
            <p:cNvSpPr/>
            <p:nvPr userDrawn="1"/>
          </p:nvSpPr>
          <p:spPr>
            <a:xfrm rot="16200000" flipV="1">
              <a:off x="9499940" y="370908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2" name="Freeform 21">
            <a:extLst>
              <a:ext uri="{FF2B5EF4-FFF2-40B4-BE49-F238E27FC236}">
                <a16:creationId xmlns:a16="http://schemas.microsoft.com/office/drawing/2014/main" id="{BC68F289-2744-2F48-893A-3F17911625C8}"/>
              </a:ext>
            </a:extLst>
          </p:cNvPr>
          <p:cNvSpPr/>
          <p:nvPr userDrawn="1"/>
        </p:nvSpPr>
        <p:spPr>
          <a:xfrm>
            <a:off x="0" y="-1"/>
            <a:ext cx="1167493" cy="1167493"/>
          </a:xfrm>
          <a:custGeom>
            <a:avLst/>
            <a:gdLst>
              <a:gd name="connsiteX0" fmla="*/ 0 w 862693"/>
              <a:gd name="connsiteY0" fmla="*/ 0 h 862693"/>
              <a:gd name="connsiteX1" fmla="*/ 862693 w 862693"/>
              <a:gd name="connsiteY1" fmla="*/ 0 h 862693"/>
              <a:gd name="connsiteX2" fmla="*/ 0 w 862693"/>
              <a:gd name="connsiteY2" fmla="*/ 862693 h 862693"/>
              <a:gd name="connsiteX3" fmla="*/ 0 w 862693"/>
              <a:gd name="connsiteY3" fmla="*/ 0 h 8626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62693" h="862693">
                <a:moveTo>
                  <a:pt x="0" y="0"/>
                </a:moveTo>
                <a:lnTo>
                  <a:pt x="862693" y="0"/>
                </a:lnTo>
                <a:cubicBezTo>
                  <a:pt x="862693" y="476453"/>
                  <a:pt x="476452" y="862693"/>
                  <a:pt x="0" y="8626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8" name="Freeform 27">
            <a:extLst>
              <a:ext uri="{FF2B5EF4-FFF2-40B4-BE49-F238E27FC236}">
                <a16:creationId xmlns:a16="http://schemas.microsoft.com/office/drawing/2014/main" id="{9E240E8A-950E-7946-826C-415CB5DACA43}"/>
              </a:ext>
            </a:extLst>
          </p:cNvPr>
          <p:cNvSpPr/>
          <p:nvPr userDrawn="1"/>
        </p:nvSpPr>
        <p:spPr>
          <a:xfrm>
            <a:off x="11024507" y="4580708"/>
            <a:ext cx="1167493" cy="2277292"/>
          </a:xfrm>
          <a:custGeom>
            <a:avLst/>
            <a:gdLst>
              <a:gd name="connsiteX0" fmla="*/ 1167473 w 1167493"/>
              <a:gd name="connsiteY0" fmla="*/ 0 h 2272167"/>
              <a:gd name="connsiteX1" fmla="*/ 1167493 w 1167493"/>
              <a:gd name="connsiteY1" fmla="*/ 0 h 2272167"/>
              <a:gd name="connsiteX2" fmla="*/ 1167493 w 1167493"/>
              <a:gd name="connsiteY2" fmla="*/ 492960 h 2272167"/>
              <a:gd name="connsiteX3" fmla="*/ 1167493 w 1167493"/>
              <a:gd name="connsiteY3" fmla="*/ 720385 h 2272167"/>
              <a:gd name="connsiteX4" fmla="*/ 1167493 w 1167493"/>
              <a:gd name="connsiteY4" fmla="*/ 2272167 h 2272167"/>
              <a:gd name="connsiteX5" fmla="*/ 0 w 1167493"/>
              <a:gd name="connsiteY5" fmla="*/ 2272167 h 2272167"/>
              <a:gd name="connsiteX6" fmla="*/ 0 w 1167493"/>
              <a:gd name="connsiteY6" fmla="*/ 1898074 h 2272167"/>
              <a:gd name="connsiteX7" fmla="*/ 0 w 1167493"/>
              <a:gd name="connsiteY7" fmla="*/ 1271597 h 2272167"/>
              <a:gd name="connsiteX8" fmla="*/ 0 w 1167493"/>
              <a:gd name="connsiteY8" fmla="*/ 1177688 h 2272167"/>
              <a:gd name="connsiteX9" fmla="*/ 1048124 w 1167493"/>
              <a:gd name="connsiteY9" fmla="*/ 6080 h 2272167"/>
              <a:gd name="connsiteX10" fmla="*/ 1167473 w 1167493"/>
              <a:gd name="connsiteY10" fmla="*/ 0 h 22721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67493" h="2272167">
                <a:moveTo>
                  <a:pt x="1167473" y="0"/>
                </a:moveTo>
                <a:lnTo>
                  <a:pt x="1167493" y="0"/>
                </a:lnTo>
                <a:lnTo>
                  <a:pt x="1167493" y="492960"/>
                </a:lnTo>
                <a:lnTo>
                  <a:pt x="1167493" y="720385"/>
                </a:lnTo>
                <a:lnTo>
                  <a:pt x="1167493" y="2272167"/>
                </a:lnTo>
                <a:lnTo>
                  <a:pt x="0" y="2272167"/>
                </a:lnTo>
                <a:lnTo>
                  <a:pt x="0" y="1898074"/>
                </a:lnTo>
                <a:lnTo>
                  <a:pt x="0" y="1271597"/>
                </a:lnTo>
                <a:lnTo>
                  <a:pt x="0" y="1177688"/>
                </a:lnTo>
                <a:cubicBezTo>
                  <a:pt x="0" y="567919"/>
                  <a:pt x="459408" y="66389"/>
                  <a:pt x="1048124" y="6080"/>
                </a:cubicBezTo>
                <a:lnTo>
                  <a:pt x="1167473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9164985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rtlCol="0" anchor="b">
            <a:noAutofit/>
          </a:bodyPr>
          <a:lstStyle>
            <a:lvl1pPr>
              <a:defRPr sz="4800" b="1">
                <a:latin typeface="+mj-lt"/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3" y="2017467"/>
            <a:ext cx="9779182" cy="3366815"/>
          </a:xfrm>
        </p:spPr>
        <p:txBody>
          <a:bodyPr rtlCol="0">
            <a:noAutofit/>
          </a:bodyPr>
          <a:lstStyle>
            <a:lvl1pPr marL="0" indent="0">
              <a:buNone/>
              <a:defRPr>
                <a:latin typeface="+mn-lt"/>
              </a:defRPr>
            </a:lvl1pPr>
            <a:lvl2pPr marL="457200" indent="0">
              <a:buNone/>
              <a:defRPr>
                <a:latin typeface="+mn-lt"/>
              </a:defRPr>
            </a:lvl2pPr>
            <a:lvl3pPr marL="914400" indent="0">
              <a:buNone/>
              <a:defRPr>
                <a:latin typeface="+mn-lt"/>
              </a:defRPr>
            </a:lvl3pPr>
            <a:lvl4pPr marL="1371600" indent="0">
              <a:buNone/>
              <a:defRPr>
                <a:latin typeface="+mn-lt"/>
              </a:defRPr>
            </a:lvl4pPr>
            <a:lvl5pPr marL="1828800" indent="0">
              <a:buNone/>
              <a:defRPr>
                <a:latin typeface="+mn-lt"/>
              </a:defRPr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Freeform 3">
            <a:extLst>
              <a:ext uri="{FF2B5EF4-FFF2-40B4-BE49-F238E27FC236}">
                <a16:creationId xmlns:a16="http://schemas.microsoft.com/office/drawing/2014/main" id="{6A7F6A3F-E1DD-A246-9A6D-5F9B18BA2588}"/>
              </a:ext>
            </a:extLst>
          </p:cNvPr>
          <p:cNvSpPr/>
          <p:nvPr userDrawn="1"/>
        </p:nvSpPr>
        <p:spPr>
          <a:xfrm flipH="1">
            <a:off x="8580896" y="1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5" name="Freeform 4">
            <a:extLst>
              <a:ext uri="{FF2B5EF4-FFF2-40B4-BE49-F238E27FC236}">
                <a16:creationId xmlns:a16="http://schemas.microsoft.com/office/drawing/2014/main" id="{055FD0FC-C8FF-6741-A364-A29CDC6F9495}"/>
              </a:ext>
            </a:extLst>
          </p:cNvPr>
          <p:cNvSpPr/>
          <p:nvPr userDrawn="1"/>
        </p:nvSpPr>
        <p:spPr>
          <a:xfrm flipH="1">
            <a:off x="8580896" y="3246896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>
              <a:latin typeface="+mn-lt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D11C9832-A021-954E-A34F-2988D1189AE9}"/>
              </a:ext>
            </a:extLst>
          </p:cNvPr>
          <p:cNvSpPr/>
          <p:nvPr userDrawn="1"/>
        </p:nvSpPr>
        <p:spPr>
          <a:xfrm>
            <a:off x="1" y="0"/>
            <a:ext cx="933856" cy="933856"/>
          </a:xfrm>
          <a:custGeom>
            <a:avLst/>
            <a:gdLst>
              <a:gd name="connsiteX0" fmla="*/ 0 w 862693"/>
              <a:gd name="connsiteY0" fmla="*/ 0 h 862693"/>
              <a:gd name="connsiteX1" fmla="*/ 862693 w 862693"/>
              <a:gd name="connsiteY1" fmla="*/ 0 h 862693"/>
              <a:gd name="connsiteX2" fmla="*/ 0 w 862693"/>
              <a:gd name="connsiteY2" fmla="*/ 862693 h 862693"/>
              <a:gd name="connsiteX3" fmla="*/ 0 w 862693"/>
              <a:gd name="connsiteY3" fmla="*/ 0 h 8626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62693" h="862693">
                <a:moveTo>
                  <a:pt x="0" y="0"/>
                </a:moveTo>
                <a:lnTo>
                  <a:pt x="862693" y="0"/>
                </a:lnTo>
                <a:cubicBezTo>
                  <a:pt x="862693" y="476453"/>
                  <a:pt x="476452" y="862693"/>
                  <a:pt x="0" y="8626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9861BC34-DFBF-2D4F-B463-FCFBC08391FF}"/>
              </a:ext>
            </a:extLst>
          </p:cNvPr>
          <p:cNvGrpSpPr/>
          <p:nvPr userDrawn="1"/>
        </p:nvGrpSpPr>
        <p:grpSpPr>
          <a:xfrm>
            <a:off x="8082092" y="5590903"/>
            <a:ext cx="1572380" cy="1267097"/>
            <a:chOff x="7413403" y="4976359"/>
            <a:chExt cx="2334986" cy="1881641"/>
          </a:xfrm>
        </p:grpSpPr>
        <p:sp>
          <p:nvSpPr>
            <p:cNvPr id="7" name="Freeform 6">
              <a:extLst>
                <a:ext uri="{FF2B5EF4-FFF2-40B4-BE49-F238E27FC236}">
                  <a16:creationId xmlns:a16="http://schemas.microsoft.com/office/drawing/2014/main" id="{55C37C19-F268-4A43-A0D4-3B1B38D48952}"/>
                </a:ext>
              </a:extLst>
            </p:cNvPr>
            <p:cNvSpPr/>
            <p:nvPr userDrawn="1"/>
          </p:nvSpPr>
          <p:spPr>
            <a:xfrm rot="5400000" flipH="1" flipV="1">
              <a:off x="8223822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>
                <a:latin typeface="+mn-lt"/>
              </a:endParaRPr>
            </a:p>
          </p:txBody>
        </p:sp>
        <p:sp>
          <p:nvSpPr>
            <p:cNvPr id="8" name="Freeform 7">
              <a:extLst>
                <a:ext uri="{FF2B5EF4-FFF2-40B4-BE49-F238E27FC236}">
                  <a16:creationId xmlns:a16="http://schemas.microsoft.com/office/drawing/2014/main" id="{E4F760E5-9D5D-E44F-AEBF-20CA8DE87D11}"/>
                </a:ext>
              </a:extLst>
            </p:cNvPr>
            <p:cNvSpPr/>
            <p:nvPr userDrawn="1"/>
          </p:nvSpPr>
          <p:spPr>
            <a:xfrm rot="16200000" flipV="1">
              <a:off x="7056329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>
                <a:latin typeface="+mn-lt"/>
              </a:endParaRPr>
            </a:p>
          </p:txBody>
        </p:sp>
      </p:grp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7536C149-3EFE-A94E-902D-57CED00B2C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10/9/2021</a:t>
            </a:r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3CA1E78-F17D-F34D-9F81-0DBF44F378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1FE54918-A625-F64F-A42E-A427E9B2D4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7822712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2A62587F-7496-384A-AF40-18FC8CF0709D}"/>
              </a:ext>
            </a:extLst>
          </p:cNvPr>
          <p:cNvSpPr/>
          <p:nvPr userDrawn="1"/>
        </p:nvSpPr>
        <p:spPr>
          <a:xfrm>
            <a:off x="0" y="2286002"/>
            <a:ext cx="12208822" cy="4572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84DB028B-A475-224B-B675-A15A56CAD0BF}"/>
              </a:ext>
            </a:extLst>
          </p:cNvPr>
          <p:cNvSpPr/>
          <p:nvPr userDrawn="1"/>
        </p:nvSpPr>
        <p:spPr>
          <a:xfrm flipH="1">
            <a:off x="8597718" y="3246896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4" name="Freeform 13">
            <a:extLst>
              <a:ext uri="{FF2B5EF4-FFF2-40B4-BE49-F238E27FC236}">
                <a16:creationId xmlns:a16="http://schemas.microsoft.com/office/drawing/2014/main" id="{61C34955-105B-4D4D-B51D-754C5D38A85D}"/>
              </a:ext>
            </a:extLst>
          </p:cNvPr>
          <p:cNvSpPr/>
          <p:nvPr userDrawn="1"/>
        </p:nvSpPr>
        <p:spPr>
          <a:xfrm>
            <a:off x="1" y="0"/>
            <a:ext cx="933856" cy="933856"/>
          </a:xfrm>
          <a:custGeom>
            <a:avLst/>
            <a:gdLst>
              <a:gd name="connsiteX0" fmla="*/ 0 w 862693"/>
              <a:gd name="connsiteY0" fmla="*/ 0 h 862693"/>
              <a:gd name="connsiteX1" fmla="*/ 862693 w 862693"/>
              <a:gd name="connsiteY1" fmla="*/ 0 h 862693"/>
              <a:gd name="connsiteX2" fmla="*/ 0 w 862693"/>
              <a:gd name="connsiteY2" fmla="*/ 862693 h 862693"/>
              <a:gd name="connsiteX3" fmla="*/ 0 w 862693"/>
              <a:gd name="connsiteY3" fmla="*/ 0 h 8626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62693" h="862693">
                <a:moveTo>
                  <a:pt x="0" y="0"/>
                </a:moveTo>
                <a:lnTo>
                  <a:pt x="862693" y="0"/>
                </a:lnTo>
                <a:cubicBezTo>
                  <a:pt x="862693" y="476453"/>
                  <a:pt x="476452" y="862693"/>
                  <a:pt x="0" y="8626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5" name="Freeform 14">
            <a:extLst>
              <a:ext uri="{FF2B5EF4-FFF2-40B4-BE49-F238E27FC236}">
                <a16:creationId xmlns:a16="http://schemas.microsoft.com/office/drawing/2014/main" id="{2734DEB1-EC02-2E42-9292-4ADD115060A5}"/>
              </a:ext>
            </a:extLst>
          </p:cNvPr>
          <p:cNvSpPr/>
          <p:nvPr userDrawn="1"/>
        </p:nvSpPr>
        <p:spPr>
          <a:xfrm rot="5400000" flipH="1" flipV="1">
            <a:off x="10344100" y="438098"/>
            <a:ext cx="2285999" cy="1409801"/>
          </a:xfrm>
          <a:custGeom>
            <a:avLst/>
            <a:gdLst>
              <a:gd name="connsiteX0" fmla="*/ 1881641 w 1881641"/>
              <a:gd name="connsiteY0" fmla="*/ 1167473 h 1167493"/>
              <a:gd name="connsiteX1" fmla="*/ 1881641 w 1881641"/>
              <a:gd name="connsiteY1" fmla="*/ 1167493 h 1167493"/>
              <a:gd name="connsiteX2" fmla="*/ 1167493 w 1881641"/>
              <a:gd name="connsiteY2" fmla="*/ 1167493 h 1167493"/>
              <a:gd name="connsiteX3" fmla="*/ 0 w 1881641"/>
              <a:gd name="connsiteY3" fmla="*/ 0 h 1167493"/>
              <a:gd name="connsiteX4" fmla="*/ 714149 w 1881641"/>
              <a:gd name="connsiteY4" fmla="*/ 0 h 1167493"/>
              <a:gd name="connsiteX5" fmla="*/ 1875614 w 1881641"/>
              <a:gd name="connsiteY5" fmla="*/ 1048124 h 1167493"/>
              <a:gd name="connsiteX6" fmla="*/ 1881641 w 1881641"/>
              <a:gd name="connsiteY6" fmla="*/ 1167473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881641" h="1167493">
                <a:moveTo>
                  <a:pt x="1881641" y="1167473"/>
                </a:moveTo>
                <a:lnTo>
                  <a:pt x="1881641" y="1167493"/>
                </a:lnTo>
                <a:lnTo>
                  <a:pt x="1167493" y="1167493"/>
                </a:lnTo>
                <a:cubicBezTo>
                  <a:pt x="522704" y="1167493"/>
                  <a:pt x="0" y="644789"/>
                  <a:pt x="0" y="0"/>
                </a:cubicBezTo>
                <a:lnTo>
                  <a:pt x="714149" y="0"/>
                </a:lnTo>
                <a:cubicBezTo>
                  <a:pt x="1318639" y="0"/>
                  <a:pt x="1815827" y="459408"/>
                  <a:pt x="1875614" y="1048124"/>
                </a:cubicBezTo>
                <a:lnTo>
                  <a:pt x="1881641" y="1167473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3" name="Title 1">
            <a:extLst>
              <a:ext uri="{FF2B5EF4-FFF2-40B4-BE49-F238E27FC236}">
                <a16:creationId xmlns:a16="http://schemas.microsoft.com/office/drawing/2014/main" id="{5E932F0D-7FC3-634B-932C-3625C16C8D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rtlCol="0" anchor="b">
            <a:noAutofit/>
          </a:bodyPr>
          <a:lstStyle>
            <a:lvl1pPr>
              <a:defRPr sz="4800" b="1">
                <a:latin typeface="+mj-lt"/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65DE34-CDB7-41F7-A95A-592B99558C6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7492" y="2653167"/>
            <a:ext cx="9779183" cy="3436483"/>
          </a:xfrm>
        </p:spPr>
        <p:txBody>
          <a:bodyPr rtlCol="0">
            <a:noAutofit/>
          </a:bodyPr>
          <a:lstStyle>
            <a:lvl1pPr marL="0" indent="0">
              <a:lnSpc>
                <a:spcPct val="150000"/>
              </a:lnSpc>
              <a:buNone/>
              <a:defRPr sz="2400"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E95D4F5-F69B-42F6-8A9D-330F696E14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>
            <a:noAutofit/>
          </a:bodyPr>
          <a:lstStyle>
            <a:lvl1pPr>
              <a:defRPr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10/9/2021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79A23A-2238-4904-8692-9F2DAE8B8F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>
            <a:noAutofit/>
          </a:bodyPr>
          <a:lstStyle>
            <a:lvl1pPr>
              <a:defRPr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69FC35-DDC8-45FB-8ACB-21C15F57C1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206318" y="6356350"/>
            <a:ext cx="1604682" cy="365125"/>
          </a:xfrm>
        </p:spPr>
        <p:txBody>
          <a:bodyPr rtlCol="0">
            <a:noAutofit/>
          </a:bodyPr>
          <a:lstStyle>
            <a:lvl1pPr>
              <a:defRPr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8026350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Section 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Freeform 22">
            <a:extLst>
              <a:ext uri="{FF2B5EF4-FFF2-40B4-BE49-F238E27FC236}">
                <a16:creationId xmlns:a16="http://schemas.microsoft.com/office/drawing/2014/main" id="{067EACEC-C2DD-EA42-8504-176673AD1F20}"/>
              </a:ext>
            </a:extLst>
          </p:cNvPr>
          <p:cNvSpPr/>
          <p:nvPr userDrawn="1"/>
        </p:nvSpPr>
        <p:spPr>
          <a:xfrm>
            <a:off x="0" y="0"/>
            <a:ext cx="8025490" cy="6858000"/>
          </a:xfrm>
          <a:custGeom>
            <a:avLst/>
            <a:gdLst>
              <a:gd name="connsiteX0" fmla="*/ 0 w 8025490"/>
              <a:gd name="connsiteY0" fmla="*/ 0 h 6858000"/>
              <a:gd name="connsiteX1" fmla="*/ 4596490 w 8025490"/>
              <a:gd name="connsiteY1" fmla="*/ 0 h 6858000"/>
              <a:gd name="connsiteX2" fmla="*/ 8025490 w 8025490"/>
              <a:gd name="connsiteY2" fmla="*/ 3429000 h 6858000"/>
              <a:gd name="connsiteX3" fmla="*/ 4596490 w 8025490"/>
              <a:gd name="connsiteY3" fmla="*/ 6858000 h 6858000"/>
              <a:gd name="connsiteX4" fmla="*/ 0 w 8025490"/>
              <a:gd name="connsiteY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025490" h="6858000">
                <a:moveTo>
                  <a:pt x="0" y="0"/>
                </a:moveTo>
                <a:lnTo>
                  <a:pt x="4596490" y="0"/>
                </a:lnTo>
                <a:cubicBezTo>
                  <a:pt x="6490274" y="0"/>
                  <a:pt x="8025490" y="1535216"/>
                  <a:pt x="8025490" y="3429000"/>
                </a:cubicBezTo>
                <a:cubicBezTo>
                  <a:pt x="8025490" y="5322784"/>
                  <a:pt x="6490274" y="6858000"/>
                  <a:pt x="4596490" y="6858000"/>
                </a:cubicBezTo>
                <a:lnTo>
                  <a:pt x="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94248F2-5264-4601-AA0B-6C092F77F2D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67494" y="1059400"/>
            <a:ext cx="6245912" cy="2387600"/>
          </a:xfrm>
        </p:spPr>
        <p:txBody>
          <a:bodyPr rtlCol="0" anchor="b">
            <a:noAutofit/>
          </a:bodyPr>
          <a:lstStyle>
            <a:lvl1pPr algn="l">
              <a:defRPr sz="6000" b="1">
                <a:solidFill>
                  <a:schemeClr val="bg1"/>
                </a:solidFill>
                <a:latin typeface="+mj-lt"/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FB69D3-5632-4285-A209-9DCA67DA66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67494" y="3539075"/>
            <a:ext cx="6245912" cy="1406101"/>
          </a:xfrm>
        </p:spPr>
        <p:txBody>
          <a:bodyPr rtlCol="0">
            <a:noAutofit/>
          </a:bodyPr>
          <a:lstStyle>
            <a:lvl1pPr marL="0" indent="0" algn="l">
              <a:buNone/>
              <a:defRPr sz="3200">
                <a:solidFill>
                  <a:schemeClr val="bg1"/>
                </a:solidFill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GB" noProof="0"/>
              <a:t>Click to edit Master subtitle style</a:t>
            </a:r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89843C7E-5704-7A46-8974-F3BFA42E7310}"/>
              </a:ext>
            </a:extLst>
          </p:cNvPr>
          <p:cNvGrpSpPr/>
          <p:nvPr userDrawn="1"/>
        </p:nvGrpSpPr>
        <p:grpSpPr>
          <a:xfrm rot="16200000">
            <a:off x="8286528" y="2207195"/>
            <a:ext cx="3032351" cy="2443610"/>
            <a:chOff x="9857014" y="13834"/>
            <a:chExt cx="2334986" cy="1881641"/>
          </a:xfrm>
        </p:grpSpPr>
        <p:sp>
          <p:nvSpPr>
            <p:cNvPr id="15" name="Freeform 14">
              <a:extLst>
                <a:ext uri="{FF2B5EF4-FFF2-40B4-BE49-F238E27FC236}">
                  <a16:creationId xmlns:a16="http://schemas.microsoft.com/office/drawing/2014/main" id="{EFBF1E52-11FA-DC48-B7AD-75734232FFE8}"/>
                </a:ext>
              </a:extLst>
            </p:cNvPr>
            <p:cNvSpPr/>
            <p:nvPr userDrawn="1"/>
          </p:nvSpPr>
          <p:spPr>
            <a:xfrm rot="5400000" flipH="1" flipV="1">
              <a:off x="10667433" y="370908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/>
            </a:p>
          </p:txBody>
        </p:sp>
        <p:sp>
          <p:nvSpPr>
            <p:cNvPr id="16" name="Freeform 15">
              <a:extLst>
                <a:ext uri="{FF2B5EF4-FFF2-40B4-BE49-F238E27FC236}">
                  <a16:creationId xmlns:a16="http://schemas.microsoft.com/office/drawing/2014/main" id="{4850B620-49F5-3748-84AF-682555D52792}"/>
                </a:ext>
              </a:extLst>
            </p:cNvPr>
            <p:cNvSpPr/>
            <p:nvPr userDrawn="1"/>
          </p:nvSpPr>
          <p:spPr>
            <a:xfrm rot="16200000" flipV="1">
              <a:off x="9499940" y="370908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17" name="Freeform 16">
            <a:extLst>
              <a:ext uri="{FF2B5EF4-FFF2-40B4-BE49-F238E27FC236}">
                <a16:creationId xmlns:a16="http://schemas.microsoft.com/office/drawing/2014/main" id="{0B179973-08D2-EF40-B516-35E75E906394}"/>
              </a:ext>
            </a:extLst>
          </p:cNvPr>
          <p:cNvSpPr/>
          <p:nvPr userDrawn="1"/>
        </p:nvSpPr>
        <p:spPr>
          <a:xfrm flipH="1">
            <a:off x="8580896" y="1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8" name="Freeform 17">
            <a:extLst>
              <a:ext uri="{FF2B5EF4-FFF2-40B4-BE49-F238E27FC236}">
                <a16:creationId xmlns:a16="http://schemas.microsoft.com/office/drawing/2014/main" id="{6C811FF3-E48A-194D-8022-65F8C3A17449}"/>
              </a:ext>
            </a:extLst>
          </p:cNvPr>
          <p:cNvSpPr/>
          <p:nvPr userDrawn="1"/>
        </p:nvSpPr>
        <p:spPr>
          <a:xfrm flipH="1">
            <a:off x="8580896" y="3246896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9865294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Grap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rtlCol="0" anchor="b">
            <a:noAutofit/>
          </a:bodyPr>
          <a:lstStyle>
            <a:lvl1pPr>
              <a:defRPr sz="4800" b="1">
                <a:latin typeface="+mj-lt"/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3" y="2087561"/>
            <a:ext cx="9779182" cy="3366815"/>
          </a:xfrm>
        </p:spPr>
        <p:txBody>
          <a:bodyPr rtlCol="0">
            <a:noAutofit/>
          </a:bodyPr>
          <a:lstStyle>
            <a:lvl1pPr marL="0" indent="0">
              <a:buNone/>
              <a:defRPr>
                <a:latin typeface="+mn-lt"/>
              </a:defRPr>
            </a:lvl1pPr>
            <a:lvl2pPr marL="457200" indent="0">
              <a:buNone/>
              <a:defRPr>
                <a:latin typeface="+mn-lt"/>
              </a:defRPr>
            </a:lvl2pPr>
            <a:lvl3pPr marL="914400" indent="0">
              <a:buNone/>
              <a:defRPr>
                <a:latin typeface="+mn-lt"/>
              </a:defRPr>
            </a:lvl3pPr>
            <a:lvl4pPr marL="1371600" indent="0">
              <a:buNone/>
              <a:defRPr>
                <a:latin typeface="+mn-lt"/>
              </a:defRPr>
            </a:lvl4pPr>
            <a:lvl5pPr marL="1828800" indent="0">
              <a:buNone/>
              <a:defRPr>
                <a:latin typeface="+mn-lt"/>
              </a:defRPr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Freeform 3">
            <a:extLst>
              <a:ext uri="{FF2B5EF4-FFF2-40B4-BE49-F238E27FC236}">
                <a16:creationId xmlns:a16="http://schemas.microsoft.com/office/drawing/2014/main" id="{6A7F6A3F-E1DD-A246-9A6D-5F9B18BA2588}"/>
              </a:ext>
            </a:extLst>
          </p:cNvPr>
          <p:cNvSpPr/>
          <p:nvPr userDrawn="1"/>
        </p:nvSpPr>
        <p:spPr>
          <a:xfrm flipH="1">
            <a:off x="8580896" y="1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5" name="Freeform 4">
            <a:extLst>
              <a:ext uri="{FF2B5EF4-FFF2-40B4-BE49-F238E27FC236}">
                <a16:creationId xmlns:a16="http://schemas.microsoft.com/office/drawing/2014/main" id="{055FD0FC-C8FF-6741-A364-A29CDC6F9495}"/>
              </a:ext>
            </a:extLst>
          </p:cNvPr>
          <p:cNvSpPr/>
          <p:nvPr userDrawn="1"/>
        </p:nvSpPr>
        <p:spPr>
          <a:xfrm rot="5400000" flipH="1">
            <a:off x="1" y="3246896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7536C149-3EFE-A94E-902D-57CED00B2C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1701018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10/9/2021</a:t>
            </a:r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3CA1E78-F17D-F34D-9F81-0DBF44F378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1FE54918-A625-F64F-A42E-A427E9B2D4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697818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hart 2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ABA2A58C-57B7-834C-8F5C-3299322411B1}"/>
              </a:ext>
            </a:extLst>
          </p:cNvPr>
          <p:cNvGrpSpPr/>
          <p:nvPr userDrawn="1"/>
        </p:nvGrpSpPr>
        <p:grpSpPr>
          <a:xfrm rot="16200000">
            <a:off x="10772262" y="152641"/>
            <a:ext cx="1572380" cy="1267097"/>
            <a:chOff x="7413403" y="4976359"/>
            <a:chExt cx="2334986" cy="1881641"/>
          </a:xfrm>
        </p:grpSpPr>
        <p:sp>
          <p:nvSpPr>
            <p:cNvPr id="13" name="Freeform 12">
              <a:extLst>
                <a:ext uri="{FF2B5EF4-FFF2-40B4-BE49-F238E27FC236}">
                  <a16:creationId xmlns:a16="http://schemas.microsoft.com/office/drawing/2014/main" id="{801D8067-144A-FE48-AF1E-529B662DCAD3}"/>
                </a:ext>
              </a:extLst>
            </p:cNvPr>
            <p:cNvSpPr/>
            <p:nvPr userDrawn="1"/>
          </p:nvSpPr>
          <p:spPr>
            <a:xfrm rot="5400000" flipH="1" flipV="1">
              <a:off x="8223822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/>
            </a:p>
          </p:txBody>
        </p:sp>
        <p:sp>
          <p:nvSpPr>
            <p:cNvPr id="14" name="Freeform 13">
              <a:extLst>
                <a:ext uri="{FF2B5EF4-FFF2-40B4-BE49-F238E27FC236}">
                  <a16:creationId xmlns:a16="http://schemas.microsoft.com/office/drawing/2014/main" id="{2ECA7D87-C78C-C140-AA28-C0FB20209045}"/>
                </a:ext>
              </a:extLst>
            </p:cNvPr>
            <p:cNvSpPr/>
            <p:nvPr userDrawn="1"/>
          </p:nvSpPr>
          <p:spPr>
            <a:xfrm rot="16200000" flipV="1">
              <a:off x="7056329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rtlCol="0" anchor="b">
            <a:noAutofit/>
          </a:bodyPr>
          <a:lstStyle>
            <a:lvl1pPr>
              <a:defRPr sz="4800" b="1">
                <a:latin typeface="+mj-lt"/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3" y="2087563"/>
            <a:ext cx="9779182" cy="3366813"/>
          </a:xfrm>
        </p:spPr>
        <p:txBody>
          <a:bodyPr rtlCol="0">
            <a:noAutofit/>
          </a:bodyPr>
          <a:lstStyle>
            <a:lvl1pPr marL="0" indent="0">
              <a:buNone/>
              <a:defRPr>
                <a:latin typeface="+mn-lt"/>
              </a:defRPr>
            </a:lvl1pPr>
            <a:lvl2pPr marL="457200" indent="0">
              <a:buNone/>
              <a:defRPr>
                <a:latin typeface="+mn-lt"/>
              </a:defRPr>
            </a:lvl2pPr>
            <a:lvl3pPr marL="914400" indent="0">
              <a:buNone/>
              <a:defRPr>
                <a:latin typeface="+mn-lt"/>
              </a:defRPr>
            </a:lvl3pPr>
            <a:lvl4pPr marL="1371600" indent="0">
              <a:buNone/>
              <a:defRPr>
                <a:latin typeface="+mn-lt"/>
              </a:defRPr>
            </a:lvl4pPr>
            <a:lvl5pPr marL="1828800" indent="0">
              <a:buNone/>
              <a:defRPr>
                <a:latin typeface="+mn-lt"/>
              </a:defRPr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7536C149-3EFE-A94E-902D-57CED00B2C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1701018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10/9/2021</a:t>
            </a:r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3CA1E78-F17D-F34D-9F81-0DBF44F378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1FE54918-A625-F64F-A42E-A427E9B2D4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1909451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B5ED18-7A07-47F1-8056-CD86B076AF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8721" y="1684338"/>
            <a:ext cx="8594558" cy="2810460"/>
          </a:xfrm>
        </p:spPr>
        <p:txBody>
          <a:bodyPr rtlCol="0">
            <a:noAutofit/>
          </a:bodyPr>
          <a:lstStyle>
            <a:lvl1pPr algn="ctr">
              <a:lnSpc>
                <a:spcPct val="100000"/>
              </a:lnSpc>
              <a:defRPr sz="4600">
                <a:solidFill>
                  <a:schemeClr val="bg1"/>
                </a:solidFill>
                <a:latin typeface="+mj-lt"/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4C91C146-F9A8-9A4C-9508-8590923B8D9A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381000" y="519405"/>
            <a:ext cx="1364297" cy="1094521"/>
          </a:xfrm>
        </p:spPr>
        <p:txBody>
          <a:bodyPr rtlCol="0">
            <a:noAutofit/>
          </a:bodyPr>
          <a:lstStyle>
            <a:lvl1pPr marL="0" indent="0" algn="ctr">
              <a:buNone/>
              <a:defRPr sz="23900" b="1">
                <a:solidFill>
                  <a:schemeClr val="accent1">
                    <a:lumMod val="75000"/>
                  </a:schemeClr>
                </a:solidFill>
                <a:latin typeface="Tenorite" pitchFamily="2" charset="0"/>
              </a:defRPr>
            </a:lvl1pPr>
            <a:lvl2pPr marL="457200" indent="0">
              <a:buNone/>
              <a:defRPr b="1">
                <a:solidFill>
                  <a:schemeClr val="bg1"/>
                </a:solidFill>
                <a:latin typeface="Tenorite" pitchFamily="2" charset="0"/>
              </a:defRPr>
            </a:lvl2pPr>
            <a:lvl3pPr marL="914400" indent="0">
              <a:buNone/>
              <a:defRPr b="1">
                <a:solidFill>
                  <a:schemeClr val="bg1"/>
                </a:solidFill>
                <a:latin typeface="Tenorite" pitchFamily="2" charset="0"/>
              </a:defRPr>
            </a:lvl3pPr>
            <a:lvl4pPr marL="1371600" indent="0">
              <a:buNone/>
              <a:defRPr b="1">
                <a:solidFill>
                  <a:schemeClr val="bg1"/>
                </a:solidFill>
                <a:latin typeface="Tenorite" pitchFamily="2" charset="0"/>
              </a:defRPr>
            </a:lvl4pPr>
            <a:lvl5pPr marL="1828800" indent="0">
              <a:buNone/>
              <a:defRPr b="1">
                <a:solidFill>
                  <a:schemeClr val="bg1"/>
                </a:solidFill>
                <a:latin typeface="Tenorite" pitchFamily="2" charset="0"/>
              </a:defRPr>
            </a:lvl5pPr>
          </a:lstStyle>
          <a:p>
            <a:pPr lvl="0" rtl="0"/>
            <a:r>
              <a:rPr lang="en-GB" noProof="0"/>
              <a:t>“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322D6C2B-78AC-DD47-9289-067C968B06C1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881813" y="4494213"/>
            <a:ext cx="3511550" cy="679450"/>
          </a:xfrm>
        </p:spPr>
        <p:txBody>
          <a:bodyPr rtlCol="0">
            <a:noAutofit/>
          </a:bodyPr>
          <a:lstStyle>
            <a:lvl1pPr marL="0" indent="0" algn="r">
              <a:buNone/>
              <a:defRPr sz="2000">
                <a:solidFill>
                  <a:schemeClr val="bg1"/>
                </a:solidFill>
                <a:latin typeface="+mn-lt"/>
              </a:defRPr>
            </a:lvl1pPr>
            <a:lvl2pPr marL="457200" indent="0" algn="r">
              <a:buNone/>
              <a:defRPr sz="1800">
                <a:solidFill>
                  <a:schemeClr val="bg1"/>
                </a:solidFill>
                <a:latin typeface="Tenorite" pitchFamily="2" charset="0"/>
              </a:defRPr>
            </a:lvl2pPr>
            <a:lvl3pPr marL="914400" indent="0" algn="r">
              <a:buNone/>
              <a:defRPr sz="1600">
                <a:solidFill>
                  <a:schemeClr val="bg1"/>
                </a:solidFill>
                <a:latin typeface="Tenorite" pitchFamily="2" charset="0"/>
              </a:defRPr>
            </a:lvl3pPr>
            <a:lvl4pPr marL="1371600" indent="0" algn="r">
              <a:buNone/>
              <a:defRPr sz="1400">
                <a:solidFill>
                  <a:schemeClr val="bg1"/>
                </a:solidFill>
                <a:latin typeface="Tenorite" pitchFamily="2" charset="0"/>
              </a:defRPr>
            </a:lvl4pPr>
            <a:lvl5pPr marL="1828800" indent="0" algn="r">
              <a:buNone/>
              <a:defRPr sz="1400">
                <a:solidFill>
                  <a:schemeClr val="bg1"/>
                </a:solidFill>
                <a:latin typeface="Tenorite" pitchFamily="2" charset="0"/>
              </a:defRPr>
            </a:lvl5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9" name="Text Placeholder 7">
            <a:extLst>
              <a:ext uri="{FF2B5EF4-FFF2-40B4-BE49-F238E27FC236}">
                <a16:creationId xmlns:a16="http://schemas.microsoft.com/office/drawing/2014/main" id="{612193CD-03AD-D74D-A5CD-747A9B53F49A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10609104" y="3399692"/>
            <a:ext cx="1364297" cy="1094521"/>
          </a:xfrm>
        </p:spPr>
        <p:txBody>
          <a:bodyPr rtlCol="0">
            <a:noAutofit/>
          </a:bodyPr>
          <a:lstStyle>
            <a:lvl1pPr marL="0" indent="0" algn="ctr">
              <a:buNone/>
              <a:defRPr sz="23900" b="1">
                <a:solidFill>
                  <a:schemeClr val="accent1">
                    <a:lumMod val="75000"/>
                  </a:schemeClr>
                </a:solidFill>
                <a:latin typeface="Tenorite" pitchFamily="2" charset="0"/>
              </a:defRPr>
            </a:lvl1pPr>
            <a:lvl2pPr marL="457200" indent="0">
              <a:buNone/>
              <a:defRPr b="1">
                <a:solidFill>
                  <a:schemeClr val="bg1"/>
                </a:solidFill>
                <a:latin typeface="Tenorite" pitchFamily="2" charset="0"/>
              </a:defRPr>
            </a:lvl2pPr>
            <a:lvl3pPr marL="914400" indent="0">
              <a:buNone/>
              <a:defRPr b="1">
                <a:solidFill>
                  <a:schemeClr val="bg1"/>
                </a:solidFill>
                <a:latin typeface="Tenorite" pitchFamily="2" charset="0"/>
              </a:defRPr>
            </a:lvl3pPr>
            <a:lvl4pPr marL="1371600" indent="0">
              <a:buNone/>
              <a:defRPr b="1">
                <a:solidFill>
                  <a:schemeClr val="bg1"/>
                </a:solidFill>
                <a:latin typeface="Tenorite" pitchFamily="2" charset="0"/>
              </a:defRPr>
            </a:lvl4pPr>
            <a:lvl5pPr marL="1828800" indent="0">
              <a:buNone/>
              <a:defRPr b="1">
                <a:solidFill>
                  <a:schemeClr val="bg1"/>
                </a:solidFill>
                <a:latin typeface="Tenorite" pitchFamily="2" charset="0"/>
              </a:defRPr>
            </a:lvl5pPr>
          </a:lstStyle>
          <a:p>
            <a:pPr lvl="0" rtl="0"/>
            <a:r>
              <a:rPr lang="en-GB" noProof="0"/>
              <a:t>”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0C71211-4520-46A1-9487-4AE49C3239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>
            <a:noAutofit/>
          </a:bodyPr>
          <a:lstStyle>
            <a:lvl1pPr>
              <a:defRPr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10/9/2021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6356206-85FD-45F5-A1F7-128DB34C86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>
            <a:noAutofit/>
          </a:bodyPr>
          <a:lstStyle>
            <a:lvl1pPr>
              <a:defRPr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203763F-C8CD-4BCB-9A0A-B10F000BC1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>
            <a:noAutofit/>
          </a:bodyPr>
          <a:lstStyle>
            <a:lvl1pPr>
              <a:defRPr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4769475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Rectangle 29">
            <a:extLst>
              <a:ext uri="{FF2B5EF4-FFF2-40B4-BE49-F238E27FC236}">
                <a16:creationId xmlns:a16="http://schemas.microsoft.com/office/drawing/2014/main" id="{28C225EC-F6EF-1144-834A-F0B91974AA41}"/>
              </a:ext>
            </a:extLst>
          </p:cNvPr>
          <p:cNvSpPr/>
          <p:nvPr userDrawn="1"/>
        </p:nvSpPr>
        <p:spPr>
          <a:xfrm>
            <a:off x="0" y="-1664"/>
            <a:ext cx="9857012" cy="685966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31" name="Title 1">
            <a:extLst>
              <a:ext uri="{FF2B5EF4-FFF2-40B4-BE49-F238E27FC236}">
                <a16:creationId xmlns:a16="http://schemas.microsoft.com/office/drawing/2014/main" id="{1E40CEAF-B1BB-174E-A798-3BA60D9C04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0430" y="381000"/>
            <a:ext cx="8401624" cy="1325563"/>
          </a:xfrm>
        </p:spPr>
        <p:txBody>
          <a:bodyPr lIns="0" rtlCol="0" anchor="b">
            <a:noAutofit/>
          </a:bodyPr>
          <a:lstStyle>
            <a:lvl1pPr>
              <a:defRPr sz="4800" b="1">
                <a:latin typeface="+mj-lt"/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6" name="Picture Placeholder 23">
            <a:extLst>
              <a:ext uri="{FF2B5EF4-FFF2-40B4-BE49-F238E27FC236}">
                <a16:creationId xmlns:a16="http://schemas.microsoft.com/office/drawing/2014/main" id="{5E48B363-63E8-4F17-842B-53AD935A652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50429" y="2227758"/>
            <a:ext cx="1200374" cy="1201242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10" name="Text Placeholder 28">
            <a:extLst>
              <a:ext uri="{FF2B5EF4-FFF2-40B4-BE49-F238E27FC236}">
                <a16:creationId xmlns:a16="http://schemas.microsoft.com/office/drawing/2014/main" id="{CC3A7E03-4F06-4380-90A1-845651EEA3C0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2123351" y="2426400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11" name="Text Placeholder 28">
            <a:extLst>
              <a:ext uri="{FF2B5EF4-FFF2-40B4-BE49-F238E27FC236}">
                <a16:creationId xmlns:a16="http://schemas.microsoft.com/office/drawing/2014/main" id="{31AF5791-727B-438A-A7EF-5D132167C89B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2123350" y="2811646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7" name="Picture Placeholder 23">
            <a:extLst>
              <a:ext uri="{FF2B5EF4-FFF2-40B4-BE49-F238E27FC236}">
                <a16:creationId xmlns:a16="http://schemas.microsoft.com/office/drawing/2014/main" id="{9ABA5222-6FD6-405B-8AC8-18022C36590F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5495813" y="2227758"/>
            <a:ext cx="1200374" cy="1201242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12" name="Text Placeholder 28">
            <a:extLst>
              <a:ext uri="{FF2B5EF4-FFF2-40B4-BE49-F238E27FC236}">
                <a16:creationId xmlns:a16="http://schemas.microsoft.com/office/drawing/2014/main" id="{A1A33FCF-D2EB-478E-8679-428657895F76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6870817" y="2422565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13" name="Text Placeholder 28">
            <a:extLst>
              <a:ext uri="{FF2B5EF4-FFF2-40B4-BE49-F238E27FC236}">
                <a16:creationId xmlns:a16="http://schemas.microsoft.com/office/drawing/2014/main" id="{55274EF8-F641-41B2-89C1-FD94AFA48684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6870816" y="2807811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8" name="Picture Placeholder 23">
            <a:extLst>
              <a:ext uri="{FF2B5EF4-FFF2-40B4-BE49-F238E27FC236}">
                <a16:creationId xmlns:a16="http://schemas.microsoft.com/office/drawing/2014/main" id="{124DE785-775F-4AE4-94B3-FA728188EBA5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750429" y="4254273"/>
            <a:ext cx="1200374" cy="1201242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14" name="Text Placeholder 28">
            <a:extLst>
              <a:ext uri="{FF2B5EF4-FFF2-40B4-BE49-F238E27FC236}">
                <a16:creationId xmlns:a16="http://schemas.microsoft.com/office/drawing/2014/main" id="{5A429D4E-B795-4E55-852E-9E161F9EBD36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2123351" y="4498793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15" name="Text Placeholder 28">
            <a:extLst>
              <a:ext uri="{FF2B5EF4-FFF2-40B4-BE49-F238E27FC236}">
                <a16:creationId xmlns:a16="http://schemas.microsoft.com/office/drawing/2014/main" id="{41D297CB-52EE-4DE4-AEAC-CD4AAF2BF17B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2123350" y="4884039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9" name="Picture Placeholder 23">
            <a:extLst>
              <a:ext uri="{FF2B5EF4-FFF2-40B4-BE49-F238E27FC236}">
                <a16:creationId xmlns:a16="http://schemas.microsoft.com/office/drawing/2014/main" id="{F5694B35-7776-4DB9-9EB7-3AF076EC357D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5495813" y="4254273"/>
            <a:ext cx="1200374" cy="1201242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16" name="Text Placeholder 28">
            <a:extLst>
              <a:ext uri="{FF2B5EF4-FFF2-40B4-BE49-F238E27FC236}">
                <a16:creationId xmlns:a16="http://schemas.microsoft.com/office/drawing/2014/main" id="{AD7B736B-3A10-499F-8F23-4437982C8231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6870817" y="4498793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17" name="Text Placeholder 28">
            <a:extLst>
              <a:ext uri="{FF2B5EF4-FFF2-40B4-BE49-F238E27FC236}">
                <a16:creationId xmlns:a16="http://schemas.microsoft.com/office/drawing/2014/main" id="{07165540-290D-4A38-87DE-F52B05BD6A1A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6870816" y="4884039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0C71211-4520-46A1-9487-4AE49C3239E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81000" y="6356350"/>
            <a:ext cx="1569803" cy="365125"/>
          </a:xfrm>
        </p:spPr>
        <p:txBody>
          <a:bodyPr rtlCol="0">
            <a:noAutofit/>
          </a:bodyPr>
          <a:lstStyle>
            <a:lvl1pPr>
              <a:defRPr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10/9/2021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6356206-85FD-45F5-A1F7-128DB34C86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871106" y="6356350"/>
            <a:ext cx="4114800" cy="365125"/>
          </a:xfrm>
        </p:spPr>
        <p:txBody>
          <a:bodyPr rtlCol="0">
            <a:noAutofit/>
          </a:bodyPr>
          <a:lstStyle>
            <a:lvl1pPr>
              <a:defRPr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203763F-C8CD-4BCB-9A0A-B10F000BC1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332334" y="6356350"/>
            <a:ext cx="1167495" cy="365125"/>
          </a:xfrm>
        </p:spPr>
        <p:txBody>
          <a:bodyPr rtlCol="0">
            <a:noAutofit/>
          </a:bodyPr>
          <a:lstStyle>
            <a:lvl1pPr>
              <a:defRPr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19" name="Freeform 18">
            <a:extLst>
              <a:ext uri="{FF2B5EF4-FFF2-40B4-BE49-F238E27FC236}">
                <a16:creationId xmlns:a16="http://schemas.microsoft.com/office/drawing/2014/main" id="{AAB3BC7E-B34F-EF47-B125-1574C5484E22}"/>
              </a:ext>
            </a:extLst>
          </p:cNvPr>
          <p:cNvSpPr/>
          <p:nvPr userDrawn="1"/>
        </p:nvSpPr>
        <p:spPr>
          <a:xfrm rot="16200000" flipV="1">
            <a:off x="9499940" y="355410"/>
            <a:ext cx="1881641" cy="1167493"/>
          </a:xfrm>
          <a:custGeom>
            <a:avLst/>
            <a:gdLst>
              <a:gd name="connsiteX0" fmla="*/ 1881641 w 1881641"/>
              <a:gd name="connsiteY0" fmla="*/ 1167473 h 1167493"/>
              <a:gd name="connsiteX1" fmla="*/ 1881641 w 1881641"/>
              <a:gd name="connsiteY1" fmla="*/ 1167493 h 1167493"/>
              <a:gd name="connsiteX2" fmla="*/ 1167493 w 1881641"/>
              <a:gd name="connsiteY2" fmla="*/ 1167493 h 1167493"/>
              <a:gd name="connsiteX3" fmla="*/ 0 w 1881641"/>
              <a:gd name="connsiteY3" fmla="*/ 0 h 1167493"/>
              <a:gd name="connsiteX4" fmla="*/ 714149 w 1881641"/>
              <a:gd name="connsiteY4" fmla="*/ 0 h 1167493"/>
              <a:gd name="connsiteX5" fmla="*/ 1875614 w 1881641"/>
              <a:gd name="connsiteY5" fmla="*/ 1048124 h 1167493"/>
              <a:gd name="connsiteX6" fmla="*/ 1881641 w 1881641"/>
              <a:gd name="connsiteY6" fmla="*/ 1167473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881641" h="1167493">
                <a:moveTo>
                  <a:pt x="1881641" y="1167473"/>
                </a:moveTo>
                <a:lnTo>
                  <a:pt x="1881641" y="1167493"/>
                </a:lnTo>
                <a:lnTo>
                  <a:pt x="1167493" y="1167493"/>
                </a:lnTo>
                <a:cubicBezTo>
                  <a:pt x="522704" y="1167493"/>
                  <a:pt x="0" y="644789"/>
                  <a:pt x="0" y="0"/>
                </a:cubicBezTo>
                <a:lnTo>
                  <a:pt x="714149" y="0"/>
                </a:lnTo>
                <a:cubicBezTo>
                  <a:pt x="1318639" y="0"/>
                  <a:pt x="1815827" y="459408"/>
                  <a:pt x="1875614" y="1048124"/>
                </a:cubicBezTo>
                <a:lnTo>
                  <a:pt x="1881641" y="1167473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1" name="Freeform 20">
            <a:extLst>
              <a:ext uri="{FF2B5EF4-FFF2-40B4-BE49-F238E27FC236}">
                <a16:creationId xmlns:a16="http://schemas.microsoft.com/office/drawing/2014/main" id="{7CBC82D0-4F72-C649-8B7F-D4B087957B6C}"/>
              </a:ext>
            </a:extLst>
          </p:cNvPr>
          <p:cNvSpPr/>
          <p:nvPr userDrawn="1"/>
        </p:nvSpPr>
        <p:spPr>
          <a:xfrm flipH="1">
            <a:off x="10866436" y="1879977"/>
            <a:ext cx="1325563" cy="1325563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5" name="Freeform 24">
            <a:extLst>
              <a:ext uri="{FF2B5EF4-FFF2-40B4-BE49-F238E27FC236}">
                <a16:creationId xmlns:a16="http://schemas.microsoft.com/office/drawing/2014/main" id="{9383F23A-D872-2A4C-B386-A9D269BE694D}"/>
              </a:ext>
            </a:extLst>
          </p:cNvPr>
          <p:cNvSpPr/>
          <p:nvPr userDrawn="1"/>
        </p:nvSpPr>
        <p:spPr>
          <a:xfrm>
            <a:off x="11024507" y="-1664"/>
            <a:ext cx="1167494" cy="1881641"/>
          </a:xfrm>
          <a:custGeom>
            <a:avLst/>
            <a:gdLst>
              <a:gd name="connsiteX0" fmla="*/ 1167473 w 1167494"/>
              <a:gd name="connsiteY0" fmla="*/ 0 h 1881641"/>
              <a:gd name="connsiteX1" fmla="*/ 1167493 w 1167494"/>
              <a:gd name="connsiteY1" fmla="*/ 0 h 1881641"/>
              <a:gd name="connsiteX2" fmla="*/ 1167493 w 1167494"/>
              <a:gd name="connsiteY2" fmla="*/ 714148 h 1881641"/>
              <a:gd name="connsiteX3" fmla="*/ 1166666 w 1167494"/>
              <a:gd name="connsiteY3" fmla="*/ 730534 h 1881641"/>
              <a:gd name="connsiteX4" fmla="*/ 1167494 w 1167494"/>
              <a:gd name="connsiteY4" fmla="*/ 730534 h 1881641"/>
              <a:gd name="connsiteX5" fmla="*/ 1167494 w 1167494"/>
              <a:gd name="connsiteY5" fmla="*/ 1378059 h 1881641"/>
              <a:gd name="connsiteX6" fmla="*/ 1167493 w 1167494"/>
              <a:gd name="connsiteY6" fmla="*/ 1378059 h 1881641"/>
              <a:gd name="connsiteX7" fmla="*/ 1167493 w 1167494"/>
              <a:gd name="connsiteY7" fmla="*/ 1881641 h 1881641"/>
              <a:gd name="connsiteX8" fmla="*/ 0 w 1167494"/>
              <a:gd name="connsiteY8" fmla="*/ 1881641 h 1881641"/>
              <a:gd name="connsiteX9" fmla="*/ 0 w 1167494"/>
              <a:gd name="connsiteY9" fmla="*/ 1234116 h 1881641"/>
              <a:gd name="connsiteX10" fmla="*/ 0 w 1167494"/>
              <a:gd name="connsiteY10" fmla="*/ 1167492 h 1881641"/>
              <a:gd name="connsiteX11" fmla="*/ 1048124 w 1167494"/>
              <a:gd name="connsiteY11" fmla="*/ 6027 h 18816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67494" h="1881641">
                <a:moveTo>
                  <a:pt x="1167473" y="0"/>
                </a:moveTo>
                <a:lnTo>
                  <a:pt x="1167493" y="0"/>
                </a:lnTo>
                <a:lnTo>
                  <a:pt x="1167493" y="714148"/>
                </a:lnTo>
                <a:lnTo>
                  <a:pt x="1166666" y="730534"/>
                </a:lnTo>
                <a:lnTo>
                  <a:pt x="1167494" y="730534"/>
                </a:lnTo>
                <a:lnTo>
                  <a:pt x="1167494" y="1378059"/>
                </a:lnTo>
                <a:lnTo>
                  <a:pt x="1167493" y="1378059"/>
                </a:lnTo>
                <a:lnTo>
                  <a:pt x="1167493" y="1881641"/>
                </a:lnTo>
                <a:lnTo>
                  <a:pt x="0" y="1881641"/>
                </a:lnTo>
                <a:lnTo>
                  <a:pt x="0" y="1234116"/>
                </a:lnTo>
                <a:lnTo>
                  <a:pt x="0" y="1167492"/>
                </a:lnTo>
                <a:cubicBezTo>
                  <a:pt x="0" y="563002"/>
                  <a:pt x="459408" y="65814"/>
                  <a:pt x="1048124" y="6027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6" name="Oval 25">
            <a:extLst>
              <a:ext uri="{FF2B5EF4-FFF2-40B4-BE49-F238E27FC236}">
                <a16:creationId xmlns:a16="http://schemas.microsoft.com/office/drawing/2014/main" id="{9221FFDB-AAE2-5943-97A1-82D66AE05DB4}"/>
              </a:ext>
            </a:extLst>
          </p:cNvPr>
          <p:cNvSpPr/>
          <p:nvPr userDrawn="1"/>
        </p:nvSpPr>
        <p:spPr>
          <a:xfrm>
            <a:off x="10334091" y="2737752"/>
            <a:ext cx="1380830" cy="1380830"/>
          </a:xfrm>
          <a:prstGeom prst="ellipse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7" name="Freeform 26">
            <a:extLst>
              <a:ext uri="{FF2B5EF4-FFF2-40B4-BE49-F238E27FC236}">
                <a16:creationId xmlns:a16="http://schemas.microsoft.com/office/drawing/2014/main" id="{2E58EEF7-63CA-A845-BAC4-9D3BE05918B5}"/>
              </a:ext>
            </a:extLst>
          </p:cNvPr>
          <p:cNvSpPr/>
          <p:nvPr userDrawn="1"/>
        </p:nvSpPr>
        <p:spPr>
          <a:xfrm rot="16200000" flipH="1">
            <a:off x="10667432" y="5333432"/>
            <a:ext cx="1881641" cy="1167493"/>
          </a:xfrm>
          <a:custGeom>
            <a:avLst/>
            <a:gdLst>
              <a:gd name="connsiteX0" fmla="*/ 1881641 w 1881641"/>
              <a:gd name="connsiteY0" fmla="*/ 1167473 h 1167493"/>
              <a:gd name="connsiteX1" fmla="*/ 1881641 w 1881641"/>
              <a:gd name="connsiteY1" fmla="*/ 1167493 h 1167493"/>
              <a:gd name="connsiteX2" fmla="*/ 1167493 w 1881641"/>
              <a:gd name="connsiteY2" fmla="*/ 1167493 h 1167493"/>
              <a:gd name="connsiteX3" fmla="*/ 0 w 1881641"/>
              <a:gd name="connsiteY3" fmla="*/ 0 h 1167493"/>
              <a:gd name="connsiteX4" fmla="*/ 714149 w 1881641"/>
              <a:gd name="connsiteY4" fmla="*/ 0 h 1167493"/>
              <a:gd name="connsiteX5" fmla="*/ 1875614 w 1881641"/>
              <a:gd name="connsiteY5" fmla="*/ 1048124 h 1167493"/>
              <a:gd name="connsiteX6" fmla="*/ 1881641 w 1881641"/>
              <a:gd name="connsiteY6" fmla="*/ 1167473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881641" h="1167493">
                <a:moveTo>
                  <a:pt x="1881641" y="1167473"/>
                </a:moveTo>
                <a:lnTo>
                  <a:pt x="1881641" y="1167493"/>
                </a:lnTo>
                <a:lnTo>
                  <a:pt x="1167493" y="1167493"/>
                </a:lnTo>
                <a:cubicBezTo>
                  <a:pt x="522704" y="1167493"/>
                  <a:pt x="0" y="644789"/>
                  <a:pt x="0" y="0"/>
                </a:cubicBezTo>
                <a:lnTo>
                  <a:pt x="714149" y="0"/>
                </a:lnTo>
                <a:cubicBezTo>
                  <a:pt x="1318639" y="0"/>
                  <a:pt x="1815827" y="459408"/>
                  <a:pt x="1875614" y="1048124"/>
                </a:cubicBezTo>
                <a:lnTo>
                  <a:pt x="1881641" y="1167473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8" name="Freeform 27">
            <a:extLst>
              <a:ext uri="{FF2B5EF4-FFF2-40B4-BE49-F238E27FC236}">
                <a16:creationId xmlns:a16="http://schemas.microsoft.com/office/drawing/2014/main" id="{757A4624-D8ED-2E4B-AF8C-00DFA6A72D5F}"/>
              </a:ext>
            </a:extLst>
          </p:cNvPr>
          <p:cNvSpPr/>
          <p:nvPr userDrawn="1"/>
        </p:nvSpPr>
        <p:spPr>
          <a:xfrm flipV="1">
            <a:off x="9857012" y="3651505"/>
            <a:ext cx="1325563" cy="1325563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9" name="Freeform 28">
            <a:extLst>
              <a:ext uri="{FF2B5EF4-FFF2-40B4-BE49-F238E27FC236}">
                <a16:creationId xmlns:a16="http://schemas.microsoft.com/office/drawing/2014/main" id="{DF312EF8-91BE-5946-BE31-8CFE107A2FEA}"/>
              </a:ext>
            </a:extLst>
          </p:cNvPr>
          <p:cNvSpPr/>
          <p:nvPr userDrawn="1"/>
        </p:nvSpPr>
        <p:spPr>
          <a:xfrm flipH="1" flipV="1">
            <a:off x="9857013" y="4976359"/>
            <a:ext cx="1167494" cy="1881641"/>
          </a:xfrm>
          <a:custGeom>
            <a:avLst/>
            <a:gdLst>
              <a:gd name="connsiteX0" fmla="*/ 1167473 w 1167494"/>
              <a:gd name="connsiteY0" fmla="*/ 0 h 1881641"/>
              <a:gd name="connsiteX1" fmla="*/ 1167493 w 1167494"/>
              <a:gd name="connsiteY1" fmla="*/ 0 h 1881641"/>
              <a:gd name="connsiteX2" fmla="*/ 1167493 w 1167494"/>
              <a:gd name="connsiteY2" fmla="*/ 714148 h 1881641"/>
              <a:gd name="connsiteX3" fmla="*/ 1166666 w 1167494"/>
              <a:gd name="connsiteY3" fmla="*/ 730534 h 1881641"/>
              <a:gd name="connsiteX4" fmla="*/ 1167494 w 1167494"/>
              <a:gd name="connsiteY4" fmla="*/ 730534 h 1881641"/>
              <a:gd name="connsiteX5" fmla="*/ 1167494 w 1167494"/>
              <a:gd name="connsiteY5" fmla="*/ 1378059 h 1881641"/>
              <a:gd name="connsiteX6" fmla="*/ 1167493 w 1167494"/>
              <a:gd name="connsiteY6" fmla="*/ 1378059 h 1881641"/>
              <a:gd name="connsiteX7" fmla="*/ 1167493 w 1167494"/>
              <a:gd name="connsiteY7" fmla="*/ 1881641 h 1881641"/>
              <a:gd name="connsiteX8" fmla="*/ 0 w 1167494"/>
              <a:gd name="connsiteY8" fmla="*/ 1881641 h 1881641"/>
              <a:gd name="connsiteX9" fmla="*/ 0 w 1167494"/>
              <a:gd name="connsiteY9" fmla="*/ 1234116 h 1881641"/>
              <a:gd name="connsiteX10" fmla="*/ 0 w 1167494"/>
              <a:gd name="connsiteY10" fmla="*/ 1167492 h 1881641"/>
              <a:gd name="connsiteX11" fmla="*/ 1048124 w 1167494"/>
              <a:gd name="connsiteY11" fmla="*/ 6027 h 18816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67494" h="1881641">
                <a:moveTo>
                  <a:pt x="1167473" y="0"/>
                </a:moveTo>
                <a:lnTo>
                  <a:pt x="1167493" y="0"/>
                </a:lnTo>
                <a:lnTo>
                  <a:pt x="1167493" y="714148"/>
                </a:lnTo>
                <a:lnTo>
                  <a:pt x="1166666" y="730534"/>
                </a:lnTo>
                <a:lnTo>
                  <a:pt x="1167494" y="730534"/>
                </a:lnTo>
                <a:lnTo>
                  <a:pt x="1167494" y="1378059"/>
                </a:lnTo>
                <a:lnTo>
                  <a:pt x="1167493" y="1378059"/>
                </a:lnTo>
                <a:lnTo>
                  <a:pt x="1167493" y="1881641"/>
                </a:lnTo>
                <a:lnTo>
                  <a:pt x="0" y="1881641"/>
                </a:lnTo>
                <a:lnTo>
                  <a:pt x="0" y="1234116"/>
                </a:lnTo>
                <a:lnTo>
                  <a:pt x="0" y="1167492"/>
                </a:lnTo>
                <a:cubicBezTo>
                  <a:pt x="0" y="563002"/>
                  <a:pt x="459408" y="65814"/>
                  <a:pt x="1048124" y="6027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1544191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Whole team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Title 1">
            <a:extLst>
              <a:ext uri="{FF2B5EF4-FFF2-40B4-BE49-F238E27FC236}">
                <a16:creationId xmlns:a16="http://schemas.microsoft.com/office/drawing/2014/main" id="{6825B690-1AD7-4243-AC42-D2CF19B7B0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0430" y="381000"/>
            <a:ext cx="10678142" cy="1325563"/>
          </a:xfrm>
        </p:spPr>
        <p:txBody>
          <a:bodyPr lIns="0" rtlCol="0" anchor="b">
            <a:noAutofit/>
          </a:bodyPr>
          <a:lstStyle>
            <a:lvl1pPr>
              <a:defRPr sz="4800" b="1">
                <a:latin typeface="+mj-lt"/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6" name="Picture Placeholder 23">
            <a:extLst>
              <a:ext uri="{FF2B5EF4-FFF2-40B4-BE49-F238E27FC236}">
                <a16:creationId xmlns:a16="http://schemas.microsoft.com/office/drawing/2014/main" id="{5E48B363-63E8-4F17-842B-53AD935A652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50429" y="2068734"/>
            <a:ext cx="904987" cy="905641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31" name="Text Placeholder 28">
            <a:extLst>
              <a:ext uri="{FF2B5EF4-FFF2-40B4-BE49-F238E27FC236}">
                <a16:creationId xmlns:a16="http://schemas.microsoft.com/office/drawing/2014/main" id="{1825005B-0520-EC49-9A5C-554CB700387B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750430" y="2994545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32" name="Text Placeholder 28">
            <a:extLst>
              <a:ext uri="{FF2B5EF4-FFF2-40B4-BE49-F238E27FC236}">
                <a16:creationId xmlns:a16="http://schemas.microsoft.com/office/drawing/2014/main" id="{B6697B92-AF89-2C46-BC1E-6CB47E8EA421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750429" y="3379791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33" name="Picture Placeholder 23">
            <a:extLst>
              <a:ext uri="{FF2B5EF4-FFF2-40B4-BE49-F238E27FC236}">
                <a16:creationId xmlns:a16="http://schemas.microsoft.com/office/drawing/2014/main" id="{FA9FEBB0-45F1-DF45-89C4-B343F8B20BA0}"/>
              </a:ext>
            </a:extLst>
          </p:cNvPr>
          <p:cNvSpPr>
            <a:spLocks noGrp="1"/>
          </p:cNvSpPr>
          <p:nvPr>
            <p:ph type="pic" sz="quarter" idx="28"/>
          </p:nvPr>
        </p:nvSpPr>
        <p:spPr>
          <a:xfrm>
            <a:off x="3549397" y="2068734"/>
            <a:ext cx="904987" cy="905641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34" name="Text Placeholder 28">
            <a:extLst>
              <a:ext uri="{FF2B5EF4-FFF2-40B4-BE49-F238E27FC236}">
                <a16:creationId xmlns:a16="http://schemas.microsoft.com/office/drawing/2014/main" id="{EF331731-A7FC-C245-A9C1-0B1A2E994DB6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3549398" y="2994545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35" name="Text Placeholder 28">
            <a:extLst>
              <a:ext uri="{FF2B5EF4-FFF2-40B4-BE49-F238E27FC236}">
                <a16:creationId xmlns:a16="http://schemas.microsoft.com/office/drawing/2014/main" id="{313B974E-E762-EE48-B2DF-C8F10DF73444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3549397" y="3379791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36" name="Picture Placeholder 23">
            <a:extLst>
              <a:ext uri="{FF2B5EF4-FFF2-40B4-BE49-F238E27FC236}">
                <a16:creationId xmlns:a16="http://schemas.microsoft.com/office/drawing/2014/main" id="{8BA62E8C-79E6-D245-B706-FFB1E051B2D6}"/>
              </a:ext>
            </a:extLst>
          </p:cNvPr>
          <p:cNvSpPr>
            <a:spLocks noGrp="1"/>
          </p:cNvSpPr>
          <p:nvPr>
            <p:ph type="pic" sz="quarter" idx="31"/>
          </p:nvPr>
        </p:nvSpPr>
        <p:spPr>
          <a:xfrm>
            <a:off x="6348367" y="2068734"/>
            <a:ext cx="904987" cy="905641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37" name="Text Placeholder 28">
            <a:extLst>
              <a:ext uri="{FF2B5EF4-FFF2-40B4-BE49-F238E27FC236}">
                <a16:creationId xmlns:a16="http://schemas.microsoft.com/office/drawing/2014/main" id="{4199EE50-5386-0446-8ADA-23C1B0D6EA4F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6348368" y="2994545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38" name="Text Placeholder 28">
            <a:extLst>
              <a:ext uri="{FF2B5EF4-FFF2-40B4-BE49-F238E27FC236}">
                <a16:creationId xmlns:a16="http://schemas.microsoft.com/office/drawing/2014/main" id="{478AB5CA-B5A5-934D-BF51-1485953A703D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6348367" y="3379791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39" name="Picture Placeholder 23">
            <a:extLst>
              <a:ext uri="{FF2B5EF4-FFF2-40B4-BE49-F238E27FC236}">
                <a16:creationId xmlns:a16="http://schemas.microsoft.com/office/drawing/2014/main" id="{3D78BE06-1FC7-3C43-BD15-F4137B564B58}"/>
              </a:ext>
            </a:extLst>
          </p:cNvPr>
          <p:cNvSpPr>
            <a:spLocks noGrp="1"/>
          </p:cNvSpPr>
          <p:nvPr>
            <p:ph type="pic" sz="quarter" idx="34"/>
          </p:nvPr>
        </p:nvSpPr>
        <p:spPr>
          <a:xfrm>
            <a:off x="9147335" y="2068734"/>
            <a:ext cx="904987" cy="905641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40" name="Text Placeholder 28">
            <a:extLst>
              <a:ext uri="{FF2B5EF4-FFF2-40B4-BE49-F238E27FC236}">
                <a16:creationId xmlns:a16="http://schemas.microsoft.com/office/drawing/2014/main" id="{14F01FCC-4797-0343-8739-20331C751C18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9147336" y="2994545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41" name="Text Placeholder 28">
            <a:extLst>
              <a:ext uri="{FF2B5EF4-FFF2-40B4-BE49-F238E27FC236}">
                <a16:creationId xmlns:a16="http://schemas.microsoft.com/office/drawing/2014/main" id="{33FBE6CA-EC7A-1A4B-ADA3-6B78F2DE09C2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9147335" y="3379791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42" name="Picture Placeholder 23">
            <a:extLst>
              <a:ext uri="{FF2B5EF4-FFF2-40B4-BE49-F238E27FC236}">
                <a16:creationId xmlns:a16="http://schemas.microsoft.com/office/drawing/2014/main" id="{6DD7CCE4-AD48-B64F-909E-F88961FBDFC5}"/>
              </a:ext>
            </a:extLst>
          </p:cNvPr>
          <p:cNvSpPr>
            <a:spLocks noGrp="1"/>
          </p:cNvSpPr>
          <p:nvPr>
            <p:ph type="pic" sz="quarter" idx="37"/>
          </p:nvPr>
        </p:nvSpPr>
        <p:spPr>
          <a:xfrm>
            <a:off x="750429" y="4118551"/>
            <a:ext cx="904987" cy="905641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43" name="Text Placeholder 28">
            <a:extLst>
              <a:ext uri="{FF2B5EF4-FFF2-40B4-BE49-F238E27FC236}">
                <a16:creationId xmlns:a16="http://schemas.microsoft.com/office/drawing/2014/main" id="{C076E7E2-3D95-EA47-BF86-444615F1F141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750430" y="5044362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44" name="Text Placeholder 28">
            <a:extLst>
              <a:ext uri="{FF2B5EF4-FFF2-40B4-BE49-F238E27FC236}">
                <a16:creationId xmlns:a16="http://schemas.microsoft.com/office/drawing/2014/main" id="{612499D2-373C-3940-97A5-FCA8B245BE45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750429" y="5429608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45" name="Picture Placeholder 23">
            <a:extLst>
              <a:ext uri="{FF2B5EF4-FFF2-40B4-BE49-F238E27FC236}">
                <a16:creationId xmlns:a16="http://schemas.microsoft.com/office/drawing/2014/main" id="{24B34D6D-4F7E-3942-B8D7-9970BDE53C10}"/>
              </a:ext>
            </a:extLst>
          </p:cNvPr>
          <p:cNvSpPr>
            <a:spLocks noGrp="1"/>
          </p:cNvSpPr>
          <p:nvPr>
            <p:ph type="pic" sz="quarter" idx="40"/>
          </p:nvPr>
        </p:nvSpPr>
        <p:spPr>
          <a:xfrm>
            <a:off x="3549397" y="4118551"/>
            <a:ext cx="904987" cy="905641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46" name="Text Placeholder 28">
            <a:extLst>
              <a:ext uri="{FF2B5EF4-FFF2-40B4-BE49-F238E27FC236}">
                <a16:creationId xmlns:a16="http://schemas.microsoft.com/office/drawing/2014/main" id="{D34EDB1D-7E85-D242-B6AE-F6D6907D325A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3549398" y="5044362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47" name="Text Placeholder 28">
            <a:extLst>
              <a:ext uri="{FF2B5EF4-FFF2-40B4-BE49-F238E27FC236}">
                <a16:creationId xmlns:a16="http://schemas.microsoft.com/office/drawing/2014/main" id="{3E3BFFF0-114B-6D42-B5E0-8020AC2E26BF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3549397" y="5429608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48" name="Picture Placeholder 23">
            <a:extLst>
              <a:ext uri="{FF2B5EF4-FFF2-40B4-BE49-F238E27FC236}">
                <a16:creationId xmlns:a16="http://schemas.microsoft.com/office/drawing/2014/main" id="{EB4488EE-E854-724E-95AE-B9943EE249EA}"/>
              </a:ext>
            </a:extLst>
          </p:cNvPr>
          <p:cNvSpPr>
            <a:spLocks noGrp="1"/>
          </p:cNvSpPr>
          <p:nvPr>
            <p:ph type="pic" sz="quarter" idx="43"/>
          </p:nvPr>
        </p:nvSpPr>
        <p:spPr>
          <a:xfrm>
            <a:off x="6348367" y="4118551"/>
            <a:ext cx="904987" cy="905641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49" name="Text Placeholder 28">
            <a:extLst>
              <a:ext uri="{FF2B5EF4-FFF2-40B4-BE49-F238E27FC236}">
                <a16:creationId xmlns:a16="http://schemas.microsoft.com/office/drawing/2014/main" id="{C5551B4D-583E-D644-9069-EC096CE76F50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6348368" y="5044362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50" name="Text Placeholder 28">
            <a:extLst>
              <a:ext uri="{FF2B5EF4-FFF2-40B4-BE49-F238E27FC236}">
                <a16:creationId xmlns:a16="http://schemas.microsoft.com/office/drawing/2014/main" id="{E30C4783-1643-2243-BB4F-E99E04D9216B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6348367" y="5429608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51" name="Picture Placeholder 23">
            <a:extLst>
              <a:ext uri="{FF2B5EF4-FFF2-40B4-BE49-F238E27FC236}">
                <a16:creationId xmlns:a16="http://schemas.microsoft.com/office/drawing/2014/main" id="{7BBADCE0-02E8-3249-8CBA-17D3783DFE70}"/>
              </a:ext>
            </a:extLst>
          </p:cNvPr>
          <p:cNvSpPr>
            <a:spLocks noGrp="1"/>
          </p:cNvSpPr>
          <p:nvPr>
            <p:ph type="pic" sz="quarter" idx="46"/>
          </p:nvPr>
        </p:nvSpPr>
        <p:spPr>
          <a:xfrm>
            <a:off x="9147335" y="4118551"/>
            <a:ext cx="904987" cy="905641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52" name="Text Placeholder 28">
            <a:extLst>
              <a:ext uri="{FF2B5EF4-FFF2-40B4-BE49-F238E27FC236}">
                <a16:creationId xmlns:a16="http://schemas.microsoft.com/office/drawing/2014/main" id="{8D294C40-97E4-FF4F-8A02-10FC7D0EE8B0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9147336" y="5044362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53" name="Text Placeholder 28">
            <a:extLst>
              <a:ext uri="{FF2B5EF4-FFF2-40B4-BE49-F238E27FC236}">
                <a16:creationId xmlns:a16="http://schemas.microsoft.com/office/drawing/2014/main" id="{8B38241F-01B5-574C-A827-67C6352C463C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9147335" y="5429608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18" name="Date Placeholder 17">
            <a:extLst>
              <a:ext uri="{FF2B5EF4-FFF2-40B4-BE49-F238E27FC236}">
                <a16:creationId xmlns:a16="http://schemas.microsoft.com/office/drawing/2014/main" id="{30445668-2DC5-E84C-8B16-922BC95F13F2}"/>
              </a:ext>
            </a:extLst>
          </p:cNvPr>
          <p:cNvSpPr>
            <a:spLocks noGrp="1"/>
          </p:cNvSpPr>
          <p:nvPr>
            <p:ph type="dt" sz="half" idx="25"/>
          </p:nvPr>
        </p:nvSpPr>
        <p:spPr/>
        <p:txBody>
          <a:bodyPr rtlCol="0">
            <a:noAutofit/>
          </a:bodyPr>
          <a:lstStyle>
            <a:lvl1pPr>
              <a:defRPr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10/9/2021</a:t>
            </a:r>
          </a:p>
        </p:txBody>
      </p:sp>
      <p:sp>
        <p:nvSpPr>
          <p:cNvPr id="22" name="Footer Placeholder 21">
            <a:extLst>
              <a:ext uri="{FF2B5EF4-FFF2-40B4-BE49-F238E27FC236}">
                <a16:creationId xmlns:a16="http://schemas.microsoft.com/office/drawing/2014/main" id="{D9227732-A878-814C-8621-64ED1B2CCF9F}"/>
              </a:ext>
            </a:extLst>
          </p:cNvPr>
          <p:cNvSpPr>
            <a:spLocks noGrp="1"/>
          </p:cNvSpPr>
          <p:nvPr>
            <p:ph type="ftr" sz="quarter" idx="26"/>
          </p:nvPr>
        </p:nvSpPr>
        <p:spPr/>
        <p:txBody>
          <a:bodyPr rtlCol="0">
            <a:noAutofit/>
          </a:bodyPr>
          <a:lstStyle>
            <a:lvl1pPr>
              <a:defRPr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23" name="Slide Number Placeholder 22">
            <a:extLst>
              <a:ext uri="{FF2B5EF4-FFF2-40B4-BE49-F238E27FC236}">
                <a16:creationId xmlns:a16="http://schemas.microsoft.com/office/drawing/2014/main" id="{CE9F02AC-6DFB-0C47-BC8E-4B0594007F33}"/>
              </a:ext>
            </a:extLst>
          </p:cNvPr>
          <p:cNvSpPr>
            <a:spLocks noGrp="1"/>
          </p:cNvSpPr>
          <p:nvPr>
            <p:ph type="sldNum" sz="quarter" idx="27"/>
          </p:nvPr>
        </p:nvSpPr>
        <p:spPr/>
        <p:txBody>
          <a:bodyPr rtlCol="0">
            <a:noAutofit/>
          </a:bodyPr>
          <a:lstStyle>
            <a:lvl1pPr>
              <a:defRPr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0057219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melin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reeform 3">
            <a:extLst>
              <a:ext uri="{FF2B5EF4-FFF2-40B4-BE49-F238E27FC236}">
                <a16:creationId xmlns:a16="http://schemas.microsoft.com/office/drawing/2014/main" id="{6A7F6A3F-E1DD-A246-9A6D-5F9B18BA2588}"/>
              </a:ext>
            </a:extLst>
          </p:cNvPr>
          <p:cNvSpPr/>
          <p:nvPr userDrawn="1"/>
        </p:nvSpPr>
        <p:spPr>
          <a:xfrm flipH="1">
            <a:off x="8580896" y="1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5" name="Freeform 4">
            <a:extLst>
              <a:ext uri="{FF2B5EF4-FFF2-40B4-BE49-F238E27FC236}">
                <a16:creationId xmlns:a16="http://schemas.microsoft.com/office/drawing/2014/main" id="{055FD0FC-C8FF-6741-A364-A29CDC6F9495}"/>
              </a:ext>
            </a:extLst>
          </p:cNvPr>
          <p:cNvSpPr/>
          <p:nvPr userDrawn="1"/>
        </p:nvSpPr>
        <p:spPr>
          <a:xfrm rot="5400000" flipH="1">
            <a:off x="1" y="3246896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rtlCol="0" anchor="b">
            <a:noAutofit/>
          </a:bodyPr>
          <a:lstStyle>
            <a:lvl1pPr>
              <a:defRPr sz="4800" b="1">
                <a:solidFill>
                  <a:schemeClr val="bg1"/>
                </a:solidFill>
                <a:latin typeface="+mj-lt"/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3" y="2087561"/>
            <a:ext cx="9779182" cy="3366815"/>
          </a:xfrm>
        </p:spPr>
        <p:txBody>
          <a:bodyPr rtlCol="0">
            <a:noAutofit/>
          </a:bodyPr>
          <a:lstStyle>
            <a:lvl1pPr marL="0" indent="0">
              <a:buNone/>
              <a:defRPr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>
                <a:solidFill>
                  <a:schemeClr val="bg1"/>
                </a:solidFill>
                <a:latin typeface="+mn-lt"/>
              </a:defRPr>
            </a:lvl2pPr>
            <a:lvl3pPr marL="914400" indent="0">
              <a:buNone/>
              <a:defRPr>
                <a:solidFill>
                  <a:schemeClr val="bg1"/>
                </a:solidFill>
                <a:latin typeface="+mn-lt"/>
              </a:defRPr>
            </a:lvl3pPr>
            <a:lvl4pPr marL="1371600" indent="0">
              <a:buNone/>
              <a:defRPr>
                <a:solidFill>
                  <a:schemeClr val="bg1"/>
                </a:solidFill>
                <a:latin typeface="+mn-lt"/>
              </a:defRPr>
            </a:lvl4pPr>
            <a:lvl5pPr marL="1828800" indent="0">
              <a:buNone/>
              <a:defRPr>
                <a:solidFill>
                  <a:schemeClr val="bg1"/>
                </a:solidFill>
                <a:latin typeface="+mn-lt"/>
              </a:defRPr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7536C149-3EFE-A94E-902D-57CED00B2C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1701018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10/9/2021</a:t>
            </a:r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3CA1E78-F17D-F34D-9F81-0DBF44F378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1FE54918-A625-F64F-A42E-A427E9B2D4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5692755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2 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rtlCol="0" anchor="b">
            <a:noAutofit/>
          </a:bodyPr>
          <a:lstStyle>
            <a:lvl1pPr>
              <a:defRPr sz="4800" b="1">
                <a:latin typeface="+mj-lt"/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3" y="2528203"/>
            <a:ext cx="4663440" cy="2828613"/>
          </a:xfrm>
        </p:spPr>
        <p:txBody>
          <a:bodyPr rtlCol="0">
            <a:noAutofit/>
          </a:bodyPr>
          <a:lstStyle>
            <a:lvl1pPr marL="0" indent="0">
              <a:buNone/>
              <a:defRPr sz="2000">
                <a:latin typeface="+mn-lt"/>
              </a:defRPr>
            </a:lvl1pPr>
            <a:lvl2pPr marL="457200" indent="0">
              <a:buNone/>
              <a:defRPr sz="1800">
                <a:latin typeface="+mn-lt"/>
              </a:defRPr>
            </a:lvl2pPr>
            <a:lvl3pPr marL="914400" indent="0">
              <a:buNone/>
              <a:defRPr sz="1600">
                <a:latin typeface="+mn-lt"/>
              </a:defRPr>
            </a:lvl3pPr>
            <a:lvl4pPr marL="1371600" indent="0">
              <a:buNone/>
              <a:defRPr sz="1400">
                <a:latin typeface="+mn-lt"/>
              </a:defRPr>
            </a:lvl4pPr>
            <a:lvl5pPr marL="1828800" indent="0">
              <a:buNone/>
              <a:defRPr sz="1400">
                <a:latin typeface="+mn-lt"/>
              </a:defRPr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Freeform 3">
            <a:extLst>
              <a:ext uri="{FF2B5EF4-FFF2-40B4-BE49-F238E27FC236}">
                <a16:creationId xmlns:a16="http://schemas.microsoft.com/office/drawing/2014/main" id="{6A7F6A3F-E1DD-A246-9A6D-5F9B18BA2588}"/>
              </a:ext>
            </a:extLst>
          </p:cNvPr>
          <p:cNvSpPr/>
          <p:nvPr userDrawn="1"/>
        </p:nvSpPr>
        <p:spPr>
          <a:xfrm flipH="1">
            <a:off x="8580896" y="1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5" name="Freeform 4">
            <a:extLst>
              <a:ext uri="{FF2B5EF4-FFF2-40B4-BE49-F238E27FC236}">
                <a16:creationId xmlns:a16="http://schemas.microsoft.com/office/drawing/2014/main" id="{055FD0FC-C8FF-6741-A364-A29CDC6F9495}"/>
              </a:ext>
            </a:extLst>
          </p:cNvPr>
          <p:cNvSpPr/>
          <p:nvPr userDrawn="1"/>
        </p:nvSpPr>
        <p:spPr>
          <a:xfrm flipH="1">
            <a:off x="8580896" y="3246896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D11C9832-A021-954E-A34F-2988D1189AE9}"/>
              </a:ext>
            </a:extLst>
          </p:cNvPr>
          <p:cNvSpPr/>
          <p:nvPr userDrawn="1"/>
        </p:nvSpPr>
        <p:spPr>
          <a:xfrm>
            <a:off x="1" y="0"/>
            <a:ext cx="933856" cy="933856"/>
          </a:xfrm>
          <a:custGeom>
            <a:avLst/>
            <a:gdLst>
              <a:gd name="connsiteX0" fmla="*/ 0 w 862693"/>
              <a:gd name="connsiteY0" fmla="*/ 0 h 862693"/>
              <a:gd name="connsiteX1" fmla="*/ 862693 w 862693"/>
              <a:gd name="connsiteY1" fmla="*/ 0 h 862693"/>
              <a:gd name="connsiteX2" fmla="*/ 0 w 862693"/>
              <a:gd name="connsiteY2" fmla="*/ 862693 h 862693"/>
              <a:gd name="connsiteX3" fmla="*/ 0 w 862693"/>
              <a:gd name="connsiteY3" fmla="*/ 0 h 8626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62693" h="862693">
                <a:moveTo>
                  <a:pt x="0" y="0"/>
                </a:moveTo>
                <a:lnTo>
                  <a:pt x="862693" y="0"/>
                </a:lnTo>
                <a:cubicBezTo>
                  <a:pt x="862693" y="476453"/>
                  <a:pt x="476452" y="862693"/>
                  <a:pt x="0" y="8626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9861BC34-DFBF-2D4F-B463-FCFBC08391FF}"/>
              </a:ext>
            </a:extLst>
          </p:cNvPr>
          <p:cNvGrpSpPr/>
          <p:nvPr userDrawn="1"/>
        </p:nvGrpSpPr>
        <p:grpSpPr>
          <a:xfrm>
            <a:off x="8082092" y="5590903"/>
            <a:ext cx="1572380" cy="1267097"/>
            <a:chOff x="7413403" y="4976359"/>
            <a:chExt cx="2334986" cy="1881641"/>
          </a:xfrm>
        </p:grpSpPr>
        <p:sp>
          <p:nvSpPr>
            <p:cNvPr id="7" name="Freeform 6">
              <a:extLst>
                <a:ext uri="{FF2B5EF4-FFF2-40B4-BE49-F238E27FC236}">
                  <a16:creationId xmlns:a16="http://schemas.microsoft.com/office/drawing/2014/main" id="{55C37C19-F268-4A43-A0D4-3B1B38D48952}"/>
                </a:ext>
              </a:extLst>
            </p:cNvPr>
            <p:cNvSpPr/>
            <p:nvPr userDrawn="1"/>
          </p:nvSpPr>
          <p:spPr>
            <a:xfrm rot="5400000" flipH="1" flipV="1">
              <a:off x="8223822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>
                <a:latin typeface="+mn-lt"/>
              </a:endParaRPr>
            </a:p>
          </p:txBody>
        </p:sp>
        <p:sp>
          <p:nvSpPr>
            <p:cNvPr id="8" name="Freeform 7">
              <a:extLst>
                <a:ext uri="{FF2B5EF4-FFF2-40B4-BE49-F238E27FC236}">
                  <a16:creationId xmlns:a16="http://schemas.microsoft.com/office/drawing/2014/main" id="{E4F760E5-9D5D-E44F-AEBF-20CA8DE87D11}"/>
                </a:ext>
              </a:extLst>
            </p:cNvPr>
            <p:cNvSpPr/>
            <p:nvPr userDrawn="1"/>
          </p:nvSpPr>
          <p:spPr>
            <a:xfrm rot="16200000" flipV="1">
              <a:off x="7056329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>
                <a:latin typeface="+mn-lt"/>
              </a:endParaRPr>
            </a:p>
          </p:txBody>
        </p:sp>
      </p:grp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7536C149-3EFE-A94E-902D-57CED00B2C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10/9/2021</a:t>
            </a:r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3CA1E78-F17D-F34D-9F81-0DBF44F378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1FE54918-A625-F64F-A42E-A427E9B2D4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94CA559C-3355-DE44-ACF9-BDB6083C422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6283235" y="2528203"/>
            <a:ext cx="4663440" cy="2828613"/>
          </a:xfrm>
        </p:spPr>
        <p:txBody>
          <a:bodyPr rtlCol="0">
            <a:noAutofit/>
          </a:bodyPr>
          <a:lstStyle>
            <a:lvl1pPr marL="0" indent="0">
              <a:buNone/>
              <a:defRPr sz="2000">
                <a:latin typeface="+mn-lt"/>
              </a:defRPr>
            </a:lvl1pPr>
            <a:lvl2pPr marL="457200" indent="0">
              <a:buNone/>
              <a:defRPr sz="1800">
                <a:latin typeface="+mn-lt"/>
              </a:defRPr>
            </a:lvl2pPr>
            <a:lvl3pPr marL="914400" indent="0">
              <a:buNone/>
              <a:defRPr sz="1600">
                <a:latin typeface="+mn-lt"/>
              </a:defRPr>
            </a:lvl3pPr>
            <a:lvl4pPr marL="1371600" indent="0">
              <a:buNone/>
              <a:defRPr sz="1400">
                <a:latin typeface="+mn-lt"/>
              </a:defRPr>
            </a:lvl4pPr>
            <a:lvl5pPr marL="1828800" indent="0">
              <a:buNone/>
              <a:defRPr sz="1400">
                <a:latin typeface="+mn-lt"/>
              </a:defRPr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0B33DABA-7BF5-1147-BA5E-63B92F220E51}"/>
              </a:ext>
            </a:extLst>
          </p:cNvPr>
          <p:cNvSpPr>
            <a:spLocks noGrp="1"/>
          </p:cNvSpPr>
          <p:nvPr>
            <p:ph idx="11"/>
          </p:nvPr>
        </p:nvSpPr>
        <p:spPr>
          <a:xfrm>
            <a:off x="1167493" y="2005689"/>
            <a:ext cx="4663440" cy="522514"/>
          </a:xfrm>
        </p:spPr>
        <p:txBody>
          <a:bodyPr rtlCol="0">
            <a:noAutofit/>
          </a:bodyPr>
          <a:lstStyle>
            <a:lvl1pPr marL="0" indent="0">
              <a:buNone/>
              <a:defRPr sz="2400" b="1">
                <a:latin typeface="+mj-lt"/>
              </a:defRPr>
            </a:lvl1pPr>
            <a:lvl2pPr marL="457200" indent="0">
              <a:buNone/>
              <a:defRPr sz="2000" b="1">
                <a:latin typeface="+mj-lt"/>
              </a:defRPr>
            </a:lvl2pPr>
            <a:lvl3pPr marL="914400" indent="0">
              <a:buNone/>
              <a:defRPr sz="1800" b="1">
                <a:latin typeface="+mj-lt"/>
              </a:defRPr>
            </a:lvl3pPr>
            <a:lvl4pPr marL="1371600" indent="0">
              <a:buNone/>
              <a:defRPr sz="1600" b="1">
                <a:latin typeface="+mj-lt"/>
              </a:defRPr>
            </a:lvl4pPr>
            <a:lvl5pPr marL="1828800" indent="0">
              <a:buNone/>
              <a:defRPr sz="1600" b="1">
                <a:latin typeface="+mj-lt"/>
              </a:defRPr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1B05BEE9-8BC0-EC44-B913-DB6426DF2EA7}"/>
              </a:ext>
            </a:extLst>
          </p:cNvPr>
          <p:cNvSpPr>
            <a:spLocks noGrp="1"/>
          </p:cNvSpPr>
          <p:nvPr>
            <p:ph idx="12"/>
          </p:nvPr>
        </p:nvSpPr>
        <p:spPr>
          <a:xfrm>
            <a:off x="6283235" y="2005689"/>
            <a:ext cx="4663440" cy="522514"/>
          </a:xfrm>
        </p:spPr>
        <p:txBody>
          <a:bodyPr rtlCol="0">
            <a:noAutofit/>
          </a:bodyPr>
          <a:lstStyle>
            <a:lvl1pPr marL="0" indent="0">
              <a:buNone/>
              <a:defRPr sz="2400" b="1">
                <a:latin typeface="+mj-lt"/>
              </a:defRPr>
            </a:lvl1pPr>
            <a:lvl2pPr marL="457200" indent="0">
              <a:buNone/>
              <a:defRPr sz="2000" b="1">
                <a:latin typeface="+mj-lt"/>
              </a:defRPr>
            </a:lvl2pPr>
            <a:lvl3pPr marL="914400" indent="0">
              <a:buNone/>
              <a:defRPr sz="1800" b="1">
                <a:latin typeface="+mj-lt"/>
              </a:defRPr>
            </a:lvl3pPr>
            <a:lvl4pPr marL="1371600" indent="0">
              <a:buNone/>
              <a:defRPr sz="1600" b="1">
                <a:latin typeface="+mj-lt"/>
              </a:defRPr>
            </a:lvl4pPr>
            <a:lvl5pPr marL="1828800" indent="0">
              <a:buNone/>
              <a:defRPr sz="1600" b="1">
                <a:latin typeface="+mj-lt"/>
              </a:defRPr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13191274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3 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rtlCol="0" anchor="b">
            <a:noAutofit/>
          </a:bodyPr>
          <a:lstStyle>
            <a:lvl1pPr>
              <a:defRPr sz="4800" b="1">
                <a:latin typeface="+mj-lt"/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1" y="2526318"/>
            <a:ext cx="3218688" cy="2828613"/>
          </a:xfrm>
        </p:spPr>
        <p:txBody>
          <a:bodyPr rtlCol="0">
            <a:noAutofit/>
          </a:bodyPr>
          <a:lstStyle>
            <a:lvl1pPr marL="0" indent="0">
              <a:buNone/>
              <a:defRPr sz="2000">
                <a:latin typeface="+mn-lt"/>
              </a:defRPr>
            </a:lvl1pPr>
            <a:lvl2pPr marL="457200" indent="0">
              <a:buNone/>
              <a:defRPr sz="1800">
                <a:latin typeface="+mn-lt"/>
              </a:defRPr>
            </a:lvl2pPr>
            <a:lvl3pPr marL="914400" indent="0">
              <a:buNone/>
              <a:defRPr sz="1600">
                <a:latin typeface="+mn-lt"/>
              </a:defRPr>
            </a:lvl3pPr>
            <a:lvl4pPr marL="1371600" indent="0">
              <a:buNone/>
              <a:defRPr sz="1400">
                <a:latin typeface="+mn-lt"/>
              </a:defRPr>
            </a:lvl4pPr>
            <a:lvl5pPr marL="1828800" indent="0">
              <a:buNone/>
              <a:defRPr sz="1400">
                <a:latin typeface="+mn-lt"/>
              </a:defRPr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Freeform 3">
            <a:extLst>
              <a:ext uri="{FF2B5EF4-FFF2-40B4-BE49-F238E27FC236}">
                <a16:creationId xmlns:a16="http://schemas.microsoft.com/office/drawing/2014/main" id="{6A7F6A3F-E1DD-A246-9A6D-5F9B18BA2588}"/>
              </a:ext>
            </a:extLst>
          </p:cNvPr>
          <p:cNvSpPr/>
          <p:nvPr userDrawn="1"/>
        </p:nvSpPr>
        <p:spPr>
          <a:xfrm rot="5400000">
            <a:off x="8580896" y="0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5" name="Freeform 4">
            <a:extLst>
              <a:ext uri="{FF2B5EF4-FFF2-40B4-BE49-F238E27FC236}">
                <a16:creationId xmlns:a16="http://schemas.microsoft.com/office/drawing/2014/main" id="{055FD0FC-C8FF-6741-A364-A29CDC6F9495}"/>
              </a:ext>
            </a:extLst>
          </p:cNvPr>
          <p:cNvSpPr/>
          <p:nvPr userDrawn="1"/>
        </p:nvSpPr>
        <p:spPr>
          <a:xfrm>
            <a:off x="-2364" y="3246896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>
              <a:latin typeface="+mn-lt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D11C9832-A021-954E-A34F-2988D1189AE9}"/>
              </a:ext>
            </a:extLst>
          </p:cNvPr>
          <p:cNvSpPr/>
          <p:nvPr userDrawn="1"/>
        </p:nvSpPr>
        <p:spPr>
          <a:xfrm rot="5400000" flipH="1">
            <a:off x="11258144" y="5924144"/>
            <a:ext cx="933856" cy="933856"/>
          </a:xfrm>
          <a:custGeom>
            <a:avLst/>
            <a:gdLst>
              <a:gd name="connsiteX0" fmla="*/ 0 w 862693"/>
              <a:gd name="connsiteY0" fmla="*/ 0 h 862693"/>
              <a:gd name="connsiteX1" fmla="*/ 862693 w 862693"/>
              <a:gd name="connsiteY1" fmla="*/ 0 h 862693"/>
              <a:gd name="connsiteX2" fmla="*/ 0 w 862693"/>
              <a:gd name="connsiteY2" fmla="*/ 862693 h 862693"/>
              <a:gd name="connsiteX3" fmla="*/ 0 w 862693"/>
              <a:gd name="connsiteY3" fmla="*/ 0 h 8626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62693" h="862693">
                <a:moveTo>
                  <a:pt x="0" y="0"/>
                </a:moveTo>
                <a:lnTo>
                  <a:pt x="862693" y="0"/>
                </a:lnTo>
                <a:cubicBezTo>
                  <a:pt x="862693" y="476453"/>
                  <a:pt x="476452" y="862693"/>
                  <a:pt x="0" y="8626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>
              <a:latin typeface="+mn-lt"/>
            </a:endParaRP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9861BC34-DFBF-2D4F-B463-FCFBC08391FF}"/>
              </a:ext>
            </a:extLst>
          </p:cNvPr>
          <p:cNvGrpSpPr/>
          <p:nvPr userDrawn="1"/>
        </p:nvGrpSpPr>
        <p:grpSpPr>
          <a:xfrm>
            <a:off x="2587417" y="5590903"/>
            <a:ext cx="1572380" cy="1267097"/>
            <a:chOff x="7413403" y="4976359"/>
            <a:chExt cx="2334986" cy="1881641"/>
          </a:xfrm>
        </p:grpSpPr>
        <p:sp>
          <p:nvSpPr>
            <p:cNvPr id="7" name="Freeform 6">
              <a:extLst>
                <a:ext uri="{FF2B5EF4-FFF2-40B4-BE49-F238E27FC236}">
                  <a16:creationId xmlns:a16="http://schemas.microsoft.com/office/drawing/2014/main" id="{55C37C19-F268-4A43-A0D4-3B1B38D48952}"/>
                </a:ext>
              </a:extLst>
            </p:cNvPr>
            <p:cNvSpPr/>
            <p:nvPr userDrawn="1"/>
          </p:nvSpPr>
          <p:spPr>
            <a:xfrm rot="5400000" flipH="1" flipV="1">
              <a:off x="8223822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>
                <a:latin typeface="+mn-lt"/>
              </a:endParaRPr>
            </a:p>
          </p:txBody>
        </p:sp>
        <p:sp>
          <p:nvSpPr>
            <p:cNvPr id="8" name="Freeform 7">
              <a:extLst>
                <a:ext uri="{FF2B5EF4-FFF2-40B4-BE49-F238E27FC236}">
                  <a16:creationId xmlns:a16="http://schemas.microsoft.com/office/drawing/2014/main" id="{E4F760E5-9D5D-E44F-AEBF-20CA8DE87D11}"/>
                </a:ext>
              </a:extLst>
            </p:cNvPr>
            <p:cNvSpPr/>
            <p:nvPr userDrawn="1"/>
          </p:nvSpPr>
          <p:spPr>
            <a:xfrm rot="16200000" flipV="1">
              <a:off x="7056329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>
                <a:latin typeface="+mn-lt"/>
              </a:endParaRPr>
            </a:p>
          </p:txBody>
        </p:sp>
      </p:grp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7536C149-3EFE-A94E-902D-57CED00B2C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1767114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10/9/2021</a:t>
            </a:r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3CA1E78-F17D-F34D-9F81-0DBF44F378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94CA559C-3355-DE44-ACF9-BDB6083C422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4683787" y="2526318"/>
            <a:ext cx="3173279" cy="2828613"/>
          </a:xfrm>
        </p:spPr>
        <p:txBody>
          <a:bodyPr rtlCol="0">
            <a:noAutofit/>
          </a:bodyPr>
          <a:lstStyle>
            <a:lvl1pPr marL="0" indent="0">
              <a:buNone/>
              <a:defRPr sz="2000">
                <a:latin typeface="+mn-lt"/>
              </a:defRPr>
            </a:lvl1pPr>
            <a:lvl2pPr marL="457200" indent="0">
              <a:buNone/>
              <a:defRPr sz="1800">
                <a:latin typeface="+mn-lt"/>
              </a:defRPr>
            </a:lvl2pPr>
            <a:lvl3pPr marL="914400" indent="0">
              <a:buNone/>
              <a:defRPr sz="1600">
                <a:latin typeface="+mn-lt"/>
              </a:defRPr>
            </a:lvl3pPr>
            <a:lvl4pPr marL="1371600" indent="0">
              <a:buNone/>
              <a:defRPr sz="1400">
                <a:latin typeface="+mn-lt"/>
              </a:defRPr>
            </a:lvl4pPr>
            <a:lvl5pPr marL="1828800" indent="0">
              <a:buNone/>
              <a:defRPr sz="1400">
                <a:latin typeface="+mn-lt"/>
              </a:defRPr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0B33DABA-7BF5-1147-BA5E-63B92F220E51}"/>
              </a:ext>
            </a:extLst>
          </p:cNvPr>
          <p:cNvSpPr>
            <a:spLocks noGrp="1"/>
          </p:cNvSpPr>
          <p:nvPr>
            <p:ph idx="11"/>
          </p:nvPr>
        </p:nvSpPr>
        <p:spPr>
          <a:xfrm>
            <a:off x="1167493" y="2003804"/>
            <a:ext cx="3173278" cy="522514"/>
          </a:xfrm>
        </p:spPr>
        <p:txBody>
          <a:bodyPr rtlCol="0">
            <a:noAutofit/>
          </a:bodyPr>
          <a:lstStyle>
            <a:lvl1pPr marL="0" indent="0">
              <a:buNone/>
              <a:defRPr sz="2400" b="1">
                <a:latin typeface="+mj-lt"/>
              </a:defRPr>
            </a:lvl1pPr>
            <a:lvl2pPr marL="457200" indent="0">
              <a:buNone/>
              <a:defRPr sz="2000" b="1">
                <a:latin typeface="+mj-lt"/>
              </a:defRPr>
            </a:lvl2pPr>
            <a:lvl3pPr marL="914400" indent="0">
              <a:buNone/>
              <a:defRPr sz="1800" b="1">
                <a:latin typeface="+mj-lt"/>
              </a:defRPr>
            </a:lvl3pPr>
            <a:lvl4pPr marL="1371600" indent="0">
              <a:buNone/>
              <a:defRPr sz="1600" b="1">
                <a:latin typeface="+mj-lt"/>
              </a:defRPr>
            </a:lvl4pPr>
            <a:lvl5pPr marL="1828800" indent="0">
              <a:buNone/>
              <a:defRPr sz="1600" b="1">
                <a:latin typeface="+mj-lt"/>
              </a:defRPr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1B05BEE9-8BC0-EC44-B913-DB6426DF2EA7}"/>
              </a:ext>
            </a:extLst>
          </p:cNvPr>
          <p:cNvSpPr>
            <a:spLocks noGrp="1"/>
          </p:cNvSpPr>
          <p:nvPr>
            <p:ph idx="12"/>
          </p:nvPr>
        </p:nvSpPr>
        <p:spPr>
          <a:xfrm>
            <a:off x="4683788" y="2003804"/>
            <a:ext cx="3173278" cy="522514"/>
          </a:xfrm>
        </p:spPr>
        <p:txBody>
          <a:bodyPr rtlCol="0">
            <a:noAutofit/>
          </a:bodyPr>
          <a:lstStyle>
            <a:lvl1pPr marL="0" indent="0">
              <a:buNone/>
              <a:defRPr sz="2400" b="1">
                <a:latin typeface="+mj-lt"/>
              </a:defRPr>
            </a:lvl1pPr>
            <a:lvl2pPr marL="457200" indent="0">
              <a:buNone/>
              <a:defRPr sz="2000" b="1">
                <a:latin typeface="+mj-lt"/>
              </a:defRPr>
            </a:lvl2pPr>
            <a:lvl3pPr marL="914400" indent="0">
              <a:buNone/>
              <a:defRPr sz="1800" b="1">
                <a:latin typeface="+mj-lt"/>
              </a:defRPr>
            </a:lvl3pPr>
            <a:lvl4pPr marL="1371600" indent="0">
              <a:buNone/>
              <a:defRPr sz="1600" b="1">
                <a:latin typeface="+mj-lt"/>
              </a:defRPr>
            </a:lvl4pPr>
            <a:lvl5pPr marL="1828800" indent="0">
              <a:buNone/>
              <a:defRPr sz="1600" b="1">
                <a:latin typeface="+mj-lt"/>
              </a:defRPr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16" name="Content Placeholder 2">
            <a:extLst>
              <a:ext uri="{FF2B5EF4-FFF2-40B4-BE49-F238E27FC236}">
                <a16:creationId xmlns:a16="http://schemas.microsoft.com/office/drawing/2014/main" id="{43D62993-A055-DF4F-9286-4FFE3A5C7FD7}"/>
              </a:ext>
            </a:extLst>
          </p:cNvPr>
          <p:cNvSpPr>
            <a:spLocks noGrp="1"/>
          </p:cNvSpPr>
          <p:nvPr>
            <p:ph idx="13"/>
          </p:nvPr>
        </p:nvSpPr>
        <p:spPr>
          <a:xfrm>
            <a:off x="8200082" y="2526318"/>
            <a:ext cx="3173279" cy="2828613"/>
          </a:xfrm>
        </p:spPr>
        <p:txBody>
          <a:bodyPr rtlCol="0">
            <a:noAutofit/>
          </a:bodyPr>
          <a:lstStyle>
            <a:lvl1pPr marL="0" indent="0">
              <a:buNone/>
              <a:defRPr sz="2000">
                <a:latin typeface="+mn-lt"/>
              </a:defRPr>
            </a:lvl1pPr>
            <a:lvl2pPr marL="457200" indent="0">
              <a:buNone/>
              <a:defRPr sz="1800">
                <a:latin typeface="+mn-lt"/>
              </a:defRPr>
            </a:lvl2pPr>
            <a:lvl3pPr marL="914400" indent="0">
              <a:buNone/>
              <a:defRPr sz="1600">
                <a:latin typeface="+mn-lt"/>
              </a:defRPr>
            </a:lvl3pPr>
            <a:lvl4pPr marL="1371600" indent="0">
              <a:buNone/>
              <a:defRPr sz="1400">
                <a:latin typeface="+mn-lt"/>
              </a:defRPr>
            </a:lvl4pPr>
            <a:lvl5pPr marL="1828800" indent="0">
              <a:buNone/>
              <a:defRPr sz="1400">
                <a:latin typeface="+mn-lt"/>
              </a:defRPr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17" name="Content Placeholder 2">
            <a:extLst>
              <a:ext uri="{FF2B5EF4-FFF2-40B4-BE49-F238E27FC236}">
                <a16:creationId xmlns:a16="http://schemas.microsoft.com/office/drawing/2014/main" id="{A896DA2E-4448-254C-86D1-9E16E63CC6A0}"/>
              </a:ext>
            </a:extLst>
          </p:cNvPr>
          <p:cNvSpPr>
            <a:spLocks noGrp="1"/>
          </p:cNvSpPr>
          <p:nvPr>
            <p:ph idx="14"/>
          </p:nvPr>
        </p:nvSpPr>
        <p:spPr>
          <a:xfrm>
            <a:off x="8200083" y="2003804"/>
            <a:ext cx="3173278" cy="522514"/>
          </a:xfrm>
        </p:spPr>
        <p:txBody>
          <a:bodyPr rtlCol="0">
            <a:noAutofit/>
          </a:bodyPr>
          <a:lstStyle>
            <a:lvl1pPr marL="0" indent="0">
              <a:buNone/>
              <a:defRPr sz="2400" b="1">
                <a:latin typeface="+mj-lt"/>
              </a:defRPr>
            </a:lvl1pPr>
            <a:lvl2pPr marL="457200" indent="0">
              <a:buNone/>
              <a:defRPr sz="2000" b="1">
                <a:latin typeface="+mj-lt"/>
              </a:defRPr>
            </a:lvl2pPr>
            <a:lvl3pPr marL="914400" indent="0">
              <a:buNone/>
              <a:defRPr sz="1800" b="1">
                <a:latin typeface="+mj-lt"/>
              </a:defRPr>
            </a:lvl3pPr>
            <a:lvl4pPr marL="1371600" indent="0">
              <a:buNone/>
              <a:defRPr sz="1600" b="1">
                <a:latin typeface="+mj-lt"/>
              </a:defRPr>
            </a:lvl4pPr>
            <a:lvl5pPr marL="1828800" indent="0">
              <a:buNone/>
              <a:defRPr sz="1600" b="1">
                <a:latin typeface="+mj-lt"/>
              </a:defRPr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1FE54918-A625-F64F-A42E-A427E9B2D4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75697644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End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4248F2-5264-4601-AA0B-6C092F77F2D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67494" y="1122363"/>
            <a:ext cx="6220278" cy="2387600"/>
          </a:xfrm>
        </p:spPr>
        <p:txBody>
          <a:bodyPr rtlCol="0" anchor="b">
            <a:noAutofit/>
          </a:bodyPr>
          <a:lstStyle>
            <a:lvl1pPr algn="l">
              <a:defRPr sz="6000" b="1">
                <a:latin typeface="+mj-lt"/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FB69D3-5632-4285-A209-9DCA67DA66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67493" y="3602038"/>
            <a:ext cx="6220277" cy="2247219"/>
          </a:xfrm>
        </p:spPr>
        <p:txBody>
          <a:bodyPr rtlCol="0">
            <a:noAutofit/>
          </a:bodyPr>
          <a:lstStyle>
            <a:lvl1pPr marL="0" indent="0" algn="l">
              <a:buNone/>
              <a:defRPr sz="2800"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GB" noProof="0"/>
              <a:t>Click to edit Master subtitle style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AC79249-FDC0-364D-A734-AE1DE1605D28}"/>
              </a:ext>
            </a:extLst>
          </p:cNvPr>
          <p:cNvSpPr/>
          <p:nvPr userDrawn="1"/>
        </p:nvSpPr>
        <p:spPr>
          <a:xfrm>
            <a:off x="8264426" y="0"/>
            <a:ext cx="3927574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F15FBB50-09C8-B64E-AE57-67C5E70810CB}"/>
              </a:ext>
            </a:extLst>
          </p:cNvPr>
          <p:cNvGrpSpPr/>
          <p:nvPr userDrawn="1"/>
        </p:nvGrpSpPr>
        <p:grpSpPr>
          <a:xfrm>
            <a:off x="8264427" y="3685939"/>
            <a:ext cx="3927573" cy="3178856"/>
            <a:chOff x="9857014" y="13834"/>
            <a:chExt cx="2334986" cy="1881641"/>
          </a:xfrm>
        </p:grpSpPr>
        <p:sp>
          <p:nvSpPr>
            <p:cNvPr id="15" name="Freeform 14">
              <a:extLst>
                <a:ext uri="{FF2B5EF4-FFF2-40B4-BE49-F238E27FC236}">
                  <a16:creationId xmlns:a16="http://schemas.microsoft.com/office/drawing/2014/main" id="{EFBF1E52-11FA-DC48-B7AD-75734232FFE8}"/>
                </a:ext>
              </a:extLst>
            </p:cNvPr>
            <p:cNvSpPr/>
            <p:nvPr userDrawn="1"/>
          </p:nvSpPr>
          <p:spPr>
            <a:xfrm rot="5400000" flipH="1" flipV="1">
              <a:off x="10667433" y="370908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/>
            </a:p>
          </p:txBody>
        </p:sp>
        <p:sp>
          <p:nvSpPr>
            <p:cNvPr id="16" name="Freeform 15">
              <a:extLst>
                <a:ext uri="{FF2B5EF4-FFF2-40B4-BE49-F238E27FC236}">
                  <a16:creationId xmlns:a16="http://schemas.microsoft.com/office/drawing/2014/main" id="{4850B620-49F5-3748-84AF-682555D52792}"/>
                </a:ext>
              </a:extLst>
            </p:cNvPr>
            <p:cNvSpPr/>
            <p:nvPr userDrawn="1"/>
          </p:nvSpPr>
          <p:spPr>
            <a:xfrm rot="16200000" flipV="1">
              <a:off x="9499940" y="370908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2" name="Freeform 21">
            <a:extLst>
              <a:ext uri="{FF2B5EF4-FFF2-40B4-BE49-F238E27FC236}">
                <a16:creationId xmlns:a16="http://schemas.microsoft.com/office/drawing/2014/main" id="{BC68F289-2744-2F48-893A-3F17911625C8}"/>
              </a:ext>
            </a:extLst>
          </p:cNvPr>
          <p:cNvSpPr/>
          <p:nvPr userDrawn="1"/>
        </p:nvSpPr>
        <p:spPr>
          <a:xfrm>
            <a:off x="0" y="-1"/>
            <a:ext cx="1167493" cy="1167493"/>
          </a:xfrm>
          <a:custGeom>
            <a:avLst/>
            <a:gdLst>
              <a:gd name="connsiteX0" fmla="*/ 0 w 862693"/>
              <a:gd name="connsiteY0" fmla="*/ 0 h 862693"/>
              <a:gd name="connsiteX1" fmla="*/ 862693 w 862693"/>
              <a:gd name="connsiteY1" fmla="*/ 0 h 862693"/>
              <a:gd name="connsiteX2" fmla="*/ 0 w 862693"/>
              <a:gd name="connsiteY2" fmla="*/ 862693 h 862693"/>
              <a:gd name="connsiteX3" fmla="*/ 0 w 862693"/>
              <a:gd name="connsiteY3" fmla="*/ 0 h 8626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62693" h="862693">
                <a:moveTo>
                  <a:pt x="0" y="0"/>
                </a:moveTo>
                <a:lnTo>
                  <a:pt x="862693" y="0"/>
                </a:lnTo>
                <a:cubicBezTo>
                  <a:pt x="862693" y="476453"/>
                  <a:pt x="476452" y="862693"/>
                  <a:pt x="0" y="8626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7" name="Freeform 16">
            <a:extLst>
              <a:ext uri="{FF2B5EF4-FFF2-40B4-BE49-F238E27FC236}">
                <a16:creationId xmlns:a16="http://schemas.microsoft.com/office/drawing/2014/main" id="{39563C76-BC00-DE47-88F5-C24D3CE3325A}"/>
              </a:ext>
            </a:extLst>
          </p:cNvPr>
          <p:cNvSpPr/>
          <p:nvPr userDrawn="1"/>
        </p:nvSpPr>
        <p:spPr>
          <a:xfrm>
            <a:off x="10228214" y="-1"/>
            <a:ext cx="1963787" cy="3178856"/>
          </a:xfrm>
          <a:custGeom>
            <a:avLst/>
            <a:gdLst>
              <a:gd name="connsiteX0" fmla="*/ 0 w 1963787"/>
              <a:gd name="connsiteY0" fmla="*/ 0 h 3178856"/>
              <a:gd name="connsiteX1" fmla="*/ 1963787 w 1963787"/>
              <a:gd name="connsiteY1" fmla="*/ 0 h 3178856"/>
              <a:gd name="connsiteX2" fmla="*/ 1963787 w 1963787"/>
              <a:gd name="connsiteY2" fmla="*/ 1967129 h 3178856"/>
              <a:gd name="connsiteX3" fmla="*/ 1963787 w 1963787"/>
              <a:gd name="connsiteY3" fmla="*/ 2349671 h 3178856"/>
              <a:gd name="connsiteX4" fmla="*/ 1963787 w 1963787"/>
              <a:gd name="connsiteY4" fmla="*/ 3178856 h 3178856"/>
              <a:gd name="connsiteX5" fmla="*/ 1963753 w 1963787"/>
              <a:gd name="connsiteY5" fmla="*/ 3178856 h 3178856"/>
              <a:gd name="connsiteX6" fmla="*/ 1763002 w 1963787"/>
              <a:gd name="connsiteY6" fmla="*/ 3168629 h 3178856"/>
              <a:gd name="connsiteX7" fmla="*/ 0 w 1963787"/>
              <a:gd name="connsiteY7" fmla="*/ 1197921 h 3178856"/>
              <a:gd name="connsiteX8" fmla="*/ 0 w 1963787"/>
              <a:gd name="connsiteY8" fmla="*/ 1039961 h 3178856"/>
              <a:gd name="connsiteX9" fmla="*/ 0 w 1963787"/>
              <a:gd name="connsiteY9" fmla="*/ 0 h 31788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963787" h="3178856">
                <a:moveTo>
                  <a:pt x="0" y="0"/>
                </a:moveTo>
                <a:lnTo>
                  <a:pt x="1963787" y="0"/>
                </a:lnTo>
                <a:lnTo>
                  <a:pt x="1963787" y="1967129"/>
                </a:lnTo>
                <a:lnTo>
                  <a:pt x="1963787" y="2349671"/>
                </a:lnTo>
                <a:lnTo>
                  <a:pt x="1963787" y="3178856"/>
                </a:lnTo>
                <a:lnTo>
                  <a:pt x="1963753" y="3178856"/>
                </a:lnTo>
                <a:lnTo>
                  <a:pt x="1763002" y="3168629"/>
                </a:lnTo>
                <a:cubicBezTo>
                  <a:pt x="772749" y="3067186"/>
                  <a:pt x="0" y="2223585"/>
                  <a:pt x="0" y="1197921"/>
                </a:cubicBezTo>
                <a:lnTo>
                  <a:pt x="0" y="1039961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5447069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198F9AA-2C87-421D-97C1-B4248DFDC2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000" y="381000"/>
            <a:ext cx="114300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E98FC63-C8D2-4CE6-A3F1-EE8ED24590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81000" y="1825625"/>
            <a:ext cx="11430000" cy="435133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D77A09-15C2-4E47-948E-AACAFCA47D4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tx2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10/9/2021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567522-C3B6-46EB-A361-BEC2510B00C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tx2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C57CF0-034F-450D-937C-718D5AF1A05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0678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tx2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7883539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9" r:id="rId4"/>
    <p:sldLayoutId id="2147483660" r:id="rId5"/>
    <p:sldLayoutId id="2147483661" r:id="rId6"/>
    <p:sldLayoutId id="2147483654" r:id="rId7"/>
    <p:sldLayoutId id="2147483658" r:id="rId8"/>
    <p:sldLayoutId id="2147483662" r:id="rId9"/>
    <p:sldLayoutId id="2147483663" r:id="rId10"/>
    <p:sldLayoutId id="2147483664" r:id="rId11"/>
    <p:sldLayoutId id="2147483665" r:id="rId12"/>
    <p:sldLayoutId id="2147483666" r:id="rId13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  <p15:guide id="3" pos="240" userDrawn="1">
          <p15:clr>
            <a:srgbClr val="547EBF"/>
          </p15:clr>
        </p15:guide>
        <p15:guide id="4" orient="horz" pos="240" userDrawn="1">
          <p15:clr>
            <a:srgbClr val="547EBF"/>
          </p15:clr>
        </p15:guide>
        <p15:guide id="5" pos="7440" userDrawn="1">
          <p15:clr>
            <a:srgbClr val="547EBF"/>
          </p15:clr>
        </p15:guide>
        <p15:guide id="6" orient="horz" pos="4080" userDrawn="1">
          <p15:clr>
            <a:srgbClr val="547EBF"/>
          </p15:clr>
        </p15:guide>
        <p15:guide id="7" pos="3960" userDrawn="1">
          <p15:clr>
            <a:srgbClr val="547EBF"/>
          </p15:clr>
        </p15:guide>
        <p15:guide id="8" pos="3720" userDrawn="1">
          <p15:clr>
            <a:srgbClr val="547EBF"/>
          </p15:clr>
        </p15:guide>
        <p15:guide id="9" pos="2112" userDrawn="1">
          <p15:clr>
            <a:srgbClr val="547EBF"/>
          </p15:clr>
        </p15:guide>
        <p15:guide id="10" pos="1848" userDrawn="1">
          <p15:clr>
            <a:srgbClr val="547EBF"/>
          </p15:clr>
        </p15:guide>
        <p15:guide id="11" pos="5568" userDrawn="1">
          <p15:clr>
            <a:srgbClr val="547EBF"/>
          </p15:clr>
        </p15:guide>
        <p15:guide id="12" pos="5832" userDrawn="1">
          <p15:clr>
            <a:srgbClr val="547EBF"/>
          </p15:clr>
        </p15:guide>
        <p15:guide id="13" pos="4968" userDrawn="1">
          <p15:clr>
            <a:srgbClr val="9FCC3B"/>
          </p15:clr>
        </p15:guide>
        <p15:guide id="14" pos="5208" userDrawn="1">
          <p15:clr>
            <a:srgbClr val="9FCC3B"/>
          </p15:clr>
        </p15:guide>
        <p15:guide id="15" pos="2712" userDrawn="1">
          <p15:clr>
            <a:srgbClr val="9FCC3B"/>
          </p15:clr>
        </p15:guide>
        <p15:guide id="16" pos="2472" userDrawn="1">
          <p15:clr>
            <a:srgbClr val="9FCC3B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slkidsgames.com/2014/01/creative-writing-activities-for-young-learners.html" TargetMode="Externa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commons.wikimedia.org/wiki/File:Coffee_break_(3457656569).jpg" TargetMode="External"/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DF3D98-3C30-4CFC-8643-C81E829C8C2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67494" y="1059400"/>
            <a:ext cx="6245912" cy="2387600"/>
          </a:xfrm>
        </p:spPr>
        <p:txBody>
          <a:bodyPr rtlCol="0" anchor="b">
            <a:normAutofit/>
          </a:bodyPr>
          <a:lstStyle/>
          <a:p>
            <a:pPr rtl="0"/>
            <a:r>
              <a:rPr lang="en-GB" sz="3800"/>
              <a:t>Teaching week 6</a:t>
            </a:r>
            <a:br>
              <a:rPr lang="en-GB" sz="3800"/>
            </a:br>
            <a:br>
              <a:rPr lang="en-GB" sz="3800"/>
            </a:br>
            <a:r>
              <a:rPr lang="en-GB" sz="3800"/>
              <a:t>Counselling Skills, assignment one &amp; Ethics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068D447-28D3-4F5F-B2DC-FD67E901586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67494" y="3539075"/>
            <a:ext cx="6245912" cy="1406101"/>
          </a:xfrm>
        </p:spPr>
        <p:txBody>
          <a:bodyPr rtlCol="0">
            <a:normAutofit/>
          </a:bodyPr>
          <a:lstStyle/>
          <a:p>
            <a:pPr rtl="0"/>
            <a:r>
              <a:rPr lang="en-GB" dirty="0"/>
              <a:t>Sharon Langford</a:t>
            </a:r>
          </a:p>
        </p:txBody>
      </p:sp>
    </p:spTree>
    <p:extLst>
      <p:ext uri="{BB962C8B-B14F-4D97-AF65-F5344CB8AC3E}">
        <p14:creationId xmlns:p14="http://schemas.microsoft.com/office/powerpoint/2010/main" val="22593088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2DF434-28DB-4621-A497-D62C41CE0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rtlCol="0" anchor="b">
            <a:normAutofit/>
          </a:bodyPr>
          <a:lstStyle/>
          <a:p>
            <a:pPr rtl="0"/>
            <a:r>
              <a:rPr lang="en-GB" dirty="0"/>
              <a:t>Learning outcomes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D470D0-6D64-5E42-9515-048F8779CD5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</p:spPr>
        <p:txBody>
          <a:bodyPr rtlCol="0" anchor="ctr">
            <a:normAutofit/>
          </a:bodyPr>
          <a:lstStyle/>
          <a:p>
            <a:pPr rtl="0">
              <a:spcAft>
                <a:spcPts val="600"/>
              </a:spcAft>
            </a:pPr>
            <a:fld id="{294A09A9-5501-47C1-A89A-A340965A2BE2}" type="slidenum">
              <a:rPr lang="en-GB" smtClean="0"/>
              <a:pPr rtl="0">
                <a:spcAft>
                  <a:spcPts val="600"/>
                </a:spcAft>
              </a:pPr>
              <a:t>2</a:t>
            </a:fld>
            <a:endParaRPr lang="en-GB"/>
          </a:p>
        </p:txBody>
      </p:sp>
      <p:graphicFrame>
        <p:nvGraphicFramePr>
          <p:cNvPr id="10" name="Content Placeholder 2">
            <a:extLst>
              <a:ext uri="{FF2B5EF4-FFF2-40B4-BE49-F238E27FC236}">
                <a16:creationId xmlns:a16="http://schemas.microsoft.com/office/drawing/2014/main" id="{2AD50424-E8DC-0FF7-D0C3-6D5CE7882E2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54890701"/>
              </p:ext>
            </p:extLst>
          </p:nvPr>
        </p:nvGraphicFramePr>
        <p:xfrm>
          <a:off x="1167493" y="2017467"/>
          <a:ext cx="9779182" cy="336681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32560859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1E6C45-C34A-D7E3-BB4F-A9BF9D0B58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What to expect for </a:t>
            </a:r>
            <a:br>
              <a:rPr lang="en-GB" dirty="0"/>
            </a:br>
            <a:r>
              <a:rPr lang="en-GB" dirty="0"/>
              <a:t>Assignment One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7A7DAB-4A21-D236-9964-13A713D959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3" y="2017467"/>
            <a:ext cx="9779182" cy="3904362"/>
          </a:xfrm>
        </p:spPr>
        <p:txBody>
          <a:bodyPr/>
          <a:lstStyle/>
          <a:p>
            <a:pPr marL="514350" indent="-514350" algn="just">
              <a:buFont typeface="Arial" panose="020B0604020202020204" pitchFamily="34" charset="0"/>
              <a:buChar char="•"/>
            </a:pPr>
            <a:r>
              <a:rPr lang="en-GB" sz="2000" dirty="0"/>
              <a:t>You will observe a 5-minute role play which will be repeated x2  Date:- </a:t>
            </a:r>
            <a:r>
              <a:rPr lang="en-GB" sz="2000" b="1" dirty="0"/>
              <a:t>Monday 17</a:t>
            </a:r>
            <a:r>
              <a:rPr lang="en-GB" sz="2000" b="1" baseline="30000" dirty="0"/>
              <a:t>th</a:t>
            </a:r>
            <a:r>
              <a:rPr lang="en-GB" sz="2000" b="1" dirty="0"/>
              <a:t> Nov 10am  </a:t>
            </a:r>
            <a:r>
              <a:rPr lang="en-GB" sz="2000" dirty="0"/>
              <a:t>You can take notes whilst watching the role play</a:t>
            </a:r>
          </a:p>
          <a:p>
            <a:pPr marL="514350" indent="-514350" algn="just">
              <a:buFont typeface="Arial" panose="020B0604020202020204" pitchFamily="34" charset="0"/>
              <a:buChar char="•"/>
            </a:pPr>
            <a:r>
              <a:rPr lang="en-GB" sz="2000" dirty="0"/>
              <a:t>After the role play you will be given a list of </a:t>
            </a:r>
            <a:r>
              <a:rPr lang="en-GB" sz="2000" b="1" dirty="0"/>
              <a:t>10 exam questions </a:t>
            </a:r>
            <a:r>
              <a:rPr lang="en-GB" sz="2000" dirty="0"/>
              <a:t>to answer about the role play (</a:t>
            </a:r>
            <a:r>
              <a:rPr lang="en-GB" sz="2000" i="1" dirty="0"/>
              <a:t>time 45mins</a:t>
            </a:r>
            <a:r>
              <a:rPr lang="en-GB" sz="2000" dirty="0"/>
              <a:t>)</a:t>
            </a:r>
          </a:p>
          <a:p>
            <a:pPr marL="514350" indent="-514350" algn="just">
              <a:buFont typeface="Arial" panose="020B0604020202020204" pitchFamily="34" charset="0"/>
              <a:buChar char="•"/>
            </a:pPr>
            <a:r>
              <a:rPr lang="en-GB" sz="2000" dirty="0"/>
              <a:t>You will then have a 30 min break </a:t>
            </a:r>
          </a:p>
          <a:p>
            <a:pPr marL="514350" indent="-514350" algn="just">
              <a:buFont typeface="Arial" panose="020B0604020202020204" pitchFamily="34" charset="0"/>
              <a:buChar char="•"/>
            </a:pPr>
            <a:r>
              <a:rPr lang="en-GB" sz="2000" dirty="0"/>
              <a:t>Answer </a:t>
            </a:r>
            <a:r>
              <a:rPr lang="en-GB" sz="2000" b="1" dirty="0"/>
              <a:t>second set of exam question for </a:t>
            </a:r>
            <a:r>
              <a:rPr lang="en-GB" sz="2000" b="1" i="1" dirty="0"/>
              <a:t>45mins.</a:t>
            </a:r>
            <a:r>
              <a:rPr lang="en-GB" sz="2000" b="1" dirty="0"/>
              <a:t> </a:t>
            </a:r>
          </a:p>
          <a:p>
            <a:pPr marL="514350" indent="-514350" algn="just">
              <a:buFont typeface="Arial" panose="020B0604020202020204" pitchFamily="34" charset="0"/>
              <a:buChar char="•"/>
            </a:pPr>
            <a:r>
              <a:rPr lang="en-GB" sz="2000" dirty="0"/>
              <a:t>You will need to have at least </a:t>
            </a:r>
            <a:r>
              <a:rPr lang="en-GB" sz="2000" b="1" dirty="0"/>
              <a:t>one reference </a:t>
            </a:r>
            <a:r>
              <a:rPr lang="en-GB" sz="2000" dirty="0"/>
              <a:t>for questions on (attending, paraphrasing, reflection, use of questions and summarising in health care). </a:t>
            </a:r>
          </a:p>
          <a:p>
            <a:pPr marL="514350" indent="-514350" algn="just">
              <a:buFont typeface="Arial" panose="020B0604020202020204" pitchFamily="34" charset="0"/>
              <a:buChar char="•"/>
            </a:pPr>
            <a:r>
              <a:rPr lang="en-GB" sz="2000" dirty="0"/>
              <a:t>You can bring in a few references in on a piece of paper to the second exam questions. 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38591F-0C53-8054-D19C-A6FC62D135E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rtl="0"/>
            <a:r>
              <a:rPr lang="en-GB" sz="2000" b="1" dirty="0">
                <a:solidFill>
                  <a:schemeClr val="tx1"/>
                </a:solidFill>
              </a:rPr>
              <a:t>Exam date Monday 17</a:t>
            </a:r>
            <a:r>
              <a:rPr lang="en-GB" sz="2000" b="1" baseline="30000" dirty="0">
                <a:solidFill>
                  <a:schemeClr val="tx1"/>
                </a:solidFill>
              </a:rPr>
              <a:t>th</a:t>
            </a:r>
            <a:r>
              <a:rPr lang="en-GB" sz="2000" b="1" dirty="0">
                <a:solidFill>
                  <a:schemeClr val="tx1"/>
                </a:solidFill>
              </a:rPr>
              <a:t> Nov at 10am </a:t>
            </a:r>
            <a:endParaRPr lang="en-GB" sz="2000" b="1" noProof="0" dirty="0">
              <a:solidFill>
                <a:schemeClr val="tx1"/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1559289-65DC-B5D4-8DB7-4DFB514EA89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rtl="0"/>
            <a:fld id="{294A09A9-5501-47C1-A89A-A340965A2BE2}" type="slidenum">
              <a:rPr lang="en-GB" noProof="0" smtClean="0"/>
              <a:pPr rtl="0"/>
              <a:t>3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9915134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1A8C27-0D5E-BE30-B17A-5708E93672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Why use Paraphrasing Skill in health care?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6F6E03-468E-78FC-0AFB-16578944AE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3" y="2017467"/>
            <a:ext cx="9779182" cy="3893476"/>
          </a:xfrm>
        </p:spPr>
        <p:txBody>
          <a:bodyPr/>
          <a:lstStyle/>
          <a:p>
            <a:pPr marL="514350" indent="-514350">
              <a:buAutoNum type="arabicPeriod"/>
            </a:pPr>
            <a:r>
              <a:rPr lang="en-GB" dirty="0"/>
              <a:t>Effective way for the clinician to  </a:t>
            </a:r>
            <a:r>
              <a:rPr lang="en-GB" b="1" dirty="0"/>
              <a:t>check</a:t>
            </a:r>
            <a:r>
              <a:rPr lang="en-GB" dirty="0"/>
              <a:t> their  understanding, making sure they have accurately understood the patient’s messages. </a:t>
            </a:r>
          </a:p>
          <a:p>
            <a:pPr marL="514350" indent="-514350">
              <a:buAutoNum type="arabicPeriod"/>
            </a:pPr>
            <a:r>
              <a:rPr lang="en-GB" dirty="0"/>
              <a:t>Encourages communication for patient to elaborate further.</a:t>
            </a:r>
          </a:p>
          <a:p>
            <a:pPr marL="514350" indent="-514350">
              <a:buAutoNum type="arabicPeriod"/>
            </a:pPr>
            <a:r>
              <a:rPr lang="en-GB" dirty="0"/>
              <a:t>Shows empathy. </a:t>
            </a:r>
          </a:p>
          <a:p>
            <a:pPr marL="514350" indent="-514350">
              <a:buAutoNum type="arabicPeriod"/>
            </a:pPr>
            <a:r>
              <a:rPr lang="en-GB" dirty="0"/>
              <a:t>Builds therapeutic relationship by showing understanding, validating the patient showing them that they feel heard. </a:t>
            </a:r>
          </a:p>
          <a:p>
            <a:pPr marL="514350" indent="-514350">
              <a:buAutoNum type="arabicPeriod"/>
            </a:pPr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4CFCF5-4286-DD07-A024-0C95690E857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rtl="0"/>
            <a:fld id="{294A09A9-5501-47C1-A89A-A340965A2BE2}" type="slidenum">
              <a:rPr lang="en-GB" noProof="0" smtClean="0"/>
              <a:pPr rtl="0"/>
              <a:t>4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9793420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A249A8-82FA-855B-BB88-F811FD62E1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Paraphrasing skill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4070C7-1469-1092-A0B0-541042FB39E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Mr Jones explains to the health care clinician that he is trying to get his head around his diabetes 2 diagnosis as he feels confused how this has happened to him because he thought he was always taking care of his health eating well and exercising.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FF0000"/>
                </a:solidFill>
              </a:rPr>
              <a:t>“So, you’re saying it feels unfair because you thought you were doing the right things for your health”.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303892-422F-FE93-B2BC-D80779DB8E4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rtl="0"/>
            <a:fld id="{294A09A9-5501-47C1-A89A-A340965A2BE2}" type="slidenum">
              <a:rPr lang="en-GB" noProof="0" smtClean="0"/>
              <a:pPr rtl="0"/>
              <a:t>5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54188466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971302-ABC6-561D-3108-1767608DC1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Why Summarise?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E18E90-3B9C-5F00-7063-7E8F110787A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Consolidate understanding.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To pull key point, emotions and thoughts together to ensure mutual understanding.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To help plan the next steps by moving towards problem solving, emotional support or a goal.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ADBBB8-10AA-530B-175E-5BA9AE7C190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rtl="0"/>
            <a:fld id="{294A09A9-5501-47C1-A89A-A340965A2BE2}" type="slidenum">
              <a:rPr lang="en-GB" noProof="0" smtClean="0"/>
              <a:pPr rtl="0"/>
              <a:t>6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2625301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058903-BFEB-9330-BC5A-3E60F68A32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Summarising skill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1C64D3-788C-61B8-4734-7408087BDD1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“ </a:t>
            </a:r>
            <a:r>
              <a:rPr lang="en-GB" b="1" dirty="0"/>
              <a:t>Let me check</a:t>
            </a:r>
            <a:r>
              <a:rPr lang="en-GB" dirty="0"/>
              <a:t>, I’ve understood, you’ve been in</a:t>
            </a:r>
            <a:r>
              <a:rPr lang="en-GB" b="1" dirty="0"/>
              <a:t> </a:t>
            </a:r>
            <a:r>
              <a:rPr lang="en-GB" b="1" dirty="0">
                <a:solidFill>
                  <a:srgbClr val="FF0000"/>
                </a:solidFill>
              </a:rPr>
              <a:t>pain</a:t>
            </a:r>
            <a:r>
              <a:rPr lang="en-GB" dirty="0">
                <a:solidFill>
                  <a:srgbClr val="FF0000"/>
                </a:solidFill>
              </a:rPr>
              <a:t>, </a:t>
            </a:r>
            <a:r>
              <a:rPr lang="en-GB" dirty="0"/>
              <a:t>you are </a:t>
            </a:r>
            <a:r>
              <a:rPr lang="en-GB" b="1" dirty="0">
                <a:solidFill>
                  <a:srgbClr val="FF0000"/>
                </a:solidFill>
              </a:rPr>
              <a:t>not sleeping well</a:t>
            </a:r>
            <a:r>
              <a:rPr lang="en-GB" dirty="0"/>
              <a:t>, and you feel this has </a:t>
            </a:r>
            <a:r>
              <a:rPr lang="en-GB" b="1" dirty="0">
                <a:solidFill>
                  <a:srgbClr val="FF0000"/>
                </a:solidFill>
              </a:rPr>
              <a:t>affected your mood”.</a:t>
            </a:r>
          </a:p>
          <a:p>
            <a:endParaRPr lang="en-GB" dirty="0"/>
          </a:p>
          <a:p>
            <a:r>
              <a:rPr lang="en-GB" b="1" dirty="0"/>
              <a:t>“From what you have said</a:t>
            </a:r>
            <a:r>
              <a:rPr lang="en-GB" dirty="0"/>
              <a:t>, it seems that you are struggling</a:t>
            </a:r>
            <a:r>
              <a:rPr lang="en-GB" b="1" i="1" dirty="0"/>
              <a:t> </a:t>
            </a:r>
            <a:r>
              <a:rPr lang="en-GB" dirty="0"/>
              <a:t>with a </a:t>
            </a:r>
            <a:r>
              <a:rPr lang="en-GB" i="1" dirty="0">
                <a:solidFill>
                  <a:srgbClr val="FF0000"/>
                </a:solidFill>
              </a:rPr>
              <a:t>loss of independence</a:t>
            </a:r>
            <a:r>
              <a:rPr lang="en-GB" dirty="0"/>
              <a:t>, </a:t>
            </a:r>
            <a:r>
              <a:rPr lang="en-GB" i="1" dirty="0">
                <a:solidFill>
                  <a:srgbClr val="FF0000"/>
                </a:solidFill>
              </a:rPr>
              <a:t>feeling frustrated</a:t>
            </a:r>
            <a:r>
              <a:rPr lang="en-GB" dirty="0"/>
              <a:t>, and are finding it hard to </a:t>
            </a:r>
            <a:r>
              <a:rPr lang="en-GB" i="1" dirty="0">
                <a:solidFill>
                  <a:srgbClr val="FF0000"/>
                </a:solidFill>
              </a:rPr>
              <a:t>accept help of others </a:t>
            </a:r>
            <a:r>
              <a:rPr lang="en-GB" dirty="0"/>
              <a:t>and you would like to find more ways for you to </a:t>
            </a:r>
            <a:r>
              <a:rPr lang="en-GB" i="1" dirty="0">
                <a:solidFill>
                  <a:srgbClr val="FF0000"/>
                </a:solidFill>
              </a:rPr>
              <a:t>feel more in control again</a:t>
            </a:r>
            <a:r>
              <a:rPr lang="en-GB" dirty="0"/>
              <a:t>, </a:t>
            </a:r>
            <a:r>
              <a:rPr lang="en-GB" b="1" dirty="0"/>
              <a:t>have I understood that correctly?”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B01AE8A-92AF-01E5-35B5-FEACA84C872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rtl="0"/>
            <a:fld id="{294A09A9-5501-47C1-A89A-A340965A2BE2}" type="slidenum">
              <a:rPr lang="en-GB" noProof="0" smtClean="0"/>
              <a:pPr rtl="0"/>
              <a:t>7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43716535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256B7E-1633-44AB-8584-82DF5B7268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rtlCol="0"/>
          <a:lstStyle/>
          <a:p>
            <a:pPr algn="ctr" rtl="0"/>
            <a:r>
              <a:rPr lang="en-GB" dirty="0"/>
              <a:t>What is the difference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FB90AB4-D228-4548-B072-726498212362}"/>
              </a:ext>
            </a:extLst>
          </p:cNvPr>
          <p:cNvSpPr>
            <a:spLocks noGrp="1"/>
          </p:cNvSpPr>
          <p:nvPr>
            <p:ph idx="11"/>
          </p:nvPr>
        </p:nvSpPr>
        <p:spPr>
          <a:xfrm>
            <a:off x="1167493" y="2005689"/>
            <a:ext cx="4663440" cy="522514"/>
          </a:xfrm>
        </p:spPr>
        <p:txBody>
          <a:bodyPr rtlCol="0"/>
          <a:lstStyle/>
          <a:p>
            <a:pPr rtl="0"/>
            <a:r>
              <a:rPr lang="en-GB" dirty="0"/>
              <a:t>Paraphrasing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50677C9-3E42-427F-93B8-5266929064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45325" y="2528203"/>
            <a:ext cx="4663440" cy="3360968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 marL="457200" indent="-457200" rtl="0">
              <a:buFont typeface="+mj-lt"/>
              <a:buAutoNum type="arabicPeriod"/>
            </a:pPr>
            <a:r>
              <a:rPr lang="en-GB" dirty="0"/>
              <a:t>Used frequently throughout the conversation.</a:t>
            </a:r>
          </a:p>
          <a:p>
            <a:pPr marL="457200" indent="-457200" rtl="0">
              <a:buFont typeface="+mj-lt"/>
              <a:buAutoNum type="arabicPeriod"/>
            </a:pPr>
            <a:r>
              <a:rPr lang="en-GB" dirty="0"/>
              <a:t>Focuses on a single idea</a:t>
            </a:r>
          </a:p>
          <a:p>
            <a:pPr marL="457200" indent="-457200" rtl="0">
              <a:buFont typeface="+mj-lt"/>
              <a:buAutoNum type="arabicPeriod"/>
            </a:pPr>
            <a:r>
              <a:rPr lang="en-GB" dirty="0"/>
              <a:t>To confirm immediate understanding.</a:t>
            </a:r>
          </a:p>
          <a:p>
            <a:pPr marL="457200" indent="-457200" rtl="0">
              <a:buFont typeface="+mj-lt"/>
              <a:buAutoNum type="arabicPeriod"/>
            </a:pPr>
            <a:r>
              <a:rPr lang="en-GB" dirty="0"/>
              <a:t>Show active listening by reflecting back thoughts and main points.</a:t>
            </a:r>
          </a:p>
          <a:p>
            <a:pPr marL="457200" indent="-457200" rtl="0">
              <a:buFont typeface="+mj-lt"/>
              <a:buAutoNum type="arabicPeriod"/>
            </a:pPr>
            <a:r>
              <a:rPr lang="en-GB" dirty="0"/>
              <a:t>When health care professionals need to ensure a patient understands critical instructions </a:t>
            </a:r>
            <a:r>
              <a:rPr lang="en-GB" dirty="0" err="1"/>
              <a:t>ie</a:t>
            </a:r>
            <a:r>
              <a:rPr lang="en-GB" dirty="0"/>
              <a:t> (“</a:t>
            </a:r>
            <a:r>
              <a:rPr lang="en-GB" dirty="0">
                <a:solidFill>
                  <a:srgbClr val="FF0000"/>
                </a:solidFill>
              </a:rPr>
              <a:t>so you’re saying you need to take this pill twice a day both in the morning and night is that right?”)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F5018B6D-E395-49AD-92AD-AD69E3AB40C3}"/>
              </a:ext>
            </a:extLst>
          </p:cNvPr>
          <p:cNvSpPr>
            <a:spLocks noGrp="1"/>
          </p:cNvSpPr>
          <p:nvPr>
            <p:ph idx="12"/>
          </p:nvPr>
        </p:nvSpPr>
        <p:spPr>
          <a:xfrm>
            <a:off x="6283235" y="2005689"/>
            <a:ext cx="4663440" cy="522514"/>
          </a:xfrm>
        </p:spPr>
        <p:txBody>
          <a:bodyPr rtlCol="0"/>
          <a:lstStyle/>
          <a:p>
            <a:pPr rtl="0"/>
            <a:r>
              <a:rPr lang="en-GB" dirty="0"/>
              <a:t>Summarising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BDB9D020-1E25-453D-83DF-1420ACD3968D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6239692" y="2528203"/>
            <a:ext cx="4663440" cy="3006507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marL="457200" indent="-457200" rtl="0">
              <a:buFont typeface="+mj-lt"/>
              <a:buAutoNum type="arabicPeriod"/>
            </a:pPr>
            <a:r>
              <a:rPr lang="en-GB" dirty="0"/>
              <a:t>Used less frequently in a conversation/session.</a:t>
            </a:r>
          </a:p>
          <a:p>
            <a:pPr marL="457200" indent="-457200" rtl="0">
              <a:buFont typeface="+mj-lt"/>
              <a:buAutoNum type="arabicPeriod"/>
            </a:pPr>
            <a:r>
              <a:rPr lang="en-GB" dirty="0"/>
              <a:t>Used at  a midway point in the session or at the end of a conversation to pull main points and highlight main plans going forward.</a:t>
            </a:r>
          </a:p>
          <a:p>
            <a:pPr marL="457200" indent="-457200" rtl="0">
              <a:buFont typeface="+mj-lt"/>
              <a:buAutoNum type="arabicPeriod"/>
            </a:pPr>
            <a:r>
              <a:rPr lang="en-GB" dirty="0"/>
              <a:t>Focuses on several points or themes.</a:t>
            </a:r>
          </a:p>
          <a:p>
            <a:pPr marL="457200" indent="-457200" rtl="0">
              <a:buFont typeface="+mj-lt"/>
              <a:buAutoNum type="arabicPeriod"/>
            </a:pPr>
            <a:r>
              <a:rPr lang="en-GB" dirty="0"/>
              <a:t>Longer  statements</a:t>
            </a:r>
          </a:p>
          <a:p>
            <a:pPr marL="457200" indent="-457200" rtl="0">
              <a:buFont typeface="+mj-lt"/>
              <a:buAutoNum type="arabicPeriod"/>
            </a:pPr>
            <a:r>
              <a:rPr lang="en-GB" dirty="0"/>
              <a:t>Provides a general overview, consolidates main themes.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FD448B0-743E-0045-8131-69B4EEC5836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</p:spPr>
        <p:txBody>
          <a:bodyPr rtlCol="0"/>
          <a:lstStyle/>
          <a:p>
            <a:pPr rtl="0"/>
            <a:fld id="{294A09A9-5501-47C1-A89A-A340965A2BE2}" type="slidenum">
              <a:rPr lang="en-GB" smtClean="0"/>
              <a:pPr rtl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311961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E1FF4D-F7AF-57D3-B2FC-7F91E5219B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anchor="ctr">
            <a:normAutofit/>
          </a:bodyPr>
          <a:lstStyle/>
          <a:p>
            <a:r>
              <a:rPr lang="en-GB" dirty="0"/>
              <a:t>Pair activity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04510C-2209-38B4-B1C2-9266FE2CEF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3" y="2017467"/>
            <a:ext cx="6712077" cy="3366815"/>
          </a:xfrm>
        </p:spPr>
        <p:txBody>
          <a:bodyPr>
            <a:normAutofit/>
          </a:bodyPr>
          <a:lstStyle/>
          <a:p>
            <a:r>
              <a:rPr lang="en-GB" dirty="0"/>
              <a:t>Use these patient’s statements and create your own paraphrasing and summarising responses. </a:t>
            </a:r>
          </a:p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BC9C5E-D7E2-6102-77C0-CB02862D67D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</p:spPr>
        <p:txBody>
          <a:bodyPr anchor="ctr">
            <a:normAutofit/>
          </a:bodyPr>
          <a:lstStyle/>
          <a:p>
            <a:pPr rtl="0">
              <a:spcAft>
                <a:spcPts val="600"/>
              </a:spcAft>
            </a:pPr>
            <a:fld id="{294A09A9-5501-47C1-A89A-A340965A2BE2}" type="slidenum">
              <a:rPr lang="en-GB" noProof="0" smtClean="0"/>
              <a:pPr rtl="0">
                <a:spcAft>
                  <a:spcPts val="600"/>
                </a:spcAft>
              </a:pPr>
              <a:t>9</a:t>
            </a:fld>
            <a:endParaRPr lang="en-GB" noProof="0"/>
          </a:p>
        </p:txBody>
      </p:sp>
      <p:pic>
        <p:nvPicPr>
          <p:cNvPr id="8" name="Picture 7" descr="A hand holding a pen&#10;&#10;AI-generated content may be incorrect.">
            <a:extLst>
              <a:ext uri="{FF2B5EF4-FFF2-40B4-BE49-F238E27FC236}">
                <a16:creationId xmlns:a16="http://schemas.microsoft.com/office/drawing/2014/main" id="{AA54BBD1-67C4-E312-0D54-1C3D519B40D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34953" r="3530" b="-1"/>
          <a:stretch>
            <a:fillRect/>
          </a:stretch>
        </p:blipFill>
        <p:spPr>
          <a:xfrm>
            <a:off x="8070070" y="2017467"/>
            <a:ext cx="2876604" cy="336681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56140383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2F4D9E-FF5C-09DC-E6C0-18E3AC0632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anchor="b">
            <a:normAutofit/>
          </a:bodyPr>
          <a:lstStyle/>
          <a:p>
            <a:r>
              <a:rPr lang="en-GB" dirty="0"/>
              <a:t>Types of questioning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2C75CD6-FC44-1252-122E-FA6CC87707D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</p:spPr>
        <p:txBody>
          <a:bodyPr anchor="ctr">
            <a:normAutofit/>
          </a:bodyPr>
          <a:lstStyle/>
          <a:p>
            <a:pPr rtl="0">
              <a:spcAft>
                <a:spcPts val="600"/>
              </a:spcAft>
            </a:pPr>
            <a:fld id="{294A09A9-5501-47C1-A89A-A340965A2BE2}" type="slidenum">
              <a:rPr lang="en-GB" noProof="0" smtClean="0"/>
              <a:pPr rtl="0">
                <a:spcAft>
                  <a:spcPts val="600"/>
                </a:spcAft>
              </a:pPr>
              <a:t>10</a:t>
            </a:fld>
            <a:endParaRPr lang="en-GB" noProof="0"/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CC4F0388-7FD5-C295-5974-7F167E9EE89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50468776"/>
              </p:ext>
            </p:extLst>
          </p:nvPr>
        </p:nvGraphicFramePr>
        <p:xfrm>
          <a:off x="1167493" y="2017467"/>
          <a:ext cx="9779182" cy="336681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6391493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3F9F55-7BD1-C7BF-7DBC-36C736A4DE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a Probing Questioning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C7AE25-5894-49C3-0CEE-5636C449607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en-GB" b="1" dirty="0"/>
              <a:t>Probing question- Used to explore deeper understanding, gather more detail or challenge surface level responses.</a:t>
            </a:r>
          </a:p>
          <a:p>
            <a:pPr algn="just"/>
            <a:r>
              <a:rPr lang="en-GB" dirty="0"/>
              <a:t>“Can you tell me more about what you mean by that”</a:t>
            </a:r>
          </a:p>
          <a:p>
            <a:pPr algn="just"/>
            <a:r>
              <a:rPr lang="en-GB" dirty="0"/>
              <a:t>“What happened just before you felt anxious?”</a:t>
            </a:r>
          </a:p>
          <a:p>
            <a:pPr algn="just"/>
            <a:r>
              <a:rPr lang="en-GB" dirty="0"/>
              <a:t>“Can you describe how that made you feel physically or emotionally?”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9FC368-BD2F-8D98-0428-93032DD9AE0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rtl="0"/>
            <a:fld id="{294A09A9-5501-47C1-A89A-A340965A2BE2}" type="slidenum">
              <a:rPr lang="en-GB" noProof="0" smtClean="0"/>
              <a:pPr rtl="0"/>
              <a:t>11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3120794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91FDDC-60BD-F835-A6D8-020E1F70AB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a Clarifying question?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4EE4B8-A281-AE7C-E077-5BD5995F348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rabicPeriod"/>
            </a:pPr>
            <a:r>
              <a:rPr lang="en-GB" dirty="0"/>
              <a:t>Used to ensure understanding and accuracy of information.</a:t>
            </a:r>
          </a:p>
          <a:p>
            <a:pPr marL="514350" indent="-514350">
              <a:buAutoNum type="arabicPeriod"/>
            </a:pPr>
            <a:r>
              <a:rPr lang="en-GB" dirty="0"/>
              <a:t>“Just to check, when you say____ do you mean____or ____?”</a:t>
            </a:r>
          </a:p>
          <a:p>
            <a:pPr marL="514350" indent="-514350">
              <a:buAutoNum type="arabicPeriod"/>
            </a:pPr>
            <a:r>
              <a:rPr lang="en-GB" dirty="0"/>
              <a:t>“Can I confirm that I’ve understood this </a:t>
            </a:r>
            <a:r>
              <a:rPr lang="en-GB" dirty="0" err="1"/>
              <a:t>correctly______you</a:t>
            </a:r>
            <a:r>
              <a:rPr lang="en-GB" dirty="0"/>
              <a:t> are saying ___?”</a:t>
            </a:r>
          </a:p>
          <a:p>
            <a:pPr marL="514350" indent="-514350">
              <a:buAutoNum type="arabicPeriod"/>
            </a:pPr>
            <a:r>
              <a:rPr lang="en-GB" dirty="0"/>
              <a:t>“What is your main concern right now?”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3EF87D7-5F25-6FB4-4E8C-99E30F7C720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rtl="0"/>
            <a:fld id="{294A09A9-5501-47C1-A89A-A340965A2BE2}" type="slidenum">
              <a:rPr lang="en-GB" noProof="0" smtClean="0"/>
              <a:pPr rtl="0"/>
              <a:t>12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0115749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FCA4DB-B0B9-2793-13A1-53ED6434A1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use Open Questioning?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4234AB-A6D2-DD30-871A-526D3B2BE69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Can generate new thinking and can allow someone to come to their own conclusion.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Gather further information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Encourage patient participation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Encourage person-centred care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B12639-D679-33F7-AACE-A72B2EBFB30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rtl="0"/>
            <a:fld id="{294A09A9-5501-47C1-A89A-A340965A2BE2}" type="slidenum">
              <a:rPr lang="en-GB" noProof="0" smtClean="0"/>
              <a:pPr rtl="0"/>
              <a:t>13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60442226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B4B6CF-C4A7-E93C-3C70-9D5C426661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Open ended question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CA8407-E292-7A38-6759-B9C373A31B0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“ How has this been affecting your life?”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“ What are your main concerns?”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“What are you most worried about today?”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“Tell me more about that”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“What options do you have here?”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“How have things been since we have met?”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125A5F3-291A-B4CA-9BB1-B7B3523719F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rtl="0"/>
            <a:fld id="{294A09A9-5501-47C1-A89A-A340965A2BE2}" type="slidenum">
              <a:rPr lang="en-GB" noProof="0" smtClean="0"/>
              <a:pPr rtl="0"/>
              <a:t>14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98045885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624B88-BD13-4F26-7FF6-2579C387C0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Questioning styles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180DA3-3248-295D-B77F-1982FA55D1F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b="1" dirty="0"/>
              <a:t>Socratic question example </a:t>
            </a:r>
            <a:r>
              <a:rPr lang="en-GB" dirty="0"/>
              <a:t>– “What evidence supports your thought?” or “What is the impact on your emotions if you think this way?”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b="1" dirty="0"/>
              <a:t>Solution focused question- </a:t>
            </a:r>
            <a:r>
              <a:rPr lang="en-GB" dirty="0"/>
              <a:t>“When things slightly improved what was different?”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b="1" dirty="0"/>
              <a:t>Rating question </a:t>
            </a:r>
            <a:r>
              <a:rPr lang="en-GB" dirty="0"/>
              <a:t>– “On a scale to 1-10 1 being mild and 10 being high pain where would you rate your pain today?”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43E6F0C-0A3D-999C-7C47-5D07CD438A3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rtl="0"/>
            <a:fld id="{294A09A9-5501-47C1-A89A-A340965A2BE2}" type="slidenum">
              <a:rPr lang="en-GB" noProof="0" smtClean="0"/>
              <a:pPr rtl="0"/>
              <a:t>15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69931401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948BA3-F276-6C41-4B28-AC51082CEE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10 min role play each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19A2C0-7E9C-7517-08BC-67C9E3A67E8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Mrs Lewis, a 62-year-old woman experienced a mild stroke six weeks ago. She has recently been discharged from hospital and is attended a rehab clinic where you work. She is feeling frustrated and withdrawn. </a:t>
            </a:r>
          </a:p>
          <a:p>
            <a:pPr marL="514350" indent="-514350">
              <a:buAutoNum type="arabicPeriod"/>
            </a:pPr>
            <a:r>
              <a:rPr lang="en-GB" dirty="0"/>
              <a:t>Use </a:t>
            </a:r>
            <a:r>
              <a:rPr lang="en-GB" b="1" dirty="0"/>
              <a:t>Active listening</a:t>
            </a:r>
            <a:r>
              <a:rPr lang="en-GB" dirty="0"/>
              <a:t>, </a:t>
            </a:r>
            <a:r>
              <a:rPr lang="en-GB" b="1" dirty="0"/>
              <a:t>questioning, paraphrasing, reflection </a:t>
            </a:r>
            <a:r>
              <a:rPr lang="en-GB" dirty="0"/>
              <a:t>of feelings and </a:t>
            </a:r>
            <a:r>
              <a:rPr lang="en-GB" b="1" dirty="0"/>
              <a:t>summarising skills  </a:t>
            </a:r>
            <a:r>
              <a:rPr lang="en-GB" dirty="0"/>
              <a:t>to gather more information in understanding Mrs Lewis’s feelings and exploring her adjustment to life after her stroke. </a:t>
            </a:r>
          </a:p>
          <a:p>
            <a:pPr marL="514350" indent="-514350">
              <a:buAutoNum type="arabicPeriod"/>
            </a:pPr>
            <a:endParaRPr lang="en-GB" dirty="0"/>
          </a:p>
          <a:p>
            <a:r>
              <a:rPr lang="en-GB" dirty="0"/>
              <a:t>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B98C983-000B-7CE2-D180-F56F57C2B1F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rtl="0"/>
            <a:fld id="{294A09A9-5501-47C1-A89A-A340965A2BE2}" type="slidenum">
              <a:rPr lang="en-GB" noProof="0" smtClean="0"/>
              <a:pPr rtl="0"/>
              <a:t>16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21731049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43C17D-A6B9-AF12-BEA7-B0844373EA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15 min Break </a:t>
            </a:r>
          </a:p>
        </p:txBody>
      </p:sp>
      <p:pic>
        <p:nvPicPr>
          <p:cNvPr id="8" name="Content Placeholder 7" descr="A cup of coffee with a heart shaped foam&#10;&#10;AI-generated content may be incorrect.">
            <a:extLst>
              <a:ext uri="{FF2B5EF4-FFF2-40B4-BE49-F238E27FC236}">
                <a16:creationId xmlns:a16="http://schemas.microsoft.com/office/drawing/2014/main" id="{43D8D6F9-27CB-7C92-718C-93C94C39858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3522992" y="2017713"/>
            <a:ext cx="5068228" cy="3367087"/>
          </a:xfrm>
        </p:spPr>
      </p:pic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3B689B-3EE6-4FFC-321E-70F2EA2431D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rtl="0"/>
            <a:fld id="{294A09A9-5501-47C1-A89A-A340965A2BE2}" type="slidenum">
              <a:rPr lang="en-GB" noProof="0" smtClean="0"/>
              <a:pPr rtl="0"/>
              <a:t>17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1395428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AF5EF1-4439-5859-3E9E-9F86DDC02A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anchor="b">
            <a:normAutofit/>
          </a:bodyPr>
          <a:lstStyle/>
          <a:p>
            <a:pPr algn="ctr"/>
            <a:r>
              <a:rPr lang="en-GB" sz="4400" dirty="0"/>
              <a:t>What is Ethics in Counselling &amp; Health and Social Care ?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8CD105-13CE-087C-17ED-D1B9B1F58CB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</p:spPr>
        <p:txBody>
          <a:bodyPr anchor="ctr">
            <a:normAutofit/>
          </a:bodyPr>
          <a:lstStyle/>
          <a:p>
            <a:pPr rtl="0">
              <a:spcAft>
                <a:spcPts val="600"/>
              </a:spcAft>
            </a:pPr>
            <a:fld id="{294A09A9-5501-47C1-A89A-A340965A2BE2}" type="slidenum">
              <a:rPr lang="en-GB" noProof="0" smtClean="0"/>
              <a:pPr rtl="0">
                <a:spcAft>
                  <a:spcPts val="600"/>
                </a:spcAft>
              </a:pPr>
              <a:t>18</a:t>
            </a:fld>
            <a:endParaRPr lang="en-GB" noProof="0"/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10BDC6BA-7CA1-234B-79B0-2FFB23C13A3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03867016"/>
              </p:ext>
            </p:extLst>
          </p:nvPr>
        </p:nvGraphicFramePr>
        <p:xfrm>
          <a:off x="1167493" y="2017467"/>
          <a:ext cx="9779182" cy="336681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1695887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A78F3DE2-C868-648A-3EE4-0CF59BBA55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Core Ethical Principles</a:t>
            </a:r>
          </a:p>
        </p:txBody>
      </p:sp>
      <p:graphicFrame>
        <p:nvGraphicFramePr>
          <p:cNvPr id="10" name="Content Placeholder 9">
            <a:extLst>
              <a:ext uri="{FF2B5EF4-FFF2-40B4-BE49-F238E27FC236}">
                <a16:creationId xmlns:a16="http://schemas.microsoft.com/office/drawing/2014/main" id="{AA9F39B0-AC58-352D-715E-C5E8BB53A5F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85284572"/>
              </p:ext>
            </p:extLst>
          </p:nvPr>
        </p:nvGraphicFramePr>
        <p:xfrm>
          <a:off x="1166813" y="2017713"/>
          <a:ext cx="9780585" cy="3267664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3260195">
                  <a:extLst>
                    <a:ext uri="{9D8B030D-6E8A-4147-A177-3AD203B41FA5}">
                      <a16:colId xmlns:a16="http://schemas.microsoft.com/office/drawing/2014/main" val="1363900486"/>
                    </a:ext>
                  </a:extLst>
                </a:gridCol>
                <a:gridCol w="5925306">
                  <a:extLst>
                    <a:ext uri="{9D8B030D-6E8A-4147-A177-3AD203B41FA5}">
                      <a16:colId xmlns:a16="http://schemas.microsoft.com/office/drawing/2014/main" val="552600556"/>
                    </a:ext>
                  </a:extLst>
                </a:gridCol>
                <a:gridCol w="595084">
                  <a:extLst>
                    <a:ext uri="{9D8B030D-6E8A-4147-A177-3AD203B41FA5}">
                      <a16:colId xmlns:a16="http://schemas.microsoft.com/office/drawing/2014/main" val="219450416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PRINCIPLE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WHAT IT MEANS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3742555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Autonomy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Respecting a person’s right to make their own choices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4084660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Beneficence (Doing good)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Acting in the best interests of the person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769878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Non-Maleficence (Do No Harm)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Avoiding harm Physically or emotionally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3688801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Justice (fairness)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Treating everyone equally without discrimination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19804305"/>
                  </a:ext>
                </a:extLst>
              </a:tr>
              <a:tr h="504144">
                <a:tc>
                  <a:txBody>
                    <a:bodyPr/>
                    <a:lstStyle/>
                    <a:p>
                      <a:r>
                        <a:rPr lang="en-GB" dirty="0"/>
                        <a:t>Confidentiality &amp; privacy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Keeping information safe and sharing it appropriately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1890666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Accountability &amp; Integrity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Taking responsibility for actions and maintain professional standards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32385216"/>
                  </a:ext>
                </a:extLst>
              </a:tr>
            </a:tbl>
          </a:graphicData>
        </a:graphic>
      </p:graphicFrame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556BA4-F186-597D-9E5B-974BD526B65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rtl="0"/>
            <a:fld id="{294A09A9-5501-47C1-A89A-A340965A2BE2}" type="slidenum">
              <a:rPr lang="en-GB" noProof="0" smtClean="0"/>
              <a:pPr rtl="0"/>
              <a:t>19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98616958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15E02F-C37A-1CB9-5E2F-21EC70CA56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anchor="b">
            <a:normAutofit/>
          </a:bodyPr>
          <a:lstStyle/>
          <a:p>
            <a:r>
              <a:rPr lang="en-GB" dirty="0"/>
              <a:t>1. Respect for Autonomy</a:t>
            </a:r>
            <a:endParaRPr lang="en-GB"/>
          </a:p>
        </p:txBody>
      </p:sp>
      <p:sp>
        <p:nvSpPr>
          <p:cNvPr id="13" name="Date Placeholder 3">
            <a:extLst>
              <a:ext uri="{FF2B5EF4-FFF2-40B4-BE49-F238E27FC236}">
                <a16:creationId xmlns:a16="http://schemas.microsoft.com/office/drawing/2014/main" id="{1EF2A1E2-7D43-82D2-FCD4-8D5308FFAA2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2743200" cy="365125"/>
          </a:xfrm>
        </p:spPr>
        <p:txBody>
          <a:bodyPr/>
          <a:lstStyle/>
          <a:p>
            <a:pPr rtl="0">
              <a:spcAft>
                <a:spcPts val="600"/>
              </a:spcAft>
            </a:pPr>
            <a:r>
              <a:rPr lang="en-GB" noProof="0"/>
              <a:t>10/9/2021</a:t>
            </a:r>
          </a:p>
        </p:txBody>
      </p:sp>
      <p:sp>
        <p:nvSpPr>
          <p:cNvPr id="15" name="Footer Placeholder 4">
            <a:extLst>
              <a:ext uri="{FF2B5EF4-FFF2-40B4-BE49-F238E27FC236}">
                <a16:creationId xmlns:a16="http://schemas.microsoft.com/office/drawing/2014/main" id="{54848887-DA64-5E8B-33A1-896F8B3F86B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pPr rtl="0">
              <a:spcAft>
                <a:spcPts val="600"/>
              </a:spcAft>
            </a:pPr>
            <a:r>
              <a:rPr lang="en-GB" noProof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48CF73-D6BF-F0F5-3CC8-22721B8CE16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</p:spPr>
        <p:txBody>
          <a:bodyPr anchor="ctr">
            <a:normAutofit/>
          </a:bodyPr>
          <a:lstStyle/>
          <a:p>
            <a:pPr rtl="0">
              <a:spcAft>
                <a:spcPts val="600"/>
              </a:spcAft>
            </a:pPr>
            <a:fld id="{294A09A9-5501-47C1-A89A-A340965A2BE2}" type="slidenum">
              <a:rPr lang="en-GB" noProof="0" smtClean="0"/>
              <a:pPr rtl="0">
                <a:spcAft>
                  <a:spcPts val="600"/>
                </a:spcAft>
              </a:pPr>
              <a:t>20</a:t>
            </a:fld>
            <a:endParaRPr lang="en-GB" noProof="0"/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440D7B29-B1BE-EFE6-AFE2-6CF0DFA76AC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02326076"/>
              </p:ext>
            </p:extLst>
          </p:nvPr>
        </p:nvGraphicFramePr>
        <p:xfrm>
          <a:off x="1167493" y="2017467"/>
          <a:ext cx="9779182" cy="336681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1354803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E537F9-B0C1-89BD-7F55-4FDE872590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anchor="b">
            <a:normAutofit/>
          </a:bodyPr>
          <a:lstStyle/>
          <a:p>
            <a:pPr algn="ctr"/>
            <a:r>
              <a:rPr lang="en-GB" dirty="0"/>
              <a:t>Beneficence (doing good)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CAC7BF-04F4-2E2D-C672-AF09EA73A4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3" y="2017467"/>
            <a:ext cx="9779182" cy="3366815"/>
          </a:xfrm>
        </p:spPr>
        <p:txBody>
          <a:bodyPr>
            <a:norm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Acting in the best interest of the person receiving care.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Supporting physical and mental wellbeing, promoting recovery and improving quality of life.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Examples can be demonstrated through high quality care, respecting patients' choices, providing emotional support, education on healthy lifestyles.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75F2D6-CAE2-1A52-EA5B-9515A6D7DCB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</p:spPr>
        <p:txBody>
          <a:bodyPr anchor="ctr">
            <a:normAutofit/>
          </a:bodyPr>
          <a:lstStyle/>
          <a:p>
            <a:pPr rtl="0">
              <a:spcAft>
                <a:spcPts val="600"/>
              </a:spcAft>
            </a:pPr>
            <a:fld id="{294A09A9-5501-47C1-A89A-A340965A2BE2}" type="slidenum">
              <a:rPr lang="en-GB" noProof="0" smtClean="0"/>
              <a:pPr rtl="0">
                <a:spcAft>
                  <a:spcPts val="600"/>
                </a:spcAft>
              </a:pPr>
              <a:t>21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7147573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A350C0-BDE0-8D9B-E3CC-404843026B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anchor="b">
            <a:normAutofit/>
          </a:bodyPr>
          <a:lstStyle/>
          <a:p>
            <a:r>
              <a:rPr lang="en-GB" dirty="0"/>
              <a:t>Non-Maleficence (Do No Harm)</a:t>
            </a: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FDB4286-2EAE-675E-DBFF-EAF44D48C5F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</p:spPr>
        <p:txBody>
          <a:bodyPr anchor="ctr">
            <a:normAutofit/>
          </a:bodyPr>
          <a:lstStyle/>
          <a:p>
            <a:pPr rtl="0">
              <a:spcAft>
                <a:spcPts val="600"/>
              </a:spcAft>
            </a:pPr>
            <a:fld id="{294A09A9-5501-47C1-A89A-A340965A2BE2}" type="slidenum">
              <a:rPr lang="en-GB" noProof="0" smtClean="0"/>
              <a:pPr rtl="0">
                <a:spcAft>
                  <a:spcPts val="600"/>
                </a:spcAft>
              </a:pPr>
              <a:t>22</a:t>
            </a:fld>
            <a:endParaRPr lang="en-GB" noProof="0"/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68BF8D9D-7348-6C72-EF84-A09A9A3CC8C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5799602"/>
              </p:ext>
            </p:extLst>
          </p:nvPr>
        </p:nvGraphicFramePr>
        <p:xfrm>
          <a:off x="1167493" y="2017467"/>
          <a:ext cx="9779182" cy="336681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1349674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E0397F-5CE9-2C53-8F4B-2C1BC57197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anchor="b">
            <a:normAutofit/>
          </a:bodyPr>
          <a:lstStyle/>
          <a:p>
            <a:pPr algn="ctr"/>
            <a:r>
              <a:rPr lang="en-GB" dirty="0"/>
              <a:t>Justice (fairness and Equality)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625A75-F365-7A7D-D420-1290C8B717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3" y="2017467"/>
            <a:ext cx="9779182" cy="3366815"/>
          </a:xfrm>
        </p:spPr>
        <p:txBody>
          <a:bodyPr>
            <a:norm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Ensuring equal access to care and resources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Treating all individual’s fairly regardless of background of age, gender, ethnicity, disability, sexuality, or beliefs.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Example:- refusing to deny care based on the above.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Advocating for vulnerable patients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EFEBE1-22FA-D610-4AD6-AD71E16B6F2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</p:spPr>
        <p:txBody>
          <a:bodyPr anchor="ctr">
            <a:normAutofit/>
          </a:bodyPr>
          <a:lstStyle/>
          <a:p>
            <a:pPr rtl="0">
              <a:spcAft>
                <a:spcPts val="600"/>
              </a:spcAft>
            </a:pPr>
            <a:fld id="{294A09A9-5501-47C1-A89A-A340965A2BE2}" type="slidenum">
              <a:rPr lang="en-GB" noProof="0" smtClean="0"/>
              <a:pPr rtl="0">
                <a:spcAft>
                  <a:spcPts val="600"/>
                </a:spcAft>
              </a:pPr>
              <a:t>23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9961137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99595A-6690-A427-FAE3-C51A47F20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anchor="b">
            <a:normAutofit/>
          </a:bodyPr>
          <a:lstStyle/>
          <a:p>
            <a:r>
              <a:rPr lang="en-GB" dirty="0"/>
              <a:t>Confidentiality &amp; Privacy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751011-491B-F007-F4E7-17881D562A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3" y="2017467"/>
            <a:ext cx="9779182" cy="3366815"/>
          </a:xfrm>
        </p:spPr>
        <p:txBody>
          <a:bodyPr>
            <a:norm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Respecting the confidentiality of person’s information.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Sharing it only when necessary and with consent or when required by law for self-guarding.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Example;- Secure digital or paper record keeping. Making sure computer monitors are not visible to the public. Keep conversations away from others. </a:t>
            </a:r>
          </a:p>
        </p:txBody>
      </p:sp>
      <p:sp>
        <p:nvSpPr>
          <p:cNvPr id="11" name="Date Placeholder 3">
            <a:extLst>
              <a:ext uri="{FF2B5EF4-FFF2-40B4-BE49-F238E27FC236}">
                <a16:creationId xmlns:a16="http://schemas.microsoft.com/office/drawing/2014/main" id="{1EE1914C-B3A0-5161-3ACA-B991AD93CEC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2743200" cy="365125"/>
          </a:xfrm>
        </p:spPr>
        <p:txBody>
          <a:bodyPr/>
          <a:lstStyle/>
          <a:p>
            <a:pPr rtl="0">
              <a:spcAft>
                <a:spcPts val="600"/>
              </a:spcAft>
            </a:pPr>
            <a:r>
              <a:rPr lang="en-GB" noProof="0"/>
              <a:t>10/9/2021</a:t>
            </a:r>
          </a:p>
        </p:txBody>
      </p:sp>
      <p:sp>
        <p:nvSpPr>
          <p:cNvPr id="13" name="Footer Placeholder 4">
            <a:extLst>
              <a:ext uri="{FF2B5EF4-FFF2-40B4-BE49-F238E27FC236}">
                <a16:creationId xmlns:a16="http://schemas.microsoft.com/office/drawing/2014/main" id="{702CE656-5B91-26DE-E95D-7601CC09ABF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pPr rtl="0">
              <a:spcAft>
                <a:spcPts val="600"/>
              </a:spcAft>
            </a:pPr>
            <a:r>
              <a:rPr lang="en-GB" noProof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2830F43-5367-CD79-3EDE-A8E87211B70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</p:spPr>
        <p:txBody>
          <a:bodyPr anchor="ctr">
            <a:normAutofit/>
          </a:bodyPr>
          <a:lstStyle/>
          <a:p>
            <a:pPr rtl="0">
              <a:spcAft>
                <a:spcPts val="600"/>
              </a:spcAft>
            </a:pPr>
            <a:fld id="{294A09A9-5501-47C1-A89A-A340965A2BE2}" type="slidenum">
              <a:rPr lang="en-GB" noProof="0" smtClean="0"/>
              <a:pPr rtl="0">
                <a:spcAft>
                  <a:spcPts val="600"/>
                </a:spcAft>
              </a:pPr>
              <a:t>24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224796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2791AD-2D61-B5CA-5A62-DC47A7CE02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anchor="b">
            <a:normAutofit/>
          </a:bodyPr>
          <a:lstStyle/>
          <a:p>
            <a:pPr algn="ctr"/>
            <a:r>
              <a:rPr lang="en-GB" dirty="0"/>
              <a:t>Accountability and Integrity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1A6195F-CC3D-5FF1-22A5-80515EC79F0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</p:spPr>
        <p:txBody>
          <a:bodyPr anchor="ctr">
            <a:normAutofit/>
          </a:bodyPr>
          <a:lstStyle/>
          <a:p>
            <a:pPr rtl="0">
              <a:spcAft>
                <a:spcPts val="600"/>
              </a:spcAft>
            </a:pPr>
            <a:fld id="{294A09A9-5501-47C1-A89A-A340965A2BE2}" type="slidenum">
              <a:rPr lang="en-GB" noProof="0" smtClean="0"/>
              <a:pPr rtl="0">
                <a:spcAft>
                  <a:spcPts val="600"/>
                </a:spcAft>
              </a:pPr>
              <a:t>25</a:t>
            </a:fld>
            <a:endParaRPr lang="en-GB" noProof="0"/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214E0A1C-7D21-FA89-8D09-E05EAC5E3EE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55036724"/>
              </p:ext>
            </p:extLst>
          </p:nvPr>
        </p:nvGraphicFramePr>
        <p:xfrm>
          <a:off x="1167493" y="2017467"/>
          <a:ext cx="9779182" cy="336681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2490492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0BBDBB-99DE-1A5B-597F-84C734F98F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084574-4F19-1F5A-9F63-EB8A17DBF82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rabicPeriod"/>
            </a:pPr>
            <a:r>
              <a:rPr lang="en-GB" sz="2400" dirty="0"/>
              <a:t>Why do Ethics matter?</a:t>
            </a:r>
          </a:p>
          <a:p>
            <a:pPr marL="514350" indent="-514350">
              <a:buAutoNum type="arabicPeriod"/>
            </a:pPr>
            <a:r>
              <a:rPr lang="en-GB" sz="2400" dirty="0"/>
              <a:t>Assignment one exam is on Monday 17</a:t>
            </a:r>
            <a:r>
              <a:rPr lang="en-GB" sz="2400" baseline="30000" dirty="0"/>
              <a:t>th</a:t>
            </a:r>
            <a:r>
              <a:rPr lang="en-GB" sz="2400" dirty="0"/>
              <a:t> November 2025 at 10am room 107. </a:t>
            </a:r>
          </a:p>
          <a:p>
            <a:pPr marL="514350" indent="-514350">
              <a:buAutoNum type="arabicPeriod"/>
            </a:pPr>
            <a:r>
              <a:rPr lang="en-GB" sz="2400" dirty="0"/>
              <a:t>Please revisit past PowerPoint slides on ‘Active listening, reflection, paraphrasing, questioning styles and summarising skills. </a:t>
            </a:r>
          </a:p>
          <a:p>
            <a:pPr marL="514350" indent="-514350">
              <a:buAutoNum type="arabicPeriod"/>
            </a:pPr>
            <a:r>
              <a:rPr lang="en-GB" sz="2400" dirty="0"/>
              <a:t>Find some references why Active listening, reflection, paraphrasing, questions and summarising skills are used in counselling and health and social care.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4B2A2DC-4934-CB90-4916-EA574C14343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rtl="0"/>
            <a:fld id="{294A09A9-5501-47C1-A89A-A340965A2BE2}" type="slidenum">
              <a:rPr lang="en-GB" noProof="0" smtClean="0"/>
              <a:pPr rtl="0"/>
              <a:t>26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76886771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Universal Color Block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0068FF"/>
      </a:accent1>
      <a:accent2>
        <a:srgbClr val="DAE5EF"/>
      </a:accent2>
      <a:accent3>
        <a:srgbClr val="637183"/>
      </a:accent3>
      <a:accent4>
        <a:srgbClr val="434E5E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Custom 75">
      <a:majorFont>
        <a:latin typeface="Tenorite"/>
        <a:ea typeface=""/>
        <a:cs typeface=""/>
      </a:majorFont>
      <a:minorFont>
        <a:latin typeface="Tenorite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59457595_TF45331398_Win32" id="{5659B9E0-3971-467D-9BA2-B20B39D641FE}" vid="{E6DA4EDB-46C2-4D45-9E99-6BB2FEEE47E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1" ma:contentTypeDescription="Create a new document." ma:contentTypeScope="" ma:versionID="64dfb1555687e0874b4304b796b5b0c7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e6e4c555b5e194d05b7203de9c4567b3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  <xsd:element ref="ns1:_ip_UnifiedCompliancePolicyProperties" minOccurs="0"/>
                <xsd:element ref="ns1:_ip_UnifiedCompliancePolicyUIAction" minOccurs="0"/>
                <xsd:element ref="ns2:Image" minOccurs="0"/>
                <xsd:element ref="ns4:TaxCatchAll" minOccurs="0"/>
                <xsd:element ref="ns2:ImageTagsTaxHTField" minOccurs="0"/>
                <xsd:element ref="ns2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22" nillable="true" ma:displayName="Image" ma:format="Image" ma:internalName="Imag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internalName="MediaServiceLocatio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/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85334180-0405-413B-834A-44FA9E05ADB7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4A615295-94F6-4CE2-A1B1-6B7E1DAA5AD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4D5BAB77-79E1-4739-AA51-10C9079186D6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docMetadata/LabelInfo.xml><?xml version="1.0" encoding="utf-8"?>
<clbl:labelList xmlns:clbl="http://schemas.microsoft.com/office/2020/mipLabelMetadata">
  <clbl:label id="{f42aa342-8706-4288-bd11-ebb85995028c}" enabled="1" method="Standard" siteId="{72f988bf-86f1-41af-91ab-2d7cd011db47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{1D764D4A-2C58-46DE-ACE6-A04013ACD666}tf45331398_win32</Template>
  <TotalTime>307</TotalTime>
  <Words>1365</Words>
  <Application>Microsoft Office PowerPoint</Application>
  <PresentationFormat>Widescreen</PresentationFormat>
  <Paragraphs>163</Paragraphs>
  <Slides>26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30" baseType="lpstr">
      <vt:lpstr>Arial</vt:lpstr>
      <vt:lpstr>Calibri</vt:lpstr>
      <vt:lpstr>Tenorite</vt:lpstr>
      <vt:lpstr>Office Theme</vt:lpstr>
      <vt:lpstr>Teaching week 6  Counselling Skills, assignment one &amp; Ethics</vt:lpstr>
      <vt:lpstr>Learning outcomes</vt:lpstr>
      <vt:lpstr>What to expect for  Assignment One</vt:lpstr>
      <vt:lpstr>Why use Paraphrasing Skill in health care?</vt:lpstr>
      <vt:lpstr>Paraphrasing skill</vt:lpstr>
      <vt:lpstr>Why Summarise? </vt:lpstr>
      <vt:lpstr>Summarising skill</vt:lpstr>
      <vt:lpstr>What is the difference </vt:lpstr>
      <vt:lpstr>Pair activity </vt:lpstr>
      <vt:lpstr>Types of questioning </vt:lpstr>
      <vt:lpstr>What is a Probing Questioning</vt:lpstr>
      <vt:lpstr>What is a Clarifying question?</vt:lpstr>
      <vt:lpstr>Why use Open Questioning?</vt:lpstr>
      <vt:lpstr>Open ended question</vt:lpstr>
      <vt:lpstr>Questioning styles</vt:lpstr>
      <vt:lpstr>10 min role play each </vt:lpstr>
      <vt:lpstr>15 min Break </vt:lpstr>
      <vt:lpstr>What is Ethics in Counselling &amp; Health and Social Care ?</vt:lpstr>
      <vt:lpstr>Core Ethical Principles</vt:lpstr>
      <vt:lpstr>1. Respect for Autonomy</vt:lpstr>
      <vt:lpstr>Beneficence (doing good)</vt:lpstr>
      <vt:lpstr>Non-Maleficence (Do No Harm)</vt:lpstr>
      <vt:lpstr>Justice (fairness and Equality)</vt:lpstr>
      <vt:lpstr>Confidentiality &amp; Privacy</vt:lpstr>
      <vt:lpstr>Accountability and Integrity</vt:lpstr>
      <vt:lpstr>Summary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sharon Langford</dc:creator>
  <cp:lastModifiedBy>Donna Morgan</cp:lastModifiedBy>
  <cp:revision>2</cp:revision>
  <dcterms:created xsi:type="dcterms:W3CDTF">2025-11-02T12:22:11Z</dcterms:created>
  <dcterms:modified xsi:type="dcterms:W3CDTF">2025-11-03T09:34:28Z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