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7/20/2026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43170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084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205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628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786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375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44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948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898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89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434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7/20/2026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50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AD323-5368-3D2A-D94F-CE20365176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Digital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159F78-CB43-C7E0-14FD-C8E4899A75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136029"/>
          </a:xfrm>
        </p:spPr>
        <p:txBody>
          <a:bodyPr>
            <a:normAutofit/>
          </a:bodyPr>
          <a:lstStyle/>
          <a:p>
            <a:pPr algn="l"/>
            <a:r>
              <a:rPr lang="en-GB"/>
              <a:t>Hassan Ali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5C8A32-4A05-A8CD-6D1E-DB7E780330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259" r="8684"/>
          <a:stretch>
            <a:fillRect/>
          </a:stretch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687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7B5C06-12CC-49EF-A907-08F1B132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37401D6-BDB1-48AE-A98F-2CD05E92E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524FC-946A-DB76-8CB7-36BB64E59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" y="425578"/>
            <a:ext cx="4998720" cy="65379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/>
              <a:t>Inserting Bar charts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63A461-1475-78A0-A84E-B8250B397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323" y="827533"/>
            <a:ext cx="4061787" cy="34015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96DB6A-D28A-AC30-9C96-5CAAA526366F}"/>
              </a:ext>
            </a:extLst>
          </p:cNvPr>
          <p:cNvSpPr txBox="1"/>
          <p:nvPr/>
        </p:nvSpPr>
        <p:spPr>
          <a:xfrm>
            <a:off x="487680" y="1668780"/>
            <a:ext cx="64407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a bar chart showing sales progress of different drinks in a coffee shop being sold over a week. </a:t>
            </a:r>
          </a:p>
          <a:p>
            <a:endParaRPr lang="en-GB" dirty="0"/>
          </a:p>
          <a:p>
            <a:r>
              <a:rPr lang="en-GB" dirty="0"/>
              <a:t>The skill shows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I collected, organised and analysed data.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Presented information using visualisation </a:t>
            </a:r>
          </a:p>
          <a:p>
            <a:endParaRPr lang="en-GB" dirty="0"/>
          </a:p>
          <a:p>
            <a:r>
              <a:rPr lang="en-GB" dirty="0"/>
              <a:t>What I learned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to organise and analyse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to make it clear to identify trends and compare different data with one another</a:t>
            </a:r>
          </a:p>
        </p:txBody>
      </p:sp>
    </p:spTree>
    <p:extLst>
      <p:ext uri="{BB962C8B-B14F-4D97-AF65-F5344CB8AC3E}">
        <p14:creationId xmlns:p14="http://schemas.microsoft.com/office/powerpoint/2010/main" val="1346472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7B5C06-12CC-49EF-A907-08F1B132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37401D6-BDB1-48AE-A98F-2CD05E92E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39693-BC1C-AA30-92DE-8C3C53149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0" y="-209979"/>
            <a:ext cx="6436477" cy="13002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dirty="0"/>
              <a:t>Using word to track changes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7E31C6-3DD9-FBE5-AC6D-39E733A95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4925" y="880289"/>
            <a:ext cx="6315075" cy="33919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863B83-8F2A-548E-C2A4-6F7C81329A19}"/>
              </a:ext>
            </a:extLst>
          </p:cNvPr>
          <p:cNvSpPr txBox="1"/>
          <p:nvPr/>
        </p:nvSpPr>
        <p:spPr>
          <a:xfrm>
            <a:off x="168639" y="1390066"/>
            <a:ext cx="464320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This example shows </a:t>
            </a:r>
            <a:r>
              <a:rPr lang="en-GB" dirty="0"/>
              <a:t>I used Track changes in Microsoft Word to edit and improve a document.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skill shows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I added comments to a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I improved writing by changing the vocabulary and adding punctuation.</a:t>
            </a:r>
          </a:p>
          <a:p>
            <a:endParaRPr lang="en-GB" sz="1800" dirty="0"/>
          </a:p>
          <a:p>
            <a:r>
              <a:rPr lang="en-GB" sz="1800" dirty="0"/>
              <a:t>What I learned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 How to give feedback and review documents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to improve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How track changes can make it easier to write longer lengths of writing </a:t>
            </a:r>
          </a:p>
        </p:txBody>
      </p:sp>
    </p:spTree>
    <p:extLst>
      <p:ext uri="{BB962C8B-B14F-4D97-AF65-F5344CB8AC3E}">
        <p14:creationId xmlns:p14="http://schemas.microsoft.com/office/powerpoint/2010/main" val="1323561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7B5C06-12CC-49EF-A907-08F1B132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37401D6-BDB1-48AE-A98F-2CD05E92E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5B780-26C2-BDC4-745C-519A21D0E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762000" y="758953"/>
            <a:ext cx="5044440" cy="4571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6000" dirty="0"/>
              <a:t>Excel spreadsheet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EFC8A8-406A-FD39-6681-1BBF6B854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0257" y="804673"/>
            <a:ext cx="6519743" cy="33536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8DEE9F-06B2-4180-E3B4-63C48B23215F}"/>
              </a:ext>
            </a:extLst>
          </p:cNvPr>
          <p:cNvSpPr txBox="1"/>
          <p:nvPr/>
        </p:nvSpPr>
        <p:spPr>
          <a:xfrm>
            <a:off x="274320" y="1783080"/>
            <a:ext cx="46359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example shows how I used Microsoft Excel to organise data and create a pie chart .</a:t>
            </a:r>
          </a:p>
          <a:p>
            <a:endParaRPr lang="en-GB" dirty="0"/>
          </a:p>
          <a:p>
            <a:r>
              <a:rPr lang="en-GB" dirty="0"/>
              <a:t>The skill shows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I entered and organised data in a spreadsheet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I used Excel to create a pie chart </a:t>
            </a:r>
          </a:p>
          <a:p>
            <a:endParaRPr lang="en-GB" dirty="0"/>
          </a:p>
          <a:p>
            <a:r>
              <a:rPr lang="en-GB" dirty="0"/>
              <a:t>What I learned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to interpret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to present information in a different way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to use spreadsheets. </a:t>
            </a:r>
          </a:p>
        </p:txBody>
      </p:sp>
    </p:spTree>
    <p:extLst>
      <p:ext uri="{BB962C8B-B14F-4D97-AF65-F5344CB8AC3E}">
        <p14:creationId xmlns:p14="http://schemas.microsoft.com/office/powerpoint/2010/main" val="231955636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207</Words>
  <Application>Microsoft Office PowerPoint</Application>
  <PresentationFormat>Widescreen</PresentationFormat>
  <Paragraphs>34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Aharoni</vt:lpstr>
      <vt:lpstr>Arial</vt:lpstr>
      <vt:lpstr>Avenir Next LT Pro</vt:lpstr>
      <vt:lpstr>PrismaticVTI</vt:lpstr>
      <vt:lpstr>Digital skills </vt:lpstr>
      <vt:lpstr>Inserting Bar charts </vt:lpstr>
      <vt:lpstr>Using word to track changes </vt:lpstr>
      <vt:lpstr>Excel spreadsheet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sabah habib</dc:creator>
  <cp:lastModifiedBy>sabah habib</cp:lastModifiedBy>
  <cp:revision>1</cp:revision>
  <dcterms:created xsi:type="dcterms:W3CDTF">2026-07-20T19:04:27Z</dcterms:created>
  <dcterms:modified xsi:type="dcterms:W3CDTF">2026-07-20T20:41:51Z</dcterms:modified>
</cp:coreProperties>
</file>