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2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DF3A16-B8F5-A690-F04D-2BEE6FDB09E7}" v="146" dt="2020-02-24T08:17:13.413"/>
    <p1510:client id="{943D0D11-8EE8-36F7-A0AE-2F355015782C}" v="48" dt="2020-02-24T07:56:36.683"/>
  </p1510:revLst>
</p1510:revInfo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55" d="100"/>
          <a:sy n="155" d="100"/>
        </p:scale>
        <p:origin x="3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Lewis" userId="S::caroline.lewis@uwtsd.ac.uk::37b58350-81ac-4139-94b2-46c2fd94ed3e" providerId="AD" clId="Web-{85DF3A16-B8F5-A690-F04D-2BEE6FDB09E7}"/>
    <pc:docChg chg="addSld delSld modSld addMainMaster delMainMaster">
      <pc:chgData name="Caroline Lewis" userId="S::caroline.lewis@uwtsd.ac.uk::37b58350-81ac-4139-94b2-46c2fd94ed3e" providerId="AD" clId="Web-{85DF3A16-B8F5-A690-F04D-2BEE6FDB09E7}" dt="2020-02-24T08:18:01.835" v="206"/>
      <pc:docMkLst>
        <pc:docMk/>
      </pc:docMkLst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2:55.664" v="176"/>
        <pc:sldMkLst>
          <pc:docMk/>
          <pc:sldMk cId="4262868419" sldId="256"/>
        </pc:sldMkLst>
        <pc:spChg chg="mod ord">
          <ac:chgData name="Caroline Lewis" userId="S::caroline.lewis@uwtsd.ac.uk::37b58350-81ac-4139-94b2-46c2fd94ed3e" providerId="AD" clId="Web-{85DF3A16-B8F5-A690-F04D-2BEE6FDB09E7}" dt="2020-02-24T08:12:55.664" v="176"/>
          <ac:spMkLst>
            <pc:docMk/>
            <pc:sldMk cId="4262868419" sldId="256"/>
            <ac:spMk id="2" creationId="{70752FD7-76EF-4EBF-8807-5A08A9C8EA09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2:55.664" v="176"/>
          <ac:spMkLst>
            <pc:docMk/>
            <pc:sldMk cId="4262868419" sldId="256"/>
            <ac:spMk id="3" creationId="{F4C8D8C1-1062-49B2-BB56-D9F8E5DA6EB6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2:55.664" v="176"/>
          <ac:spMkLst>
            <pc:docMk/>
            <pc:sldMk cId="4262868419" sldId="256"/>
            <ac:spMk id="5" creationId="{23962611-DFD5-4092-AAFD-559E3DFCE2C9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4262868419" sldId="256"/>
            <ac:spMk id="8" creationId="{10CE3618-1D7A-4256-B2AF-9DB692996C65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4262868419" sldId="256"/>
            <ac:spMk id="31" creationId="{3F39476B-1A6D-47CB-AC7A-FB87EF003323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4262868419" sldId="256"/>
            <ac:grpSpMk id="10" creationId="{D91A9185-A7D5-460B-98BC-0BF2EBD3EEBE}"/>
          </ac:grpSpMkLst>
        </pc:grpChg>
        <pc:picChg chg="add">
          <ac:chgData name="Caroline Lewis" userId="S::caroline.lewis@uwtsd.ac.uk::37b58350-81ac-4139-94b2-46c2fd94ed3e" providerId="AD" clId="Web-{85DF3A16-B8F5-A690-F04D-2BEE6FDB09E7}" dt="2020-02-24T08:12:55.664" v="176"/>
          <ac:picMkLst>
            <pc:docMk/>
            <pc:sldMk cId="4262868419" sldId="256"/>
            <ac:picMk id="6" creationId="{2270F1FA-0425-408F-9861-80BF5AFB276D}"/>
          </ac:picMkLst>
        </pc:pic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3:03.742" v="177"/>
        <pc:sldMkLst>
          <pc:docMk/>
          <pc:sldMk cId="1326531326" sldId="257"/>
        </pc:sldMkLst>
        <pc:spChg chg="mod ord">
          <ac:chgData name="Caroline Lewis" userId="S::caroline.lewis@uwtsd.ac.uk::37b58350-81ac-4139-94b2-46c2fd94ed3e" providerId="AD" clId="Web-{85DF3A16-B8F5-A690-F04D-2BEE6FDB09E7}" dt="2020-02-24T08:13:03.742" v="177"/>
          <ac:spMkLst>
            <pc:docMk/>
            <pc:sldMk cId="1326531326" sldId="257"/>
            <ac:spMk id="2" creationId="{06F9659E-8062-4C97-9C1C-18F3ACCEDDC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3:03.742" v="177"/>
          <ac:spMkLst>
            <pc:docMk/>
            <pc:sldMk cId="1326531326" sldId="257"/>
            <ac:spMk id="3" creationId="{5FF6B29F-D8E1-46BF-ABF9-0EC9F62B3601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03.742" v="177"/>
          <ac:spMkLst>
            <pc:docMk/>
            <pc:sldMk cId="1326531326" sldId="257"/>
            <ac:spMk id="5" creationId="{559AE206-7EBA-4D33-8BC9-9D8158553F0E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03.742" v="177"/>
          <ac:spMkLst>
            <pc:docMk/>
            <pc:sldMk cId="1326531326" sldId="257"/>
            <ac:spMk id="10" creationId="{6437D937-A7F1-4011-92B4-328E5BE1B166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03.742" v="177"/>
          <ac:spMkLst>
            <pc:docMk/>
            <pc:sldMk cId="1326531326" sldId="257"/>
            <ac:spMk id="12" creationId="{B672F332-AF08-46C6-94F0-77684310D7B7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03.742" v="177"/>
          <ac:spMkLst>
            <pc:docMk/>
            <pc:sldMk cId="1326531326" sldId="257"/>
            <ac:spMk id="14" creationId="{34244EF8-D73A-40E1-BE73-D46E6B4B04ED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03.742" v="177"/>
          <ac:spMkLst>
            <pc:docMk/>
            <pc:sldMk cId="1326531326" sldId="257"/>
            <ac:spMk id="16" creationId="{AB84D7E8-4ECB-42D7-ADBF-01689B0F24AE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326531326" sldId="257"/>
            <ac:spMk id="34" creationId="{10CE3618-1D7A-4256-B2AF-9DB692996C65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326531326" sldId="257"/>
            <ac:spMk id="57" creationId="{3F39476B-1A6D-47CB-AC7A-FB87EF003323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1326531326" sldId="257"/>
            <ac:grpSpMk id="8" creationId="{84DB7353-7D7A-431B-A5B6-A3845E6F2BB2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1326531326" sldId="257"/>
            <ac:grpSpMk id="29" creationId="{1B24766B-81CA-44C7-BF11-77A12BA42411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1326531326" sldId="257"/>
            <ac:grpSpMk id="36" creationId="{D91A9185-A7D5-460B-98BC-0BF2EBD3EEBE}"/>
          </ac:grpSpMkLst>
        </pc:grpChg>
        <pc:cxnChg chg="add">
          <ac:chgData name="Caroline Lewis" userId="S::caroline.lewis@uwtsd.ac.uk::37b58350-81ac-4139-94b2-46c2fd94ed3e" providerId="AD" clId="Web-{85DF3A16-B8F5-A690-F04D-2BEE6FDB09E7}" dt="2020-02-24T08:13:03.742" v="177"/>
          <ac:cxnSpMkLst>
            <pc:docMk/>
            <pc:sldMk cId="1326531326" sldId="257"/>
            <ac:cxnSpMk id="18" creationId="{9E8E38ED-369A-44C2-B635-0BED0E48A6E8}"/>
          </ac:cxnSpMkLst>
        </pc:cxn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3:10.024" v="178"/>
        <pc:sldMkLst>
          <pc:docMk/>
          <pc:sldMk cId="3673779694" sldId="258"/>
        </pc:sldMkLst>
        <pc:spChg chg="mod ord">
          <ac:chgData name="Caroline Lewis" userId="S::caroline.lewis@uwtsd.ac.uk::37b58350-81ac-4139-94b2-46c2fd94ed3e" providerId="AD" clId="Web-{85DF3A16-B8F5-A690-F04D-2BEE6FDB09E7}" dt="2020-02-24T08:13:10.024" v="178"/>
          <ac:spMkLst>
            <pc:docMk/>
            <pc:sldMk cId="3673779694" sldId="258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3:10.024" v="178"/>
          <ac:spMkLst>
            <pc:docMk/>
            <pc:sldMk cId="3673779694" sldId="258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10.024" v="178"/>
          <ac:spMkLst>
            <pc:docMk/>
            <pc:sldMk cId="3673779694" sldId="258"/>
            <ac:spMk id="5" creationId="{3B854194-185D-494D-905C-7C7CB2E30F6E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10.024" v="178"/>
          <ac:spMkLst>
            <pc:docMk/>
            <pc:sldMk cId="3673779694" sldId="258"/>
            <ac:spMk id="6" creationId="{B4F5FA0D-0104-4987-8241-EFF7C85B88DE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673779694" sldId="258"/>
            <ac:spMk id="8" creationId="{D75627FE-0AC5-4349-AC08-45A58BEC9B8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673779694" sldId="258"/>
            <ac:spMk id="33" creationId="{BC2574CF-1D35-4994-87BD-5A3378E1AB34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673779694" sldId="258"/>
            <ac:grpSpMk id="10" creationId="{F87AAF7B-2090-475D-9C3E-FDC03DD87A88}"/>
          </ac:grpSpMkLst>
        </pc:grpChg>
        <pc:picChg chg="add">
          <ac:chgData name="Caroline Lewis" userId="S::caroline.lewis@uwtsd.ac.uk::37b58350-81ac-4139-94b2-46c2fd94ed3e" providerId="AD" clId="Web-{85DF3A16-B8F5-A690-F04D-2BEE6FDB09E7}" dt="2020-02-24T08:13:10.024" v="178"/>
          <ac:picMkLst>
            <pc:docMk/>
            <pc:sldMk cId="3673779694" sldId="258"/>
            <ac:picMk id="12" creationId="{2897127E-6CEF-446C-BE87-93B7C46E49D1}"/>
          </ac:picMkLst>
        </pc:picChg>
        <pc:cxnChg chg="add del">
          <ac:chgData name="Caroline Lewis" userId="S::caroline.lewis@uwtsd.ac.uk::37b58350-81ac-4139-94b2-46c2fd94ed3e" providerId="AD" clId="Web-{85DF3A16-B8F5-A690-F04D-2BEE6FDB09E7}" dt="2020-02-24T08:10:50.040" v="117"/>
          <ac:cxnSpMkLst>
            <pc:docMk/>
            <pc:sldMk cId="3673779694" sldId="258"/>
            <ac:cxnSpMk id="35" creationId="{68B6AB33-DFE6-4FE4-94FE-C9E25424AD16}"/>
          </ac:cxnSpMkLst>
        </pc:cxn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3:18.321" v="179"/>
        <pc:sldMkLst>
          <pc:docMk/>
          <pc:sldMk cId="3659880268" sldId="259"/>
        </pc:sldMkLst>
        <pc:spChg chg="mod ord">
          <ac:chgData name="Caroline Lewis" userId="S::caroline.lewis@uwtsd.ac.uk::37b58350-81ac-4139-94b2-46c2fd94ed3e" providerId="AD" clId="Web-{85DF3A16-B8F5-A690-F04D-2BEE6FDB09E7}" dt="2020-02-24T08:13:18.321" v="179"/>
          <ac:spMkLst>
            <pc:docMk/>
            <pc:sldMk cId="3659880268" sldId="259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3:18.321" v="179"/>
          <ac:spMkLst>
            <pc:docMk/>
            <pc:sldMk cId="3659880268" sldId="259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18.321" v="179"/>
          <ac:spMkLst>
            <pc:docMk/>
            <pc:sldMk cId="3659880268" sldId="259"/>
            <ac:spMk id="5" creationId="{4351DFE5-F63D-4BE0-BDA9-E3EB88F01AA5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659880268" sldId="259"/>
            <ac:spMk id="8" creationId="{D75627FE-0AC5-4349-AC08-45A58BEC9B8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659880268" sldId="259"/>
            <ac:spMk id="33" creationId="{BC2574CF-1D35-4994-87BD-5A3378E1AB34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659880268" sldId="259"/>
            <ac:grpSpMk id="10" creationId="{F87AAF7B-2090-475D-9C3E-FDC03DD87A88}"/>
          </ac:grpSpMkLst>
        </pc:grpChg>
        <pc:picChg chg="add">
          <ac:chgData name="Caroline Lewis" userId="S::caroline.lewis@uwtsd.ac.uk::37b58350-81ac-4139-94b2-46c2fd94ed3e" providerId="AD" clId="Web-{85DF3A16-B8F5-A690-F04D-2BEE6FDB09E7}" dt="2020-02-24T08:13:18.321" v="179"/>
          <ac:picMkLst>
            <pc:docMk/>
            <pc:sldMk cId="3659880268" sldId="259"/>
            <ac:picMk id="6" creationId="{3AA16612-ACD2-4A16-8F2B-4514FD6BF28F}"/>
          </ac:picMkLst>
        </pc:picChg>
        <pc:cxnChg chg="add del">
          <ac:chgData name="Caroline Lewis" userId="S::caroline.lewis@uwtsd.ac.uk::37b58350-81ac-4139-94b2-46c2fd94ed3e" providerId="AD" clId="Web-{85DF3A16-B8F5-A690-F04D-2BEE6FDB09E7}" dt="2020-02-24T08:10:50.040" v="117"/>
          <ac:cxnSpMkLst>
            <pc:docMk/>
            <pc:sldMk cId="3659880268" sldId="259"/>
            <ac:cxnSpMk id="35" creationId="{68B6AB33-DFE6-4FE4-94FE-C9E25424AD16}"/>
          </ac:cxnSpMkLst>
        </pc:cxn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3:25.039" v="180"/>
        <pc:sldMkLst>
          <pc:docMk/>
          <pc:sldMk cId="3790270255" sldId="260"/>
        </pc:sldMkLst>
        <pc:spChg chg="mod ord">
          <ac:chgData name="Caroline Lewis" userId="S::caroline.lewis@uwtsd.ac.uk::37b58350-81ac-4139-94b2-46c2fd94ed3e" providerId="AD" clId="Web-{85DF3A16-B8F5-A690-F04D-2BEE6FDB09E7}" dt="2020-02-24T08:13:25.039" v="180"/>
          <ac:spMkLst>
            <pc:docMk/>
            <pc:sldMk cId="3790270255" sldId="260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3:25.039" v="180"/>
          <ac:spMkLst>
            <pc:docMk/>
            <pc:sldMk cId="3790270255" sldId="260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25.039" v="180"/>
          <ac:spMkLst>
            <pc:docMk/>
            <pc:sldMk cId="3790270255" sldId="260"/>
            <ac:spMk id="9" creationId="{1A2464E0-4B0B-47F7-BF81-1E57C9F874E0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0270255" sldId="260"/>
            <ac:spMk id="10" creationId="{398E8958-A0BD-4366-8F61-3A496C51CD6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25.039" v="180"/>
          <ac:spMkLst>
            <pc:docMk/>
            <pc:sldMk cId="3790270255" sldId="260"/>
            <ac:spMk id="14" creationId="{CEFB8B9B-C6EA-4177-BE94-F8718563281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0270255" sldId="260"/>
            <ac:spMk id="35" creationId="{1429180E-866D-447C-A170-484000E48972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0270255" sldId="260"/>
            <ac:spMk id="37" creationId="{FEE51AA4-287D-4CB8-8CD4-D6986106F43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0270255" sldId="260"/>
            <ac:spMk id="39" creationId="{0177ACA7-E71A-4888-9EBD-074801D881C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0270255" sldId="260"/>
            <ac:spMk id="41" creationId="{B2DF6337-9683-4A06-B3D5-CB22C7F4F2BE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790270255" sldId="260"/>
            <ac:grpSpMk id="12" creationId="{D445862C-E73D-4EFB-9DD5-8A5E3473E113}"/>
          </ac:grpSpMkLst>
        </pc:grpChg>
        <pc:grpChg chg="add">
          <ac:chgData name="Caroline Lewis" userId="S::caroline.lewis@uwtsd.ac.uk::37b58350-81ac-4139-94b2-46c2fd94ed3e" providerId="AD" clId="Web-{85DF3A16-B8F5-A690-F04D-2BEE6FDB09E7}" dt="2020-02-24T08:13:25.039" v="180"/>
          <ac:grpSpMkLst>
            <pc:docMk/>
            <pc:sldMk cId="3790270255" sldId="260"/>
            <ac:grpSpMk id="18" creationId="{AFDC6275-C195-4D6E-A412-7F7A2D7CDD69}"/>
          </ac:grpSpMkLst>
        </pc:grpChg>
        <pc:grpChg chg="add">
          <ac:chgData name="Caroline Lewis" userId="S::caroline.lewis@uwtsd.ac.uk::37b58350-81ac-4139-94b2-46c2fd94ed3e" providerId="AD" clId="Web-{85DF3A16-B8F5-A690-F04D-2BEE6FDB09E7}" dt="2020-02-24T08:13:25.039" v="180"/>
          <ac:grpSpMkLst>
            <pc:docMk/>
            <pc:sldMk cId="3790270255" sldId="260"/>
            <ac:grpSpMk id="24" creationId="{D55A48B1-6123-4B68-8FAC-316C6C1B486A}"/>
          </ac:grpSpMkLst>
        </pc:grpChg>
        <pc:picChg chg="add mod">
          <ac:chgData name="Caroline Lewis" userId="S::caroline.lewis@uwtsd.ac.uk::37b58350-81ac-4139-94b2-46c2fd94ed3e" providerId="AD" clId="Web-{85DF3A16-B8F5-A690-F04D-2BEE6FDB09E7}" dt="2020-02-24T08:13:25.039" v="180"/>
          <ac:picMkLst>
            <pc:docMk/>
            <pc:sldMk cId="3790270255" sldId="260"/>
            <ac:picMk id="7" creationId="{1768DA5D-F06B-4E49-82E4-72823DAE65BF}"/>
          </ac:picMkLst>
        </pc:picChg>
        <pc:cxnChg chg="add">
          <ac:chgData name="Caroline Lewis" userId="S::caroline.lewis@uwtsd.ac.uk::37b58350-81ac-4139-94b2-46c2fd94ed3e" providerId="AD" clId="Web-{85DF3A16-B8F5-A690-F04D-2BEE6FDB09E7}" dt="2020-02-24T08:13:25.039" v="180"/>
          <ac:cxnSpMkLst>
            <pc:docMk/>
            <pc:sldMk cId="3790270255" sldId="260"/>
            <ac:cxnSpMk id="16" creationId="{961BC591-9E9F-4C8A-9FF7-6827C26ADB73}"/>
          </ac:cxnSpMkLst>
        </pc:cxnChg>
        <pc:cxnChg chg="add">
          <ac:chgData name="Caroline Lewis" userId="S::caroline.lewis@uwtsd.ac.uk::37b58350-81ac-4139-94b2-46c2fd94ed3e" providerId="AD" clId="Web-{85DF3A16-B8F5-A690-F04D-2BEE6FDB09E7}" dt="2020-02-24T08:13:25.039" v="180"/>
          <ac:cxnSpMkLst>
            <pc:docMk/>
            <pc:sldMk cId="3790270255" sldId="260"/>
            <ac:cxnSpMk id="22" creationId="{8EA53318-29EB-4577-8870-0646987B6B62}"/>
          </ac:cxnSpMkLst>
        </pc:cxn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3:38.977" v="181"/>
        <pc:sldMkLst>
          <pc:docMk/>
          <pc:sldMk cId="3354978710" sldId="261"/>
        </pc:sldMkLst>
        <pc:spChg chg="mod ord">
          <ac:chgData name="Caroline Lewis" userId="S::caroline.lewis@uwtsd.ac.uk::37b58350-81ac-4139-94b2-46c2fd94ed3e" providerId="AD" clId="Web-{85DF3A16-B8F5-A690-F04D-2BEE6FDB09E7}" dt="2020-02-24T08:13:38.977" v="181"/>
          <ac:spMkLst>
            <pc:docMk/>
            <pc:sldMk cId="3354978710" sldId="261"/>
            <ac:spMk id="2" creationId="{00000000-0000-0000-0000-000000000000}"/>
          </ac:spMkLst>
        </pc:spChg>
        <pc:spChg chg="del mod ord">
          <ac:chgData name="Caroline Lewis" userId="S::caroline.lewis@uwtsd.ac.uk::37b58350-81ac-4139-94b2-46c2fd94ed3e" providerId="AD" clId="Web-{85DF3A16-B8F5-A690-F04D-2BEE6FDB09E7}" dt="2020-02-24T08:13:38.977" v="181"/>
          <ac:spMkLst>
            <pc:docMk/>
            <pc:sldMk cId="3354978710" sldId="261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38.977" v="181"/>
          <ac:spMkLst>
            <pc:docMk/>
            <pc:sldMk cId="3354978710" sldId="261"/>
            <ac:spMk id="6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54978710" sldId="261"/>
            <ac:spMk id="8" creationId="{F3C5918A-1DC5-4CF3-AA27-00AA3088AA9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54978710" sldId="261"/>
            <ac:spMk id="10" creationId="{B786683A-6FD6-4BF7-B3B0-DC397677391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54978710" sldId="261"/>
            <ac:spMk id="12" creationId="{05169E50-59FB-4AEE-B61D-44A882A4CD2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54978710" sldId="261"/>
            <ac:spMk id="14" creationId="{117C30F0-5A38-4B60-B632-3AF7C2780824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54978710" sldId="261"/>
            <ac:spMk id="16" creationId="{A200CBA5-3F2B-4AAC-9F86-99AFECC19C1D}"/>
          </ac:spMkLst>
        </pc:spChg>
        <pc:graphicFrameChg chg="add">
          <ac:chgData name="Caroline Lewis" userId="S::caroline.lewis@uwtsd.ac.uk::37b58350-81ac-4139-94b2-46c2fd94ed3e" providerId="AD" clId="Web-{85DF3A16-B8F5-A690-F04D-2BEE6FDB09E7}" dt="2020-02-24T08:13:38.977" v="181"/>
          <ac:graphicFrameMkLst>
            <pc:docMk/>
            <pc:sldMk cId="3354978710" sldId="261"/>
            <ac:graphicFrameMk id="5" creationId="{20AE8D54-416C-44DF-BC1C-7A1C13BD7646}"/>
          </ac:graphicFrameMkLst>
        </pc:graphicFrame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3:49.211" v="182"/>
        <pc:sldMkLst>
          <pc:docMk/>
          <pc:sldMk cId="2661825196" sldId="262"/>
        </pc:sldMkLst>
        <pc:spChg chg="mod ord">
          <ac:chgData name="Caroline Lewis" userId="S::caroline.lewis@uwtsd.ac.uk::37b58350-81ac-4139-94b2-46c2fd94ed3e" providerId="AD" clId="Web-{85DF3A16-B8F5-A690-F04D-2BEE6FDB09E7}" dt="2020-02-24T08:13:49.211" v="182"/>
          <ac:spMkLst>
            <pc:docMk/>
            <pc:sldMk cId="2661825196" sldId="262"/>
            <ac:spMk id="2" creationId="{00000000-0000-0000-0000-000000000000}"/>
          </ac:spMkLst>
        </pc:spChg>
        <pc:spChg chg="del mod ord">
          <ac:chgData name="Caroline Lewis" userId="S::caroline.lewis@uwtsd.ac.uk::37b58350-81ac-4139-94b2-46c2fd94ed3e" providerId="AD" clId="Web-{85DF3A16-B8F5-A690-F04D-2BEE6FDB09E7}" dt="2020-02-24T08:13:49.211" v="182"/>
          <ac:spMkLst>
            <pc:docMk/>
            <pc:sldMk cId="2661825196" sldId="262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3:49.211" v="182"/>
          <ac:spMkLst>
            <pc:docMk/>
            <pc:sldMk cId="2661825196" sldId="262"/>
            <ac:spMk id="6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661825196" sldId="262"/>
            <ac:spMk id="8" creationId="{10CE3618-1D7A-4256-B2AF-9DB692996C65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661825196" sldId="262"/>
            <ac:spMk id="33" creationId="{3F39476B-1A6D-47CB-AC7A-FB87EF003323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661825196" sldId="262"/>
            <ac:grpSpMk id="10" creationId="{B984687B-789E-453B-921F-7804CCA6BA01}"/>
          </ac:grpSpMkLst>
        </pc:grpChg>
        <pc:graphicFrameChg chg="add">
          <ac:chgData name="Caroline Lewis" userId="S::caroline.lewis@uwtsd.ac.uk::37b58350-81ac-4139-94b2-46c2fd94ed3e" providerId="AD" clId="Web-{85DF3A16-B8F5-A690-F04D-2BEE6FDB09E7}" dt="2020-02-24T08:13:49.211" v="182"/>
          <ac:graphicFrameMkLst>
            <pc:docMk/>
            <pc:sldMk cId="2661825196" sldId="262"/>
            <ac:graphicFrameMk id="5" creationId="{50D74BA5-A2FD-464C-8A2E-383B234A4155}"/>
          </ac:graphicFrameMkLst>
        </pc:graphicFrameChg>
      </pc:sldChg>
      <pc:sldChg chg="modSp mod modClrScheme chgLayout">
        <pc:chgData name="Caroline Lewis" userId="S::caroline.lewis@uwtsd.ac.uk::37b58350-81ac-4139-94b2-46c2fd94ed3e" providerId="AD" clId="Web-{85DF3A16-B8F5-A690-F04D-2BEE6FDB09E7}" dt="2020-02-24T08:12:42.258" v="175"/>
        <pc:sldMkLst>
          <pc:docMk/>
          <pc:sldMk cId="1412564553" sldId="263"/>
        </pc:sldMkLst>
        <pc:spChg chg="mod ord">
          <ac:chgData name="Caroline Lewis" userId="S::caroline.lewis@uwtsd.ac.uk::37b58350-81ac-4139-94b2-46c2fd94ed3e" providerId="AD" clId="Web-{85DF3A16-B8F5-A690-F04D-2BEE6FDB09E7}" dt="2020-02-24T08:12:42.258" v="175"/>
          <ac:spMkLst>
            <pc:docMk/>
            <pc:sldMk cId="1412564553" sldId="263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2:42.258" v="175"/>
          <ac:spMkLst>
            <pc:docMk/>
            <pc:sldMk cId="1412564553" sldId="263"/>
            <ac:spMk id="3" creationId="{00000000-0000-0000-0000-000000000000}"/>
          </ac:spMkLst>
        </pc:spChg>
        <pc:graphicFrameChg chg="mod ord">
          <ac:chgData name="Caroline Lewis" userId="S::caroline.lewis@uwtsd.ac.uk::37b58350-81ac-4139-94b2-46c2fd94ed3e" providerId="AD" clId="Web-{85DF3A16-B8F5-A690-F04D-2BEE6FDB09E7}" dt="2020-02-24T08:12:42.258" v="175"/>
          <ac:graphicFrameMkLst>
            <pc:docMk/>
            <pc:sldMk cId="1412564553" sldId="263"/>
            <ac:graphicFrameMk id="5" creationId="{00000000-0000-0000-0000-000000000000}"/>
          </ac:graphicFrameMkLst>
        </pc:graphicFrameChg>
      </pc:sldChg>
      <pc:sldChg chg="addSp delSp modSp mod setBg modClrScheme setClrOvrMap delDesignElem chgLayout">
        <pc:chgData name="Caroline Lewis" userId="S::caroline.lewis@uwtsd.ac.uk::37b58350-81ac-4139-94b2-46c2fd94ed3e" providerId="AD" clId="Web-{85DF3A16-B8F5-A690-F04D-2BEE6FDB09E7}" dt="2020-02-24T08:14:02.914" v="183"/>
        <pc:sldMkLst>
          <pc:docMk/>
          <pc:sldMk cId="33495650" sldId="264"/>
        </pc:sldMkLst>
        <pc:spChg chg="mod ord">
          <ac:chgData name="Caroline Lewis" userId="S::caroline.lewis@uwtsd.ac.uk::37b58350-81ac-4139-94b2-46c2fd94ed3e" providerId="AD" clId="Web-{85DF3A16-B8F5-A690-F04D-2BEE6FDB09E7}" dt="2020-02-24T08:14:02.914" v="183"/>
          <ac:spMkLst>
            <pc:docMk/>
            <pc:sldMk cId="33495650" sldId="264"/>
            <ac:spMk id="5" creationId="{00000000-0000-0000-0000-000000000000}"/>
          </ac:spMkLst>
        </pc:spChg>
        <pc:spChg chg="del mod ord">
          <ac:chgData name="Caroline Lewis" userId="S::caroline.lewis@uwtsd.ac.uk::37b58350-81ac-4139-94b2-46c2fd94ed3e" providerId="AD" clId="Web-{85DF3A16-B8F5-A690-F04D-2BEE6FDB09E7}" dt="2020-02-24T08:14:02.914" v="183"/>
          <ac:spMkLst>
            <pc:docMk/>
            <pc:sldMk cId="33495650" sldId="264"/>
            <ac:spMk id="6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4:02.914" v="183"/>
          <ac:spMkLst>
            <pc:docMk/>
            <pc:sldMk cId="33495650" sldId="264"/>
            <ac:spMk id="9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495650" sldId="264"/>
            <ac:spMk id="11" creationId="{90F08744-9D7B-4693-B8D6-2A5210AE96F6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495650" sldId="264"/>
            <ac:spMk id="13" creationId="{5B2E630F-F386-44FA-B1A1-C10A9BF4346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495650" sldId="264"/>
            <ac:spMk id="15" creationId="{73567C09-8B4D-49A6-A711-C44C5807D8DD}"/>
          </ac:spMkLst>
        </pc:spChg>
        <pc:graphicFrameChg chg="add">
          <ac:chgData name="Caroline Lewis" userId="S::caroline.lewis@uwtsd.ac.uk::37b58350-81ac-4139-94b2-46c2fd94ed3e" providerId="AD" clId="Web-{85DF3A16-B8F5-A690-F04D-2BEE6FDB09E7}" dt="2020-02-24T08:14:02.914" v="183"/>
          <ac:graphicFrameMkLst>
            <pc:docMk/>
            <pc:sldMk cId="33495650" sldId="264"/>
            <ac:graphicFrameMk id="8" creationId="{EDDA11BF-3929-432D-B2ED-4BE3947C0BB1}"/>
          </ac:graphicFrameMkLst>
        </pc:graphicFrame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4:14.414" v="184"/>
        <pc:sldMkLst>
          <pc:docMk/>
          <pc:sldMk cId="4232462571" sldId="265"/>
        </pc:sldMkLst>
        <pc:spChg chg="mod ord">
          <ac:chgData name="Caroline Lewis" userId="S::caroline.lewis@uwtsd.ac.uk::37b58350-81ac-4139-94b2-46c2fd94ed3e" providerId="AD" clId="Web-{85DF3A16-B8F5-A690-F04D-2BEE6FDB09E7}" dt="2020-02-24T08:14:14.414" v="184"/>
          <ac:spMkLst>
            <pc:docMk/>
            <pc:sldMk cId="4232462571" sldId="265"/>
            <ac:spMk id="2" creationId="{00000000-0000-0000-0000-000000000000}"/>
          </ac:spMkLst>
        </pc:spChg>
        <pc:spChg chg="del mod ord">
          <ac:chgData name="Caroline Lewis" userId="S::caroline.lewis@uwtsd.ac.uk::37b58350-81ac-4139-94b2-46c2fd94ed3e" providerId="AD" clId="Web-{85DF3A16-B8F5-A690-F04D-2BEE6FDB09E7}" dt="2020-02-24T08:14:14.414" v="184"/>
          <ac:spMkLst>
            <pc:docMk/>
            <pc:sldMk cId="4232462571" sldId="265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4:14.414" v="184"/>
          <ac:spMkLst>
            <pc:docMk/>
            <pc:sldMk cId="4232462571" sldId="265"/>
            <ac:spMk id="6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4232462571" sldId="265"/>
            <ac:spMk id="8" creationId="{F3C5918A-1DC5-4CF3-AA27-00AA3088AA9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4232462571" sldId="265"/>
            <ac:spMk id="10" creationId="{B786683A-6FD6-4BF7-B3B0-DC397677391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4232462571" sldId="265"/>
            <ac:spMk id="12" creationId="{05169E50-59FB-4AEE-B61D-44A882A4CD2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4232462571" sldId="265"/>
            <ac:spMk id="14" creationId="{117C30F0-5A38-4B60-B632-3AF7C2780824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4232462571" sldId="265"/>
            <ac:spMk id="16" creationId="{A200CBA5-3F2B-4AAC-9F86-99AFECC19C1D}"/>
          </ac:spMkLst>
        </pc:spChg>
        <pc:graphicFrameChg chg="add">
          <ac:chgData name="Caroline Lewis" userId="S::caroline.lewis@uwtsd.ac.uk::37b58350-81ac-4139-94b2-46c2fd94ed3e" providerId="AD" clId="Web-{85DF3A16-B8F5-A690-F04D-2BEE6FDB09E7}" dt="2020-02-24T08:14:14.414" v="184"/>
          <ac:graphicFrameMkLst>
            <pc:docMk/>
            <pc:sldMk cId="4232462571" sldId="265"/>
            <ac:graphicFrameMk id="5" creationId="{59754F7E-8FFC-47DB-A7B5-2BBE68DAFA88}"/>
          </ac:graphicFrameMkLst>
        </pc:graphicFrame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4:33.758" v="185"/>
        <pc:sldMkLst>
          <pc:docMk/>
          <pc:sldMk cId="1243041050" sldId="266"/>
        </pc:sldMkLst>
        <pc:spChg chg="mod ord">
          <ac:chgData name="Caroline Lewis" userId="S::caroline.lewis@uwtsd.ac.uk::37b58350-81ac-4139-94b2-46c2fd94ed3e" providerId="AD" clId="Web-{85DF3A16-B8F5-A690-F04D-2BEE6FDB09E7}" dt="2020-02-24T08:14:33.758" v="185"/>
          <ac:spMkLst>
            <pc:docMk/>
            <pc:sldMk cId="1243041050" sldId="266"/>
            <ac:spMk id="2" creationId="{00000000-0000-0000-0000-000000000000}"/>
          </ac:spMkLst>
        </pc:spChg>
        <pc:spChg chg="del">
          <ac:chgData name="Caroline Lewis" userId="S::caroline.lewis@uwtsd.ac.uk::37b58350-81ac-4139-94b2-46c2fd94ed3e" providerId="AD" clId="Web-{85DF3A16-B8F5-A690-F04D-2BEE6FDB09E7}" dt="2020-02-24T08:05:52.261" v="94"/>
          <ac:spMkLst>
            <pc:docMk/>
            <pc:sldMk cId="1243041050" sldId="266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4:33.758" v="185"/>
          <ac:spMkLst>
            <pc:docMk/>
            <pc:sldMk cId="1243041050" sldId="266"/>
            <ac:spMk id="7" creationId="{A5711A0E-A428-4ED1-96CB-33D69FD842E4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243041050" sldId="266"/>
            <ac:spMk id="10" creationId="{982413CC-69E6-4BDA-A88D-E4EF8F95B27D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1243041050" sldId="266"/>
            <ac:grpSpMk id="12" creationId="{4F1F7357-8633-4CE7-BF80-475EE8A2FAEA}"/>
          </ac:grpSpMkLst>
        </pc:grpChg>
        <pc:graphicFrameChg chg="add mod ord modGraphic">
          <ac:chgData name="Caroline Lewis" userId="S::caroline.lewis@uwtsd.ac.uk::37b58350-81ac-4139-94b2-46c2fd94ed3e" providerId="AD" clId="Web-{85DF3A16-B8F5-A690-F04D-2BEE6FDB09E7}" dt="2020-02-24T08:14:33.758" v="185"/>
          <ac:graphicFrameMkLst>
            <pc:docMk/>
            <pc:sldMk cId="1243041050" sldId="266"/>
            <ac:graphicFrameMk id="5" creationId="{77F2AC6F-776D-4EF9-8CD8-F0CE5BCFBA60}"/>
          </ac:graphicFrameMkLst>
        </pc:graphicFrameChg>
      </pc:sldChg>
      <pc:sldChg chg="addSp delSp modSp mod setBg modClrScheme delDesignElem chgLayout">
        <pc:chgData name="Caroline Lewis" userId="S::caroline.lewis@uwtsd.ac.uk::37b58350-81ac-4139-94b2-46c2fd94ed3e" providerId="AD" clId="Web-{85DF3A16-B8F5-A690-F04D-2BEE6FDB09E7}" dt="2020-02-24T08:14:52.929" v="186"/>
        <pc:sldMkLst>
          <pc:docMk/>
          <pc:sldMk cId="2485613154" sldId="267"/>
        </pc:sldMkLst>
        <pc:spChg chg="mod ord">
          <ac:chgData name="Caroline Lewis" userId="S::caroline.lewis@uwtsd.ac.uk::37b58350-81ac-4139-94b2-46c2fd94ed3e" providerId="AD" clId="Web-{85DF3A16-B8F5-A690-F04D-2BEE6FDB09E7}" dt="2020-02-24T08:14:52.929" v="186"/>
          <ac:spMkLst>
            <pc:docMk/>
            <pc:sldMk cId="2485613154" sldId="267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4:52.929" v="186"/>
          <ac:spMkLst>
            <pc:docMk/>
            <pc:sldMk cId="2485613154" sldId="267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4:52.929" v="186"/>
          <ac:spMkLst>
            <pc:docMk/>
            <pc:sldMk cId="2485613154" sldId="267"/>
            <ac:spMk id="5" creationId="{8D70B121-56F4-4848-B38B-182089D909FA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485613154" sldId="267"/>
            <ac:spMk id="8" creationId="{E2366EBA-92FD-44AE-87A9-25E5135EB2C9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485613154" sldId="267"/>
            <ac:spMk id="33" creationId="{7C462C46-EFB7-4580-9921-DFC346FCC3C2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485613154" sldId="267"/>
            <ac:spMk id="35" creationId="{B8B918B4-AB10-4E3A-916E-A9625586EA47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485613154" sldId="267"/>
            <ac:grpSpMk id="10" creationId="{B437F5FC-01F7-4EB4-81E7-C27D917E9554}"/>
          </ac:grpSpMkLst>
        </pc:grpChg>
        <pc:cxnChg chg="add">
          <ac:chgData name="Caroline Lewis" userId="S::caroline.lewis@uwtsd.ac.uk::37b58350-81ac-4139-94b2-46c2fd94ed3e" providerId="AD" clId="Web-{85DF3A16-B8F5-A690-F04D-2BEE6FDB09E7}" dt="2020-02-24T08:14:52.929" v="186"/>
          <ac:cxnSpMkLst>
            <pc:docMk/>
            <pc:sldMk cId="2485613154" sldId="267"/>
            <ac:cxnSpMk id="6" creationId="{2D72A2C9-F3CA-4216-8BAD-FA4C970C3C4E}"/>
          </ac:cxnSpMkLst>
        </pc:cxnChg>
      </pc:sldChg>
      <pc:sldChg chg="addSp delSp modSp new mod setBg modClrScheme delDesignElem chgLayout">
        <pc:chgData name="Caroline Lewis" userId="S::caroline.lewis@uwtsd.ac.uk::37b58350-81ac-4139-94b2-46c2fd94ed3e" providerId="AD" clId="Web-{85DF3A16-B8F5-A690-F04D-2BEE6FDB09E7}" dt="2020-02-24T08:15:01.570" v="187"/>
        <pc:sldMkLst>
          <pc:docMk/>
          <pc:sldMk cId="2220564753" sldId="268"/>
        </pc:sldMkLst>
        <pc:spChg chg="mod ord">
          <ac:chgData name="Caroline Lewis" userId="S::caroline.lewis@uwtsd.ac.uk::37b58350-81ac-4139-94b2-46c2fd94ed3e" providerId="AD" clId="Web-{85DF3A16-B8F5-A690-F04D-2BEE6FDB09E7}" dt="2020-02-24T08:15:01.570" v="187"/>
          <ac:spMkLst>
            <pc:docMk/>
            <pc:sldMk cId="2220564753" sldId="268"/>
            <ac:spMk id="2" creationId="{B3511101-9A84-4FAB-987B-9FA3B3C47081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5:01.570" v="187"/>
          <ac:spMkLst>
            <pc:docMk/>
            <pc:sldMk cId="2220564753" sldId="268"/>
            <ac:spMk id="3" creationId="{42F33CE6-0A10-4F4E-AD7C-DD37BD6277C4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01.570" v="187"/>
          <ac:spMkLst>
            <pc:docMk/>
            <pc:sldMk cId="2220564753" sldId="268"/>
            <ac:spMk id="5" creationId="{559AE206-7EBA-4D33-8BC9-9D8158553F0E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01.570" v="187"/>
          <ac:spMkLst>
            <pc:docMk/>
            <pc:sldMk cId="2220564753" sldId="268"/>
            <ac:spMk id="10" creationId="{6437D937-A7F1-4011-92B4-328E5BE1B166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01.570" v="187"/>
          <ac:spMkLst>
            <pc:docMk/>
            <pc:sldMk cId="2220564753" sldId="268"/>
            <ac:spMk id="12" creationId="{B672F332-AF08-46C6-94F0-77684310D7B7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01.570" v="187"/>
          <ac:spMkLst>
            <pc:docMk/>
            <pc:sldMk cId="2220564753" sldId="268"/>
            <ac:spMk id="14" creationId="{34244EF8-D73A-40E1-BE73-D46E6B4B04ED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01.570" v="187"/>
          <ac:spMkLst>
            <pc:docMk/>
            <pc:sldMk cId="2220564753" sldId="268"/>
            <ac:spMk id="16" creationId="{AB84D7E8-4ECB-42D7-ADBF-01689B0F24AE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220564753" sldId="268"/>
            <ac:spMk id="34" creationId="{10CE3618-1D7A-4256-B2AF-9DB692996C65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220564753" sldId="268"/>
            <ac:spMk id="57" creationId="{3F39476B-1A6D-47CB-AC7A-FB87EF003323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220564753" sldId="268"/>
            <ac:grpSpMk id="8" creationId="{84DB7353-7D7A-431B-A5B6-A3845E6F2BB2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220564753" sldId="268"/>
            <ac:grpSpMk id="29" creationId="{1B24766B-81CA-44C7-BF11-77A12BA42411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220564753" sldId="268"/>
            <ac:grpSpMk id="36" creationId="{D91A9185-A7D5-460B-98BC-0BF2EBD3EEBE}"/>
          </ac:grpSpMkLst>
        </pc:grpChg>
        <pc:cxnChg chg="add">
          <ac:chgData name="Caroline Lewis" userId="S::caroline.lewis@uwtsd.ac.uk::37b58350-81ac-4139-94b2-46c2fd94ed3e" providerId="AD" clId="Web-{85DF3A16-B8F5-A690-F04D-2BEE6FDB09E7}" dt="2020-02-24T08:15:01.570" v="187"/>
          <ac:cxnSpMkLst>
            <pc:docMk/>
            <pc:sldMk cId="2220564753" sldId="268"/>
            <ac:cxnSpMk id="18" creationId="{9E8E38ED-369A-44C2-B635-0BED0E48A6E8}"/>
          </ac:cxnSpMkLst>
        </pc:cxn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5:14.585" v="188"/>
        <pc:sldMkLst>
          <pc:docMk/>
          <pc:sldMk cId="3792432147" sldId="269"/>
        </pc:sldMkLst>
        <pc:spChg chg="mod ord">
          <ac:chgData name="Caroline Lewis" userId="S::caroline.lewis@uwtsd.ac.uk::37b58350-81ac-4139-94b2-46c2fd94ed3e" providerId="AD" clId="Web-{85DF3A16-B8F5-A690-F04D-2BEE6FDB09E7}" dt="2020-02-24T08:15:14.585" v="188"/>
          <ac:spMkLst>
            <pc:docMk/>
            <pc:sldMk cId="3792432147" sldId="269"/>
            <ac:spMk id="2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14.585" v="188"/>
          <ac:spMkLst>
            <pc:docMk/>
            <pc:sldMk cId="3792432147" sldId="269"/>
            <ac:spMk id="6" creationId="{F4209EE6-922E-445F-BDA3-269C6608BF08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14.585" v="188"/>
          <ac:spMkLst>
            <pc:docMk/>
            <pc:sldMk cId="3792432147" sldId="269"/>
            <ac:spMk id="7" creationId="{0ADDB668-2CA4-4D2B-9C34-3487CA330BA8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2432147" sldId="269"/>
            <ac:spMk id="9" creationId="{736CAA0C-7445-4CE1-A768-F64059526E75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14.585" v="188"/>
          <ac:spMkLst>
            <pc:docMk/>
            <pc:sldMk cId="3792432147" sldId="269"/>
            <ac:spMk id="13" creationId="{2568BC19-F052-4108-93E1-6A3D1DEC072F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14.585" v="188"/>
          <ac:spMkLst>
            <pc:docMk/>
            <pc:sldMk cId="3792432147" sldId="269"/>
            <ac:spMk id="15" creationId="{D5FD337D-4D6B-4C8B-B6F5-121097E09881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2432147" sldId="269"/>
            <ac:spMk id="34" creationId="{5D0F92D1-FACF-4DC3-9048-E6A42453D115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792432147" sldId="269"/>
            <ac:spMk id="36" creationId="{D05D70D6-8744-4C0F-B4DC-3C3FBDD90F24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792432147" sldId="269"/>
            <ac:grpSpMk id="11" creationId="{170272AE-5158-4A40-83F6-6785051DC0E9}"/>
          </ac:grpSpMkLst>
        </pc:grpChg>
        <pc:graphicFrameChg chg="mod ord modGraphic">
          <ac:chgData name="Caroline Lewis" userId="S::caroline.lewis@uwtsd.ac.uk::37b58350-81ac-4139-94b2-46c2fd94ed3e" providerId="AD" clId="Web-{85DF3A16-B8F5-A690-F04D-2BEE6FDB09E7}" dt="2020-02-24T08:15:14.585" v="188"/>
          <ac:graphicFrameMkLst>
            <pc:docMk/>
            <pc:sldMk cId="3792432147" sldId="269"/>
            <ac:graphicFrameMk id="4" creationId="{00000000-0000-0000-0000-000000000000}"/>
          </ac:graphicFrameMkLst>
        </pc:graphicFrameChg>
      </pc:sldChg>
      <pc:sldChg chg="modSp add del">
        <pc:chgData name="Caroline Lewis" userId="S::caroline.lewis@uwtsd.ac.uk::37b58350-81ac-4139-94b2-46c2fd94ed3e" providerId="AD" clId="Web-{85DF3A16-B8F5-A690-F04D-2BEE6FDB09E7}" dt="2020-02-24T08:01:00.231" v="69"/>
        <pc:sldMkLst>
          <pc:docMk/>
          <pc:sldMk cId="1515590398" sldId="270"/>
        </pc:sldMkLst>
        <pc:spChg chg="mod">
          <ac:chgData name="Caroline Lewis" userId="S::caroline.lewis@uwtsd.ac.uk::37b58350-81ac-4139-94b2-46c2fd94ed3e" providerId="AD" clId="Web-{85DF3A16-B8F5-A690-F04D-2BEE6FDB09E7}" dt="2020-02-24T08:00:08.607" v="64" actId="14100"/>
          <ac:spMkLst>
            <pc:docMk/>
            <pc:sldMk cId="1515590398" sldId="270"/>
            <ac:spMk id="3" creationId="{00000000-0000-0000-0000-000000000000}"/>
          </ac:spMkLst>
        </pc:spChg>
        <pc:cxnChg chg="mod">
          <ac:chgData name="Caroline Lewis" userId="S::caroline.lewis@uwtsd.ac.uk::37b58350-81ac-4139-94b2-46c2fd94ed3e" providerId="AD" clId="Web-{85DF3A16-B8F5-A690-F04D-2BEE6FDB09E7}" dt="2020-02-24T08:00:47.763" v="67" actId="1076"/>
          <ac:cxnSpMkLst>
            <pc:docMk/>
            <pc:sldMk cId="1515590398" sldId="270"/>
            <ac:cxnSpMk id="5" creationId="{00000000-0000-0000-0000-000000000000}"/>
          </ac:cxnSpMkLst>
        </pc:cxnChg>
        <pc:cxnChg chg="mod">
          <ac:chgData name="Caroline Lewis" userId="S::caroline.lewis@uwtsd.ac.uk::37b58350-81ac-4139-94b2-46c2fd94ed3e" providerId="AD" clId="Web-{85DF3A16-B8F5-A690-F04D-2BEE6FDB09E7}" dt="2020-02-24T08:00:52.653" v="68" actId="1076"/>
          <ac:cxnSpMkLst>
            <pc:docMk/>
            <pc:sldMk cId="1515590398" sldId="270"/>
            <ac:cxnSpMk id="10" creationId="{00000000-0000-0000-0000-000000000000}"/>
          </ac:cxnSpMkLst>
        </pc:cxnChg>
        <pc:cxnChg chg="mod">
          <ac:chgData name="Caroline Lewis" userId="S::caroline.lewis@uwtsd.ac.uk::37b58350-81ac-4139-94b2-46c2fd94ed3e" providerId="AD" clId="Web-{85DF3A16-B8F5-A690-F04D-2BEE6FDB09E7}" dt="2020-02-24T08:00:16.310" v="66" actId="1076"/>
          <ac:cxnSpMkLst>
            <pc:docMk/>
            <pc:sldMk cId="1515590398" sldId="270"/>
            <ac:cxnSpMk id="12" creationId="{00000000-0000-0000-0000-000000000000}"/>
          </ac:cxnSpMkLst>
        </pc:cxnChg>
      </pc:sldChg>
      <pc:sldChg chg="modSp add mod modClrScheme chgLayout">
        <pc:chgData name="Caroline Lewis" userId="S::caroline.lewis@uwtsd.ac.uk::37b58350-81ac-4139-94b2-46c2fd94ed3e" providerId="AD" clId="Web-{85DF3A16-B8F5-A690-F04D-2BEE6FDB09E7}" dt="2020-02-24T08:12:42.258" v="175"/>
        <pc:sldMkLst>
          <pc:docMk/>
          <pc:sldMk cId="3197774662" sldId="270"/>
        </pc:sldMkLst>
        <pc:spChg chg="mod ord">
          <ac:chgData name="Caroline Lewis" userId="S::caroline.lewis@uwtsd.ac.uk::37b58350-81ac-4139-94b2-46c2fd94ed3e" providerId="AD" clId="Web-{85DF3A16-B8F5-A690-F04D-2BEE6FDB09E7}" dt="2020-02-24T08:12:42.258" v="175"/>
          <ac:spMkLst>
            <pc:docMk/>
            <pc:sldMk cId="3197774662" sldId="270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2:42.258" v="175"/>
          <ac:spMkLst>
            <pc:docMk/>
            <pc:sldMk cId="3197774662" sldId="270"/>
            <ac:spMk id="3" creationId="{00000000-0000-0000-0000-000000000000}"/>
          </ac:spMkLst>
        </pc:sp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5:23.632" v="189"/>
        <pc:sldMkLst>
          <pc:docMk/>
          <pc:sldMk cId="3023869667" sldId="271"/>
        </pc:sldMkLst>
        <pc:spChg chg="mod ord">
          <ac:chgData name="Caroline Lewis" userId="S::caroline.lewis@uwtsd.ac.uk::37b58350-81ac-4139-94b2-46c2fd94ed3e" providerId="AD" clId="Web-{85DF3A16-B8F5-A690-F04D-2BEE6FDB09E7}" dt="2020-02-24T08:15:23.632" v="189"/>
          <ac:spMkLst>
            <pc:docMk/>
            <pc:sldMk cId="3023869667" sldId="271"/>
            <ac:spMk id="2" creationId="{00000000-0000-0000-0000-000000000000}"/>
          </ac:spMkLst>
        </pc:spChg>
        <pc:spChg chg="del">
          <ac:chgData name="Caroline Lewis" userId="S::caroline.lewis@uwtsd.ac.uk::37b58350-81ac-4139-94b2-46c2fd94ed3e" providerId="AD" clId="Web-{85DF3A16-B8F5-A690-F04D-2BEE6FDB09E7}" dt="2020-02-24T08:06:56.745" v="98"/>
          <ac:spMkLst>
            <pc:docMk/>
            <pc:sldMk cId="3023869667" sldId="271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23.632" v="189"/>
          <ac:spMkLst>
            <pc:docMk/>
            <pc:sldMk cId="3023869667" sldId="271"/>
            <ac:spMk id="7" creationId="{BC68A55F-7B32-44D8-AEE5-1AF40532656C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23.632" v="189"/>
          <ac:spMkLst>
            <pc:docMk/>
            <pc:sldMk cId="3023869667" sldId="271"/>
            <ac:spMk id="8" creationId="{CD1AAA2C-FBBE-42AA-B869-31D524B7653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023869667" sldId="271"/>
            <ac:spMk id="10" creationId="{736CAA0C-7445-4CE1-A768-F64059526E75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23.632" v="189"/>
          <ac:spMkLst>
            <pc:docMk/>
            <pc:sldMk cId="3023869667" sldId="271"/>
            <ac:spMk id="14" creationId="{5F937BBF-9326-4230-AB1B-F1795E350559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023869667" sldId="271"/>
            <ac:spMk id="35" creationId="{5D0F92D1-FACF-4DC3-9048-E6A42453D115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023869667" sldId="271"/>
            <ac:spMk id="37" creationId="{D05D70D6-8744-4C0F-B4DC-3C3FBDD90F24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023869667" sldId="271"/>
            <ac:grpSpMk id="12" creationId="{170272AE-5158-4A40-83F6-6785051DC0E9}"/>
          </ac:grpSpMkLst>
        </pc:grpChg>
        <pc:graphicFrameChg chg="add mod ord modGraphic">
          <ac:chgData name="Caroline Lewis" userId="S::caroline.lewis@uwtsd.ac.uk::37b58350-81ac-4139-94b2-46c2fd94ed3e" providerId="AD" clId="Web-{85DF3A16-B8F5-A690-F04D-2BEE6FDB09E7}" dt="2020-02-24T08:15:23.632" v="189"/>
          <ac:graphicFrameMkLst>
            <pc:docMk/>
            <pc:sldMk cId="3023869667" sldId="271"/>
            <ac:graphicFrameMk id="5" creationId="{00DC1774-4AA0-4CC1-B947-AA203A25E91A}"/>
          </ac:graphicFrameMkLst>
        </pc:graphicFrame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5:39.867" v="190"/>
        <pc:sldMkLst>
          <pc:docMk/>
          <pc:sldMk cId="1630378391" sldId="272"/>
        </pc:sldMkLst>
        <pc:spChg chg="mod ord">
          <ac:chgData name="Caroline Lewis" userId="S::caroline.lewis@uwtsd.ac.uk::37b58350-81ac-4139-94b2-46c2fd94ed3e" providerId="AD" clId="Web-{85DF3A16-B8F5-A690-F04D-2BEE6FDB09E7}" dt="2020-02-24T08:15:39.867" v="190"/>
          <ac:spMkLst>
            <pc:docMk/>
            <pc:sldMk cId="1630378391" sldId="272"/>
            <ac:spMk id="2" creationId="{00000000-0000-0000-0000-000000000000}"/>
          </ac:spMkLst>
        </pc:spChg>
        <pc:spChg chg="del">
          <ac:chgData name="Caroline Lewis" userId="S::caroline.lewis@uwtsd.ac.uk::37b58350-81ac-4139-94b2-46c2fd94ed3e" providerId="AD" clId="Web-{85DF3A16-B8F5-A690-F04D-2BEE6FDB09E7}" dt="2020-02-24T08:07:07.963" v="99"/>
          <ac:spMkLst>
            <pc:docMk/>
            <pc:sldMk cId="1630378391" sldId="272"/>
            <ac:spMk id="3" creationId="{00000000-0000-0000-0000-000000000000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630378391" sldId="272"/>
            <ac:spMk id="10" creationId="{982413CC-69E6-4BDA-A88D-E4EF8F95B27D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1630378391" sldId="272"/>
            <ac:grpSpMk id="12" creationId="{4F1F7357-8633-4CE7-BF80-475EE8A2FAEA}"/>
          </ac:grpSpMkLst>
        </pc:grpChg>
        <pc:graphicFrameChg chg="add mod ord modGraphic">
          <ac:chgData name="Caroline Lewis" userId="S::caroline.lewis@uwtsd.ac.uk::37b58350-81ac-4139-94b2-46c2fd94ed3e" providerId="AD" clId="Web-{85DF3A16-B8F5-A690-F04D-2BEE6FDB09E7}" dt="2020-02-24T08:15:39.867" v="190"/>
          <ac:graphicFrameMkLst>
            <pc:docMk/>
            <pc:sldMk cId="1630378391" sldId="272"/>
            <ac:graphicFrameMk id="5" creationId="{B2728DB8-FB3E-42C4-A0DF-03C5046383B9}"/>
          </ac:graphicFrameMkLst>
        </pc:graphicFrame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5:55.508" v="191"/>
        <pc:sldMkLst>
          <pc:docMk/>
          <pc:sldMk cId="805244842" sldId="273"/>
        </pc:sldMkLst>
        <pc:spChg chg="mod ord">
          <ac:chgData name="Caroline Lewis" userId="S::caroline.lewis@uwtsd.ac.uk::37b58350-81ac-4139-94b2-46c2fd94ed3e" providerId="AD" clId="Web-{85DF3A16-B8F5-A690-F04D-2BEE6FDB09E7}" dt="2020-02-24T08:15:55.508" v="191"/>
          <ac:spMkLst>
            <pc:docMk/>
            <pc:sldMk cId="805244842" sldId="273"/>
            <ac:spMk id="2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5:55.508" v="191"/>
          <ac:spMkLst>
            <pc:docMk/>
            <pc:sldMk cId="805244842" sldId="273"/>
            <ac:spMk id="6" creationId="{7CA0DAA6-33B8-4A25-810D-2F4D816FB40E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805244842" sldId="273"/>
            <ac:spMk id="35" creationId="{34DD805B-2A7B-4ADA-9C4D-E0C9F192DBB3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805244842" sldId="273"/>
            <ac:spMk id="63" creationId="{9BF6EDB4-B4ED-4900-9E38-A7AE0EEEEA1F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805244842" sldId="273"/>
            <ac:grpSpMk id="9" creationId="{17C4610E-9C18-467B-BF10-BE6A974CC364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805244842" sldId="273"/>
            <ac:grpSpMk id="30" creationId="{A899734C-500F-4274-9854-8BFA14A1D7EE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805244842" sldId="273"/>
            <ac:grpSpMk id="37" creationId="{C664A566-6D08-4E84-9708-4916A20016FF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805244842" sldId="273"/>
            <ac:grpSpMk id="58" creationId="{B83678BA-0A50-4D51-9E9E-08BB66F83C37}"/>
          </ac:grpSpMkLst>
        </pc:grpChg>
        <pc:picChg chg="mod ord">
          <ac:chgData name="Caroline Lewis" userId="S::caroline.lewis@uwtsd.ac.uk::37b58350-81ac-4139-94b2-46c2fd94ed3e" providerId="AD" clId="Web-{85DF3A16-B8F5-A690-F04D-2BEE6FDB09E7}" dt="2020-02-24T08:15:55.508" v="191"/>
          <ac:picMkLst>
            <pc:docMk/>
            <pc:sldMk cId="805244842" sldId="273"/>
            <ac:picMk id="4" creationId="{00000000-0000-0000-0000-000000000000}"/>
          </ac:picMkLst>
        </pc:pic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6:06.757" v="192"/>
        <pc:sldMkLst>
          <pc:docMk/>
          <pc:sldMk cId="2990309655" sldId="274"/>
        </pc:sldMkLst>
        <pc:spChg chg="mod ord">
          <ac:chgData name="Caroline Lewis" userId="S::caroline.lewis@uwtsd.ac.uk::37b58350-81ac-4139-94b2-46c2fd94ed3e" providerId="AD" clId="Web-{85DF3A16-B8F5-A690-F04D-2BEE6FDB09E7}" dt="2020-02-24T08:16:06.757" v="192"/>
          <ac:spMkLst>
            <pc:docMk/>
            <pc:sldMk cId="2990309655" sldId="274"/>
            <ac:spMk id="2" creationId="{00000000-0000-0000-0000-000000000000}"/>
          </ac:spMkLst>
        </pc:spChg>
        <pc:spChg chg="add del mod">
          <ac:chgData name="Caroline Lewis" userId="S::caroline.lewis@uwtsd.ac.uk::37b58350-81ac-4139-94b2-46c2fd94ed3e" providerId="AD" clId="Web-{85DF3A16-B8F5-A690-F04D-2BEE6FDB09E7}" dt="2020-02-24T08:08:22.229" v="105"/>
          <ac:spMkLst>
            <pc:docMk/>
            <pc:sldMk cId="2990309655" sldId="274"/>
            <ac:spMk id="3" creationId="{00000000-0000-0000-0000-000000000000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8:22.119" v="104"/>
          <ac:spMkLst>
            <pc:docMk/>
            <pc:sldMk cId="2990309655" sldId="274"/>
            <ac:spMk id="6" creationId="{B786683A-6FD6-4BF7-B3B0-DC397677391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8:22.119" v="104"/>
          <ac:spMkLst>
            <pc:docMk/>
            <pc:sldMk cId="2990309655" sldId="274"/>
            <ac:spMk id="7" creationId="{05169E50-59FB-4AEE-B61D-44A882A4CD2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8:22.119" v="104"/>
          <ac:spMkLst>
            <pc:docMk/>
            <pc:sldMk cId="2990309655" sldId="274"/>
            <ac:spMk id="8" creationId="{F3C5918A-1DC5-4CF3-AA27-00AA3088AA9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990309655" sldId="274"/>
            <ac:spMk id="9" creationId="{982413CC-69E6-4BDA-A88D-E4EF8F95B27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8:00.572" v="102"/>
          <ac:spMkLst>
            <pc:docMk/>
            <pc:sldMk cId="2990309655" sldId="274"/>
            <ac:spMk id="10" creationId="{982413CC-69E6-4BDA-A88D-E4EF8F95B27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8:22.119" v="104"/>
          <ac:spMkLst>
            <pc:docMk/>
            <pc:sldMk cId="2990309655" sldId="274"/>
            <ac:spMk id="14" creationId="{117C30F0-5A38-4B60-B632-3AF7C2780824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8:22.119" v="104"/>
          <ac:spMkLst>
            <pc:docMk/>
            <pc:sldMk cId="2990309655" sldId="274"/>
            <ac:spMk id="16" creationId="{A200CBA5-3F2B-4AAC-9F86-99AFECC19C1D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6:06.757" v="192"/>
          <ac:spMkLst>
            <pc:docMk/>
            <pc:sldMk cId="2990309655" sldId="274"/>
            <ac:spMk id="41" creationId="{46C2E80F-49A6-4372-B103-219D417A55ED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990309655" sldId="274"/>
            <ac:grpSpMk id="11" creationId="{4F1F7357-8633-4CE7-BF80-475EE8A2FAEA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08:00.572" v="102"/>
          <ac:grpSpMkLst>
            <pc:docMk/>
            <pc:sldMk cId="2990309655" sldId="274"/>
            <ac:grpSpMk id="12" creationId="{4F1F7357-8633-4CE7-BF80-475EE8A2FAEA}"/>
          </ac:grpSpMkLst>
        </pc:grpChg>
        <pc:graphicFrameChg chg="add del">
          <ac:chgData name="Caroline Lewis" userId="S::caroline.lewis@uwtsd.ac.uk::37b58350-81ac-4139-94b2-46c2fd94ed3e" providerId="AD" clId="Web-{85DF3A16-B8F5-A690-F04D-2BEE6FDB09E7}" dt="2020-02-24T08:08:00.572" v="102"/>
          <ac:graphicFrameMkLst>
            <pc:docMk/>
            <pc:sldMk cId="2990309655" sldId="274"/>
            <ac:graphicFrameMk id="5" creationId="{479ADD3F-2C5B-4718-8CC9-FC7F13D343BB}"/>
          </ac:graphicFrameMkLst>
        </pc:graphicFrameChg>
        <pc:graphicFrameChg chg="add mod ord modGraphic">
          <ac:chgData name="Caroline Lewis" userId="S::caroline.lewis@uwtsd.ac.uk::37b58350-81ac-4139-94b2-46c2fd94ed3e" providerId="AD" clId="Web-{85DF3A16-B8F5-A690-F04D-2BEE6FDB09E7}" dt="2020-02-24T08:16:06.757" v="192"/>
          <ac:graphicFrameMkLst>
            <pc:docMk/>
            <pc:sldMk cId="2990309655" sldId="274"/>
            <ac:graphicFrameMk id="36" creationId="{9ED71D4A-4884-4FE5-91DF-240EA5EEEF97}"/>
          </ac:graphicFrameMkLst>
        </pc:graphicFrame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6:18.882" v="193"/>
        <pc:sldMkLst>
          <pc:docMk/>
          <pc:sldMk cId="972384407" sldId="275"/>
        </pc:sldMkLst>
        <pc:spChg chg="mod ord">
          <ac:chgData name="Caroline Lewis" userId="S::caroline.lewis@uwtsd.ac.uk::37b58350-81ac-4139-94b2-46c2fd94ed3e" providerId="AD" clId="Web-{85DF3A16-B8F5-A690-F04D-2BEE6FDB09E7}" dt="2020-02-24T08:16:18.882" v="193"/>
          <ac:spMkLst>
            <pc:docMk/>
            <pc:sldMk cId="972384407" sldId="275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6:18.882" v="193"/>
          <ac:spMkLst>
            <pc:docMk/>
            <pc:sldMk cId="972384407" sldId="275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6:18.882" v="193"/>
          <ac:spMkLst>
            <pc:docMk/>
            <pc:sldMk cId="972384407" sldId="275"/>
            <ac:spMk id="5" creationId="{6080C784-110D-4B06-88CC-598E9649DB14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6:18.882" v="193"/>
          <ac:spMkLst>
            <pc:docMk/>
            <pc:sldMk cId="972384407" sldId="275"/>
            <ac:spMk id="6" creationId="{FA08C4E0-4DED-48FF-8CF1-AE38C6759123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972384407" sldId="275"/>
            <ac:spMk id="8" creationId="{E2366EBA-92FD-44AE-87A9-25E5135EB2C9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972384407" sldId="275"/>
            <ac:spMk id="33" creationId="{7C462C46-EFB7-4580-9921-DFC346FCC3C2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972384407" sldId="275"/>
            <ac:spMk id="35" creationId="{B8B918B4-AB10-4E3A-916E-A9625586EA47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972384407" sldId="275"/>
            <ac:grpSpMk id="10" creationId="{B437F5FC-01F7-4EB4-81E7-C27D917E9554}"/>
          </ac:grpSpMkLst>
        </pc:grpChg>
        <pc:cxnChg chg="add">
          <ac:chgData name="Caroline Lewis" userId="S::caroline.lewis@uwtsd.ac.uk::37b58350-81ac-4139-94b2-46c2fd94ed3e" providerId="AD" clId="Web-{85DF3A16-B8F5-A690-F04D-2BEE6FDB09E7}" dt="2020-02-24T08:16:18.882" v="193"/>
          <ac:cxnSpMkLst>
            <pc:docMk/>
            <pc:sldMk cId="972384407" sldId="275"/>
            <ac:cxnSpMk id="12" creationId="{AFE97524-2AF7-40D7-8909-4B15DF1FFAB5}"/>
          </ac:cxnSpMkLst>
        </pc:cxnChg>
        <pc:cxnChg chg="add">
          <ac:chgData name="Caroline Lewis" userId="S::caroline.lewis@uwtsd.ac.uk::37b58350-81ac-4139-94b2-46c2fd94ed3e" providerId="AD" clId="Web-{85DF3A16-B8F5-A690-F04D-2BEE6FDB09E7}" dt="2020-02-24T08:16:18.882" v="193"/>
          <ac:cxnSpMkLst>
            <pc:docMk/>
            <pc:sldMk cId="972384407" sldId="275"/>
            <ac:cxnSpMk id="14" creationId="{A9DF94E9-88AB-40DF-ABD9-A57240A32701}"/>
          </ac:cxnSpMkLst>
        </pc:cxn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6:32.289" v="194"/>
        <pc:sldMkLst>
          <pc:docMk/>
          <pc:sldMk cId="756048319" sldId="276"/>
        </pc:sldMkLst>
        <pc:spChg chg="mod ord">
          <ac:chgData name="Caroline Lewis" userId="S::caroline.lewis@uwtsd.ac.uk::37b58350-81ac-4139-94b2-46c2fd94ed3e" providerId="AD" clId="Web-{85DF3A16-B8F5-A690-F04D-2BEE6FDB09E7}" dt="2020-02-24T08:16:32.289" v="194"/>
          <ac:spMkLst>
            <pc:docMk/>
            <pc:sldMk cId="756048319" sldId="276"/>
            <ac:spMk id="2" creationId="{00000000-0000-0000-0000-000000000000}"/>
          </ac:spMkLst>
        </pc:spChg>
        <pc:spChg chg="del">
          <ac:chgData name="Caroline Lewis" userId="S::caroline.lewis@uwtsd.ac.uk::37b58350-81ac-4139-94b2-46c2fd94ed3e" providerId="AD" clId="Web-{85DF3A16-B8F5-A690-F04D-2BEE6FDB09E7}" dt="2020-02-24T08:08:44.494" v="107"/>
          <ac:spMkLst>
            <pc:docMk/>
            <pc:sldMk cId="756048319" sldId="276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6:32.289" v="194"/>
          <ac:spMkLst>
            <pc:docMk/>
            <pc:sldMk cId="756048319" sldId="276"/>
            <ac:spMk id="7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756048319" sldId="276"/>
            <ac:spMk id="10" creationId="{982413CC-69E6-4BDA-A88D-E4EF8F95B27D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756048319" sldId="276"/>
            <ac:grpSpMk id="12" creationId="{4F1F7357-8633-4CE7-BF80-475EE8A2FAEA}"/>
          </ac:grpSpMkLst>
        </pc:grpChg>
        <pc:graphicFrameChg chg="add mod ord modGraphic">
          <ac:chgData name="Caroline Lewis" userId="S::caroline.lewis@uwtsd.ac.uk::37b58350-81ac-4139-94b2-46c2fd94ed3e" providerId="AD" clId="Web-{85DF3A16-B8F5-A690-F04D-2BEE6FDB09E7}" dt="2020-02-24T08:16:32.289" v="194"/>
          <ac:graphicFrameMkLst>
            <pc:docMk/>
            <pc:sldMk cId="756048319" sldId="276"/>
            <ac:graphicFrameMk id="5" creationId="{6765A59E-D43D-48FE-8875-6D53D70E87C3}"/>
          </ac:graphicFrameMkLst>
        </pc:graphicFrame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6:52.585" v="195"/>
        <pc:sldMkLst>
          <pc:docMk/>
          <pc:sldMk cId="2599644311" sldId="277"/>
        </pc:sldMkLst>
        <pc:spChg chg="mod ord">
          <ac:chgData name="Caroline Lewis" userId="S::caroline.lewis@uwtsd.ac.uk::37b58350-81ac-4139-94b2-46c2fd94ed3e" providerId="AD" clId="Web-{85DF3A16-B8F5-A690-F04D-2BEE6FDB09E7}" dt="2020-02-24T08:16:52.585" v="195"/>
          <ac:spMkLst>
            <pc:docMk/>
            <pc:sldMk cId="2599644311" sldId="277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6:52.585" v="195"/>
          <ac:spMkLst>
            <pc:docMk/>
            <pc:sldMk cId="2599644311" sldId="277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6:52.585" v="195"/>
          <ac:spMkLst>
            <pc:docMk/>
            <pc:sldMk cId="2599644311" sldId="277"/>
            <ac:spMk id="5" creationId="{8D70B121-56F4-4848-B38B-182089D909FA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599644311" sldId="277"/>
            <ac:spMk id="8" creationId="{E2366EBA-92FD-44AE-87A9-25E5135EB2C9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599644311" sldId="277"/>
            <ac:spMk id="33" creationId="{7C462C46-EFB7-4580-9921-DFC346FCC3C2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599644311" sldId="277"/>
            <ac:spMk id="35" creationId="{B8B918B4-AB10-4E3A-916E-A9625586EA47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599644311" sldId="277"/>
            <ac:grpSpMk id="10" creationId="{B437F5FC-01F7-4EB4-81E7-C27D917E9554}"/>
          </ac:grpSpMkLst>
        </pc:grpChg>
        <pc:cxnChg chg="add">
          <ac:chgData name="Caroline Lewis" userId="S::caroline.lewis@uwtsd.ac.uk::37b58350-81ac-4139-94b2-46c2fd94ed3e" providerId="AD" clId="Web-{85DF3A16-B8F5-A690-F04D-2BEE6FDB09E7}" dt="2020-02-24T08:16:52.585" v="195"/>
          <ac:cxnSpMkLst>
            <pc:docMk/>
            <pc:sldMk cId="2599644311" sldId="277"/>
            <ac:cxnSpMk id="6" creationId="{2D72A2C9-F3CA-4216-8BAD-FA4C970C3C4E}"/>
          </ac:cxnSpMkLst>
        </pc:cxn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7:13.429" v="201"/>
        <pc:sldMkLst>
          <pc:docMk/>
          <pc:sldMk cId="3345192360" sldId="278"/>
        </pc:sldMkLst>
        <pc:spChg chg="mod ord">
          <ac:chgData name="Caroline Lewis" userId="S::caroline.lewis@uwtsd.ac.uk::37b58350-81ac-4139-94b2-46c2fd94ed3e" providerId="AD" clId="Web-{85DF3A16-B8F5-A690-F04D-2BEE6FDB09E7}" dt="2020-02-24T08:17:13.429" v="201"/>
          <ac:spMkLst>
            <pc:docMk/>
            <pc:sldMk cId="3345192360" sldId="278"/>
            <ac:spMk id="2" creationId="{00000000-0000-0000-0000-000000000000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7:13.413" v="198"/>
          <ac:spMkLst>
            <pc:docMk/>
            <pc:sldMk cId="3345192360" sldId="278"/>
            <ac:spMk id="6" creationId="{0D23256D-A8E5-44BE-85FC-68EE93BAB8D6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13.429" v="201"/>
          <ac:spMkLst>
            <pc:docMk/>
            <pc:sldMk cId="3345192360" sldId="278"/>
            <ac:spMk id="7" creationId="{233F6408-E1FB-40EE-933F-488D38CCC73F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9:11.775" v="111"/>
          <ac:spMkLst>
            <pc:docMk/>
            <pc:sldMk cId="3345192360" sldId="278"/>
            <ac:spMk id="8" creationId="{06F3BC82-9A54-4082-B96E-C0BD37215DD9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13.429" v="201"/>
          <ac:spMkLst>
            <pc:docMk/>
            <pc:sldMk cId="3345192360" sldId="278"/>
            <ac:spMk id="10" creationId="{F055C0C5-567C-4C02-83F3-B427BC740697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9:11.775" v="111"/>
          <ac:spMkLst>
            <pc:docMk/>
            <pc:sldMk cId="3345192360" sldId="278"/>
            <ac:spMk id="11" creationId="{48CAE4AE-A9DF-45AF-9A9C-1712BC63418E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13.429" v="201"/>
          <ac:spMkLst>
            <pc:docMk/>
            <pc:sldMk cId="3345192360" sldId="278"/>
            <ac:spMk id="12" creationId="{24D4EC96-C72D-44C0-BCD8-C776101ECDF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13.429" v="201"/>
          <ac:spMkLst>
            <pc:docMk/>
            <pc:sldMk cId="3345192360" sldId="278"/>
            <ac:spMk id="15" creationId="{E48B6BD6-5DED-4B86-A4B3-D35037F68FC4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45192360" sldId="278"/>
            <ac:spMk id="35" creationId="{34DD805B-2A7B-4ADA-9C4D-E0C9F192DBB3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09:11.775" v="111"/>
          <ac:spMkLst>
            <pc:docMk/>
            <pc:sldMk cId="3345192360" sldId="278"/>
            <ac:spMk id="36" creationId="{E972DE0D-2E53-4159-ABD3-C601524262C2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3345192360" sldId="278"/>
            <ac:spMk id="63" creationId="{9BF6EDB4-B4ED-4900-9E38-A7AE0EEEEA1F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345192360" sldId="278"/>
            <ac:grpSpMk id="9" creationId="{17C4610E-9C18-467B-BF10-BE6A974CC364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09:11.775" v="111"/>
          <ac:grpSpMkLst>
            <pc:docMk/>
            <pc:sldMk cId="3345192360" sldId="278"/>
            <ac:grpSpMk id="13" creationId="{6C272060-BC98-4C91-A58F-4DFEC566CF7F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345192360" sldId="278"/>
            <ac:grpSpMk id="30" creationId="{A899734C-500F-4274-9854-8BFA14A1D7EE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345192360" sldId="278"/>
            <ac:grpSpMk id="37" creationId="{C664A566-6D08-4E84-9708-4916A20016FF}"/>
          </ac:grpSpMkLst>
        </pc:gr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3345192360" sldId="278"/>
            <ac:grpSpMk id="58" creationId="{B83678BA-0A50-4D51-9E9E-08BB66F83C37}"/>
          </ac:grpSpMkLst>
        </pc:grpChg>
        <pc:picChg chg="add del">
          <ac:chgData name="Caroline Lewis" userId="S::caroline.lewis@uwtsd.ac.uk::37b58350-81ac-4139-94b2-46c2fd94ed3e" providerId="AD" clId="Web-{85DF3A16-B8F5-A690-F04D-2BEE6FDB09E7}" dt="2020-02-24T08:17:13.413" v="198"/>
          <ac:picMkLst>
            <pc:docMk/>
            <pc:sldMk cId="3345192360" sldId="278"/>
            <ac:picMk id="4" creationId="{00000000-0000-0000-0000-000000000000}"/>
          </ac:picMkLst>
        </pc:picChg>
        <pc:picChg chg="add">
          <ac:chgData name="Caroline Lewis" userId="S::caroline.lewis@uwtsd.ac.uk::37b58350-81ac-4139-94b2-46c2fd94ed3e" providerId="AD" clId="Web-{85DF3A16-B8F5-A690-F04D-2BEE6FDB09E7}" dt="2020-02-24T08:17:13.429" v="201"/>
          <ac:picMkLst>
            <pc:docMk/>
            <pc:sldMk cId="3345192360" sldId="278"/>
            <ac:picMk id="4" creationId="{00000000-0000-0000-0000-000000000000}"/>
          </ac:picMkLst>
        </pc:picChg>
        <pc:picChg chg="add del">
          <ac:chgData name="Caroline Lewis" userId="S::caroline.lewis@uwtsd.ac.uk::37b58350-81ac-4139-94b2-46c2fd94ed3e" providerId="AD" clId="Web-{85DF3A16-B8F5-A690-F04D-2BEE6FDB09E7}" dt="2020-02-24T08:09:11.775" v="111"/>
          <ac:picMkLst>
            <pc:docMk/>
            <pc:sldMk cId="3345192360" sldId="278"/>
            <ac:picMk id="4" creationId="{00000000-0000-0000-0000-000000000000}"/>
          </ac:picMkLst>
        </pc:picChg>
        <pc:picChg chg="add del mod ord replId">
          <ac:chgData name="Caroline Lewis" userId="S::caroline.lewis@uwtsd.ac.uk::37b58350-81ac-4139-94b2-46c2fd94ed3e" providerId="AD" clId="Web-{85DF3A16-B8F5-A690-F04D-2BEE6FDB09E7}" dt="2020-02-24T08:17:13.429" v="201"/>
          <ac:picMkLst>
            <pc:docMk/>
            <pc:sldMk cId="3345192360" sldId="278"/>
            <ac:picMk id="13" creationId="{00000000-0000-0000-0000-000000000000}"/>
          </ac:picMkLst>
        </pc:pic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7:29.398" v="202"/>
        <pc:sldMkLst>
          <pc:docMk/>
          <pc:sldMk cId="1339644533" sldId="279"/>
        </pc:sldMkLst>
        <pc:spChg chg="mod or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2" creationId="{00000000-0000-0000-0000-000000000000}"/>
          </ac:spMkLst>
        </pc:spChg>
        <pc:spChg chg="mod or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5" creationId="{E92FEB64-6EEA-4759-B4A4-BD2C1E660BA8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6" creationId="{B10BB131-AC8E-4A8E-A5D1-36260F720C3B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7" creationId="{14847E93-7DC1-4D4B-8829-B19AA7137C50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339644533" sldId="279"/>
            <ac:spMk id="8" creationId="{F3C5918A-1DC5-4CF3-AA27-00AA3088AA9F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9" creationId="{5566D6E1-03A1-4D73-A4E0-35D74D568A04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339644533" sldId="279"/>
            <ac:spMk id="10" creationId="{B786683A-6FD6-4BF7-B3B0-DC397677391F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11" creationId="{9F835A99-04AC-494A-A572-AFE8413CC938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339644533" sldId="279"/>
            <ac:spMk id="12" creationId="{05169E50-59FB-4AEE-B61D-44A882A4CD2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339644533" sldId="279"/>
            <ac:spMk id="14" creationId="{117C30F0-5A38-4B60-B632-3AF7C2780824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339644533" sldId="279"/>
            <ac:spMk id="16" creationId="{A200CBA5-3F2B-4AAC-9F86-99AFECC19C1D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18" creationId="{7B786209-1B0B-4CA9-9BDD-F7327066A84D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20" creationId="{2D2964BB-484D-45AE-AD66-D407D0629652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29.398" v="202"/>
          <ac:spMkLst>
            <pc:docMk/>
            <pc:sldMk cId="1339644533" sldId="279"/>
            <ac:spMk id="22" creationId="{6691AC69-A76E-4DAB-B565-468B6B87ACF3}"/>
          </ac:spMkLst>
        </pc:sp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7:38.366" v="203"/>
        <pc:sldMkLst>
          <pc:docMk/>
          <pc:sldMk cId="621026809" sldId="280"/>
        </pc:sldMkLst>
        <pc:spChg chg="mod ord">
          <ac:chgData name="Caroline Lewis" userId="S::caroline.lewis@uwtsd.ac.uk::37b58350-81ac-4139-94b2-46c2fd94ed3e" providerId="AD" clId="Web-{85DF3A16-B8F5-A690-F04D-2BEE6FDB09E7}" dt="2020-02-24T08:17:38.366" v="203"/>
          <ac:spMkLst>
            <pc:docMk/>
            <pc:sldMk cId="621026809" sldId="280"/>
            <ac:spMk id="2" creationId="{00000000-0000-0000-0000-000000000000}"/>
          </ac:spMkLst>
        </pc:spChg>
        <pc:spChg chg="del">
          <ac:chgData name="Caroline Lewis" userId="S::caroline.lewis@uwtsd.ac.uk::37b58350-81ac-4139-94b2-46c2fd94ed3e" providerId="AD" clId="Web-{85DF3A16-B8F5-A690-F04D-2BEE6FDB09E7}" dt="2020-02-24T08:09:51.931" v="115"/>
          <ac:spMkLst>
            <pc:docMk/>
            <pc:sldMk cId="621026809" sldId="280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38.366" v="203"/>
          <ac:spMkLst>
            <pc:docMk/>
            <pc:sldMk cId="621026809" sldId="280"/>
            <ac:spMk id="7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621026809" sldId="280"/>
            <ac:spMk id="10" creationId="{982413CC-69E6-4BDA-A88D-E4EF8F95B27D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621026809" sldId="280"/>
            <ac:grpSpMk id="12" creationId="{4F1F7357-8633-4CE7-BF80-475EE8A2FAEA}"/>
          </ac:grpSpMkLst>
        </pc:grpChg>
        <pc:graphicFrameChg chg="add mod ord modGraphic">
          <ac:chgData name="Caroline Lewis" userId="S::caroline.lewis@uwtsd.ac.uk::37b58350-81ac-4139-94b2-46c2fd94ed3e" providerId="AD" clId="Web-{85DF3A16-B8F5-A690-F04D-2BEE6FDB09E7}" dt="2020-02-24T08:17:38.366" v="203"/>
          <ac:graphicFrameMkLst>
            <pc:docMk/>
            <pc:sldMk cId="621026809" sldId="280"/>
            <ac:graphicFrameMk id="5" creationId="{277E7C00-3119-42B2-BB04-294279A94171}"/>
          </ac:graphicFrameMkLst>
        </pc:graphicFrame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7:47.616" v="204"/>
        <pc:sldMkLst>
          <pc:docMk/>
          <pc:sldMk cId="2033716641" sldId="281"/>
        </pc:sldMkLst>
        <pc:spChg chg="mod ord">
          <ac:chgData name="Caroline Lewis" userId="S::caroline.lewis@uwtsd.ac.uk::37b58350-81ac-4139-94b2-46c2fd94ed3e" providerId="AD" clId="Web-{85DF3A16-B8F5-A690-F04D-2BEE6FDB09E7}" dt="2020-02-24T08:17:47.616" v="204"/>
          <ac:spMkLst>
            <pc:docMk/>
            <pc:sldMk cId="2033716641" sldId="281"/>
            <ac:spMk id="2" creationId="{00000000-0000-0000-0000-000000000000}"/>
          </ac:spMkLst>
        </pc:spChg>
        <pc:spChg chg="del">
          <ac:chgData name="Caroline Lewis" userId="S::caroline.lewis@uwtsd.ac.uk::37b58350-81ac-4139-94b2-46c2fd94ed3e" providerId="AD" clId="Web-{85DF3A16-B8F5-A690-F04D-2BEE6FDB09E7}" dt="2020-02-24T08:10:01.087" v="116"/>
          <ac:spMkLst>
            <pc:docMk/>
            <pc:sldMk cId="2033716641" sldId="281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47.616" v="204"/>
          <ac:spMkLst>
            <pc:docMk/>
            <pc:sldMk cId="2033716641" sldId="281"/>
            <ac:spMk id="7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2033716641" sldId="281"/>
            <ac:spMk id="10" creationId="{982413CC-69E6-4BDA-A88D-E4EF8F95B27D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2033716641" sldId="281"/>
            <ac:grpSpMk id="12" creationId="{4F1F7357-8633-4CE7-BF80-475EE8A2FAEA}"/>
          </ac:grpSpMkLst>
        </pc:grpChg>
        <pc:graphicFrameChg chg="add mod ord modGraphic">
          <ac:chgData name="Caroline Lewis" userId="S::caroline.lewis@uwtsd.ac.uk::37b58350-81ac-4139-94b2-46c2fd94ed3e" providerId="AD" clId="Web-{85DF3A16-B8F5-A690-F04D-2BEE6FDB09E7}" dt="2020-02-24T08:17:47.616" v="204"/>
          <ac:graphicFrameMkLst>
            <pc:docMk/>
            <pc:sldMk cId="2033716641" sldId="281"/>
            <ac:graphicFrameMk id="5" creationId="{6A89AC3B-A9F9-4977-A807-5BB49C9CA844}"/>
          </ac:graphicFrameMkLst>
        </pc:graphicFrameChg>
      </pc:sldChg>
      <pc:sldChg chg="addSp delSp modSp add mod setBg modClrScheme chgLayout">
        <pc:chgData name="Caroline Lewis" userId="S::caroline.lewis@uwtsd.ac.uk::37b58350-81ac-4139-94b2-46c2fd94ed3e" providerId="AD" clId="Web-{85DF3A16-B8F5-A690-F04D-2BEE6FDB09E7}" dt="2020-02-24T08:17:54.835" v="205"/>
        <pc:sldMkLst>
          <pc:docMk/>
          <pc:sldMk cId="1048440758" sldId="282"/>
        </pc:sldMkLst>
        <pc:spChg chg="mod ord">
          <ac:chgData name="Caroline Lewis" userId="S::caroline.lewis@uwtsd.ac.uk::37b58350-81ac-4139-94b2-46c2fd94ed3e" providerId="AD" clId="Web-{85DF3A16-B8F5-A690-F04D-2BEE6FDB09E7}" dt="2020-02-24T08:17:54.835" v="205"/>
          <ac:spMkLst>
            <pc:docMk/>
            <pc:sldMk cId="1048440758" sldId="282"/>
            <ac:spMk id="2" creationId="{00000000-0000-0000-0000-000000000000}"/>
          </ac:spMkLst>
        </pc:spChg>
        <pc:spChg chg="del mod ord">
          <ac:chgData name="Caroline Lewis" userId="S::caroline.lewis@uwtsd.ac.uk::37b58350-81ac-4139-94b2-46c2fd94ed3e" providerId="AD" clId="Web-{85DF3A16-B8F5-A690-F04D-2BEE6FDB09E7}" dt="2020-02-24T08:17:54.835" v="205"/>
          <ac:spMkLst>
            <pc:docMk/>
            <pc:sldMk cId="1048440758" sldId="282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7:54.835" v="205"/>
          <ac:spMkLst>
            <pc:docMk/>
            <pc:sldMk cId="1048440758" sldId="282"/>
            <ac:spMk id="10" creationId="{46C2E80F-49A6-4372-B103-219D417A55ED}"/>
          </ac:spMkLst>
        </pc:spChg>
        <pc:graphicFrameChg chg="add">
          <ac:chgData name="Caroline Lewis" userId="S::caroline.lewis@uwtsd.ac.uk::37b58350-81ac-4139-94b2-46c2fd94ed3e" providerId="AD" clId="Web-{85DF3A16-B8F5-A690-F04D-2BEE6FDB09E7}" dt="2020-02-24T08:17:54.835" v="205"/>
          <ac:graphicFrameMkLst>
            <pc:docMk/>
            <pc:sldMk cId="1048440758" sldId="282"/>
            <ac:graphicFrameMk id="5" creationId="{904E198D-520F-4F21-B0E2-B9B658CCAA81}"/>
          </ac:graphicFrameMkLst>
        </pc:graphicFrameChg>
      </pc:sldChg>
      <pc:sldChg chg="addSp delSp modSp add mod setBg modClrScheme delDesignElem chgLayout">
        <pc:chgData name="Caroline Lewis" userId="S::caroline.lewis@uwtsd.ac.uk::37b58350-81ac-4139-94b2-46c2fd94ed3e" providerId="AD" clId="Web-{85DF3A16-B8F5-A690-F04D-2BEE6FDB09E7}" dt="2020-02-24T08:18:01.835" v="206"/>
        <pc:sldMkLst>
          <pc:docMk/>
          <pc:sldMk cId="1027123058" sldId="283"/>
        </pc:sldMkLst>
        <pc:spChg chg="mod ord">
          <ac:chgData name="Caroline Lewis" userId="S::caroline.lewis@uwtsd.ac.uk::37b58350-81ac-4139-94b2-46c2fd94ed3e" providerId="AD" clId="Web-{85DF3A16-B8F5-A690-F04D-2BEE6FDB09E7}" dt="2020-02-24T08:18:01.835" v="206"/>
          <ac:spMkLst>
            <pc:docMk/>
            <pc:sldMk cId="1027123058" sldId="283"/>
            <ac:spMk id="2" creationId="{00000000-0000-0000-0000-000000000000}"/>
          </ac:spMkLst>
        </pc:spChg>
        <pc:spChg chg="del mod ord">
          <ac:chgData name="Caroline Lewis" userId="S::caroline.lewis@uwtsd.ac.uk::37b58350-81ac-4139-94b2-46c2fd94ed3e" providerId="AD" clId="Web-{85DF3A16-B8F5-A690-F04D-2BEE6FDB09E7}" dt="2020-02-24T08:18:01.835" v="206"/>
          <ac:spMkLst>
            <pc:docMk/>
            <pc:sldMk cId="1027123058" sldId="283"/>
            <ac:spMk id="3" creationId="{00000000-0000-0000-0000-000000000000}"/>
          </ac:spMkLst>
        </pc:spChg>
        <pc:spChg chg="add">
          <ac:chgData name="Caroline Lewis" userId="S::caroline.lewis@uwtsd.ac.uk::37b58350-81ac-4139-94b2-46c2fd94ed3e" providerId="AD" clId="Web-{85DF3A16-B8F5-A690-F04D-2BEE6FDB09E7}" dt="2020-02-24T08:18:01.835" v="206"/>
          <ac:spMkLst>
            <pc:docMk/>
            <pc:sldMk cId="1027123058" sldId="283"/>
            <ac:spMk id="6" creationId="{46C2E80F-49A6-4372-B103-219D417A55ED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027123058" sldId="283"/>
            <ac:spMk id="8" creationId="{D75627FE-0AC5-4349-AC08-45A58BEC9B8C}"/>
          </ac:spMkLst>
        </pc:spChg>
        <pc:spChg chg="add del">
          <ac:chgData name="Caroline Lewis" userId="S::caroline.lewis@uwtsd.ac.uk::37b58350-81ac-4139-94b2-46c2fd94ed3e" providerId="AD" clId="Web-{85DF3A16-B8F5-A690-F04D-2BEE6FDB09E7}" dt="2020-02-24T08:10:50.040" v="117"/>
          <ac:spMkLst>
            <pc:docMk/>
            <pc:sldMk cId="1027123058" sldId="283"/>
            <ac:spMk id="33" creationId="{BC2574CF-1D35-4994-87BD-5A3378E1AB34}"/>
          </ac:spMkLst>
        </pc:spChg>
        <pc:grpChg chg="add del">
          <ac:chgData name="Caroline Lewis" userId="S::caroline.lewis@uwtsd.ac.uk::37b58350-81ac-4139-94b2-46c2fd94ed3e" providerId="AD" clId="Web-{85DF3A16-B8F5-A690-F04D-2BEE6FDB09E7}" dt="2020-02-24T08:10:50.040" v="117"/>
          <ac:grpSpMkLst>
            <pc:docMk/>
            <pc:sldMk cId="1027123058" sldId="283"/>
            <ac:grpSpMk id="10" creationId="{F87AAF7B-2090-475D-9C3E-FDC03DD87A88}"/>
          </ac:grpSpMkLst>
        </pc:grpChg>
        <pc:graphicFrameChg chg="add">
          <ac:chgData name="Caroline Lewis" userId="S::caroline.lewis@uwtsd.ac.uk::37b58350-81ac-4139-94b2-46c2fd94ed3e" providerId="AD" clId="Web-{85DF3A16-B8F5-A690-F04D-2BEE6FDB09E7}" dt="2020-02-24T08:18:01.835" v="206"/>
          <ac:graphicFrameMkLst>
            <pc:docMk/>
            <pc:sldMk cId="1027123058" sldId="283"/>
            <ac:graphicFrameMk id="5" creationId="{27E484E6-1635-4DE7-AF86-7A6D48543164}"/>
          </ac:graphicFrameMkLst>
        </pc:graphicFrameChg>
        <pc:cxnChg chg="add del">
          <ac:chgData name="Caroline Lewis" userId="S::caroline.lewis@uwtsd.ac.uk::37b58350-81ac-4139-94b2-46c2fd94ed3e" providerId="AD" clId="Web-{85DF3A16-B8F5-A690-F04D-2BEE6FDB09E7}" dt="2020-02-24T08:10:50.040" v="117"/>
          <ac:cxnSpMkLst>
            <pc:docMk/>
            <pc:sldMk cId="1027123058" sldId="283"/>
            <ac:cxnSpMk id="35" creationId="{68B6AB33-DFE6-4FE4-94FE-C9E25424AD16}"/>
          </ac:cxnSpMkLst>
        </pc:cxnChg>
      </pc:sldChg>
      <pc:sldMasterChg chg="del delSldLayout">
        <pc:chgData name="Caroline Lewis" userId="S::caroline.lewis@uwtsd.ac.uk::37b58350-81ac-4139-94b2-46c2fd94ed3e" providerId="AD" clId="Web-{85DF3A16-B8F5-A690-F04D-2BEE6FDB09E7}" dt="2020-02-24T08:10:50.040" v="117"/>
        <pc:sldMasterMkLst>
          <pc:docMk/>
          <pc:sldMasterMk cId="0" sldId="2147483648"/>
        </pc:sldMasterMkLst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Caroline Lewis" userId="S::caroline.lewis@uwtsd.ac.uk::37b58350-81ac-4139-94b2-46c2fd94ed3e" providerId="AD" clId="Web-{85DF3A16-B8F5-A690-F04D-2BEE6FDB09E7}" dt="2020-02-24T08:10:50.040" v="117"/>
          <pc:sldLayoutMkLst>
            <pc:docMk/>
            <pc:sldMasterMk cId="0" sldId="2147483648"/>
            <pc:sldLayoutMk cId="0" sldId="2147483659"/>
          </pc:sldLayoutMkLst>
        </pc:sldLayoutChg>
      </pc:sldMasterChg>
      <pc:sldMasterChg chg="add del addSldLayout delSldLayout modSldLayout">
        <pc:chgData name="Caroline Lewis" userId="S::caroline.lewis@uwtsd.ac.uk::37b58350-81ac-4139-94b2-46c2fd94ed3e" providerId="AD" clId="Web-{85DF3A16-B8F5-A690-F04D-2BEE6FDB09E7}" dt="2020-02-24T08:12:22.696" v="173"/>
        <pc:sldMasterMkLst>
          <pc:docMk/>
          <pc:sldMasterMk cId="2337187148" sldId="2147483660"/>
        </pc:sldMasterMkLst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683701303" sldId="2147483661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1203594299" sldId="2147483662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651005308" sldId="2147483663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260691772" sldId="2147483664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3013553292" sldId="2147483665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2613784927" sldId="2147483666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3850706470" sldId="2147483667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1966896337" sldId="2147483668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4201740717" sldId="2147483669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2886331648" sldId="2147483670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22.696" v="173"/>
          <pc:sldLayoutMkLst>
            <pc:docMk/>
            <pc:sldMasterMk cId="2337187148" sldId="2147483660"/>
            <pc:sldLayoutMk cId="301767120" sldId="2147483671"/>
          </pc:sldLayoutMkLst>
        </pc:sldLayoutChg>
      </pc:sldMasterChg>
      <pc:sldMasterChg chg="add del addSldLayout delSldLayout modSldLayout">
        <pc:chgData name="Caroline Lewis" userId="S::caroline.lewis@uwtsd.ac.uk::37b58350-81ac-4139-94b2-46c2fd94ed3e" providerId="AD" clId="Web-{85DF3A16-B8F5-A690-F04D-2BEE6FDB09E7}" dt="2020-02-24T08:12:33.836" v="174"/>
        <pc:sldMasterMkLst>
          <pc:docMk/>
          <pc:sldMasterMk cId="4021744638" sldId="2147483672"/>
        </pc:sldMasterMkLst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2799211751" sldId="2147483673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3208057498" sldId="2147483674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3057961030" sldId="2147483675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4266378028" sldId="2147483676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613376367" sldId="2147483677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1574139921" sldId="2147483678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3264644248" sldId="2147483679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963518106" sldId="2147483680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1791287278" sldId="2147483681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3219820246" sldId="2147483682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33.836" v="174"/>
          <pc:sldLayoutMkLst>
            <pc:docMk/>
            <pc:sldMasterMk cId="4021744638" sldId="2147483672"/>
            <pc:sldLayoutMk cId="950042528" sldId="2147483683"/>
          </pc:sldLayoutMkLst>
        </pc:sldLayoutChg>
      </pc:sldMasterChg>
      <pc:sldMasterChg chg="add del addSldLayout delSldLayout modSldLayout">
        <pc:chgData name="Caroline Lewis" userId="S::caroline.lewis@uwtsd.ac.uk::37b58350-81ac-4139-94b2-46c2fd94ed3e" providerId="AD" clId="Web-{85DF3A16-B8F5-A690-F04D-2BEE6FDB09E7}" dt="2020-02-24T08:12:42.258" v="175"/>
        <pc:sldMasterMkLst>
          <pc:docMk/>
          <pc:sldMasterMk cId="3899599908" sldId="2147483684"/>
        </pc:sldMasterMkLst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2023375942" sldId="2147483685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809926026" sldId="2147483686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3723471557" sldId="2147483687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2335586942" sldId="2147483688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392264995" sldId="2147483689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957729312" sldId="2147483690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750462269" sldId="2147483691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129494012" sldId="2147483692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4191536036" sldId="2147483693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1518540343" sldId="2147483694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431712911" sldId="2147483695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683217320" sldId="2147483696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4047619704" sldId="2147483697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3332380074" sldId="2147483698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828907903" sldId="2147483699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3456055729" sldId="2147483700"/>
          </pc:sldLayoutMkLst>
        </pc:sldLayoutChg>
        <pc:sldLayoutChg chg="add del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3899599908" sldId="2147483684"/>
            <pc:sldLayoutMk cId="902349929" sldId="2147483701"/>
          </pc:sldLayoutMkLst>
        </pc:sldLayoutChg>
      </pc:sldMasterChg>
      <pc:sldMasterChg chg="add addSldLayout modSldLayout">
        <pc:chgData name="Caroline Lewis" userId="S::caroline.lewis@uwtsd.ac.uk::37b58350-81ac-4139-94b2-46c2fd94ed3e" providerId="AD" clId="Web-{85DF3A16-B8F5-A690-F04D-2BEE6FDB09E7}" dt="2020-02-24T08:12:42.258" v="175"/>
        <pc:sldMasterMkLst>
          <pc:docMk/>
          <pc:sldMasterMk cId="1482699479" sldId="2147483702"/>
        </pc:sldMasterMkLst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2398487526" sldId="2147483703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136728366" sldId="2147483704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1203221574" sldId="2147483705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1799816989" sldId="2147483706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2347292979" sldId="2147483707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1344784015" sldId="2147483708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2129381293" sldId="2147483709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2399563633" sldId="2147483710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555038729" sldId="2147483711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1782663249" sldId="2147483712"/>
          </pc:sldLayoutMkLst>
        </pc:sldLayoutChg>
        <pc:sldLayoutChg chg="add mod replId">
          <pc:chgData name="Caroline Lewis" userId="S::caroline.lewis@uwtsd.ac.uk::37b58350-81ac-4139-94b2-46c2fd94ed3e" providerId="AD" clId="Web-{85DF3A16-B8F5-A690-F04D-2BEE6FDB09E7}" dt="2020-02-24T08:12:42.258" v="175"/>
          <pc:sldLayoutMkLst>
            <pc:docMk/>
            <pc:sldMasterMk cId="1482699479" sldId="2147483702"/>
            <pc:sldLayoutMk cId="440858962" sldId="214748371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31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30.svg"/><Relationship Id="rId16" Type="http://schemas.openxmlformats.org/officeDocument/2006/relationships/image" Target="../media/image42.svg"/><Relationship Id="rId1" Type="http://schemas.openxmlformats.org/officeDocument/2006/relationships/image" Target="../media/image29.png"/><Relationship Id="rId6" Type="http://schemas.openxmlformats.org/officeDocument/2006/relationships/image" Target="../media/image15.svg"/><Relationship Id="rId11" Type="http://schemas.openxmlformats.org/officeDocument/2006/relationships/image" Target="../media/image37.png"/><Relationship Id="rId5" Type="http://schemas.openxmlformats.org/officeDocument/2006/relationships/image" Target="../media/image14.png"/><Relationship Id="rId15" Type="http://schemas.openxmlformats.org/officeDocument/2006/relationships/image" Target="../media/image41.png"/><Relationship Id="rId10" Type="http://schemas.openxmlformats.org/officeDocument/2006/relationships/image" Target="../media/image36.svg"/><Relationship Id="rId4" Type="http://schemas.openxmlformats.org/officeDocument/2006/relationships/image" Target="../media/image32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31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30.svg"/><Relationship Id="rId16" Type="http://schemas.openxmlformats.org/officeDocument/2006/relationships/image" Target="../media/image42.svg"/><Relationship Id="rId1" Type="http://schemas.openxmlformats.org/officeDocument/2006/relationships/image" Target="../media/image29.png"/><Relationship Id="rId6" Type="http://schemas.openxmlformats.org/officeDocument/2006/relationships/image" Target="../media/image15.svg"/><Relationship Id="rId11" Type="http://schemas.openxmlformats.org/officeDocument/2006/relationships/image" Target="../media/image37.png"/><Relationship Id="rId5" Type="http://schemas.openxmlformats.org/officeDocument/2006/relationships/image" Target="../media/image14.png"/><Relationship Id="rId15" Type="http://schemas.openxmlformats.org/officeDocument/2006/relationships/image" Target="../media/image41.png"/><Relationship Id="rId10" Type="http://schemas.openxmlformats.org/officeDocument/2006/relationships/image" Target="../media/image36.svg"/><Relationship Id="rId4" Type="http://schemas.openxmlformats.org/officeDocument/2006/relationships/image" Target="../media/image32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svg"/><Relationship Id="rId3" Type="http://schemas.openxmlformats.org/officeDocument/2006/relationships/image" Target="../media/image54.png"/><Relationship Id="rId7" Type="http://schemas.openxmlformats.org/officeDocument/2006/relationships/image" Target="../media/image58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68308B-2BA2-46B9-9E70-FF5101179CC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73072C3-603E-429A-A91C-18AB06631B00}">
      <dgm:prSet/>
      <dgm:spPr/>
      <dgm:t>
        <a:bodyPr/>
        <a:lstStyle/>
        <a:p>
          <a:r>
            <a:rPr lang="en-GB"/>
            <a:t>The issue</a:t>
          </a:r>
          <a:endParaRPr lang="en-US"/>
        </a:p>
      </dgm:t>
    </dgm:pt>
    <dgm:pt modelId="{5B1AB506-8C79-4925-A982-C3B1C54F5CFB}" type="parTrans" cxnId="{6FC6CBDE-9FBB-4158-BBAA-2082161024DE}">
      <dgm:prSet/>
      <dgm:spPr/>
      <dgm:t>
        <a:bodyPr/>
        <a:lstStyle/>
        <a:p>
          <a:endParaRPr lang="en-US"/>
        </a:p>
      </dgm:t>
    </dgm:pt>
    <dgm:pt modelId="{B161E6EB-A787-47F1-BBF9-49F656F7FB6E}" type="sibTrans" cxnId="{6FC6CBDE-9FBB-4158-BBAA-2082161024DE}">
      <dgm:prSet/>
      <dgm:spPr/>
      <dgm:t>
        <a:bodyPr/>
        <a:lstStyle/>
        <a:p>
          <a:endParaRPr lang="en-US"/>
        </a:p>
      </dgm:t>
    </dgm:pt>
    <dgm:pt modelId="{C44A72A4-F40B-427A-98C1-3BE5EB1F2DE8}">
      <dgm:prSet/>
      <dgm:spPr/>
      <dgm:t>
        <a:bodyPr/>
        <a:lstStyle/>
        <a:p>
          <a:r>
            <a:rPr lang="en-GB"/>
            <a:t>A set or group</a:t>
          </a:r>
          <a:endParaRPr lang="en-US"/>
        </a:p>
      </dgm:t>
    </dgm:pt>
    <dgm:pt modelId="{82226277-2982-4ABE-9F2C-C12DCFF2BF20}" type="parTrans" cxnId="{1A87DD14-9EB0-4C3C-8AAC-B0027B075071}">
      <dgm:prSet/>
      <dgm:spPr/>
      <dgm:t>
        <a:bodyPr/>
        <a:lstStyle/>
        <a:p>
          <a:endParaRPr lang="en-US"/>
        </a:p>
      </dgm:t>
    </dgm:pt>
    <dgm:pt modelId="{69ABA229-D4F0-4A30-9FD3-023645C71FDF}" type="sibTrans" cxnId="{1A87DD14-9EB0-4C3C-8AAC-B0027B075071}">
      <dgm:prSet/>
      <dgm:spPr/>
      <dgm:t>
        <a:bodyPr/>
        <a:lstStyle/>
        <a:p>
          <a:endParaRPr lang="en-US"/>
        </a:p>
      </dgm:t>
    </dgm:pt>
    <dgm:pt modelId="{A10352B8-1A7A-410D-8FEC-59CBDB2B664F}">
      <dgm:prSet/>
      <dgm:spPr/>
      <dgm:t>
        <a:bodyPr/>
        <a:lstStyle/>
        <a:p>
          <a:r>
            <a:rPr lang="en-GB"/>
            <a:t>Questions</a:t>
          </a:r>
          <a:endParaRPr lang="en-US"/>
        </a:p>
      </dgm:t>
    </dgm:pt>
    <dgm:pt modelId="{8690D951-1826-4CAD-9B54-A77B7C1A24BB}" type="parTrans" cxnId="{A58474C3-A4D2-4519-BC96-9742EFDF9017}">
      <dgm:prSet/>
      <dgm:spPr/>
      <dgm:t>
        <a:bodyPr/>
        <a:lstStyle/>
        <a:p>
          <a:endParaRPr lang="en-US"/>
        </a:p>
      </dgm:t>
    </dgm:pt>
    <dgm:pt modelId="{0F380390-5517-4AB1-B8EE-DAAD7FE509E0}" type="sibTrans" cxnId="{A58474C3-A4D2-4519-BC96-9742EFDF9017}">
      <dgm:prSet/>
      <dgm:spPr/>
      <dgm:t>
        <a:bodyPr/>
        <a:lstStyle/>
        <a:p>
          <a:endParaRPr lang="en-US"/>
        </a:p>
      </dgm:t>
    </dgm:pt>
    <dgm:pt modelId="{EB78C8E6-07A0-414D-92A9-071479AC584D}">
      <dgm:prSet/>
      <dgm:spPr/>
      <dgm:t>
        <a:bodyPr/>
        <a:lstStyle/>
        <a:p>
          <a:r>
            <a:rPr lang="en-GB"/>
            <a:t>Action</a:t>
          </a:r>
          <a:endParaRPr lang="en-US"/>
        </a:p>
      </dgm:t>
    </dgm:pt>
    <dgm:pt modelId="{B558BC7F-EF5A-4612-A28F-5F6F9D1680B6}" type="parTrans" cxnId="{5A457685-DF61-4ADD-AD5F-F6C708290FB6}">
      <dgm:prSet/>
      <dgm:spPr/>
      <dgm:t>
        <a:bodyPr/>
        <a:lstStyle/>
        <a:p>
          <a:endParaRPr lang="en-US"/>
        </a:p>
      </dgm:t>
    </dgm:pt>
    <dgm:pt modelId="{D9C331D8-42A0-4F76-8F0F-CE05A2DE6812}" type="sibTrans" cxnId="{5A457685-DF61-4ADD-AD5F-F6C708290FB6}">
      <dgm:prSet/>
      <dgm:spPr/>
      <dgm:t>
        <a:bodyPr/>
        <a:lstStyle/>
        <a:p>
          <a:endParaRPr lang="en-US"/>
        </a:p>
      </dgm:t>
    </dgm:pt>
    <dgm:pt modelId="{7F78694F-1CC5-4272-BA15-7B07289F9AF9}">
      <dgm:prSet/>
      <dgm:spPr/>
      <dgm:t>
        <a:bodyPr/>
        <a:lstStyle/>
        <a:p>
          <a:r>
            <a:rPr lang="en-GB"/>
            <a:t>Learning</a:t>
          </a:r>
          <a:endParaRPr lang="en-US"/>
        </a:p>
      </dgm:t>
    </dgm:pt>
    <dgm:pt modelId="{FF1B5721-4A8E-47F6-9F18-36B9870C0057}" type="parTrans" cxnId="{2C703A87-C34B-4EF7-ABA4-515479A8E0BE}">
      <dgm:prSet/>
      <dgm:spPr/>
      <dgm:t>
        <a:bodyPr/>
        <a:lstStyle/>
        <a:p>
          <a:endParaRPr lang="en-US"/>
        </a:p>
      </dgm:t>
    </dgm:pt>
    <dgm:pt modelId="{CB9DFEC4-8CF0-414C-9CC5-F1CC83DC0DCB}" type="sibTrans" cxnId="{2C703A87-C34B-4EF7-ABA4-515479A8E0BE}">
      <dgm:prSet/>
      <dgm:spPr/>
      <dgm:t>
        <a:bodyPr/>
        <a:lstStyle/>
        <a:p>
          <a:endParaRPr lang="en-US"/>
        </a:p>
      </dgm:t>
    </dgm:pt>
    <dgm:pt modelId="{BDE7208E-5A82-41BD-91D9-6B02D0662F2B}">
      <dgm:prSet/>
      <dgm:spPr/>
      <dgm:t>
        <a:bodyPr/>
        <a:lstStyle/>
        <a:p>
          <a:r>
            <a:rPr lang="en-GB"/>
            <a:t>An action learning facilitator </a:t>
          </a:r>
          <a:endParaRPr lang="en-US"/>
        </a:p>
      </dgm:t>
    </dgm:pt>
    <dgm:pt modelId="{BD7B6203-C96D-4479-A7FC-2CD844ECBAD2}" type="parTrans" cxnId="{3724F715-9849-4017-9F68-CA672681BD29}">
      <dgm:prSet/>
      <dgm:spPr/>
      <dgm:t>
        <a:bodyPr/>
        <a:lstStyle/>
        <a:p>
          <a:endParaRPr lang="en-US"/>
        </a:p>
      </dgm:t>
    </dgm:pt>
    <dgm:pt modelId="{45D9165B-ECC8-40DA-B3CD-0540B19E1901}" type="sibTrans" cxnId="{3724F715-9849-4017-9F68-CA672681BD29}">
      <dgm:prSet/>
      <dgm:spPr/>
      <dgm:t>
        <a:bodyPr/>
        <a:lstStyle/>
        <a:p>
          <a:endParaRPr lang="en-US"/>
        </a:p>
      </dgm:t>
    </dgm:pt>
    <dgm:pt modelId="{A34BA5B0-63D8-4C79-BF24-41EB5FACBDA7}" type="pres">
      <dgm:prSet presAssocID="{0168308B-2BA2-46B9-9E70-FF5101179CC8}" presName="root" presStyleCnt="0">
        <dgm:presLayoutVars>
          <dgm:dir/>
          <dgm:resizeHandles val="exact"/>
        </dgm:presLayoutVars>
      </dgm:prSet>
      <dgm:spPr/>
    </dgm:pt>
    <dgm:pt modelId="{2489B49A-3326-4D41-B498-D07D4182A32F}" type="pres">
      <dgm:prSet presAssocID="{573072C3-603E-429A-A91C-18AB06631B00}" presName="compNode" presStyleCnt="0"/>
      <dgm:spPr/>
    </dgm:pt>
    <dgm:pt modelId="{1F1A86E9-2493-49D5-A4A4-AD3BF63CDD8A}" type="pres">
      <dgm:prSet presAssocID="{573072C3-603E-429A-A91C-18AB06631B0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01F15883-E4FE-4FB2-8AA1-462B22D59A38}" type="pres">
      <dgm:prSet presAssocID="{573072C3-603E-429A-A91C-18AB06631B00}" presName="spaceRect" presStyleCnt="0"/>
      <dgm:spPr/>
    </dgm:pt>
    <dgm:pt modelId="{FB50CE74-5F67-4900-A04C-C05E1C13AD7A}" type="pres">
      <dgm:prSet presAssocID="{573072C3-603E-429A-A91C-18AB06631B00}" presName="textRect" presStyleLbl="revTx" presStyleIdx="0" presStyleCnt="6">
        <dgm:presLayoutVars>
          <dgm:chMax val="1"/>
          <dgm:chPref val="1"/>
        </dgm:presLayoutVars>
      </dgm:prSet>
      <dgm:spPr/>
    </dgm:pt>
    <dgm:pt modelId="{C484248E-4924-44DC-9387-88DB48818638}" type="pres">
      <dgm:prSet presAssocID="{B161E6EB-A787-47F1-BBF9-49F656F7FB6E}" presName="sibTrans" presStyleCnt="0"/>
      <dgm:spPr/>
    </dgm:pt>
    <dgm:pt modelId="{E38BB688-CEAE-408F-99C8-CB1D950BC052}" type="pres">
      <dgm:prSet presAssocID="{C44A72A4-F40B-427A-98C1-3BE5EB1F2DE8}" presName="compNode" presStyleCnt="0"/>
      <dgm:spPr/>
    </dgm:pt>
    <dgm:pt modelId="{4918F5EA-B589-4DDD-BE3F-481F443418A8}" type="pres">
      <dgm:prSet presAssocID="{C44A72A4-F40B-427A-98C1-3BE5EB1F2DE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1E9CA59-EB72-47B2-BA46-205F6878CBCF}" type="pres">
      <dgm:prSet presAssocID="{C44A72A4-F40B-427A-98C1-3BE5EB1F2DE8}" presName="spaceRect" presStyleCnt="0"/>
      <dgm:spPr/>
    </dgm:pt>
    <dgm:pt modelId="{D49F8853-35AD-434B-90F6-FD721F0DDF61}" type="pres">
      <dgm:prSet presAssocID="{C44A72A4-F40B-427A-98C1-3BE5EB1F2DE8}" presName="textRect" presStyleLbl="revTx" presStyleIdx="1" presStyleCnt="6">
        <dgm:presLayoutVars>
          <dgm:chMax val="1"/>
          <dgm:chPref val="1"/>
        </dgm:presLayoutVars>
      </dgm:prSet>
      <dgm:spPr/>
    </dgm:pt>
    <dgm:pt modelId="{675AFE3F-B691-4499-A9E2-E76B3E3E9172}" type="pres">
      <dgm:prSet presAssocID="{69ABA229-D4F0-4A30-9FD3-023645C71FDF}" presName="sibTrans" presStyleCnt="0"/>
      <dgm:spPr/>
    </dgm:pt>
    <dgm:pt modelId="{DA19E7BE-AA3C-4CE1-83EF-5845190DA0DB}" type="pres">
      <dgm:prSet presAssocID="{A10352B8-1A7A-410D-8FEC-59CBDB2B664F}" presName="compNode" presStyleCnt="0"/>
      <dgm:spPr/>
    </dgm:pt>
    <dgm:pt modelId="{2DBC1585-27F5-4093-BCD7-30EB7A2FF5AC}" type="pres">
      <dgm:prSet presAssocID="{A10352B8-1A7A-410D-8FEC-59CBDB2B664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09B15E7-DB2F-4584-94E8-11BF97EBAD4E}" type="pres">
      <dgm:prSet presAssocID="{A10352B8-1A7A-410D-8FEC-59CBDB2B664F}" presName="spaceRect" presStyleCnt="0"/>
      <dgm:spPr/>
    </dgm:pt>
    <dgm:pt modelId="{4105A103-E360-4028-B291-E86A33816A27}" type="pres">
      <dgm:prSet presAssocID="{A10352B8-1A7A-410D-8FEC-59CBDB2B664F}" presName="textRect" presStyleLbl="revTx" presStyleIdx="2" presStyleCnt="6">
        <dgm:presLayoutVars>
          <dgm:chMax val="1"/>
          <dgm:chPref val="1"/>
        </dgm:presLayoutVars>
      </dgm:prSet>
      <dgm:spPr/>
    </dgm:pt>
    <dgm:pt modelId="{0658E538-3A9A-4B2B-9469-3EA9C561C2FD}" type="pres">
      <dgm:prSet presAssocID="{0F380390-5517-4AB1-B8EE-DAAD7FE509E0}" presName="sibTrans" presStyleCnt="0"/>
      <dgm:spPr/>
    </dgm:pt>
    <dgm:pt modelId="{20DA2019-5635-417E-90C3-ABCC256CAD2B}" type="pres">
      <dgm:prSet presAssocID="{EB78C8E6-07A0-414D-92A9-071479AC584D}" presName="compNode" presStyleCnt="0"/>
      <dgm:spPr/>
    </dgm:pt>
    <dgm:pt modelId="{1556D13C-4619-4501-8A5C-8321F6BBE6AF}" type="pres">
      <dgm:prSet presAssocID="{EB78C8E6-07A0-414D-92A9-071479AC584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1A551935-9B7A-4EFF-9401-93B011C86EF2}" type="pres">
      <dgm:prSet presAssocID="{EB78C8E6-07A0-414D-92A9-071479AC584D}" presName="spaceRect" presStyleCnt="0"/>
      <dgm:spPr/>
    </dgm:pt>
    <dgm:pt modelId="{BFD43D99-8162-4E79-BBD3-9A111E128BD7}" type="pres">
      <dgm:prSet presAssocID="{EB78C8E6-07A0-414D-92A9-071479AC584D}" presName="textRect" presStyleLbl="revTx" presStyleIdx="3" presStyleCnt="6">
        <dgm:presLayoutVars>
          <dgm:chMax val="1"/>
          <dgm:chPref val="1"/>
        </dgm:presLayoutVars>
      </dgm:prSet>
      <dgm:spPr/>
    </dgm:pt>
    <dgm:pt modelId="{326B67EE-7803-4B5B-83BD-A9E1189F7A4D}" type="pres">
      <dgm:prSet presAssocID="{D9C331D8-42A0-4F76-8F0F-CE05A2DE6812}" presName="sibTrans" presStyleCnt="0"/>
      <dgm:spPr/>
    </dgm:pt>
    <dgm:pt modelId="{9153CB4B-9181-4DDC-B3E0-0F5531692466}" type="pres">
      <dgm:prSet presAssocID="{7F78694F-1CC5-4272-BA15-7B07289F9AF9}" presName="compNode" presStyleCnt="0"/>
      <dgm:spPr/>
    </dgm:pt>
    <dgm:pt modelId="{43C529AD-72D3-4BBC-BB60-37F8B300C9C6}" type="pres">
      <dgm:prSet presAssocID="{7F78694F-1CC5-4272-BA15-7B07289F9AF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ABDEF0C-50EE-47C0-A7B0-9042503BDA9D}" type="pres">
      <dgm:prSet presAssocID="{7F78694F-1CC5-4272-BA15-7B07289F9AF9}" presName="spaceRect" presStyleCnt="0"/>
      <dgm:spPr/>
    </dgm:pt>
    <dgm:pt modelId="{FCB2CDF4-8855-489C-B58B-E7DC1927D8B6}" type="pres">
      <dgm:prSet presAssocID="{7F78694F-1CC5-4272-BA15-7B07289F9AF9}" presName="textRect" presStyleLbl="revTx" presStyleIdx="4" presStyleCnt="6">
        <dgm:presLayoutVars>
          <dgm:chMax val="1"/>
          <dgm:chPref val="1"/>
        </dgm:presLayoutVars>
      </dgm:prSet>
      <dgm:spPr/>
    </dgm:pt>
    <dgm:pt modelId="{C56F6A00-206A-402D-B327-2024F9888D50}" type="pres">
      <dgm:prSet presAssocID="{CB9DFEC4-8CF0-414C-9CC5-F1CC83DC0DCB}" presName="sibTrans" presStyleCnt="0"/>
      <dgm:spPr/>
    </dgm:pt>
    <dgm:pt modelId="{00C9CAF5-A301-43CF-8793-BC07CC77B3F1}" type="pres">
      <dgm:prSet presAssocID="{BDE7208E-5A82-41BD-91D9-6B02D0662F2B}" presName="compNode" presStyleCnt="0"/>
      <dgm:spPr/>
    </dgm:pt>
    <dgm:pt modelId="{2E16534D-804F-4AB0-A5EE-0F940BDA9AFA}" type="pres">
      <dgm:prSet presAssocID="{BDE7208E-5A82-41BD-91D9-6B02D0662F2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EC72C36-679E-4B9D-BBF9-A532D91F44E5}" type="pres">
      <dgm:prSet presAssocID="{BDE7208E-5A82-41BD-91D9-6B02D0662F2B}" presName="spaceRect" presStyleCnt="0"/>
      <dgm:spPr/>
    </dgm:pt>
    <dgm:pt modelId="{F21BAA75-1D57-479B-98D7-787EC4AED4F6}" type="pres">
      <dgm:prSet presAssocID="{BDE7208E-5A82-41BD-91D9-6B02D0662F2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3F8A8004-BC37-41A0-B33B-83F0DE363DDF}" type="presOf" srcId="{573072C3-603E-429A-A91C-18AB06631B00}" destId="{FB50CE74-5F67-4900-A04C-C05E1C13AD7A}" srcOrd="0" destOrd="0" presId="urn:microsoft.com/office/officeart/2018/2/layout/IconLabelList"/>
    <dgm:cxn modelId="{1A87DD14-9EB0-4C3C-8AAC-B0027B075071}" srcId="{0168308B-2BA2-46B9-9E70-FF5101179CC8}" destId="{C44A72A4-F40B-427A-98C1-3BE5EB1F2DE8}" srcOrd="1" destOrd="0" parTransId="{82226277-2982-4ABE-9F2C-C12DCFF2BF20}" sibTransId="{69ABA229-D4F0-4A30-9FD3-023645C71FDF}"/>
    <dgm:cxn modelId="{3724F715-9849-4017-9F68-CA672681BD29}" srcId="{0168308B-2BA2-46B9-9E70-FF5101179CC8}" destId="{BDE7208E-5A82-41BD-91D9-6B02D0662F2B}" srcOrd="5" destOrd="0" parTransId="{BD7B6203-C96D-4479-A7FC-2CD844ECBAD2}" sibTransId="{45D9165B-ECC8-40DA-B3CD-0540B19E1901}"/>
    <dgm:cxn modelId="{8B73AD2A-1202-4899-8B6C-F3FC1F6782E2}" type="presOf" srcId="{C44A72A4-F40B-427A-98C1-3BE5EB1F2DE8}" destId="{D49F8853-35AD-434B-90F6-FD721F0DDF61}" srcOrd="0" destOrd="0" presId="urn:microsoft.com/office/officeart/2018/2/layout/IconLabelList"/>
    <dgm:cxn modelId="{640C4C2B-FBED-4603-816C-7AE87C485933}" type="presOf" srcId="{0168308B-2BA2-46B9-9E70-FF5101179CC8}" destId="{A34BA5B0-63D8-4C79-BF24-41EB5FACBDA7}" srcOrd="0" destOrd="0" presId="urn:microsoft.com/office/officeart/2018/2/layout/IconLabelList"/>
    <dgm:cxn modelId="{61B12668-67FD-420C-B45B-34976C3F2ECB}" type="presOf" srcId="{7F78694F-1CC5-4272-BA15-7B07289F9AF9}" destId="{FCB2CDF4-8855-489C-B58B-E7DC1927D8B6}" srcOrd="0" destOrd="0" presId="urn:microsoft.com/office/officeart/2018/2/layout/IconLabelList"/>
    <dgm:cxn modelId="{6D246F59-555B-455B-9DA7-C2657AEC9ECD}" type="presOf" srcId="{A10352B8-1A7A-410D-8FEC-59CBDB2B664F}" destId="{4105A103-E360-4028-B291-E86A33816A27}" srcOrd="0" destOrd="0" presId="urn:microsoft.com/office/officeart/2018/2/layout/IconLabelList"/>
    <dgm:cxn modelId="{5A457685-DF61-4ADD-AD5F-F6C708290FB6}" srcId="{0168308B-2BA2-46B9-9E70-FF5101179CC8}" destId="{EB78C8E6-07A0-414D-92A9-071479AC584D}" srcOrd="3" destOrd="0" parTransId="{B558BC7F-EF5A-4612-A28F-5F6F9D1680B6}" sibTransId="{D9C331D8-42A0-4F76-8F0F-CE05A2DE6812}"/>
    <dgm:cxn modelId="{2C703A87-C34B-4EF7-ABA4-515479A8E0BE}" srcId="{0168308B-2BA2-46B9-9E70-FF5101179CC8}" destId="{7F78694F-1CC5-4272-BA15-7B07289F9AF9}" srcOrd="4" destOrd="0" parTransId="{FF1B5721-4A8E-47F6-9F18-36B9870C0057}" sibTransId="{CB9DFEC4-8CF0-414C-9CC5-F1CC83DC0DCB}"/>
    <dgm:cxn modelId="{7AC59EBF-0608-491A-A3BF-72A4F572332D}" type="presOf" srcId="{BDE7208E-5A82-41BD-91D9-6B02D0662F2B}" destId="{F21BAA75-1D57-479B-98D7-787EC4AED4F6}" srcOrd="0" destOrd="0" presId="urn:microsoft.com/office/officeart/2018/2/layout/IconLabelList"/>
    <dgm:cxn modelId="{A58474C3-A4D2-4519-BC96-9742EFDF9017}" srcId="{0168308B-2BA2-46B9-9E70-FF5101179CC8}" destId="{A10352B8-1A7A-410D-8FEC-59CBDB2B664F}" srcOrd="2" destOrd="0" parTransId="{8690D951-1826-4CAD-9B54-A77B7C1A24BB}" sibTransId="{0F380390-5517-4AB1-B8EE-DAAD7FE509E0}"/>
    <dgm:cxn modelId="{6FC6CBDE-9FBB-4158-BBAA-2082161024DE}" srcId="{0168308B-2BA2-46B9-9E70-FF5101179CC8}" destId="{573072C3-603E-429A-A91C-18AB06631B00}" srcOrd="0" destOrd="0" parTransId="{5B1AB506-8C79-4925-A982-C3B1C54F5CFB}" sibTransId="{B161E6EB-A787-47F1-BBF9-49F656F7FB6E}"/>
    <dgm:cxn modelId="{4B3571FD-6A00-4295-9BA5-4FCAE9E958F7}" type="presOf" srcId="{EB78C8E6-07A0-414D-92A9-071479AC584D}" destId="{BFD43D99-8162-4E79-BBD3-9A111E128BD7}" srcOrd="0" destOrd="0" presId="urn:microsoft.com/office/officeart/2018/2/layout/IconLabelList"/>
    <dgm:cxn modelId="{27231AA8-27DD-4016-89FF-72CEA7A3E714}" type="presParOf" srcId="{A34BA5B0-63D8-4C79-BF24-41EB5FACBDA7}" destId="{2489B49A-3326-4D41-B498-D07D4182A32F}" srcOrd="0" destOrd="0" presId="urn:microsoft.com/office/officeart/2018/2/layout/IconLabelList"/>
    <dgm:cxn modelId="{61C31675-485A-4F92-B57A-6CB12DAAE457}" type="presParOf" srcId="{2489B49A-3326-4D41-B498-D07D4182A32F}" destId="{1F1A86E9-2493-49D5-A4A4-AD3BF63CDD8A}" srcOrd="0" destOrd="0" presId="urn:microsoft.com/office/officeart/2018/2/layout/IconLabelList"/>
    <dgm:cxn modelId="{3AA9FD57-F2E7-4C8C-9C84-A4719D3B2976}" type="presParOf" srcId="{2489B49A-3326-4D41-B498-D07D4182A32F}" destId="{01F15883-E4FE-4FB2-8AA1-462B22D59A38}" srcOrd="1" destOrd="0" presId="urn:microsoft.com/office/officeart/2018/2/layout/IconLabelList"/>
    <dgm:cxn modelId="{8505BE04-CEEA-4357-89BA-D4503CF8B819}" type="presParOf" srcId="{2489B49A-3326-4D41-B498-D07D4182A32F}" destId="{FB50CE74-5F67-4900-A04C-C05E1C13AD7A}" srcOrd="2" destOrd="0" presId="urn:microsoft.com/office/officeart/2018/2/layout/IconLabelList"/>
    <dgm:cxn modelId="{1379F5A1-E98C-41ED-85D5-CB177E446D41}" type="presParOf" srcId="{A34BA5B0-63D8-4C79-BF24-41EB5FACBDA7}" destId="{C484248E-4924-44DC-9387-88DB48818638}" srcOrd="1" destOrd="0" presId="urn:microsoft.com/office/officeart/2018/2/layout/IconLabelList"/>
    <dgm:cxn modelId="{4B89FE41-840D-4291-B70E-A29CACB4A292}" type="presParOf" srcId="{A34BA5B0-63D8-4C79-BF24-41EB5FACBDA7}" destId="{E38BB688-CEAE-408F-99C8-CB1D950BC052}" srcOrd="2" destOrd="0" presId="urn:microsoft.com/office/officeart/2018/2/layout/IconLabelList"/>
    <dgm:cxn modelId="{4E3778FE-B07F-437E-8F16-F32180DF09A4}" type="presParOf" srcId="{E38BB688-CEAE-408F-99C8-CB1D950BC052}" destId="{4918F5EA-B589-4DDD-BE3F-481F443418A8}" srcOrd="0" destOrd="0" presId="urn:microsoft.com/office/officeart/2018/2/layout/IconLabelList"/>
    <dgm:cxn modelId="{FB1A1F13-457E-42DE-96BB-964CB6BA2F87}" type="presParOf" srcId="{E38BB688-CEAE-408F-99C8-CB1D950BC052}" destId="{C1E9CA59-EB72-47B2-BA46-205F6878CBCF}" srcOrd="1" destOrd="0" presId="urn:microsoft.com/office/officeart/2018/2/layout/IconLabelList"/>
    <dgm:cxn modelId="{00C2E692-0325-4824-BBFB-89FA43F96DD3}" type="presParOf" srcId="{E38BB688-CEAE-408F-99C8-CB1D950BC052}" destId="{D49F8853-35AD-434B-90F6-FD721F0DDF61}" srcOrd="2" destOrd="0" presId="urn:microsoft.com/office/officeart/2018/2/layout/IconLabelList"/>
    <dgm:cxn modelId="{EC2529ED-5288-4284-89DD-4D506B16D087}" type="presParOf" srcId="{A34BA5B0-63D8-4C79-BF24-41EB5FACBDA7}" destId="{675AFE3F-B691-4499-A9E2-E76B3E3E9172}" srcOrd="3" destOrd="0" presId="urn:microsoft.com/office/officeart/2018/2/layout/IconLabelList"/>
    <dgm:cxn modelId="{48E2FD8A-751E-4E95-9A90-CB56F899EA85}" type="presParOf" srcId="{A34BA5B0-63D8-4C79-BF24-41EB5FACBDA7}" destId="{DA19E7BE-AA3C-4CE1-83EF-5845190DA0DB}" srcOrd="4" destOrd="0" presId="urn:microsoft.com/office/officeart/2018/2/layout/IconLabelList"/>
    <dgm:cxn modelId="{3C2BA38A-9AAF-4496-95C3-FC8AA21E8DE1}" type="presParOf" srcId="{DA19E7BE-AA3C-4CE1-83EF-5845190DA0DB}" destId="{2DBC1585-27F5-4093-BCD7-30EB7A2FF5AC}" srcOrd="0" destOrd="0" presId="urn:microsoft.com/office/officeart/2018/2/layout/IconLabelList"/>
    <dgm:cxn modelId="{AE7A800A-FB66-45A3-B17C-561E5742A3A9}" type="presParOf" srcId="{DA19E7BE-AA3C-4CE1-83EF-5845190DA0DB}" destId="{F09B15E7-DB2F-4584-94E8-11BF97EBAD4E}" srcOrd="1" destOrd="0" presId="urn:microsoft.com/office/officeart/2018/2/layout/IconLabelList"/>
    <dgm:cxn modelId="{4F94E26E-3223-48C3-A0CF-A472C3179B2B}" type="presParOf" srcId="{DA19E7BE-AA3C-4CE1-83EF-5845190DA0DB}" destId="{4105A103-E360-4028-B291-E86A33816A27}" srcOrd="2" destOrd="0" presId="urn:microsoft.com/office/officeart/2018/2/layout/IconLabelList"/>
    <dgm:cxn modelId="{350E209B-F1DB-44DF-8B30-B7594087EED9}" type="presParOf" srcId="{A34BA5B0-63D8-4C79-BF24-41EB5FACBDA7}" destId="{0658E538-3A9A-4B2B-9469-3EA9C561C2FD}" srcOrd="5" destOrd="0" presId="urn:microsoft.com/office/officeart/2018/2/layout/IconLabelList"/>
    <dgm:cxn modelId="{7F20CE9A-4D0F-4FD4-9C1E-28AF6404D7A9}" type="presParOf" srcId="{A34BA5B0-63D8-4C79-BF24-41EB5FACBDA7}" destId="{20DA2019-5635-417E-90C3-ABCC256CAD2B}" srcOrd="6" destOrd="0" presId="urn:microsoft.com/office/officeart/2018/2/layout/IconLabelList"/>
    <dgm:cxn modelId="{865E954B-0685-4853-9923-A199E85F9008}" type="presParOf" srcId="{20DA2019-5635-417E-90C3-ABCC256CAD2B}" destId="{1556D13C-4619-4501-8A5C-8321F6BBE6AF}" srcOrd="0" destOrd="0" presId="urn:microsoft.com/office/officeart/2018/2/layout/IconLabelList"/>
    <dgm:cxn modelId="{3FA9A9CA-2135-444F-990C-8742CE17CEA7}" type="presParOf" srcId="{20DA2019-5635-417E-90C3-ABCC256CAD2B}" destId="{1A551935-9B7A-4EFF-9401-93B011C86EF2}" srcOrd="1" destOrd="0" presId="urn:microsoft.com/office/officeart/2018/2/layout/IconLabelList"/>
    <dgm:cxn modelId="{7E30D28F-D465-4059-88ED-331CB8840892}" type="presParOf" srcId="{20DA2019-5635-417E-90C3-ABCC256CAD2B}" destId="{BFD43D99-8162-4E79-BBD3-9A111E128BD7}" srcOrd="2" destOrd="0" presId="urn:microsoft.com/office/officeart/2018/2/layout/IconLabelList"/>
    <dgm:cxn modelId="{56960931-25A3-434B-9C1C-6FC4C9E423CA}" type="presParOf" srcId="{A34BA5B0-63D8-4C79-BF24-41EB5FACBDA7}" destId="{326B67EE-7803-4B5B-83BD-A9E1189F7A4D}" srcOrd="7" destOrd="0" presId="urn:microsoft.com/office/officeart/2018/2/layout/IconLabelList"/>
    <dgm:cxn modelId="{4D43ACF2-C987-4192-AF93-2FC57DEE621D}" type="presParOf" srcId="{A34BA5B0-63D8-4C79-BF24-41EB5FACBDA7}" destId="{9153CB4B-9181-4DDC-B3E0-0F5531692466}" srcOrd="8" destOrd="0" presId="urn:microsoft.com/office/officeart/2018/2/layout/IconLabelList"/>
    <dgm:cxn modelId="{403FD7D5-5294-447D-B329-68E6FFB5645F}" type="presParOf" srcId="{9153CB4B-9181-4DDC-B3E0-0F5531692466}" destId="{43C529AD-72D3-4BBC-BB60-37F8B300C9C6}" srcOrd="0" destOrd="0" presId="urn:microsoft.com/office/officeart/2018/2/layout/IconLabelList"/>
    <dgm:cxn modelId="{3422F1D1-BE68-4015-9C0E-B6783AC446BC}" type="presParOf" srcId="{9153CB4B-9181-4DDC-B3E0-0F5531692466}" destId="{FABDEF0C-50EE-47C0-A7B0-9042503BDA9D}" srcOrd="1" destOrd="0" presId="urn:microsoft.com/office/officeart/2018/2/layout/IconLabelList"/>
    <dgm:cxn modelId="{8C73F4DB-8349-44E2-A455-B9415201349C}" type="presParOf" srcId="{9153CB4B-9181-4DDC-B3E0-0F5531692466}" destId="{FCB2CDF4-8855-489C-B58B-E7DC1927D8B6}" srcOrd="2" destOrd="0" presId="urn:microsoft.com/office/officeart/2018/2/layout/IconLabelList"/>
    <dgm:cxn modelId="{7B658F2C-2632-4D85-8913-03D5FCC48D1F}" type="presParOf" srcId="{A34BA5B0-63D8-4C79-BF24-41EB5FACBDA7}" destId="{C56F6A00-206A-402D-B327-2024F9888D50}" srcOrd="9" destOrd="0" presId="urn:microsoft.com/office/officeart/2018/2/layout/IconLabelList"/>
    <dgm:cxn modelId="{9CB1639F-8385-4716-B553-36C1FAC0EDD1}" type="presParOf" srcId="{A34BA5B0-63D8-4C79-BF24-41EB5FACBDA7}" destId="{00C9CAF5-A301-43CF-8793-BC07CC77B3F1}" srcOrd="10" destOrd="0" presId="urn:microsoft.com/office/officeart/2018/2/layout/IconLabelList"/>
    <dgm:cxn modelId="{02E293AC-48DE-413E-99EC-2DC7C098EEA7}" type="presParOf" srcId="{00C9CAF5-A301-43CF-8793-BC07CC77B3F1}" destId="{2E16534D-804F-4AB0-A5EE-0F940BDA9AFA}" srcOrd="0" destOrd="0" presId="urn:microsoft.com/office/officeart/2018/2/layout/IconLabelList"/>
    <dgm:cxn modelId="{3CB29E00-B482-455C-9589-77BF2CDB851F}" type="presParOf" srcId="{00C9CAF5-A301-43CF-8793-BC07CC77B3F1}" destId="{7EC72C36-679E-4B9D-BBF9-A532D91F44E5}" srcOrd="1" destOrd="0" presId="urn:microsoft.com/office/officeart/2018/2/layout/IconLabelList"/>
    <dgm:cxn modelId="{E6E77BFC-42E5-4120-82EB-A2FB157AC19B}" type="presParOf" srcId="{00C9CAF5-A301-43CF-8793-BC07CC77B3F1}" destId="{F21BAA75-1D57-479B-98D7-787EC4AED4F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1FA8734-2295-4870-BCD6-F879C140D13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DFD780-CF89-481C-89D5-3220649C28D3}">
      <dgm:prSet/>
      <dgm:spPr/>
      <dgm:t>
        <a:bodyPr/>
        <a:lstStyle/>
        <a:p>
          <a:r>
            <a:rPr lang="en-GB"/>
            <a:t>Keep an eye on the clock</a:t>
          </a:r>
          <a:endParaRPr lang="en-US"/>
        </a:p>
      </dgm:t>
    </dgm:pt>
    <dgm:pt modelId="{D76C93B4-5EA9-4E3E-81EB-B6AB870C554D}" type="parTrans" cxnId="{5F24EF07-217B-4C1B-BEA1-148A5E9D97B4}">
      <dgm:prSet/>
      <dgm:spPr/>
      <dgm:t>
        <a:bodyPr/>
        <a:lstStyle/>
        <a:p>
          <a:endParaRPr lang="en-US"/>
        </a:p>
      </dgm:t>
    </dgm:pt>
    <dgm:pt modelId="{FDF77270-D4C9-4F54-BAE8-74E92BA1B510}" type="sibTrans" cxnId="{5F24EF07-217B-4C1B-BEA1-148A5E9D97B4}">
      <dgm:prSet/>
      <dgm:spPr/>
      <dgm:t>
        <a:bodyPr/>
        <a:lstStyle/>
        <a:p>
          <a:endParaRPr lang="en-US"/>
        </a:p>
      </dgm:t>
    </dgm:pt>
    <dgm:pt modelId="{BB40A6A3-AA94-4E88-9A08-DB5235DC7070}">
      <dgm:prSet/>
      <dgm:spPr/>
      <dgm:t>
        <a:bodyPr/>
        <a:lstStyle/>
        <a:p>
          <a:r>
            <a:rPr lang="en-GB"/>
            <a:t>Confidentiality </a:t>
          </a:r>
          <a:endParaRPr lang="en-US"/>
        </a:p>
      </dgm:t>
    </dgm:pt>
    <dgm:pt modelId="{B5A6B549-FFC6-4013-AAE1-12CB2AB466DD}" type="parTrans" cxnId="{25A00330-83D1-4439-A5FD-99BAD15E8080}">
      <dgm:prSet/>
      <dgm:spPr/>
      <dgm:t>
        <a:bodyPr/>
        <a:lstStyle/>
        <a:p>
          <a:endParaRPr lang="en-US"/>
        </a:p>
      </dgm:t>
    </dgm:pt>
    <dgm:pt modelId="{578163D8-0EDF-4198-83CF-F0071E7777C0}" type="sibTrans" cxnId="{25A00330-83D1-4439-A5FD-99BAD15E8080}">
      <dgm:prSet/>
      <dgm:spPr/>
      <dgm:t>
        <a:bodyPr/>
        <a:lstStyle/>
        <a:p>
          <a:endParaRPr lang="en-US"/>
        </a:p>
      </dgm:t>
    </dgm:pt>
    <dgm:pt modelId="{F5A1E2B3-B936-4DBC-ACC6-EF14821C3379}">
      <dgm:prSet/>
      <dgm:spPr/>
      <dgm:t>
        <a:bodyPr/>
        <a:lstStyle/>
        <a:p>
          <a:r>
            <a:rPr lang="en-GB"/>
            <a:t>One person presents at a time for a specified time</a:t>
          </a:r>
          <a:endParaRPr lang="en-US"/>
        </a:p>
      </dgm:t>
    </dgm:pt>
    <dgm:pt modelId="{0845ADE9-155C-48A3-85C2-DAEC64723EB0}" type="parTrans" cxnId="{CF10D33E-B645-4066-8C75-87B19813D2AA}">
      <dgm:prSet/>
      <dgm:spPr/>
      <dgm:t>
        <a:bodyPr/>
        <a:lstStyle/>
        <a:p>
          <a:endParaRPr lang="en-US"/>
        </a:p>
      </dgm:t>
    </dgm:pt>
    <dgm:pt modelId="{F51CDE3F-4B80-442F-97E3-25D0A6FB9AA3}" type="sibTrans" cxnId="{CF10D33E-B645-4066-8C75-87B19813D2AA}">
      <dgm:prSet/>
      <dgm:spPr/>
      <dgm:t>
        <a:bodyPr/>
        <a:lstStyle/>
        <a:p>
          <a:endParaRPr lang="en-US"/>
        </a:p>
      </dgm:t>
    </dgm:pt>
    <dgm:pt modelId="{1E5A59D5-E2A4-48F2-9181-737A75D9EBCA}">
      <dgm:prSet/>
      <dgm:spPr/>
      <dgm:t>
        <a:bodyPr/>
        <a:lstStyle/>
        <a:p>
          <a:r>
            <a:rPr lang="en-GB"/>
            <a:t>Speak from the 'I'</a:t>
          </a:r>
          <a:endParaRPr lang="en-US"/>
        </a:p>
      </dgm:t>
    </dgm:pt>
    <dgm:pt modelId="{2DE513E2-BEBD-4EEB-B700-E144310A87E2}" type="parTrans" cxnId="{BFCD744A-85B0-4C20-9012-E752B108EE88}">
      <dgm:prSet/>
      <dgm:spPr/>
      <dgm:t>
        <a:bodyPr/>
        <a:lstStyle/>
        <a:p>
          <a:endParaRPr lang="en-US"/>
        </a:p>
      </dgm:t>
    </dgm:pt>
    <dgm:pt modelId="{DA7B46F4-2984-426D-A9A2-E8C62F6D82D6}" type="sibTrans" cxnId="{BFCD744A-85B0-4C20-9012-E752B108EE88}">
      <dgm:prSet/>
      <dgm:spPr/>
      <dgm:t>
        <a:bodyPr/>
        <a:lstStyle/>
        <a:p>
          <a:endParaRPr lang="en-US"/>
        </a:p>
      </dgm:t>
    </dgm:pt>
    <dgm:pt modelId="{869EE03C-B162-41B5-9BC8-371AE5391FE7}">
      <dgm:prSet/>
      <dgm:spPr/>
      <dgm:t>
        <a:bodyPr/>
        <a:lstStyle/>
        <a:p>
          <a:r>
            <a:rPr lang="en-GB"/>
            <a:t>Everyone is equal</a:t>
          </a:r>
          <a:endParaRPr lang="en-US"/>
        </a:p>
      </dgm:t>
    </dgm:pt>
    <dgm:pt modelId="{8C4DEE8A-242B-4858-91F6-BCEB202D2F36}" type="parTrans" cxnId="{8977A82E-97EC-4E23-A76A-B29C2972EAD6}">
      <dgm:prSet/>
      <dgm:spPr/>
      <dgm:t>
        <a:bodyPr/>
        <a:lstStyle/>
        <a:p>
          <a:endParaRPr lang="en-US"/>
        </a:p>
      </dgm:t>
    </dgm:pt>
    <dgm:pt modelId="{7B8D4723-C00E-48DC-A12E-398F6FCC2D49}" type="sibTrans" cxnId="{8977A82E-97EC-4E23-A76A-B29C2972EAD6}">
      <dgm:prSet/>
      <dgm:spPr/>
      <dgm:t>
        <a:bodyPr/>
        <a:lstStyle/>
        <a:p>
          <a:endParaRPr lang="en-US"/>
        </a:p>
      </dgm:t>
    </dgm:pt>
    <dgm:pt modelId="{85162F53-662C-48AC-A7B3-B549DC38813C}">
      <dgm:prSet/>
      <dgm:spPr/>
      <dgm:t>
        <a:bodyPr/>
        <a:lstStyle/>
        <a:p>
          <a:r>
            <a:rPr lang="en-GB"/>
            <a:t>Continual learning</a:t>
          </a:r>
          <a:endParaRPr lang="en-US"/>
        </a:p>
      </dgm:t>
    </dgm:pt>
    <dgm:pt modelId="{0B474649-BF2D-4261-858B-B9959B8F2B4C}" type="parTrans" cxnId="{F560137B-84CA-4228-9126-076664C874B1}">
      <dgm:prSet/>
      <dgm:spPr/>
      <dgm:t>
        <a:bodyPr/>
        <a:lstStyle/>
        <a:p>
          <a:endParaRPr lang="en-US"/>
        </a:p>
      </dgm:t>
    </dgm:pt>
    <dgm:pt modelId="{FE227959-1F7B-4FD0-AEC9-81F018B448BF}" type="sibTrans" cxnId="{F560137B-84CA-4228-9126-076664C874B1}">
      <dgm:prSet/>
      <dgm:spPr/>
      <dgm:t>
        <a:bodyPr/>
        <a:lstStyle/>
        <a:p>
          <a:endParaRPr lang="en-US"/>
        </a:p>
      </dgm:t>
    </dgm:pt>
    <dgm:pt modelId="{A9C9DF91-8F63-4B5D-9EA4-98E2F26AC27C}">
      <dgm:prSet/>
      <dgm:spPr/>
      <dgm:t>
        <a:bodyPr/>
        <a:lstStyle/>
        <a:p>
          <a:r>
            <a:rPr lang="en-GB"/>
            <a:t>A commitment to action</a:t>
          </a:r>
          <a:endParaRPr lang="en-US"/>
        </a:p>
      </dgm:t>
    </dgm:pt>
    <dgm:pt modelId="{9805CC3A-9C4E-40C0-9E62-F291438F79EA}" type="parTrans" cxnId="{79CC0839-B5D2-406E-9969-7830770C4029}">
      <dgm:prSet/>
      <dgm:spPr/>
      <dgm:t>
        <a:bodyPr/>
        <a:lstStyle/>
        <a:p>
          <a:endParaRPr lang="en-US"/>
        </a:p>
      </dgm:t>
    </dgm:pt>
    <dgm:pt modelId="{D5FB93A9-9AFC-416B-8022-8D7818D99F23}" type="sibTrans" cxnId="{79CC0839-B5D2-406E-9969-7830770C4029}">
      <dgm:prSet/>
      <dgm:spPr/>
      <dgm:t>
        <a:bodyPr/>
        <a:lstStyle/>
        <a:p>
          <a:endParaRPr lang="en-US"/>
        </a:p>
      </dgm:t>
    </dgm:pt>
    <dgm:pt modelId="{7017A70D-BBAA-44A3-8D8A-3601D6645B1A}">
      <dgm:prSet/>
      <dgm:spPr/>
      <dgm:t>
        <a:bodyPr/>
        <a:lstStyle/>
        <a:p>
          <a:r>
            <a:rPr lang="en-GB"/>
            <a:t>Maximum attendance </a:t>
          </a:r>
          <a:endParaRPr lang="en-US"/>
        </a:p>
      </dgm:t>
    </dgm:pt>
    <dgm:pt modelId="{1BB2C751-C367-4197-9A7A-BCAA88EDC09F}" type="parTrans" cxnId="{C7064809-ECCB-47C4-AB8E-38D5BDC2EE94}">
      <dgm:prSet/>
      <dgm:spPr/>
      <dgm:t>
        <a:bodyPr/>
        <a:lstStyle/>
        <a:p>
          <a:endParaRPr lang="en-US"/>
        </a:p>
      </dgm:t>
    </dgm:pt>
    <dgm:pt modelId="{51EA1E5E-F154-4BBC-A550-545B9D70AB67}" type="sibTrans" cxnId="{C7064809-ECCB-47C4-AB8E-38D5BDC2EE94}">
      <dgm:prSet/>
      <dgm:spPr/>
      <dgm:t>
        <a:bodyPr/>
        <a:lstStyle/>
        <a:p>
          <a:endParaRPr lang="en-US"/>
        </a:p>
      </dgm:t>
    </dgm:pt>
    <dgm:pt modelId="{5E61C0EA-ED22-45A3-BB2E-F50118471FF5}" type="pres">
      <dgm:prSet presAssocID="{91FA8734-2295-4870-BCD6-F879C140D13D}" presName="linear" presStyleCnt="0">
        <dgm:presLayoutVars>
          <dgm:animLvl val="lvl"/>
          <dgm:resizeHandles val="exact"/>
        </dgm:presLayoutVars>
      </dgm:prSet>
      <dgm:spPr/>
    </dgm:pt>
    <dgm:pt modelId="{BE6703DC-0E71-4495-A1E9-AE87ADB5B871}" type="pres">
      <dgm:prSet presAssocID="{02DFD780-CF89-481C-89D5-3220649C28D3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2B4E8051-235F-4E39-B739-63B2E9E6F6E2}" type="pres">
      <dgm:prSet presAssocID="{FDF77270-D4C9-4F54-BAE8-74E92BA1B510}" presName="spacer" presStyleCnt="0"/>
      <dgm:spPr/>
    </dgm:pt>
    <dgm:pt modelId="{86E38BAD-635C-4B43-93E6-9D13748F336E}" type="pres">
      <dgm:prSet presAssocID="{BB40A6A3-AA94-4E88-9A08-DB5235DC7070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790F0769-4298-495B-BC92-A37ECFB25C7D}" type="pres">
      <dgm:prSet presAssocID="{578163D8-0EDF-4198-83CF-F0071E7777C0}" presName="spacer" presStyleCnt="0"/>
      <dgm:spPr/>
    </dgm:pt>
    <dgm:pt modelId="{626DBA99-C60C-42AB-86A4-BAE8831F348A}" type="pres">
      <dgm:prSet presAssocID="{F5A1E2B3-B936-4DBC-ACC6-EF14821C337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BA81A62C-95C3-456F-86EC-BE3892C606D9}" type="pres">
      <dgm:prSet presAssocID="{F51CDE3F-4B80-442F-97E3-25D0A6FB9AA3}" presName="spacer" presStyleCnt="0"/>
      <dgm:spPr/>
    </dgm:pt>
    <dgm:pt modelId="{F884AD95-F64B-4E25-80C0-FFD965537CD3}" type="pres">
      <dgm:prSet presAssocID="{1E5A59D5-E2A4-48F2-9181-737A75D9EBCA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3F5DBD17-5A37-4696-A7EA-938E5786ED5C}" type="pres">
      <dgm:prSet presAssocID="{DA7B46F4-2984-426D-A9A2-E8C62F6D82D6}" presName="spacer" presStyleCnt="0"/>
      <dgm:spPr/>
    </dgm:pt>
    <dgm:pt modelId="{C31D5D16-F5D4-4AEE-9A87-E3C6F288D29B}" type="pres">
      <dgm:prSet presAssocID="{869EE03C-B162-41B5-9BC8-371AE5391FE7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4E9E58A-6814-482E-AF51-1A97858AA29C}" type="pres">
      <dgm:prSet presAssocID="{7B8D4723-C00E-48DC-A12E-398F6FCC2D49}" presName="spacer" presStyleCnt="0"/>
      <dgm:spPr/>
    </dgm:pt>
    <dgm:pt modelId="{DDC86F55-8C12-4553-8DEF-9E6E9CAAD6B7}" type="pres">
      <dgm:prSet presAssocID="{85162F53-662C-48AC-A7B3-B549DC38813C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CD11F71F-D88E-48DE-9EDE-8E09DC784126}" type="pres">
      <dgm:prSet presAssocID="{FE227959-1F7B-4FD0-AEC9-81F018B448BF}" presName="spacer" presStyleCnt="0"/>
      <dgm:spPr/>
    </dgm:pt>
    <dgm:pt modelId="{2D2F2A63-1073-4918-A90C-D0AF191DDFD0}" type="pres">
      <dgm:prSet presAssocID="{A9C9DF91-8F63-4B5D-9EA4-98E2F26AC27C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CCF5C15D-CC27-4681-B4B3-7BDEC9030BEB}" type="pres">
      <dgm:prSet presAssocID="{D5FB93A9-9AFC-416B-8022-8D7818D99F23}" presName="spacer" presStyleCnt="0"/>
      <dgm:spPr/>
    </dgm:pt>
    <dgm:pt modelId="{FA54A1E0-6677-41B9-96FC-907216819A9C}" type="pres">
      <dgm:prSet presAssocID="{7017A70D-BBAA-44A3-8D8A-3601D6645B1A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5F24EF07-217B-4C1B-BEA1-148A5E9D97B4}" srcId="{91FA8734-2295-4870-BCD6-F879C140D13D}" destId="{02DFD780-CF89-481C-89D5-3220649C28D3}" srcOrd="0" destOrd="0" parTransId="{D76C93B4-5EA9-4E3E-81EB-B6AB870C554D}" sibTransId="{FDF77270-D4C9-4F54-BAE8-74E92BA1B510}"/>
    <dgm:cxn modelId="{C7064809-ECCB-47C4-AB8E-38D5BDC2EE94}" srcId="{91FA8734-2295-4870-BCD6-F879C140D13D}" destId="{7017A70D-BBAA-44A3-8D8A-3601D6645B1A}" srcOrd="7" destOrd="0" parTransId="{1BB2C751-C367-4197-9A7A-BCAA88EDC09F}" sibTransId="{51EA1E5E-F154-4BBC-A550-545B9D70AB67}"/>
    <dgm:cxn modelId="{3B2EEC0E-2B93-45E1-BE1C-3241D77E51E4}" type="presOf" srcId="{02DFD780-CF89-481C-89D5-3220649C28D3}" destId="{BE6703DC-0E71-4495-A1E9-AE87ADB5B871}" srcOrd="0" destOrd="0" presId="urn:microsoft.com/office/officeart/2005/8/layout/vList2"/>
    <dgm:cxn modelId="{3271DA10-ECA0-42C6-A39C-1C75C5BEB7AD}" type="presOf" srcId="{85162F53-662C-48AC-A7B3-B549DC38813C}" destId="{DDC86F55-8C12-4553-8DEF-9E6E9CAAD6B7}" srcOrd="0" destOrd="0" presId="urn:microsoft.com/office/officeart/2005/8/layout/vList2"/>
    <dgm:cxn modelId="{91148118-F8CF-46E4-BDAD-52C126C0566B}" type="presOf" srcId="{A9C9DF91-8F63-4B5D-9EA4-98E2F26AC27C}" destId="{2D2F2A63-1073-4918-A90C-D0AF191DDFD0}" srcOrd="0" destOrd="0" presId="urn:microsoft.com/office/officeart/2005/8/layout/vList2"/>
    <dgm:cxn modelId="{8977A82E-97EC-4E23-A76A-B29C2972EAD6}" srcId="{91FA8734-2295-4870-BCD6-F879C140D13D}" destId="{869EE03C-B162-41B5-9BC8-371AE5391FE7}" srcOrd="4" destOrd="0" parTransId="{8C4DEE8A-242B-4858-91F6-BCEB202D2F36}" sibTransId="{7B8D4723-C00E-48DC-A12E-398F6FCC2D49}"/>
    <dgm:cxn modelId="{25A00330-83D1-4439-A5FD-99BAD15E8080}" srcId="{91FA8734-2295-4870-BCD6-F879C140D13D}" destId="{BB40A6A3-AA94-4E88-9A08-DB5235DC7070}" srcOrd="1" destOrd="0" parTransId="{B5A6B549-FFC6-4013-AAE1-12CB2AB466DD}" sibTransId="{578163D8-0EDF-4198-83CF-F0071E7777C0}"/>
    <dgm:cxn modelId="{13B01536-26A7-4897-ADC7-EF48B29FE46F}" type="presOf" srcId="{7017A70D-BBAA-44A3-8D8A-3601D6645B1A}" destId="{FA54A1E0-6677-41B9-96FC-907216819A9C}" srcOrd="0" destOrd="0" presId="urn:microsoft.com/office/officeart/2005/8/layout/vList2"/>
    <dgm:cxn modelId="{79CC0839-B5D2-406E-9969-7830770C4029}" srcId="{91FA8734-2295-4870-BCD6-F879C140D13D}" destId="{A9C9DF91-8F63-4B5D-9EA4-98E2F26AC27C}" srcOrd="6" destOrd="0" parTransId="{9805CC3A-9C4E-40C0-9E62-F291438F79EA}" sibTransId="{D5FB93A9-9AFC-416B-8022-8D7818D99F23}"/>
    <dgm:cxn modelId="{CF10D33E-B645-4066-8C75-87B19813D2AA}" srcId="{91FA8734-2295-4870-BCD6-F879C140D13D}" destId="{F5A1E2B3-B936-4DBC-ACC6-EF14821C3379}" srcOrd="2" destOrd="0" parTransId="{0845ADE9-155C-48A3-85C2-DAEC64723EB0}" sibTransId="{F51CDE3F-4B80-442F-97E3-25D0A6FB9AA3}"/>
    <dgm:cxn modelId="{FC4DAB46-DE6D-483E-B757-C8643A86F2E5}" type="presOf" srcId="{91FA8734-2295-4870-BCD6-F879C140D13D}" destId="{5E61C0EA-ED22-45A3-BB2E-F50118471FF5}" srcOrd="0" destOrd="0" presId="urn:microsoft.com/office/officeart/2005/8/layout/vList2"/>
    <dgm:cxn modelId="{BFCD744A-85B0-4C20-9012-E752B108EE88}" srcId="{91FA8734-2295-4870-BCD6-F879C140D13D}" destId="{1E5A59D5-E2A4-48F2-9181-737A75D9EBCA}" srcOrd="3" destOrd="0" parTransId="{2DE513E2-BEBD-4EEB-B700-E144310A87E2}" sibTransId="{DA7B46F4-2984-426D-A9A2-E8C62F6D82D6}"/>
    <dgm:cxn modelId="{27082455-9858-4E2C-8843-F67A234CB502}" type="presOf" srcId="{BB40A6A3-AA94-4E88-9A08-DB5235DC7070}" destId="{86E38BAD-635C-4B43-93E6-9D13748F336E}" srcOrd="0" destOrd="0" presId="urn:microsoft.com/office/officeart/2005/8/layout/vList2"/>
    <dgm:cxn modelId="{F560137B-84CA-4228-9126-076664C874B1}" srcId="{91FA8734-2295-4870-BCD6-F879C140D13D}" destId="{85162F53-662C-48AC-A7B3-B549DC38813C}" srcOrd="5" destOrd="0" parTransId="{0B474649-BF2D-4261-858B-B9959B8F2B4C}" sibTransId="{FE227959-1F7B-4FD0-AEC9-81F018B448BF}"/>
    <dgm:cxn modelId="{B9B2B6B9-1E94-4E19-A1E6-209C849FE613}" type="presOf" srcId="{869EE03C-B162-41B5-9BC8-371AE5391FE7}" destId="{C31D5D16-F5D4-4AEE-9A87-E3C6F288D29B}" srcOrd="0" destOrd="0" presId="urn:microsoft.com/office/officeart/2005/8/layout/vList2"/>
    <dgm:cxn modelId="{E54D9EC0-F36D-4AEF-9178-145A58B86254}" type="presOf" srcId="{1E5A59D5-E2A4-48F2-9181-737A75D9EBCA}" destId="{F884AD95-F64B-4E25-80C0-FFD965537CD3}" srcOrd="0" destOrd="0" presId="urn:microsoft.com/office/officeart/2005/8/layout/vList2"/>
    <dgm:cxn modelId="{D95B11E1-217B-4BFB-A392-2441244F4594}" type="presOf" srcId="{F5A1E2B3-B936-4DBC-ACC6-EF14821C3379}" destId="{626DBA99-C60C-42AB-86A4-BAE8831F348A}" srcOrd="0" destOrd="0" presId="urn:microsoft.com/office/officeart/2005/8/layout/vList2"/>
    <dgm:cxn modelId="{9F3F1B1E-6AE1-4D17-8D8E-BF6753673674}" type="presParOf" srcId="{5E61C0EA-ED22-45A3-BB2E-F50118471FF5}" destId="{BE6703DC-0E71-4495-A1E9-AE87ADB5B871}" srcOrd="0" destOrd="0" presId="urn:microsoft.com/office/officeart/2005/8/layout/vList2"/>
    <dgm:cxn modelId="{33196118-7EF8-434C-B373-BD7E241EBD02}" type="presParOf" srcId="{5E61C0EA-ED22-45A3-BB2E-F50118471FF5}" destId="{2B4E8051-235F-4E39-B739-63B2E9E6F6E2}" srcOrd="1" destOrd="0" presId="urn:microsoft.com/office/officeart/2005/8/layout/vList2"/>
    <dgm:cxn modelId="{0A0CEAC2-F39E-406D-AD23-30FA50E15E57}" type="presParOf" srcId="{5E61C0EA-ED22-45A3-BB2E-F50118471FF5}" destId="{86E38BAD-635C-4B43-93E6-9D13748F336E}" srcOrd="2" destOrd="0" presId="urn:microsoft.com/office/officeart/2005/8/layout/vList2"/>
    <dgm:cxn modelId="{5C7DD2FD-F4BF-419A-9E4E-0D0629AEBDF5}" type="presParOf" srcId="{5E61C0EA-ED22-45A3-BB2E-F50118471FF5}" destId="{790F0769-4298-495B-BC92-A37ECFB25C7D}" srcOrd="3" destOrd="0" presId="urn:microsoft.com/office/officeart/2005/8/layout/vList2"/>
    <dgm:cxn modelId="{B72D195E-C9AF-45B8-A399-D0A65DA6974C}" type="presParOf" srcId="{5E61C0EA-ED22-45A3-BB2E-F50118471FF5}" destId="{626DBA99-C60C-42AB-86A4-BAE8831F348A}" srcOrd="4" destOrd="0" presId="urn:microsoft.com/office/officeart/2005/8/layout/vList2"/>
    <dgm:cxn modelId="{87799EF3-C67E-4E8E-9D76-6BE0E649275B}" type="presParOf" srcId="{5E61C0EA-ED22-45A3-BB2E-F50118471FF5}" destId="{BA81A62C-95C3-456F-86EC-BE3892C606D9}" srcOrd="5" destOrd="0" presId="urn:microsoft.com/office/officeart/2005/8/layout/vList2"/>
    <dgm:cxn modelId="{B7C2758C-6BB6-4630-AB94-AAB479FBA7CA}" type="presParOf" srcId="{5E61C0EA-ED22-45A3-BB2E-F50118471FF5}" destId="{F884AD95-F64B-4E25-80C0-FFD965537CD3}" srcOrd="6" destOrd="0" presId="urn:microsoft.com/office/officeart/2005/8/layout/vList2"/>
    <dgm:cxn modelId="{7DE38918-FEE2-40E7-8141-C7D80A3335B1}" type="presParOf" srcId="{5E61C0EA-ED22-45A3-BB2E-F50118471FF5}" destId="{3F5DBD17-5A37-4696-A7EA-938E5786ED5C}" srcOrd="7" destOrd="0" presId="urn:microsoft.com/office/officeart/2005/8/layout/vList2"/>
    <dgm:cxn modelId="{A6CBAEBD-DA9F-4760-B801-4EACB8C9F8EC}" type="presParOf" srcId="{5E61C0EA-ED22-45A3-BB2E-F50118471FF5}" destId="{C31D5D16-F5D4-4AEE-9A87-E3C6F288D29B}" srcOrd="8" destOrd="0" presId="urn:microsoft.com/office/officeart/2005/8/layout/vList2"/>
    <dgm:cxn modelId="{DEAB7957-2842-46A8-AEB8-14551A5B3069}" type="presParOf" srcId="{5E61C0EA-ED22-45A3-BB2E-F50118471FF5}" destId="{B4E9E58A-6814-482E-AF51-1A97858AA29C}" srcOrd="9" destOrd="0" presId="urn:microsoft.com/office/officeart/2005/8/layout/vList2"/>
    <dgm:cxn modelId="{B067B18C-F326-4E68-93A8-2B7EB8AB4A64}" type="presParOf" srcId="{5E61C0EA-ED22-45A3-BB2E-F50118471FF5}" destId="{DDC86F55-8C12-4553-8DEF-9E6E9CAAD6B7}" srcOrd="10" destOrd="0" presId="urn:microsoft.com/office/officeart/2005/8/layout/vList2"/>
    <dgm:cxn modelId="{17DAC0E4-E487-4D4F-BEB4-33F99E0B3AF1}" type="presParOf" srcId="{5E61C0EA-ED22-45A3-BB2E-F50118471FF5}" destId="{CD11F71F-D88E-48DE-9EDE-8E09DC784126}" srcOrd="11" destOrd="0" presId="urn:microsoft.com/office/officeart/2005/8/layout/vList2"/>
    <dgm:cxn modelId="{FD983127-94C1-447B-A39C-8FCE5EF563A1}" type="presParOf" srcId="{5E61C0EA-ED22-45A3-BB2E-F50118471FF5}" destId="{2D2F2A63-1073-4918-A90C-D0AF191DDFD0}" srcOrd="12" destOrd="0" presId="urn:microsoft.com/office/officeart/2005/8/layout/vList2"/>
    <dgm:cxn modelId="{4D8C7A99-3537-4C15-AD84-8DBF7BABB2D1}" type="presParOf" srcId="{5E61C0EA-ED22-45A3-BB2E-F50118471FF5}" destId="{CCF5C15D-CC27-4681-B4B3-7BDEC9030BEB}" srcOrd="13" destOrd="0" presId="urn:microsoft.com/office/officeart/2005/8/layout/vList2"/>
    <dgm:cxn modelId="{A7405F50-5B82-40D7-BAAA-E0D7353A3B33}" type="presParOf" srcId="{5E61C0EA-ED22-45A3-BB2E-F50118471FF5}" destId="{FA54A1E0-6677-41B9-96FC-907216819A9C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DF3FF60-301A-4245-8A31-DD0D277DF703}" type="doc">
      <dgm:prSet loTypeId="urn:microsoft.com/office/officeart/2005/8/layout/target1" loCatId="relationship" qsTypeId="urn:microsoft.com/office/officeart/2005/8/quickstyle/simple1" qsCatId="simple" csTypeId="urn:microsoft.com/office/officeart/2005/8/colors/colorful1" csCatId="colorful" phldr="1"/>
      <dgm:spPr/>
    </dgm:pt>
    <dgm:pt modelId="{FE9031C0-D9F4-41D6-B425-65A19DA5513A}">
      <dgm:prSet phldrT="[Text]" custT="1"/>
      <dgm:spPr/>
      <dgm:t>
        <a:bodyPr/>
        <a:lstStyle/>
        <a:p>
          <a:r>
            <a:rPr lang="en-US" sz="2000" dirty="0"/>
            <a:t>Circle of concern</a:t>
          </a:r>
        </a:p>
      </dgm:t>
    </dgm:pt>
    <dgm:pt modelId="{C578F35D-8767-4927-A3AF-966047A281F0}" type="parTrans" cxnId="{586C5FB1-922C-4301-B5C1-303091686943}">
      <dgm:prSet/>
      <dgm:spPr/>
      <dgm:t>
        <a:bodyPr/>
        <a:lstStyle/>
        <a:p>
          <a:endParaRPr lang="en-US"/>
        </a:p>
      </dgm:t>
    </dgm:pt>
    <dgm:pt modelId="{7FD0A6B4-8FBE-42E1-84D1-FDC8AB58C2D3}" type="sibTrans" cxnId="{586C5FB1-922C-4301-B5C1-303091686943}">
      <dgm:prSet/>
      <dgm:spPr/>
      <dgm:t>
        <a:bodyPr/>
        <a:lstStyle/>
        <a:p>
          <a:endParaRPr lang="en-US"/>
        </a:p>
      </dgm:t>
    </dgm:pt>
    <dgm:pt modelId="{A83E8BDF-3E1A-49F3-BBA0-C70AC3DADE5C}">
      <dgm:prSet phldrT="[Text]" custT="1"/>
      <dgm:spPr/>
      <dgm:t>
        <a:bodyPr/>
        <a:lstStyle/>
        <a:p>
          <a:r>
            <a:rPr lang="en-US" sz="2000" dirty="0"/>
            <a:t>Circle of influence</a:t>
          </a:r>
        </a:p>
      </dgm:t>
    </dgm:pt>
    <dgm:pt modelId="{8C7AF111-597C-4DB0-A71A-61854B7BA06D}" type="parTrans" cxnId="{7658C206-51ED-4709-BD25-3A6B6FF2041C}">
      <dgm:prSet/>
      <dgm:spPr/>
      <dgm:t>
        <a:bodyPr/>
        <a:lstStyle/>
        <a:p>
          <a:endParaRPr lang="en-US"/>
        </a:p>
      </dgm:t>
    </dgm:pt>
    <dgm:pt modelId="{EABEB9CD-C21A-4E64-9A26-C084D7C6EE06}" type="sibTrans" cxnId="{7658C206-51ED-4709-BD25-3A6B6FF2041C}">
      <dgm:prSet/>
      <dgm:spPr/>
      <dgm:t>
        <a:bodyPr/>
        <a:lstStyle/>
        <a:p>
          <a:endParaRPr lang="en-US"/>
        </a:p>
      </dgm:t>
    </dgm:pt>
    <dgm:pt modelId="{B6A2CC87-5451-4BE5-9272-E670A252D544}">
      <dgm:prSet phldrT="[Text]" custT="1"/>
      <dgm:spPr/>
      <dgm:t>
        <a:bodyPr/>
        <a:lstStyle/>
        <a:p>
          <a:r>
            <a:rPr lang="en-US" sz="2000" dirty="0"/>
            <a:t>No Concern</a:t>
          </a:r>
        </a:p>
      </dgm:t>
    </dgm:pt>
    <dgm:pt modelId="{F904BF25-4375-439B-B988-A5D7E85DDD4E}" type="parTrans" cxnId="{DE9EF4CD-27D3-4EC5-8CCD-2CA6AFE8B6E8}">
      <dgm:prSet/>
      <dgm:spPr/>
      <dgm:t>
        <a:bodyPr/>
        <a:lstStyle/>
        <a:p>
          <a:endParaRPr lang="en-US"/>
        </a:p>
      </dgm:t>
    </dgm:pt>
    <dgm:pt modelId="{0BC4D2F6-4D9C-415E-A8F4-91058FB43035}" type="sibTrans" cxnId="{DE9EF4CD-27D3-4EC5-8CCD-2CA6AFE8B6E8}">
      <dgm:prSet/>
      <dgm:spPr/>
      <dgm:t>
        <a:bodyPr/>
        <a:lstStyle/>
        <a:p>
          <a:endParaRPr lang="en-US"/>
        </a:p>
      </dgm:t>
    </dgm:pt>
    <dgm:pt modelId="{E3577E66-1E60-40AB-B587-B1501BA930FB}" type="pres">
      <dgm:prSet presAssocID="{DDF3FF60-301A-4245-8A31-DD0D277DF703}" presName="composite" presStyleCnt="0">
        <dgm:presLayoutVars>
          <dgm:chMax val="5"/>
          <dgm:dir/>
          <dgm:resizeHandles val="exact"/>
        </dgm:presLayoutVars>
      </dgm:prSet>
      <dgm:spPr/>
    </dgm:pt>
    <dgm:pt modelId="{860806D4-FC60-488B-B223-0E7885B89383}" type="pres">
      <dgm:prSet presAssocID="{FE9031C0-D9F4-41D6-B425-65A19DA5513A}" presName="circle1" presStyleLbl="lnNode1" presStyleIdx="0" presStyleCnt="3"/>
      <dgm:spPr/>
    </dgm:pt>
    <dgm:pt modelId="{D747D766-B015-48E6-A1D6-3D88F312161A}" type="pres">
      <dgm:prSet presAssocID="{FE9031C0-D9F4-41D6-B425-65A19DA5513A}" presName="text1" presStyleLbl="revTx" presStyleIdx="0" presStyleCnt="3">
        <dgm:presLayoutVars>
          <dgm:bulletEnabled val="1"/>
        </dgm:presLayoutVars>
      </dgm:prSet>
      <dgm:spPr/>
    </dgm:pt>
    <dgm:pt modelId="{CC9A3813-3283-4667-8E57-D6B8ED7058C3}" type="pres">
      <dgm:prSet presAssocID="{FE9031C0-D9F4-41D6-B425-65A19DA5513A}" presName="line1" presStyleLbl="callout" presStyleIdx="0" presStyleCnt="6"/>
      <dgm:spPr/>
    </dgm:pt>
    <dgm:pt modelId="{78D0A059-B082-4AAD-B18A-4FD92082E471}" type="pres">
      <dgm:prSet presAssocID="{FE9031C0-D9F4-41D6-B425-65A19DA5513A}" presName="d1" presStyleLbl="callout" presStyleIdx="1" presStyleCnt="6"/>
      <dgm:spPr/>
    </dgm:pt>
    <dgm:pt modelId="{38E56E39-B04A-469E-8B25-81C927D79EBC}" type="pres">
      <dgm:prSet presAssocID="{A83E8BDF-3E1A-49F3-BBA0-C70AC3DADE5C}" presName="circle2" presStyleLbl="lnNode1" presStyleIdx="1" presStyleCnt="3"/>
      <dgm:spPr/>
    </dgm:pt>
    <dgm:pt modelId="{0A38C9D4-CC37-4145-8760-0D8F5B6E1049}" type="pres">
      <dgm:prSet presAssocID="{A83E8BDF-3E1A-49F3-BBA0-C70AC3DADE5C}" presName="text2" presStyleLbl="revTx" presStyleIdx="1" presStyleCnt="3">
        <dgm:presLayoutVars>
          <dgm:bulletEnabled val="1"/>
        </dgm:presLayoutVars>
      </dgm:prSet>
      <dgm:spPr/>
    </dgm:pt>
    <dgm:pt modelId="{1B43D780-740D-4A70-9AE6-E91EB407593D}" type="pres">
      <dgm:prSet presAssocID="{A83E8BDF-3E1A-49F3-BBA0-C70AC3DADE5C}" presName="line2" presStyleLbl="callout" presStyleIdx="2" presStyleCnt="6"/>
      <dgm:spPr/>
    </dgm:pt>
    <dgm:pt modelId="{09BA91D3-464C-4D84-A858-45BC5564289E}" type="pres">
      <dgm:prSet presAssocID="{A83E8BDF-3E1A-49F3-BBA0-C70AC3DADE5C}" presName="d2" presStyleLbl="callout" presStyleIdx="3" presStyleCnt="6"/>
      <dgm:spPr/>
    </dgm:pt>
    <dgm:pt modelId="{7DDFD293-E1E4-44A4-8425-B62BE4B3D170}" type="pres">
      <dgm:prSet presAssocID="{B6A2CC87-5451-4BE5-9272-E670A252D544}" presName="circle3" presStyleLbl="lnNode1" presStyleIdx="2" presStyleCnt="3"/>
      <dgm:spPr/>
    </dgm:pt>
    <dgm:pt modelId="{FD62AD0B-2E37-4805-8FF2-E833A8AADFF4}" type="pres">
      <dgm:prSet presAssocID="{B6A2CC87-5451-4BE5-9272-E670A252D544}" presName="text3" presStyleLbl="revTx" presStyleIdx="2" presStyleCnt="3">
        <dgm:presLayoutVars>
          <dgm:bulletEnabled val="1"/>
        </dgm:presLayoutVars>
      </dgm:prSet>
      <dgm:spPr/>
    </dgm:pt>
    <dgm:pt modelId="{67BDB73B-679E-42EB-B2A9-7A769E2975DD}" type="pres">
      <dgm:prSet presAssocID="{B6A2CC87-5451-4BE5-9272-E670A252D544}" presName="line3" presStyleLbl="callout" presStyleIdx="4" presStyleCnt="6"/>
      <dgm:spPr/>
    </dgm:pt>
    <dgm:pt modelId="{355554ED-BEDD-4563-B599-7FB8AB78B708}" type="pres">
      <dgm:prSet presAssocID="{B6A2CC87-5451-4BE5-9272-E670A252D544}" presName="d3" presStyleLbl="callout" presStyleIdx="5" presStyleCnt="6"/>
      <dgm:spPr/>
    </dgm:pt>
  </dgm:ptLst>
  <dgm:cxnLst>
    <dgm:cxn modelId="{7658C206-51ED-4709-BD25-3A6B6FF2041C}" srcId="{DDF3FF60-301A-4245-8A31-DD0D277DF703}" destId="{A83E8BDF-3E1A-49F3-BBA0-C70AC3DADE5C}" srcOrd="1" destOrd="0" parTransId="{8C7AF111-597C-4DB0-A71A-61854B7BA06D}" sibTransId="{EABEB9CD-C21A-4E64-9A26-C084D7C6EE06}"/>
    <dgm:cxn modelId="{0CFB2908-1D66-4F49-9C2F-ED8CEF2164E1}" type="presOf" srcId="{DDF3FF60-301A-4245-8A31-DD0D277DF703}" destId="{E3577E66-1E60-40AB-B587-B1501BA930FB}" srcOrd="0" destOrd="0" presId="urn:microsoft.com/office/officeart/2005/8/layout/target1"/>
    <dgm:cxn modelId="{1984078A-1CF8-4AD4-8B84-98C4BB2FADF4}" type="presOf" srcId="{B6A2CC87-5451-4BE5-9272-E670A252D544}" destId="{FD62AD0B-2E37-4805-8FF2-E833A8AADFF4}" srcOrd="0" destOrd="0" presId="urn:microsoft.com/office/officeart/2005/8/layout/target1"/>
    <dgm:cxn modelId="{553AD093-A398-4AC6-A0CA-A0C21420811B}" type="presOf" srcId="{A83E8BDF-3E1A-49F3-BBA0-C70AC3DADE5C}" destId="{0A38C9D4-CC37-4145-8760-0D8F5B6E1049}" srcOrd="0" destOrd="0" presId="urn:microsoft.com/office/officeart/2005/8/layout/target1"/>
    <dgm:cxn modelId="{586C5FB1-922C-4301-B5C1-303091686943}" srcId="{DDF3FF60-301A-4245-8A31-DD0D277DF703}" destId="{FE9031C0-D9F4-41D6-B425-65A19DA5513A}" srcOrd="0" destOrd="0" parTransId="{C578F35D-8767-4927-A3AF-966047A281F0}" sibTransId="{7FD0A6B4-8FBE-42E1-84D1-FDC8AB58C2D3}"/>
    <dgm:cxn modelId="{D1A6DDB5-C3FF-4C9C-8162-5568D14949ED}" type="presOf" srcId="{FE9031C0-D9F4-41D6-B425-65A19DA5513A}" destId="{D747D766-B015-48E6-A1D6-3D88F312161A}" srcOrd="0" destOrd="0" presId="urn:microsoft.com/office/officeart/2005/8/layout/target1"/>
    <dgm:cxn modelId="{DE9EF4CD-27D3-4EC5-8CCD-2CA6AFE8B6E8}" srcId="{DDF3FF60-301A-4245-8A31-DD0D277DF703}" destId="{B6A2CC87-5451-4BE5-9272-E670A252D544}" srcOrd="2" destOrd="0" parTransId="{F904BF25-4375-439B-B988-A5D7E85DDD4E}" sibTransId="{0BC4D2F6-4D9C-415E-A8F4-91058FB43035}"/>
    <dgm:cxn modelId="{A8240FAF-703D-4F20-B5DF-E3BE57B4DD24}" type="presParOf" srcId="{E3577E66-1E60-40AB-B587-B1501BA930FB}" destId="{860806D4-FC60-488B-B223-0E7885B89383}" srcOrd="0" destOrd="0" presId="urn:microsoft.com/office/officeart/2005/8/layout/target1"/>
    <dgm:cxn modelId="{5943E4BB-602A-456E-B3BD-F8DED41A90F3}" type="presParOf" srcId="{E3577E66-1E60-40AB-B587-B1501BA930FB}" destId="{D747D766-B015-48E6-A1D6-3D88F312161A}" srcOrd="1" destOrd="0" presId="urn:microsoft.com/office/officeart/2005/8/layout/target1"/>
    <dgm:cxn modelId="{C6CD5756-D422-4B73-8251-46D3E358E658}" type="presParOf" srcId="{E3577E66-1E60-40AB-B587-B1501BA930FB}" destId="{CC9A3813-3283-4667-8E57-D6B8ED7058C3}" srcOrd="2" destOrd="0" presId="urn:microsoft.com/office/officeart/2005/8/layout/target1"/>
    <dgm:cxn modelId="{3AB4F2FE-20BB-47A1-8F13-059DB7CFEA22}" type="presParOf" srcId="{E3577E66-1E60-40AB-B587-B1501BA930FB}" destId="{78D0A059-B082-4AAD-B18A-4FD92082E471}" srcOrd="3" destOrd="0" presId="urn:microsoft.com/office/officeart/2005/8/layout/target1"/>
    <dgm:cxn modelId="{33E562C1-DA3B-4239-9847-277649EF86F9}" type="presParOf" srcId="{E3577E66-1E60-40AB-B587-B1501BA930FB}" destId="{38E56E39-B04A-469E-8B25-81C927D79EBC}" srcOrd="4" destOrd="0" presId="urn:microsoft.com/office/officeart/2005/8/layout/target1"/>
    <dgm:cxn modelId="{5881B124-F5B9-4585-8080-244AD0A3810D}" type="presParOf" srcId="{E3577E66-1E60-40AB-B587-B1501BA930FB}" destId="{0A38C9D4-CC37-4145-8760-0D8F5B6E1049}" srcOrd="5" destOrd="0" presId="urn:microsoft.com/office/officeart/2005/8/layout/target1"/>
    <dgm:cxn modelId="{4BF21105-F23E-49DC-AC17-8D072E186B1F}" type="presParOf" srcId="{E3577E66-1E60-40AB-B587-B1501BA930FB}" destId="{1B43D780-740D-4A70-9AE6-E91EB407593D}" srcOrd="6" destOrd="0" presId="urn:microsoft.com/office/officeart/2005/8/layout/target1"/>
    <dgm:cxn modelId="{C1AC29D1-3D2D-4135-835B-6D6335BFBA19}" type="presParOf" srcId="{E3577E66-1E60-40AB-B587-B1501BA930FB}" destId="{09BA91D3-464C-4D84-A858-45BC5564289E}" srcOrd="7" destOrd="0" presId="urn:microsoft.com/office/officeart/2005/8/layout/target1"/>
    <dgm:cxn modelId="{56380D91-936E-4D65-9EA9-5EBDD3564182}" type="presParOf" srcId="{E3577E66-1E60-40AB-B587-B1501BA930FB}" destId="{7DDFD293-E1E4-44A4-8425-B62BE4B3D170}" srcOrd="8" destOrd="0" presId="urn:microsoft.com/office/officeart/2005/8/layout/target1"/>
    <dgm:cxn modelId="{875F1F6B-37EE-4BFB-AE0B-79C1176A3F22}" type="presParOf" srcId="{E3577E66-1E60-40AB-B587-B1501BA930FB}" destId="{FD62AD0B-2E37-4805-8FF2-E833A8AADFF4}" srcOrd="9" destOrd="0" presId="urn:microsoft.com/office/officeart/2005/8/layout/target1"/>
    <dgm:cxn modelId="{D0249DCC-64C1-49CD-B8B0-587136F2FB55}" type="presParOf" srcId="{E3577E66-1E60-40AB-B587-B1501BA930FB}" destId="{67BDB73B-679E-42EB-B2A9-7A769E2975DD}" srcOrd="10" destOrd="0" presId="urn:microsoft.com/office/officeart/2005/8/layout/target1"/>
    <dgm:cxn modelId="{AC3DB8C8-18A6-4078-B879-11B05D844C3D}" type="presParOf" srcId="{E3577E66-1E60-40AB-B587-B1501BA930FB}" destId="{355554ED-BEDD-4563-B599-7FB8AB78B708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5F4A50A-D5AC-4195-97CF-A203AFDC5C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25828CD-85EC-45A1-8586-DDCAFDE48B7C}">
      <dgm:prSet/>
      <dgm:spPr/>
      <dgm:t>
        <a:bodyPr/>
        <a:lstStyle/>
        <a:p>
          <a:r>
            <a:rPr lang="en-GB"/>
            <a:t>Questions on flip chart</a:t>
          </a:r>
          <a:br>
            <a:rPr lang="en-GB"/>
          </a:br>
          <a:endParaRPr lang="en-US"/>
        </a:p>
      </dgm:t>
    </dgm:pt>
    <dgm:pt modelId="{FBA62DE4-38EB-4BEF-A3DA-76019A0EDE78}" type="parTrans" cxnId="{68B54E2D-3974-45BF-A050-A4C860421C14}">
      <dgm:prSet/>
      <dgm:spPr/>
      <dgm:t>
        <a:bodyPr/>
        <a:lstStyle/>
        <a:p>
          <a:endParaRPr lang="en-US"/>
        </a:p>
      </dgm:t>
    </dgm:pt>
    <dgm:pt modelId="{FF7F809A-FB6B-46AC-A568-E479766BA460}" type="sibTrans" cxnId="{68B54E2D-3974-45BF-A050-A4C860421C14}">
      <dgm:prSet/>
      <dgm:spPr/>
      <dgm:t>
        <a:bodyPr/>
        <a:lstStyle/>
        <a:p>
          <a:endParaRPr lang="en-US"/>
        </a:p>
      </dgm:t>
    </dgm:pt>
    <dgm:pt modelId="{44138D05-3EA9-481D-A6EF-1254F08B4FF2}">
      <dgm:prSet/>
      <dgm:spPr/>
      <dgm:t>
        <a:bodyPr/>
        <a:lstStyle/>
        <a:p>
          <a:r>
            <a:rPr lang="en-GB"/>
            <a:t>Questions on post-its</a:t>
          </a:r>
          <a:br>
            <a:rPr lang="en-GB"/>
          </a:br>
          <a:endParaRPr lang="en-US"/>
        </a:p>
      </dgm:t>
    </dgm:pt>
    <dgm:pt modelId="{14702BA1-759E-44C6-AD36-B8B7546AA60C}" type="parTrans" cxnId="{05219EE6-C8C5-45B6-A38C-6378C44060DF}">
      <dgm:prSet/>
      <dgm:spPr/>
      <dgm:t>
        <a:bodyPr/>
        <a:lstStyle/>
        <a:p>
          <a:endParaRPr lang="en-US"/>
        </a:p>
      </dgm:t>
    </dgm:pt>
    <dgm:pt modelId="{2AEDEE9F-49DE-4B8F-886F-FB4D4C73E7AC}" type="sibTrans" cxnId="{05219EE6-C8C5-45B6-A38C-6378C44060DF}">
      <dgm:prSet/>
      <dgm:spPr/>
      <dgm:t>
        <a:bodyPr/>
        <a:lstStyle/>
        <a:p>
          <a:endParaRPr lang="en-US"/>
        </a:p>
      </dgm:t>
    </dgm:pt>
    <dgm:pt modelId="{748403B7-710E-4F4E-8E9D-0E2DA016D403}">
      <dgm:prSet/>
      <dgm:spPr/>
      <dgm:t>
        <a:bodyPr/>
        <a:lstStyle/>
        <a:p>
          <a:r>
            <a:rPr lang="en-GB"/>
            <a:t>Ping-pong questions around the room</a:t>
          </a:r>
          <a:br>
            <a:rPr lang="en-GB"/>
          </a:br>
          <a:endParaRPr lang="en-US"/>
        </a:p>
      </dgm:t>
    </dgm:pt>
    <dgm:pt modelId="{BA428B99-02DC-4FEC-80E3-2467B9F07C6A}" type="parTrans" cxnId="{CB1BF691-319A-4266-B24E-3089FB8243A5}">
      <dgm:prSet/>
      <dgm:spPr/>
      <dgm:t>
        <a:bodyPr/>
        <a:lstStyle/>
        <a:p>
          <a:endParaRPr lang="en-US"/>
        </a:p>
      </dgm:t>
    </dgm:pt>
    <dgm:pt modelId="{D8C4C94E-8D37-4F53-B5D6-02451B3AAF28}" type="sibTrans" cxnId="{CB1BF691-319A-4266-B24E-3089FB8243A5}">
      <dgm:prSet/>
      <dgm:spPr/>
      <dgm:t>
        <a:bodyPr/>
        <a:lstStyle/>
        <a:p>
          <a:endParaRPr lang="en-US"/>
        </a:p>
      </dgm:t>
    </dgm:pt>
    <dgm:pt modelId="{5508328C-F9AC-4C08-885E-CABED50506DB}">
      <dgm:prSet/>
      <dgm:spPr/>
      <dgm:t>
        <a:bodyPr/>
        <a:lstStyle/>
        <a:p>
          <a:r>
            <a:rPr lang="en-GB"/>
            <a:t>Questions around the room</a:t>
          </a:r>
          <a:br>
            <a:rPr lang="en-GB"/>
          </a:br>
          <a:endParaRPr lang="en-US"/>
        </a:p>
      </dgm:t>
    </dgm:pt>
    <dgm:pt modelId="{9D8D757C-399D-4BFB-8363-177251470AB7}" type="parTrans" cxnId="{2B7D72D1-C13D-42FB-8E7F-923116497CA0}">
      <dgm:prSet/>
      <dgm:spPr/>
      <dgm:t>
        <a:bodyPr/>
        <a:lstStyle/>
        <a:p>
          <a:endParaRPr lang="en-US"/>
        </a:p>
      </dgm:t>
    </dgm:pt>
    <dgm:pt modelId="{B31200D8-3E57-4ED7-A926-C2D3D13B62D7}" type="sibTrans" cxnId="{2B7D72D1-C13D-42FB-8E7F-923116497CA0}">
      <dgm:prSet/>
      <dgm:spPr/>
      <dgm:t>
        <a:bodyPr/>
        <a:lstStyle/>
        <a:p>
          <a:endParaRPr lang="en-US"/>
        </a:p>
      </dgm:t>
    </dgm:pt>
    <dgm:pt modelId="{0E27C19F-E838-4709-A42F-09F03F8E8F91}">
      <dgm:prSet/>
      <dgm:spPr/>
      <dgm:t>
        <a:bodyPr/>
        <a:lstStyle/>
        <a:p>
          <a:r>
            <a:rPr lang="en-GB"/>
            <a:t>Goldfish bowl</a:t>
          </a:r>
          <a:endParaRPr lang="en-US"/>
        </a:p>
      </dgm:t>
    </dgm:pt>
    <dgm:pt modelId="{0E48CA89-23EE-474E-961C-5F225A6D1FDE}" type="parTrans" cxnId="{54928CA0-06C1-471B-B84D-CAF7B2ECDD97}">
      <dgm:prSet/>
      <dgm:spPr/>
      <dgm:t>
        <a:bodyPr/>
        <a:lstStyle/>
        <a:p>
          <a:endParaRPr lang="en-US"/>
        </a:p>
      </dgm:t>
    </dgm:pt>
    <dgm:pt modelId="{114EA39F-FE82-4AFE-8194-1A55F9C76903}" type="sibTrans" cxnId="{54928CA0-06C1-471B-B84D-CAF7B2ECDD97}">
      <dgm:prSet/>
      <dgm:spPr/>
      <dgm:t>
        <a:bodyPr/>
        <a:lstStyle/>
        <a:p>
          <a:endParaRPr lang="en-US"/>
        </a:p>
      </dgm:t>
    </dgm:pt>
    <dgm:pt modelId="{1E89F3D8-9022-4F0F-97DA-B68776D68AE0}" type="pres">
      <dgm:prSet presAssocID="{D5F4A50A-D5AC-4195-97CF-A203AFDC5CDC}" presName="root" presStyleCnt="0">
        <dgm:presLayoutVars>
          <dgm:dir/>
          <dgm:resizeHandles val="exact"/>
        </dgm:presLayoutVars>
      </dgm:prSet>
      <dgm:spPr/>
    </dgm:pt>
    <dgm:pt modelId="{70EF8D06-DC01-4F25-80B1-742F01B54544}" type="pres">
      <dgm:prSet presAssocID="{425828CD-85EC-45A1-8586-DDCAFDE48B7C}" presName="compNode" presStyleCnt="0"/>
      <dgm:spPr/>
    </dgm:pt>
    <dgm:pt modelId="{3DCED40F-481D-4B26-BC37-C8B1AB8DC1D9}" type="pres">
      <dgm:prSet presAssocID="{425828CD-85EC-45A1-8586-DDCAFDE48B7C}" presName="bgRect" presStyleLbl="bgShp" presStyleIdx="0" presStyleCnt="5"/>
      <dgm:spPr/>
    </dgm:pt>
    <dgm:pt modelId="{8836A217-6970-4EDC-A6B6-061FDD5093EB}" type="pres">
      <dgm:prSet presAssocID="{425828CD-85EC-45A1-8586-DDCAFDE48B7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rt"/>
        </a:ext>
      </dgm:extLst>
    </dgm:pt>
    <dgm:pt modelId="{1C71A4E1-F21C-4ECE-AD25-F55E4D77E7CE}" type="pres">
      <dgm:prSet presAssocID="{425828CD-85EC-45A1-8586-DDCAFDE48B7C}" presName="spaceRect" presStyleCnt="0"/>
      <dgm:spPr/>
    </dgm:pt>
    <dgm:pt modelId="{D3146D03-5148-4B7D-B8EB-AC93499A4B4A}" type="pres">
      <dgm:prSet presAssocID="{425828CD-85EC-45A1-8586-DDCAFDE48B7C}" presName="parTx" presStyleLbl="revTx" presStyleIdx="0" presStyleCnt="5">
        <dgm:presLayoutVars>
          <dgm:chMax val="0"/>
          <dgm:chPref val="0"/>
        </dgm:presLayoutVars>
      </dgm:prSet>
      <dgm:spPr/>
    </dgm:pt>
    <dgm:pt modelId="{7BA99B2C-837E-4683-B859-AB3131BE1097}" type="pres">
      <dgm:prSet presAssocID="{FF7F809A-FB6B-46AC-A568-E479766BA460}" presName="sibTrans" presStyleCnt="0"/>
      <dgm:spPr/>
    </dgm:pt>
    <dgm:pt modelId="{9038B6EB-E8FC-4513-9508-47C33BF3713E}" type="pres">
      <dgm:prSet presAssocID="{44138D05-3EA9-481D-A6EF-1254F08B4FF2}" presName="compNode" presStyleCnt="0"/>
      <dgm:spPr/>
    </dgm:pt>
    <dgm:pt modelId="{22EE9F79-8B33-4B1B-B7BF-47989AA466D1}" type="pres">
      <dgm:prSet presAssocID="{44138D05-3EA9-481D-A6EF-1254F08B4FF2}" presName="bgRect" presStyleLbl="bgShp" presStyleIdx="1" presStyleCnt="5"/>
      <dgm:spPr/>
    </dgm:pt>
    <dgm:pt modelId="{D7911BD0-7EA0-4970-B56B-236444BB1DC7}" type="pres">
      <dgm:prSet presAssocID="{44138D05-3EA9-481D-A6EF-1254F08B4FF2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097BC048-7852-491A-A3DE-6364E40E78F6}" type="pres">
      <dgm:prSet presAssocID="{44138D05-3EA9-481D-A6EF-1254F08B4FF2}" presName="spaceRect" presStyleCnt="0"/>
      <dgm:spPr/>
    </dgm:pt>
    <dgm:pt modelId="{AB44D613-2631-4296-B9A7-B6AF3995F1BD}" type="pres">
      <dgm:prSet presAssocID="{44138D05-3EA9-481D-A6EF-1254F08B4FF2}" presName="parTx" presStyleLbl="revTx" presStyleIdx="1" presStyleCnt="5">
        <dgm:presLayoutVars>
          <dgm:chMax val="0"/>
          <dgm:chPref val="0"/>
        </dgm:presLayoutVars>
      </dgm:prSet>
      <dgm:spPr/>
    </dgm:pt>
    <dgm:pt modelId="{D72DACDA-F249-4654-A188-8C8A9297C110}" type="pres">
      <dgm:prSet presAssocID="{2AEDEE9F-49DE-4B8F-886F-FB4D4C73E7AC}" presName="sibTrans" presStyleCnt="0"/>
      <dgm:spPr/>
    </dgm:pt>
    <dgm:pt modelId="{94979EC0-AE4D-4BD8-A1D4-C84EBA36D47E}" type="pres">
      <dgm:prSet presAssocID="{748403B7-710E-4F4E-8E9D-0E2DA016D403}" presName="compNode" presStyleCnt="0"/>
      <dgm:spPr/>
    </dgm:pt>
    <dgm:pt modelId="{6C0DB5B1-50EA-4EFC-937A-C8E71BCE5333}" type="pres">
      <dgm:prSet presAssocID="{748403B7-710E-4F4E-8E9D-0E2DA016D403}" presName="bgRect" presStyleLbl="bgShp" presStyleIdx="2" presStyleCnt="5"/>
      <dgm:spPr/>
    </dgm:pt>
    <dgm:pt modelId="{225E3750-ED98-4606-8FE3-69873D152728}" type="pres">
      <dgm:prSet presAssocID="{748403B7-710E-4F4E-8E9D-0E2DA016D40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er"/>
        </a:ext>
      </dgm:extLst>
    </dgm:pt>
    <dgm:pt modelId="{EF49317F-21E7-4BA6-844A-B9E17C8B10F9}" type="pres">
      <dgm:prSet presAssocID="{748403B7-710E-4F4E-8E9D-0E2DA016D403}" presName="spaceRect" presStyleCnt="0"/>
      <dgm:spPr/>
    </dgm:pt>
    <dgm:pt modelId="{137ABF45-15BC-44D6-AAEE-2FA9C65730B3}" type="pres">
      <dgm:prSet presAssocID="{748403B7-710E-4F4E-8E9D-0E2DA016D403}" presName="parTx" presStyleLbl="revTx" presStyleIdx="2" presStyleCnt="5">
        <dgm:presLayoutVars>
          <dgm:chMax val="0"/>
          <dgm:chPref val="0"/>
        </dgm:presLayoutVars>
      </dgm:prSet>
      <dgm:spPr/>
    </dgm:pt>
    <dgm:pt modelId="{770B63C7-E951-4280-A7FA-30572ED9885B}" type="pres">
      <dgm:prSet presAssocID="{D8C4C94E-8D37-4F53-B5D6-02451B3AAF28}" presName="sibTrans" presStyleCnt="0"/>
      <dgm:spPr/>
    </dgm:pt>
    <dgm:pt modelId="{E8E1C9F3-CAFA-4190-98C0-0EE930557FD4}" type="pres">
      <dgm:prSet presAssocID="{5508328C-F9AC-4C08-885E-CABED50506DB}" presName="compNode" presStyleCnt="0"/>
      <dgm:spPr/>
    </dgm:pt>
    <dgm:pt modelId="{81BAE16F-75F7-4DA7-97A0-528A11AB0222}" type="pres">
      <dgm:prSet presAssocID="{5508328C-F9AC-4C08-885E-CABED50506DB}" presName="bgRect" presStyleLbl="bgShp" presStyleIdx="3" presStyleCnt="5"/>
      <dgm:spPr/>
    </dgm:pt>
    <dgm:pt modelId="{4CA0AF47-E871-40D1-B4FC-E18F63B81338}" type="pres">
      <dgm:prSet presAssocID="{5508328C-F9AC-4C08-885E-CABED50506D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90734EEE-08F0-40D9-A524-66FFC365D528}" type="pres">
      <dgm:prSet presAssocID="{5508328C-F9AC-4C08-885E-CABED50506DB}" presName="spaceRect" presStyleCnt="0"/>
      <dgm:spPr/>
    </dgm:pt>
    <dgm:pt modelId="{951715C3-BCA3-4894-A55E-78A06361F4B1}" type="pres">
      <dgm:prSet presAssocID="{5508328C-F9AC-4C08-885E-CABED50506DB}" presName="parTx" presStyleLbl="revTx" presStyleIdx="3" presStyleCnt="5">
        <dgm:presLayoutVars>
          <dgm:chMax val="0"/>
          <dgm:chPref val="0"/>
        </dgm:presLayoutVars>
      </dgm:prSet>
      <dgm:spPr/>
    </dgm:pt>
    <dgm:pt modelId="{8BB8C926-1AC4-4909-B568-819014D1F49C}" type="pres">
      <dgm:prSet presAssocID="{B31200D8-3E57-4ED7-A926-C2D3D13B62D7}" presName="sibTrans" presStyleCnt="0"/>
      <dgm:spPr/>
    </dgm:pt>
    <dgm:pt modelId="{816A7665-96AD-47C8-B639-E6B87672370A}" type="pres">
      <dgm:prSet presAssocID="{0E27C19F-E838-4709-A42F-09F03F8E8F91}" presName="compNode" presStyleCnt="0"/>
      <dgm:spPr/>
    </dgm:pt>
    <dgm:pt modelId="{4E7CDB68-4679-4D04-87E5-41AA49225E00}" type="pres">
      <dgm:prSet presAssocID="{0E27C19F-E838-4709-A42F-09F03F8E8F91}" presName="bgRect" presStyleLbl="bgShp" presStyleIdx="4" presStyleCnt="5"/>
      <dgm:spPr/>
    </dgm:pt>
    <dgm:pt modelId="{C3BD91EA-0816-433A-9D02-A015EDB648D0}" type="pres">
      <dgm:prSet presAssocID="{0E27C19F-E838-4709-A42F-09F03F8E8F9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opsticks"/>
        </a:ext>
      </dgm:extLst>
    </dgm:pt>
    <dgm:pt modelId="{E7002CBE-5743-4B4F-B734-D60D19079089}" type="pres">
      <dgm:prSet presAssocID="{0E27C19F-E838-4709-A42F-09F03F8E8F91}" presName="spaceRect" presStyleCnt="0"/>
      <dgm:spPr/>
    </dgm:pt>
    <dgm:pt modelId="{B31303FE-792A-4790-9F33-4AF3C4F1F91F}" type="pres">
      <dgm:prSet presAssocID="{0E27C19F-E838-4709-A42F-09F03F8E8F91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D799C09-5775-45CA-84BA-F18ED34C5AEC}" type="presOf" srcId="{425828CD-85EC-45A1-8586-DDCAFDE48B7C}" destId="{D3146D03-5148-4B7D-B8EB-AC93499A4B4A}" srcOrd="0" destOrd="0" presId="urn:microsoft.com/office/officeart/2018/2/layout/IconVerticalSolidList"/>
    <dgm:cxn modelId="{42F54B12-9774-42F4-BAC7-DEC4AD6533CB}" type="presOf" srcId="{44138D05-3EA9-481D-A6EF-1254F08B4FF2}" destId="{AB44D613-2631-4296-B9A7-B6AF3995F1BD}" srcOrd="0" destOrd="0" presId="urn:microsoft.com/office/officeart/2018/2/layout/IconVerticalSolidList"/>
    <dgm:cxn modelId="{255A221C-F5F2-40B8-8B6E-4DF66B926602}" type="presOf" srcId="{748403B7-710E-4F4E-8E9D-0E2DA016D403}" destId="{137ABF45-15BC-44D6-AAEE-2FA9C65730B3}" srcOrd="0" destOrd="0" presId="urn:microsoft.com/office/officeart/2018/2/layout/IconVerticalSolidList"/>
    <dgm:cxn modelId="{68B54E2D-3974-45BF-A050-A4C860421C14}" srcId="{D5F4A50A-D5AC-4195-97CF-A203AFDC5CDC}" destId="{425828CD-85EC-45A1-8586-DDCAFDE48B7C}" srcOrd="0" destOrd="0" parTransId="{FBA62DE4-38EB-4BEF-A3DA-76019A0EDE78}" sibTransId="{FF7F809A-FB6B-46AC-A568-E479766BA460}"/>
    <dgm:cxn modelId="{8CCCF639-4C36-446A-8E59-A6ABF63157CF}" type="presOf" srcId="{5508328C-F9AC-4C08-885E-CABED50506DB}" destId="{951715C3-BCA3-4894-A55E-78A06361F4B1}" srcOrd="0" destOrd="0" presId="urn:microsoft.com/office/officeart/2018/2/layout/IconVerticalSolidList"/>
    <dgm:cxn modelId="{0459253F-4187-406B-ABF5-AF19D91870E0}" type="presOf" srcId="{0E27C19F-E838-4709-A42F-09F03F8E8F91}" destId="{B31303FE-792A-4790-9F33-4AF3C4F1F91F}" srcOrd="0" destOrd="0" presId="urn:microsoft.com/office/officeart/2018/2/layout/IconVerticalSolidList"/>
    <dgm:cxn modelId="{EE2D6A69-FFA6-48FE-B52B-7622D00C13E6}" type="presOf" srcId="{D5F4A50A-D5AC-4195-97CF-A203AFDC5CDC}" destId="{1E89F3D8-9022-4F0F-97DA-B68776D68AE0}" srcOrd="0" destOrd="0" presId="urn:microsoft.com/office/officeart/2018/2/layout/IconVerticalSolidList"/>
    <dgm:cxn modelId="{CB1BF691-319A-4266-B24E-3089FB8243A5}" srcId="{D5F4A50A-D5AC-4195-97CF-A203AFDC5CDC}" destId="{748403B7-710E-4F4E-8E9D-0E2DA016D403}" srcOrd="2" destOrd="0" parTransId="{BA428B99-02DC-4FEC-80E3-2467B9F07C6A}" sibTransId="{D8C4C94E-8D37-4F53-B5D6-02451B3AAF28}"/>
    <dgm:cxn modelId="{54928CA0-06C1-471B-B84D-CAF7B2ECDD97}" srcId="{D5F4A50A-D5AC-4195-97CF-A203AFDC5CDC}" destId="{0E27C19F-E838-4709-A42F-09F03F8E8F91}" srcOrd="4" destOrd="0" parTransId="{0E48CA89-23EE-474E-961C-5F225A6D1FDE}" sibTransId="{114EA39F-FE82-4AFE-8194-1A55F9C76903}"/>
    <dgm:cxn modelId="{2B7D72D1-C13D-42FB-8E7F-923116497CA0}" srcId="{D5F4A50A-D5AC-4195-97CF-A203AFDC5CDC}" destId="{5508328C-F9AC-4C08-885E-CABED50506DB}" srcOrd="3" destOrd="0" parTransId="{9D8D757C-399D-4BFB-8363-177251470AB7}" sibTransId="{B31200D8-3E57-4ED7-A926-C2D3D13B62D7}"/>
    <dgm:cxn modelId="{05219EE6-C8C5-45B6-A38C-6378C44060DF}" srcId="{D5F4A50A-D5AC-4195-97CF-A203AFDC5CDC}" destId="{44138D05-3EA9-481D-A6EF-1254F08B4FF2}" srcOrd="1" destOrd="0" parTransId="{14702BA1-759E-44C6-AD36-B8B7546AA60C}" sibTransId="{2AEDEE9F-49DE-4B8F-886F-FB4D4C73E7AC}"/>
    <dgm:cxn modelId="{47CEB0EC-D08B-47B4-8071-72A7FB9DCDB1}" type="presParOf" srcId="{1E89F3D8-9022-4F0F-97DA-B68776D68AE0}" destId="{70EF8D06-DC01-4F25-80B1-742F01B54544}" srcOrd="0" destOrd="0" presId="urn:microsoft.com/office/officeart/2018/2/layout/IconVerticalSolidList"/>
    <dgm:cxn modelId="{FEB236D0-EDD4-4872-975E-8C935B254228}" type="presParOf" srcId="{70EF8D06-DC01-4F25-80B1-742F01B54544}" destId="{3DCED40F-481D-4B26-BC37-C8B1AB8DC1D9}" srcOrd="0" destOrd="0" presId="urn:microsoft.com/office/officeart/2018/2/layout/IconVerticalSolidList"/>
    <dgm:cxn modelId="{FC4908C3-1538-43CB-BB22-E3D1AA02BA63}" type="presParOf" srcId="{70EF8D06-DC01-4F25-80B1-742F01B54544}" destId="{8836A217-6970-4EDC-A6B6-061FDD5093EB}" srcOrd="1" destOrd="0" presId="urn:microsoft.com/office/officeart/2018/2/layout/IconVerticalSolidList"/>
    <dgm:cxn modelId="{57A879F0-F23F-4101-A685-C1979F52F07C}" type="presParOf" srcId="{70EF8D06-DC01-4F25-80B1-742F01B54544}" destId="{1C71A4E1-F21C-4ECE-AD25-F55E4D77E7CE}" srcOrd="2" destOrd="0" presId="urn:microsoft.com/office/officeart/2018/2/layout/IconVerticalSolidList"/>
    <dgm:cxn modelId="{0880520D-1132-4887-A75D-F744C984BA21}" type="presParOf" srcId="{70EF8D06-DC01-4F25-80B1-742F01B54544}" destId="{D3146D03-5148-4B7D-B8EB-AC93499A4B4A}" srcOrd="3" destOrd="0" presId="urn:microsoft.com/office/officeart/2018/2/layout/IconVerticalSolidList"/>
    <dgm:cxn modelId="{98445B00-B50C-4C8B-BD43-BAEB146A95E7}" type="presParOf" srcId="{1E89F3D8-9022-4F0F-97DA-B68776D68AE0}" destId="{7BA99B2C-837E-4683-B859-AB3131BE1097}" srcOrd="1" destOrd="0" presId="urn:microsoft.com/office/officeart/2018/2/layout/IconVerticalSolidList"/>
    <dgm:cxn modelId="{ADA27399-3C9C-4686-9678-6D8CF2F54921}" type="presParOf" srcId="{1E89F3D8-9022-4F0F-97DA-B68776D68AE0}" destId="{9038B6EB-E8FC-4513-9508-47C33BF3713E}" srcOrd="2" destOrd="0" presId="urn:microsoft.com/office/officeart/2018/2/layout/IconVerticalSolidList"/>
    <dgm:cxn modelId="{3435263B-C9D8-454F-98B6-6F2A0DDA8893}" type="presParOf" srcId="{9038B6EB-E8FC-4513-9508-47C33BF3713E}" destId="{22EE9F79-8B33-4B1B-B7BF-47989AA466D1}" srcOrd="0" destOrd="0" presId="urn:microsoft.com/office/officeart/2018/2/layout/IconVerticalSolidList"/>
    <dgm:cxn modelId="{766D6CC4-F910-4209-84E4-4C2BBD040A5A}" type="presParOf" srcId="{9038B6EB-E8FC-4513-9508-47C33BF3713E}" destId="{D7911BD0-7EA0-4970-B56B-236444BB1DC7}" srcOrd="1" destOrd="0" presId="urn:microsoft.com/office/officeart/2018/2/layout/IconVerticalSolidList"/>
    <dgm:cxn modelId="{98EF1838-4CED-4E5D-A97E-FC33C0CE19F8}" type="presParOf" srcId="{9038B6EB-E8FC-4513-9508-47C33BF3713E}" destId="{097BC048-7852-491A-A3DE-6364E40E78F6}" srcOrd="2" destOrd="0" presId="urn:microsoft.com/office/officeart/2018/2/layout/IconVerticalSolidList"/>
    <dgm:cxn modelId="{ED0FB083-3841-4370-BD65-7FF07B91B6A0}" type="presParOf" srcId="{9038B6EB-E8FC-4513-9508-47C33BF3713E}" destId="{AB44D613-2631-4296-B9A7-B6AF3995F1BD}" srcOrd="3" destOrd="0" presId="urn:microsoft.com/office/officeart/2018/2/layout/IconVerticalSolidList"/>
    <dgm:cxn modelId="{977F184A-4D15-474C-81E2-77299872BE74}" type="presParOf" srcId="{1E89F3D8-9022-4F0F-97DA-B68776D68AE0}" destId="{D72DACDA-F249-4654-A188-8C8A9297C110}" srcOrd="3" destOrd="0" presId="urn:microsoft.com/office/officeart/2018/2/layout/IconVerticalSolidList"/>
    <dgm:cxn modelId="{C508AB47-256B-4AE7-A265-3475C54D171E}" type="presParOf" srcId="{1E89F3D8-9022-4F0F-97DA-B68776D68AE0}" destId="{94979EC0-AE4D-4BD8-A1D4-C84EBA36D47E}" srcOrd="4" destOrd="0" presId="urn:microsoft.com/office/officeart/2018/2/layout/IconVerticalSolidList"/>
    <dgm:cxn modelId="{1BFE5AC0-41B2-4320-A55F-8A95520E40E4}" type="presParOf" srcId="{94979EC0-AE4D-4BD8-A1D4-C84EBA36D47E}" destId="{6C0DB5B1-50EA-4EFC-937A-C8E71BCE5333}" srcOrd="0" destOrd="0" presId="urn:microsoft.com/office/officeart/2018/2/layout/IconVerticalSolidList"/>
    <dgm:cxn modelId="{DEB9BE44-CDFF-469B-A9B9-E4F856AF2DC5}" type="presParOf" srcId="{94979EC0-AE4D-4BD8-A1D4-C84EBA36D47E}" destId="{225E3750-ED98-4606-8FE3-69873D152728}" srcOrd="1" destOrd="0" presId="urn:microsoft.com/office/officeart/2018/2/layout/IconVerticalSolidList"/>
    <dgm:cxn modelId="{022FCA9C-B199-4EC9-ABCF-E1EC638FBC06}" type="presParOf" srcId="{94979EC0-AE4D-4BD8-A1D4-C84EBA36D47E}" destId="{EF49317F-21E7-4BA6-844A-B9E17C8B10F9}" srcOrd="2" destOrd="0" presId="urn:microsoft.com/office/officeart/2018/2/layout/IconVerticalSolidList"/>
    <dgm:cxn modelId="{7211CEBC-2653-45DE-A374-F5DA7956A113}" type="presParOf" srcId="{94979EC0-AE4D-4BD8-A1D4-C84EBA36D47E}" destId="{137ABF45-15BC-44D6-AAEE-2FA9C65730B3}" srcOrd="3" destOrd="0" presId="urn:microsoft.com/office/officeart/2018/2/layout/IconVerticalSolidList"/>
    <dgm:cxn modelId="{E773B6E3-F071-4335-AEAA-99AA0C572F38}" type="presParOf" srcId="{1E89F3D8-9022-4F0F-97DA-B68776D68AE0}" destId="{770B63C7-E951-4280-A7FA-30572ED9885B}" srcOrd="5" destOrd="0" presId="urn:microsoft.com/office/officeart/2018/2/layout/IconVerticalSolidList"/>
    <dgm:cxn modelId="{0510E79E-F1E6-41A5-A6B3-6B8CB9BC9711}" type="presParOf" srcId="{1E89F3D8-9022-4F0F-97DA-B68776D68AE0}" destId="{E8E1C9F3-CAFA-4190-98C0-0EE930557FD4}" srcOrd="6" destOrd="0" presId="urn:microsoft.com/office/officeart/2018/2/layout/IconVerticalSolidList"/>
    <dgm:cxn modelId="{34EECE95-1076-435F-903F-BFD5EE07FC6F}" type="presParOf" srcId="{E8E1C9F3-CAFA-4190-98C0-0EE930557FD4}" destId="{81BAE16F-75F7-4DA7-97A0-528A11AB0222}" srcOrd="0" destOrd="0" presId="urn:microsoft.com/office/officeart/2018/2/layout/IconVerticalSolidList"/>
    <dgm:cxn modelId="{C96F36E3-7DFD-431C-AF40-EF2A93DAD7B6}" type="presParOf" srcId="{E8E1C9F3-CAFA-4190-98C0-0EE930557FD4}" destId="{4CA0AF47-E871-40D1-B4FC-E18F63B81338}" srcOrd="1" destOrd="0" presId="urn:microsoft.com/office/officeart/2018/2/layout/IconVerticalSolidList"/>
    <dgm:cxn modelId="{C0468F84-6E98-4ECC-9F9F-02AC131B6395}" type="presParOf" srcId="{E8E1C9F3-CAFA-4190-98C0-0EE930557FD4}" destId="{90734EEE-08F0-40D9-A524-66FFC365D528}" srcOrd="2" destOrd="0" presId="urn:microsoft.com/office/officeart/2018/2/layout/IconVerticalSolidList"/>
    <dgm:cxn modelId="{8B9B5FD3-ABD9-4439-8C9B-94A045B9F5D1}" type="presParOf" srcId="{E8E1C9F3-CAFA-4190-98C0-0EE930557FD4}" destId="{951715C3-BCA3-4894-A55E-78A06361F4B1}" srcOrd="3" destOrd="0" presId="urn:microsoft.com/office/officeart/2018/2/layout/IconVerticalSolidList"/>
    <dgm:cxn modelId="{F377EEE4-BB17-4663-9517-572230254898}" type="presParOf" srcId="{1E89F3D8-9022-4F0F-97DA-B68776D68AE0}" destId="{8BB8C926-1AC4-4909-B568-819014D1F49C}" srcOrd="7" destOrd="0" presId="urn:microsoft.com/office/officeart/2018/2/layout/IconVerticalSolidList"/>
    <dgm:cxn modelId="{92A9BD59-65F7-40AC-B099-E7F51BD4D52C}" type="presParOf" srcId="{1E89F3D8-9022-4F0F-97DA-B68776D68AE0}" destId="{816A7665-96AD-47C8-B639-E6B87672370A}" srcOrd="8" destOrd="0" presId="urn:microsoft.com/office/officeart/2018/2/layout/IconVerticalSolidList"/>
    <dgm:cxn modelId="{E9DF9E53-F484-45DA-B127-B442A22C8D1C}" type="presParOf" srcId="{816A7665-96AD-47C8-B639-E6B87672370A}" destId="{4E7CDB68-4679-4D04-87E5-41AA49225E00}" srcOrd="0" destOrd="0" presId="urn:microsoft.com/office/officeart/2018/2/layout/IconVerticalSolidList"/>
    <dgm:cxn modelId="{5C34C0E0-2E29-4AA1-8557-5CA23EF295DB}" type="presParOf" srcId="{816A7665-96AD-47C8-B639-E6B87672370A}" destId="{C3BD91EA-0816-433A-9D02-A015EDB648D0}" srcOrd="1" destOrd="0" presId="urn:microsoft.com/office/officeart/2018/2/layout/IconVerticalSolidList"/>
    <dgm:cxn modelId="{9A028417-5AAA-43BA-BDC6-20B6F8EBDD8C}" type="presParOf" srcId="{816A7665-96AD-47C8-B639-E6B87672370A}" destId="{E7002CBE-5743-4B4F-B734-D60D19079089}" srcOrd="2" destOrd="0" presId="urn:microsoft.com/office/officeart/2018/2/layout/IconVerticalSolidList"/>
    <dgm:cxn modelId="{444D10EA-BD7F-4AE7-8A1A-3DB8DC218798}" type="presParOf" srcId="{816A7665-96AD-47C8-B639-E6B87672370A}" destId="{B31303FE-792A-4790-9F33-4AF3C4F1F9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2DC7B32-3CA4-483D-8AEE-6449ABDE0D6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CAF13A-6955-45FD-A901-E31ED90DD686}">
      <dgm:prSet/>
      <dgm:spPr/>
      <dgm:t>
        <a:bodyPr/>
        <a:lstStyle/>
        <a:p>
          <a:r>
            <a:rPr lang="en-GB"/>
            <a:t>Check in (what's new, feedback</a:t>
          </a:r>
          <a:endParaRPr lang="en-US"/>
        </a:p>
      </dgm:t>
    </dgm:pt>
    <dgm:pt modelId="{97BEADF8-5C4C-4F6B-98E8-E647B1304736}" type="parTrans" cxnId="{7DBE31D8-DE81-4E30-919F-D91CF6F9D4B3}">
      <dgm:prSet/>
      <dgm:spPr/>
      <dgm:t>
        <a:bodyPr/>
        <a:lstStyle/>
        <a:p>
          <a:endParaRPr lang="en-US"/>
        </a:p>
      </dgm:t>
    </dgm:pt>
    <dgm:pt modelId="{B77CD240-F924-4F67-8B78-81708DC21A08}" type="sibTrans" cxnId="{7DBE31D8-DE81-4E30-919F-D91CF6F9D4B3}">
      <dgm:prSet/>
      <dgm:spPr/>
      <dgm:t>
        <a:bodyPr/>
        <a:lstStyle/>
        <a:p>
          <a:endParaRPr lang="en-US"/>
        </a:p>
      </dgm:t>
    </dgm:pt>
    <dgm:pt modelId="{B5D25D9E-827A-4213-9481-AEFC6884BB4F}">
      <dgm:prSet/>
      <dgm:spPr/>
      <dgm:t>
        <a:bodyPr/>
        <a:lstStyle/>
        <a:p>
          <a:r>
            <a:rPr lang="en-GB"/>
            <a:t>Refresh ground rules</a:t>
          </a:r>
          <a:endParaRPr lang="en-US"/>
        </a:p>
      </dgm:t>
    </dgm:pt>
    <dgm:pt modelId="{0F39B8DF-7D9C-49D1-8EFF-BDE16AADB87D}" type="parTrans" cxnId="{986F1442-B289-4382-B266-84EA9E0CCB2E}">
      <dgm:prSet/>
      <dgm:spPr/>
      <dgm:t>
        <a:bodyPr/>
        <a:lstStyle/>
        <a:p>
          <a:endParaRPr lang="en-US"/>
        </a:p>
      </dgm:t>
    </dgm:pt>
    <dgm:pt modelId="{38347B6F-EABB-48DB-B84B-F1B866CFCC27}" type="sibTrans" cxnId="{986F1442-B289-4382-B266-84EA9E0CCB2E}">
      <dgm:prSet/>
      <dgm:spPr/>
      <dgm:t>
        <a:bodyPr/>
        <a:lstStyle/>
        <a:p>
          <a:endParaRPr lang="en-US"/>
        </a:p>
      </dgm:t>
    </dgm:pt>
    <dgm:pt modelId="{09DDB9F4-3F72-452C-87D6-BBFB634C163E}">
      <dgm:prSet/>
      <dgm:spPr/>
      <dgm:t>
        <a:bodyPr/>
        <a:lstStyle/>
        <a:p>
          <a:r>
            <a:rPr lang="en-GB"/>
            <a:t>Presenter identified</a:t>
          </a:r>
          <a:endParaRPr lang="en-US"/>
        </a:p>
      </dgm:t>
    </dgm:pt>
    <dgm:pt modelId="{A5BF8070-FED0-4A5A-AAE5-70079F03AB53}" type="parTrans" cxnId="{95DFECE9-BC2D-49C6-8F55-A9283A9E1C8A}">
      <dgm:prSet/>
      <dgm:spPr/>
      <dgm:t>
        <a:bodyPr/>
        <a:lstStyle/>
        <a:p>
          <a:endParaRPr lang="en-US"/>
        </a:p>
      </dgm:t>
    </dgm:pt>
    <dgm:pt modelId="{990B90BE-8F9D-4B37-9D92-80BE45BD69C8}" type="sibTrans" cxnId="{95DFECE9-BC2D-49C6-8F55-A9283A9E1C8A}">
      <dgm:prSet/>
      <dgm:spPr/>
      <dgm:t>
        <a:bodyPr/>
        <a:lstStyle/>
        <a:p>
          <a:endParaRPr lang="en-US"/>
        </a:p>
      </dgm:t>
    </dgm:pt>
    <dgm:pt modelId="{33CAD8F6-AE07-4AA1-82B7-B3C8B9779E31}">
      <dgm:prSet/>
      <dgm:spPr/>
      <dgm:t>
        <a:bodyPr/>
        <a:lstStyle/>
        <a:p>
          <a:r>
            <a:rPr lang="en-GB"/>
            <a:t>Present issue (content, background, issue. Must be an issue that isn't already being worked on)</a:t>
          </a:r>
          <a:endParaRPr lang="en-US"/>
        </a:p>
      </dgm:t>
    </dgm:pt>
    <dgm:pt modelId="{7380888E-60C7-4DDC-9988-8C3045D5A69E}" type="parTrans" cxnId="{98BED2C1-BB79-4927-93EC-A0B0F89C3CE2}">
      <dgm:prSet/>
      <dgm:spPr/>
      <dgm:t>
        <a:bodyPr/>
        <a:lstStyle/>
        <a:p>
          <a:endParaRPr lang="en-US"/>
        </a:p>
      </dgm:t>
    </dgm:pt>
    <dgm:pt modelId="{6B0822EA-E5DF-42E7-8148-156398857190}" type="sibTrans" cxnId="{98BED2C1-BB79-4927-93EC-A0B0F89C3CE2}">
      <dgm:prSet/>
      <dgm:spPr/>
      <dgm:t>
        <a:bodyPr/>
        <a:lstStyle/>
        <a:p>
          <a:endParaRPr lang="en-US"/>
        </a:p>
      </dgm:t>
    </dgm:pt>
    <dgm:pt modelId="{1D2F3A58-9FC2-4737-AD2B-55B4489602FB}">
      <dgm:prSet/>
      <dgm:spPr/>
      <dgm:t>
        <a:bodyPr/>
        <a:lstStyle/>
        <a:p>
          <a:r>
            <a:rPr lang="en-GB"/>
            <a:t>Paraphrase</a:t>
          </a:r>
          <a:endParaRPr lang="en-US"/>
        </a:p>
      </dgm:t>
    </dgm:pt>
    <dgm:pt modelId="{C07B8D08-4569-4135-8973-58F339517C49}" type="parTrans" cxnId="{A58EA2E5-912B-4317-B9DC-A839E8144B68}">
      <dgm:prSet/>
      <dgm:spPr/>
      <dgm:t>
        <a:bodyPr/>
        <a:lstStyle/>
        <a:p>
          <a:endParaRPr lang="en-US"/>
        </a:p>
      </dgm:t>
    </dgm:pt>
    <dgm:pt modelId="{EEF498B0-505D-4FBB-8E86-F19B2D1BBA44}" type="sibTrans" cxnId="{A58EA2E5-912B-4317-B9DC-A839E8144B68}">
      <dgm:prSet/>
      <dgm:spPr/>
      <dgm:t>
        <a:bodyPr/>
        <a:lstStyle/>
        <a:p>
          <a:endParaRPr lang="en-US"/>
        </a:p>
      </dgm:t>
    </dgm:pt>
    <dgm:pt modelId="{121D0E31-0AB6-4BB1-8D21-0764B1B47B39}">
      <dgm:prSet/>
      <dgm:spPr/>
      <dgm:t>
        <a:bodyPr/>
        <a:lstStyle/>
        <a:p>
          <a:r>
            <a:rPr lang="en-GB"/>
            <a:t>In a nutshell (I...) needs to be in the present and needs to be in the negative. Avoid guilt and words such as want, should, need, have to. If it's presented as a feeling generally there is a lack of evidence </a:t>
          </a:r>
          <a:endParaRPr lang="en-US"/>
        </a:p>
      </dgm:t>
    </dgm:pt>
    <dgm:pt modelId="{42535074-2542-41C5-BC51-C3D4C53091FB}" type="parTrans" cxnId="{00B8FB56-3779-4C7E-8F77-41AA4B8E6384}">
      <dgm:prSet/>
      <dgm:spPr/>
      <dgm:t>
        <a:bodyPr/>
        <a:lstStyle/>
        <a:p>
          <a:endParaRPr lang="en-US"/>
        </a:p>
      </dgm:t>
    </dgm:pt>
    <dgm:pt modelId="{75DADF60-E6B6-4DCE-90EC-286B1467416E}" type="sibTrans" cxnId="{00B8FB56-3779-4C7E-8F77-41AA4B8E6384}">
      <dgm:prSet/>
      <dgm:spPr/>
      <dgm:t>
        <a:bodyPr/>
        <a:lstStyle/>
        <a:p>
          <a:endParaRPr lang="en-US"/>
        </a:p>
      </dgm:t>
    </dgm:pt>
    <dgm:pt modelId="{BE20333A-4CF7-4CFE-A6DE-5335DBFECBC5}">
      <dgm:prSet/>
      <dgm:spPr/>
      <dgm:t>
        <a:bodyPr/>
        <a:lstStyle/>
        <a:p>
          <a:r>
            <a:rPr lang="en-GB"/>
            <a:t>Questioning technique - including the presenter</a:t>
          </a:r>
          <a:endParaRPr lang="en-US"/>
        </a:p>
      </dgm:t>
    </dgm:pt>
    <dgm:pt modelId="{FCC546DD-B69E-4D61-94DA-E46DFFAACD61}" type="parTrans" cxnId="{ECABC071-A1C8-453F-BF89-9EB8875EC145}">
      <dgm:prSet/>
      <dgm:spPr/>
      <dgm:t>
        <a:bodyPr/>
        <a:lstStyle/>
        <a:p>
          <a:endParaRPr lang="en-US"/>
        </a:p>
      </dgm:t>
    </dgm:pt>
    <dgm:pt modelId="{94843140-4BB8-4579-A8B3-04DBFB637AB8}" type="sibTrans" cxnId="{ECABC071-A1C8-453F-BF89-9EB8875EC145}">
      <dgm:prSet/>
      <dgm:spPr/>
      <dgm:t>
        <a:bodyPr/>
        <a:lstStyle/>
        <a:p>
          <a:endParaRPr lang="en-US"/>
        </a:p>
      </dgm:t>
    </dgm:pt>
    <dgm:pt modelId="{C8A4C9D0-55FD-4C7B-BF74-E907DDAFC064}">
      <dgm:prSet/>
      <dgm:spPr/>
      <dgm:t>
        <a:bodyPr/>
        <a:lstStyle/>
        <a:p>
          <a:r>
            <a:rPr lang="en-GB"/>
            <a:t>Response to questions </a:t>
          </a:r>
          <a:endParaRPr lang="en-US"/>
        </a:p>
      </dgm:t>
    </dgm:pt>
    <dgm:pt modelId="{2A6ABA4A-FB25-41CF-B8CB-0A5056102ED6}" type="parTrans" cxnId="{1F7661B6-96BA-47E4-BEA9-B4EE525433F7}">
      <dgm:prSet/>
      <dgm:spPr/>
      <dgm:t>
        <a:bodyPr/>
        <a:lstStyle/>
        <a:p>
          <a:endParaRPr lang="en-US"/>
        </a:p>
      </dgm:t>
    </dgm:pt>
    <dgm:pt modelId="{2932163D-AFFF-4A0A-A2FC-48C95B1FDA3B}" type="sibTrans" cxnId="{1F7661B6-96BA-47E4-BEA9-B4EE525433F7}">
      <dgm:prSet/>
      <dgm:spPr/>
      <dgm:t>
        <a:bodyPr/>
        <a:lstStyle/>
        <a:p>
          <a:endParaRPr lang="en-US"/>
        </a:p>
      </dgm:t>
    </dgm:pt>
    <dgm:pt modelId="{7E661FAB-882A-4124-B7F3-8C0C34960A04}">
      <dgm:prSet/>
      <dgm:spPr/>
      <dgm:t>
        <a:bodyPr/>
        <a:lstStyle/>
        <a:p>
          <a:r>
            <a:rPr lang="en-GB"/>
            <a:t>Paraphrase</a:t>
          </a:r>
          <a:endParaRPr lang="en-US"/>
        </a:p>
      </dgm:t>
    </dgm:pt>
    <dgm:pt modelId="{3F1DD821-39C8-43AC-8E1D-BDCB57FBB9DB}" type="parTrans" cxnId="{F1C09412-8AC1-480E-9603-9F8078A94DED}">
      <dgm:prSet/>
      <dgm:spPr/>
      <dgm:t>
        <a:bodyPr/>
        <a:lstStyle/>
        <a:p>
          <a:endParaRPr lang="en-US"/>
        </a:p>
      </dgm:t>
    </dgm:pt>
    <dgm:pt modelId="{AE482C8A-4BD1-4946-A246-B14C086C3FD9}" type="sibTrans" cxnId="{F1C09412-8AC1-480E-9603-9F8078A94DED}">
      <dgm:prSet/>
      <dgm:spPr/>
      <dgm:t>
        <a:bodyPr/>
        <a:lstStyle/>
        <a:p>
          <a:endParaRPr lang="en-US"/>
        </a:p>
      </dgm:t>
    </dgm:pt>
    <dgm:pt modelId="{B4EA39BD-6A99-42C6-A3E5-C7AF6D39036E}">
      <dgm:prSet/>
      <dgm:spPr/>
      <dgm:t>
        <a:bodyPr/>
        <a:lstStyle/>
        <a:p>
          <a:r>
            <a:rPr lang="en-GB"/>
            <a:t>Scaling (identifying move to resolution)</a:t>
          </a:r>
          <a:endParaRPr lang="en-US"/>
        </a:p>
      </dgm:t>
    </dgm:pt>
    <dgm:pt modelId="{82C28AC7-FE96-4366-B906-0CF863FA6133}" type="parTrans" cxnId="{03FDE072-AF88-4CF2-86BC-790696A138A9}">
      <dgm:prSet/>
      <dgm:spPr/>
      <dgm:t>
        <a:bodyPr/>
        <a:lstStyle/>
        <a:p>
          <a:endParaRPr lang="en-US"/>
        </a:p>
      </dgm:t>
    </dgm:pt>
    <dgm:pt modelId="{94E7D6EF-DE9E-4E46-8A5E-E88394C853BD}" type="sibTrans" cxnId="{03FDE072-AF88-4CF2-86BC-790696A138A9}">
      <dgm:prSet/>
      <dgm:spPr/>
      <dgm:t>
        <a:bodyPr/>
        <a:lstStyle/>
        <a:p>
          <a:endParaRPr lang="en-US"/>
        </a:p>
      </dgm:t>
    </dgm:pt>
    <dgm:pt modelId="{B1AF0EEC-460D-4A46-B3AE-1807C18C5D72}">
      <dgm:prSet/>
      <dgm:spPr/>
      <dgm:t>
        <a:bodyPr/>
        <a:lstStyle/>
        <a:p>
          <a:r>
            <a:rPr lang="en-GB"/>
            <a:t>Actions</a:t>
          </a:r>
          <a:endParaRPr lang="en-US"/>
        </a:p>
      </dgm:t>
    </dgm:pt>
    <dgm:pt modelId="{EA9EB359-AA32-4F28-B4BE-DDA5E67701B7}" type="parTrans" cxnId="{A95C9E42-BFF5-436B-9D78-3E29A9414531}">
      <dgm:prSet/>
      <dgm:spPr/>
      <dgm:t>
        <a:bodyPr/>
        <a:lstStyle/>
        <a:p>
          <a:endParaRPr lang="en-US"/>
        </a:p>
      </dgm:t>
    </dgm:pt>
    <dgm:pt modelId="{C21E524B-55BA-4C75-8EB2-E90A691E9D8A}" type="sibTrans" cxnId="{A95C9E42-BFF5-436B-9D78-3E29A9414531}">
      <dgm:prSet/>
      <dgm:spPr/>
      <dgm:t>
        <a:bodyPr/>
        <a:lstStyle/>
        <a:p>
          <a:endParaRPr lang="en-US"/>
        </a:p>
      </dgm:t>
    </dgm:pt>
    <dgm:pt modelId="{1A5E67A8-F677-4AA2-8D64-3E794AFF13B4}">
      <dgm:prSet/>
      <dgm:spPr/>
      <dgm:t>
        <a:bodyPr/>
        <a:lstStyle/>
        <a:p>
          <a:r>
            <a:rPr lang="en-GB"/>
            <a:t>Process review </a:t>
          </a:r>
          <a:endParaRPr lang="en-US"/>
        </a:p>
      </dgm:t>
    </dgm:pt>
    <dgm:pt modelId="{D914913E-D6A1-4BCA-943F-1C21590B543F}" type="parTrans" cxnId="{DBFEC019-EF2F-4595-B587-1DEDCC58975D}">
      <dgm:prSet/>
      <dgm:spPr/>
      <dgm:t>
        <a:bodyPr/>
        <a:lstStyle/>
        <a:p>
          <a:endParaRPr lang="en-US"/>
        </a:p>
      </dgm:t>
    </dgm:pt>
    <dgm:pt modelId="{5DE3E6F1-03FB-4323-9467-B381A8CBAD62}" type="sibTrans" cxnId="{DBFEC019-EF2F-4595-B587-1DEDCC58975D}">
      <dgm:prSet/>
      <dgm:spPr/>
      <dgm:t>
        <a:bodyPr/>
        <a:lstStyle/>
        <a:p>
          <a:endParaRPr lang="en-US"/>
        </a:p>
      </dgm:t>
    </dgm:pt>
    <dgm:pt modelId="{63DA10F7-C052-4A2E-AE12-F7BCFA6A3B49}" type="pres">
      <dgm:prSet presAssocID="{C2DC7B32-3CA4-483D-8AEE-6449ABDE0D62}" presName="diagram" presStyleCnt="0">
        <dgm:presLayoutVars>
          <dgm:dir/>
          <dgm:resizeHandles val="exact"/>
        </dgm:presLayoutVars>
      </dgm:prSet>
      <dgm:spPr/>
    </dgm:pt>
    <dgm:pt modelId="{282DBA2C-560B-489F-AC49-C586AD26C9D3}" type="pres">
      <dgm:prSet presAssocID="{48CAF13A-6955-45FD-A901-E31ED90DD686}" presName="node" presStyleLbl="node1" presStyleIdx="0" presStyleCnt="12">
        <dgm:presLayoutVars>
          <dgm:bulletEnabled val="1"/>
        </dgm:presLayoutVars>
      </dgm:prSet>
      <dgm:spPr/>
    </dgm:pt>
    <dgm:pt modelId="{37B1E058-BB61-48E9-A23F-098F96826E6C}" type="pres">
      <dgm:prSet presAssocID="{B77CD240-F924-4F67-8B78-81708DC21A08}" presName="sibTrans" presStyleCnt="0"/>
      <dgm:spPr/>
    </dgm:pt>
    <dgm:pt modelId="{F8531643-DB1A-4116-BEEF-614F1876C756}" type="pres">
      <dgm:prSet presAssocID="{B5D25D9E-827A-4213-9481-AEFC6884BB4F}" presName="node" presStyleLbl="node1" presStyleIdx="1" presStyleCnt="12">
        <dgm:presLayoutVars>
          <dgm:bulletEnabled val="1"/>
        </dgm:presLayoutVars>
      </dgm:prSet>
      <dgm:spPr/>
    </dgm:pt>
    <dgm:pt modelId="{54F84EA1-D404-4AC4-9764-A2A321B7BE5A}" type="pres">
      <dgm:prSet presAssocID="{38347B6F-EABB-48DB-B84B-F1B866CFCC27}" presName="sibTrans" presStyleCnt="0"/>
      <dgm:spPr/>
    </dgm:pt>
    <dgm:pt modelId="{ACCF7263-4B18-4CAF-932C-6B2B4F7E7977}" type="pres">
      <dgm:prSet presAssocID="{09DDB9F4-3F72-452C-87D6-BBFB634C163E}" presName="node" presStyleLbl="node1" presStyleIdx="2" presStyleCnt="12">
        <dgm:presLayoutVars>
          <dgm:bulletEnabled val="1"/>
        </dgm:presLayoutVars>
      </dgm:prSet>
      <dgm:spPr/>
    </dgm:pt>
    <dgm:pt modelId="{19D9628A-1C80-41E2-ABB9-3AD595DDC3B5}" type="pres">
      <dgm:prSet presAssocID="{990B90BE-8F9D-4B37-9D92-80BE45BD69C8}" presName="sibTrans" presStyleCnt="0"/>
      <dgm:spPr/>
    </dgm:pt>
    <dgm:pt modelId="{DDD237F1-F22E-451F-BE43-39EDA67BD6E2}" type="pres">
      <dgm:prSet presAssocID="{33CAD8F6-AE07-4AA1-82B7-B3C8B9779E31}" presName="node" presStyleLbl="node1" presStyleIdx="3" presStyleCnt="12">
        <dgm:presLayoutVars>
          <dgm:bulletEnabled val="1"/>
        </dgm:presLayoutVars>
      </dgm:prSet>
      <dgm:spPr/>
    </dgm:pt>
    <dgm:pt modelId="{B08081CA-574B-4A10-B594-084F4DA9056D}" type="pres">
      <dgm:prSet presAssocID="{6B0822EA-E5DF-42E7-8148-156398857190}" presName="sibTrans" presStyleCnt="0"/>
      <dgm:spPr/>
    </dgm:pt>
    <dgm:pt modelId="{6C9ACD35-D1A5-4D2F-9F4E-E13E832BD7B0}" type="pres">
      <dgm:prSet presAssocID="{1D2F3A58-9FC2-4737-AD2B-55B4489602FB}" presName="node" presStyleLbl="node1" presStyleIdx="4" presStyleCnt="12">
        <dgm:presLayoutVars>
          <dgm:bulletEnabled val="1"/>
        </dgm:presLayoutVars>
      </dgm:prSet>
      <dgm:spPr/>
    </dgm:pt>
    <dgm:pt modelId="{5BA2E6F5-5712-44ED-8BBB-B1A06242A63E}" type="pres">
      <dgm:prSet presAssocID="{EEF498B0-505D-4FBB-8E86-F19B2D1BBA44}" presName="sibTrans" presStyleCnt="0"/>
      <dgm:spPr/>
    </dgm:pt>
    <dgm:pt modelId="{2E468866-45B9-440B-9B86-C528CA7C58C7}" type="pres">
      <dgm:prSet presAssocID="{121D0E31-0AB6-4BB1-8D21-0764B1B47B39}" presName="node" presStyleLbl="node1" presStyleIdx="5" presStyleCnt="12">
        <dgm:presLayoutVars>
          <dgm:bulletEnabled val="1"/>
        </dgm:presLayoutVars>
      </dgm:prSet>
      <dgm:spPr/>
    </dgm:pt>
    <dgm:pt modelId="{8C0CC01F-9F20-46A3-BEEF-2F306EA2C4EB}" type="pres">
      <dgm:prSet presAssocID="{75DADF60-E6B6-4DCE-90EC-286B1467416E}" presName="sibTrans" presStyleCnt="0"/>
      <dgm:spPr/>
    </dgm:pt>
    <dgm:pt modelId="{9323CA4E-C234-4EBC-AFD9-8C4DFE5824ED}" type="pres">
      <dgm:prSet presAssocID="{BE20333A-4CF7-4CFE-A6DE-5335DBFECBC5}" presName="node" presStyleLbl="node1" presStyleIdx="6" presStyleCnt="12">
        <dgm:presLayoutVars>
          <dgm:bulletEnabled val="1"/>
        </dgm:presLayoutVars>
      </dgm:prSet>
      <dgm:spPr/>
    </dgm:pt>
    <dgm:pt modelId="{51269AF4-3FAC-4F28-BF68-684D58C040BF}" type="pres">
      <dgm:prSet presAssocID="{94843140-4BB8-4579-A8B3-04DBFB637AB8}" presName="sibTrans" presStyleCnt="0"/>
      <dgm:spPr/>
    </dgm:pt>
    <dgm:pt modelId="{520E6A01-6F2B-477B-8282-B9636717A51B}" type="pres">
      <dgm:prSet presAssocID="{C8A4C9D0-55FD-4C7B-BF74-E907DDAFC064}" presName="node" presStyleLbl="node1" presStyleIdx="7" presStyleCnt="12">
        <dgm:presLayoutVars>
          <dgm:bulletEnabled val="1"/>
        </dgm:presLayoutVars>
      </dgm:prSet>
      <dgm:spPr/>
    </dgm:pt>
    <dgm:pt modelId="{941D6F47-F8A8-4086-9E1C-0266FC1D027A}" type="pres">
      <dgm:prSet presAssocID="{2932163D-AFFF-4A0A-A2FC-48C95B1FDA3B}" presName="sibTrans" presStyleCnt="0"/>
      <dgm:spPr/>
    </dgm:pt>
    <dgm:pt modelId="{ABCF6004-2028-41EC-876F-D5D5266788FF}" type="pres">
      <dgm:prSet presAssocID="{7E661FAB-882A-4124-B7F3-8C0C34960A04}" presName="node" presStyleLbl="node1" presStyleIdx="8" presStyleCnt="12">
        <dgm:presLayoutVars>
          <dgm:bulletEnabled val="1"/>
        </dgm:presLayoutVars>
      </dgm:prSet>
      <dgm:spPr/>
    </dgm:pt>
    <dgm:pt modelId="{5555DBDD-567B-4B18-98C2-1E5D716C259D}" type="pres">
      <dgm:prSet presAssocID="{AE482C8A-4BD1-4946-A246-B14C086C3FD9}" presName="sibTrans" presStyleCnt="0"/>
      <dgm:spPr/>
    </dgm:pt>
    <dgm:pt modelId="{AED384C5-F843-412E-89FF-F978811E2E73}" type="pres">
      <dgm:prSet presAssocID="{B4EA39BD-6A99-42C6-A3E5-C7AF6D39036E}" presName="node" presStyleLbl="node1" presStyleIdx="9" presStyleCnt="12">
        <dgm:presLayoutVars>
          <dgm:bulletEnabled val="1"/>
        </dgm:presLayoutVars>
      </dgm:prSet>
      <dgm:spPr/>
    </dgm:pt>
    <dgm:pt modelId="{416A0F50-67E6-4E36-B1C5-BCB7D2B2DC37}" type="pres">
      <dgm:prSet presAssocID="{94E7D6EF-DE9E-4E46-8A5E-E88394C853BD}" presName="sibTrans" presStyleCnt="0"/>
      <dgm:spPr/>
    </dgm:pt>
    <dgm:pt modelId="{B60E8019-A192-482B-87FB-DED742C375E8}" type="pres">
      <dgm:prSet presAssocID="{B1AF0EEC-460D-4A46-B3AE-1807C18C5D72}" presName="node" presStyleLbl="node1" presStyleIdx="10" presStyleCnt="12">
        <dgm:presLayoutVars>
          <dgm:bulletEnabled val="1"/>
        </dgm:presLayoutVars>
      </dgm:prSet>
      <dgm:spPr/>
    </dgm:pt>
    <dgm:pt modelId="{10F176D7-C763-49A6-A029-B0B17D5DFBEF}" type="pres">
      <dgm:prSet presAssocID="{C21E524B-55BA-4C75-8EB2-E90A691E9D8A}" presName="sibTrans" presStyleCnt="0"/>
      <dgm:spPr/>
    </dgm:pt>
    <dgm:pt modelId="{0E4BF575-810A-4660-B9E9-0970D9F752EB}" type="pres">
      <dgm:prSet presAssocID="{1A5E67A8-F677-4AA2-8D64-3E794AFF13B4}" presName="node" presStyleLbl="node1" presStyleIdx="11" presStyleCnt="12">
        <dgm:presLayoutVars>
          <dgm:bulletEnabled val="1"/>
        </dgm:presLayoutVars>
      </dgm:prSet>
      <dgm:spPr/>
    </dgm:pt>
  </dgm:ptLst>
  <dgm:cxnLst>
    <dgm:cxn modelId="{77880303-6C5F-4501-BDF7-C227FB0FB4C3}" type="presOf" srcId="{B1AF0EEC-460D-4A46-B3AE-1807C18C5D72}" destId="{B60E8019-A192-482B-87FB-DED742C375E8}" srcOrd="0" destOrd="0" presId="urn:microsoft.com/office/officeart/2005/8/layout/default"/>
    <dgm:cxn modelId="{83995012-8FF6-4D53-A8C2-B70E47DB1A0D}" type="presOf" srcId="{121D0E31-0AB6-4BB1-8D21-0764B1B47B39}" destId="{2E468866-45B9-440B-9B86-C528CA7C58C7}" srcOrd="0" destOrd="0" presId="urn:microsoft.com/office/officeart/2005/8/layout/default"/>
    <dgm:cxn modelId="{F1C09412-8AC1-480E-9603-9F8078A94DED}" srcId="{C2DC7B32-3CA4-483D-8AEE-6449ABDE0D62}" destId="{7E661FAB-882A-4124-B7F3-8C0C34960A04}" srcOrd="8" destOrd="0" parTransId="{3F1DD821-39C8-43AC-8E1D-BDCB57FBB9DB}" sibTransId="{AE482C8A-4BD1-4946-A246-B14C086C3FD9}"/>
    <dgm:cxn modelId="{DBFEC019-EF2F-4595-B587-1DEDCC58975D}" srcId="{C2DC7B32-3CA4-483D-8AEE-6449ABDE0D62}" destId="{1A5E67A8-F677-4AA2-8D64-3E794AFF13B4}" srcOrd="11" destOrd="0" parTransId="{D914913E-D6A1-4BCA-943F-1C21590B543F}" sibTransId="{5DE3E6F1-03FB-4323-9467-B381A8CBAD62}"/>
    <dgm:cxn modelId="{F24D9932-DF3B-463A-B682-AD93964B010D}" type="presOf" srcId="{7E661FAB-882A-4124-B7F3-8C0C34960A04}" destId="{ABCF6004-2028-41EC-876F-D5D5266788FF}" srcOrd="0" destOrd="0" presId="urn:microsoft.com/office/officeart/2005/8/layout/default"/>
    <dgm:cxn modelId="{986F1442-B289-4382-B266-84EA9E0CCB2E}" srcId="{C2DC7B32-3CA4-483D-8AEE-6449ABDE0D62}" destId="{B5D25D9E-827A-4213-9481-AEFC6884BB4F}" srcOrd="1" destOrd="0" parTransId="{0F39B8DF-7D9C-49D1-8EFF-BDE16AADB87D}" sibTransId="{38347B6F-EABB-48DB-B84B-F1B866CFCC27}"/>
    <dgm:cxn modelId="{A95C9E42-BFF5-436B-9D78-3E29A9414531}" srcId="{C2DC7B32-3CA4-483D-8AEE-6449ABDE0D62}" destId="{B1AF0EEC-460D-4A46-B3AE-1807C18C5D72}" srcOrd="10" destOrd="0" parTransId="{EA9EB359-AA32-4F28-B4BE-DDA5E67701B7}" sibTransId="{C21E524B-55BA-4C75-8EB2-E90A691E9D8A}"/>
    <dgm:cxn modelId="{0C2ECA67-6256-4FF3-8725-B1A93AB4EC13}" type="presOf" srcId="{C2DC7B32-3CA4-483D-8AEE-6449ABDE0D62}" destId="{63DA10F7-C052-4A2E-AE12-F7BCFA6A3B49}" srcOrd="0" destOrd="0" presId="urn:microsoft.com/office/officeart/2005/8/layout/default"/>
    <dgm:cxn modelId="{988D006B-5D34-4E7C-8F41-BEDADDB0E1D7}" type="presOf" srcId="{48CAF13A-6955-45FD-A901-E31ED90DD686}" destId="{282DBA2C-560B-489F-AC49-C586AD26C9D3}" srcOrd="0" destOrd="0" presId="urn:microsoft.com/office/officeart/2005/8/layout/default"/>
    <dgm:cxn modelId="{B3344C4C-66A5-4964-9576-314615285197}" type="presOf" srcId="{BE20333A-4CF7-4CFE-A6DE-5335DBFECBC5}" destId="{9323CA4E-C234-4EBC-AFD9-8C4DFE5824ED}" srcOrd="0" destOrd="0" presId="urn:microsoft.com/office/officeart/2005/8/layout/default"/>
    <dgm:cxn modelId="{ECABC071-A1C8-453F-BF89-9EB8875EC145}" srcId="{C2DC7B32-3CA4-483D-8AEE-6449ABDE0D62}" destId="{BE20333A-4CF7-4CFE-A6DE-5335DBFECBC5}" srcOrd="6" destOrd="0" parTransId="{FCC546DD-B69E-4D61-94DA-E46DFFAACD61}" sibTransId="{94843140-4BB8-4579-A8B3-04DBFB637AB8}"/>
    <dgm:cxn modelId="{03FDE072-AF88-4CF2-86BC-790696A138A9}" srcId="{C2DC7B32-3CA4-483D-8AEE-6449ABDE0D62}" destId="{B4EA39BD-6A99-42C6-A3E5-C7AF6D39036E}" srcOrd="9" destOrd="0" parTransId="{82C28AC7-FE96-4366-B906-0CF863FA6133}" sibTransId="{94E7D6EF-DE9E-4E46-8A5E-E88394C853BD}"/>
    <dgm:cxn modelId="{00B8FB56-3779-4C7E-8F77-41AA4B8E6384}" srcId="{C2DC7B32-3CA4-483D-8AEE-6449ABDE0D62}" destId="{121D0E31-0AB6-4BB1-8D21-0764B1B47B39}" srcOrd="5" destOrd="0" parTransId="{42535074-2542-41C5-BC51-C3D4C53091FB}" sibTransId="{75DADF60-E6B6-4DCE-90EC-286B1467416E}"/>
    <dgm:cxn modelId="{6C028C8A-7E03-47FC-94B9-A0E10FBABFDF}" type="presOf" srcId="{1A5E67A8-F677-4AA2-8D64-3E794AFF13B4}" destId="{0E4BF575-810A-4660-B9E9-0970D9F752EB}" srcOrd="0" destOrd="0" presId="urn:microsoft.com/office/officeart/2005/8/layout/default"/>
    <dgm:cxn modelId="{2B1EEF8F-F60F-4F65-AFE2-4210738EB613}" type="presOf" srcId="{C8A4C9D0-55FD-4C7B-BF74-E907DDAFC064}" destId="{520E6A01-6F2B-477B-8282-B9636717A51B}" srcOrd="0" destOrd="0" presId="urn:microsoft.com/office/officeart/2005/8/layout/default"/>
    <dgm:cxn modelId="{F4232596-1C02-41E7-9AE7-613BB249A6B4}" type="presOf" srcId="{09DDB9F4-3F72-452C-87D6-BBFB634C163E}" destId="{ACCF7263-4B18-4CAF-932C-6B2B4F7E7977}" srcOrd="0" destOrd="0" presId="urn:microsoft.com/office/officeart/2005/8/layout/default"/>
    <dgm:cxn modelId="{A3ED2C9E-8D5D-4EEA-98D8-28FCE05225FF}" type="presOf" srcId="{B5D25D9E-827A-4213-9481-AEFC6884BB4F}" destId="{F8531643-DB1A-4116-BEEF-614F1876C756}" srcOrd="0" destOrd="0" presId="urn:microsoft.com/office/officeart/2005/8/layout/default"/>
    <dgm:cxn modelId="{18874BA8-A650-4D11-9781-A7FDBCBFD732}" type="presOf" srcId="{33CAD8F6-AE07-4AA1-82B7-B3C8B9779E31}" destId="{DDD237F1-F22E-451F-BE43-39EDA67BD6E2}" srcOrd="0" destOrd="0" presId="urn:microsoft.com/office/officeart/2005/8/layout/default"/>
    <dgm:cxn modelId="{1F7661B6-96BA-47E4-BEA9-B4EE525433F7}" srcId="{C2DC7B32-3CA4-483D-8AEE-6449ABDE0D62}" destId="{C8A4C9D0-55FD-4C7B-BF74-E907DDAFC064}" srcOrd="7" destOrd="0" parTransId="{2A6ABA4A-FB25-41CF-B8CB-0A5056102ED6}" sibTransId="{2932163D-AFFF-4A0A-A2FC-48C95B1FDA3B}"/>
    <dgm:cxn modelId="{5C7F6CC1-CCEE-408A-A03C-3919EB54D9AE}" type="presOf" srcId="{1D2F3A58-9FC2-4737-AD2B-55B4489602FB}" destId="{6C9ACD35-D1A5-4D2F-9F4E-E13E832BD7B0}" srcOrd="0" destOrd="0" presId="urn:microsoft.com/office/officeart/2005/8/layout/default"/>
    <dgm:cxn modelId="{98BED2C1-BB79-4927-93EC-A0B0F89C3CE2}" srcId="{C2DC7B32-3CA4-483D-8AEE-6449ABDE0D62}" destId="{33CAD8F6-AE07-4AA1-82B7-B3C8B9779E31}" srcOrd="3" destOrd="0" parTransId="{7380888E-60C7-4DDC-9988-8C3045D5A69E}" sibTransId="{6B0822EA-E5DF-42E7-8148-156398857190}"/>
    <dgm:cxn modelId="{9F9202C9-9512-4ED3-A743-0A8E9FBA7BCE}" type="presOf" srcId="{B4EA39BD-6A99-42C6-A3E5-C7AF6D39036E}" destId="{AED384C5-F843-412E-89FF-F978811E2E73}" srcOrd="0" destOrd="0" presId="urn:microsoft.com/office/officeart/2005/8/layout/default"/>
    <dgm:cxn modelId="{7DBE31D8-DE81-4E30-919F-D91CF6F9D4B3}" srcId="{C2DC7B32-3CA4-483D-8AEE-6449ABDE0D62}" destId="{48CAF13A-6955-45FD-A901-E31ED90DD686}" srcOrd="0" destOrd="0" parTransId="{97BEADF8-5C4C-4F6B-98E8-E647B1304736}" sibTransId="{B77CD240-F924-4F67-8B78-81708DC21A08}"/>
    <dgm:cxn modelId="{A58EA2E5-912B-4317-B9DC-A839E8144B68}" srcId="{C2DC7B32-3CA4-483D-8AEE-6449ABDE0D62}" destId="{1D2F3A58-9FC2-4737-AD2B-55B4489602FB}" srcOrd="4" destOrd="0" parTransId="{C07B8D08-4569-4135-8973-58F339517C49}" sibTransId="{EEF498B0-505D-4FBB-8E86-F19B2D1BBA44}"/>
    <dgm:cxn modelId="{95DFECE9-BC2D-49C6-8F55-A9283A9E1C8A}" srcId="{C2DC7B32-3CA4-483D-8AEE-6449ABDE0D62}" destId="{09DDB9F4-3F72-452C-87D6-BBFB634C163E}" srcOrd="2" destOrd="0" parTransId="{A5BF8070-FED0-4A5A-AAE5-70079F03AB53}" sibTransId="{990B90BE-8F9D-4B37-9D92-80BE45BD69C8}"/>
    <dgm:cxn modelId="{FAFDF299-86B2-492B-B18B-90034E3CA547}" type="presParOf" srcId="{63DA10F7-C052-4A2E-AE12-F7BCFA6A3B49}" destId="{282DBA2C-560B-489F-AC49-C586AD26C9D3}" srcOrd="0" destOrd="0" presId="urn:microsoft.com/office/officeart/2005/8/layout/default"/>
    <dgm:cxn modelId="{18CB9C64-CDE9-4B9D-9819-F12EAC7EF91C}" type="presParOf" srcId="{63DA10F7-C052-4A2E-AE12-F7BCFA6A3B49}" destId="{37B1E058-BB61-48E9-A23F-098F96826E6C}" srcOrd="1" destOrd="0" presId="urn:microsoft.com/office/officeart/2005/8/layout/default"/>
    <dgm:cxn modelId="{FC8C4E54-BF20-43F0-A1B4-94A48069648F}" type="presParOf" srcId="{63DA10F7-C052-4A2E-AE12-F7BCFA6A3B49}" destId="{F8531643-DB1A-4116-BEEF-614F1876C756}" srcOrd="2" destOrd="0" presId="urn:microsoft.com/office/officeart/2005/8/layout/default"/>
    <dgm:cxn modelId="{7CD732CB-5C0D-4935-AED4-625EB9B3F160}" type="presParOf" srcId="{63DA10F7-C052-4A2E-AE12-F7BCFA6A3B49}" destId="{54F84EA1-D404-4AC4-9764-A2A321B7BE5A}" srcOrd="3" destOrd="0" presId="urn:microsoft.com/office/officeart/2005/8/layout/default"/>
    <dgm:cxn modelId="{B67B07AC-E4FC-42B0-93EC-3627564FC7E2}" type="presParOf" srcId="{63DA10F7-C052-4A2E-AE12-F7BCFA6A3B49}" destId="{ACCF7263-4B18-4CAF-932C-6B2B4F7E7977}" srcOrd="4" destOrd="0" presId="urn:microsoft.com/office/officeart/2005/8/layout/default"/>
    <dgm:cxn modelId="{CE140AA3-3264-4BC4-B211-525519C087DA}" type="presParOf" srcId="{63DA10F7-C052-4A2E-AE12-F7BCFA6A3B49}" destId="{19D9628A-1C80-41E2-ABB9-3AD595DDC3B5}" srcOrd="5" destOrd="0" presId="urn:microsoft.com/office/officeart/2005/8/layout/default"/>
    <dgm:cxn modelId="{AE4D7AF8-DD88-4ED6-BA23-DDDE2061EE75}" type="presParOf" srcId="{63DA10F7-C052-4A2E-AE12-F7BCFA6A3B49}" destId="{DDD237F1-F22E-451F-BE43-39EDA67BD6E2}" srcOrd="6" destOrd="0" presId="urn:microsoft.com/office/officeart/2005/8/layout/default"/>
    <dgm:cxn modelId="{ACA13ACF-0DA8-428A-AEE7-BF3A3531D4B9}" type="presParOf" srcId="{63DA10F7-C052-4A2E-AE12-F7BCFA6A3B49}" destId="{B08081CA-574B-4A10-B594-084F4DA9056D}" srcOrd="7" destOrd="0" presId="urn:microsoft.com/office/officeart/2005/8/layout/default"/>
    <dgm:cxn modelId="{91342E57-BAE2-44ED-A643-1A21A5208A88}" type="presParOf" srcId="{63DA10F7-C052-4A2E-AE12-F7BCFA6A3B49}" destId="{6C9ACD35-D1A5-4D2F-9F4E-E13E832BD7B0}" srcOrd="8" destOrd="0" presId="urn:microsoft.com/office/officeart/2005/8/layout/default"/>
    <dgm:cxn modelId="{6C7618ED-F351-4BE4-B605-DF2397092B68}" type="presParOf" srcId="{63DA10F7-C052-4A2E-AE12-F7BCFA6A3B49}" destId="{5BA2E6F5-5712-44ED-8BBB-B1A06242A63E}" srcOrd="9" destOrd="0" presId="urn:microsoft.com/office/officeart/2005/8/layout/default"/>
    <dgm:cxn modelId="{153239DC-1E6E-479A-AACB-444E475C2EAB}" type="presParOf" srcId="{63DA10F7-C052-4A2E-AE12-F7BCFA6A3B49}" destId="{2E468866-45B9-440B-9B86-C528CA7C58C7}" srcOrd="10" destOrd="0" presId="urn:microsoft.com/office/officeart/2005/8/layout/default"/>
    <dgm:cxn modelId="{3CC52D76-1E3F-4880-84DD-100BCEF8794E}" type="presParOf" srcId="{63DA10F7-C052-4A2E-AE12-F7BCFA6A3B49}" destId="{8C0CC01F-9F20-46A3-BEEF-2F306EA2C4EB}" srcOrd="11" destOrd="0" presId="urn:microsoft.com/office/officeart/2005/8/layout/default"/>
    <dgm:cxn modelId="{C122A186-E0D5-4730-BB30-7CEB36E0DAED}" type="presParOf" srcId="{63DA10F7-C052-4A2E-AE12-F7BCFA6A3B49}" destId="{9323CA4E-C234-4EBC-AFD9-8C4DFE5824ED}" srcOrd="12" destOrd="0" presId="urn:microsoft.com/office/officeart/2005/8/layout/default"/>
    <dgm:cxn modelId="{44432D6D-6A6E-4B23-8B0F-32DC9738E6E3}" type="presParOf" srcId="{63DA10F7-C052-4A2E-AE12-F7BCFA6A3B49}" destId="{51269AF4-3FAC-4F28-BF68-684D58C040BF}" srcOrd="13" destOrd="0" presId="urn:microsoft.com/office/officeart/2005/8/layout/default"/>
    <dgm:cxn modelId="{15050501-E694-4A85-9CE4-280FF17BE1BC}" type="presParOf" srcId="{63DA10F7-C052-4A2E-AE12-F7BCFA6A3B49}" destId="{520E6A01-6F2B-477B-8282-B9636717A51B}" srcOrd="14" destOrd="0" presId="urn:microsoft.com/office/officeart/2005/8/layout/default"/>
    <dgm:cxn modelId="{0C68DE58-DBEB-440B-BBD4-12B9BE6C1D29}" type="presParOf" srcId="{63DA10F7-C052-4A2E-AE12-F7BCFA6A3B49}" destId="{941D6F47-F8A8-4086-9E1C-0266FC1D027A}" srcOrd="15" destOrd="0" presId="urn:microsoft.com/office/officeart/2005/8/layout/default"/>
    <dgm:cxn modelId="{63EC6A62-3C4A-423A-ABD9-4821DFB41303}" type="presParOf" srcId="{63DA10F7-C052-4A2E-AE12-F7BCFA6A3B49}" destId="{ABCF6004-2028-41EC-876F-D5D5266788FF}" srcOrd="16" destOrd="0" presId="urn:microsoft.com/office/officeart/2005/8/layout/default"/>
    <dgm:cxn modelId="{D3A0AFCD-8992-450F-8066-86B95882371B}" type="presParOf" srcId="{63DA10F7-C052-4A2E-AE12-F7BCFA6A3B49}" destId="{5555DBDD-567B-4B18-98C2-1E5D716C259D}" srcOrd="17" destOrd="0" presId="urn:microsoft.com/office/officeart/2005/8/layout/default"/>
    <dgm:cxn modelId="{E48B8F9C-390D-433F-9BED-8A2C19720A33}" type="presParOf" srcId="{63DA10F7-C052-4A2E-AE12-F7BCFA6A3B49}" destId="{AED384C5-F843-412E-89FF-F978811E2E73}" srcOrd="18" destOrd="0" presId="urn:microsoft.com/office/officeart/2005/8/layout/default"/>
    <dgm:cxn modelId="{0019BF62-03B7-43B9-85FC-8F2CA8D313E6}" type="presParOf" srcId="{63DA10F7-C052-4A2E-AE12-F7BCFA6A3B49}" destId="{416A0F50-67E6-4E36-B1C5-BCB7D2B2DC37}" srcOrd="19" destOrd="0" presId="urn:microsoft.com/office/officeart/2005/8/layout/default"/>
    <dgm:cxn modelId="{4BD21303-6F73-4BDA-AF3B-3702725C3C8D}" type="presParOf" srcId="{63DA10F7-C052-4A2E-AE12-F7BCFA6A3B49}" destId="{B60E8019-A192-482B-87FB-DED742C375E8}" srcOrd="20" destOrd="0" presId="urn:microsoft.com/office/officeart/2005/8/layout/default"/>
    <dgm:cxn modelId="{0A14B124-DEAD-4AB7-9E02-3EA936B9621F}" type="presParOf" srcId="{63DA10F7-C052-4A2E-AE12-F7BCFA6A3B49}" destId="{10F176D7-C763-49A6-A029-B0B17D5DFBEF}" srcOrd="21" destOrd="0" presId="urn:microsoft.com/office/officeart/2005/8/layout/default"/>
    <dgm:cxn modelId="{314B7C3B-F8AC-49AA-9B96-BEF6A22B6DB0}" type="presParOf" srcId="{63DA10F7-C052-4A2E-AE12-F7BCFA6A3B49}" destId="{0E4BF575-810A-4660-B9E9-0970D9F752EB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705100-DF72-45DD-A95F-9A984F92B1D4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3DC07DB-118C-4C3A-8E7E-17EB044562DB}">
      <dgm:prSet/>
      <dgm:spPr/>
      <dgm:t>
        <a:bodyPr/>
        <a:lstStyle/>
        <a:p>
          <a:r>
            <a:rPr lang="en-GB"/>
            <a:t>What do we mean by non-directive questions? </a:t>
          </a:r>
          <a:endParaRPr lang="en-US"/>
        </a:p>
      </dgm:t>
    </dgm:pt>
    <dgm:pt modelId="{BA027706-62C9-4C95-915A-DD07C50FBE5A}" type="parTrans" cxnId="{78763C97-6303-48E4-ADE7-AA9E27C32AB4}">
      <dgm:prSet/>
      <dgm:spPr/>
      <dgm:t>
        <a:bodyPr/>
        <a:lstStyle/>
        <a:p>
          <a:endParaRPr lang="en-US"/>
        </a:p>
      </dgm:t>
    </dgm:pt>
    <dgm:pt modelId="{03D4104F-7401-4367-ACAE-0275FB053988}" type="sibTrans" cxnId="{78763C97-6303-48E4-ADE7-AA9E27C32AB4}">
      <dgm:prSet/>
      <dgm:spPr/>
      <dgm:t>
        <a:bodyPr/>
        <a:lstStyle/>
        <a:p>
          <a:endParaRPr lang="en-US"/>
        </a:p>
      </dgm:t>
    </dgm:pt>
    <dgm:pt modelId="{A8080CAD-F5CA-4E4A-AD75-084936D956DC}">
      <dgm:prSet/>
      <dgm:spPr/>
      <dgm:t>
        <a:bodyPr/>
        <a:lstStyle/>
        <a:p>
          <a:r>
            <a:rPr lang="en-GB"/>
            <a:t>Let's practice! </a:t>
          </a:r>
          <a:endParaRPr lang="en-US"/>
        </a:p>
      </dgm:t>
    </dgm:pt>
    <dgm:pt modelId="{2A5ADB6F-15E0-4C8A-A507-336D1F2250C3}" type="parTrans" cxnId="{992D2414-AF45-4EE8-98D5-A727018A6B11}">
      <dgm:prSet/>
      <dgm:spPr/>
      <dgm:t>
        <a:bodyPr/>
        <a:lstStyle/>
        <a:p>
          <a:endParaRPr lang="en-US"/>
        </a:p>
      </dgm:t>
    </dgm:pt>
    <dgm:pt modelId="{42B2EE8D-1A41-4A86-9C56-CD5EE916D3B7}" type="sibTrans" cxnId="{992D2414-AF45-4EE8-98D5-A727018A6B11}">
      <dgm:prSet/>
      <dgm:spPr/>
      <dgm:t>
        <a:bodyPr/>
        <a:lstStyle/>
        <a:p>
          <a:endParaRPr lang="en-US"/>
        </a:p>
      </dgm:t>
    </dgm:pt>
    <dgm:pt modelId="{AC3B43FA-5580-4B0B-B6E9-63214B219CFA}" type="pres">
      <dgm:prSet presAssocID="{E2705100-DF72-45DD-A95F-9A984F92B1D4}" presName="diagram" presStyleCnt="0">
        <dgm:presLayoutVars>
          <dgm:dir/>
          <dgm:resizeHandles val="exact"/>
        </dgm:presLayoutVars>
      </dgm:prSet>
      <dgm:spPr/>
    </dgm:pt>
    <dgm:pt modelId="{BFBB56E5-B033-45F4-A4C1-75572BB470C1}" type="pres">
      <dgm:prSet presAssocID="{43DC07DB-118C-4C3A-8E7E-17EB044562DB}" presName="node" presStyleLbl="node1" presStyleIdx="0" presStyleCnt="2">
        <dgm:presLayoutVars>
          <dgm:bulletEnabled val="1"/>
        </dgm:presLayoutVars>
      </dgm:prSet>
      <dgm:spPr/>
    </dgm:pt>
    <dgm:pt modelId="{BF38B07B-7982-4943-AF83-5479ADC2CFCD}" type="pres">
      <dgm:prSet presAssocID="{03D4104F-7401-4367-ACAE-0275FB053988}" presName="sibTrans" presStyleCnt="0"/>
      <dgm:spPr/>
    </dgm:pt>
    <dgm:pt modelId="{B1D8DB66-C80F-4C80-85DE-6C317F42BDD7}" type="pres">
      <dgm:prSet presAssocID="{A8080CAD-F5CA-4E4A-AD75-084936D956DC}" presName="node" presStyleLbl="node1" presStyleIdx="1" presStyleCnt="2">
        <dgm:presLayoutVars>
          <dgm:bulletEnabled val="1"/>
        </dgm:presLayoutVars>
      </dgm:prSet>
      <dgm:spPr/>
    </dgm:pt>
  </dgm:ptLst>
  <dgm:cxnLst>
    <dgm:cxn modelId="{992D2414-AF45-4EE8-98D5-A727018A6B11}" srcId="{E2705100-DF72-45DD-A95F-9A984F92B1D4}" destId="{A8080CAD-F5CA-4E4A-AD75-084936D956DC}" srcOrd="1" destOrd="0" parTransId="{2A5ADB6F-15E0-4C8A-A507-336D1F2250C3}" sibTransId="{42B2EE8D-1A41-4A86-9C56-CD5EE916D3B7}"/>
    <dgm:cxn modelId="{E1A0F819-0281-46A2-8D09-7C1770AF06FC}" type="presOf" srcId="{E2705100-DF72-45DD-A95F-9A984F92B1D4}" destId="{AC3B43FA-5580-4B0B-B6E9-63214B219CFA}" srcOrd="0" destOrd="0" presId="urn:microsoft.com/office/officeart/2005/8/layout/default"/>
    <dgm:cxn modelId="{166D9A30-F455-4679-BF5E-8728D4F6CE4F}" type="presOf" srcId="{A8080CAD-F5CA-4E4A-AD75-084936D956DC}" destId="{B1D8DB66-C80F-4C80-85DE-6C317F42BDD7}" srcOrd="0" destOrd="0" presId="urn:microsoft.com/office/officeart/2005/8/layout/default"/>
    <dgm:cxn modelId="{78763C97-6303-48E4-ADE7-AA9E27C32AB4}" srcId="{E2705100-DF72-45DD-A95F-9A984F92B1D4}" destId="{43DC07DB-118C-4C3A-8E7E-17EB044562DB}" srcOrd="0" destOrd="0" parTransId="{BA027706-62C9-4C95-915A-DD07C50FBE5A}" sibTransId="{03D4104F-7401-4367-ACAE-0275FB053988}"/>
    <dgm:cxn modelId="{D16377CD-4D02-48BD-AAC4-D995F7DFE53C}" type="presOf" srcId="{43DC07DB-118C-4C3A-8E7E-17EB044562DB}" destId="{BFBB56E5-B033-45F4-A4C1-75572BB470C1}" srcOrd="0" destOrd="0" presId="urn:microsoft.com/office/officeart/2005/8/layout/default"/>
    <dgm:cxn modelId="{7BE5CA54-913D-47C5-955E-46619B53115F}" type="presParOf" srcId="{AC3B43FA-5580-4B0B-B6E9-63214B219CFA}" destId="{BFBB56E5-B033-45F4-A4C1-75572BB470C1}" srcOrd="0" destOrd="0" presId="urn:microsoft.com/office/officeart/2005/8/layout/default"/>
    <dgm:cxn modelId="{D2259BD2-249C-4E26-9FEA-7C7E45220F9C}" type="presParOf" srcId="{AC3B43FA-5580-4B0B-B6E9-63214B219CFA}" destId="{BF38B07B-7982-4943-AF83-5479ADC2CFCD}" srcOrd="1" destOrd="0" presId="urn:microsoft.com/office/officeart/2005/8/layout/default"/>
    <dgm:cxn modelId="{1A18E35A-EBE4-4148-BA07-BD9886EBD346}" type="presParOf" srcId="{AC3B43FA-5580-4B0B-B6E9-63214B219CFA}" destId="{B1D8DB66-C80F-4C80-85DE-6C317F42BDD7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9F205B-6BB0-4F66-84B7-AA3C8096E469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C57C663-C3B6-4C75-BADB-9C097D015EC6}">
      <dgm:prSet/>
      <dgm:spPr/>
      <dgm:t>
        <a:bodyPr/>
        <a:lstStyle/>
        <a:p>
          <a:r>
            <a:rPr lang="en-GB"/>
            <a:t>formal, where a mentee is dependent on the mentor’s guidance;</a:t>
          </a:r>
          <a:endParaRPr lang="en-US"/>
        </a:p>
      </dgm:t>
    </dgm:pt>
    <dgm:pt modelId="{4BD0797F-9746-447E-9C09-6487E7E7D20A}" type="parTrans" cxnId="{03FF954A-236C-4F95-87A7-67016DF5D6AE}">
      <dgm:prSet/>
      <dgm:spPr/>
      <dgm:t>
        <a:bodyPr/>
        <a:lstStyle/>
        <a:p>
          <a:endParaRPr lang="en-US"/>
        </a:p>
      </dgm:t>
    </dgm:pt>
    <dgm:pt modelId="{F80149C2-940C-4565-936A-B23E952AABC8}" type="sibTrans" cxnId="{03FF954A-236C-4F95-87A7-67016DF5D6AE}">
      <dgm:prSet/>
      <dgm:spPr/>
      <dgm:t>
        <a:bodyPr/>
        <a:lstStyle/>
        <a:p>
          <a:endParaRPr lang="en-US"/>
        </a:p>
      </dgm:t>
    </dgm:pt>
    <dgm:pt modelId="{F57FB021-744F-4E35-BF2F-9635DC4B2D58}">
      <dgm:prSet/>
      <dgm:spPr/>
      <dgm:t>
        <a:bodyPr/>
        <a:lstStyle/>
        <a:p>
          <a:r>
            <a:rPr lang="en-GB"/>
            <a:t>cautious, where mentee is likely to begin to feel confident in completing tasks alone;</a:t>
          </a:r>
          <a:endParaRPr lang="en-US"/>
        </a:p>
      </dgm:t>
    </dgm:pt>
    <dgm:pt modelId="{8297FD48-40D0-4433-8658-FE4E4B2EEB81}" type="parTrans" cxnId="{0A381B11-FD03-4869-8B1C-DA412BDF8459}">
      <dgm:prSet/>
      <dgm:spPr/>
      <dgm:t>
        <a:bodyPr/>
        <a:lstStyle/>
        <a:p>
          <a:endParaRPr lang="en-US"/>
        </a:p>
      </dgm:t>
    </dgm:pt>
    <dgm:pt modelId="{69615D06-C7CD-49D7-B49D-55034C646807}" type="sibTrans" cxnId="{0A381B11-FD03-4869-8B1C-DA412BDF8459}">
      <dgm:prSet/>
      <dgm:spPr/>
      <dgm:t>
        <a:bodyPr/>
        <a:lstStyle/>
        <a:p>
          <a:endParaRPr lang="en-US"/>
        </a:p>
      </dgm:t>
    </dgm:pt>
    <dgm:pt modelId="{61CEC0A0-F990-49C4-B702-1D94DA6A0C88}">
      <dgm:prSet/>
      <dgm:spPr/>
      <dgm:t>
        <a:bodyPr/>
        <a:lstStyle/>
        <a:p>
          <a:r>
            <a:rPr lang="en-GB"/>
            <a:t>sharing, where the mentee’s opinion is respected as much as the mentor’s</a:t>
          </a:r>
          <a:endParaRPr lang="en-US"/>
        </a:p>
      </dgm:t>
    </dgm:pt>
    <dgm:pt modelId="{EAE392CB-1B37-40C5-A2E8-912F4E56C163}" type="parTrans" cxnId="{3238FB76-7A61-4EE5-B644-E129A3AED7AC}">
      <dgm:prSet/>
      <dgm:spPr/>
      <dgm:t>
        <a:bodyPr/>
        <a:lstStyle/>
        <a:p>
          <a:endParaRPr lang="en-US"/>
        </a:p>
      </dgm:t>
    </dgm:pt>
    <dgm:pt modelId="{A3D30970-8452-4CC6-9AFA-D0CEF95228FD}" type="sibTrans" cxnId="{3238FB76-7A61-4EE5-B644-E129A3AED7AC}">
      <dgm:prSet/>
      <dgm:spPr/>
      <dgm:t>
        <a:bodyPr/>
        <a:lstStyle/>
        <a:p>
          <a:endParaRPr lang="en-US"/>
        </a:p>
      </dgm:t>
    </dgm:pt>
    <dgm:pt modelId="{41672D58-49DA-425A-B5F2-7E9BC7D8D965}">
      <dgm:prSet/>
      <dgm:spPr/>
      <dgm:t>
        <a:bodyPr/>
        <a:lstStyle/>
        <a:p>
          <a:r>
            <a:rPr lang="en-GB"/>
            <a:t>open, where both recognize the expertise of the other and this is openly acknowledged;</a:t>
          </a:r>
          <a:endParaRPr lang="en-US"/>
        </a:p>
      </dgm:t>
    </dgm:pt>
    <dgm:pt modelId="{1AD1FB6A-E12E-4B7F-A18F-3C61C747C083}" type="parTrans" cxnId="{9796C04F-9448-437F-A4DA-5F0776C6CCA0}">
      <dgm:prSet/>
      <dgm:spPr/>
      <dgm:t>
        <a:bodyPr/>
        <a:lstStyle/>
        <a:p>
          <a:endParaRPr lang="en-US"/>
        </a:p>
      </dgm:t>
    </dgm:pt>
    <dgm:pt modelId="{692DBB16-EA91-4B56-83CC-647E8135E61C}" type="sibTrans" cxnId="{9796C04F-9448-437F-A4DA-5F0776C6CCA0}">
      <dgm:prSet/>
      <dgm:spPr/>
      <dgm:t>
        <a:bodyPr/>
        <a:lstStyle/>
        <a:p>
          <a:endParaRPr lang="en-US"/>
        </a:p>
      </dgm:t>
    </dgm:pt>
    <dgm:pt modelId="{7EEA162D-BA72-45BA-8E77-59BD5BD8CE58}">
      <dgm:prSet/>
      <dgm:spPr/>
      <dgm:t>
        <a:bodyPr/>
        <a:lstStyle/>
        <a:p>
          <a:r>
            <a:rPr lang="en-GB"/>
            <a:t>beyond, where the relationship evolves into a friendship of equals.</a:t>
          </a:r>
          <a:endParaRPr lang="en-US"/>
        </a:p>
      </dgm:t>
    </dgm:pt>
    <dgm:pt modelId="{EED7B4BE-1416-4152-87AA-AEAE3B194442}" type="parTrans" cxnId="{2DA78BE8-9A7F-4AF9-B073-E87F0A98B5B9}">
      <dgm:prSet/>
      <dgm:spPr/>
      <dgm:t>
        <a:bodyPr/>
        <a:lstStyle/>
        <a:p>
          <a:endParaRPr lang="en-US"/>
        </a:p>
      </dgm:t>
    </dgm:pt>
    <dgm:pt modelId="{6832B852-F1E8-4DD8-ADD5-5F8DF3F0DEC4}" type="sibTrans" cxnId="{2DA78BE8-9A7F-4AF9-B073-E87F0A98B5B9}">
      <dgm:prSet/>
      <dgm:spPr/>
      <dgm:t>
        <a:bodyPr/>
        <a:lstStyle/>
        <a:p>
          <a:endParaRPr lang="en-US"/>
        </a:p>
      </dgm:t>
    </dgm:pt>
    <dgm:pt modelId="{F27C2B3E-E0CF-4418-96E5-C8642585AC36}" type="pres">
      <dgm:prSet presAssocID="{029F205B-6BB0-4F66-84B7-AA3C8096E469}" presName="outerComposite" presStyleCnt="0">
        <dgm:presLayoutVars>
          <dgm:chMax val="5"/>
          <dgm:dir/>
          <dgm:resizeHandles val="exact"/>
        </dgm:presLayoutVars>
      </dgm:prSet>
      <dgm:spPr/>
    </dgm:pt>
    <dgm:pt modelId="{3EAE2E02-F1D0-4D42-987C-5E54B0CBB42F}" type="pres">
      <dgm:prSet presAssocID="{029F205B-6BB0-4F66-84B7-AA3C8096E469}" presName="dummyMaxCanvas" presStyleCnt="0">
        <dgm:presLayoutVars/>
      </dgm:prSet>
      <dgm:spPr/>
    </dgm:pt>
    <dgm:pt modelId="{5BCC7898-E98D-4405-8C19-D69241EDA2ED}" type="pres">
      <dgm:prSet presAssocID="{029F205B-6BB0-4F66-84B7-AA3C8096E469}" presName="FiveNodes_1" presStyleLbl="node1" presStyleIdx="0" presStyleCnt="5">
        <dgm:presLayoutVars>
          <dgm:bulletEnabled val="1"/>
        </dgm:presLayoutVars>
      </dgm:prSet>
      <dgm:spPr/>
    </dgm:pt>
    <dgm:pt modelId="{93D47D0F-880A-47E0-9FF4-EFF71377F0A0}" type="pres">
      <dgm:prSet presAssocID="{029F205B-6BB0-4F66-84B7-AA3C8096E469}" presName="FiveNodes_2" presStyleLbl="node1" presStyleIdx="1" presStyleCnt="5">
        <dgm:presLayoutVars>
          <dgm:bulletEnabled val="1"/>
        </dgm:presLayoutVars>
      </dgm:prSet>
      <dgm:spPr/>
    </dgm:pt>
    <dgm:pt modelId="{A93045F7-4E86-43D4-92E4-6AB128CE4114}" type="pres">
      <dgm:prSet presAssocID="{029F205B-6BB0-4F66-84B7-AA3C8096E469}" presName="FiveNodes_3" presStyleLbl="node1" presStyleIdx="2" presStyleCnt="5">
        <dgm:presLayoutVars>
          <dgm:bulletEnabled val="1"/>
        </dgm:presLayoutVars>
      </dgm:prSet>
      <dgm:spPr/>
    </dgm:pt>
    <dgm:pt modelId="{35E2C2A9-2E46-4100-8EDA-45BEB7DC278C}" type="pres">
      <dgm:prSet presAssocID="{029F205B-6BB0-4F66-84B7-AA3C8096E469}" presName="FiveNodes_4" presStyleLbl="node1" presStyleIdx="3" presStyleCnt="5">
        <dgm:presLayoutVars>
          <dgm:bulletEnabled val="1"/>
        </dgm:presLayoutVars>
      </dgm:prSet>
      <dgm:spPr/>
    </dgm:pt>
    <dgm:pt modelId="{56FEEE1A-5A62-41A3-B882-633EFA4EFE3F}" type="pres">
      <dgm:prSet presAssocID="{029F205B-6BB0-4F66-84B7-AA3C8096E469}" presName="FiveNodes_5" presStyleLbl="node1" presStyleIdx="4" presStyleCnt="5">
        <dgm:presLayoutVars>
          <dgm:bulletEnabled val="1"/>
        </dgm:presLayoutVars>
      </dgm:prSet>
      <dgm:spPr/>
    </dgm:pt>
    <dgm:pt modelId="{C43C72CE-5F11-402C-8BF5-81467EEE67FE}" type="pres">
      <dgm:prSet presAssocID="{029F205B-6BB0-4F66-84B7-AA3C8096E469}" presName="FiveConn_1-2" presStyleLbl="fgAccFollowNode1" presStyleIdx="0" presStyleCnt="4">
        <dgm:presLayoutVars>
          <dgm:bulletEnabled val="1"/>
        </dgm:presLayoutVars>
      </dgm:prSet>
      <dgm:spPr/>
    </dgm:pt>
    <dgm:pt modelId="{51EE888F-24DE-448E-A672-55F837BBF719}" type="pres">
      <dgm:prSet presAssocID="{029F205B-6BB0-4F66-84B7-AA3C8096E469}" presName="FiveConn_2-3" presStyleLbl="fgAccFollowNode1" presStyleIdx="1" presStyleCnt="4">
        <dgm:presLayoutVars>
          <dgm:bulletEnabled val="1"/>
        </dgm:presLayoutVars>
      </dgm:prSet>
      <dgm:spPr/>
    </dgm:pt>
    <dgm:pt modelId="{D3E3200F-975F-4DFB-ADE2-17AD35C97A7A}" type="pres">
      <dgm:prSet presAssocID="{029F205B-6BB0-4F66-84B7-AA3C8096E469}" presName="FiveConn_3-4" presStyleLbl="fgAccFollowNode1" presStyleIdx="2" presStyleCnt="4">
        <dgm:presLayoutVars>
          <dgm:bulletEnabled val="1"/>
        </dgm:presLayoutVars>
      </dgm:prSet>
      <dgm:spPr/>
    </dgm:pt>
    <dgm:pt modelId="{47E7579E-2342-4CB0-A9DD-835AC64129AE}" type="pres">
      <dgm:prSet presAssocID="{029F205B-6BB0-4F66-84B7-AA3C8096E469}" presName="FiveConn_4-5" presStyleLbl="fgAccFollowNode1" presStyleIdx="3" presStyleCnt="4">
        <dgm:presLayoutVars>
          <dgm:bulletEnabled val="1"/>
        </dgm:presLayoutVars>
      </dgm:prSet>
      <dgm:spPr/>
    </dgm:pt>
    <dgm:pt modelId="{F8711B2F-7FCA-43D3-9E39-A8111648F0ED}" type="pres">
      <dgm:prSet presAssocID="{029F205B-6BB0-4F66-84B7-AA3C8096E469}" presName="FiveNodes_1_text" presStyleLbl="node1" presStyleIdx="4" presStyleCnt="5">
        <dgm:presLayoutVars>
          <dgm:bulletEnabled val="1"/>
        </dgm:presLayoutVars>
      </dgm:prSet>
      <dgm:spPr/>
    </dgm:pt>
    <dgm:pt modelId="{F99BEE47-BA3C-4BC9-B20D-B88794A57A37}" type="pres">
      <dgm:prSet presAssocID="{029F205B-6BB0-4F66-84B7-AA3C8096E469}" presName="FiveNodes_2_text" presStyleLbl="node1" presStyleIdx="4" presStyleCnt="5">
        <dgm:presLayoutVars>
          <dgm:bulletEnabled val="1"/>
        </dgm:presLayoutVars>
      </dgm:prSet>
      <dgm:spPr/>
    </dgm:pt>
    <dgm:pt modelId="{63C1F109-7D62-4BED-9D6C-E22D4931A23E}" type="pres">
      <dgm:prSet presAssocID="{029F205B-6BB0-4F66-84B7-AA3C8096E469}" presName="FiveNodes_3_text" presStyleLbl="node1" presStyleIdx="4" presStyleCnt="5">
        <dgm:presLayoutVars>
          <dgm:bulletEnabled val="1"/>
        </dgm:presLayoutVars>
      </dgm:prSet>
      <dgm:spPr/>
    </dgm:pt>
    <dgm:pt modelId="{1123F673-AF79-40D1-8712-B79E89927B79}" type="pres">
      <dgm:prSet presAssocID="{029F205B-6BB0-4F66-84B7-AA3C8096E469}" presName="FiveNodes_4_text" presStyleLbl="node1" presStyleIdx="4" presStyleCnt="5">
        <dgm:presLayoutVars>
          <dgm:bulletEnabled val="1"/>
        </dgm:presLayoutVars>
      </dgm:prSet>
      <dgm:spPr/>
    </dgm:pt>
    <dgm:pt modelId="{6FB72624-2945-41A8-A963-BC3C77E65BCE}" type="pres">
      <dgm:prSet presAssocID="{029F205B-6BB0-4F66-84B7-AA3C8096E46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0A381B11-FD03-4869-8B1C-DA412BDF8459}" srcId="{029F205B-6BB0-4F66-84B7-AA3C8096E469}" destId="{F57FB021-744F-4E35-BF2F-9635DC4B2D58}" srcOrd="1" destOrd="0" parTransId="{8297FD48-40D0-4433-8658-FE4E4B2EEB81}" sibTransId="{69615D06-C7CD-49D7-B49D-55034C646807}"/>
    <dgm:cxn modelId="{44AF2A30-5D72-4EB6-AE84-8C435C36DE3D}" type="presOf" srcId="{61CEC0A0-F990-49C4-B702-1D94DA6A0C88}" destId="{A93045F7-4E86-43D4-92E4-6AB128CE4114}" srcOrd="0" destOrd="0" presId="urn:microsoft.com/office/officeart/2005/8/layout/vProcess5"/>
    <dgm:cxn modelId="{E966753A-A62A-405E-A516-4244FDB39E86}" type="presOf" srcId="{41672D58-49DA-425A-B5F2-7E9BC7D8D965}" destId="{35E2C2A9-2E46-4100-8EDA-45BEB7DC278C}" srcOrd="0" destOrd="0" presId="urn:microsoft.com/office/officeart/2005/8/layout/vProcess5"/>
    <dgm:cxn modelId="{03FF954A-236C-4F95-87A7-67016DF5D6AE}" srcId="{029F205B-6BB0-4F66-84B7-AA3C8096E469}" destId="{4C57C663-C3B6-4C75-BADB-9C097D015EC6}" srcOrd="0" destOrd="0" parTransId="{4BD0797F-9746-447E-9C09-6487E7E7D20A}" sibTransId="{F80149C2-940C-4565-936A-B23E952AABC8}"/>
    <dgm:cxn modelId="{2A8A136F-19EB-4623-BE23-8FB878A9EF4F}" type="presOf" srcId="{41672D58-49DA-425A-B5F2-7E9BC7D8D965}" destId="{1123F673-AF79-40D1-8712-B79E89927B79}" srcOrd="1" destOrd="0" presId="urn:microsoft.com/office/officeart/2005/8/layout/vProcess5"/>
    <dgm:cxn modelId="{9796C04F-9448-437F-A4DA-5F0776C6CCA0}" srcId="{029F205B-6BB0-4F66-84B7-AA3C8096E469}" destId="{41672D58-49DA-425A-B5F2-7E9BC7D8D965}" srcOrd="3" destOrd="0" parTransId="{1AD1FB6A-E12E-4B7F-A18F-3C61C747C083}" sibTransId="{692DBB16-EA91-4B56-83CC-647E8135E61C}"/>
    <dgm:cxn modelId="{65068570-FC76-4371-8668-E6AA68053979}" type="presOf" srcId="{4C57C663-C3B6-4C75-BADB-9C097D015EC6}" destId="{5BCC7898-E98D-4405-8C19-D69241EDA2ED}" srcOrd="0" destOrd="0" presId="urn:microsoft.com/office/officeart/2005/8/layout/vProcess5"/>
    <dgm:cxn modelId="{B5797C73-846B-4DA6-BAF2-85A596C8C674}" type="presOf" srcId="{F80149C2-940C-4565-936A-B23E952AABC8}" destId="{C43C72CE-5F11-402C-8BF5-81467EEE67FE}" srcOrd="0" destOrd="0" presId="urn:microsoft.com/office/officeart/2005/8/layout/vProcess5"/>
    <dgm:cxn modelId="{933EF374-4682-4960-8CD3-49B9A517F53B}" type="presOf" srcId="{A3D30970-8452-4CC6-9AFA-D0CEF95228FD}" destId="{D3E3200F-975F-4DFB-ADE2-17AD35C97A7A}" srcOrd="0" destOrd="0" presId="urn:microsoft.com/office/officeart/2005/8/layout/vProcess5"/>
    <dgm:cxn modelId="{3238FB76-7A61-4EE5-B644-E129A3AED7AC}" srcId="{029F205B-6BB0-4F66-84B7-AA3C8096E469}" destId="{61CEC0A0-F990-49C4-B702-1D94DA6A0C88}" srcOrd="2" destOrd="0" parTransId="{EAE392CB-1B37-40C5-A2E8-912F4E56C163}" sibTransId="{A3D30970-8452-4CC6-9AFA-D0CEF95228FD}"/>
    <dgm:cxn modelId="{86E3517E-D460-4893-B0D3-A1DAA30D0DD2}" type="presOf" srcId="{7EEA162D-BA72-45BA-8E77-59BD5BD8CE58}" destId="{6FB72624-2945-41A8-A963-BC3C77E65BCE}" srcOrd="1" destOrd="0" presId="urn:microsoft.com/office/officeart/2005/8/layout/vProcess5"/>
    <dgm:cxn modelId="{2671407F-FAB2-4DF8-90A7-F20D690B5BE6}" type="presOf" srcId="{7EEA162D-BA72-45BA-8E77-59BD5BD8CE58}" destId="{56FEEE1A-5A62-41A3-B882-633EFA4EFE3F}" srcOrd="0" destOrd="0" presId="urn:microsoft.com/office/officeart/2005/8/layout/vProcess5"/>
    <dgm:cxn modelId="{85797580-AB37-4346-927A-79F45B2E7582}" type="presOf" srcId="{692DBB16-EA91-4B56-83CC-647E8135E61C}" destId="{47E7579E-2342-4CB0-A9DD-835AC64129AE}" srcOrd="0" destOrd="0" presId="urn:microsoft.com/office/officeart/2005/8/layout/vProcess5"/>
    <dgm:cxn modelId="{7DE3E886-35A3-4534-9FA2-C41F6D2C0190}" type="presOf" srcId="{F57FB021-744F-4E35-BF2F-9635DC4B2D58}" destId="{93D47D0F-880A-47E0-9FF4-EFF71377F0A0}" srcOrd="0" destOrd="0" presId="urn:microsoft.com/office/officeart/2005/8/layout/vProcess5"/>
    <dgm:cxn modelId="{05389790-8DE2-42CF-9466-A7D1FE885277}" type="presOf" srcId="{61CEC0A0-F990-49C4-B702-1D94DA6A0C88}" destId="{63C1F109-7D62-4BED-9D6C-E22D4931A23E}" srcOrd="1" destOrd="0" presId="urn:microsoft.com/office/officeart/2005/8/layout/vProcess5"/>
    <dgm:cxn modelId="{AD393EB4-947E-44BB-A677-52C321FEC1E2}" type="presOf" srcId="{F57FB021-744F-4E35-BF2F-9635DC4B2D58}" destId="{F99BEE47-BA3C-4BC9-B20D-B88794A57A37}" srcOrd="1" destOrd="0" presId="urn:microsoft.com/office/officeart/2005/8/layout/vProcess5"/>
    <dgm:cxn modelId="{44D491C2-C3CF-49ED-8071-4F0A90EB13EB}" type="presOf" srcId="{4C57C663-C3B6-4C75-BADB-9C097D015EC6}" destId="{F8711B2F-7FCA-43D3-9E39-A8111648F0ED}" srcOrd="1" destOrd="0" presId="urn:microsoft.com/office/officeart/2005/8/layout/vProcess5"/>
    <dgm:cxn modelId="{3D669FDD-EABA-4BD4-A331-64A813130243}" type="presOf" srcId="{69615D06-C7CD-49D7-B49D-55034C646807}" destId="{51EE888F-24DE-448E-A672-55F837BBF719}" srcOrd="0" destOrd="0" presId="urn:microsoft.com/office/officeart/2005/8/layout/vProcess5"/>
    <dgm:cxn modelId="{BBA505E0-4651-4B56-9040-4BAE8410D271}" type="presOf" srcId="{029F205B-6BB0-4F66-84B7-AA3C8096E469}" destId="{F27C2B3E-E0CF-4418-96E5-C8642585AC36}" srcOrd="0" destOrd="0" presId="urn:microsoft.com/office/officeart/2005/8/layout/vProcess5"/>
    <dgm:cxn modelId="{2DA78BE8-9A7F-4AF9-B073-E87F0A98B5B9}" srcId="{029F205B-6BB0-4F66-84B7-AA3C8096E469}" destId="{7EEA162D-BA72-45BA-8E77-59BD5BD8CE58}" srcOrd="4" destOrd="0" parTransId="{EED7B4BE-1416-4152-87AA-AEAE3B194442}" sibTransId="{6832B852-F1E8-4DD8-ADD5-5F8DF3F0DEC4}"/>
    <dgm:cxn modelId="{7FF1945D-FAFD-4AAD-B895-1168DE812835}" type="presParOf" srcId="{F27C2B3E-E0CF-4418-96E5-C8642585AC36}" destId="{3EAE2E02-F1D0-4D42-987C-5E54B0CBB42F}" srcOrd="0" destOrd="0" presId="urn:microsoft.com/office/officeart/2005/8/layout/vProcess5"/>
    <dgm:cxn modelId="{E095F376-CEB0-4642-8F48-06866618A7CF}" type="presParOf" srcId="{F27C2B3E-E0CF-4418-96E5-C8642585AC36}" destId="{5BCC7898-E98D-4405-8C19-D69241EDA2ED}" srcOrd="1" destOrd="0" presId="urn:microsoft.com/office/officeart/2005/8/layout/vProcess5"/>
    <dgm:cxn modelId="{03C1248D-33DA-477B-93F8-B756CC24646E}" type="presParOf" srcId="{F27C2B3E-E0CF-4418-96E5-C8642585AC36}" destId="{93D47D0F-880A-47E0-9FF4-EFF71377F0A0}" srcOrd="2" destOrd="0" presId="urn:microsoft.com/office/officeart/2005/8/layout/vProcess5"/>
    <dgm:cxn modelId="{AC437AB1-E7AA-44A1-ADB3-58E1BAACD777}" type="presParOf" srcId="{F27C2B3E-E0CF-4418-96E5-C8642585AC36}" destId="{A93045F7-4E86-43D4-92E4-6AB128CE4114}" srcOrd="3" destOrd="0" presId="urn:microsoft.com/office/officeart/2005/8/layout/vProcess5"/>
    <dgm:cxn modelId="{694E6A85-FB00-44A6-9868-80CA9F79B842}" type="presParOf" srcId="{F27C2B3E-E0CF-4418-96E5-C8642585AC36}" destId="{35E2C2A9-2E46-4100-8EDA-45BEB7DC278C}" srcOrd="4" destOrd="0" presId="urn:microsoft.com/office/officeart/2005/8/layout/vProcess5"/>
    <dgm:cxn modelId="{055097DD-23F4-43A4-B1B9-67D24D67BCBA}" type="presParOf" srcId="{F27C2B3E-E0CF-4418-96E5-C8642585AC36}" destId="{56FEEE1A-5A62-41A3-B882-633EFA4EFE3F}" srcOrd="5" destOrd="0" presId="urn:microsoft.com/office/officeart/2005/8/layout/vProcess5"/>
    <dgm:cxn modelId="{4DF819B7-773B-404C-8A41-1914165C0161}" type="presParOf" srcId="{F27C2B3E-E0CF-4418-96E5-C8642585AC36}" destId="{C43C72CE-5F11-402C-8BF5-81467EEE67FE}" srcOrd="6" destOrd="0" presId="urn:microsoft.com/office/officeart/2005/8/layout/vProcess5"/>
    <dgm:cxn modelId="{3407898B-5B5C-4FD7-85DC-47FED4E4C66A}" type="presParOf" srcId="{F27C2B3E-E0CF-4418-96E5-C8642585AC36}" destId="{51EE888F-24DE-448E-A672-55F837BBF719}" srcOrd="7" destOrd="0" presId="urn:microsoft.com/office/officeart/2005/8/layout/vProcess5"/>
    <dgm:cxn modelId="{C7E288B8-19A4-44C6-927B-07B0CF924648}" type="presParOf" srcId="{F27C2B3E-E0CF-4418-96E5-C8642585AC36}" destId="{D3E3200F-975F-4DFB-ADE2-17AD35C97A7A}" srcOrd="8" destOrd="0" presId="urn:microsoft.com/office/officeart/2005/8/layout/vProcess5"/>
    <dgm:cxn modelId="{DB0F8EA9-0986-484D-BD1A-293BD9BF7EA7}" type="presParOf" srcId="{F27C2B3E-E0CF-4418-96E5-C8642585AC36}" destId="{47E7579E-2342-4CB0-A9DD-835AC64129AE}" srcOrd="9" destOrd="0" presId="urn:microsoft.com/office/officeart/2005/8/layout/vProcess5"/>
    <dgm:cxn modelId="{C213377E-062A-45ED-ACE3-93095536F926}" type="presParOf" srcId="{F27C2B3E-E0CF-4418-96E5-C8642585AC36}" destId="{F8711B2F-7FCA-43D3-9E39-A8111648F0ED}" srcOrd="10" destOrd="0" presId="urn:microsoft.com/office/officeart/2005/8/layout/vProcess5"/>
    <dgm:cxn modelId="{EE1AE827-523C-4C7C-B8EA-3C1BB7A54242}" type="presParOf" srcId="{F27C2B3E-E0CF-4418-96E5-C8642585AC36}" destId="{F99BEE47-BA3C-4BC9-B20D-B88794A57A37}" srcOrd="11" destOrd="0" presId="urn:microsoft.com/office/officeart/2005/8/layout/vProcess5"/>
    <dgm:cxn modelId="{ED9170AF-16CC-4228-A4FB-BA736619C755}" type="presParOf" srcId="{F27C2B3E-E0CF-4418-96E5-C8642585AC36}" destId="{63C1F109-7D62-4BED-9D6C-E22D4931A23E}" srcOrd="12" destOrd="0" presId="urn:microsoft.com/office/officeart/2005/8/layout/vProcess5"/>
    <dgm:cxn modelId="{32833884-6CF9-4ABF-BECF-C73D44980EE5}" type="presParOf" srcId="{F27C2B3E-E0CF-4418-96E5-C8642585AC36}" destId="{1123F673-AF79-40D1-8712-B79E89927B79}" srcOrd="13" destOrd="0" presId="urn:microsoft.com/office/officeart/2005/8/layout/vProcess5"/>
    <dgm:cxn modelId="{A9C247F4-FBE7-41CC-9346-D4215146B22E}" type="presParOf" srcId="{F27C2B3E-E0CF-4418-96E5-C8642585AC36}" destId="{6FB72624-2945-41A8-A963-BC3C77E65BC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38BF660-D3F1-49A7-AFE1-F685EEC025E4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C7BB841-67BB-4F17-AF16-0838A761F7F3}">
      <dgm:prSet/>
      <dgm:spPr/>
      <dgm:t>
        <a:bodyPr/>
        <a:lstStyle/>
        <a:p>
          <a:r>
            <a:rPr lang="en-GB"/>
            <a:t>Alliance - getting to know each other and establishing a contract, the all-important building of a relationship within agreed boundaries.</a:t>
          </a:r>
          <a:endParaRPr lang="en-US"/>
        </a:p>
      </dgm:t>
    </dgm:pt>
    <dgm:pt modelId="{79F90238-0532-419B-A6C6-7DA8B29990DA}" type="parTrans" cxnId="{94220B4C-1825-4911-A971-F7B5FBF22935}">
      <dgm:prSet/>
      <dgm:spPr/>
      <dgm:t>
        <a:bodyPr/>
        <a:lstStyle/>
        <a:p>
          <a:endParaRPr lang="en-US"/>
        </a:p>
      </dgm:t>
    </dgm:pt>
    <dgm:pt modelId="{A0B8A49A-7F3C-4211-9572-F200F6BF451F}" type="sibTrans" cxnId="{94220B4C-1825-4911-A971-F7B5FBF22935}">
      <dgm:prSet/>
      <dgm:spPr/>
      <dgm:t>
        <a:bodyPr/>
        <a:lstStyle/>
        <a:p>
          <a:endParaRPr lang="en-US"/>
        </a:p>
      </dgm:t>
    </dgm:pt>
    <dgm:pt modelId="{33CEBC25-D9F5-4A0A-9D8A-A459BC90FE1D}">
      <dgm:prSet/>
      <dgm:spPr/>
      <dgm:t>
        <a:bodyPr/>
        <a:lstStyle/>
        <a:p>
          <a:r>
            <a:rPr lang="en-GB"/>
            <a:t>Assessment -a reminder of Dicken’s character Fagin, who ‘assessed the situation’ including the context and the ‘dream’. This is the story.</a:t>
          </a:r>
          <a:endParaRPr lang="en-US"/>
        </a:p>
      </dgm:t>
    </dgm:pt>
    <dgm:pt modelId="{B71F3575-B459-49D4-B65D-96DDD86A5147}" type="parTrans" cxnId="{A6DFE6A9-7347-4FC8-85C1-32EC91A94B7F}">
      <dgm:prSet/>
      <dgm:spPr/>
      <dgm:t>
        <a:bodyPr/>
        <a:lstStyle/>
        <a:p>
          <a:endParaRPr lang="en-US"/>
        </a:p>
      </dgm:t>
    </dgm:pt>
    <dgm:pt modelId="{4B9B69F8-85FB-46DD-AA7F-80CC0D8A6246}" type="sibTrans" cxnId="{A6DFE6A9-7347-4FC8-85C1-32EC91A94B7F}">
      <dgm:prSet/>
      <dgm:spPr/>
      <dgm:t>
        <a:bodyPr/>
        <a:lstStyle/>
        <a:p>
          <a:endParaRPr lang="en-US"/>
        </a:p>
      </dgm:t>
    </dgm:pt>
    <dgm:pt modelId="{EE87EF8E-3646-40EA-8A2B-249AAE927D5E}">
      <dgm:prSet/>
      <dgm:spPr/>
      <dgm:t>
        <a:bodyPr/>
        <a:lstStyle/>
        <a:p>
          <a:r>
            <a:rPr lang="en-GB"/>
            <a:t>Analysis - a chance to see things differently and become aware of potential opportunities and problems.</a:t>
          </a:r>
          <a:endParaRPr lang="en-US"/>
        </a:p>
      </dgm:t>
    </dgm:pt>
    <dgm:pt modelId="{DE503F0F-0ECE-4CC4-B62A-A39FDAA0D23D}" type="parTrans" cxnId="{0482F408-CDBC-44E8-AD17-B8825CAD02CC}">
      <dgm:prSet/>
      <dgm:spPr/>
      <dgm:t>
        <a:bodyPr/>
        <a:lstStyle/>
        <a:p>
          <a:endParaRPr lang="en-US"/>
        </a:p>
      </dgm:t>
    </dgm:pt>
    <dgm:pt modelId="{590477D4-6F8C-4E9B-BF53-2E915830FACC}" type="sibTrans" cxnId="{0482F408-CDBC-44E8-AD17-B8825CAD02CC}">
      <dgm:prSet/>
      <dgm:spPr/>
      <dgm:t>
        <a:bodyPr/>
        <a:lstStyle/>
        <a:p>
          <a:endParaRPr lang="en-US"/>
        </a:p>
      </dgm:t>
    </dgm:pt>
    <dgm:pt modelId="{E5336540-26D1-44FA-BE2C-24E49090071F}">
      <dgm:prSet/>
      <dgm:spPr/>
      <dgm:t>
        <a:bodyPr/>
        <a:lstStyle/>
        <a:p>
          <a:r>
            <a:rPr lang="en-GB"/>
            <a:t>Alternatives - exploring options, even silly ones, and challenging or confronting.</a:t>
          </a:r>
          <a:endParaRPr lang="en-US"/>
        </a:p>
      </dgm:t>
    </dgm:pt>
    <dgm:pt modelId="{1B9B66D3-7FAB-4AB1-8213-FF9F79F3FD7D}" type="parTrans" cxnId="{EE05F9BD-6BE2-4A42-8064-3453CDCFC721}">
      <dgm:prSet/>
      <dgm:spPr/>
      <dgm:t>
        <a:bodyPr/>
        <a:lstStyle/>
        <a:p>
          <a:endParaRPr lang="en-US"/>
        </a:p>
      </dgm:t>
    </dgm:pt>
    <dgm:pt modelId="{A1274BCD-E76A-4FD1-A2D0-59178F0C07F2}" type="sibTrans" cxnId="{EE05F9BD-6BE2-4A42-8064-3453CDCFC721}">
      <dgm:prSet/>
      <dgm:spPr/>
      <dgm:t>
        <a:bodyPr/>
        <a:lstStyle/>
        <a:p>
          <a:endParaRPr lang="en-US"/>
        </a:p>
      </dgm:t>
    </dgm:pt>
    <dgm:pt modelId="{F4662D22-6D17-45ED-BD6D-CC3545AEB0AA}">
      <dgm:prSet/>
      <dgm:spPr/>
      <dgm:t>
        <a:bodyPr/>
        <a:lstStyle/>
        <a:p>
          <a:r>
            <a:rPr lang="en-GB"/>
            <a:t>Action planning - what each option means and selecting.</a:t>
          </a:r>
          <a:endParaRPr lang="en-US"/>
        </a:p>
      </dgm:t>
    </dgm:pt>
    <dgm:pt modelId="{AD777062-FEBE-4374-A20B-8B74AE25BDA6}" type="parTrans" cxnId="{A2E76036-F1A4-40CD-BDF2-6897A5262CCC}">
      <dgm:prSet/>
      <dgm:spPr/>
      <dgm:t>
        <a:bodyPr/>
        <a:lstStyle/>
        <a:p>
          <a:endParaRPr lang="en-US"/>
        </a:p>
      </dgm:t>
    </dgm:pt>
    <dgm:pt modelId="{C55230AE-396C-4E43-8623-C803251523A0}" type="sibTrans" cxnId="{A2E76036-F1A4-40CD-BDF2-6897A5262CCC}">
      <dgm:prSet/>
      <dgm:spPr/>
      <dgm:t>
        <a:bodyPr/>
        <a:lstStyle/>
        <a:p>
          <a:endParaRPr lang="en-US"/>
        </a:p>
      </dgm:t>
    </dgm:pt>
    <dgm:pt modelId="{66F94383-0A51-42A1-9374-6B9AB59A853B}">
      <dgm:prSet/>
      <dgm:spPr/>
      <dgm:t>
        <a:bodyPr/>
        <a:lstStyle/>
        <a:p>
          <a:r>
            <a:rPr lang="en-GB"/>
            <a:t>Action planning - what each option means and selecting.</a:t>
          </a:r>
          <a:endParaRPr lang="en-US"/>
        </a:p>
      </dgm:t>
    </dgm:pt>
    <dgm:pt modelId="{FEEB5D08-516D-48BD-B883-908E71A8B396}" type="parTrans" cxnId="{2AD45113-FBDA-4AEA-990C-A21E4E923D36}">
      <dgm:prSet/>
      <dgm:spPr/>
      <dgm:t>
        <a:bodyPr/>
        <a:lstStyle/>
        <a:p>
          <a:endParaRPr lang="en-US"/>
        </a:p>
      </dgm:t>
    </dgm:pt>
    <dgm:pt modelId="{3D05524F-117E-406A-90D8-CFD9B6F7771A}" type="sibTrans" cxnId="{2AD45113-FBDA-4AEA-990C-A21E4E923D36}">
      <dgm:prSet/>
      <dgm:spPr/>
      <dgm:t>
        <a:bodyPr/>
        <a:lstStyle/>
        <a:p>
          <a:endParaRPr lang="en-US"/>
        </a:p>
      </dgm:t>
    </dgm:pt>
    <dgm:pt modelId="{31AEB96C-F146-4A41-9B82-427117CB0BAF}">
      <dgm:prSet/>
      <dgm:spPr/>
      <dgm:t>
        <a:bodyPr/>
        <a:lstStyle/>
        <a:p>
          <a:r>
            <a:rPr lang="en-GB"/>
            <a:t>Appraisal - review the actions from last session.</a:t>
          </a:r>
          <a:endParaRPr lang="en-US"/>
        </a:p>
      </dgm:t>
    </dgm:pt>
    <dgm:pt modelId="{70FD5968-4D79-402F-831C-74A83731B197}" type="parTrans" cxnId="{26B6D84E-D626-42CD-9F3A-74E0B61FB3C2}">
      <dgm:prSet/>
      <dgm:spPr/>
      <dgm:t>
        <a:bodyPr/>
        <a:lstStyle/>
        <a:p>
          <a:endParaRPr lang="en-US"/>
        </a:p>
      </dgm:t>
    </dgm:pt>
    <dgm:pt modelId="{4D5547CA-2F19-44DB-8BF0-B6FC5C44A9D8}" type="sibTrans" cxnId="{26B6D84E-D626-42CD-9F3A-74E0B61FB3C2}">
      <dgm:prSet/>
      <dgm:spPr/>
      <dgm:t>
        <a:bodyPr/>
        <a:lstStyle/>
        <a:p>
          <a:endParaRPr lang="en-US"/>
        </a:p>
      </dgm:t>
    </dgm:pt>
    <dgm:pt modelId="{045C7FD7-A443-405B-8722-A1B82E343ECC}" type="pres">
      <dgm:prSet presAssocID="{F38BF660-D3F1-49A7-AFE1-F685EEC025E4}" presName="diagram" presStyleCnt="0">
        <dgm:presLayoutVars>
          <dgm:dir/>
          <dgm:resizeHandles val="exact"/>
        </dgm:presLayoutVars>
      </dgm:prSet>
      <dgm:spPr/>
    </dgm:pt>
    <dgm:pt modelId="{BB854690-11B4-437E-B026-7F24CF73A46A}" type="pres">
      <dgm:prSet presAssocID="{9C7BB841-67BB-4F17-AF16-0838A761F7F3}" presName="node" presStyleLbl="node1" presStyleIdx="0" presStyleCnt="7">
        <dgm:presLayoutVars>
          <dgm:bulletEnabled val="1"/>
        </dgm:presLayoutVars>
      </dgm:prSet>
      <dgm:spPr/>
    </dgm:pt>
    <dgm:pt modelId="{8EA1B5AE-CB32-4E66-B245-653876605E8E}" type="pres">
      <dgm:prSet presAssocID="{A0B8A49A-7F3C-4211-9572-F200F6BF451F}" presName="sibTrans" presStyleCnt="0"/>
      <dgm:spPr/>
    </dgm:pt>
    <dgm:pt modelId="{8C8576F3-3A40-4CEA-8EDF-07BB4C5F9137}" type="pres">
      <dgm:prSet presAssocID="{33CEBC25-D9F5-4A0A-9D8A-A459BC90FE1D}" presName="node" presStyleLbl="node1" presStyleIdx="1" presStyleCnt="7">
        <dgm:presLayoutVars>
          <dgm:bulletEnabled val="1"/>
        </dgm:presLayoutVars>
      </dgm:prSet>
      <dgm:spPr/>
    </dgm:pt>
    <dgm:pt modelId="{D6E18B29-FD91-4F1F-8A05-BC31548770EB}" type="pres">
      <dgm:prSet presAssocID="{4B9B69F8-85FB-46DD-AA7F-80CC0D8A6246}" presName="sibTrans" presStyleCnt="0"/>
      <dgm:spPr/>
    </dgm:pt>
    <dgm:pt modelId="{F1A2BF6A-3B35-46E7-8ECC-2F0C89F77000}" type="pres">
      <dgm:prSet presAssocID="{EE87EF8E-3646-40EA-8A2B-249AAE927D5E}" presName="node" presStyleLbl="node1" presStyleIdx="2" presStyleCnt="7">
        <dgm:presLayoutVars>
          <dgm:bulletEnabled val="1"/>
        </dgm:presLayoutVars>
      </dgm:prSet>
      <dgm:spPr/>
    </dgm:pt>
    <dgm:pt modelId="{97516467-6C9F-44D7-9AE7-328467F2A9D6}" type="pres">
      <dgm:prSet presAssocID="{590477D4-6F8C-4E9B-BF53-2E915830FACC}" presName="sibTrans" presStyleCnt="0"/>
      <dgm:spPr/>
    </dgm:pt>
    <dgm:pt modelId="{87FF2FD9-9B78-44D1-B401-A6D2C8DA234A}" type="pres">
      <dgm:prSet presAssocID="{E5336540-26D1-44FA-BE2C-24E49090071F}" presName="node" presStyleLbl="node1" presStyleIdx="3" presStyleCnt="7">
        <dgm:presLayoutVars>
          <dgm:bulletEnabled val="1"/>
        </dgm:presLayoutVars>
      </dgm:prSet>
      <dgm:spPr/>
    </dgm:pt>
    <dgm:pt modelId="{759CA52A-D18B-47F3-9597-9BD4CB74FB99}" type="pres">
      <dgm:prSet presAssocID="{A1274BCD-E76A-4FD1-A2D0-59178F0C07F2}" presName="sibTrans" presStyleCnt="0"/>
      <dgm:spPr/>
    </dgm:pt>
    <dgm:pt modelId="{B5CE98A3-C3AB-4C21-8306-30805D1FCD1A}" type="pres">
      <dgm:prSet presAssocID="{F4662D22-6D17-45ED-BD6D-CC3545AEB0AA}" presName="node" presStyleLbl="node1" presStyleIdx="4" presStyleCnt="7">
        <dgm:presLayoutVars>
          <dgm:bulletEnabled val="1"/>
        </dgm:presLayoutVars>
      </dgm:prSet>
      <dgm:spPr/>
    </dgm:pt>
    <dgm:pt modelId="{D5036A85-C674-4A0E-ADC9-A45252B97B99}" type="pres">
      <dgm:prSet presAssocID="{C55230AE-396C-4E43-8623-C803251523A0}" presName="sibTrans" presStyleCnt="0"/>
      <dgm:spPr/>
    </dgm:pt>
    <dgm:pt modelId="{92137A91-5900-41B8-BEF8-7442EBE5ACF1}" type="pres">
      <dgm:prSet presAssocID="{66F94383-0A51-42A1-9374-6B9AB59A853B}" presName="node" presStyleLbl="node1" presStyleIdx="5" presStyleCnt="7">
        <dgm:presLayoutVars>
          <dgm:bulletEnabled val="1"/>
        </dgm:presLayoutVars>
      </dgm:prSet>
      <dgm:spPr/>
    </dgm:pt>
    <dgm:pt modelId="{8E05C023-CA3E-455E-A0C8-4D6E10729759}" type="pres">
      <dgm:prSet presAssocID="{3D05524F-117E-406A-90D8-CFD9B6F7771A}" presName="sibTrans" presStyleCnt="0"/>
      <dgm:spPr/>
    </dgm:pt>
    <dgm:pt modelId="{9BD61B92-828E-45B6-9995-90C2F1937370}" type="pres">
      <dgm:prSet presAssocID="{31AEB96C-F146-4A41-9B82-427117CB0BAF}" presName="node" presStyleLbl="node1" presStyleIdx="6" presStyleCnt="7">
        <dgm:presLayoutVars>
          <dgm:bulletEnabled val="1"/>
        </dgm:presLayoutVars>
      </dgm:prSet>
      <dgm:spPr/>
    </dgm:pt>
  </dgm:ptLst>
  <dgm:cxnLst>
    <dgm:cxn modelId="{0482F408-CDBC-44E8-AD17-B8825CAD02CC}" srcId="{F38BF660-D3F1-49A7-AFE1-F685EEC025E4}" destId="{EE87EF8E-3646-40EA-8A2B-249AAE927D5E}" srcOrd="2" destOrd="0" parTransId="{DE503F0F-0ECE-4CC4-B62A-A39FDAA0D23D}" sibTransId="{590477D4-6F8C-4E9B-BF53-2E915830FACC}"/>
    <dgm:cxn modelId="{2AD45113-FBDA-4AEA-990C-A21E4E923D36}" srcId="{F38BF660-D3F1-49A7-AFE1-F685EEC025E4}" destId="{66F94383-0A51-42A1-9374-6B9AB59A853B}" srcOrd="5" destOrd="0" parTransId="{FEEB5D08-516D-48BD-B883-908E71A8B396}" sibTransId="{3D05524F-117E-406A-90D8-CFD9B6F7771A}"/>
    <dgm:cxn modelId="{2E248134-0515-4B59-A33A-840F16FF698F}" type="presOf" srcId="{EE87EF8E-3646-40EA-8A2B-249AAE927D5E}" destId="{F1A2BF6A-3B35-46E7-8ECC-2F0C89F77000}" srcOrd="0" destOrd="0" presId="urn:microsoft.com/office/officeart/2005/8/layout/default"/>
    <dgm:cxn modelId="{A2E76036-F1A4-40CD-BDF2-6897A5262CCC}" srcId="{F38BF660-D3F1-49A7-AFE1-F685EEC025E4}" destId="{F4662D22-6D17-45ED-BD6D-CC3545AEB0AA}" srcOrd="4" destOrd="0" parTransId="{AD777062-FEBE-4374-A20B-8B74AE25BDA6}" sibTransId="{C55230AE-396C-4E43-8623-C803251523A0}"/>
    <dgm:cxn modelId="{CBE9ED4B-EF6F-4D02-9BA4-AFEE44E0E92F}" type="presOf" srcId="{66F94383-0A51-42A1-9374-6B9AB59A853B}" destId="{92137A91-5900-41B8-BEF8-7442EBE5ACF1}" srcOrd="0" destOrd="0" presId="urn:microsoft.com/office/officeart/2005/8/layout/default"/>
    <dgm:cxn modelId="{94220B4C-1825-4911-A971-F7B5FBF22935}" srcId="{F38BF660-D3F1-49A7-AFE1-F685EEC025E4}" destId="{9C7BB841-67BB-4F17-AF16-0838A761F7F3}" srcOrd="0" destOrd="0" parTransId="{79F90238-0532-419B-A6C6-7DA8B29990DA}" sibTransId="{A0B8A49A-7F3C-4211-9572-F200F6BF451F}"/>
    <dgm:cxn modelId="{26B6D84E-D626-42CD-9F3A-74E0B61FB3C2}" srcId="{F38BF660-D3F1-49A7-AFE1-F685EEC025E4}" destId="{31AEB96C-F146-4A41-9B82-427117CB0BAF}" srcOrd="6" destOrd="0" parTransId="{70FD5968-4D79-402F-831C-74A83731B197}" sibTransId="{4D5547CA-2F19-44DB-8BF0-B6FC5C44A9D8}"/>
    <dgm:cxn modelId="{094CD251-480C-4AFF-B298-DAB2A7A95E82}" type="presOf" srcId="{F4662D22-6D17-45ED-BD6D-CC3545AEB0AA}" destId="{B5CE98A3-C3AB-4C21-8306-30805D1FCD1A}" srcOrd="0" destOrd="0" presId="urn:microsoft.com/office/officeart/2005/8/layout/default"/>
    <dgm:cxn modelId="{6FBEC254-1B03-4F71-9521-9350FBD35275}" type="presOf" srcId="{31AEB96C-F146-4A41-9B82-427117CB0BAF}" destId="{9BD61B92-828E-45B6-9995-90C2F1937370}" srcOrd="0" destOrd="0" presId="urn:microsoft.com/office/officeart/2005/8/layout/default"/>
    <dgm:cxn modelId="{43850958-BD82-4FA6-954A-D2A48A94FADC}" type="presOf" srcId="{9C7BB841-67BB-4F17-AF16-0838A761F7F3}" destId="{BB854690-11B4-437E-B026-7F24CF73A46A}" srcOrd="0" destOrd="0" presId="urn:microsoft.com/office/officeart/2005/8/layout/default"/>
    <dgm:cxn modelId="{FF27AC8F-B108-46CC-BFE1-54F6F5118314}" type="presOf" srcId="{33CEBC25-D9F5-4A0A-9D8A-A459BC90FE1D}" destId="{8C8576F3-3A40-4CEA-8EDF-07BB4C5F9137}" srcOrd="0" destOrd="0" presId="urn:microsoft.com/office/officeart/2005/8/layout/default"/>
    <dgm:cxn modelId="{A6DFE6A9-7347-4FC8-85C1-32EC91A94B7F}" srcId="{F38BF660-D3F1-49A7-AFE1-F685EEC025E4}" destId="{33CEBC25-D9F5-4A0A-9D8A-A459BC90FE1D}" srcOrd="1" destOrd="0" parTransId="{B71F3575-B459-49D4-B65D-96DDD86A5147}" sibTransId="{4B9B69F8-85FB-46DD-AA7F-80CC0D8A6246}"/>
    <dgm:cxn modelId="{EE05F9BD-6BE2-4A42-8064-3453CDCFC721}" srcId="{F38BF660-D3F1-49A7-AFE1-F685EEC025E4}" destId="{E5336540-26D1-44FA-BE2C-24E49090071F}" srcOrd="3" destOrd="0" parTransId="{1B9B66D3-7FAB-4AB1-8213-FF9F79F3FD7D}" sibTransId="{A1274BCD-E76A-4FD1-A2D0-59178F0C07F2}"/>
    <dgm:cxn modelId="{5869FFFD-5BCF-4E89-9967-01F8195EBABD}" type="presOf" srcId="{F38BF660-D3F1-49A7-AFE1-F685EEC025E4}" destId="{045C7FD7-A443-405B-8722-A1B82E343ECC}" srcOrd="0" destOrd="0" presId="urn:microsoft.com/office/officeart/2005/8/layout/default"/>
    <dgm:cxn modelId="{7AC5DCFF-E8DC-4327-A6FC-5CED7C83021B}" type="presOf" srcId="{E5336540-26D1-44FA-BE2C-24E49090071F}" destId="{87FF2FD9-9B78-44D1-B401-A6D2C8DA234A}" srcOrd="0" destOrd="0" presId="urn:microsoft.com/office/officeart/2005/8/layout/default"/>
    <dgm:cxn modelId="{EBDB4FD2-6C5F-4428-9424-765CC10C0570}" type="presParOf" srcId="{045C7FD7-A443-405B-8722-A1B82E343ECC}" destId="{BB854690-11B4-437E-B026-7F24CF73A46A}" srcOrd="0" destOrd="0" presId="urn:microsoft.com/office/officeart/2005/8/layout/default"/>
    <dgm:cxn modelId="{9FF0D97C-F924-4BA0-B45A-52ABC9B19923}" type="presParOf" srcId="{045C7FD7-A443-405B-8722-A1B82E343ECC}" destId="{8EA1B5AE-CB32-4E66-B245-653876605E8E}" srcOrd="1" destOrd="0" presId="urn:microsoft.com/office/officeart/2005/8/layout/default"/>
    <dgm:cxn modelId="{774CA393-431C-4FF6-A74E-6C701716B5FC}" type="presParOf" srcId="{045C7FD7-A443-405B-8722-A1B82E343ECC}" destId="{8C8576F3-3A40-4CEA-8EDF-07BB4C5F9137}" srcOrd="2" destOrd="0" presId="urn:microsoft.com/office/officeart/2005/8/layout/default"/>
    <dgm:cxn modelId="{AC40446C-49E2-473E-9AC0-3C9051BD3170}" type="presParOf" srcId="{045C7FD7-A443-405B-8722-A1B82E343ECC}" destId="{D6E18B29-FD91-4F1F-8A05-BC31548770EB}" srcOrd="3" destOrd="0" presId="urn:microsoft.com/office/officeart/2005/8/layout/default"/>
    <dgm:cxn modelId="{0907665D-6CEE-49B4-936C-F5D11929E5CE}" type="presParOf" srcId="{045C7FD7-A443-405B-8722-A1B82E343ECC}" destId="{F1A2BF6A-3B35-46E7-8ECC-2F0C89F77000}" srcOrd="4" destOrd="0" presId="urn:microsoft.com/office/officeart/2005/8/layout/default"/>
    <dgm:cxn modelId="{1A04D59A-DC02-4587-AA22-327D2FAD28B1}" type="presParOf" srcId="{045C7FD7-A443-405B-8722-A1B82E343ECC}" destId="{97516467-6C9F-44D7-9AE7-328467F2A9D6}" srcOrd="5" destOrd="0" presId="urn:microsoft.com/office/officeart/2005/8/layout/default"/>
    <dgm:cxn modelId="{D70CDF12-348F-4109-9462-8E4525313467}" type="presParOf" srcId="{045C7FD7-A443-405B-8722-A1B82E343ECC}" destId="{87FF2FD9-9B78-44D1-B401-A6D2C8DA234A}" srcOrd="6" destOrd="0" presId="urn:microsoft.com/office/officeart/2005/8/layout/default"/>
    <dgm:cxn modelId="{B11A9EFA-49BF-447D-9035-5FB3736B9D35}" type="presParOf" srcId="{045C7FD7-A443-405B-8722-A1B82E343ECC}" destId="{759CA52A-D18B-47F3-9597-9BD4CB74FB99}" srcOrd="7" destOrd="0" presId="urn:microsoft.com/office/officeart/2005/8/layout/default"/>
    <dgm:cxn modelId="{B841D547-3C25-4386-B8EC-F31931067C4A}" type="presParOf" srcId="{045C7FD7-A443-405B-8722-A1B82E343ECC}" destId="{B5CE98A3-C3AB-4C21-8306-30805D1FCD1A}" srcOrd="8" destOrd="0" presId="urn:microsoft.com/office/officeart/2005/8/layout/default"/>
    <dgm:cxn modelId="{F843286C-8BD3-4638-B012-BB0BADB7EFCA}" type="presParOf" srcId="{045C7FD7-A443-405B-8722-A1B82E343ECC}" destId="{D5036A85-C674-4A0E-ADC9-A45252B97B99}" srcOrd="9" destOrd="0" presId="urn:microsoft.com/office/officeart/2005/8/layout/default"/>
    <dgm:cxn modelId="{D2EED615-F7E0-4D7E-A81F-2A98FE2DBD3C}" type="presParOf" srcId="{045C7FD7-A443-405B-8722-A1B82E343ECC}" destId="{92137A91-5900-41B8-BEF8-7442EBE5ACF1}" srcOrd="10" destOrd="0" presId="urn:microsoft.com/office/officeart/2005/8/layout/default"/>
    <dgm:cxn modelId="{4C219A70-CEA7-4C33-BC50-47C62909E6F4}" type="presParOf" srcId="{045C7FD7-A443-405B-8722-A1B82E343ECC}" destId="{8E05C023-CA3E-455E-A0C8-4D6E10729759}" srcOrd="11" destOrd="0" presId="urn:microsoft.com/office/officeart/2005/8/layout/default"/>
    <dgm:cxn modelId="{98B0865B-3C18-486C-9273-0076B4339995}" type="presParOf" srcId="{045C7FD7-A443-405B-8722-A1B82E343ECC}" destId="{9BD61B92-828E-45B6-9995-90C2F1937370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3648882-22AC-4C57-A680-417CE58896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72FFD16-B511-4AD6-9E96-E27F079E8F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Mentoring is a confidential activity, in which both parties have a duty of care towards each other. </a:t>
          </a:r>
          <a:endParaRPr lang="en-US"/>
        </a:p>
      </dgm:t>
    </dgm:pt>
    <dgm:pt modelId="{525C83D8-C941-4C2E-A9F5-08F86436C697}" type="parTrans" cxnId="{8B371E6A-12E5-4DC5-B797-0AF1F8931DA0}">
      <dgm:prSet/>
      <dgm:spPr/>
      <dgm:t>
        <a:bodyPr/>
        <a:lstStyle/>
        <a:p>
          <a:endParaRPr lang="en-US"/>
        </a:p>
      </dgm:t>
    </dgm:pt>
    <dgm:pt modelId="{A1EE7791-B404-4D3E-917C-BBCD038DBF48}" type="sibTrans" cxnId="{8B371E6A-12E5-4DC5-B797-0AF1F8931DA0}">
      <dgm:prSet/>
      <dgm:spPr/>
      <dgm:t>
        <a:bodyPr/>
        <a:lstStyle/>
        <a:p>
          <a:endParaRPr lang="en-US"/>
        </a:p>
      </dgm:t>
    </dgm:pt>
    <dgm:pt modelId="{BA7556F2-5212-4DAD-98EE-D43B1EBC6C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Both mentor and protégé should be volunteers; either may dissolve the relationship if they feel it is not working. However, they have a responsibility for discussing the matter together and coming to a mutual agreement about the ending. </a:t>
          </a:r>
          <a:endParaRPr lang="en-US"/>
        </a:p>
      </dgm:t>
    </dgm:pt>
    <dgm:pt modelId="{D980201E-D568-45C5-A0D8-97105AE48E5C}" type="parTrans" cxnId="{FAB2C94C-27DA-4E77-AD2F-6EBABB1A69E5}">
      <dgm:prSet/>
      <dgm:spPr/>
      <dgm:t>
        <a:bodyPr/>
        <a:lstStyle/>
        <a:p>
          <a:endParaRPr lang="en-US"/>
        </a:p>
      </dgm:t>
    </dgm:pt>
    <dgm:pt modelId="{B4C65F1A-878D-4F6C-B7E4-A1595BE1523E}" type="sibTrans" cxnId="{FAB2C94C-27DA-4E77-AD2F-6EBABB1A69E5}">
      <dgm:prSet/>
      <dgm:spPr/>
      <dgm:t>
        <a:bodyPr/>
        <a:lstStyle/>
        <a:p>
          <a:endParaRPr lang="en-US"/>
        </a:p>
      </dgm:t>
    </dgm:pt>
    <dgm:pt modelId="{3288CCDE-585A-49EE-94BB-70D28E905B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mentor’s role is to respond to the protégé’s developmental needs and agenda; it is not to impose his or her own agenda. </a:t>
          </a:r>
          <a:endParaRPr lang="en-US"/>
        </a:p>
      </dgm:t>
    </dgm:pt>
    <dgm:pt modelId="{1FFC3957-7E68-4468-A441-31BF08E0DCE1}" type="parTrans" cxnId="{F19C556D-D6EC-4ECD-9815-97E0B2FE3E0D}">
      <dgm:prSet/>
      <dgm:spPr/>
      <dgm:t>
        <a:bodyPr/>
        <a:lstStyle/>
        <a:p>
          <a:endParaRPr lang="en-US"/>
        </a:p>
      </dgm:t>
    </dgm:pt>
    <dgm:pt modelId="{6005FEAB-C92C-4121-A273-A6B140F4B5E2}" type="sibTrans" cxnId="{F19C556D-D6EC-4ECD-9815-97E0B2FE3E0D}">
      <dgm:prSet/>
      <dgm:spPr/>
      <dgm:t>
        <a:bodyPr/>
        <a:lstStyle/>
        <a:p>
          <a:endParaRPr lang="en-US"/>
        </a:p>
      </dgm:t>
    </dgm:pt>
    <dgm:pt modelId="{B015B56C-DF70-482A-AE49-B27BBF56BA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Mentor and protégé should respect each other’s time and other responsibilities, ensuring they do not impose beyond what is reasonable. </a:t>
          </a:r>
          <a:endParaRPr lang="en-US"/>
        </a:p>
      </dgm:t>
    </dgm:pt>
    <dgm:pt modelId="{2F278730-0DC2-4799-A13F-1B1B62CDDEBC}" type="parTrans" cxnId="{D3CE381C-9ACA-408D-974D-88D644DACA0B}">
      <dgm:prSet/>
      <dgm:spPr/>
      <dgm:t>
        <a:bodyPr/>
        <a:lstStyle/>
        <a:p>
          <a:endParaRPr lang="en-US"/>
        </a:p>
      </dgm:t>
    </dgm:pt>
    <dgm:pt modelId="{315D1C0E-6064-4FD9-88EB-4AEED1910A58}" type="sibTrans" cxnId="{D3CE381C-9ACA-408D-974D-88D644DACA0B}">
      <dgm:prSet/>
      <dgm:spPr/>
      <dgm:t>
        <a:bodyPr/>
        <a:lstStyle/>
        <a:p>
          <a:endParaRPr lang="en-US"/>
        </a:p>
      </dgm:t>
    </dgm:pt>
    <dgm:pt modelId="{7635388F-732E-4EB7-888A-5725630376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Mentor and protégé should also respect the position of third parties, other members and colleagues.</a:t>
          </a:r>
          <a:endParaRPr lang="en-US"/>
        </a:p>
      </dgm:t>
    </dgm:pt>
    <dgm:pt modelId="{CD65F505-DC38-486D-B005-3F1DA1438B34}" type="parTrans" cxnId="{B260515F-12E1-43CC-91E0-D089B75D0E36}">
      <dgm:prSet/>
      <dgm:spPr/>
      <dgm:t>
        <a:bodyPr/>
        <a:lstStyle/>
        <a:p>
          <a:endParaRPr lang="en-US"/>
        </a:p>
      </dgm:t>
    </dgm:pt>
    <dgm:pt modelId="{855B39B2-3F70-4118-AF3C-7167BE339CF8}" type="sibTrans" cxnId="{B260515F-12E1-43CC-91E0-D089B75D0E36}">
      <dgm:prSet/>
      <dgm:spPr/>
      <dgm:t>
        <a:bodyPr/>
        <a:lstStyle/>
        <a:p>
          <a:endParaRPr lang="en-US"/>
        </a:p>
      </dgm:t>
    </dgm:pt>
    <dgm:pt modelId="{4C5EFF79-A77D-440B-9704-17219C9068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mentor should not intrude into areas that the protégé wishes to keep off- limits, unless invited to do so. Mentors should check this out with protégé and, where appropriate, suggest that protégé seek counselling. </a:t>
          </a:r>
          <a:endParaRPr lang="en-US"/>
        </a:p>
      </dgm:t>
    </dgm:pt>
    <dgm:pt modelId="{2DB41C8E-AFA3-42D3-8C40-85FB17B1A7C0}" type="parTrans" cxnId="{7FE410A6-279B-429D-B5F2-99CB8D20B73D}">
      <dgm:prSet/>
      <dgm:spPr/>
      <dgm:t>
        <a:bodyPr/>
        <a:lstStyle/>
        <a:p>
          <a:endParaRPr lang="en-US"/>
        </a:p>
      </dgm:t>
    </dgm:pt>
    <dgm:pt modelId="{E0EBEDFA-F5BD-47A8-AC60-BE167DCD3AC5}" type="sibTrans" cxnId="{7FE410A6-279B-429D-B5F2-99CB8D20B73D}">
      <dgm:prSet/>
      <dgm:spPr/>
      <dgm:t>
        <a:bodyPr/>
        <a:lstStyle/>
        <a:p>
          <a:endParaRPr lang="en-US"/>
        </a:p>
      </dgm:t>
    </dgm:pt>
    <dgm:pt modelId="{0608E952-F719-4408-B3E2-0DFDF7FFC4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Mentor and protégé should be open and truthful to each other about the relationship itself, reviewing from time to time how it might be more effective. </a:t>
          </a:r>
          <a:endParaRPr lang="en-US"/>
        </a:p>
      </dgm:t>
    </dgm:pt>
    <dgm:pt modelId="{ECF69C60-D9AF-4289-9298-E8FCDF467F5D}" type="parTrans" cxnId="{E9772F39-B001-43B7-884E-7D7E62F8CAA7}">
      <dgm:prSet/>
      <dgm:spPr/>
      <dgm:t>
        <a:bodyPr/>
        <a:lstStyle/>
        <a:p>
          <a:endParaRPr lang="en-US"/>
        </a:p>
      </dgm:t>
    </dgm:pt>
    <dgm:pt modelId="{A98993CE-3668-4CCE-8B67-F02F5CB67743}" type="sibTrans" cxnId="{E9772F39-B001-43B7-884E-7D7E62F8CAA7}">
      <dgm:prSet/>
      <dgm:spPr/>
      <dgm:t>
        <a:bodyPr/>
        <a:lstStyle/>
        <a:p>
          <a:endParaRPr lang="en-US"/>
        </a:p>
      </dgm:t>
    </dgm:pt>
    <dgm:pt modelId="{B0ED6FC3-17F9-4A06-AB1B-C705835232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Mentor and protégé share responsibility for the smooth winding down and proper ending of their relationship, when it has achieved its purpose, or renegotiating a future relationship.</a:t>
          </a:r>
          <a:endParaRPr lang="en-US"/>
        </a:p>
      </dgm:t>
    </dgm:pt>
    <dgm:pt modelId="{A6340BD4-E990-44D3-A687-C0E9EEE75EB0}" type="parTrans" cxnId="{21AFA7F7-F1B5-4E52-B5A3-4CA035277601}">
      <dgm:prSet/>
      <dgm:spPr/>
      <dgm:t>
        <a:bodyPr/>
        <a:lstStyle/>
        <a:p>
          <a:endParaRPr lang="en-US"/>
        </a:p>
      </dgm:t>
    </dgm:pt>
    <dgm:pt modelId="{EE8EB90D-17D5-46BE-883E-735B6C5E9AC6}" type="sibTrans" cxnId="{21AFA7F7-F1B5-4E52-B5A3-4CA035277601}">
      <dgm:prSet/>
      <dgm:spPr/>
      <dgm:t>
        <a:bodyPr/>
        <a:lstStyle/>
        <a:p>
          <a:endParaRPr lang="en-US"/>
        </a:p>
      </dgm:t>
    </dgm:pt>
    <dgm:pt modelId="{DCD2E6C0-D7DC-4A74-91A1-A9B477D31139}" type="pres">
      <dgm:prSet presAssocID="{E3648882-22AC-4C57-A680-417CE58896FA}" presName="root" presStyleCnt="0">
        <dgm:presLayoutVars>
          <dgm:dir/>
          <dgm:resizeHandles val="exact"/>
        </dgm:presLayoutVars>
      </dgm:prSet>
      <dgm:spPr/>
    </dgm:pt>
    <dgm:pt modelId="{818EB33E-DC1E-44A9-9EB8-E83C8F726B0C}" type="pres">
      <dgm:prSet presAssocID="{472FFD16-B511-4AD6-9E96-E27F079E8FA7}" presName="compNode" presStyleCnt="0"/>
      <dgm:spPr/>
    </dgm:pt>
    <dgm:pt modelId="{3D44DD9F-BA72-41D2-A270-E649379A1E5D}" type="pres">
      <dgm:prSet presAssocID="{472FFD16-B511-4AD6-9E96-E27F079E8FA7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5C16C202-089F-4FAF-84F3-D1AEBB8CBC9E}" type="pres">
      <dgm:prSet presAssocID="{472FFD16-B511-4AD6-9E96-E27F079E8FA7}" presName="spaceRect" presStyleCnt="0"/>
      <dgm:spPr/>
    </dgm:pt>
    <dgm:pt modelId="{957F44D7-CEE1-4CD7-BE4E-EFE057EDCCD5}" type="pres">
      <dgm:prSet presAssocID="{472FFD16-B511-4AD6-9E96-E27F079E8FA7}" presName="textRect" presStyleLbl="revTx" presStyleIdx="0" presStyleCnt="8">
        <dgm:presLayoutVars>
          <dgm:chMax val="1"/>
          <dgm:chPref val="1"/>
        </dgm:presLayoutVars>
      </dgm:prSet>
      <dgm:spPr/>
    </dgm:pt>
    <dgm:pt modelId="{F5814C06-4410-4F66-936D-6F86B2945595}" type="pres">
      <dgm:prSet presAssocID="{A1EE7791-B404-4D3E-917C-BBCD038DBF48}" presName="sibTrans" presStyleCnt="0"/>
      <dgm:spPr/>
    </dgm:pt>
    <dgm:pt modelId="{28EA2F58-6E7F-4BEC-9402-EF4E54FFD6D8}" type="pres">
      <dgm:prSet presAssocID="{BA7556F2-5212-4DAD-98EE-D43B1EBC6C04}" presName="compNode" presStyleCnt="0"/>
      <dgm:spPr/>
    </dgm:pt>
    <dgm:pt modelId="{81725D0E-1FFE-4939-A318-5F9991541A67}" type="pres">
      <dgm:prSet presAssocID="{BA7556F2-5212-4DAD-98EE-D43B1EBC6C0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847AC2C-B219-462E-820C-9D44B8804826}" type="pres">
      <dgm:prSet presAssocID="{BA7556F2-5212-4DAD-98EE-D43B1EBC6C04}" presName="spaceRect" presStyleCnt="0"/>
      <dgm:spPr/>
    </dgm:pt>
    <dgm:pt modelId="{532ABF46-4092-481F-90D0-CE3BE7E91E7E}" type="pres">
      <dgm:prSet presAssocID="{BA7556F2-5212-4DAD-98EE-D43B1EBC6C04}" presName="textRect" presStyleLbl="revTx" presStyleIdx="1" presStyleCnt="8">
        <dgm:presLayoutVars>
          <dgm:chMax val="1"/>
          <dgm:chPref val="1"/>
        </dgm:presLayoutVars>
      </dgm:prSet>
      <dgm:spPr/>
    </dgm:pt>
    <dgm:pt modelId="{B76D436E-ED0E-49DD-A370-63ED488E3A33}" type="pres">
      <dgm:prSet presAssocID="{B4C65F1A-878D-4F6C-B7E4-A1595BE1523E}" presName="sibTrans" presStyleCnt="0"/>
      <dgm:spPr/>
    </dgm:pt>
    <dgm:pt modelId="{F341FC57-F9AB-4F45-B998-F39A4F3E9CCB}" type="pres">
      <dgm:prSet presAssocID="{3288CCDE-585A-49EE-94BB-70D28E905B6A}" presName="compNode" presStyleCnt="0"/>
      <dgm:spPr/>
    </dgm:pt>
    <dgm:pt modelId="{87D9A209-7DCF-4E8A-B3D9-5963D5B02E09}" type="pres">
      <dgm:prSet presAssocID="{3288CCDE-585A-49EE-94BB-70D28E905B6A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585B579-B02F-483D-8BF4-AA5CE5763BEE}" type="pres">
      <dgm:prSet presAssocID="{3288CCDE-585A-49EE-94BB-70D28E905B6A}" presName="spaceRect" presStyleCnt="0"/>
      <dgm:spPr/>
    </dgm:pt>
    <dgm:pt modelId="{95B8985F-A255-4970-9F8C-5D31D37D3894}" type="pres">
      <dgm:prSet presAssocID="{3288CCDE-585A-49EE-94BB-70D28E905B6A}" presName="textRect" presStyleLbl="revTx" presStyleIdx="2" presStyleCnt="8">
        <dgm:presLayoutVars>
          <dgm:chMax val="1"/>
          <dgm:chPref val="1"/>
        </dgm:presLayoutVars>
      </dgm:prSet>
      <dgm:spPr/>
    </dgm:pt>
    <dgm:pt modelId="{3B9EB0C6-BB10-4F00-8B44-E9340446A82F}" type="pres">
      <dgm:prSet presAssocID="{6005FEAB-C92C-4121-A273-A6B140F4B5E2}" presName="sibTrans" presStyleCnt="0"/>
      <dgm:spPr/>
    </dgm:pt>
    <dgm:pt modelId="{930BE7B2-5068-4132-8735-71CD239CA785}" type="pres">
      <dgm:prSet presAssocID="{B015B56C-DF70-482A-AE49-B27BBF56BAAE}" presName="compNode" presStyleCnt="0"/>
      <dgm:spPr/>
    </dgm:pt>
    <dgm:pt modelId="{0DE1F9F2-F1D6-41E8-B299-B9BC46389531}" type="pres">
      <dgm:prSet presAssocID="{B015B56C-DF70-482A-AE49-B27BBF56BAA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1D9F3F31-0CA9-45B1-AB3B-F546D9382C45}" type="pres">
      <dgm:prSet presAssocID="{B015B56C-DF70-482A-AE49-B27BBF56BAAE}" presName="spaceRect" presStyleCnt="0"/>
      <dgm:spPr/>
    </dgm:pt>
    <dgm:pt modelId="{A7F65C37-60BF-4748-9FEA-32E81E5C9360}" type="pres">
      <dgm:prSet presAssocID="{B015B56C-DF70-482A-AE49-B27BBF56BAAE}" presName="textRect" presStyleLbl="revTx" presStyleIdx="3" presStyleCnt="8">
        <dgm:presLayoutVars>
          <dgm:chMax val="1"/>
          <dgm:chPref val="1"/>
        </dgm:presLayoutVars>
      </dgm:prSet>
      <dgm:spPr/>
    </dgm:pt>
    <dgm:pt modelId="{C759EDC1-4A56-4371-9D46-6C78E2F623AB}" type="pres">
      <dgm:prSet presAssocID="{315D1C0E-6064-4FD9-88EB-4AEED1910A58}" presName="sibTrans" presStyleCnt="0"/>
      <dgm:spPr/>
    </dgm:pt>
    <dgm:pt modelId="{AAA9B3E5-2D08-4B59-9E53-AD3EB236829E}" type="pres">
      <dgm:prSet presAssocID="{7635388F-732E-4EB7-888A-5725630376BB}" presName="compNode" presStyleCnt="0"/>
      <dgm:spPr/>
    </dgm:pt>
    <dgm:pt modelId="{81F33934-2A27-4B59-9D87-DB9C2E2FC713}" type="pres">
      <dgm:prSet presAssocID="{7635388F-732E-4EB7-888A-5725630376B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D186AF7F-E36F-4F3E-92FE-BA6745FBA655}" type="pres">
      <dgm:prSet presAssocID="{7635388F-732E-4EB7-888A-5725630376BB}" presName="spaceRect" presStyleCnt="0"/>
      <dgm:spPr/>
    </dgm:pt>
    <dgm:pt modelId="{37DC9D29-A4AC-4500-BA6D-2E6D8E5F3B40}" type="pres">
      <dgm:prSet presAssocID="{7635388F-732E-4EB7-888A-5725630376BB}" presName="textRect" presStyleLbl="revTx" presStyleIdx="4" presStyleCnt="8">
        <dgm:presLayoutVars>
          <dgm:chMax val="1"/>
          <dgm:chPref val="1"/>
        </dgm:presLayoutVars>
      </dgm:prSet>
      <dgm:spPr/>
    </dgm:pt>
    <dgm:pt modelId="{A1A0A18C-EF5C-4A1B-B2FB-5705D4545529}" type="pres">
      <dgm:prSet presAssocID="{855B39B2-3F70-4118-AF3C-7167BE339CF8}" presName="sibTrans" presStyleCnt="0"/>
      <dgm:spPr/>
    </dgm:pt>
    <dgm:pt modelId="{B97C0C69-BF7B-4E73-B12E-7380B4B6E8EF}" type="pres">
      <dgm:prSet presAssocID="{4C5EFF79-A77D-440B-9704-17219C906805}" presName="compNode" presStyleCnt="0"/>
      <dgm:spPr/>
    </dgm:pt>
    <dgm:pt modelId="{69D9AA63-EF25-45CA-B291-7BB698A8CB2C}" type="pres">
      <dgm:prSet presAssocID="{4C5EFF79-A77D-440B-9704-17219C906805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9BDA8B55-DB6A-4D4C-91C9-F821B7CD59FC}" type="pres">
      <dgm:prSet presAssocID="{4C5EFF79-A77D-440B-9704-17219C906805}" presName="spaceRect" presStyleCnt="0"/>
      <dgm:spPr/>
    </dgm:pt>
    <dgm:pt modelId="{9A7C00F2-A6DC-487B-9BF8-10D4264EB655}" type="pres">
      <dgm:prSet presAssocID="{4C5EFF79-A77D-440B-9704-17219C906805}" presName="textRect" presStyleLbl="revTx" presStyleIdx="5" presStyleCnt="8">
        <dgm:presLayoutVars>
          <dgm:chMax val="1"/>
          <dgm:chPref val="1"/>
        </dgm:presLayoutVars>
      </dgm:prSet>
      <dgm:spPr/>
    </dgm:pt>
    <dgm:pt modelId="{9FB44733-D1F8-4134-AFF1-5DA38D4D40B5}" type="pres">
      <dgm:prSet presAssocID="{E0EBEDFA-F5BD-47A8-AC60-BE167DCD3AC5}" presName="sibTrans" presStyleCnt="0"/>
      <dgm:spPr/>
    </dgm:pt>
    <dgm:pt modelId="{2C4D7E8B-0B21-458A-8B06-3B08781FEB96}" type="pres">
      <dgm:prSet presAssocID="{0608E952-F719-4408-B3E2-0DFDF7FFC4B6}" presName="compNode" presStyleCnt="0"/>
      <dgm:spPr/>
    </dgm:pt>
    <dgm:pt modelId="{75D697B6-B46B-4CBA-B679-2BB4CFC21ED8}" type="pres">
      <dgm:prSet presAssocID="{0608E952-F719-4408-B3E2-0DFDF7FFC4B6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AF02870-55A1-4DC9-9BFA-4548F38405D7}" type="pres">
      <dgm:prSet presAssocID="{0608E952-F719-4408-B3E2-0DFDF7FFC4B6}" presName="spaceRect" presStyleCnt="0"/>
      <dgm:spPr/>
    </dgm:pt>
    <dgm:pt modelId="{943C3969-1880-413C-8923-E3DD7E5C89C4}" type="pres">
      <dgm:prSet presAssocID="{0608E952-F719-4408-B3E2-0DFDF7FFC4B6}" presName="textRect" presStyleLbl="revTx" presStyleIdx="6" presStyleCnt="8">
        <dgm:presLayoutVars>
          <dgm:chMax val="1"/>
          <dgm:chPref val="1"/>
        </dgm:presLayoutVars>
      </dgm:prSet>
      <dgm:spPr/>
    </dgm:pt>
    <dgm:pt modelId="{0FDE5871-87B1-4C64-9DE1-0713589105F4}" type="pres">
      <dgm:prSet presAssocID="{A98993CE-3668-4CCE-8B67-F02F5CB67743}" presName="sibTrans" presStyleCnt="0"/>
      <dgm:spPr/>
    </dgm:pt>
    <dgm:pt modelId="{F54C2DF1-21BD-4C10-8110-55FEFFF80DAC}" type="pres">
      <dgm:prSet presAssocID="{B0ED6FC3-17F9-4A06-AB1B-C7058352325A}" presName="compNode" presStyleCnt="0"/>
      <dgm:spPr/>
    </dgm:pt>
    <dgm:pt modelId="{81353726-B393-40D4-9C1E-C77ABD2CDD8D}" type="pres">
      <dgm:prSet presAssocID="{B0ED6FC3-17F9-4A06-AB1B-C7058352325A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798F8ABB-7E0A-4228-8166-F0E6919FCAEC}" type="pres">
      <dgm:prSet presAssocID="{B0ED6FC3-17F9-4A06-AB1B-C7058352325A}" presName="spaceRect" presStyleCnt="0"/>
      <dgm:spPr/>
    </dgm:pt>
    <dgm:pt modelId="{42A0B2A5-27A1-47FA-B9DE-802AEFAE3E10}" type="pres">
      <dgm:prSet presAssocID="{B0ED6FC3-17F9-4A06-AB1B-C7058352325A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A50EDF00-92A5-4D97-8A70-E7B3F0FC7EBD}" type="presOf" srcId="{3288CCDE-585A-49EE-94BB-70D28E905B6A}" destId="{95B8985F-A255-4970-9F8C-5D31D37D3894}" srcOrd="0" destOrd="0" presId="urn:microsoft.com/office/officeart/2018/2/layout/IconLabelList"/>
    <dgm:cxn modelId="{1565091A-84BB-4038-A8E8-525FFEEEEFBF}" type="presOf" srcId="{0608E952-F719-4408-B3E2-0DFDF7FFC4B6}" destId="{943C3969-1880-413C-8923-E3DD7E5C89C4}" srcOrd="0" destOrd="0" presId="urn:microsoft.com/office/officeart/2018/2/layout/IconLabelList"/>
    <dgm:cxn modelId="{79CEF91B-679B-4B03-A01B-BDA30B73781D}" type="presOf" srcId="{7635388F-732E-4EB7-888A-5725630376BB}" destId="{37DC9D29-A4AC-4500-BA6D-2E6D8E5F3B40}" srcOrd="0" destOrd="0" presId="urn:microsoft.com/office/officeart/2018/2/layout/IconLabelList"/>
    <dgm:cxn modelId="{D3CE381C-9ACA-408D-974D-88D644DACA0B}" srcId="{E3648882-22AC-4C57-A680-417CE58896FA}" destId="{B015B56C-DF70-482A-AE49-B27BBF56BAAE}" srcOrd="3" destOrd="0" parTransId="{2F278730-0DC2-4799-A13F-1B1B62CDDEBC}" sibTransId="{315D1C0E-6064-4FD9-88EB-4AEED1910A58}"/>
    <dgm:cxn modelId="{E9772F39-B001-43B7-884E-7D7E62F8CAA7}" srcId="{E3648882-22AC-4C57-A680-417CE58896FA}" destId="{0608E952-F719-4408-B3E2-0DFDF7FFC4B6}" srcOrd="6" destOrd="0" parTransId="{ECF69C60-D9AF-4289-9298-E8FCDF467F5D}" sibTransId="{A98993CE-3668-4CCE-8B67-F02F5CB67743}"/>
    <dgm:cxn modelId="{B260515F-12E1-43CC-91E0-D089B75D0E36}" srcId="{E3648882-22AC-4C57-A680-417CE58896FA}" destId="{7635388F-732E-4EB7-888A-5725630376BB}" srcOrd="4" destOrd="0" parTransId="{CD65F505-DC38-486D-B005-3F1DA1438B34}" sibTransId="{855B39B2-3F70-4118-AF3C-7167BE339CF8}"/>
    <dgm:cxn modelId="{BC671667-121A-4A51-9787-D5597CE640C2}" type="presOf" srcId="{B0ED6FC3-17F9-4A06-AB1B-C7058352325A}" destId="{42A0B2A5-27A1-47FA-B9DE-802AEFAE3E10}" srcOrd="0" destOrd="0" presId="urn:microsoft.com/office/officeart/2018/2/layout/IconLabelList"/>
    <dgm:cxn modelId="{8B371E6A-12E5-4DC5-B797-0AF1F8931DA0}" srcId="{E3648882-22AC-4C57-A680-417CE58896FA}" destId="{472FFD16-B511-4AD6-9E96-E27F079E8FA7}" srcOrd="0" destOrd="0" parTransId="{525C83D8-C941-4C2E-A9F5-08F86436C697}" sibTransId="{A1EE7791-B404-4D3E-917C-BBCD038DBF48}"/>
    <dgm:cxn modelId="{FAB2C94C-27DA-4E77-AD2F-6EBABB1A69E5}" srcId="{E3648882-22AC-4C57-A680-417CE58896FA}" destId="{BA7556F2-5212-4DAD-98EE-D43B1EBC6C04}" srcOrd="1" destOrd="0" parTransId="{D980201E-D568-45C5-A0D8-97105AE48E5C}" sibTransId="{B4C65F1A-878D-4F6C-B7E4-A1595BE1523E}"/>
    <dgm:cxn modelId="{F19C556D-D6EC-4ECD-9815-97E0B2FE3E0D}" srcId="{E3648882-22AC-4C57-A680-417CE58896FA}" destId="{3288CCDE-585A-49EE-94BB-70D28E905B6A}" srcOrd="2" destOrd="0" parTransId="{1FFC3957-7E68-4468-A441-31BF08E0DCE1}" sibTransId="{6005FEAB-C92C-4121-A273-A6B140F4B5E2}"/>
    <dgm:cxn modelId="{A9C5A154-6C89-479D-A8CB-BA7B040F3521}" type="presOf" srcId="{472FFD16-B511-4AD6-9E96-E27F079E8FA7}" destId="{957F44D7-CEE1-4CD7-BE4E-EFE057EDCCD5}" srcOrd="0" destOrd="0" presId="urn:microsoft.com/office/officeart/2018/2/layout/IconLabelList"/>
    <dgm:cxn modelId="{7F602B7F-3B75-4A98-98E1-1FC2D7887B8A}" type="presOf" srcId="{4C5EFF79-A77D-440B-9704-17219C906805}" destId="{9A7C00F2-A6DC-487B-9BF8-10D4264EB655}" srcOrd="0" destOrd="0" presId="urn:microsoft.com/office/officeart/2018/2/layout/IconLabelList"/>
    <dgm:cxn modelId="{D98B639F-57E7-429B-BF28-03BBEC6E53A9}" type="presOf" srcId="{E3648882-22AC-4C57-A680-417CE58896FA}" destId="{DCD2E6C0-D7DC-4A74-91A1-A9B477D31139}" srcOrd="0" destOrd="0" presId="urn:microsoft.com/office/officeart/2018/2/layout/IconLabelList"/>
    <dgm:cxn modelId="{7FE410A6-279B-429D-B5F2-99CB8D20B73D}" srcId="{E3648882-22AC-4C57-A680-417CE58896FA}" destId="{4C5EFF79-A77D-440B-9704-17219C906805}" srcOrd="5" destOrd="0" parTransId="{2DB41C8E-AFA3-42D3-8C40-85FB17B1A7C0}" sibTransId="{E0EBEDFA-F5BD-47A8-AC60-BE167DCD3AC5}"/>
    <dgm:cxn modelId="{E686C8C1-49F5-4798-A95B-F76EFBAC8D3A}" type="presOf" srcId="{B015B56C-DF70-482A-AE49-B27BBF56BAAE}" destId="{A7F65C37-60BF-4748-9FEA-32E81E5C9360}" srcOrd="0" destOrd="0" presId="urn:microsoft.com/office/officeart/2018/2/layout/IconLabelList"/>
    <dgm:cxn modelId="{21AFA7F7-F1B5-4E52-B5A3-4CA035277601}" srcId="{E3648882-22AC-4C57-A680-417CE58896FA}" destId="{B0ED6FC3-17F9-4A06-AB1B-C7058352325A}" srcOrd="7" destOrd="0" parTransId="{A6340BD4-E990-44D3-A687-C0E9EEE75EB0}" sibTransId="{EE8EB90D-17D5-46BE-883E-735B6C5E9AC6}"/>
    <dgm:cxn modelId="{9D67F8F8-7641-4229-9C7E-674DA4E2BF89}" type="presOf" srcId="{BA7556F2-5212-4DAD-98EE-D43B1EBC6C04}" destId="{532ABF46-4092-481F-90D0-CE3BE7E91E7E}" srcOrd="0" destOrd="0" presId="urn:microsoft.com/office/officeart/2018/2/layout/IconLabelList"/>
    <dgm:cxn modelId="{18C60930-AF71-485C-8205-0BE1F0166750}" type="presParOf" srcId="{DCD2E6C0-D7DC-4A74-91A1-A9B477D31139}" destId="{818EB33E-DC1E-44A9-9EB8-E83C8F726B0C}" srcOrd="0" destOrd="0" presId="urn:microsoft.com/office/officeart/2018/2/layout/IconLabelList"/>
    <dgm:cxn modelId="{669584B0-B8E1-4870-8096-7A59818CD164}" type="presParOf" srcId="{818EB33E-DC1E-44A9-9EB8-E83C8F726B0C}" destId="{3D44DD9F-BA72-41D2-A270-E649379A1E5D}" srcOrd="0" destOrd="0" presId="urn:microsoft.com/office/officeart/2018/2/layout/IconLabelList"/>
    <dgm:cxn modelId="{94869971-FC78-4337-8EC1-D3B63068A079}" type="presParOf" srcId="{818EB33E-DC1E-44A9-9EB8-E83C8F726B0C}" destId="{5C16C202-089F-4FAF-84F3-D1AEBB8CBC9E}" srcOrd="1" destOrd="0" presId="urn:microsoft.com/office/officeart/2018/2/layout/IconLabelList"/>
    <dgm:cxn modelId="{C878E6CD-2C06-4617-818F-5E9640110B13}" type="presParOf" srcId="{818EB33E-DC1E-44A9-9EB8-E83C8F726B0C}" destId="{957F44D7-CEE1-4CD7-BE4E-EFE057EDCCD5}" srcOrd="2" destOrd="0" presId="urn:microsoft.com/office/officeart/2018/2/layout/IconLabelList"/>
    <dgm:cxn modelId="{35BD3886-9600-4A0E-9274-6C2E131ED806}" type="presParOf" srcId="{DCD2E6C0-D7DC-4A74-91A1-A9B477D31139}" destId="{F5814C06-4410-4F66-936D-6F86B2945595}" srcOrd="1" destOrd="0" presId="urn:microsoft.com/office/officeart/2018/2/layout/IconLabelList"/>
    <dgm:cxn modelId="{6FE18776-35AB-4AB5-BAD1-CF0EB2970353}" type="presParOf" srcId="{DCD2E6C0-D7DC-4A74-91A1-A9B477D31139}" destId="{28EA2F58-6E7F-4BEC-9402-EF4E54FFD6D8}" srcOrd="2" destOrd="0" presId="urn:microsoft.com/office/officeart/2018/2/layout/IconLabelList"/>
    <dgm:cxn modelId="{953F41A5-C85A-4926-BD4F-E1DBF24B188E}" type="presParOf" srcId="{28EA2F58-6E7F-4BEC-9402-EF4E54FFD6D8}" destId="{81725D0E-1FFE-4939-A318-5F9991541A67}" srcOrd="0" destOrd="0" presId="urn:microsoft.com/office/officeart/2018/2/layout/IconLabelList"/>
    <dgm:cxn modelId="{727B32FB-D572-4A39-A9B3-1779ABA9AB2B}" type="presParOf" srcId="{28EA2F58-6E7F-4BEC-9402-EF4E54FFD6D8}" destId="{3847AC2C-B219-462E-820C-9D44B8804826}" srcOrd="1" destOrd="0" presId="urn:microsoft.com/office/officeart/2018/2/layout/IconLabelList"/>
    <dgm:cxn modelId="{3C69EFAF-5F6D-4515-86BD-B813585F33B9}" type="presParOf" srcId="{28EA2F58-6E7F-4BEC-9402-EF4E54FFD6D8}" destId="{532ABF46-4092-481F-90D0-CE3BE7E91E7E}" srcOrd="2" destOrd="0" presId="urn:microsoft.com/office/officeart/2018/2/layout/IconLabelList"/>
    <dgm:cxn modelId="{5A9688AE-D96A-4DCB-9FD6-2BF864ECB76A}" type="presParOf" srcId="{DCD2E6C0-D7DC-4A74-91A1-A9B477D31139}" destId="{B76D436E-ED0E-49DD-A370-63ED488E3A33}" srcOrd="3" destOrd="0" presId="urn:microsoft.com/office/officeart/2018/2/layout/IconLabelList"/>
    <dgm:cxn modelId="{5E116F17-B68E-403A-9D98-59B4AE78622E}" type="presParOf" srcId="{DCD2E6C0-D7DC-4A74-91A1-A9B477D31139}" destId="{F341FC57-F9AB-4F45-B998-F39A4F3E9CCB}" srcOrd="4" destOrd="0" presId="urn:microsoft.com/office/officeart/2018/2/layout/IconLabelList"/>
    <dgm:cxn modelId="{AD64DA18-1C69-4EF9-9F5B-43F745DA06D9}" type="presParOf" srcId="{F341FC57-F9AB-4F45-B998-F39A4F3E9CCB}" destId="{87D9A209-7DCF-4E8A-B3D9-5963D5B02E09}" srcOrd="0" destOrd="0" presId="urn:microsoft.com/office/officeart/2018/2/layout/IconLabelList"/>
    <dgm:cxn modelId="{2E2EAD52-9975-4D43-BCE0-9C35644BCD64}" type="presParOf" srcId="{F341FC57-F9AB-4F45-B998-F39A4F3E9CCB}" destId="{E585B579-B02F-483D-8BF4-AA5CE5763BEE}" srcOrd="1" destOrd="0" presId="urn:microsoft.com/office/officeart/2018/2/layout/IconLabelList"/>
    <dgm:cxn modelId="{22979F33-C0A2-47FB-BCA8-AA5348BEB3D6}" type="presParOf" srcId="{F341FC57-F9AB-4F45-B998-F39A4F3E9CCB}" destId="{95B8985F-A255-4970-9F8C-5D31D37D3894}" srcOrd="2" destOrd="0" presId="urn:microsoft.com/office/officeart/2018/2/layout/IconLabelList"/>
    <dgm:cxn modelId="{41B28C77-4888-450B-8095-60EC6326463D}" type="presParOf" srcId="{DCD2E6C0-D7DC-4A74-91A1-A9B477D31139}" destId="{3B9EB0C6-BB10-4F00-8B44-E9340446A82F}" srcOrd="5" destOrd="0" presId="urn:microsoft.com/office/officeart/2018/2/layout/IconLabelList"/>
    <dgm:cxn modelId="{15AB7609-41D6-4898-AD3F-33FDF01D7D5F}" type="presParOf" srcId="{DCD2E6C0-D7DC-4A74-91A1-A9B477D31139}" destId="{930BE7B2-5068-4132-8735-71CD239CA785}" srcOrd="6" destOrd="0" presId="urn:microsoft.com/office/officeart/2018/2/layout/IconLabelList"/>
    <dgm:cxn modelId="{AD651A9F-4627-4390-B708-550C1DE89B3E}" type="presParOf" srcId="{930BE7B2-5068-4132-8735-71CD239CA785}" destId="{0DE1F9F2-F1D6-41E8-B299-B9BC46389531}" srcOrd="0" destOrd="0" presId="urn:microsoft.com/office/officeart/2018/2/layout/IconLabelList"/>
    <dgm:cxn modelId="{1A80C664-95FB-4FB7-AC6F-33F826BE1120}" type="presParOf" srcId="{930BE7B2-5068-4132-8735-71CD239CA785}" destId="{1D9F3F31-0CA9-45B1-AB3B-F546D9382C45}" srcOrd="1" destOrd="0" presId="urn:microsoft.com/office/officeart/2018/2/layout/IconLabelList"/>
    <dgm:cxn modelId="{B8316913-8049-4100-B14A-231D755C370A}" type="presParOf" srcId="{930BE7B2-5068-4132-8735-71CD239CA785}" destId="{A7F65C37-60BF-4748-9FEA-32E81E5C9360}" srcOrd="2" destOrd="0" presId="urn:microsoft.com/office/officeart/2018/2/layout/IconLabelList"/>
    <dgm:cxn modelId="{09D96ABA-2D8C-4DAC-BAFC-02DF2E56D674}" type="presParOf" srcId="{DCD2E6C0-D7DC-4A74-91A1-A9B477D31139}" destId="{C759EDC1-4A56-4371-9D46-6C78E2F623AB}" srcOrd="7" destOrd="0" presId="urn:microsoft.com/office/officeart/2018/2/layout/IconLabelList"/>
    <dgm:cxn modelId="{FF1CA6B4-CEF4-4619-8C24-45D2839665C7}" type="presParOf" srcId="{DCD2E6C0-D7DC-4A74-91A1-A9B477D31139}" destId="{AAA9B3E5-2D08-4B59-9E53-AD3EB236829E}" srcOrd="8" destOrd="0" presId="urn:microsoft.com/office/officeart/2018/2/layout/IconLabelList"/>
    <dgm:cxn modelId="{529E8158-F996-4C81-B2AD-02DCE9A4F704}" type="presParOf" srcId="{AAA9B3E5-2D08-4B59-9E53-AD3EB236829E}" destId="{81F33934-2A27-4B59-9D87-DB9C2E2FC713}" srcOrd="0" destOrd="0" presId="urn:microsoft.com/office/officeart/2018/2/layout/IconLabelList"/>
    <dgm:cxn modelId="{1156A719-7572-4A2D-9190-2DDC0A6D2F92}" type="presParOf" srcId="{AAA9B3E5-2D08-4B59-9E53-AD3EB236829E}" destId="{D186AF7F-E36F-4F3E-92FE-BA6745FBA655}" srcOrd="1" destOrd="0" presId="urn:microsoft.com/office/officeart/2018/2/layout/IconLabelList"/>
    <dgm:cxn modelId="{BA90F930-04E8-4C26-B8A1-94FE6F3E6637}" type="presParOf" srcId="{AAA9B3E5-2D08-4B59-9E53-AD3EB236829E}" destId="{37DC9D29-A4AC-4500-BA6D-2E6D8E5F3B40}" srcOrd="2" destOrd="0" presId="urn:microsoft.com/office/officeart/2018/2/layout/IconLabelList"/>
    <dgm:cxn modelId="{DCB2AC01-01F7-42E8-8832-57A754B7E324}" type="presParOf" srcId="{DCD2E6C0-D7DC-4A74-91A1-A9B477D31139}" destId="{A1A0A18C-EF5C-4A1B-B2FB-5705D4545529}" srcOrd="9" destOrd="0" presId="urn:microsoft.com/office/officeart/2018/2/layout/IconLabelList"/>
    <dgm:cxn modelId="{CA14FF19-13B4-493F-8882-B859039A0A38}" type="presParOf" srcId="{DCD2E6C0-D7DC-4A74-91A1-A9B477D31139}" destId="{B97C0C69-BF7B-4E73-B12E-7380B4B6E8EF}" srcOrd="10" destOrd="0" presId="urn:microsoft.com/office/officeart/2018/2/layout/IconLabelList"/>
    <dgm:cxn modelId="{621E8E2E-A6E2-4968-9F48-F8E3D9179453}" type="presParOf" srcId="{B97C0C69-BF7B-4E73-B12E-7380B4B6E8EF}" destId="{69D9AA63-EF25-45CA-B291-7BB698A8CB2C}" srcOrd="0" destOrd="0" presId="urn:microsoft.com/office/officeart/2018/2/layout/IconLabelList"/>
    <dgm:cxn modelId="{8CC726D8-8C51-437F-BBAB-76B61E009D78}" type="presParOf" srcId="{B97C0C69-BF7B-4E73-B12E-7380B4B6E8EF}" destId="{9BDA8B55-DB6A-4D4C-91C9-F821B7CD59FC}" srcOrd="1" destOrd="0" presId="urn:microsoft.com/office/officeart/2018/2/layout/IconLabelList"/>
    <dgm:cxn modelId="{C4B69BCD-FC87-42E1-8032-58CB91C56773}" type="presParOf" srcId="{B97C0C69-BF7B-4E73-B12E-7380B4B6E8EF}" destId="{9A7C00F2-A6DC-487B-9BF8-10D4264EB655}" srcOrd="2" destOrd="0" presId="urn:microsoft.com/office/officeart/2018/2/layout/IconLabelList"/>
    <dgm:cxn modelId="{34A181C8-1EF5-4E83-916A-686B59A24AD0}" type="presParOf" srcId="{DCD2E6C0-D7DC-4A74-91A1-A9B477D31139}" destId="{9FB44733-D1F8-4134-AFF1-5DA38D4D40B5}" srcOrd="11" destOrd="0" presId="urn:microsoft.com/office/officeart/2018/2/layout/IconLabelList"/>
    <dgm:cxn modelId="{1B57D73B-1F90-4A72-8484-C7B560BCA9FB}" type="presParOf" srcId="{DCD2E6C0-D7DC-4A74-91A1-A9B477D31139}" destId="{2C4D7E8B-0B21-458A-8B06-3B08781FEB96}" srcOrd="12" destOrd="0" presId="urn:microsoft.com/office/officeart/2018/2/layout/IconLabelList"/>
    <dgm:cxn modelId="{408D0CFA-2289-4B9D-ABC7-AD0BA844A3C7}" type="presParOf" srcId="{2C4D7E8B-0B21-458A-8B06-3B08781FEB96}" destId="{75D697B6-B46B-4CBA-B679-2BB4CFC21ED8}" srcOrd="0" destOrd="0" presId="urn:microsoft.com/office/officeart/2018/2/layout/IconLabelList"/>
    <dgm:cxn modelId="{8071DF77-3A6E-47AB-B6B2-CF5EE9846FB9}" type="presParOf" srcId="{2C4D7E8B-0B21-458A-8B06-3B08781FEB96}" destId="{1AF02870-55A1-4DC9-9BFA-4548F38405D7}" srcOrd="1" destOrd="0" presId="urn:microsoft.com/office/officeart/2018/2/layout/IconLabelList"/>
    <dgm:cxn modelId="{A4AF42C6-6D10-49E5-A75E-959A87E43AC8}" type="presParOf" srcId="{2C4D7E8B-0B21-458A-8B06-3B08781FEB96}" destId="{943C3969-1880-413C-8923-E3DD7E5C89C4}" srcOrd="2" destOrd="0" presId="urn:microsoft.com/office/officeart/2018/2/layout/IconLabelList"/>
    <dgm:cxn modelId="{459349C9-A7A5-49E2-B7CA-245988A66CB1}" type="presParOf" srcId="{DCD2E6C0-D7DC-4A74-91A1-A9B477D31139}" destId="{0FDE5871-87B1-4C64-9DE1-0713589105F4}" srcOrd="13" destOrd="0" presId="urn:microsoft.com/office/officeart/2018/2/layout/IconLabelList"/>
    <dgm:cxn modelId="{AE98A7CA-6379-4E67-9002-08A494A5C3FD}" type="presParOf" srcId="{DCD2E6C0-D7DC-4A74-91A1-A9B477D31139}" destId="{F54C2DF1-21BD-4C10-8110-55FEFFF80DAC}" srcOrd="14" destOrd="0" presId="urn:microsoft.com/office/officeart/2018/2/layout/IconLabelList"/>
    <dgm:cxn modelId="{04862390-430F-4FF9-8FD4-B7A9607B5BC8}" type="presParOf" srcId="{F54C2DF1-21BD-4C10-8110-55FEFFF80DAC}" destId="{81353726-B393-40D4-9C1E-C77ABD2CDD8D}" srcOrd="0" destOrd="0" presId="urn:microsoft.com/office/officeart/2018/2/layout/IconLabelList"/>
    <dgm:cxn modelId="{6C04A457-7B0A-4D2B-8B56-2604793A556A}" type="presParOf" srcId="{F54C2DF1-21BD-4C10-8110-55FEFFF80DAC}" destId="{798F8ABB-7E0A-4228-8166-F0E6919FCAEC}" srcOrd="1" destOrd="0" presId="urn:microsoft.com/office/officeart/2018/2/layout/IconLabelList"/>
    <dgm:cxn modelId="{1E58C89B-A03A-485B-BADB-6A8059F87EB8}" type="presParOf" srcId="{F54C2DF1-21BD-4C10-8110-55FEFFF80DAC}" destId="{42A0B2A5-27A1-47FA-B9DE-802AEFAE3E1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EED3B8A-75B0-44D4-B842-8C6BB46267A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162A387-29D8-41F8-AC21-3E72ABBF4CBE}">
      <dgm:prSet/>
      <dgm:spPr/>
      <dgm:t>
        <a:bodyPr/>
        <a:lstStyle/>
        <a:p>
          <a:pPr>
            <a:defRPr cap="all"/>
          </a:pPr>
          <a:r>
            <a:rPr lang="en-GB"/>
            <a:t>Contracting</a:t>
          </a:r>
          <a:endParaRPr lang="en-US"/>
        </a:p>
      </dgm:t>
    </dgm:pt>
    <dgm:pt modelId="{38782222-9F79-44A3-8AB1-F0295C4E828B}" type="parTrans" cxnId="{23F419B6-AEA3-476A-8802-F70E7BEBD4EA}">
      <dgm:prSet/>
      <dgm:spPr/>
      <dgm:t>
        <a:bodyPr/>
        <a:lstStyle/>
        <a:p>
          <a:endParaRPr lang="en-US"/>
        </a:p>
      </dgm:t>
    </dgm:pt>
    <dgm:pt modelId="{F89D7E76-1DC8-43D9-8C23-ACBD4415E66A}" type="sibTrans" cxnId="{23F419B6-AEA3-476A-8802-F70E7BEBD4EA}">
      <dgm:prSet/>
      <dgm:spPr/>
      <dgm:t>
        <a:bodyPr/>
        <a:lstStyle/>
        <a:p>
          <a:endParaRPr lang="en-US"/>
        </a:p>
      </dgm:t>
    </dgm:pt>
    <dgm:pt modelId="{1A53F13F-12C2-43ED-A8AD-F19138FE1B8B}">
      <dgm:prSet/>
      <dgm:spPr/>
      <dgm:t>
        <a:bodyPr/>
        <a:lstStyle/>
        <a:p>
          <a:pPr>
            <a:defRPr cap="all"/>
          </a:pPr>
          <a:r>
            <a:rPr lang="en-GB"/>
            <a:t>Listening</a:t>
          </a:r>
          <a:endParaRPr lang="en-US"/>
        </a:p>
      </dgm:t>
    </dgm:pt>
    <dgm:pt modelId="{6E78B190-F845-472A-A217-53A9A753A85A}" type="parTrans" cxnId="{899965F5-5563-44C4-A387-2F561455E754}">
      <dgm:prSet/>
      <dgm:spPr/>
      <dgm:t>
        <a:bodyPr/>
        <a:lstStyle/>
        <a:p>
          <a:endParaRPr lang="en-US"/>
        </a:p>
      </dgm:t>
    </dgm:pt>
    <dgm:pt modelId="{1A2C460B-F1D4-4D80-A673-6F7DC667B496}" type="sibTrans" cxnId="{899965F5-5563-44C4-A387-2F561455E754}">
      <dgm:prSet/>
      <dgm:spPr/>
      <dgm:t>
        <a:bodyPr/>
        <a:lstStyle/>
        <a:p>
          <a:endParaRPr lang="en-US"/>
        </a:p>
      </dgm:t>
    </dgm:pt>
    <dgm:pt modelId="{F6783D09-266C-4130-AF9F-83C576DEE431}">
      <dgm:prSet/>
      <dgm:spPr/>
      <dgm:t>
        <a:bodyPr/>
        <a:lstStyle/>
        <a:p>
          <a:pPr>
            <a:defRPr cap="all"/>
          </a:pPr>
          <a:r>
            <a:rPr lang="en-GB"/>
            <a:t>Restatement of client/mentee’s story – why?</a:t>
          </a:r>
          <a:endParaRPr lang="en-US"/>
        </a:p>
      </dgm:t>
    </dgm:pt>
    <dgm:pt modelId="{E9ACA649-1A6F-4ACA-A790-A8BDC0324AEC}" type="parTrans" cxnId="{28201A73-7256-4049-BB9B-996D38077DD2}">
      <dgm:prSet/>
      <dgm:spPr/>
      <dgm:t>
        <a:bodyPr/>
        <a:lstStyle/>
        <a:p>
          <a:endParaRPr lang="en-US"/>
        </a:p>
      </dgm:t>
    </dgm:pt>
    <dgm:pt modelId="{6E939DCE-41CC-4A1F-B737-EEF67D2965F8}" type="sibTrans" cxnId="{28201A73-7256-4049-BB9B-996D38077DD2}">
      <dgm:prSet/>
      <dgm:spPr/>
      <dgm:t>
        <a:bodyPr/>
        <a:lstStyle/>
        <a:p>
          <a:endParaRPr lang="en-US"/>
        </a:p>
      </dgm:t>
    </dgm:pt>
    <dgm:pt modelId="{702BE721-1D65-463C-8540-2DED6687042D}">
      <dgm:prSet/>
      <dgm:spPr/>
      <dgm:t>
        <a:bodyPr/>
        <a:lstStyle/>
        <a:p>
          <a:pPr>
            <a:defRPr cap="all"/>
          </a:pPr>
          <a:r>
            <a:rPr lang="en-GB"/>
            <a:t>Summarizing</a:t>
          </a:r>
          <a:endParaRPr lang="en-US"/>
        </a:p>
      </dgm:t>
    </dgm:pt>
    <dgm:pt modelId="{1C69D8B2-07FE-4BAD-8F2F-DB7084C2292A}" type="parTrans" cxnId="{580281F9-4E54-4193-AECA-ABF483D548F8}">
      <dgm:prSet/>
      <dgm:spPr/>
      <dgm:t>
        <a:bodyPr/>
        <a:lstStyle/>
        <a:p>
          <a:endParaRPr lang="en-US"/>
        </a:p>
      </dgm:t>
    </dgm:pt>
    <dgm:pt modelId="{86FCBD8E-D726-46E9-B1CD-3E3B82632CD3}" type="sibTrans" cxnId="{580281F9-4E54-4193-AECA-ABF483D548F8}">
      <dgm:prSet/>
      <dgm:spPr/>
      <dgm:t>
        <a:bodyPr/>
        <a:lstStyle/>
        <a:p>
          <a:endParaRPr lang="en-US"/>
        </a:p>
      </dgm:t>
    </dgm:pt>
    <dgm:pt modelId="{E48FED2C-38C1-423D-95F3-CCF7FDBD0AF8}">
      <dgm:prSet/>
      <dgm:spPr/>
      <dgm:t>
        <a:bodyPr/>
        <a:lstStyle/>
        <a:p>
          <a:pPr>
            <a:defRPr cap="all"/>
          </a:pPr>
          <a:r>
            <a:rPr lang="en-GB"/>
            <a:t>Questioning</a:t>
          </a:r>
          <a:endParaRPr lang="en-US"/>
        </a:p>
      </dgm:t>
    </dgm:pt>
    <dgm:pt modelId="{ED49AB81-CFAF-45A0-959C-14F452671945}" type="parTrans" cxnId="{E68A6F7D-59A9-42BD-BFA1-1B8F1D025AAF}">
      <dgm:prSet/>
      <dgm:spPr/>
      <dgm:t>
        <a:bodyPr/>
        <a:lstStyle/>
        <a:p>
          <a:endParaRPr lang="en-US"/>
        </a:p>
      </dgm:t>
    </dgm:pt>
    <dgm:pt modelId="{0783A287-1386-42E6-A622-CDC9C619600B}" type="sibTrans" cxnId="{E68A6F7D-59A9-42BD-BFA1-1B8F1D025AAF}">
      <dgm:prSet/>
      <dgm:spPr/>
      <dgm:t>
        <a:bodyPr/>
        <a:lstStyle/>
        <a:p>
          <a:endParaRPr lang="en-US"/>
        </a:p>
      </dgm:t>
    </dgm:pt>
    <dgm:pt modelId="{13353031-BBB7-47E9-A6C4-6DB838C86EE0}">
      <dgm:prSet/>
      <dgm:spPr/>
      <dgm:t>
        <a:bodyPr/>
        <a:lstStyle/>
        <a:p>
          <a:pPr>
            <a:defRPr cap="all"/>
          </a:pPr>
          <a:r>
            <a:rPr lang="en-GB"/>
            <a:t>Empathy</a:t>
          </a:r>
          <a:endParaRPr lang="en-US"/>
        </a:p>
      </dgm:t>
    </dgm:pt>
    <dgm:pt modelId="{A5A8F71A-FC27-4DF0-BCA1-99B2221AD8CC}" type="parTrans" cxnId="{0AEFE311-D38E-4942-8A59-F1A087EE7F61}">
      <dgm:prSet/>
      <dgm:spPr/>
      <dgm:t>
        <a:bodyPr/>
        <a:lstStyle/>
        <a:p>
          <a:endParaRPr lang="en-US"/>
        </a:p>
      </dgm:t>
    </dgm:pt>
    <dgm:pt modelId="{DC77E552-F7C5-4147-9E48-AF1B987E0EBA}" type="sibTrans" cxnId="{0AEFE311-D38E-4942-8A59-F1A087EE7F61}">
      <dgm:prSet/>
      <dgm:spPr/>
      <dgm:t>
        <a:bodyPr/>
        <a:lstStyle/>
        <a:p>
          <a:endParaRPr lang="en-US"/>
        </a:p>
      </dgm:t>
    </dgm:pt>
    <dgm:pt modelId="{8A83538D-B980-4F0C-A18E-1C355EA65ED7}">
      <dgm:prSet/>
      <dgm:spPr/>
      <dgm:t>
        <a:bodyPr/>
        <a:lstStyle/>
        <a:p>
          <a:pPr>
            <a:defRPr cap="all"/>
          </a:pPr>
          <a:r>
            <a:rPr lang="en-GB"/>
            <a:t>Feedback </a:t>
          </a:r>
          <a:endParaRPr lang="en-US"/>
        </a:p>
      </dgm:t>
    </dgm:pt>
    <dgm:pt modelId="{F8869583-0454-4D46-AE35-56513DB64F45}" type="parTrans" cxnId="{91BF0389-DBE2-431B-B869-E9A21004AFC2}">
      <dgm:prSet/>
      <dgm:spPr/>
      <dgm:t>
        <a:bodyPr/>
        <a:lstStyle/>
        <a:p>
          <a:endParaRPr lang="en-US"/>
        </a:p>
      </dgm:t>
    </dgm:pt>
    <dgm:pt modelId="{825E4C9C-71CC-4B9A-82F0-5B9728269EA4}" type="sibTrans" cxnId="{91BF0389-DBE2-431B-B869-E9A21004AFC2}">
      <dgm:prSet/>
      <dgm:spPr/>
      <dgm:t>
        <a:bodyPr/>
        <a:lstStyle/>
        <a:p>
          <a:endParaRPr lang="en-US"/>
        </a:p>
      </dgm:t>
    </dgm:pt>
    <dgm:pt modelId="{FCCD3CA1-88A8-4751-9D39-55E7555F8A77}" type="pres">
      <dgm:prSet presAssocID="{AEED3B8A-75B0-44D4-B842-8C6BB46267AC}" presName="linear" presStyleCnt="0">
        <dgm:presLayoutVars>
          <dgm:dir/>
          <dgm:animLvl val="lvl"/>
          <dgm:resizeHandles val="exact"/>
        </dgm:presLayoutVars>
      </dgm:prSet>
      <dgm:spPr/>
    </dgm:pt>
    <dgm:pt modelId="{203300F7-B033-45C7-89C3-9D99EF8311C8}" type="pres">
      <dgm:prSet presAssocID="{7162A387-29D8-41F8-AC21-3E72ABBF4CBE}" presName="parentLin" presStyleCnt="0"/>
      <dgm:spPr/>
    </dgm:pt>
    <dgm:pt modelId="{5BD65F36-A507-462E-A09C-A996ECFC67C4}" type="pres">
      <dgm:prSet presAssocID="{7162A387-29D8-41F8-AC21-3E72ABBF4CBE}" presName="parentLeftMargin" presStyleLbl="node1" presStyleIdx="0" presStyleCnt="7"/>
      <dgm:spPr/>
    </dgm:pt>
    <dgm:pt modelId="{DE180088-56D9-40BD-8C47-CE4E8FC434AC}" type="pres">
      <dgm:prSet presAssocID="{7162A387-29D8-41F8-AC21-3E72ABBF4CBE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BE0C3D1B-A5EE-4C52-B9A2-A41AF09FF451}" type="pres">
      <dgm:prSet presAssocID="{7162A387-29D8-41F8-AC21-3E72ABBF4CBE}" presName="negativeSpace" presStyleCnt="0"/>
      <dgm:spPr/>
    </dgm:pt>
    <dgm:pt modelId="{72CEBFC2-A01E-496E-91BE-023D9A4640AF}" type="pres">
      <dgm:prSet presAssocID="{7162A387-29D8-41F8-AC21-3E72ABBF4CBE}" presName="childText" presStyleLbl="conFgAcc1" presStyleIdx="0" presStyleCnt="7">
        <dgm:presLayoutVars>
          <dgm:bulletEnabled val="1"/>
        </dgm:presLayoutVars>
      </dgm:prSet>
      <dgm:spPr/>
    </dgm:pt>
    <dgm:pt modelId="{91C99235-0CEC-4F23-A848-22756D776693}" type="pres">
      <dgm:prSet presAssocID="{F89D7E76-1DC8-43D9-8C23-ACBD4415E66A}" presName="spaceBetweenRectangles" presStyleCnt="0"/>
      <dgm:spPr/>
    </dgm:pt>
    <dgm:pt modelId="{1AA12FF4-0405-496E-AD32-44FB59848FA3}" type="pres">
      <dgm:prSet presAssocID="{1A53F13F-12C2-43ED-A8AD-F19138FE1B8B}" presName="parentLin" presStyleCnt="0"/>
      <dgm:spPr/>
    </dgm:pt>
    <dgm:pt modelId="{1A32D404-3F4A-4919-8362-BBE423EE0B26}" type="pres">
      <dgm:prSet presAssocID="{1A53F13F-12C2-43ED-A8AD-F19138FE1B8B}" presName="parentLeftMargin" presStyleLbl="node1" presStyleIdx="0" presStyleCnt="7"/>
      <dgm:spPr/>
    </dgm:pt>
    <dgm:pt modelId="{C6CC4832-3823-4541-86B8-824317D5CACB}" type="pres">
      <dgm:prSet presAssocID="{1A53F13F-12C2-43ED-A8AD-F19138FE1B8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F623054B-69D4-415C-975A-B68E00488548}" type="pres">
      <dgm:prSet presAssocID="{1A53F13F-12C2-43ED-A8AD-F19138FE1B8B}" presName="negativeSpace" presStyleCnt="0"/>
      <dgm:spPr/>
    </dgm:pt>
    <dgm:pt modelId="{04636C2E-8478-4968-88E5-D2F7300FF820}" type="pres">
      <dgm:prSet presAssocID="{1A53F13F-12C2-43ED-A8AD-F19138FE1B8B}" presName="childText" presStyleLbl="conFgAcc1" presStyleIdx="1" presStyleCnt="7">
        <dgm:presLayoutVars>
          <dgm:bulletEnabled val="1"/>
        </dgm:presLayoutVars>
      </dgm:prSet>
      <dgm:spPr/>
    </dgm:pt>
    <dgm:pt modelId="{4A966E51-EB29-4C39-BCD8-5E9BCF20A463}" type="pres">
      <dgm:prSet presAssocID="{1A2C460B-F1D4-4D80-A673-6F7DC667B496}" presName="spaceBetweenRectangles" presStyleCnt="0"/>
      <dgm:spPr/>
    </dgm:pt>
    <dgm:pt modelId="{51378FC6-8A17-4977-B4E9-92561B65B843}" type="pres">
      <dgm:prSet presAssocID="{F6783D09-266C-4130-AF9F-83C576DEE431}" presName="parentLin" presStyleCnt="0"/>
      <dgm:spPr/>
    </dgm:pt>
    <dgm:pt modelId="{CC4C9647-6ABD-4E75-975B-2A5843414D2C}" type="pres">
      <dgm:prSet presAssocID="{F6783D09-266C-4130-AF9F-83C576DEE431}" presName="parentLeftMargin" presStyleLbl="node1" presStyleIdx="1" presStyleCnt="7"/>
      <dgm:spPr/>
    </dgm:pt>
    <dgm:pt modelId="{E05DF027-560D-4050-A9F5-89A12E442528}" type="pres">
      <dgm:prSet presAssocID="{F6783D09-266C-4130-AF9F-83C576DEE431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50E9800-07D3-44DA-AEE4-F3E3F21CB06B}" type="pres">
      <dgm:prSet presAssocID="{F6783D09-266C-4130-AF9F-83C576DEE431}" presName="negativeSpace" presStyleCnt="0"/>
      <dgm:spPr/>
    </dgm:pt>
    <dgm:pt modelId="{9129678B-985F-47F6-A7A3-E6C91F47B7AE}" type="pres">
      <dgm:prSet presAssocID="{F6783D09-266C-4130-AF9F-83C576DEE431}" presName="childText" presStyleLbl="conFgAcc1" presStyleIdx="2" presStyleCnt="7">
        <dgm:presLayoutVars>
          <dgm:bulletEnabled val="1"/>
        </dgm:presLayoutVars>
      </dgm:prSet>
      <dgm:spPr/>
    </dgm:pt>
    <dgm:pt modelId="{18C32105-2FE8-4AF9-A6E8-B144FF2D4380}" type="pres">
      <dgm:prSet presAssocID="{6E939DCE-41CC-4A1F-B737-EEF67D2965F8}" presName="spaceBetweenRectangles" presStyleCnt="0"/>
      <dgm:spPr/>
    </dgm:pt>
    <dgm:pt modelId="{81716DE4-FC28-40B2-8F6D-F7513EED10BF}" type="pres">
      <dgm:prSet presAssocID="{702BE721-1D65-463C-8540-2DED6687042D}" presName="parentLin" presStyleCnt="0"/>
      <dgm:spPr/>
    </dgm:pt>
    <dgm:pt modelId="{C5997426-1C1A-4AFF-BE8B-3B43D3C6B698}" type="pres">
      <dgm:prSet presAssocID="{702BE721-1D65-463C-8540-2DED6687042D}" presName="parentLeftMargin" presStyleLbl="node1" presStyleIdx="2" presStyleCnt="7"/>
      <dgm:spPr/>
    </dgm:pt>
    <dgm:pt modelId="{83A7442D-1630-43B3-B2E7-A1E34933A4FB}" type="pres">
      <dgm:prSet presAssocID="{702BE721-1D65-463C-8540-2DED6687042D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1C6288E-D8E0-4149-815C-8F608EB0A02B}" type="pres">
      <dgm:prSet presAssocID="{702BE721-1D65-463C-8540-2DED6687042D}" presName="negativeSpace" presStyleCnt="0"/>
      <dgm:spPr/>
    </dgm:pt>
    <dgm:pt modelId="{C800C5D7-3A1F-4B1C-BBF4-0FCCFBD3604B}" type="pres">
      <dgm:prSet presAssocID="{702BE721-1D65-463C-8540-2DED6687042D}" presName="childText" presStyleLbl="conFgAcc1" presStyleIdx="3" presStyleCnt="7">
        <dgm:presLayoutVars>
          <dgm:bulletEnabled val="1"/>
        </dgm:presLayoutVars>
      </dgm:prSet>
      <dgm:spPr/>
    </dgm:pt>
    <dgm:pt modelId="{A63B5EFB-E433-469D-8DE9-5653D72B8802}" type="pres">
      <dgm:prSet presAssocID="{86FCBD8E-D726-46E9-B1CD-3E3B82632CD3}" presName="spaceBetweenRectangles" presStyleCnt="0"/>
      <dgm:spPr/>
    </dgm:pt>
    <dgm:pt modelId="{D2A2134E-75E1-4810-B474-3055009593DB}" type="pres">
      <dgm:prSet presAssocID="{E48FED2C-38C1-423D-95F3-CCF7FDBD0AF8}" presName="parentLin" presStyleCnt="0"/>
      <dgm:spPr/>
    </dgm:pt>
    <dgm:pt modelId="{26020A03-53AA-4EAA-912F-A7C1EA8D78DC}" type="pres">
      <dgm:prSet presAssocID="{E48FED2C-38C1-423D-95F3-CCF7FDBD0AF8}" presName="parentLeftMargin" presStyleLbl="node1" presStyleIdx="3" presStyleCnt="7"/>
      <dgm:spPr/>
    </dgm:pt>
    <dgm:pt modelId="{712E9AA7-292B-4C4E-9A21-28F21B6C054C}" type="pres">
      <dgm:prSet presAssocID="{E48FED2C-38C1-423D-95F3-CCF7FDBD0AF8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52E1931-C31E-474A-A3CF-3CF10B42EAF5}" type="pres">
      <dgm:prSet presAssocID="{E48FED2C-38C1-423D-95F3-CCF7FDBD0AF8}" presName="negativeSpace" presStyleCnt="0"/>
      <dgm:spPr/>
    </dgm:pt>
    <dgm:pt modelId="{C9F7828D-9999-4D40-88D4-6BEB90625DF8}" type="pres">
      <dgm:prSet presAssocID="{E48FED2C-38C1-423D-95F3-CCF7FDBD0AF8}" presName="childText" presStyleLbl="conFgAcc1" presStyleIdx="4" presStyleCnt="7">
        <dgm:presLayoutVars>
          <dgm:bulletEnabled val="1"/>
        </dgm:presLayoutVars>
      </dgm:prSet>
      <dgm:spPr/>
    </dgm:pt>
    <dgm:pt modelId="{264BAA3B-193E-4177-BAA1-942E495DEB43}" type="pres">
      <dgm:prSet presAssocID="{0783A287-1386-42E6-A622-CDC9C619600B}" presName="spaceBetweenRectangles" presStyleCnt="0"/>
      <dgm:spPr/>
    </dgm:pt>
    <dgm:pt modelId="{0D9850C0-1AA3-4A47-93FA-569F7295D7FC}" type="pres">
      <dgm:prSet presAssocID="{13353031-BBB7-47E9-A6C4-6DB838C86EE0}" presName="parentLin" presStyleCnt="0"/>
      <dgm:spPr/>
    </dgm:pt>
    <dgm:pt modelId="{F26FA29F-5DF3-4323-86AE-FDE0AAAD225A}" type="pres">
      <dgm:prSet presAssocID="{13353031-BBB7-47E9-A6C4-6DB838C86EE0}" presName="parentLeftMargin" presStyleLbl="node1" presStyleIdx="4" presStyleCnt="7"/>
      <dgm:spPr/>
    </dgm:pt>
    <dgm:pt modelId="{F04D435B-4B60-4676-B8BA-841D1B517679}" type="pres">
      <dgm:prSet presAssocID="{13353031-BBB7-47E9-A6C4-6DB838C86EE0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EA54263-E4F7-4D0B-82FA-5E92A8BC217E}" type="pres">
      <dgm:prSet presAssocID="{13353031-BBB7-47E9-A6C4-6DB838C86EE0}" presName="negativeSpace" presStyleCnt="0"/>
      <dgm:spPr/>
    </dgm:pt>
    <dgm:pt modelId="{08D0CEB9-4DA0-416F-B370-E111A82EC4F0}" type="pres">
      <dgm:prSet presAssocID="{13353031-BBB7-47E9-A6C4-6DB838C86EE0}" presName="childText" presStyleLbl="conFgAcc1" presStyleIdx="5" presStyleCnt="7">
        <dgm:presLayoutVars>
          <dgm:bulletEnabled val="1"/>
        </dgm:presLayoutVars>
      </dgm:prSet>
      <dgm:spPr/>
    </dgm:pt>
    <dgm:pt modelId="{63ED7095-DB0C-40CD-AF87-9158A8B91215}" type="pres">
      <dgm:prSet presAssocID="{DC77E552-F7C5-4147-9E48-AF1B987E0EBA}" presName="spaceBetweenRectangles" presStyleCnt="0"/>
      <dgm:spPr/>
    </dgm:pt>
    <dgm:pt modelId="{61523B3D-254D-4887-A20C-2A9EBA586169}" type="pres">
      <dgm:prSet presAssocID="{8A83538D-B980-4F0C-A18E-1C355EA65ED7}" presName="parentLin" presStyleCnt="0"/>
      <dgm:spPr/>
    </dgm:pt>
    <dgm:pt modelId="{275BFA57-EE80-479C-8BF7-4424A1033FBD}" type="pres">
      <dgm:prSet presAssocID="{8A83538D-B980-4F0C-A18E-1C355EA65ED7}" presName="parentLeftMargin" presStyleLbl="node1" presStyleIdx="5" presStyleCnt="7"/>
      <dgm:spPr/>
    </dgm:pt>
    <dgm:pt modelId="{D4D08893-E762-484F-B228-59A9B3B2CBDD}" type="pres">
      <dgm:prSet presAssocID="{8A83538D-B980-4F0C-A18E-1C355EA65ED7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1FF5A0AA-6FDA-454F-81D8-4C5E535DF774}" type="pres">
      <dgm:prSet presAssocID="{8A83538D-B980-4F0C-A18E-1C355EA65ED7}" presName="negativeSpace" presStyleCnt="0"/>
      <dgm:spPr/>
    </dgm:pt>
    <dgm:pt modelId="{F3D92323-A9AC-4B49-A0A1-C599DA2015E7}" type="pres">
      <dgm:prSet presAssocID="{8A83538D-B980-4F0C-A18E-1C355EA65ED7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7028DC0B-7F6C-4AF7-9CAE-6DA95F01E6F7}" type="presOf" srcId="{E48FED2C-38C1-423D-95F3-CCF7FDBD0AF8}" destId="{712E9AA7-292B-4C4E-9A21-28F21B6C054C}" srcOrd="1" destOrd="0" presId="urn:microsoft.com/office/officeart/2005/8/layout/list1"/>
    <dgm:cxn modelId="{0AEFE311-D38E-4942-8A59-F1A087EE7F61}" srcId="{AEED3B8A-75B0-44D4-B842-8C6BB46267AC}" destId="{13353031-BBB7-47E9-A6C4-6DB838C86EE0}" srcOrd="5" destOrd="0" parTransId="{A5A8F71A-FC27-4DF0-BCA1-99B2221AD8CC}" sibTransId="{DC77E552-F7C5-4147-9E48-AF1B987E0EBA}"/>
    <dgm:cxn modelId="{66AABD1D-45C4-43C0-B3D6-4ECB5295F287}" type="presOf" srcId="{1A53F13F-12C2-43ED-A8AD-F19138FE1B8B}" destId="{C6CC4832-3823-4541-86B8-824317D5CACB}" srcOrd="1" destOrd="0" presId="urn:microsoft.com/office/officeart/2005/8/layout/list1"/>
    <dgm:cxn modelId="{FA264C35-110E-4028-AB06-DC2DB91A959C}" type="presOf" srcId="{E48FED2C-38C1-423D-95F3-CCF7FDBD0AF8}" destId="{26020A03-53AA-4EAA-912F-A7C1EA8D78DC}" srcOrd="0" destOrd="0" presId="urn:microsoft.com/office/officeart/2005/8/layout/list1"/>
    <dgm:cxn modelId="{0ACA056F-ED1E-4F75-8505-852927C1C3DD}" type="presOf" srcId="{702BE721-1D65-463C-8540-2DED6687042D}" destId="{C5997426-1C1A-4AFF-BE8B-3B43D3C6B698}" srcOrd="0" destOrd="0" presId="urn:microsoft.com/office/officeart/2005/8/layout/list1"/>
    <dgm:cxn modelId="{28201A73-7256-4049-BB9B-996D38077DD2}" srcId="{AEED3B8A-75B0-44D4-B842-8C6BB46267AC}" destId="{F6783D09-266C-4130-AF9F-83C576DEE431}" srcOrd="2" destOrd="0" parTransId="{E9ACA649-1A6F-4ACA-A790-A8BDC0324AEC}" sibTransId="{6E939DCE-41CC-4A1F-B737-EEF67D2965F8}"/>
    <dgm:cxn modelId="{FA83CD57-D0B3-41FB-8D65-E235D10593A8}" type="presOf" srcId="{1A53F13F-12C2-43ED-A8AD-F19138FE1B8B}" destId="{1A32D404-3F4A-4919-8362-BBE423EE0B26}" srcOrd="0" destOrd="0" presId="urn:microsoft.com/office/officeart/2005/8/layout/list1"/>
    <dgm:cxn modelId="{C129D259-3EB0-432D-BD17-5A8673F9B4E4}" type="presOf" srcId="{F6783D09-266C-4130-AF9F-83C576DEE431}" destId="{CC4C9647-6ABD-4E75-975B-2A5843414D2C}" srcOrd="0" destOrd="0" presId="urn:microsoft.com/office/officeart/2005/8/layout/list1"/>
    <dgm:cxn modelId="{E68A6F7D-59A9-42BD-BFA1-1B8F1D025AAF}" srcId="{AEED3B8A-75B0-44D4-B842-8C6BB46267AC}" destId="{E48FED2C-38C1-423D-95F3-CCF7FDBD0AF8}" srcOrd="4" destOrd="0" parTransId="{ED49AB81-CFAF-45A0-959C-14F452671945}" sibTransId="{0783A287-1386-42E6-A622-CDC9C619600B}"/>
    <dgm:cxn modelId="{21CD117F-4D95-40E0-B88E-01C3B459CC5C}" type="presOf" srcId="{702BE721-1D65-463C-8540-2DED6687042D}" destId="{83A7442D-1630-43B3-B2E7-A1E34933A4FB}" srcOrd="1" destOrd="0" presId="urn:microsoft.com/office/officeart/2005/8/layout/list1"/>
    <dgm:cxn modelId="{91BF0389-DBE2-431B-B869-E9A21004AFC2}" srcId="{AEED3B8A-75B0-44D4-B842-8C6BB46267AC}" destId="{8A83538D-B980-4F0C-A18E-1C355EA65ED7}" srcOrd="6" destOrd="0" parTransId="{F8869583-0454-4D46-AE35-56513DB64F45}" sibTransId="{825E4C9C-71CC-4B9A-82F0-5B9728269EA4}"/>
    <dgm:cxn modelId="{9331D89F-6EF2-4FA4-BB0D-F50F989DB00E}" type="presOf" srcId="{8A83538D-B980-4F0C-A18E-1C355EA65ED7}" destId="{D4D08893-E762-484F-B228-59A9B3B2CBDD}" srcOrd="1" destOrd="0" presId="urn:microsoft.com/office/officeart/2005/8/layout/list1"/>
    <dgm:cxn modelId="{73630EAD-36F1-44AB-B020-8BBAC178D15A}" type="presOf" srcId="{F6783D09-266C-4130-AF9F-83C576DEE431}" destId="{E05DF027-560D-4050-A9F5-89A12E442528}" srcOrd="1" destOrd="0" presId="urn:microsoft.com/office/officeart/2005/8/layout/list1"/>
    <dgm:cxn modelId="{23F419B6-AEA3-476A-8802-F70E7BEBD4EA}" srcId="{AEED3B8A-75B0-44D4-B842-8C6BB46267AC}" destId="{7162A387-29D8-41F8-AC21-3E72ABBF4CBE}" srcOrd="0" destOrd="0" parTransId="{38782222-9F79-44A3-8AB1-F0295C4E828B}" sibTransId="{F89D7E76-1DC8-43D9-8C23-ACBD4415E66A}"/>
    <dgm:cxn modelId="{DFC9ADC3-8B5A-43EC-87D3-9EB1C7672201}" type="presOf" srcId="{8A83538D-B980-4F0C-A18E-1C355EA65ED7}" destId="{275BFA57-EE80-479C-8BF7-4424A1033FBD}" srcOrd="0" destOrd="0" presId="urn:microsoft.com/office/officeart/2005/8/layout/list1"/>
    <dgm:cxn modelId="{3F8D71C7-AEE4-4234-8548-3F6E5D8C6219}" type="presOf" srcId="{AEED3B8A-75B0-44D4-B842-8C6BB46267AC}" destId="{FCCD3CA1-88A8-4751-9D39-55E7555F8A77}" srcOrd="0" destOrd="0" presId="urn:microsoft.com/office/officeart/2005/8/layout/list1"/>
    <dgm:cxn modelId="{7748F0DB-D92E-4CD0-A542-E632B62FC4DD}" type="presOf" srcId="{13353031-BBB7-47E9-A6C4-6DB838C86EE0}" destId="{F04D435B-4B60-4676-B8BA-841D1B517679}" srcOrd="1" destOrd="0" presId="urn:microsoft.com/office/officeart/2005/8/layout/list1"/>
    <dgm:cxn modelId="{C7E1B4E1-1767-4E73-AD5C-D25D2C9EEE85}" type="presOf" srcId="{13353031-BBB7-47E9-A6C4-6DB838C86EE0}" destId="{F26FA29F-5DF3-4323-86AE-FDE0AAAD225A}" srcOrd="0" destOrd="0" presId="urn:microsoft.com/office/officeart/2005/8/layout/list1"/>
    <dgm:cxn modelId="{DD418CF0-24F4-462B-A027-86FC0F03103F}" type="presOf" srcId="{7162A387-29D8-41F8-AC21-3E72ABBF4CBE}" destId="{5BD65F36-A507-462E-A09C-A996ECFC67C4}" srcOrd="0" destOrd="0" presId="urn:microsoft.com/office/officeart/2005/8/layout/list1"/>
    <dgm:cxn modelId="{1FAD97F1-720E-431C-960C-7FF9E639A69D}" type="presOf" srcId="{7162A387-29D8-41F8-AC21-3E72ABBF4CBE}" destId="{DE180088-56D9-40BD-8C47-CE4E8FC434AC}" srcOrd="1" destOrd="0" presId="urn:microsoft.com/office/officeart/2005/8/layout/list1"/>
    <dgm:cxn modelId="{899965F5-5563-44C4-A387-2F561455E754}" srcId="{AEED3B8A-75B0-44D4-B842-8C6BB46267AC}" destId="{1A53F13F-12C2-43ED-A8AD-F19138FE1B8B}" srcOrd="1" destOrd="0" parTransId="{6E78B190-F845-472A-A217-53A9A753A85A}" sibTransId="{1A2C460B-F1D4-4D80-A673-6F7DC667B496}"/>
    <dgm:cxn modelId="{580281F9-4E54-4193-AECA-ABF483D548F8}" srcId="{AEED3B8A-75B0-44D4-B842-8C6BB46267AC}" destId="{702BE721-1D65-463C-8540-2DED6687042D}" srcOrd="3" destOrd="0" parTransId="{1C69D8B2-07FE-4BAD-8F2F-DB7084C2292A}" sibTransId="{86FCBD8E-D726-46E9-B1CD-3E3B82632CD3}"/>
    <dgm:cxn modelId="{CF245EFE-4E79-430A-A058-F15F6FE418C9}" type="presParOf" srcId="{FCCD3CA1-88A8-4751-9D39-55E7555F8A77}" destId="{203300F7-B033-45C7-89C3-9D99EF8311C8}" srcOrd="0" destOrd="0" presId="urn:microsoft.com/office/officeart/2005/8/layout/list1"/>
    <dgm:cxn modelId="{9F8DD0FB-C930-4A0B-93D5-54BD43E53EA4}" type="presParOf" srcId="{203300F7-B033-45C7-89C3-9D99EF8311C8}" destId="{5BD65F36-A507-462E-A09C-A996ECFC67C4}" srcOrd="0" destOrd="0" presId="urn:microsoft.com/office/officeart/2005/8/layout/list1"/>
    <dgm:cxn modelId="{7FE8F5BB-938F-4A5C-91D0-C29AAFDD8950}" type="presParOf" srcId="{203300F7-B033-45C7-89C3-9D99EF8311C8}" destId="{DE180088-56D9-40BD-8C47-CE4E8FC434AC}" srcOrd="1" destOrd="0" presId="urn:microsoft.com/office/officeart/2005/8/layout/list1"/>
    <dgm:cxn modelId="{1F442BCC-CE2F-497E-BE20-A0D44F720FFA}" type="presParOf" srcId="{FCCD3CA1-88A8-4751-9D39-55E7555F8A77}" destId="{BE0C3D1B-A5EE-4C52-B9A2-A41AF09FF451}" srcOrd="1" destOrd="0" presId="urn:microsoft.com/office/officeart/2005/8/layout/list1"/>
    <dgm:cxn modelId="{7A7681F9-C7EE-4F0A-A0A3-07945DECDC7A}" type="presParOf" srcId="{FCCD3CA1-88A8-4751-9D39-55E7555F8A77}" destId="{72CEBFC2-A01E-496E-91BE-023D9A4640AF}" srcOrd="2" destOrd="0" presId="urn:microsoft.com/office/officeart/2005/8/layout/list1"/>
    <dgm:cxn modelId="{8F0988DD-14B4-454D-A1AA-81F3649407BA}" type="presParOf" srcId="{FCCD3CA1-88A8-4751-9D39-55E7555F8A77}" destId="{91C99235-0CEC-4F23-A848-22756D776693}" srcOrd="3" destOrd="0" presId="urn:microsoft.com/office/officeart/2005/8/layout/list1"/>
    <dgm:cxn modelId="{972B5C49-E5E6-4434-BBC3-258DDE38B68B}" type="presParOf" srcId="{FCCD3CA1-88A8-4751-9D39-55E7555F8A77}" destId="{1AA12FF4-0405-496E-AD32-44FB59848FA3}" srcOrd="4" destOrd="0" presId="urn:microsoft.com/office/officeart/2005/8/layout/list1"/>
    <dgm:cxn modelId="{9BB44E32-2D50-497F-9292-06D99C0D6715}" type="presParOf" srcId="{1AA12FF4-0405-496E-AD32-44FB59848FA3}" destId="{1A32D404-3F4A-4919-8362-BBE423EE0B26}" srcOrd="0" destOrd="0" presId="urn:microsoft.com/office/officeart/2005/8/layout/list1"/>
    <dgm:cxn modelId="{AD84A2B6-4CEF-43D7-9DEC-63F473A44280}" type="presParOf" srcId="{1AA12FF4-0405-496E-AD32-44FB59848FA3}" destId="{C6CC4832-3823-4541-86B8-824317D5CACB}" srcOrd="1" destOrd="0" presId="urn:microsoft.com/office/officeart/2005/8/layout/list1"/>
    <dgm:cxn modelId="{B3AEEE31-0120-4E83-9A93-8208DEBE6866}" type="presParOf" srcId="{FCCD3CA1-88A8-4751-9D39-55E7555F8A77}" destId="{F623054B-69D4-415C-975A-B68E00488548}" srcOrd="5" destOrd="0" presId="urn:microsoft.com/office/officeart/2005/8/layout/list1"/>
    <dgm:cxn modelId="{8B16D6E5-40F1-4011-9164-840608023EF1}" type="presParOf" srcId="{FCCD3CA1-88A8-4751-9D39-55E7555F8A77}" destId="{04636C2E-8478-4968-88E5-D2F7300FF820}" srcOrd="6" destOrd="0" presId="urn:microsoft.com/office/officeart/2005/8/layout/list1"/>
    <dgm:cxn modelId="{4CD04E74-AED6-4FC2-9700-1AB23B6E7A33}" type="presParOf" srcId="{FCCD3CA1-88A8-4751-9D39-55E7555F8A77}" destId="{4A966E51-EB29-4C39-BCD8-5E9BCF20A463}" srcOrd="7" destOrd="0" presId="urn:microsoft.com/office/officeart/2005/8/layout/list1"/>
    <dgm:cxn modelId="{061849F7-CE30-4E1D-96C0-65261A8A5024}" type="presParOf" srcId="{FCCD3CA1-88A8-4751-9D39-55E7555F8A77}" destId="{51378FC6-8A17-4977-B4E9-92561B65B843}" srcOrd="8" destOrd="0" presId="urn:microsoft.com/office/officeart/2005/8/layout/list1"/>
    <dgm:cxn modelId="{9258BB76-04A5-4855-823D-3423CD952677}" type="presParOf" srcId="{51378FC6-8A17-4977-B4E9-92561B65B843}" destId="{CC4C9647-6ABD-4E75-975B-2A5843414D2C}" srcOrd="0" destOrd="0" presId="urn:microsoft.com/office/officeart/2005/8/layout/list1"/>
    <dgm:cxn modelId="{3A2B7156-5849-4463-A1E1-B06CC17C6A04}" type="presParOf" srcId="{51378FC6-8A17-4977-B4E9-92561B65B843}" destId="{E05DF027-560D-4050-A9F5-89A12E442528}" srcOrd="1" destOrd="0" presId="urn:microsoft.com/office/officeart/2005/8/layout/list1"/>
    <dgm:cxn modelId="{D4CC5949-D18B-44C8-87B0-2A6408F9E4E1}" type="presParOf" srcId="{FCCD3CA1-88A8-4751-9D39-55E7555F8A77}" destId="{950E9800-07D3-44DA-AEE4-F3E3F21CB06B}" srcOrd="9" destOrd="0" presId="urn:microsoft.com/office/officeart/2005/8/layout/list1"/>
    <dgm:cxn modelId="{C10F42E6-9858-4506-9205-149C26584FF1}" type="presParOf" srcId="{FCCD3CA1-88A8-4751-9D39-55E7555F8A77}" destId="{9129678B-985F-47F6-A7A3-E6C91F47B7AE}" srcOrd="10" destOrd="0" presId="urn:microsoft.com/office/officeart/2005/8/layout/list1"/>
    <dgm:cxn modelId="{EA825B15-C2C1-4A3E-83B4-664A5807A9F1}" type="presParOf" srcId="{FCCD3CA1-88A8-4751-9D39-55E7555F8A77}" destId="{18C32105-2FE8-4AF9-A6E8-B144FF2D4380}" srcOrd="11" destOrd="0" presId="urn:microsoft.com/office/officeart/2005/8/layout/list1"/>
    <dgm:cxn modelId="{2698D5AF-EAD7-4065-8E73-9B6E98BD339E}" type="presParOf" srcId="{FCCD3CA1-88A8-4751-9D39-55E7555F8A77}" destId="{81716DE4-FC28-40B2-8F6D-F7513EED10BF}" srcOrd="12" destOrd="0" presId="urn:microsoft.com/office/officeart/2005/8/layout/list1"/>
    <dgm:cxn modelId="{A7C40608-4E52-4480-99BF-3D5FA4E9C9B6}" type="presParOf" srcId="{81716DE4-FC28-40B2-8F6D-F7513EED10BF}" destId="{C5997426-1C1A-4AFF-BE8B-3B43D3C6B698}" srcOrd="0" destOrd="0" presId="urn:microsoft.com/office/officeart/2005/8/layout/list1"/>
    <dgm:cxn modelId="{778611EF-AA05-4615-A674-B8F661866D3E}" type="presParOf" srcId="{81716DE4-FC28-40B2-8F6D-F7513EED10BF}" destId="{83A7442D-1630-43B3-B2E7-A1E34933A4FB}" srcOrd="1" destOrd="0" presId="urn:microsoft.com/office/officeart/2005/8/layout/list1"/>
    <dgm:cxn modelId="{359C5FD8-6F36-47D9-A827-E283415F8345}" type="presParOf" srcId="{FCCD3CA1-88A8-4751-9D39-55E7555F8A77}" destId="{41C6288E-D8E0-4149-815C-8F608EB0A02B}" srcOrd="13" destOrd="0" presId="urn:microsoft.com/office/officeart/2005/8/layout/list1"/>
    <dgm:cxn modelId="{F7B0ACC9-3A00-47CE-983A-801A02CF3E61}" type="presParOf" srcId="{FCCD3CA1-88A8-4751-9D39-55E7555F8A77}" destId="{C800C5D7-3A1F-4B1C-BBF4-0FCCFBD3604B}" srcOrd="14" destOrd="0" presId="urn:microsoft.com/office/officeart/2005/8/layout/list1"/>
    <dgm:cxn modelId="{1B96EF2A-08BA-47EE-B0DE-0DA66A156EBC}" type="presParOf" srcId="{FCCD3CA1-88A8-4751-9D39-55E7555F8A77}" destId="{A63B5EFB-E433-469D-8DE9-5653D72B8802}" srcOrd="15" destOrd="0" presId="urn:microsoft.com/office/officeart/2005/8/layout/list1"/>
    <dgm:cxn modelId="{8CD4ED98-1839-4111-8C70-25CA8644CB28}" type="presParOf" srcId="{FCCD3CA1-88A8-4751-9D39-55E7555F8A77}" destId="{D2A2134E-75E1-4810-B474-3055009593DB}" srcOrd="16" destOrd="0" presId="urn:microsoft.com/office/officeart/2005/8/layout/list1"/>
    <dgm:cxn modelId="{EB11A569-43AE-41FC-8497-3F674512CF45}" type="presParOf" srcId="{D2A2134E-75E1-4810-B474-3055009593DB}" destId="{26020A03-53AA-4EAA-912F-A7C1EA8D78DC}" srcOrd="0" destOrd="0" presId="urn:microsoft.com/office/officeart/2005/8/layout/list1"/>
    <dgm:cxn modelId="{51620601-EABB-411D-936A-463A75AF524C}" type="presParOf" srcId="{D2A2134E-75E1-4810-B474-3055009593DB}" destId="{712E9AA7-292B-4C4E-9A21-28F21B6C054C}" srcOrd="1" destOrd="0" presId="urn:microsoft.com/office/officeart/2005/8/layout/list1"/>
    <dgm:cxn modelId="{9D8C6F52-7534-452E-9D3E-3113464D30EA}" type="presParOf" srcId="{FCCD3CA1-88A8-4751-9D39-55E7555F8A77}" destId="{652E1931-C31E-474A-A3CF-3CF10B42EAF5}" srcOrd="17" destOrd="0" presId="urn:microsoft.com/office/officeart/2005/8/layout/list1"/>
    <dgm:cxn modelId="{02CF6247-E9B9-41FE-BD97-9FE6E8B11ED0}" type="presParOf" srcId="{FCCD3CA1-88A8-4751-9D39-55E7555F8A77}" destId="{C9F7828D-9999-4D40-88D4-6BEB90625DF8}" srcOrd="18" destOrd="0" presId="urn:microsoft.com/office/officeart/2005/8/layout/list1"/>
    <dgm:cxn modelId="{CB28EB94-8C09-461A-93AC-A6FCC4063526}" type="presParOf" srcId="{FCCD3CA1-88A8-4751-9D39-55E7555F8A77}" destId="{264BAA3B-193E-4177-BAA1-942E495DEB43}" srcOrd="19" destOrd="0" presId="urn:microsoft.com/office/officeart/2005/8/layout/list1"/>
    <dgm:cxn modelId="{F2269056-0BCD-447D-9EF1-BD12D1934B35}" type="presParOf" srcId="{FCCD3CA1-88A8-4751-9D39-55E7555F8A77}" destId="{0D9850C0-1AA3-4A47-93FA-569F7295D7FC}" srcOrd="20" destOrd="0" presId="urn:microsoft.com/office/officeart/2005/8/layout/list1"/>
    <dgm:cxn modelId="{836C4869-3367-4335-ABF6-87FB352E753F}" type="presParOf" srcId="{0D9850C0-1AA3-4A47-93FA-569F7295D7FC}" destId="{F26FA29F-5DF3-4323-86AE-FDE0AAAD225A}" srcOrd="0" destOrd="0" presId="urn:microsoft.com/office/officeart/2005/8/layout/list1"/>
    <dgm:cxn modelId="{2AAC6724-95DA-44E6-BBEE-EB38EBBBF24F}" type="presParOf" srcId="{0D9850C0-1AA3-4A47-93FA-569F7295D7FC}" destId="{F04D435B-4B60-4676-B8BA-841D1B517679}" srcOrd="1" destOrd="0" presId="urn:microsoft.com/office/officeart/2005/8/layout/list1"/>
    <dgm:cxn modelId="{DF7B24AC-86A8-40F5-A68F-940DDF73319D}" type="presParOf" srcId="{FCCD3CA1-88A8-4751-9D39-55E7555F8A77}" destId="{CEA54263-E4F7-4D0B-82FA-5E92A8BC217E}" srcOrd="21" destOrd="0" presId="urn:microsoft.com/office/officeart/2005/8/layout/list1"/>
    <dgm:cxn modelId="{AE018495-CF67-471E-82F1-2A7A77097135}" type="presParOf" srcId="{FCCD3CA1-88A8-4751-9D39-55E7555F8A77}" destId="{08D0CEB9-4DA0-416F-B370-E111A82EC4F0}" srcOrd="22" destOrd="0" presId="urn:microsoft.com/office/officeart/2005/8/layout/list1"/>
    <dgm:cxn modelId="{7D63F95D-8C3C-4FF1-B1D4-81B4243AD225}" type="presParOf" srcId="{FCCD3CA1-88A8-4751-9D39-55E7555F8A77}" destId="{63ED7095-DB0C-40CD-AF87-9158A8B91215}" srcOrd="23" destOrd="0" presId="urn:microsoft.com/office/officeart/2005/8/layout/list1"/>
    <dgm:cxn modelId="{108C209F-4A5F-4189-A90E-5376A4F955E3}" type="presParOf" srcId="{FCCD3CA1-88A8-4751-9D39-55E7555F8A77}" destId="{61523B3D-254D-4887-A20C-2A9EBA586169}" srcOrd="24" destOrd="0" presId="urn:microsoft.com/office/officeart/2005/8/layout/list1"/>
    <dgm:cxn modelId="{BB3EB480-DB7F-42C7-9B09-9BB71CB73AE6}" type="presParOf" srcId="{61523B3D-254D-4887-A20C-2A9EBA586169}" destId="{275BFA57-EE80-479C-8BF7-4424A1033FBD}" srcOrd="0" destOrd="0" presId="urn:microsoft.com/office/officeart/2005/8/layout/list1"/>
    <dgm:cxn modelId="{01A8874D-7D54-49BA-B2CE-EB0121C88D3B}" type="presParOf" srcId="{61523B3D-254D-4887-A20C-2A9EBA586169}" destId="{D4D08893-E762-484F-B228-59A9B3B2CBDD}" srcOrd="1" destOrd="0" presId="urn:microsoft.com/office/officeart/2005/8/layout/list1"/>
    <dgm:cxn modelId="{4A98528D-3ED9-4932-B8CF-4DF6E8A1C15F}" type="presParOf" srcId="{FCCD3CA1-88A8-4751-9D39-55E7555F8A77}" destId="{1FF5A0AA-6FDA-454F-81D8-4C5E535DF774}" srcOrd="25" destOrd="0" presId="urn:microsoft.com/office/officeart/2005/8/layout/list1"/>
    <dgm:cxn modelId="{085697F9-6F6C-4912-A3E0-177A6E41E30A}" type="presParOf" srcId="{FCCD3CA1-88A8-4751-9D39-55E7555F8A77}" destId="{F3D92323-A9AC-4B49-A0A1-C599DA2015E7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EC1EAC2-E98F-4B00-9396-3323E4527D2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14BF10-8FEE-436F-9002-027A5AB773D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Coaching/mentoring as a profession </a:t>
          </a:r>
          <a:endParaRPr lang="en-US"/>
        </a:p>
      </dgm:t>
    </dgm:pt>
    <dgm:pt modelId="{6A89A499-515C-40AD-81A8-4237E3279390}" type="parTrans" cxnId="{06644B9E-6A27-4B89-B198-6B279A1775F0}">
      <dgm:prSet/>
      <dgm:spPr/>
      <dgm:t>
        <a:bodyPr/>
        <a:lstStyle/>
        <a:p>
          <a:endParaRPr lang="en-US"/>
        </a:p>
      </dgm:t>
    </dgm:pt>
    <dgm:pt modelId="{114D5365-6B7E-4B14-897C-9C472E1CE64D}" type="sibTrans" cxnId="{06644B9E-6A27-4B89-B198-6B279A1775F0}">
      <dgm:prSet/>
      <dgm:spPr/>
      <dgm:t>
        <a:bodyPr/>
        <a:lstStyle/>
        <a:p>
          <a:endParaRPr lang="en-US"/>
        </a:p>
      </dgm:t>
    </dgm:pt>
    <dgm:pt modelId="{00A18E25-6D8F-4236-A24A-012221E75E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2008 Global Convention on Coaching called for a dialogue regarding the role of ethics in the future of coaching</a:t>
          </a:r>
          <a:endParaRPr lang="en-US"/>
        </a:p>
      </dgm:t>
    </dgm:pt>
    <dgm:pt modelId="{DF05FB9E-26AB-4573-913D-7734F649D16F}" type="parTrans" cxnId="{1BDE6A04-642F-44AC-B8B1-94639624DA15}">
      <dgm:prSet/>
      <dgm:spPr/>
      <dgm:t>
        <a:bodyPr/>
        <a:lstStyle/>
        <a:p>
          <a:endParaRPr lang="en-US"/>
        </a:p>
      </dgm:t>
    </dgm:pt>
    <dgm:pt modelId="{7B6CF271-64FA-403F-82C8-4FAF6D0D4F9C}" type="sibTrans" cxnId="{1BDE6A04-642F-44AC-B8B1-94639624DA15}">
      <dgm:prSet/>
      <dgm:spPr/>
      <dgm:t>
        <a:bodyPr/>
        <a:lstStyle/>
        <a:p>
          <a:endParaRPr lang="en-US"/>
        </a:p>
      </dgm:t>
    </dgm:pt>
    <dgm:pt modelId="{79DB3122-4925-416C-875C-1FD7AE3B00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More difficult and necessary to establish correct ethical behaviour in a mentoring /coaching role – why?</a:t>
          </a:r>
          <a:endParaRPr lang="en-US"/>
        </a:p>
      </dgm:t>
    </dgm:pt>
    <dgm:pt modelId="{60274DF8-1435-4CC6-A29E-14167510748A}" type="parTrans" cxnId="{54D27C42-74D9-413D-BF8B-088F9F408176}">
      <dgm:prSet/>
      <dgm:spPr/>
      <dgm:t>
        <a:bodyPr/>
        <a:lstStyle/>
        <a:p>
          <a:endParaRPr lang="en-US"/>
        </a:p>
      </dgm:t>
    </dgm:pt>
    <dgm:pt modelId="{B0E89443-56D5-4118-8A57-55E2802276D3}" type="sibTrans" cxnId="{54D27C42-74D9-413D-BF8B-088F9F408176}">
      <dgm:prSet/>
      <dgm:spPr/>
      <dgm:t>
        <a:bodyPr/>
        <a:lstStyle/>
        <a:p>
          <a:endParaRPr lang="en-US"/>
        </a:p>
      </dgm:t>
    </dgm:pt>
    <dgm:pt modelId="{E8E97645-7E20-46AC-A408-90AA9D968D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type of ethical issues might we see in a coaching/mentoring context?</a:t>
          </a:r>
          <a:endParaRPr lang="en-US"/>
        </a:p>
      </dgm:t>
    </dgm:pt>
    <dgm:pt modelId="{8B2F0B15-B7F8-47C9-95DD-3A1704E568D0}" type="parTrans" cxnId="{2B40F449-48D2-448C-B078-B9AAC4D3E6BE}">
      <dgm:prSet/>
      <dgm:spPr/>
      <dgm:t>
        <a:bodyPr/>
        <a:lstStyle/>
        <a:p>
          <a:endParaRPr lang="en-US"/>
        </a:p>
      </dgm:t>
    </dgm:pt>
    <dgm:pt modelId="{D8B8C900-31E2-4C80-990D-2C2BB08DF952}" type="sibTrans" cxnId="{2B40F449-48D2-448C-B078-B9AAC4D3E6BE}">
      <dgm:prSet/>
      <dgm:spPr/>
      <dgm:t>
        <a:bodyPr/>
        <a:lstStyle/>
        <a:p>
          <a:endParaRPr lang="en-US"/>
        </a:p>
      </dgm:t>
    </dgm:pt>
    <dgm:pt modelId="{C11C9B7F-B9F2-4BBF-B8E9-83B531ED7064}" type="pres">
      <dgm:prSet presAssocID="{EEC1EAC2-E98F-4B00-9396-3323E4527D20}" presName="root" presStyleCnt="0">
        <dgm:presLayoutVars>
          <dgm:dir/>
          <dgm:resizeHandles val="exact"/>
        </dgm:presLayoutVars>
      </dgm:prSet>
      <dgm:spPr/>
    </dgm:pt>
    <dgm:pt modelId="{44D8D313-2ADE-4A6A-9AE1-BC751BDD6BA3}" type="pres">
      <dgm:prSet presAssocID="{EC14BF10-8FEE-436F-9002-027A5AB773DB}" presName="compNode" presStyleCnt="0"/>
      <dgm:spPr/>
    </dgm:pt>
    <dgm:pt modelId="{72A8B062-2D5A-45A5-906B-6F8FBA0FE1EA}" type="pres">
      <dgm:prSet presAssocID="{EC14BF10-8FEE-436F-9002-027A5AB773D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0F91C2D8-8952-46AE-BCDD-71C98D7F2504}" type="pres">
      <dgm:prSet presAssocID="{EC14BF10-8FEE-436F-9002-027A5AB773DB}" presName="spaceRect" presStyleCnt="0"/>
      <dgm:spPr/>
    </dgm:pt>
    <dgm:pt modelId="{E3F511A7-B309-402E-AFC9-34B3272325B4}" type="pres">
      <dgm:prSet presAssocID="{EC14BF10-8FEE-436F-9002-027A5AB773DB}" presName="textRect" presStyleLbl="revTx" presStyleIdx="0" presStyleCnt="4">
        <dgm:presLayoutVars>
          <dgm:chMax val="1"/>
          <dgm:chPref val="1"/>
        </dgm:presLayoutVars>
      </dgm:prSet>
      <dgm:spPr/>
    </dgm:pt>
    <dgm:pt modelId="{CA1E06B8-F5CE-4D8D-9A4F-CBA034B30B6A}" type="pres">
      <dgm:prSet presAssocID="{114D5365-6B7E-4B14-897C-9C472E1CE64D}" presName="sibTrans" presStyleCnt="0"/>
      <dgm:spPr/>
    </dgm:pt>
    <dgm:pt modelId="{372E93AF-DB39-4B3E-B91D-81B04A7A65F2}" type="pres">
      <dgm:prSet presAssocID="{00A18E25-6D8F-4236-A24A-012221E75E1F}" presName="compNode" presStyleCnt="0"/>
      <dgm:spPr/>
    </dgm:pt>
    <dgm:pt modelId="{E6552D71-37A6-48BF-AF72-825595EB05DA}" type="pres">
      <dgm:prSet presAssocID="{00A18E25-6D8F-4236-A24A-012221E75E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A098993-06DE-423B-ADA7-22D313C87F90}" type="pres">
      <dgm:prSet presAssocID="{00A18E25-6D8F-4236-A24A-012221E75E1F}" presName="spaceRect" presStyleCnt="0"/>
      <dgm:spPr/>
    </dgm:pt>
    <dgm:pt modelId="{E7225B64-31AC-47D4-9193-FC413353DB78}" type="pres">
      <dgm:prSet presAssocID="{00A18E25-6D8F-4236-A24A-012221E75E1F}" presName="textRect" presStyleLbl="revTx" presStyleIdx="1" presStyleCnt="4">
        <dgm:presLayoutVars>
          <dgm:chMax val="1"/>
          <dgm:chPref val="1"/>
        </dgm:presLayoutVars>
      </dgm:prSet>
      <dgm:spPr/>
    </dgm:pt>
    <dgm:pt modelId="{BC385FD0-C514-46E8-8944-D2CF2B76710D}" type="pres">
      <dgm:prSet presAssocID="{7B6CF271-64FA-403F-82C8-4FAF6D0D4F9C}" presName="sibTrans" presStyleCnt="0"/>
      <dgm:spPr/>
    </dgm:pt>
    <dgm:pt modelId="{575F9878-5440-42E8-ABC6-A8A653C733DF}" type="pres">
      <dgm:prSet presAssocID="{79DB3122-4925-416C-875C-1FD7AE3B007A}" presName="compNode" presStyleCnt="0"/>
      <dgm:spPr/>
    </dgm:pt>
    <dgm:pt modelId="{DF294264-B1AF-4346-BC77-BD3B69272556}" type="pres">
      <dgm:prSet presAssocID="{79DB3122-4925-416C-875C-1FD7AE3B00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8031F6D-16ED-4DF9-A5C2-65716BABC6D6}" type="pres">
      <dgm:prSet presAssocID="{79DB3122-4925-416C-875C-1FD7AE3B007A}" presName="spaceRect" presStyleCnt="0"/>
      <dgm:spPr/>
    </dgm:pt>
    <dgm:pt modelId="{61059FBB-305C-40D9-A217-FFB5C361C0BA}" type="pres">
      <dgm:prSet presAssocID="{79DB3122-4925-416C-875C-1FD7AE3B007A}" presName="textRect" presStyleLbl="revTx" presStyleIdx="2" presStyleCnt="4">
        <dgm:presLayoutVars>
          <dgm:chMax val="1"/>
          <dgm:chPref val="1"/>
        </dgm:presLayoutVars>
      </dgm:prSet>
      <dgm:spPr/>
    </dgm:pt>
    <dgm:pt modelId="{1D3F062B-B189-4EB2-9825-D38237A2952B}" type="pres">
      <dgm:prSet presAssocID="{B0E89443-56D5-4118-8A57-55E2802276D3}" presName="sibTrans" presStyleCnt="0"/>
      <dgm:spPr/>
    </dgm:pt>
    <dgm:pt modelId="{A5223965-4C76-4372-8B26-7F91C3AC05F5}" type="pres">
      <dgm:prSet presAssocID="{E8E97645-7E20-46AC-A408-90AA9D968D0E}" presName="compNode" presStyleCnt="0"/>
      <dgm:spPr/>
    </dgm:pt>
    <dgm:pt modelId="{167E6D99-4E50-47A4-A6C4-C8D7DA86AFE8}" type="pres">
      <dgm:prSet presAssocID="{E8E97645-7E20-46AC-A408-90AA9D968D0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E32A4C77-AB25-4AF8-B177-F735E6840D5C}" type="pres">
      <dgm:prSet presAssocID="{E8E97645-7E20-46AC-A408-90AA9D968D0E}" presName="spaceRect" presStyleCnt="0"/>
      <dgm:spPr/>
    </dgm:pt>
    <dgm:pt modelId="{D0A352EC-A843-47D8-BF04-135E0E036C88}" type="pres">
      <dgm:prSet presAssocID="{E8E97645-7E20-46AC-A408-90AA9D968D0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BDE6A04-642F-44AC-B8B1-94639624DA15}" srcId="{EEC1EAC2-E98F-4B00-9396-3323E4527D20}" destId="{00A18E25-6D8F-4236-A24A-012221E75E1F}" srcOrd="1" destOrd="0" parTransId="{DF05FB9E-26AB-4573-913D-7734F649D16F}" sibTransId="{7B6CF271-64FA-403F-82C8-4FAF6D0D4F9C}"/>
    <dgm:cxn modelId="{54D27C42-74D9-413D-BF8B-088F9F408176}" srcId="{EEC1EAC2-E98F-4B00-9396-3323E4527D20}" destId="{79DB3122-4925-416C-875C-1FD7AE3B007A}" srcOrd="2" destOrd="0" parTransId="{60274DF8-1435-4CC6-A29E-14167510748A}" sibTransId="{B0E89443-56D5-4118-8A57-55E2802276D3}"/>
    <dgm:cxn modelId="{2B40F449-48D2-448C-B078-B9AAC4D3E6BE}" srcId="{EEC1EAC2-E98F-4B00-9396-3323E4527D20}" destId="{E8E97645-7E20-46AC-A408-90AA9D968D0E}" srcOrd="3" destOrd="0" parTransId="{8B2F0B15-B7F8-47C9-95DD-3A1704E568D0}" sibTransId="{D8B8C900-31E2-4C80-990D-2C2BB08DF952}"/>
    <dgm:cxn modelId="{4025D696-A134-4678-8FA6-3409BE4FF8F4}" type="presOf" srcId="{00A18E25-6D8F-4236-A24A-012221E75E1F}" destId="{E7225B64-31AC-47D4-9193-FC413353DB78}" srcOrd="0" destOrd="0" presId="urn:microsoft.com/office/officeart/2018/2/layout/IconLabelList"/>
    <dgm:cxn modelId="{0750359B-7714-4637-BA53-DFDEBAB1EA2F}" type="presOf" srcId="{EC14BF10-8FEE-436F-9002-027A5AB773DB}" destId="{E3F511A7-B309-402E-AFC9-34B3272325B4}" srcOrd="0" destOrd="0" presId="urn:microsoft.com/office/officeart/2018/2/layout/IconLabelList"/>
    <dgm:cxn modelId="{F6C8689D-B774-43A3-9D1B-C92DC7F59B89}" type="presOf" srcId="{E8E97645-7E20-46AC-A408-90AA9D968D0E}" destId="{D0A352EC-A843-47D8-BF04-135E0E036C88}" srcOrd="0" destOrd="0" presId="urn:microsoft.com/office/officeart/2018/2/layout/IconLabelList"/>
    <dgm:cxn modelId="{06644B9E-6A27-4B89-B198-6B279A1775F0}" srcId="{EEC1EAC2-E98F-4B00-9396-3323E4527D20}" destId="{EC14BF10-8FEE-436F-9002-027A5AB773DB}" srcOrd="0" destOrd="0" parTransId="{6A89A499-515C-40AD-81A8-4237E3279390}" sibTransId="{114D5365-6B7E-4B14-897C-9C472E1CE64D}"/>
    <dgm:cxn modelId="{E22183D7-9E00-4D15-A235-7A29C4155AB0}" type="presOf" srcId="{EEC1EAC2-E98F-4B00-9396-3323E4527D20}" destId="{C11C9B7F-B9F2-4BBF-B8E9-83B531ED7064}" srcOrd="0" destOrd="0" presId="urn:microsoft.com/office/officeart/2018/2/layout/IconLabelList"/>
    <dgm:cxn modelId="{5EC398FB-8A8E-463F-9189-BCDD1B666DA5}" type="presOf" srcId="{79DB3122-4925-416C-875C-1FD7AE3B007A}" destId="{61059FBB-305C-40D9-A217-FFB5C361C0BA}" srcOrd="0" destOrd="0" presId="urn:microsoft.com/office/officeart/2018/2/layout/IconLabelList"/>
    <dgm:cxn modelId="{C7FA07EC-7DAE-4F0C-907D-AD1E1914F6FD}" type="presParOf" srcId="{C11C9B7F-B9F2-4BBF-B8E9-83B531ED7064}" destId="{44D8D313-2ADE-4A6A-9AE1-BC751BDD6BA3}" srcOrd="0" destOrd="0" presId="urn:microsoft.com/office/officeart/2018/2/layout/IconLabelList"/>
    <dgm:cxn modelId="{7447D1D7-5E7E-41EE-A38F-869BCB0F9B8D}" type="presParOf" srcId="{44D8D313-2ADE-4A6A-9AE1-BC751BDD6BA3}" destId="{72A8B062-2D5A-45A5-906B-6F8FBA0FE1EA}" srcOrd="0" destOrd="0" presId="urn:microsoft.com/office/officeart/2018/2/layout/IconLabelList"/>
    <dgm:cxn modelId="{39ADDD09-1BC6-4C38-A279-586DE0DDD8C7}" type="presParOf" srcId="{44D8D313-2ADE-4A6A-9AE1-BC751BDD6BA3}" destId="{0F91C2D8-8952-46AE-BCDD-71C98D7F2504}" srcOrd="1" destOrd="0" presId="urn:microsoft.com/office/officeart/2018/2/layout/IconLabelList"/>
    <dgm:cxn modelId="{D9D29BCA-9158-48E4-9310-2BF56003AB4B}" type="presParOf" srcId="{44D8D313-2ADE-4A6A-9AE1-BC751BDD6BA3}" destId="{E3F511A7-B309-402E-AFC9-34B3272325B4}" srcOrd="2" destOrd="0" presId="urn:microsoft.com/office/officeart/2018/2/layout/IconLabelList"/>
    <dgm:cxn modelId="{255EDF4A-C0A8-42E9-B26D-EE70B1366571}" type="presParOf" srcId="{C11C9B7F-B9F2-4BBF-B8E9-83B531ED7064}" destId="{CA1E06B8-F5CE-4D8D-9A4F-CBA034B30B6A}" srcOrd="1" destOrd="0" presId="urn:microsoft.com/office/officeart/2018/2/layout/IconLabelList"/>
    <dgm:cxn modelId="{0B1EC033-770C-401D-82DC-42984AE0F792}" type="presParOf" srcId="{C11C9B7F-B9F2-4BBF-B8E9-83B531ED7064}" destId="{372E93AF-DB39-4B3E-B91D-81B04A7A65F2}" srcOrd="2" destOrd="0" presId="urn:microsoft.com/office/officeart/2018/2/layout/IconLabelList"/>
    <dgm:cxn modelId="{A16DBA82-92CA-471C-A9DF-7DE6A39CF430}" type="presParOf" srcId="{372E93AF-DB39-4B3E-B91D-81B04A7A65F2}" destId="{E6552D71-37A6-48BF-AF72-825595EB05DA}" srcOrd="0" destOrd="0" presId="urn:microsoft.com/office/officeart/2018/2/layout/IconLabelList"/>
    <dgm:cxn modelId="{8AF5FE41-3CD9-42B2-90B0-967A328BDC82}" type="presParOf" srcId="{372E93AF-DB39-4B3E-B91D-81B04A7A65F2}" destId="{1A098993-06DE-423B-ADA7-22D313C87F90}" srcOrd="1" destOrd="0" presId="urn:microsoft.com/office/officeart/2018/2/layout/IconLabelList"/>
    <dgm:cxn modelId="{19529E9A-0573-4E52-A415-5629280E35B7}" type="presParOf" srcId="{372E93AF-DB39-4B3E-B91D-81B04A7A65F2}" destId="{E7225B64-31AC-47D4-9193-FC413353DB78}" srcOrd="2" destOrd="0" presId="urn:microsoft.com/office/officeart/2018/2/layout/IconLabelList"/>
    <dgm:cxn modelId="{2CEEC573-73AD-4228-A2FB-A8A7A837C11A}" type="presParOf" srcId="{C11C9B7F-B9F2-4BBF-B8E9-83B531ED7064}" destId="{BC385FD0-C514-46E8-8944-D2CF2B76710D}" srcOrd="3" destOrd="0" presId="urn:microsoft.com/office/officeart/2018/2/layout/IconLabelList"/>
    <dgm:cxn modelId="{A51FCCB7-B884-46B8-B801-BD5D4BAED20F}" type="presParOf" srcId="{C11C9B7F-B9F2-4BBF-B8E9-83B531ED7064}" destId="{575F9878-5440-42E8-ABC6-A8A653C733DF}" srcOrd="4" destOrd="0" presId="urn:microsoft.com/office/officeart/2018/2/layout/IconLabelList"/>
    <dgm:cxn modelId="{C5945B6F-26D4-488C-9DB0-8CA2331E4F13}" type="presParOf" srcId="{575F9878-5440-42E8-ABC6-A8A653C733DF}" destId="{DF294264-B1AF-4346-BC77-BD3B69272556}" srcOrd="0" destOrd="0" presId="urn:microsoft.com/office/officeart/2018/2/layout/IconLabelList"/>
    <dgm:cxn modelId="{263B5011-4CC3-4A0C-9044-D866FF5B1C29}" type="presParOf" srcId="{575F9878-5440-42E8-ABC6-A8A653C733DF}" destId="{38031F6D-16ED-4DF9-A5C2-65716BABC6D6}" srcOrd="1" destOrd="0" presId="urn:microsoft.com/office/officeart/2018/2/layout/IconLabelList"/>
    <dgm:cxn modelId="{506C5AE4-F88E-46E3-99DC-F597EFB08996}" type="presParOf" srcId="{575F9878-5440-42E8-ABC6-A8A653C733DF}" destId="{61059FBB-305C-40D9-A217-FFB5C361C0BA}" srcOrd="2" destOrd="0" presId="urn:microsoft.com/office/officeart/2018/2/layout/IconLabelList"/>
    <dgm:cxn modelId="{BEA85135-D326-4591-A3FC-041D0C371165}" type="presParOf" srcId="{C11C9B7F-B9F2-4BBF-B8E9-83B531ED7064}" destId="{1D3F062B-B189-4EB2-9825-D38237A2952B}" srcOrd="5" destOrd="0" presId="urn:microsoft.com/office/officeart/2018/2/layout/IconLabelList"/>
    <dgm:cxn modelId="{6CC0DC3D-7AF0-470D-B955-72879D1DD2B5}" type="presParOf" srcId="{C11C9B7F-B9F2-4BBF-B8E9-83B531ED7064}" destId="{A5223965-4C76-4372-8B26-7F91C3AC05F5}" srcOrd="6" destOrd="0" presId="urn:microsoft.com/office/officeart/2018/2/layout/IconLabelList"/>
    <dgm:cxn modelId="{AC1715A8-B8E7-4D0D-BAB3-36FCC17A33D9}" type="presParOf" srcId="{A5223965-4C76-4372-8B26-7F91C3AC05F5}" destId="{167E6D99-4E50-47A4-A6C4-C8D7DA86AFE8}" srcOrd="0" destOrd="0" presId="urn:microsoft.com/office/officeart/2018/2/layout/IconLabelList"/>
    <dgm:cxn modelId="{6F8423F3-D68A-4D77-A9A7-D5170A63BEDC}" type="presParOf" srcId="{A5223965-4C76-4372-8B26-7F91C3AC05F5}" destId="{E32A4C77-AB25-4AF8-B177-F735E6840D5C}" srcOrd="1" destOrd="0" presId="urn:microsoft.com/office/officeart/2018/2/layout/IconLabelList"/>
    <dgm:cxn modelId="{07E02A47-9423-4555-BD24-FFBFCCDFD943}" type="presParOf" srcId="{A5223965-4C76-4372-8B26-7F91C3AC05F5}" destId="{D0A352EC-A843-47D8-BF04-135E0E036C8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C647663-7644-49B9-B1CC-84B35795F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78DE969-1893-4E2E-8D0A-DD990F5EB6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Contracting</a:t>
          </a:r>
          <a:endParaRPr lang="en-US"/>
        </a:p>
      </dgm:t>
    </dgm:pt>
    <dgm:pt modelId="{B6A74EA3-B4B9-4875-93EF-03CBEE7F26BF}" type="parTrans" cxnId="{BC409721-E2C0-49FF-8E81-5CFC6CD7FD11}">
      <dgm:prSet/>
      <dgm:spPr/>
      <dgm:t>
        <a:bodyPr/>
        <a:lstStyle/>
        <a:p>
          <a:endParaRPr lang="en-US"/>
        </a:p>
      </dgm:t>
    </dgm:pt>
    <dgm:pt modelId="{5635DFAC-09E6-4C31-B7FA-572B98DC664D}" type="sibTrans" cxnId="{BC409721-E2C0-49FF-8E81-5CFC6CD7FD11}">
      <dgm:prSet/>
      <dgm:spPr/>
      <dgm:t>
        <a:bodyPr/>
        <a:lstStyle/>
        <a:p>
          <a:endParaRPr lang="en-US"/>
        </a:p>
      </dgm:t>
    </dgm:pt>
    <dgm:pt modelId="{42AB389A-F3C7-4BB7-8F4D-56E2358F0D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Confidentiality/boundary management</a:t>
          </a:r>
          <a:endParaRPr lang="en-US"/>
        </a:p>
      </dgm:t>
    </dgm:pt>
    <dgm:pt modelId="{64287354-698D-44A3-A76B-F0FFBE0785F4}" type="parTrans" cxnId="{1CE07674-F555-49FB-8700-76D2E59E3365}">
      <dgm:prSet/>
      <dgm:spPr/>
      <dgm:t>
        <a:bodyPr/>
        <a:lstStyle/>
        <a:p>
          <a:endParaRPr lang="en-US"/>
        </a:p>
      </dgm:t>
    </dgm:pt>
    <dgm:pt modelId="{D5F76617-5E09-46B1-A27C-720DD43817D2}" type="sibTrans" cxnId="{1CE07674-F555-49FB-8700-76D2E59E3365}">
      <dgm:prSet/>
      <dgm:spPr/>
      <dgm:t>
        <a:bodyPr/>
        <a:lstStyle/>
        <a:p>
          <a:endParaRPr lang="en-US"/>
        </a:p>
      </dgm:t>
    </dgm:pt>
    <dgm:pt modelId="{BD090056-D8AF-4419-A6FB-6665C0553D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Misrepresentation</a:t>
          </a:r>
          <a:endParaRPr lang="en-US"/>
        </a:p>
      </dgm:t>
    </dgm:pt>
    <dgm:pt modelId="{1142AD59-0686-4ABB-B871-357CE7F7E6CF}" type="parTrans" cxnId="{8E0AD0D2-0716-468D-AB3B-ABC7F043B2F9}">
      <dgm:prSet/>
      <dgm:spPr/>
      <dgm:t>
        <a:bodyPr/>
        <a:lstStyle/>
        <a:p>
          <a:endParaRPr lang="en-US"/>
        </a:p>
      </dgm:t>
    </dgm:pt>
    <dgm:pt modelId="{1F6490D6-5598-4777-B2AA-A45922BEA34B}" type="sibTrans" cxnId="{8E0AD0D2-0716-468D-AB3B-ABC7F043B2F9}">
      <dgm:prSet/>
      <dgm:spPr/>
      <dgm:t>
        <a:bodyPr/>
        <a:lstStyle/>
        <a:p>
          <a:endParaRPr lang="en-US"/>
        </a:p>
      </dgm:t>
    </dgm:pt>
    <dgm:pt modelId="{5C28B3C3-610F-4CEC-B714-A615C0041F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Conflict of interest </a:t>
          </a:r>
          <a:endParaRPr lang="en-US"/>
        </a:p>
      </dgm:t>
    </dgm:pt>
    <dgm:pt modelId="{CE74A084-0625-44CC-810A-B77727700AE2}" type="parTrans" cxnId="{6AD1A15B-9BC6-4E42-8D05-8A2CD60ECC56}">
      <dgm:prSet/>
      <dgm:spPr/>
      <dgm:t>
        <a:bodyPr/>
        <a:lstStyle/>
        <a:p>
          <a:endParaRPr lang="en-US"/>
        </a:p>
      </dgm:t>
    </dgm:pt>
    <dgm:pt modelId="{FAA2CC4F-1BFB-41F2-A2CF-2BA16A00D310}" type="sibTrans" cxnId="{6AD1A15B-9BC6-4E42-8D05-8A2CD60ECC56}">
      <dgm:prSet/>
      <dgm:spPr/>
      <dgm:t>
        <a:bodyPr/>
        <a:lstStyle/>
        <a:p>
          <a:endParaRPr lang="en-US"/>
        </a:p>
      </dgm:t>
    </dgm:pt>
    <dgm:pt modelId="{F896A61F-A47F-431D-BB61-FE4FF5BB471C}" type="pres">
      <dgm:prSet presAssocID="{DC647663-7644-49B9-B1CC-84B35795FD14}" presName="root" presStyleCnt="0">
        <dgm:presLayoutVars>
          <dgm:dir/>
          <dgm:resizeHandles val="exact"/>
        </dgm:presLayoutVars>
      </dgm:prSet>
      <dgm:spPr/>
    </dgm:pt>
    <dgm:pt modelId="{41AA5107-510B-4EB7-A555-A5DCB057E5CA}" type="pres">
      <dgm:prSet presAssocID="{278DE969-1893-4E2E-8D0A-DD990F5EB687}" presName="compNode" presStyleCnt="0"/>
      <dgm:spPr/>
    </dgm:pt>
    <dgm:pt modelId="{440AE9E2-5137-4C52-A1A2-777592EE1B05}" type="pres">
      <dgm:prSet presAssocID="{278DE969-1893-4E2E-8D0A-DD990F5EB687}" presName="bgRect" presStyleLbl="bgShp" presStyleIdx="0" presStyleCnt="4"/>
      <dgm:spPr/>
    </dgm:pt>
    <dgm:pt modelId="{973326CE-B690-4296-A670-37588BECB1D8}" type="pres">
      <dgm:prSet presAssocID="{278DE969-1893-4E2E-8D0A-DD990F5EB68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04FB86A6-8ACA-44F6-8BA7-EED2298A0670}" type="pres">
      <dgm:prSet presAssocID="{278DE969-1893-4E2E-8D0A-DD990F5EB687}" presName="spaceRect" presStyleCnt="0"/>
      <dgm:spPr/>
    </dgm:pt>
    <dgm:pt modelId="{9110B60A-DE29-4DDC-A7D5-83D5DAF609D2}" type="pres">
      <dgm:prSet presAssocID="{278DE969-1893-4E2E-8D0A-DD990F5EB687}" presName="parTx" presStyleLbl="revTx" presStyleIdx="0" presStyleCnt="4">
        <dgm:presLayoutVars>
          <dgm:chMax val="0"/>
          <dgm:chPref val="0"/>
        </dgm:presLayoutVars>
      </dgm:prSet>
      <dgm:spPr/>
    </dgm:pt>
    <dgm:pt modelId="{D80B33EB-CD57-4ED4-89FC-24FA2B8F8352}" type="pres">
      <dgm:prSet presAssocID="{5635DFAC-09E6-4C31-B7FA-572B98DC664D}" presName="sibTrans" presStyleCnt="0"/>
      <dgm:spPr/>
    </dgm:pt>
    <dgm:pt modelId="{60BE2BAC-9D52-48C4-BDEF-6380C31B6825}" type="pres">
      <dgm:prSet presAssocID="{42AB389A-F3C7-4BB7-8F4D-56E2358F0D72}" presName="compNode" presStyleCnt="0"/>
      <dgm:spPr/>
    </dgm:pt>
    <dgm:pt modelId="{78AB42F7-B312-4AB8-998A-837D3E219BBC}" type="pres">
      <dgm:prSet presAssocID="{42AB389A-F3C7-4BB7-8F4D-56E2358F0D72}" presName="bgRect" presStyleLbl="bgShp" presStyleIdx="1" presStyleCnt="4"/>
      <dgm:spPr/>
    </dgm:pt>
    <dgm:pt modelId="{085FADD5-9766-4915-AF27-0C9A08523763}" type="pres">
      <dgm:prSet presAssocID="{42AB389A-F3C7-4BB7-8F4D-56E2358F0D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3E759EC-9C18-4EC8-9A5E-7F5C476927D3}" type="pres">
      <dgm:prSet presAssocID="{42AB389A-F3C7-4BB7-8F4D-56E2358F0D72}" presName="spaceRect" presStyleCnt="0"/>
      <dgm:spPr/>
    </dgm:pt>
    <dgm:pt modelId="{A9C8E615-3D7C-4C5A-A0E7-0F8805884887}" type="pres">
      <dgm:prSet presAssocID="{42AB389A-F3C7-4BB7-8F4D-56E2358F0D72}" presName="parTx" presStyleLbl="revTx" presStyleIdx="1" presStyleCnt="4">
        <dgm:presLayoutVars>
          <dgm:chMax val="0"/>
          <dgm:chPref val="0"/>
        </dgm:presLayoutVars>
      </dgm:prSet>
      <dgm:spPr/>
    </dgm:pt>
    <dgm:pt modelId="{53E11F64-0AAC-4F67-BE4C-11F38483D0EE}" type="pres">
      <dgm:prSet presAssocID="{D5F76617-5E09-46B1-A27C-720DD43817D2}" presName="sibTrans" presStyleCnt="0"/>
      <dgm:spPr/>
    </dgm:pt>
    <dgm:pt modelId="{E6CBD0AF-6553-485D-80DB-8DA0AE13C5BE}" type="pres">
      <dgm:prSet presAssocID="{BD090056-D8AF-4419-A6FB-6665C0553D9B}" presName="compNode" presStyleCnt="0"/>
      <dgm:spPr/>
    </dgm:pt>
    <dgm:pt modelId="{67C634B9-4AC7-4149-837E-EEE7A5D80E7D}" type="pres">
      <dgm:prSet presAssocID="{BD090056-D8AF-4419-A6FB-6665C0553D9B}" presName="bgRect" presStyleLbl="bgShp" presStyleIdx="2" presStyleCnt="4"/>
      <dgm:spPr/>
    </dgm:pt>
    <dgm:pt modelId="{B7AB25CB-E0C6-4D97-AF13-AFF9146FC545}" type="pres">
      <dgm:prSet presAssocID="{BD090056-D8AF-4419-A6FB-6665C0553D9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AA3C1791-441E-4554-ADE6-C1D7391E1767}" type="pres">
      <dgm:prSet presAssocID="{BD090056-D8AF-4419-A6FB-6665C0553D9B}" presName="spaceRect" presStyleCnt="0"/>
      <dgm:spPr/>
    </dgm:pt>
    <dgm:pt modelId="{413EF76E-8171-44D9-844C-A76E8D60883E}" type="pres">
      <dgm:prSet presAssocID="{BD090056-D8AF-4419-A6FB-6665C0553D9B}" presName="parTx" presStyleLbl="revTx" presStyleIdx="2" presStyleCnt="4">
        <dgm:presLayoutVars>
          <dgm:chMax val="0"/>
          <dgm:chPref val="0"/>
        </dgm:presLayoutVars>
      </dgm:prSet>
      <dgm:spPr/>
    </dgm:pt>
    <dgm:pt modelId="{115779A6-B3A8-4ABE-A563-D34B1CECB9FB}" type="pres">
      <dgm:prSet presAssocID="{1F6490D6-5598-4777-B2AA-A45922BEA34B}" presName="sibTrans" presStyleCnt="0"/>
      <dgm:spPr/>
    </dgm:pt>
    <dgm:pt modelId="{DA35EE8C-DD13-4E4E-8C64-42F8367836CB}" type="pres">
      <dgm:prSet presAssocID="{5C28B3C3-610F-4CEC-B714-A615C0041FC6}" presName="compNode" presStyleCnt="0"/>
      <dgm:spPr/>
    </dgm:pt>
    <dgm:pt modelId="{47BC6349-F7D6-415A-A88C-590E82C63A56}" type="pres">
      <dgm:prSet presAssocID="{5C28B3C3-610F-4CEC-B714-A615C0041FC6}" presName="bgRect" presStyleLbl="bgShp" presStyleIdx="3" presStyleCnt="4"/>
      <dgm:spPr/>
    </dgm:pt>
    <dgm:pt modelId="{721FBAE2-1CA0-42AF-9F15-5E1F6BDB7FEB}" type="pres">
      <dgm:prSet presAssocID="{5C28B3C3-610F-4CEC-B714-A615C0041F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ger"/>
        </a:ext>
      </dgm:extLst>
    </dgm:pt>
    <dgm:pt modelId="{B6A74BB1-3BED-43B0-9CDF-7DF2CBBB2747}" type="pres">
      <dgm:prSet presAssocID="{5C28B3C3-610F-4CEC-B714-A615C0041FC6}" presName="spaceRect" presStyleCnt="0"/>
      <dgm:spPr/>
    </dgm:pt>
    <dgm:pt modelId="{DFA1A309-7328-426C-9923-6D1B38E07225}" type="pres">
      <dgm:prSet presAssocID="{5C28B3C3-610F-4CEC-B714-A615C0041F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C409721-E2C0-49FF-8E81-5CFC6CD7FD11}" srcId="{DC647663-7644-49B9-B1CC-84B35795FD14}" destId="{278DE969-1893-4E2E-8D0A-DD990F5EB687}" srcOrd="0" destOrd="0" parTransId="{B6A74EA3-B4B9-4875-93EF-03CBEE7F26BF}" sibTransId="{5635DFAC-09E6-4C31-B7FA-572B98DC664D}"/>
    <dgm:cxn modelId="{6AD1A15B-9BC6-4E42-8D05-8A2CD60ECC56}" srcId="{DC647663-7644-49B9-B1CC-84B35795FD14}" destId="{5C28B3C3-610F-4CEC-B714-A615C0041FC6}" srcOrd="3" destOrd="0" parTransId="{CE74A084-0625-44CC-810A-B77727700AE2}" sibTransId="{FAA2CC4F-1BFB-41F2-A2CF-2BA16A00D310}"/>
    <dgm:cxn modelId="{0F81FE60-3FC9-4467-A934-81B866C592E3}" type="presOf" srcId="{42AB389A-F3C7-4BB7-8F4D-56E2358F0D72}" destId="{A9C8E615-3D7C-4C5A-A0E7-0F8805884887}" srcOrd="0" destOrd="0" presId="urn:microsoft.com/office/officeart/2018/2/layout/IconVerticalSolidList"/>
    <dgm:cxn modelId="{1CE07674-F555-49FB-8700-76D2E59E3365}" srcId="{DC647663-7644-49B9-B1CC-84B35795FD14}" destId="{42AB389A-F3C7-4BB7-8F4D-56E2358F0D72}" srcOrd="1" destOrd="0" parTransId="{64287354-698D-44A3-A76B-F0FFBE0785F4}" sibTransId="{D5F76617-5E09-46B1-A27C-720DD43817D2}"/>
    <dgm:cxn modelId="{5F4D4087-A322-4882-ACC6-9FE19791D347}" type="presOf" srcId="{DC647663-7644-49B9-B1CC-84B35795FD14}" destId="{F896A61F-A47F-431D-BB61-FE4FF5BB471C}" srcOrd="0" destOrd="0" presId="urn:microsoft.com/office/officeart/2018/2/layout/IconVerticalSolidList"/>
    <dgm:cxn modelId="{8E0AD0D2-0716-468D-AB3B-ABC7F043B2F9}" srcId="{DC647663-7644-49B9-B1CC-84B35795FD14}" destId="{BD090056-D8AF-4419-A6FB-6665C0553D9B}" srcOrd="2" destOrd="0" parTransId="{1142AD59-0686-4ABB-B871-357CE7F7E6CF}" sibTransId="{1F6490D6-5598-4777-B2AA-A45922BEA34B}"/>
    <dgm:cxn modelId="{44E607DD-C399-4DE1-BA13-B101701E52E0}" type="presOf" srcId="{278DE969-1893-4E2E-8D0A-DD990F5EB687}" destId="{9110B60A-DE29-4DDC-A7D5-83D5DAF609D2}" srcOrd="0" destOrd="0" presId="urn:microsoft.com/office/officeart/2018/2/layout/IconVerticalSolidList"/>
    <dgm:cxn modelId="{4A1623E6-45AE-4925-8B96-35B32C840BFF}" type="presOf" srcId="{5C28B3C3-610F-4CEC-B714-A615C0041FC6}" destId="{DFA1A309-7328-426C-9923-6D1B38E07225}" srcOrd="0" destOrd="0" presId="urn:microsoft.com/office/officeart/2018/2/layout/IconVerticalSolidList"/>
    <dgm:cxn modelId="{A3E04CF7-007F-4571-BF97-18F09D6F0DAE}" type="presOf" srcId="{BD090056-D8AF-4419-A6FB-6665C0553D9B}" destId="{413EF76E-8171-44D9-844C-A76E8D60883E}" srcOrd="0" destOrd="0" presId="urn:microsoft.com/office/officeart/2018/2/layout/IconVerticalSolidList"/>
    <dgm:cxn modelId="{4534BB26-74EA-4263-B24F-458910476654}" type="presParOf" srcId="{F896A61F-A47F-431D-BB61-FE4FF5BB471C}" destId="{41AA5107-510B-4EB7-A555-A5DCB057E5CA}" srcOrd="0" destOrd="0" presId="urn:microsoft.com/office/officeart/2018/2/layout/IconVerticalSolidList"/>
    <dgm:cxn modelId="{7934C2E6-919A-4384-95AF-8D8706D82F8C}" type="presParOf" srcId="{41AA5107-510B-4EB7-A555-A5DCB057E5CA}" destId="{440AE9E2-5137-4C52-A1A2-777592EE1B05}" srcOrd="0" destOrd="0" presId="urn:microsoft.com/office/officeart/2018/2/layout/IconVerticalSolidList"/>
    <dgm:cxn modelId="{4250668D-A4C1-4D50-9442-0369654801C1}" type="presParOf" srcId="{41AA5107-510B-4EB7-A555-A5DCB057E5CA}" destId="{973326CE-B690-4296-A670-37588BECB1D8}" srcOrd="1" destOrd="0" presId="urn:microsoft.com/office/officeart/2018/2/layout/IconVerticalSolidList"/>
    <dgm:cxn modelId="{B29DCC6D-FA26-48D6-87D2-8ABC8BB3875F}" type="presParOf" srcId="{41AA5107-510B-4EB7-A555-A5DCB057E5CA}" destId="{04FB86A6-8ACA-44F6-8BA7-EED2298A0670}" srcOrd="2" destOrd="0" presId="urn:microsoft.com/office/officeart/2018/2/layout/IconVerticalSolidList"/>
    <dgm:cxn modelId="{DE28F50E-3372-45F5-8278-C987384427B0}" type="presParOf" srcId="{41AA5107-510B-4EB7-A555-A5DCB057E5CA}" destId="{9110B60A-DE29-4DDC-A7D5-83D5DAF609D2}" srcOrd="3" destOrd="0" presId="urn:microsoft.com/office/officeart/2018/2/layout/IconVerticalSolidList"/>
    <dgm:cxn modelId="{5CCD847F-4948-4669-924C-07715DDECB88}" type="presParOf" srcId="{F896A61F-A47F-431D-BB61-FE4FF5BB471C}" destId="{D80B33EB-CD57-4ED4-89FC-24FA2B8F8352}" srcOrd="1" destOrd="0" presId="urn:microsoft.com/office/officeart/2018/2/layout/IconVerticalSolidList"/>
    <dgm:cxn modelId="{1AB7A82D-B7FC-4840-8558-B785374E2392}" type="presParOf" srcId="{F896A61F-A47F-431D-BB61-FE4FF5BB471C}" destId="{60BE2BAC-9D52-48C4-BDEF-6380C31B6825}" srcOrd="2" destOrd="0" presId="urn:microsoft.com/office/officeart/2018/2/layout/IconVerticalSolidList"/>
    <dgm:cxn modelId="{181D8EE4-B82B-495F-89C1-E065AC2DA075}" type="presParOf" srcId="{60BE2BAC-9D52-48C4-BDEF-6380C31B6825}" destId="{78AB42F7-B312-4AB8-998A-837D3E219BBC}" srcOrd="0" destOrd="0" presId="urn:microsoft.com/office/officeart/2018/2/layout/IconVerticalSolidList"/>
    <dgm:cxn modelId="{4326FDFD-5024-4689-B617-0A20029B88F8}" type="presParOf" srcId="{60BE2BAC-9D52-48C4-BDEF-6380C31B6825}" destId="{085FADD5-9766-4915-AF27-0C9A08523763}" srcOrd="1" destOrd="0" presId="urn:microsoft.com/office/officeart/2018/2/layout/IconVerticalSolidList"/>
    <dgm:cxn modelId="{B59646CB-14B3-4010-9B29-75C166962997}" type="presParOf" srcId="{60BE2BAC-9D52-48C4-BDEF-6380C31B6825}" destId="{D3E759EC-9C18-4EC8-9A5E-7F5C476927D3}" srcOrd="2" destOrd="0" presId="urn:microsoft.com/office/officeart/2018/2/layout/IconVerticalSolidList"/>
    <dgm:cxn modelId="{2AF32487-FF6C-4532-AAD4-BD64938EB26C}" type="presParOf" srcId="{60BE2BAC-9D52-48C4-BDEF-6380C31B6825}" destId="{A9C8E615-3D7C-4C5A-A0E7-0F8805884887}" srcOrd="3" destOrd="0" presId="urn:microsoft.com/office/officeart/2018/2/layout/IconVerticalSolidList"/>
    <dgm:cxn modelId="{EAADC12A-BA66-4FDE-8C7E-6FBFBF7997E8}" type="presParOf" srcId="{F896A61F-A47F-431D-BB61-FE4FF5BB471C}" destId="{53E11F64-0AAC-4F67-BE4C-11F38483D0EE}" srcOrd="3" destOrd="0" presId="urn:microsoft.com/office/officeart/2018/2/layout/IconVerticalSolidList"/>
    <dgm:cxn modelId="{4DCA1209-1C82-4665-B935-4429C5D13235}" type="presParOf" srcId="{F896A61F-A47F-431D-BB61-FE4FF5BB471C}" destId="{E6CBD0AF-6553-485D-80DB-8DA0AE13C5BE}" srcOrd="4" destOrd="0" presId="urn:microsoft.com/office/officeart/2018/2/layout/IconVerticalSolidList"/>
    <dgm:cxn modelId="{BC041FE4-179B-46B9-9DA7-EDD20CAC59FA}" type="presParOf" srcId="{E6CBD0AF-6553-485D-80DB-8DA0AE13C5BE}" destId="{67C634B9-4AC7-4149-837E-EEE7A5D80E7D}" srcOrd="0" destOrd="0" presId="urn:microsoft.com/office/officeart/2018/2/layout/IconVerticalSolidList"/>
    <dgm:cxn modelId="{F587EC03-74E6-4CFD-AC6A-6EFADBC2532F}" type="presParOf" srcId="{E6CBD0AF-6553-485D-80DB-8DA0AE13C5BE}" destId="{B7AB25CB-E0C6-4D97-AF13-AFF9146FC545}" srcOrd="1" destOrd="0" presId="urn:microsoft.com/office/officeart/2018/2/layout/IconVerticalSolidList"/>
    <dgm:cxn modelId="{90FCA59D-7E62-46D1-937B-463CA8F2F229}" type="presParOf" srcId="{E6CBD0AF-6553-485D-80DB-8DA0AE13C5BE}" destId="{AA3C1791-441E-4554-ADE6-C1D7391E1767}" srcOrd="2" destOrd="0" presId="urn:microsoft.com/office/officeart/2018/2/layout/IconVerticalSolidList"/>
    <dgm:cxn modelId="{CF6AD92F-6131-4AD6-A943-709C36BC5AB0}" type="presParOf" srcId="{E6CBD0AF-6553-485D-80DB-8DA0AE13C5BE}" destId="{413EF76E-8171-44D9-844C-A76E8D60883E}" srcOrd="3" destOrd="0" presId="urn:microsoft.com/office/officeart/2018/2/layout/IconVerticalSolidList"/>
    <dgm:cxn modelId="{06F84C72-376F-4773-B106-EFDAF2D1D442}" type="presParOf" srcId="{F896A61F-A47F-431D-BB61-FE4FF5BB471C}" destId="{115779A6-B3A8-4ABE-A563-D34B1CECB9FB}" srcOrd="5" destOrd="0" presId="urn:microsoft.com/office/officeart/2018/2/layout/IconVerticalSolidList"/>
    <dgm:cxn modelId="{5212235F-414F-4AD9-A381-475D2BCCBFDD}" type="presParOf" srcId="{F896A61F-A47F-431D-BB61-FE4FF5BB471C}" destId="{DA35EE8C-DD13-4E4E-8C64-42F8367836CB}" srcOrd="6" destOrd="0" presId="urn:microsoft.com/office/officeart/2018/2/layout/IconVerticalSolidList"/>
    <dgm:cxn modelId="{049593C3-30E0-4E23-90F1-B5A55F5B274C}" type="presParOf" srcId="{DA35EE8C-DD13-4E4E-8C64-42F8367836CB}" destId="{47BC6349-F7D6-415A-A88C-590E82C63A56}" srcOrd="0" destOrd="0" presId="urn:microsoft.com/office/officeart/2018/2/layout/IconVerticalSolidList"/>
    <dgm:cxn modelId="{F90C4C36-5AD8-4BDB-BE9F-180296E1944D}" type="presParOf" srcId="{DA35EE8C-DD13-4E4E-8C64-42F8367836CB}" destId="{721FBAE2-1CA0-42AF-9F15-5E1F6BDB7FEB}" srcOrd="1" destOrd="0" presId="urn:microsoft.com/office/officeart/2018/2/layout/IconVerticalSolidList"/>
    <dgm:cxn modelId="{37FE7A44-257D-4A4F-89D1-80E9D0955C45}" type="presParOf" srcId="{DA35EE8C-DD13-4E4E-8C64-42F8367836CB}" destId="{B6A74BB1-3BED-43B0-9CDF-7DF2CBBB2747}" srcOrd="2" destOrd="0" presId="urn:microsoft.com/office/officeart/2018/2/layout/IconVerticalSolidList"/>
    <dgm:cxn modelId="{185EBA5D-FB8F-4BF6-99EF-DC62EBB70A80}" type="presParOf" srcId="{DA35EE8C-DD13-4E4E-8C64-42F8367836CB}" destId="{DFA1A309-7328-426C-9923-6D1B38E072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A5494D4-541D-407B-B5D5-E1460ACA809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C724345-4B76-43E7-98CF-B7488A8E9679}">
      <dgm:prSet/>
      <dgm:spPr/>
      <dgm:t>
        <a:bodyPr/>
        <a:lstStyle/>
        <a:p>
          <a:r>
            <a:rPr lang="en-GB"/>
            <a:t>European Mentoring and Coaching Council</a:t>
          </a:r>
          <a:endParaRPr lang="en-US"/>
        </a:p>
      </dgm:t>
    </dgm:pt>
    <dgm:pt modelId="{067164B4-7C89-4CCC-BD0D-9EA98197EB04}" type="parTrans" cxnId="{0B2FFB37-B9D8-46F6-A1BD-BF54E1ABD440}">
      <dgm:prSet/>
      <dgm:spPr/>
      <dgm:t>
        <a:bodyPr/>
        <a:lstStyle/>
        <a:p>
          <a:endParaRPr lang="en-US"/>
        </a:p>
      </dgm:t>
    </dgm:pt>
    <dgm:pt modelId="{1ECFF563-8D56-4E7E-954E-7D17F513663D}" type="sibTrans" cxnId="{0B2FFB37-B9D8-46F6-A1BD-BF54E1ABD440}">
      <dgm:prSet/>
      <dgm:spPr/>
      <dgm:t>
        <a:bodyPr/>
        <a:lstStyle/>
        <a:p>
          <a:endParaRPr lang="en-US"/>
        </a:p>
      </dgm:t>
    </dgm:pt>
    <dgm:pt modelId="{2FF6C173-488D-4CE6-A57E-068BDC94AC76}">
      <dgm:prSet/>
      <dgm:spPr/>
      <dgm:t>
        <a:bodyPr/>
        <a:lstStyle/>
        <a:p>
          <a:r>
            <a:rPr lang="en-GB"/>
            <a:t>International Coach Federation</a:t>
          </a:r>
          <a:endParaRPr lang="en-US"/>
        </a:p>
      </dgm:t>
    </dgm:pt>
    <dgm:pt modelId="{6A26D3BC-4680-4A51-9871-93D534DD52D8}" type="parTrans" cxnId="{2A1C8404-3F7F-4E28-86E4-880BA43A092E}">
      <dgm:prSet/>
      <dgm:spPr/>
      <dgm:t>
        <a:bodyPr/>
        <a:lstStyle/>
        <a:p>
          <a:endParaRPr lang="en-US"/>
        </a:p>
      </dgm:t>
    </dgm:pt>
    <dgm:pt modelId="{BEADB8E9-8D32-4AB9-B61D-B1D933C986C7}" type="sibTrans" cxnId="{2A1C8404-3F7F-4E28-86E4-880BA43A092E}">
      <dgm:prSet/>
      <dgm:spPr/>
      <dgm:t>
        <a:bodyPr/>
        <a:lstStyle/>
        <a:p>
          <a:endParaRPr lang="en-US"/>
        </a:p>
      </dgm:t>
    </dgm:pt>
    <dgm:pt modelId="{61CBE92D-2EF7-41F3-94D1-9190F2B97A50}">
      <dgm:prSet/>
      <dgm:spPr/>
      <dgm:t>
        <a:bodyPr/>
        <a:lstStyle/>
        <a:p>
          <a:r>
            <a:rPr lang="en-GB"/>
            <a:t>Association for Coaching</a:t>
          </a:r>
          <a:endParaRPr lang="en-US"/>
        </a:p>
      </dgm:t>
    </dgm:pt>
    <dgm:pt modelId="{30567AD8-B2D3-47C7-8CE3-30751A4EB7D8}" type="parTrans" cxnId="{30E782CC-225D-4FE5-8BE5-F2DE5A639356}">
      <dgm:prSet/>
      <dgm:spPr/>
      <dgm:t>
        <a:bodyPr/>
        <a:lstStyle/>
        <a:p>
          <a:endParaRPr lang="en-US"/>
        </a:p>
      </dgm:t>
    </dgm:pt>
    <dgm:pt modelId="{0DB5EF8A-A69B-4ECB-8A6A-F632426792F1}" type="sibTrans" cxnId="{30E782CC-225D-4FE5-8BE5-F2DE5A639356}">
      <dgm:prSet/>
      <dgm:spPr/>
      <dgm:t>
        <a:bodyPr/>
        <a:lstStyle/>
        <a:p>
          <a:endParaRPr lang="en-US"/>
        </a:p>
      </dgm:t>
    </dgm:pt>
    <dgm:pt modelId="{543DAE33-8669-424C-98FD-849F58D897D8}">
      <dgm:prSet/>
      <dgm:spPr/>
      <dgm:t>
        <a:bodyPr/>
        <a:lstStyle/>
        <a:p>
          <a:r>
            <a:rPr lang="en-GB"/>
            <a:t>Association for Professional Executive Coaching and Supervision</a:t>
          </a:r>
          <a:endParaRPr lang="en-US"/>
        </a:p>
      </dgm:t>
    </dgm:pt>
    <dgm:pt modelId="{7D0B6358-03C5-493B-9AD0-A6525C065B5D}" type="parTrans" cxnId="{D60B5649-9017-48E1-9986-30A9ECC9D6FF}">
      <dgm:prSet/>
      <dgm:spPr/>
      <dgm:t>
        <a:bodyPr/>
        <a:lstStyle/>
        <a:p>
          <a:endParaRPr lang="en-US"/>
        </a:p>
      </dgm:t>
    </dgm:pt>
    <dgm:pt modelId="{8CDBC8BE-42CF-4A24-9A02-E9A63305AED4}" type="sibTrans" cxnId="{D60B5649-9017-48E1-9986-30A9ECC9D6FF}">
      <dgm:prSet/>
      <dgm:spPr/>
      <dgm:t>
        <a:bodyPr/>
        <a:lstStyle/>
        <a:p>
          <a:endParaRPr lang="en-US"/>
        </a:p>
      </dgm:t>
    </dgm:pt>
    <dgm:pt modelId="{0A36306B-FAFA-4836-88A4-CD3306B3D339}">
      <dgm:prSet/>
      <dgm:spPr/>
      <dgm:t>
        <a:bodyPr/>
        <a:lstStyle/>
        <a:p>
          <a:r>
            <a:rPr lang="en-GB"/>
            <a:t>International Association of Coaching </a:t>
          </a:r>
          <a:endParaRPr lang="en-US"/>
        </a:p>
      </dgm:t>
    </dgm:pt>
    <dgm:pt modelId="{DE99FF1E-CCF9-4494-AC07-3D58AE74CD3B}" type="parTrans" cxnId="{A1F34BE1-80A9-4EBB-89EB-3C6011C51AF2}">
      <dgm:prSet/>
      <dgm:spPr/>
      <dgm:t>
        <a:bodyPr/>
        <a:lstStyle/>
        <a:p>
          <a:endParaRPr lang="en-US"/>
        </a:p>
      </dgm:t>
    </dgm:pt>
    <dgm:pt modelId="{E70C1302-521E-443C-BF87-4278665EDB95}" type="sibTrans" cxnId="{A1F34BE1-80A9-4EBB-89EB-3C6011C51AF2}">
      <dgm:prSet/>
      <dgm:spPr/>
      <dgm:t>
        <a:bodyPr/>
        <a:lstStyle/>
        <a:p>
          <a:endParaRPr lang="en-US"/>
        </a:p>
      </dgm:t>
    </dgm:pt>
    <dgm:pt modelId="{44AA4278-5D5C-4EB6-BE9C-2609BFF1CB73}">
      <dgm:prSet/>
      <dgm:spPr/>
      <dgm:t>
        <a:bodyPr/>
        <a:lstStyle/>
        <a:p>
          <a:r>
            <a:rPr lang="en-GB"/>
            <a:t>Worldwide Association of Business Coaches</a:t>
          </a:r>
          <a:endParaRPr lang="en-US"/>
        </a:p>
      </dgm:t>
    </dgm:pt>
    <dgm:pt modelId="{33A8BF05-A783-467A-BAF7-F52741A07930}" type="parTrans" cxnId="{F07035A4-D46B-4D63-B7C7-80AC50CB5CFB}">
      <dgm:prSet/>
      <dgm:spPr/>
      <dgm:t>
        <a:bodyPr/>
        <a:lstStyle/>
        <a:p>
          <a:endParaRPr lang="en-US"/>
        </a:p>
      </dgm:t>
    </dgm:pt>
    <dgm:pt modelId="{63B18DFF-1123-4543-8806-045B49C2EA67}" type="sibTrans" cxnId="{F07035A4-D46B-4D63-B7C7-80AC50CB5CFB}">
      <dgm:prSet/>
      <dgm:spPr/>
      <dgm:t>
        <a:bodyPr/>
        <a:lstStyle/>
        <a:p>
          <a:endParaRPr lang="en-US"/>
        </a:p>
      </dgm:t>
    </dgm:pt>
    <dgm:pt modelId="{CAC24357-61B0-4758-A046-01AF388C4863}" type="pres">
      <dgm:prSet presAssocID="{1A5494D4-541D-407B-B5D5-E1460ACA8094}" presName="linear" presStyleCnt="0">
        <dgm:presLayoutVars>
          <dgm:animLvl val="lvl"/>
          <dgm:resizeHandles val="exact"/>
        </dgm:presLayoutVars>
      </dgm:prSet>
      <dgm:spPr/>
    </dgm:pt>
    <dgm:pt modelId="{C4FA2C70-196C-4C72-A879-784989916A11}" type="pres">
      <dgm:prSet presAssocID="{AC724345-4B76-43E7-98CF-B7488A8E967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CA93D73-5168-4C4F-A91D-064857F42994}" type="pres">
      <dgm:prSet presAssocID="{1ECFF563-8D56-4E7E-954E-7D17F513663D}" presName="spacer" presStyleCnt="0"/>
      <dgm:spPr/>
    </dgm:pt>
    <dgm:pt modelId="{40EF53EF-81AE-44CE-BCAF-23A7553126B9}" type="pres">
      <dgm:prSet presAssocID="{2FF6C173-488D-4CE6-A57E-068BDC94AC76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087F58C-BE0C-4AF0-A54B-D269404644B6}" type="pres">
      <dgm:prSet presAssocID="{BEADB8E9-8D32-4AB9-B61D-B1D933C986C7}" presName="spacer" presStyleCnt="0"/>
      <dgm:spPr/>
    </dgm:pt>
    <dgm:pt modelId="{1E25E761-4637-42B8-9ED9-E42EF583B8CF}" type="pres">
      <dgm:prSet presAssocID="{61CBE92D-2EF7-41F3-94D1-9190F2B97A5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90C973B-117C-4D49-B929-B8742DAD3655}" type="pres">
      <dgm:prSet presAssocID="{0DB5EF8A-A69B-4ECB-8A6A-F632426792F1}" presName="spacer" presStyleCnt="0"/>
      <dgm:spPr/>
    </dgm:pt>
    <dgm:pt modelId="{0CCBA7BA-1815-401F-AF62-86A6212999BC}" type="pres">
      <dgm:prSet presAssocID="{543DAE33-8669-424C-98FD-849F58D897D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205C870-676A-4227-876F-DA77CD32FEB4}" type="pres">
      <dgm:prSet presAssocID="{8CDBC8BE-42CF-4A24-9A02-E9A63305AED4}" presName="spacer" presStyleCnt="0"/>
      <dgm:spPr/>
    </dgm:pt>
    <dgm:pt modelId="{52898706-8AB1-486F-80F0-BB5D618FEBC6}" type="pres">
      <dgm:prSet presAssocID="{0A36306B-FAFA-4836-88A4-CD3306B3D33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1B9AECBB-F1EA-48B2-8C11-ACA9E17A26AE}" type="pres">
      <dgm:prSet presAssocID="{E70C1302-521E-443C-BF87-4278665EDB95}" presName="spacer" presStyleCnt="0"/>
      <dgm:spPr/>
    </dgm:pt>
    <dgm:pt modelId="{4FCC7FBE-93F3-4DAD-BF1D-C3219258C228}" type="pres">
      <dgm:prSet presAssocID="{44AA4278-5D5C-4EB6-BE9C-2609BFF1CB7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A1C8404-3F7F-4E28-86E4-880BA43A092E}" srcId="{1A5494D4-541D-407B-B5D5-E1460ACA8094}" destId="{2FF6C173-488D-4CE6-A57E-068BDC94AC76}" srcOrd="1" destOrd="0" parTransId="{6A26D3BC-4680-4A51-9871-93D534DD52D8}" sibTransId="{BEADB8E9-8D32-4AB9-B61D-B1D933C986C7}"/>
    <dgm:cxn modelId="{E20C9011-3FDC-4C6F-9DF8-4C30C632F3E6}" type="presOf" srcId="{543DAE33-8669-424C-98FD-849F58D897D8}" destId="{0CCBA7BA-1815-401F-AF62-86A6212999BC}" srcOrd="0" destOrd="0" presId="urn:microsoft.com/office/officeart/2005/8/layout/vList2"/>
    <dgm:cxn modelId="{C6F0D623-49BB-4352-B570-864C2C0494CA}" type="presOf" srcId="{1A5494D4-541D-407B-B5D5-E1460ACA8094}" destId="{CAC24357-61B0-4758-A046-01AF388C4863}" srcOrd="0" destOrd="0" presId="urn:microsoft.com/office/officeart/2005/8/layout/vList2"/>
    <dgm:cxn modelId="{F8DBCC30-BACF-4F9B-AA02-A886A2060692}" type="presOf" srcId="{61CBE92D-2EF7-41F3-94D1-9190F2B97A50}" destId="{1E25E761-4637-42B8-9ED9-E42EF583B8CF}" srcOrd="0" destOrd="0" presId="urn:microsoft.com/office/officeart/2005/8/layout/vList2"/>
    <dgm:cxn modelId="{0B2FFB37-B9D8-46F6-A1BD-BF54E1ABD440}" srcId="{1A5494D4-541D-407B-B5D5-E1460ACA8094}" destId="{AC724345-4B76-43E7-98CF-B7488A8E9679}" srcOrd="0" destOrd="0" parTransId="{067164B4-7C89-4CCC-BD0D-9EA98197EB04}" sibTransId="{1ECFF563-8D56-4E7E-954E-7D17F513663D}"/>
    <dgm:cxn modelId="{D60B5649-9017-48E1-9986-30A9ECC9D6FF}" srcId="{1A5494D4-541D-407B-B5D5-E1460ACA8094}" destId="{543DAE33-8669-424C-98FD-849F58D897D8}" srcOrd="3" destOrd="0" parTransId="{7D0B6358-03C5-493B-9AD0-A6525C065B5D}" sibTransId="{8CDBC8BE-42CF-4A24-9A02-E9A63305AED4}"/>
    <dgm:cxn modelId="{1E80674F-B5E1-4A0E-BBAC-794BDB5A1C38}" type="presOf" srcId="{44AA4278-5D5C-4EB6-BE9C-2609BFF1CB73}" destId="{4FCC7FBE-93F3-4DAD-BF1D-C3219258C228}" srcOrd="0" destOrd="0" presId="urn:microsoft.com/office/officeart/2005/8/layout/vList2"/>
    <dgm:cxn modelId="{063D6A7B-8DEC-478F-AFED-F48E67B9B7AA}" type="presOf" srcId="{2FF6C173-488D-4CE6-A57E-068BDC94AC76}" destId="{40EF53EF-81AE-44CE-BCAF-23A7553126B9}" srcOrd="0" destOrd="0" presId="urn:microsoft.com/office/officeart/2005/8/layout/vList2"/>
    <dgm:cxn modelId="{F07035A4-D46B-4D63-B7C7-80AC50CB5CFB}" srcId="{1A5494D4-541D-407B-B5D5-E1460ACA8094}" destId="{44AA4278-5D5C-4EB6-BE9C-2609BFF1CB73}" srcOrd="5" destOrd="0" parTransId="{33A8BF05-A783-467A-BAF7-F52741A07930}" sibTransId="{63B18DFF-1123-4543-8806-045B49C2EA67}"/>
    <dgm:cxn modelId="{BD93B1B8-5326-452F-8049-B30EFD6FB0E5}" type="presOf" srcId="{0A36306B-FAFA-4836-88A4-CD3306B3D339}" destId="{52898706-8AB1-486F-80F0-BB5D618FEBC6}" srcOrd="0" destOrd="0" presId="urn:microsoft.com/office/officeart/2005/8/layout/vList2"/>
    <dgm:cxn modelId="{06000FC9-EB4D-4479-881D-6EBD4D80A1BB}" type="presOf" srcId="{AC724345-4B76-43E7-98CF-B7488A8E9679}" destId="{C4FA2C70-196C-4C72-A879-784989916A11}" srcOrd="0" destOrd="0" presId="urn:microsoft.com/office/officeart/2005/8/layout/vList2"/>
    <dgm:cxn modelId="{30E782CC-225D-4FE5-8BE5-F2DE5A639356}" srcId="{1A5494D4-541D-407B-B5D5-E1460ACA8094}" destId="{61CBE92D-2EF7-41F3-94D1-9190F2B97A50}" srcOrd="2" destOrd="0" parTransId="{30567AD8-B2D3-47C7-8CE3-30751A4EB7D8}" sibTransId="{0DB5EF8A-A69B-4ECB-8A6A-F632426792F1}"/>
    <dgm:cxn modelId="{A1F34BE1-80A9-4EBB-89EB-3C6011C51AF2}" srcId="{1A5494D4-541D-407B-B5D5-E1460ACA8094}" destId="{0A36306B-FAFA-4836-88A4-CD3306B3D339}" srcOrd="4" destOrd="0" parTransId="{DE99FF1E-CCF9-4494-AC07-3D58AE74CD3B}" sibTransId="{E70C1302-521E-443C-BF87-4278665EDB95}"/>
    <dgm:cxn modelId="{BDA8142C-1CF3-49A1-AEAB-7E41318F111D}" type="presParOf" srcId="{CAC24357-61B0-4758-A046-01AF388C4863}" destId="{C4FA2C70-196C-4C72-A879-784989916A11}" srcOrd="0" destOrd="0" presId="urn:microsoft.com/office/officeart/2005/8/layout/vList2"/>
    <dgm:cxn modelId="{472C2A63-7F03-4930-ADD4-9395AD2AEC4F}" type="presParOf" srcId="{CAC24357-61B0-4758-A046-01AF388C4863}" destId="{CCA93D73-5168-4C4F-A91D-064857F42994}" srcOrd="1" destOrd="0" presId="urn:microsoft.com/office/officeart/2005/8/layout/vList2"/>
    <dgm:cxn modelId="{3FC9EE11-A6BE-4BE1-B7E2-B7EB59C22F7B}" type="presParOf" srcId="{CAC24357-61B0-4758-A046-01AF388C4863}" destId="{40EF53EF-81AE-44CE-BCAF-23A7553126B9}" srcOrd="2" destOrd="0" presId="urn:microsoft.com/office/officeart/2005/8/layout/vList2"/>
    <dgm:cxn modelId="{8036B1B9-4FC1-4B98-A2F6-F5A1079E4851}" type="presParOf" srcId="{CAC24357-61B0-4758-A046-01AF388C4863}" destId="{D087F58C-BE0C-4AF0-A54B-D269404644B6}" srcOrd="3" destOrd="0" presId="urn:microsoft.com/office/officeart/2005/8/layout/vList2"/>
    <dgm:cxn modelId="{02E441FD-6660-4684-8A81-1A56F1D50E20}" type="presParOf" srcId="{CAC24357-61B0-4758-A046-01AF388C4863}" destId="{1E25E761-4637-42B8-9ED9-E42EF583B8CF}" srcOrd="4" destOrd="0" presId="urn:microsoft.com/office/officeart/2005/8/layout/vList2"/>
    <dgm:cxn modelId="{5C329CEE-30FD-4A9F-998C-4EDB73C4AD65}" type="presParOf" srcId="{CAC24357-61B0-4758-A046-01AF388C4863}" destId="{390C973B-117C-4D49-B929-B8742DAD3655}" srcOrd="5" destOrd="0" presId="urn:microsoft.com/office/officeart/2005/8/layout/vList2"/>
    <dgm:cxn modelId="{9792AB3A-BF66-4B55-9DD0-2F433314132F}" type="presParOf" srcId="{CAC24357-61B0-4758-A046-01AF388C4863}" destId="{0CCBA7BA-1815-401F-AF62-86A6212999BC}" srcOrd="6" destOrd="0" presId="urn:microsoft.com/office/officeart/2005/8/layout/vList2"/>
    <dgm:cxn modelId="{0DAB5AFD-87E6-4D76-85A2-F469DED624AB}" type="presParOf" srcId="{CAC24357-61B0-4758-A046-01AF388C4863}" destId="{2205C870-676A-4227-876F-DA77CD32FEB4}" srcOrd="7" destOrd="0" presId="urn:microsoft.com/office/officeart/2005/8/layout/vList2"/>
    <dgm:cxn modelId="{82B10DB6-4831-4215-86BC-72A162006EA6}" type="presParOf" srcId="{CAC24357-61B0-4758-A046-01AF388C4863}" destId="{52898706-8AB1-486F-80F0-BB5D618FEBC6}" srcOrd="8" destOrd="0" presId="urn:microsoft.com/office/officeart/2005/8/layout/vList2"/>
    <dgm:cxn modelId="{15D1C41F-9C4B-43E0-A7A7-98E962106E9D}" type="presParOf" srcId="{CAC24357-61B0-4758-A046-01AF388C4863}" destId="{1B9AECBB-F1EA-48B2-8C11-ACA9E17A26AE}" srcOrd="9" destOrd="0" presId="urn:microsoft.com/office/officeart/2005/8/layout/vList2"/>
    <dgm:cxn modelId="{ECF9B8B6-A8EE-43BB-900C-4DD5AF35A9E8}" type="presParOf" srcId="{CAC24357-61B0-4758-A046-01AF388C4863}" destId="{4FCC7FBE-93F3-4DAD-BF1D-C3219258C22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CF2A743-10C6-4856-9147-776104139B0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80C362-A967-49BB-9A7F-67CCAE6EA287}">
      <dgm:prSet/>
      <dgm:spPr/>
      <dgm:t>
        <a:bodyPr/>
        <a:lstStyle/>
        <a:p>
          <a:r>
            <a:rPr lang="en-GB"/>
            <a:t>Do no harm</a:t>
          </a:r>
          <a:endParaRPr lang="en-US"/>
        </a:p>
      </dgm:t>
    </dgm:pt>
    <dgm:pt modelId="{A04BA481-53C0-461B-93AD-615BEA954701}" type="parTrans" cxnId="{ABFDBB2A-DCE3-4AAB-8548-D7F7E5FAFCAD}">
      <dgm:prSet/>
      <dgm:spPr/>
      <dgm:t>
        <a:bodyPr/>
        <a:lstStyle/>
        <a:p>
          <a:endParaRPr lang="en-US"/>
        </a:p>
      </dgm:t>
    </dgm:pt>
    <dgm:pt modelId="{D91AF6E3-93F3-478D-98E6-B598C35ED7F2}" type="sibTrans" cxnId="{ABFDBB2A-DCE3-4AAB-8548-D7F7E5FAFCAD}">
      <dgm:prSet/>
      <dgm:spPr/>
      <dgm:t>
        <a:bodyPr/>
        <a:lstStyle/>
        <a:p>
          <a:endParaRPr lang="en-US"/>
        </a:p>
      </dgm:t>
    </dgm:pt>
    <dgm:pt modelId="{9E200BC4-4452-4102-A532-C1D3550A818F}">
      <dgm:prSet/>
      <dgm:spPr/>
      <dgm:t>
        <a:bodyPr/>
        <a:lstStyle/>
        <a:p>
          <a:r>
            <a:rPr lang="en-GB"/>
            <a:t>Duty of care</a:t>
          </a:r>
          <a:endParaRPr lang="en-US"/>
        </a:p>
      </dgm:t>
    </dgm:pt>
    <dgm:pt modelId="{D49AE928-4CFC-49B9-B597-8DD6238B857A}" type="parTrans" cxnId="{A441FFBB-2C1A-4852-B2ED-0395D224C321}">
      <dgm:prSet/>
      <dgm:spPr/>
      <dgm:t>
        <a:bodyPr/>
        <a:lstStyle/>
        <a:p>
          <a:endParaRPr lang="en-US"/>
        </a:p>
      </dgm:t>
    </dgm:pt>
    <dgm:pt modelId="{E118EDF5-54BC-4BFC-8257-715D3C0801B5}" type="sibTrans" cxnId="{A441FFBB-2C1A-4852-B2ED-0395D224C321}">
      <dgm:prSet/>
      <dgm:spPr/>
      <dgm:t>
        <a:bodyPr/>
        <a:lstStyle/>
        <a:p>
          <a:endParaRPr lang="en-US"/>
        </a:p>
      </dgm:t>
    </dgm:pt>
    <dgm:pt modelId="{1A256519-37C0-4BB2-9BB6-2FB57768084B}">
      <dgm:prSet/>
      <dgm:spPr/>
      <dgm:t>
        <a:bodyPr/>
        <a:lstStyle/>
        <a:p>
          <a:r>
            <a:rPr lang="en-GB"/>
            <a:t>Understand and respect your own limits</a:t>
          </a:r>
          <a:endParaRPr lang="en-US"/>
        </a:p>
      </dgm:t>
    </dgm:pt>
    <dgm:pt modelId="{D517B334-AA12-4199-BF5B-32AB81FB42C1}" type="parTrans" cxnId="{D6A7BB39-6EB7-4751-820B-A04C4664D003}">
      <dgm:prSet/>
      <dgm:spPr/>
      <dgm:t>
        <a:bodyPr/>
        <a:lstStyle/>
        <a:p>
          <a:endParaRPr lang="en-US"/>
        </a:p>
      </dgm:t>
    </dgm:pt>
    <dgm:pt modelId="{F26D1F10-7EC4-49A2-86F3-A08C4DCD7E55}" type="sibTrans" cxnId="{D6A7BB39-6EB7-4751-820B-A04C4664D003}">
      <dgm:prSet/>
      <dgm:spPr/>
      <dgm:t>
        <a:bodyPr/>
        <a:lstStyle/>
        <a:p>
          <a:endParaRPr lang="en-US"/>
        </a:p>
      </dgm:t>
    </dgm:pt>
    <dgm:pt modelId="{01FD8DC5-D096-4DE7-8B8B-C93E4EFB513A}">
      <dgm:prSet/>
      <dgm:spPr/>
      <dgm:t>
        <a:bodyPr/>
        <a:lstStyle/>
        <a:p>
          <a:r>
            <a:rPr lang="en-GB"/>
            <a:t>Respect and keep the interests of your clients</a:t>
          </a:r>
          <a:endParaRPr lang="en-US"/>
        </a:p>
      </dgm:t>
    </dgm:pt>
    <dgm:pt modelId="{0A85A8DB-59DC-4E52-99E1-44DDBD62D370}" type="parTrans" cxnId="{358CDAAE-7127-4224-A989-FEE65EC2F0E7}">
      <dgm:prSet/>
      <dgm:spPr/>
      <dgm:t>
        <a:bodyPr/>
        <a:lstStyle/>
        <a:p>
          <a:endParaRPr lang="en-US"/>
        </a:p>
      </dgm:t>
    </dgm:pt>
    <dgm:pt modelId="{4E114200-39EB-4491-B0E1-F8F4A4ECCF2F}" type="sibTrans" cxnId="{358CDAAE-7127-4224-A989-FEE65EC2F0E7}">
      <dgm:prSet/>
      <dgm:spPr/>
      <dgm:t>
        <a:bodyPr/>
        <a:lstStyle/>
        <a:p>
          <a:endParaRPr lang="en-US"/>
        </a:p>
      </dgm:t>
    </dgm:pt>
    <dgm:pt modelId="{AB105945-B526-44F9-A994-A2D9BADB2F0F}">
      <dgm:prSet/>
      <dgm:spPr/>
      <dgm:t>
        <a:bodyPr/>
        <a:lstStyle/>
        <a:p>
          <a:r>
            <a:rPr lang="en-GB"/>
            <a:t>Respect the law </a:t>
          </a:r>
          <a:endParaRPr lang="en-US"/>
        </a:p>
      </dgm:t>
    </dgm:pt>
    <dgm:pt modelId="{0003437A-9F21-4E03-BE2F-77B003DE1625}" type="parTrans" cxnId="{6E9A5F12-7FC5-4EE0-9F7B-41D9B088F347}">
      <dgm:prSet/>
      <dgm:spPr/>
      <dgm:t>
        <a:bodyPr/>
        <a:lstStyle/>
        <a:p>
          <a:endParaRPr lang="en-US"/>
        </a:p>
      </dgm:t>
    </dgm:pt>
    <dgm:pt modelId="{948FCC5E-DD73-4B84-A36A-272225313A5B}" type="sibTrans" cxnId="{6E9A5F12-7FC5-4EE0-9F7B-41D9B088F347}">
      <dgm:prSet/>
      <dgm:spPr/>
      <dgm:t>
        <a:bodyPr/>
        <a:lstStyle/>
        <a:p>
          <a:endParaRPr lang="en-US"/>
        </a:p>
      </dgm:t>
    </dgm:pt>
    <dgm:pt modelId="{A53CCAC6-E1BC-4F9E-A86F-8BBBE89824BA}" type="pres">
      <dgm:prSet presAssocID="{8CF2A743-10C6-4856-9147-776104139B09}" presName="linear" presStyleCnt="0">
        <dgm:presLayoutVars>
          <dgm:animLvl val="lvl"/>
          <dgm:resizeHandles val="exact"/>
        </dgm:presLayoutVars>
      </dgm:prSet>
      <dgm:spPr/>
    </dgm:pt>
    <dgm:pt modelId="{40C0BA7F-3923-47C3-9043-8261774CA0DA}" type="pres">
      <dgm:prSet presAssocID="{2380C362-A967-49BB-9A7F-67CCAE6EA28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3F0D6E4-FEFA-4CBC-9FF7-B4AB2A294D2A}" type="pres">
      <dgm:prSet presAssocID="{D91AF6E3-93F3-478D-98E6-B598C35ED7F2}" presName="spacer" presStyleCnt="0"/>
      <dgm:spPr/>
    </dgm:pt>
    <dgm:pt modelId="{9AF03B66-07B6-402D-BF50-6BDC873871D3}" type="pres">
      <dgm:prSet presAssocID="{9E200BC4-4452-4102-A532-C1D3550A818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559D54-5669-4409-B90F-74A4591778B4}" type="pres">
      <dgm:prSet presAssocID="{E118EDF5-54BC-4BFC-8257-715D3C0801B5}" presName="spacer" presStyleCnt="0"/>
      <dgm:spPr/>
    </dgm:pt>
    <dgm:pt modelId="{A4C7508A-490B-4809-8B9A-FC9E561A1D9A}" type="pres">
      <dgm:prSet presAssocID="{1A256519-37C0-4BB2-9BB6-2FB5776808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850A5F8-FC5A-4AC4-9EA5-623C04A0D622}" type="pres">
      <dgm:prSet presAssocID="{F26D1F10-7EC4-49A2-86F3-A08C4DCD7E55}" presName="spacer" presStyleCnt="0"/>
      <dgm:spPr/>
    </dgm:pt>
    <dgm:pt modelId="{496ED63C-20FA-4859-B3A5-C64BF65B5703}" type="pres">
      <dgm:prSet presAssocID="{01FD8DC5-D096-4DE7-8B8B-C93E4EFB513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16B27D4-259E-41B0-B7BC-C38ACBBAE110}" type="pres">
      <dgm:prSet presAssocID="{4E114200-39EB-4491-B0E1-F8F4A4ECCF2F}" presName="spacer" presStyleCnt="0"/>
      <dgm:spPr/>
    </dgm:pt>
    <dgm:pt modelId="{2528702A-103D-4AAC-B6AD-C672C0DA2802}" type="pres">
      <dgm:prSet presAssocID="{AB105945-B526-44F9-A994-A2D9BADB2F0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E9A5F12-7FC5-4EE0-9F7B-41D9B088F347}" srcId="{8CF2A743-10C6-4856-9147-776104139B09}" destId="{AB105945-B526-44F9-A994-A2D9BADB2F0F}" srcOrd="4" destOrd="0" parTransId="{0003437A-9F21-4E03-BE2F-77B003DE1625}" sibTransId="{948FCC5E-DD73-4B84-A36A-272225313A5B}"/>
    <dgm:cxn modelId="{ABFDBB2A-DCE3-4AAB-8548-D7F7E5FAFCAD}" srcId="{8CF2A743-10C6-4856-9147-776104139B09}" destId="{2380C362-A967-49BB-9A7F-67CCAE6EA287}" srcOrd="0" destOrd="0" parTransId="{A04BA481-53C0-461B-93AD-615BEA954701}" sibTransId="{D91AF6E3-93F3-478D-98E6-B598C35ED7F2}"/>
    <dgm:cxn modelId="{D22FE22B-0AD7-4591-AE23-E9557F9D13EB}" type="presOf" srcId="{2380C362-A967-49BB-9A7F-67CCAE6EA287}" destId="{40C0BA7F-3923-47C3-9043-8261774CA0DA}" srcOrd="0" destOrd="0" presId="urn:microsoft.com/office/officeart/2005/8/layout/vList2"/>
    <dgm:cxn modelId="{D6A7BB39-6EB7-4751-820B-A04C4664D003}" srcId="{8CF2A743-10C6-4856-9147-776104139B09}" destId="{1A256519-37C0-4BB2-9BB6-2FB57768084B}" srcOrd="2" destOrd="0" parTransId="{D517B334-AA12-4199-BF5B-32AB81FB42C1}" sibTransId="{F26D1F10-7EC4-49A2-86F3-A08C4DCD7E55}"/>
    <dgm:cxn modelId="{96456050-55FD-4FC9-B4F8-AD0078A3DF80}" type="presOf" srcId="{9E200BC4-4452-4102-A532-C1D3550A818F}" destId="{9AF03B66-07B6-402D-BF50-6BDC873871D3}" srcOrd="0" destOrd="0" presId="urn:microsoft.com/office/officeart/2005/8/layout/vList2"/>
    <dgm:cxn modelId="{58ABD99C-67E3-40D1-AAE6-2ECD8B0110F9}" type="presOf" srcId="{8CF2A743-10C6-4856-9147-776104139B09}" destId="{A53CCAC6-E1BC-4F9E-A86F-8BBBE89824BA}" srcOrd="0" destOrd="0" presId="urn:microsoft.com/office/officeart/2005/8/layout/vList2"/>
    <dgm:cxn modelId="{358CDAAE-7127-4224-A989-FEE65EC2F0E7}" srcId="{8CF2A743-10C6-4856-9147-776104139B09}" destId="{01FD8DC5-D096-4DE7-8B8B-C93E4EFB513A}" srcOrd="3" destOrd="0" parTransId="{0A85A8DB-59DC-4E52-99E1-44DDBD62D370}" sibTransId="{4E114200-39EB-4491-B0E1-F8F4A4ECCF2F}"/>
    <dgm:cxn modelId="{9393BCAF-ED28-4852-9AB0-57DABB03A4E0}" type="presOf" srcId="{1A256519-37C0-4BB2-9BB6-2FB57768084B}" destId="{A4C7508A-490B-4809-8B9A-FC9E561A1D9A}" srcOrd="0" destOrd="0" presId="urn:microsoft.com/office/officeart/2005/8/layout/vList2"/>
    <dgm:cxn modelId="{A441FFBB-2C1A-4852-B2ED-0395D224C321}" srcId="{8CF2A743-10C6-4856-9147-776104139B09}" destId="{9E200BC4-4452-4102-A532-C1D3550A818F}" srcOrd="1" destOrd="0" parTransId="{D49AE928-4CFC-49B9-B597-8DD6238B857A}" sibTransId="{E118EDF5-54BC-4BFC-8257-715D3C0801B5}"/>
    <dgm:cxn modelId="{403E63C4-EBE0-4DE0-BBFD-A3F55AE94082}" type="presOf" srcId="{01FD8DC5-D096-4DE7-8B8B-C93E4EFB513A}" destId="{496ED63C-20FA-4859-B3A5-C64BF65B5703}" srcOrd="0" destOrd="0" presId="urn:microsoft.com/office/officeart/2005/8/layout/vList2"/>
    <dgm:cxn modelId="{1CC053FB-0C03-4C66-9E2B-46F101BC1EFC}" type="presOf" srcId="{AB105945-B526-44F9-A994-A2D9BADB2F0F}" destId="{2528702A-103D-4AAC-B6AD-C672C0DA2802}" srcOrd="0" destOrd="0" presId="urn:microsoft.com/office/officeart/2005/8/layout/vList2"/>
    <dgm:cxn modelId="{363F8309-B42F-42EC-9518-176B82880C89}" type="presParOf" srcId="{A53CCAC6-E1BC-4F9E-A86F-8BBBE89824BA}" destId="{40C0BA7F-3923-47C3-9043-8261774CA0DA}" srcOrd="0" destOrd="0" presId="urn:microsoft.com/office/officeart/2005/8/layout/vList2"/>
    <dgm:cxn modelId="{543B56F1-4687-470A-9668-EB48D5FCA6F4}" type="presParOf" srcId="{A53CCAC6-E1BC-4F9E-A86F-8BBBE89824BA}" destId="{13F0D6E4-FEFA-4CBC-9FF7-B4AB2A294D2A}" srcOrd="1" destOrd="0" presId="urn:microsoft.com/office/officeart/2005/8/layout/vList2"/>
    <dgm:cxn modelId="{86417A78-C55F-42AF-AA62-8DF02718B33C}" type="presParOf" srcId="{A53CCAC6-E1BC-4F9E-A86F-8BBBE89824BA}" destId="{9AF03B66-07B6-402D-BF50-6BDC873871D3}" srcOrd="2" destOrd="0" presId="urn:microsoft.com/office/officeart/2005/8/layout/vList2"/>
    <dgm:cxn modelId="{C865302C-2172-4416-9B8C-E994B2C56C96}" type="presParOf" srcId="{A53CCAC6-E1BC-4F9E-A86F-8BBBE89824BA}" destId="{CD559D54-5669-4409-B90F-74A4591778B4}" srcOrd="3" destOrd="0" presId="urn:microsoft.com/office/officeart/2005/8/layout/vList2"/>
    <dgm:cxn modelId="{93DBC0A1-D67D-47AA-85EB-93E8A8E67A60}" type="presParOf" srcId="{A53CCAC6-E1BC-4F9E-A86F-8BBBE89824BA}" destId="{A4C7508A-490B-4809-8B9A-FC9E561A1D9A}" srcOrd="4" destOrd="0" presId="urn:microsoft.com/office/officeart/2005/8/layout/vList2"/>
    <dgm:cxn modelId="{70B6809C-8EB9-43AE-BA69-7356C269E59C}" type="presParOf" srcId="{A53CCAC6-E1BC-4F9E-A86F-8BBBE89824BA}" destId="{D850A5F8-FC5A-4AC4-9EA5-623C04A0D622}" srcOrd="5" destOrd="0" presId="urn:microsoft.com/office/officeart/2005/8/layout/vList2"/>
    <dgm:cxn modelId="{ABDF3029-DCBB-49FB-8576-1A4182B6376B}" type="presParOf" srcId="{A53CCAC6-E1BC-4F9E-A86F-8BBBE89824BA}" destId="{496ED63C-20FA-4859-B3A5-C64BF65B5703}" srcOrd="6" destOrd="0" presId="urn:microsoft.com/office/officeart/2005/8/layout/vList2"/>
    <dgm:cxn modelId="{09BF5C83-7B4D-40EE-B7EA-627AA43C2400}" type="presParOf" srcId="{A53CCAC6-E1BC-4F9E-A86F-8BBBE89824BA}" destId="{C16B27D4-259E-41B0-B7BC-C38ACBBAE110}" srcOrd="7" destOrd="0" presId="urn:microsoft.com/office/officeart/2005/8/layout/vList2"/>
    <dgm:cxn modelId="{11FF546B-0E67-4638-9B48-39B4508CA430}" type="presParOf" srcId="{A53CCAC6-E1BC-4F9E-A86F-8BBBE89824BA}" destId="{2528702A-103D-4AAC-B6AD-C672C0DA280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A86E9-2493-49D5-A4A4-AD3BF63CDD8A}">
      <dsp:nvSpPr>
        <dsp:cNvPr id="0" name=""/>
        <dsp:cNvSpPr/>
      </dsp:nvSpPr>
      <dsp:spPr>
        <a:xfrm>
          <a:off x="736801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50CE74-5F67-4900-A04C-C05E1C13AD7A}">
      <dsp:nvSpPr>
        <dsp:cNvPr id="0" name=""/>
        <dsp:cNvSpPr/>
      </dsp:nvSpPr>
      <dsp:spPr>
        <a:xfrm>
          <a:off x="241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issue</a:t>
          </a:r>
          <a:endParaRPr lang="en-US" sz="1900" kern="1200"/>
        </a:p>
      </dsp:txBody>
      <dsp:txXfrm>
        <a:off x="241801" y="1997713"/>
        <a:ext cx="1800000" cy="720000"/>
      </dsp:txXfrm>
    </dsp:sp>
    <dsp:sp modelId="{4918F5EA-B589-4DDD-BE3F-481F443418A8}">
      <dsp:nvSpPr>
        <dsp:cNvPr id="0" name=""/>
        <dsp:cNvSpPr/>
      </dsp:nvSpPr>
      <dsp:spPr>
        <a:xfrm>
          <a:off x="2851801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9F8853-35AD-434B-90F6-FD721F0DDF61}">
      <dsp:nvSpPr>
        <dsp:cNvPr id="0" name=""/>
        <dsp:cNvSpPr/>
      </dsp:nvSpPr>
      <dsp:spPr>
        <a:xfrm>
          <a:off x="2356801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set or group</a:t>
          </a:r>
          <a:endParaRPr lang="en-US" sz="1900" kern="1200"/>
        </a:p>
      </dsp:txBody>
      <dsp:txXfrm>
        <a:off x="2356801" y="1997713"/>
        <a:ext cx="1800000" cy="720000"/>
      </dsp:txXfrm>
    </dsp:sp>
    <dsp:sp modelId="{2DBC1585-27F5-4093-BCD7-30EB7A2FF5AC}">
      <dsp:nvSpPr>
        <dsp:cNvPr id="0" name=""/>
        <dsp:cNvSpPr/>
      </dsp:nvSpPr>
      <dsp:spPr>
        <a:xfrm>
          <a:off x="4966802" y="83458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5A103-E360-4028-B291-E86A33816A27}">
      <dsp:nvSpPr>
        <dsp:cNvPr id="0" name=""/>
        <dsp:cNvSpPr/>
      </dsp:nvSpPr>
      <dsp:spPr>
        <a:xfrm>
          <a:off x="4471802" y="1997713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Questions</a:t>
          </a:r>
          <a:endParaRPr lang="en-US" sz="1900" kern="1200"/>
        </a:p>
      </dsp:txBody>
      <dsp:txXfrm>
        <a:off x="4471802" y="1997713"/>
        <a:ext cx="1800000" cy="720000"/>
      </dsp:txXfrm>
    </dsp:sp>
    <dsp:sp modelId="{1556D13C-4619-4501-8A5C-8321F6BBE6AF}">
      <dsp:nvSpPr>
        <dsp:cNvPr id="0" name=""/>
        <dsp:cNvSpPr/>
      </dsp:nvSpPr>
      <dsp:spPr>
        <a:xfrm>
          <a:off x="736801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43D99-8162-4E79-BBD3-9A111E128BD7}">
      <dsp:nvSpPr>
        <dsp:cNvPr id="0" name=""/>
        <dsp:cNvSpPr/>
      </dsp:nvSpPr>
      <dsp:spPr>
        <a:xfrm>
          <a:off x="241801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Action</a:t>
          </a:r>
          <a:endParaRPr lang="en-US" sz="1900" kern="1200"/>
        </a:p>
      </dsp:txBody>
      <dsp:txXfrm>
        <a:off x="241801" y="4330838"/>
        <a:ext cx="1800000" cy="720000"/>
      </dsp:txXfrm>
    </dsp:sp>
    <dsp:sp modelId="{43C529AD-72D3-4BBC-BB60-37F8B300C9C6}">
      <dsp:nvSpPr>
        <dsp:cNvPr id="0" name=""/>
        <dsp:cNvSpPr/>
      </dsp:nvSpPr>
      <dsp:spPr>
        <a:xfrm>
          <a:off x="2851801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2CDF4-8855-489C-B58B-E7DC1927D8B6}">
      <dsp:nvSpPr>
        <dsp:cNvPr id="0" name=""/>
        <dsp:cNvSpPr/>
      </dsp:nvSpPr>
      <dsp:spPr>
        <a:xfrm>
          <a:off x="2356801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Learning</a:t>
          </a:r>
          <a:endParaRPr lang="en-US" sz="1900" kern="1200"/>
        </a:p>
      </dsp:txBody>
      <dsp:txXfrm>
        <a:off x="2356801" y="4330838"/>
        <a:ext cx="1800000" cy="720000"/>
      </dsp:txXfrm>
    </dsp:sp>
    <dsp:sp modelId="{2E16534D-804F-4AB0-A5EE-0F940BDA9AFA}">
      <dsp:nvSpPr>
        <dsp:cNvPr id="0" name=""/>
        <dsp:cNvSpPr/>
      </dsp:nvSpPr>
      <dsp:spPr>
        <a:xfrm>
          <a:off x="4966802" y="3167713"/>
          <a:ext cx="810000" cy="810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BAA75-1D57-479B-98D7-787EC4AED4F6}">
      <dsp:nvSpPr>
        <dsp:cNvPr id="0" name=""/>
        <dsp:cNvSpPr/>
      </dsp:nvSpPr>
      <dsp:spPr>
        <a:xfrm>
          <a:off x="4471802" y="43308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action learning facilitator </a:t>
          </a:r>
          <a:endParaRPr lang="en-US" sz="1900" kern="1200"/>
        </a:p>
      </dsp:txBody>
      <dsp:txXfrm>
        <a:off x="4471802" y="4330838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6703DC-0E71-4495-A1E9-AE87ADB5B871}">
      <dsp:nvSpPr>
        <dsp:cNvPr id="0" name=""/>
        <dsp:cNvSpPr/>
      </dsp:nvSpPr>
      <dsp:spPr>
        <a:xfrm>
          <a:off x="0" y="398233"/>
          <a:ext cx="6513603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Keep an eye on the clock</a:t>
          </a:r>
          <a:endParaRPr lang="en-US" sz="2400" kern="1200"/>
        </a:p>
      </dsp:txBody>
      <dsp:txXfrm>
        <a:off x="28100" y="426333"/>
        <a:ext cx="6457403" cy="519439"/>
      </dsp:txXfrm>
    </dsp:sp>
    <dsp:sp modelId="{86E38BAD-635C-4B43-93E6-9D13748F336E}">
      <dsp:nvSpPr>
        <dsp:cNvPr id="0" name=""/>
        <dsp:cNvSpPr/>
      </dsp:nvSpPr>
      <dsp:spPr>
        <a:xfrm>
          <a:off x="0" y="1042993"/>
          <a:ext cx="6513603" cy="575639"/>
        </a:xfrm>
        <a:prstGeom prst="round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Confidentiality </a:t>
          </a:r>
          <a:endParaRPr lang="en-US" sz="2400" kern="1200"/>
        </a:p>
      </dsp:txBody>
      <dsp:txXfrm>
        <a:off x="28100" y="1071093"/>
        <a:ext cx="6457403" cy="519439"/>
      </dsp:txXfrm>
    </dsp:sp>
    <dsp:sp modelId="{626DBA99-C60C-42AB-86A4-BAE8831F348A}">
      <dsp:nvSpPr>
        <dsp:cNvPr id="0" name=""/>
        <dsp:cNvSpPr/>
      </dsp:nvSpPr>
      <dsp:spPr>
        <a:xfrm>
          <a:off x="0" y="1687753"/>
          <a:ext cx="6513603" cy="575639"/>
        </a:xfrm>
        <a:prstGeom prst="round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One person presents at a time for a specified time</a:t>
          </a:r>
          <a:endParaRPr lang="en-US" sz="2400" kern="1200"/>
        </a:p>
      </dsp:txBody>
      <dsp:txXfrm>
        <a:off x="28100" y="1715853"/>
        <a:ext cx="6457403" cy="519439"/>
      </dsp:txXfrm>
    </dsp:sp>
    <dsp:sp modelId="{F884AD95-F64B-4E25-80C0-FFD965537CD3}">
      <dsp:nvSpPr>
        <dsp:cNvPr id="0" name=""/>
        <dsp:cNvSpPr/>
      </dsp:nvSpPr>
      <dsp:spPr>
        <a:xfrm>
          <a:off x="0" y="2332513"/>
          <a:ext cx="6513603" cy="575639"/>
        </a:xfrm>
        <a:prstGeom prst="round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Speak from the 'I'</a:t>
          </a:r>
          <a:endParaRPr lang="en-US" sz="2400" kern="1200"/>
        </a:p>
      </dsp:txBody>
      <dsp:txXfrm>
        <a:off x="28100" y="2360613"/>
        <a:ext cx="6457403" cy="519439"/>
      </dsp:txXfrm>
    </dsp:sp>
    <dsp:sp modelId="{C31D5D16-F5D4-4AEE-9A87-E3C6F288D29B}">
      <dsp:nvSpPr>
        <dsp:cNvPr id="0" name=""/>
        <dsp:cNvSpPr/>
      </dsp:nvSpPr>
      <dsp:spPr>
        <a:xfrm>
          <a:off x="0" y="2977273"/>
          <a:ext cx="6513603" cy="575639"/>
        </a:xfrm>
        <a:prstGeom prst="round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Everyone is equal</a:t>
          </a:r>
          <a:endParaRPr lang="en-US" sz="2400" kern="1200"/>
        </a:p>
      </dsp:txBody>
      <dsp:txXfrm>
        <a:off x="28100" y="3005373"/>
        <a:ext cx="6457403" cy="519439"/>
      </dsp:txXfrm>
    </dsp:sp>
    <dsp:sp modelId="{DDC86F55-8C12-4553-8DEF-9E6E9CAAD6B7}">
      <dsp:nvSpPr>
        <dsp:cNvPr id="0" name=""/>
        <dsp:cNvSpPr/>
      </dsp:nvSpPr>
      <dsp:spPr>
        <a:xfrm>
          <a:off x="0" y="3622033"/>
          <a:ext cx="6513603" cy="575639"/>
        </a:xfrm>
        <a:prstGeom prst="round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Continual learning</a:t>
          </a:r>
          <a:endParaRPr lang="en-US" sz="2400" kern="1200"/>
        </a:p>
      </dsp:txBody>
      <dsp:txXfrm>
        <a:off x="28100" y="3650133"/>
        <a:ext cx="6457403" cy="519439"/>
      </dsp:txXfrm>
    </dsp:sp>
    <dsp:sp modelId="{2D2F2A63-1073-4918-A90C-D0AF191DDFD0}">
      <dsp:nvSpPr>
        <dsp:cNvPr id="0" name=""/>
        <dsp:cNvSpPr/>
      </dsp:nvSpPr>
      <dsp:spPr>
        <a:xfrm>
          <a:off x="0" y="4266793"/>
          <a:ext cx="6513603" cy="575639"/>
        </a:xfrm>
        <a:prstGeom prst="round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commitment to action</a:t>
          </a:r>
          <a:endParaRPr lang="en-US" sz="2400" kern="1200"/>
        </a:p>
      </dsp:txBody>
      <dsp:txXfrm>
        <a:off x="28100" y="4294893"/>
        <a:ext cx="6457403" cy="519439"/>
      </dsp:txXfrm>
    </dsp:sp>
    <dsp:sp modelId="{FA54A1E0-6677-41B9-96FC-907216819A9C}">
      <dsp:nvSpPr>
        <dsp:cNvPr id="0" name=""/>
        <dsp:cNvSpPr/>
      </dsp:nvSpPr>
      <dsp:spPr>
        <a:xfrm>
          <a:off x="0" y="4911552"/>
          <a:ext cx="6513603" cy="57563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Maximum attendance </a:t>
          </a:r>
          <a:endParaRPr lang="en-US" sz="2400" kern="1200"/>
        </a:p>
      </dsp:txBody>
      <dsp:txXfrm>
        <a:off x="28100" y="4939652"/>
        <a:ext cx="6457403" cy="5194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DFD293-E1E4-44A4-8425-B62BE4B3D170}">
      <dsp:nvSpPr>
        <dsp:cNvPr id="0" name=""/>
        <dsp:cNvSpPr/>
      </dsp:nvSpPr>
      <dsp:spPr>
        <a:xfrm>
          <a:off x="0" y="1220689"/>
          <a:ext cx="2996638" cy="299663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E56E39-B04A-469E-8B25-81C927D79EBC}">
      <dsp:nvSpPr>
        <dsp:cNvPr id="0" name=""/>
        <dsp:cNvSpPr/>
      </dsp:nvSpPr>
      <dsp:spPr>
        <a:xfrm>
          <a:off x="599327" y="1820017"/>
          <a:ext cx="1797983" cy="179798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806D4-FC60-488B-B223-0E7885B89383}">
      <dsp:nvSpPr>
        <dsp:cNvPr id="0" name=""/>
        <dsp:cNvSpPr/>
      </dsp:nvSpPr>
      <dsp:spPr>
        <a:xfrm>
          <a:off x="1198655" y="2419344"/>
          <a:ext cx="599327" cy="59932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7D766-B015-48E6-A1D6-3D88F312161A}">
      <dsp:nvSpPr>
        <dsp:cNvPr id="0" name=""/>
        <dsp:cNvSpPr/>
      </dsp:nvSpPr>
      <dsp:spPr>
        <a:xfrm>
          <a:off x="3496078" y="221809"/>
          <a:ext cx="1498319" cy="874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Circle of concern</a:t>
          </a:r>
        </a:p>
      </dsp:txBody>
      <dsp:txXfrm>
        <a:off x="3496078" y="221809"/>
        <a:ext cx="1498319" cy="874019"/>
      </dsp:txXfrm>
    </dsp:sp>
    <dsp:sp modelId="{CC9A3813-3283-4667-8E57-D6B8ED7058C3}">
      <dsp:nvSpPr>
        <dsp:cNvPr id="0" name=""/>
        <dsp:cNvSpPr/>
      </dsp:nvSpPr>
      <dsp:spPr>
        <a:xfrm>
          <a:off x="3121498" y="658819"/>
          <a:ext cx="374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D0A059-B082-4AAD-B18A-4FD92082E471}">
      <dsp:nvSpPr>
        <dsp:cNvPr id="0" name=""/>
        <dsp:cNvSpPr/>
      </dsp:nvSpPr>
      <dsp:spPr>
        <a:xfrm rot="5400000">
          <a:off x="1279315" y="878323"/>
          <a:ext cx="2059689" cy="1621681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38C9D4-CC37-4145-8760-0D8F5B6E1049}">
      <dsp:nvSpPr>
        <dsp:cNvPr id="0" name=""/>
        <dsp:cNvSpPr/>
      </dsp:nvSpPr>
      <dsp:spPr>
        <a:xfrm>
          <a:off x="3496078" y="1095829"/>
          <a:ext cx="1498319" cy="874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Circle of influence</a:t>
          </a:r>
        </a:p>
      </dsp:txBody>
      <dsp:txXfrm>
        <a:off x="3496078" y="1095829"/>
        <a:ext cx="1498319" cy="874019"/>
      </dsp:txXfrm>
    </dsp:sp>
    <dsp:sp modelId="{1B43D780-740D-4A70-9AE6-E91EB407593D}">
      <dsp:nvSpPr>
        <dsp:cNvPr id="0" name=""/>
        <dsp:cNvSpPr/>
      </dsp:nvSpPr>
      <dsp:spPr>
        <a:xfrm>
          <a:off x="3121498" y="1532839"/>
          <a:ext cx="374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BA91D3-464C-4D84-A858-45BC5564289E}">
      <dsp:nvSpPr>
        <dsp:cNvPr id="0" name=""/>
        <dsp:cNvSpPr/>
      </dsp:nvSpPr>
      <dsp:spPr>
        <a:xfrm rot="5400000">
          <a:off x="1721419" y="1738708"/>
          <a:ext cx="1604999" cy="1192162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62AD0B-2E37-4805-8FF2-E833A8AADFF4}">
      <dsp:nvSpPr>
        <dsp:cNvPr id="0" name=""/>
        <dsp:cNvSpPr/>
      </dsp:nvSpPr>
      <dsp:spPr>
        <a:xfrm>
          <a:off x="3496078" y="1969849"/>
          <a:ext cx="1498319" cy="874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No Concern</a:t>
          </a:r>
        </a:p>
      </dsp:txBody>
      <dsp:txXfrm>
        <a:off x="3496078" y="1969849"/>
        <a:ext cx="1498319" cy="874019"/>
      </dsp:txXfrm>
    </dsp:sp>
    <dsp:sp modelId="{67BDB73B-679E-42EB-B2A9-7A769E2975DD}">
      <dsp:nvSpPr>
        <dsp:cNvPr id="0" name=""/>
        <dsp:cNvSpPr/>
      </dsp:nvSpPr>
      <dsp:spPr>
        <a:xfrm>
          <a:off x="3121498" y="2406858"/>
          <a:ext cx="374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5554ED-BEDD-4563-B599-7FB8AB78B708}">
      <dsp:nvSpPr>
        <dsp:cNvPr id="0" name=""/>
        <dsp:cNvSpPr/>
      </dsp:nvSpPr>
      <dsp:spPr>
        <a:xfrm rot="5400000">
          <a:off x="2164072" y="2598394"/>
          <a:ext cx="1146713" cy="762644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CED40F-481D-4B26-BC37-C8B1AB8DC1D9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6A217-6970-4EDC-A6B6-061FDD5093EB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146D03-5148-4B7D-B8EB-AC93499A4B4A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Questions on flip chart</a:t>
          </a:r>
          <a:br>
            <a:rPr lang="en-GB" sz="1900" kern="1200"/>
          </a:br>
          <a:endParaRPr lang="en-US" sz="1900" kern="1200"/>
        </a:p>
      </dsp:txBody>
      <dsp:txXfrm>
        <a:off x="1131174" y="4597"/>
        <a:ext cx="5382429" cy="979371"/>
      </dsp:txXfrm>
    </dsp:sp>
    <dsp:sp modelId="{22EE9F79-8B33-4B1B-B7BF-47989AA466D1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911BD0-7EA0-4970-B56B-236444BB1DC7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44D613-2631-4296-B9A7-B6AF3995F1BD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Questions on post-its</a:t>
          </a:r>
          <a:br>
            <a:rPr lang="en-GB" sz="1900" kern="1200"/>
          </a:br>
          <a:endParaRPr lang="en-US" sz="1900" kern="1200"/>
        </a:p>
      </dsp:txBody>
      <dsp:txXfrm>
        <a:off x="1131174" y="1228812"/>
        <a:ext cx="5382429" cy="979371"/>
      </dsp:txXfrm>
    </dsp:sp>
    <dsp:sp modelId="{6C0DB5B1-50EA-4EFC-937A-C8E71BCE5333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5E3750-ED98-4606-8FE3-69873D152728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ABF45-15BC-44D6-AAEE-2FA9C65730B3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Ping-pong questions around the room</a:t>
          </a:r>
          <a:br>
            <a:rPr lang="en-GB" sz="1900" kern="1200"/>
          </a:br>
          <a:endParaRPr lang="en-US" sz="1900" kern="1200"/>
        </a:p>
      </dsp:txBody>
      <dsp:txXfrm>
        <a:off x="1131174" y="2453027"/>
        <a:ext cx="5382429" cy="979371"/>
      </dsp:txXfrm>
    </dsp:sp>
    <dsp:sp modelId="{81BAE16F-75F7-4DA7-97A0-528A11AB0222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A0AF47-E871-40D1-B4FC-E18F63B81338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715C3-BCA3-4894-A55E-78A06361F4B1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Questions around the room</a:t>
          </a:r>
          <a:br>
            <a:rPr lang="en-GB" sz="1900" kern="1200"/>
          </a:br>
          <a:endParaRPr lang="en-US" sz="1900" kern="1200"/>
        </a:p>
      </dsp:txBody>
      <dsp:txXfrm>
        <a:off x="1131174" y="3677241"/>
        <a:ext cx="5382429" cy="979371"/>
      </dsp:txXfrm>
    </dsp:sp>
    <dsp:sp modelId="{4E7CDB68-4679-4D04-87E5-41AA49225E00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D91EA-0816-433A-9D02-A015EDB648D0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1303FE-792A-4790-9F33-4AF3C4F1F91F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Goldfish bowl</a:t>
          </a:r>
          <a:endParaRPr lang="en-US" sz="1900" kern="1200"/>
        </a:p>
      </dsp:txBody>
      <dsp:txXfrm>
        <a:off x="1131174" y="4901456"/>
        <a:ext cx="5382429" cy="9793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2DBA2C-560B-489F-AC49-C586AD26C9D3}">
      <dsp:nvSpPr>
        <dsp:cNvPr id="0" name=""/>
        <dsp:cNvSpPr/>
      </dsp:nvSpPr>
      <dsp:spPr>
        <a:xfrm>
          <a:off x="0" y="194786"/>
          <a:ext cx="2035501" cy="12213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Check in (what's new, feedback</a:t>
          </a:r>
          <a:endParaRPr lang="en-US" sz="1100" kern="1200"/>
        </a:p>
      </dsp:txBody>
      <dsp:txXfrm>
        <a:off x="0" y="194786"/>
        <a:ext cx="2035501" cy="1221300"/>
      </dsp:txXfrm>
    </dsp:sp>
    <dsp:sp modelId="{F8531643-DB1A-4116-BEEF-614F1876C756}">
      <dsp:nvSpPr>
        <dsp:cNvPr id="0" name=""/>
        <dsp:cNvSpPr/>
      </dsp:nvSpPr>
      <dsp:spPr>
        <a:xfrm>
          <a:off x="2239051" y="194786"/>
          <a:ext cx="2035501" cy="1221300"/>
        </a:xfrm>
        <a:prstGeom prst="rect">
          <a:avLst/>
        </a:prstGeom>
        <a:solidFill>
          <a:schemeClr val="accent2">
            <a:hueOff val="-132306"/>
            <a:satOff val="-7630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Refresh ground rules</a:t>
          </a:r>
          <a:endParaRPr lang="en-US" sz="1100" kern="1200"/>
        </a:p>
      </dsp:txBody>
      <dsp:txXfrm>
        <a:off x="2239051" y="194786"/>
        <a:ext cx="2035501" cy="1221300"/>
      </dsp:txXfrm>
    </dsp:sp>
    <dsp:sp modelId="{ACCF7263-4B18-4CAF-932C-6B2B4F7E7977}">
      <dsp:nvSpPr>
        <dsp:cNvPr id="0" name=""/>
        <dsp:cNvSpPr/>
      </dsp:nvSpPr>
      <dsp:spPr>
        <a:xfrm>
          <a:off x="4478102" y="194786"/>
          <a:ext cx="2035501" cy="1221300"/>
        </a:xfrm>
        <a:prstGeom prst="rect">
          <a:avLst/>
        </a:prstGeom>
        <a:solidFill>
          <a:schemeClr val="accent2">
            <a:hueOff val="-264611"/>
            <a:satOff val="-15260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Presenter identified</a:t>
          </a:r>
          <a:endParaRPr lang="en-US" sz="1100" kern="1200"/>
        </a:p>
      </dsp:txBody>
      <dsp:txXfrm>
        <a:off x="4478102" y="194786"/>
        <a:ext cx="2035501" cy="1221300"/>
      </dsp:txXfrm>
    </dsp:sp>
    <dsp:sp modelId="{DDD237F1-F22E-451F-BE43-39EDA67BD6E2}">
      <dsp:nvSpPr>
        <dsp:cNvPr id="0" name=""/>
        <dsp:cNvSpPr/>
      </dsp:nvSpPr>
      <dsp:spPr>
        <a:xfrm>
          <a:off x="0" y="1619637"/>
          <a:ext cx="2035501" cy="1221300"/>
        </a:xfrm>
        <a:prstGeom prst="rect">
          <a:avLst/>
        </a:prstGeom>
        <a:solidFill>
          <a:schemeClr val="accent2">
            <a:hueOff val="-396917"/>
            <a:satOff val="-2288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Present issue (content, background, issue. Must be an issue that isn't already being worked on)</a:t>
          </a:r>
          <a:endParaRPr lang="en-US" sz="1100" kern="1200"/>
        </a:p>
      </dsp:txBody>
      <dsp:txXfrm>
        <a:off x="0" y="1619637"/>
        <a:ext cx="2035501" cy="1221300"/>
      </dsp:txXfrm>
    </dsp:sp>
    <dsp:sp modelId="{6C9ACD35-D1A5-4D2F-9F4E-E13E832BD7B0}">
      <dsp:nvSpPr>
        <dsp:cNvPr id="0" name=""/>
        <dsp:cNvSpPr/>
      </dsp:nvSpPr>
      <dsp:spPr>
        <a:xfrm>
          <a:off x="2239051" y="1619637"/>
          <a:ext cx="2035501" cy="1221300"/>
        </a:xfrm>
        <a:prstGeom prst="rect">
          <a:avLst/>
        </a:prstGeom>
        <a:solidFill>
          <a:schemeClr val="accent2">
            <a:hueOff val="-529223"/>
            <a:satOff val="-30519"/>
            <a:lumOff val="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Paraphrase</a:t>
          </a:r>
          <a:endParaRPr lang="en-US" sz="1100" kern="1200"/>
        </a:p>
      </dsp:txBody>
      <dsp:txXfrm>
        <a:off x="2239051" y="1619637"/>
        <a:ext cx="2035501" cy="1221300"/>
      </dsp:txXfrm>
    </dsp:sp>
    <dsp:sp modelId="{2E468866-45B9-440B-9B86-C528CA7C58C7}">
      <dsp:nvSpPr>
        <dsp:cNvPr id="0" name=""/>
        <dsp:cNvSpPr/>
      </dsp:nvSpPr>
      <dsp:spPr>
        <a:xfrm>
          <a:off x="4478102" y="1619637"/>
          <a:ext cx="2035501" cy="1221300"/>
        </a:xfrm>
        <a:prstGeom prst="rect">
          <a:avLst/>
        </a:prstGeom>
        <a:solidFill>
          <a:schemeClr val="accent2">
            <a:hueOff val="-661529"/>
            <a:satOff val="-38149"/>
            <a:lumOff val="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In a nutshell (I...) needs to be in the present and needs to be in the negative. Avoid guilt and words such as want, should, need, have to. If it's presented as a feeling generally there is a lack of evidence </a:t>
          </a:r>
          <a:endParaRPr lang="en-US" sz="1100" kern="1200"/>
        </a:p>
      </dsp:txBody>
      <dsp:txXfrm>
        <a:off x="4478102" y="1619637"/>
        <a:ext cx="2035501" cy="1221300"/>
      </dsp:txXfrm>
    </dsp:sp>
    <dsp:sp modelId="{9323CA4E-C234-4EBC-AFD9-8C4DFE5824ED}">
      <dsp:nvSpPr>
        <dsp:cNvPr id="0" name=""/>
        <dsp:cNvSpPr/>
      </dsp:nvSpPr>
      <dsp:spPr>
        <a:xfrm>
          <a:off x="0" y="3044488"/>
          <a:ext cx="2035501" cy="1221300"/>
        </a:xfrm>
        <a:prstGeom prst="rect">
          <a:avLst/>
        </a:prstGeom>
        <a:solidFill>
          <a:schemeClr val="accent2">
            <a:hueOff val="-793834"/>
            <a:satOff val="-45779"/>
            <a:lumOff val="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Questioning technique - including the presenter</a:t>
          </a:r>
          <a:endParaRPr lang="en-US" sz="1100" kern="1200"/>
        </a:p>
      </dsp:txBody>
      <dsp:txXfrm>
        <a:off x="0" y="3044488"/>
        <a:ext cx="2035501" cy="1221300"/>
      </dsp:txXfrm>
    </dsp:sp>
    <dsp:sp modelId="{520E6A01-6F2B-477B-8282-B9636717A51B}">
      <dsp:nvSpPr>
        <dsp:cNvPr id="0" name=""/>
        <dsp:cNvSpPr/>
      </dsp:nvSpPr>
      <dsp:spPr>
        <a:xfrm>
          <a:off x="2239051" y="3044488"/>
          <a:ext cx="2035501" cy="1221300"/>
        </a:xfrm>
        <a:prstGeom prst="rect">
          <a:avLst/>
        </a:prstGeom>
        <a:solidFill>
          <a:schemeClr val="accent2">
            <a:hueOff val="-926140"/>
            <a:satOff val="-53409"/>
            <a:lumOff val="54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Response to questions </a:t>
          </a:r>
          <a:endParaRPr lang="en-US" sz="1100" kern="1200"/>
        </a:p>
      </dsp:txBody>
      <dsp:txXfrm>
        <a:off x="2239051" y="3044488"/>
        <a:ext cx="2035501" cy="1221300"/>
      </dsp:txXfrm>
    </dsp:sp>
    <dsp:sp modelId="{ABCF6004-2028-41EC-876F-D5D5266788FF}">
      <dsp:nvSpPr>
        <dsp:cNvPr id="0" name=""/>
        <dsp:cNvSpPr/>
      </dsp:nvSpPr>
      <dsp:spPr>
        <a:xfrm>
          <a:off x="4478102" y="3044488"/>
          <a:ext cx="2035501" cy="1221300"/>
        </a:xfrm>
        <a:prstGeom prst="rect">
          <a:avLst/>
        </a:prstGeom>
        <a:solidFill>
          <a:schemeClr val="accent2">
            <a:hueOff val="-1058446"/>
            <a:satOff val="-61039"/>
            <a:lumOff val="6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Paraphrase</a:t>
          </a:r>
          <a:endParaRPr lang="en-US" sz="1100" kern="1200"/>
        </a:p>
      </dsp:txBody>
      <dsp:txXfrm>
        <a:off x="4478102" y="3044488"/>
        <a:ext cx="2035501" cy="1221300"/>
      </dsp:txXfrm>
    </dsp:sp>
    <dsp:sp modelId="{AED384C5-F843-412E-89FF-F978811E2E73}">
      <dsp:nvSpPr>
        <dsp:cNvPr id="0" name=""/>
        <dsp:cNvSpPr/>
      </dsp:nvSpPr>
      <dsp:spPr>
        <a:xfrm>
          <a:off x="0" y="4469338"/>
          <a:ext cx="2035501" cy="1221300"/>
        </a:xfrm>
        <a:prstGeom prst="rect">
          <a:avLst/>
        </a:prstGeom>
        <a:solidFill>
          <a:schemeClr val="accent2">
            <a:hueOff val="-1190752"/>
            <a:satOff val="-68668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Scaling (identifying move to resolution)</a:t>
          </a:r>
          <a:endParaRPr lang="en-US" sz="1100" kern="1200"/>
        </a:p>
      </dsp:txBody>
      <dsp:txXfrm>
        <a:off x="0" y="4469338"/>
        <a:ext cx="2035501" cy="1221300"/>
      </dsp:txXfrm>
    </dsp:sp>
    <dsp:sp modelId="{B60E8019-A192-482B-87FB-DED742C375E8}">
      <dsp:nvSpPr>
        <dsp:cNvPr id="0" name=""/>
        <dsp:cNvSpPr/>
      </dsp:nvSpPr>
      <dsp:spPr>
        <a:xfrm>
          <a:off x="2239051" y="4469338"/>
          <a:ext cx="2035501" cy="1221300"/>
        </a:xfrm>
        <a:prstGeom prst="rect">
          <a:avLst/>
        </a:prstGeom>
        <a:solidFill>
          <a:schemeClr val="accent2">
            <a:hueOff val="-1323057"/>
            <a:satOff val="-76298"/>
            <a:lumOff val="78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Actions</a:t>
          </a:r>
          <a:endParaRPr lang="en-US" sz="1100" kern="1200"/>
        </a:p>
      </dsp:txBody>
      <dsp:txXfrm>
        <a:off x="2239051" y="4469338"/>
        <a:ext cx="2035501" cy="1221300"/>
      </dsp:txXfrm>
    </dsp:sp>
    <dsp:sp modelId="{0E4BF575-810A-4660-B9E9-0970D9F752EB}">
      <dsp:nvSpPr>
        <dsp:cNvPr id="0" name=""/>
        <dsp:cNvSpPr/>
      </dsp:nvSpPr>
      <dsp:spPr>
        <a:xfrm>
          <a:off x="4478102" y="4469338"/>
          <a:ext cx="2035501" cy="1221300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Process review </a:t>
          </a:r>
          <a:endParaRPr lang="en-US" sz="1100" kern="1200"/>
        </a:p>
      </dsp:txBody>
      <dsp:txXfrm>
        <a:off x="4478102" y="4469338"/>
        <a:ext cx="2035501" cy="12213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B56E5-B033-45F4-A4C1-75572BB470C1}">
      <dsp:nvSpPr>
        <dsp:cNvPr id="0" name=""/>
        <dsp:cNvSpPr/>
      </dsp:nvSpPr>
      <dsp:spPr>
        <a:xfrm>
          <a:off x="1243" y="353527"/>
          <a:ext cx="4851316" cy="29107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What do we mean by non-directive questions? </a:t>
          </a:r>
          <a:endParaRPr lang="en-US" sz="4700" kern="1200"/>
        </a:p>
      </dsp:txBody>
      <dsp:txXfrm>
        <a:off x="1243" y="353527"/>
        <a:ext cx="4851316" cy="2910789"/>
      </dsp:txXfrm>
    </dsp:sp>
    <dsp:sp modelId="{B1D8DB66-C80F-4C80-85DE-6C317F42BDD7}">
      <dsp:nvSpPr>
        <dsp:cNvPr id="0" name=""/>
        <dsp:cNvSpPr/>
      </dsp:nvSpPr>
      <dsp:spPr>
        <a:xfrm>
          <a:off x="5337691" y="353527"/>
          <a:ext cx="4851316" cy="291078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Let's practice! </a:t>
          </a:r>
          <a:endParaRPr lang="en-US" sz="4700" kern="1200"/>
        </a:p>
      </dsp:txBody>
      <dsp:txXfrm>
        <a:off x="5337691" y="353527"/>
        <a:ext cx="4851316" cy="29107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CC7898-E98D-4405-8C19-D69241EDA2ED}">
      <dsp:nvSpPr>
        <dsp:cNvPr id="0" name=""/>
        <dsp:cNvSpPr/>
      </dsp:nvSpPr>
      <dsp:spPr>
        <a:xfrm>
          <a:off x="0" y="0"/>
          <a:ext cx="5738317" cy="98274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formal, where a mentee is dependent on the mentor’s guidance;</a:t>
          </a:r>
          <a:endParaRPr lang="en-US" sz="1900" kern="1200"/>
        </a:p>
      </dsp:txBody>
      <dsp:txXfrm>
        <a:off x="28784" y="28784"/>
        <a:ext cx="4562874" cy="925179"/>
      </dsp:txXfrm>
    </dsp:sp>
    <dsp:sp modelId="{93D47D0F-880A-47E0-9FF4-EFF71377F0A0}">
      <dsp:nvSpPr>
        <dsp:cNvPr id="0" name=""/>
        <dsp:cNvSpPr/>
      </dsp:nvSpPr>
      <dsp:spPr>
        <a:xfrm>
          <a:off x="428510" y="1119239"/>
          <a:ext cx="5738317" cy="982747"/>
        </a:xfrm>
        <a:prstGeom prst="roundRect">
          <a:avLst>
            <a:gd name="adj" fmla="val 10000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cautious, where mentee is likely to begin to feel confident in completing tasks alone;</a:t>
          </a:r>
          <a:endParaRPr lang="en-US" sz="1900" kern="1200"/>
        </a:p>
      </dsp:txBody>
      <dsp:txXfrm>
        <a:off x="457294" y="1148023"/>
        <a:ext cx="4613452" cy="925179"/>
      </dsp:txXfrm>
    </dsp:sp>
    <dsp:sp modelId="{A93045F7-4E86-43D4-92E4-6AB128CE4114}">
      <dsp:nvSpPr>
        <dsp:cNvPr id="0" name=""/>
        <dsp:cNvSpPr/>
      </dsp:nvSpPr>
      <dsp:spPr>
        <a:xfrm>
          <a:off x="857021" y="2238479"/>
          <a:ext cx="5738317" cy="982747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sharing, where the mentee’s opinion is respected as much as the mentor’s</a:t>
          </a:r>
          <a:endParaRPr lang="en-US" sz="1900" kern="1200"/>
        </a:p>
      </dsp:txBody>
      <dsp:txXfrm>
        <a:off x="885805" y="2267263"/>
        <a:ext cx="4613452" cy="925179"/>
      </dsp:txXfrm>
    </dsp:sp>
    <dsp:sp modelId="{35E2C2A9-2E46-4100-8EDA-45BEB7DC278C}">
      <dsp:nvSpPr>
        <dsp:cNvPr id="0" name=""/>
        <dsp:cNvSpPr/>
      </dsp:nvSpPr>
      <dsp:spPr>
        <a:xfrm>
          <a:off x="1285532" y="3357719"/>
          <a:ext cx="5738317" cy="982747"/>
        </a:xfrm>
        <a:prstGeom prst="roundRect">
          <a:avLst>
            <a:gd name="adj" fmla="val 10000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open, where both recognize the expertise of the other and this is openly acknowledged;</a:t>
          </a:r>
          <a:endParaRPr lang="en-US" sz="1900" kern="1200"/>
        </a:p>
      </dsp:txBody>
      <dsp:txXfrm>
        <a:off x="1314316" y="3386503"/>
        <a:ext cx="4613452" cy="925179"/>
      </dsp:txXfrm>
    </dsp:sp>
    <dsp:sp modelId="{56FEEE1A-5A62-41A3-B882-633EFA4EFE3F}">
      <dsp:nvSpPr>
        <dsp:cNvPr id="0" name=""/>
        <dsp:cNvSpPr/>
      </dsp:nvSpPr>
      <dsp:spPr>
        <a:xfrm>
          <a:off x="1714042" y="4476958"/>
          <a:ext cx="5738317" cy="982747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beyond, where the relationship evolves into a friendship of equals.</a:t>
          </a:r>
          <a:endParaRPr lang="en-US" sz="1900" kern="1200"/>
        </a:p>
      </dsp:txBody>
      <dsp:txXfrm>
        <a:off x="1742826" y="4505742"/>
        <a:ext cx="4613452" cy="925179"/>
      </dsp:txXfrm>
    </dsp:sp>
    <dsp:sp modelId="{C43C72CE-5F11-402C-8BF5-81467EEE67FE}">
      <dsp:nvSpPr>
        <dsp:cNvPr id="0" name=""/>
        <dsp:cNvSpPr/>
      </dsp:nvSpPr>
      <dsp:spPr>
        <a:xfrm>
          <a:off x="5099531" y="717951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243258" y="717951"/>
        <a:ext cx="351331" cy="480686"/>
      </dsp:txXfrm>
    </dsp:sp>
    <dsp:sp modelId="{51EE888F-24DE-448E-A672-55F837BBF719}">
      <dsp:nvSpPr>
        <dsp:cNvPr id="0" name=""/>
        <dsp:cNvSpPr/>
      </dsp:nvSpPr>
      <dsp:spPr>
        <a:xfrm>
          <a:off x="5528042" y="1837191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671769" y="1837191"/>
        <a:ext cx="351331" cy="480686"/>
      </dsp:txXfrm>
    </dsp:sp>
    <dsp:sp modelId="{D3E3200F-975F-4DFB-ADE2-17AD35C97A7A}">
      <dsp:nvSpPr>
        <dsp:cNvPr id="0" name=""/>
        <dsp:cNvSpPr/>
      </dsp:nvSpPr>
      <dsp:spPr>
        <a:xfrm>
          <a:off x="5956552" y="2940051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100279" y="2940051"/>
        <a:ext cx="351331" cy="480686"/>
      </dsp:txXfrm>
    </dsp:sp>
    <dsp:sp modelId="{47E7579E-2342-4CB0-A9DD-835AC64129AE}">
      <dsp:nvSpPr>
        <dsp:cNvPr id="0" name=""/>
        <dsp:cNvSpPr/>
      </dsp:nvSpPr>
      <dsp:spPr>
        <a:xfrm>
          <a:off x="6385063" y="4070210"/>
          <a:ext cx="638785" cy="638785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6528790" y="4070210"/>
        <a:ext cx="351331" cy="4806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54690-11B4-437E-B026-7F24CF73A46A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Alliance - getting to know each other and establishing a contract, the all-important building of a relationship within agreed boundaries.</a:t>
          </a:r>
          <a:endParaRPr lang="en-US" sz="1600" kern="1200"/>
        </a:p>
      </dsp:txBody>
      <dsp:txXfrm>
        <a:off x="3080" y="587032"/>
        <a:ext cx="2444055" cy="1466433"/>
      </dsp:txXfrm>
    </dsp:sp>
    <dsp:sp modelId="{8C8576F3-3A40-4CEA-8EDF-07BB4C5F9137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Assessment -a reminder of Dicken’s character Fagin, who ‘assessed the situation’ including the context and the ‘dream’. This is the story.</a:t>
          </a:r>
          <a:endParaRPr lang="en-US" sz="1600" kern="1200"/>
        </a:p>
      </dsp:txBody>
      <dsp:txXfrm>
        <a:off x="2691541" y="587032"/>
        <a:ext cx="2444055" cy="1466433"/>
      </dsp:txXfrm>
    </dsp:sp>
    <dsp:sp modelId="{F1A2BF6A-3B35-46E7-8ECC-2F0C89F77000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Analysis - a chance to see things differently and become aware of potential opportunities and problems.</a:t>
          </a:r>
          <a:endParaRPr lang="en-US" sz="1600" kern="1200"/>
        </a:p>
      </dsp:txBody>
      <dsp:txXfrm>
        <a:off x="5380002" y="587032"/>
        <a:ext cx="2444055" cy="1466433"/>
      </dsp:txXfrm>
    </dsp:sp>
    <dsp:sp modelId="{87FF2FD9-9B78-44D1-B401-A6D2C8DA234A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Alternatives - exploring options, even silly ones, and challenging or confronting.</a:t>
          </a:r>
          <a:endParaRPr lang="en-US" sz="1600" kern="1200"/>
        </a:p>
      </dsp:txBody>
      <dsp:txXfrm>
        <a:off x="8068463" y="587032"/>
        <a:ext cx="2444055" cy="1466433"/>
      </dsp:txXfrm>
    </dsp:sp>
    <dsp:sp modelId="{B5CE98A3-C3AB-4C21-8306-30805D1FCD1A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Action planning - what each option means and selecting.</a:t>
          </a:r>
          <a:endParaRPr lang="en-US" sz="1600" kern="1200"/>
        </a:p>
      </dsp:txBody>
      <dsp:txXfrm>
        <a:off x="1347311" y="2297871"/>
        <a:ext cx="2444055" cy="1466433"/>
      </dsp:txXfrm>
    </dsp:sp>
    <dsp:sp modelId="{92137A91-5900-41B8-BEF8-7442EBE5ACF1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Action planning - what each option means and selecting.</a:t>
          </a:r>
          <a:endParaRPr lang="en-US" sz="1600" kern="1200"/>
        </a:p>
      </dsp:txBody>
      <dsp:txXfrm>
        <a:off x="4035772" y="2297871"/>
        <a:ext cx="2444055" cy="1466433"/>
      </dsp:txXfrm>
    </dsp:sp>
    <dsp:sp modelId="{9BD61B92-828E-45B6-9995-90C2F1937370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Appraisal - review the actions from last session.</a:t>
          </a:r>
          <a:endParaRPr lang="en-US" sz="1600" kern="1200"/>
        </a:p>
      </dsp:txBody>
      <dsp:txXfrm>
        <a:off x="6724233" y="2297871"/>
        <a:ext cx="2444055" cy="146643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44DD9F-BA72-41D2-A270-E649379A1E5D}">
      <dsp:nvSpPr>
        <dsp:cNvPr id="0" name=""/>
        <dsp:cNvSpPr/>
      </dsp:nvSpPr>
      <dsp:spPr>
        <a:xfrm>
          <a:off x="398994" y="504646"/>
          <a:ext cx="647050" cy="6470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7F44D7-CEE1-4CD7-BE4E-EFE057EDCCD5}">
      <dsp:nvSpPr>
        <dsp:cNvPr id="0" name=""/>
        <dsp:cNvSpPr/>
      </dsp:nvSpPr>
      <dsp:spPr>
        <a:xfrm>
          <a:off x="3574" y="1504822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Mentoring is a confidential activity, in which both parties have a duty of care towards each other. </a:t>
          </a:r>
          <a:endParaRPr lang="en-US" sz="1100" kern="1200"/>
        </a:p>
      </dsp:txBody>
      <dsp:txXfrm>
        <a:off x="3574" y="1504822"/>
        <a:ext cx="1437890" cy="1258154"/>
      </dsp:txXfrm>
    </dsp:sp>
    <dsp:sp modelId="{81725D0E-1FFE-4939-A318-5F9991541A67}">
      <dsp:nvSpPr>
        <dsp:cNvPr id="0" name=""/>
        <dsp:cNvSpPr/>
      </dsp:nvSpPr>
      <dsp:spPr>
        <a:xfrm>
          <a:off x="2088515" y="504646"/>
          <a:ext cx="647050" cy="6470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2ABF46-4092-481F-90D0-CE3BE7E91E7E}">
      <dsp:nvSpPr>
        <dsp:cNvPr id="0" name=""/>
        <dsp:cNvSpPr/>
      </dsp:nvSpPr>
      <dsp:spPr>
        <a:xfrm>
          <a:off x="1693095" y="1504822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Both mentor and protégé should be volunteers; either may dissolve the relationship if they feel it is not working. However, they have a responsibility for discussing the matter together and coming to a mutual agreement about the ending. </a:t>
          </a:r>
          <a:endParaRPr lang="en-US" sz="1100" kern="1200"/>
        </a:p>
      </dsp:txBody>
      <dsp:txXfrm>
        <a:off x="1693095" y="1504822"/>
        <a:ext cx="1437890" cy="1258154"/>
      </dsp:txXfrm>
    </dsp:sp>
    <dsp:sp modelId="{87D9A209-7DCF-4E8A-B3D9-5963D5B02E09}">
      <dsp:nvSpPr>
        <dsp:cNvPr id="0" name=""/>
        <dsp:cNvSpPr/>
      </dsp:nvSpPr>
      <dsp:spPr>
        <a:xfrm>
          <a:off x="3778037" y="504646"/>
          <a:ext cx="647050" cy="6470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B8985F-A255-4970-9F8C-5D31D37D3894}">
      <dsp:nvSpPr>
        <dsp:cNvPr id="0" name=""/>
        <dsp:cNvSpPr/>
      </dsp:nvSpPr>
      <dsp:spPr>
        <a:xfrm>
          <a:off x="3382617" y="1504822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mentor’s role is to respond to the protégé’s developmental needs and agenda; it is not to impose his or her own agenda. </a:t>
          </a:r>
          <a:endParaRPr lang="en-US" sz="1100" kern="1200"/>
        </a:p>
      </dsp:txBody>
      <dsp:txXfrm>
        <a:off x="3382617" y="1504822"/>
        <a:ext cx="1437890" cy="1258154"/>
      </dsp:txXfrm>
    </dsp:sp>
    <dsp:sp modelId="{0DE1F9F2-F1D6-41E8-B299-B9BC46389531}">
      <dsp:nvSpPr>
        <dsp:cNvPr id="0" name=""/>
        <dsp:cNvSpPr/>
      </dsp:nvSpPr>
      <dsp:spPr>
        <a:xfrm>
          <a:off x="5467558" y="504646"/>
          <a:ext cx="647050" cy="6470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65C37-60BF-4748-9FEA-32E81E5C9360}">
      <dsp:nvSpPr>
        <dsp:cNvPr id="0" name=""/>
        <dsp:cNvSpPr/>
      </dsp:nvSpPr>
      <dsp:spPr>
        <a:xfrm>
          <a:off x="5072138" y="1504822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Mentor and protégé should respect each other’s time and other responsibilities, ensuring they do not impose beyond what is reasonable. </a:t>
          </a:r>
          <a:endParaRPr lang="en-US" sz="1100" kern="1200"/>
        </a:p>
      </dsp:txBody>
      <dsp:txXfrm>
        <a:off x="5072138" y="1504822"/>
        <a:ext cx="1437890" cy="1258154"/>
      </dsp:txXfrm>
    </dsp:sp>
    <dsp:sp modelId="{81F33934-2A27-4B59-9D87-DB9C2E2FC713}">
      <dsp:nvSpPr>
        <dsp:cNvPr id="0" name=""/>
        <dsp:cNvSpPr/>
      </dsp:nvSpPr>
      <dsp:spPr>
        <a:xfrm>
          <a:off x="398994" y="3122449"/>
          <a:ext cx="647050" cy="6470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C9D29-A4AC-4500-BA6D-2E6D8E5F3B40}">
      <dsp:nvSpPr>
        <dsp:cNvPr id="0" name=""/>
        <dsp:cNvSpPr/>
      </dsp:nvSpPr>
      <dsp:spPr>
        <a:xfrm>
          <a:off x="3574" y="4122625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Mentor and protégé should also respect the position of third parties, other members and colleagues.</a:t>
          </a:r>
          <a:endParaRPr lang="en-US" sz="1100" kern="1200"/>
        </a:p>
      </dsp:txBody>
      <dsp:txXfrm>
        <a:off x="3574" y="4122625"/>
        <a:ext cx="1437890" cy="1258154"/>
      </dsp:txXfrm>
    </dsp:sp>
    <dsp:sp modelId="{69D9AA63-EF25-45CA-B291-7BB698A8CB2C}">
      <dsp:nvSpPr>
        <dsp:cNvPr id="0" name=""/>
        <dsp:cNvSpPr/>
      </dsp:nvSpPr>
      <dsp:spPr>
        <a:xfrm>
          <a:off x="2088515" y="3122449"/>
          <a:ext cx="647050" cy="6470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C00F2-A6DC-487B-9BF8-10D4264EB655}">
      <dsp:nvSpPr>
        <dsp:cNvPr id="0" name=""/>
        <dsp:cNvSpPr/>
      </dsp:nvSpPr>
      <dsp:spPr>
        <a:xfrm>
          <a:off x="1693095" y="4122625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mentor should not intrude into areas that the protégé wishes to keep off- limits, unless invited to do so. Mentors should check this out with protégé and, where appropriate, suggest that protégé seek counselling. </a:t>
          </a:r>
          <a:endParaRPr lang="en-US" sz="1100" kern="1200"/>
        </a:p>
      </dsp:txBody>
      <dsp:txXfrm>
        <a:off x="1693095" y="4122625"/>
        <a:ext cx="1437890" cy="1258154"/>
      </dsp:txXfrm>
    </dsp:sp>
    <dsp:sp modelId="{75D697B6-B46B-4CBA-B679-2BB4CFC21ED8}">
      <dsp:nvSpPr>
        <dsp:cNvPr id="0" name=""/>
        <dsp:cNvSpPr/>
      </dsp:nvSpPr>
      <dsp:spPr>
        <a:xfrm>
          <a:off x="3778037" y="3122449"/>
          <a:ext cx="647050" cy="6470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C3969-1880-413C-8923-E3DD7E5C89C4}">
      <dsp:nvSpPr>
        <dsp:cNvPr id="0" name=""/>
        <dsp:cNvSpPr/>
      </dsp:nvSpPr>
      <dsp:spPr>
        <a:xfrm>
          <a:off x="3382617" y="4122625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Mentor and protégé should be open and truthful to each other about the relationship itself, reviewing from time to time how it might be more effective. </a:t>
          </a:r>
          <a:endParaRPr lang="en-US" sz="1100" kern="1200"/>
        </a:p>
      </dsp:txBody>
      <dsp:txXfrm>
        <a:off x="3382617" y="4122625"/>
        <a:ext cx="1437890" cy="1258154"/>
      </dsp:txXfrm>
    </dsp:sp>
    <dsp:sp modelId="{81353726-B393-40D4-9C1E-C77ABD2CDD8D}">
      <dsp:nvSpPr>
        <dsp:cNvPr id="0" name=""/>
        <dsp:cNvSpPr/>
      </dsp:nvSpPr>
      <dsp:spPr>
        <a:xfrm>
          <a:off x="5467558" y="3122449"/>
          <a:ext cx="647050" cy="647050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A0B2A5-27A1-47FA-B9DE-802AEFAE3E10}">
      <dsp:nvSpPr>
        <dsp:cNvPr id="0" name=""/>
        <dsp:cNvSpPr/>
      </dsp:nvSpPr>
      <dsp:spPr>
        <a:xfrm>
          <a:off x="5072138" y="4122625"/>
          <a:ext cx="1437890" cy="12581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Mentor and protégé share responsibility for the smooth winding down and proper ending of their relationship, when it has achieved its purpose, or renegotiating a future relationship.</a:t>
          </a:r>
          <a:endParaRPr lang="en-US" sz="1100" kern="1200"/>
        </a:p>
      </dsp:txBody>
      <dsp:txXfrm>
        <a:off x="5072138" y="4122625"/>
        <a:ext cx="1437890" cy="12581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CEBFC2-A01E-496E-91BE-023D9A4640AF}">
      <dsp:nvSpPr>
        <dsp:cNvPr id="0" name=""/>
        <dsp:cNvSpPr/>
      </dsp:nvSpPr>
      <dsp:spPr>
        <a:xfrm>
          <a:off x="0" y="823212"/>
          <a:ext cx="651360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180088-56D9-40BD-8C47-CE4E8FC434AC}">
      <dsp:nvSpPr>
        <dsp:cNvPr id="0" name=""/>
        <dsp:cNvSpPr/>
      </dsp:nvSpPr>
      <dsp:spPr>
        <a:xfrm>
          <a:off x="325680" y="601812"/>
          <a:ext cx="4559522" cy="44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Contracting</a:t>
          </a:r>
          <a:endParaRPr lang="en-US" sz="1500" kern="1200"/>
        </a:p>
      </dsp:txBody>
      <dsp:txXfrm>
        <a:off x="347296" y="623428"/>
        <a:ext cx="4516290" cy="399568"/>
      </dsp:txXfrm>
    </dsp:sp>
    <dsp:sp modelId="{04636C2E-8478-4968-88E5-D2F7300FF820}">
      <dsp:nvSpPr>
        <dsp:cNvPr id="0" name=""/>
        <dsp:cNvSpPr/>
      </dsp:nvSpPr>
      <dsp:spPr>
        <a:xfrm>
          <a:off x="0" y="1503613"/>
          <a:ext cx="651360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CC4832-3823-4541-86B8-824317D5CACB}">
      <dsp:nvSpPr>
        <dsp:cNvPr id="0" name=""/>
        <dsp:cNvSpPr/>
      </dsp:nvSpPr>
      <dsp:spPr>
        <a:xfrm>
          <a:off x="325680" y="1282213"/>
          <a:ext cx="4559522" cy="442800"/>
        </a:xfrm>
        <a:prstGeom prst="roundRect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Listening</a:t>
          </a:r>
          <a:endParaRPr lang="en-US" sz="1500" kern="1200"/>
        </a:p>
      </dsp:txBody>
      <dsp:txXfrm>
        <a:off x="347296" y="1303829"/>
        <a:ext cx="4516290" cy="399568"/>
      </dsp:txXfrm>
    </dsp:sp>
    <dsp:sp modelId="{9129678B-985F-47F6-A7A3-E6C91F47B7AE}">
      <dsp:nvSpPr>
        <dsp:cNvPr id="0" name=""/>
        <dsp:cNvSpPr/>
      </dsp:nvSpPr>
      <dsp:spPr>
        <a:xfrm>
          <a:off x="0" y="2184013"/>
          <a:ext cx="651360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DF027-560D-4050-A9F5-89A12E442528}">
      <dsp:nvSpPr>
        <dsp:cNvPr id="0" name=""/>
        <dsp:cNvSpPr/>
      </dsp:nvSpPr>
      <dsp:spPr>
        <a:xfrm>
          <a:off x="325680" y="1962613"/>
          <a:ext cx="4559522" cy="44280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Restatement of client/mentee’s story – why?</a:t>
          </a:r>
          <a:endParaRPr lang="en-US" sz="1500" kern="1200"/>
        </a:p>
      </dsp:txBody>
      <dsp:txXfrm>
        <a:off x="347296" y="1984229"/>
        <a:ext cx="4516290" cy="399568"/>
      </dsp:txXfrm>
    </dsp:sp>
    <dsp:sp modelId="{C800C5D7-3A1F-4B1C-BBF4-0FCCFBD3604B}">
      <dsp:nvSpPr>
        <dsp:cNvPr id="0" name=""/>
        <dsp:cNvSpPr/>
      </dsp:nvSpPr>
      <dsp:spPr>
        <a:xfrm>
          <a:off x="0" y="2864413"/>
          <a:ext cx="651360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A7442D-1630-43B3-B2E7-A1E34933A4FB}">
      <dsp:nvSpPr>
        <dsp:cNvPr id="0" name=""/>
        <dsp:cNvSpPr/>
      </dsp:nvSpPr>
      <dsp:spPr>
        <a:xfrm>
          <a:off x="325680" y="2643013"/>
          <a:ext cx="4559522" cy="44280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Summarizing</a:t>
          </a:r>
          <a:endParaRPr lang="en-US" sz="1500" kern="1200"/>
        </a:p>
      </dsp:txBody>
      <dsp:txXfrm>
        <a:off x="347296" y="2664629"/>
        <a:ext cx="4516290" cy="399568"/>
      </dsp:txXfrm>
    </dsp:sp>
    <dsp:sp modelId="{C9F7828D-9999-4D40-88D4-6BEB90625DF8}">
      <dsp:nvSpPr>
        <dsp:cNvPr id="0" name=""/>
        <dsp:cNvSpPr/>
      </dsp:nvSpPr>
      <dsp:spPr>
        <a:xfrm>
          <a:off x="0" y="3544813"/>
          <a:ext cx="651360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E9AA7-292B-4C4E-9A21-28F21B6C054C}">
      <dsp:nvSpPr>
        <dsp:cNvPr id="0" name=""/>
        <dsp:cNvSpPr/>
      </dsp:nvSpPr>
      <dsp:spPr>
        <a:xfrm>
          <a:off x="325680" y="3323413"/>
          <a:ext cx="4559522" cy="44280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Questioning</a:t>
          </a:r>
          <a:endParaRPr lang="en-US" sz="1500" kern="1200"/>
        </a:p>
      </dsp:txBody>
      <dsp:txXfrm>
        <a:off x="347296" y="3345029"/>
        <a:ext cx="4516290" cy="399568"/>
      </dsp:txXfrm>
    </dsp:sp>
    <dsp:sp modelId="{08D0CEB9-4DA0-416F-B370-E111A82EC4F0}">
      <dsp:nvSpPr>
        <dsp:cNvPr id="0" name=""/>
        <dsp:cNvSpPr/>
      </dsp:nvSpPr>
      <dsp:spPr>
        <a:xfrm>
          <a:off x="0" y="4225213"/>
          <a:ext cx="651360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4D435B-4B60-4676-B8BA-841D1B517679}">
      <dsp:nvSpPr>
        <dsp:cNvPr id="0" name=""/>
        <dsp:cNvSpPr/>
      </dsp:nvSpPr>
      <dsp:spPr>
        <a:xfrm>
          <a:off x="325680" y="4003813"/>
          <a:ext cx="4559522" cy="442800"/>
        </a:xfrm>
        <a:prstGeom prst="roundRect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Empathy</a:t>
          </a:r>
          <a:endParaRPr lang="en-US" sz="1500" kern="1200"/>
        </a:p>
      </dsp:txBody>
      <dsp:txXfrm>
        <a:off x="347296" y="4025429"/>
        <a:ext cx="4516290" cy="399568"/>
      </dsp:txXfrm>
    </dsp:sp>
    <dsp:sp modelId="{F3D92323-A9AC-4B49-A0A1-C599DA2015E7}">
      <dsp:nvSpPr>
        <dsp:cNvPr id="0" name=""/>
        <dsp:cNvSpPr/>
      </dsp:nvSpPr>
      <dsp:spPr>
        <a:xfrm>
          <a:off x="0" y="4905613"/>
          <a:ext cx="6513603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D08893-E762-484F-B228-59A9B3B2CBDD}">
      <dsp:nvSpPr>
        <dsp:cNvPr id="0" name=""/>
        <dsp:cNvSpPr/>
      </dsp:nvSpPr>
      <dsp:spPr>
        <a:xfrm>
          <a:off x="325680" y="4684212"/>
          <a:ext cx="4559522" cy="4428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2339" tIns="0" rIns="172339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Feedback </a:t>
          </a:r>
          <a:endParaRPr lang="en-US" sz="1500" kern="1200"/>
        </a:p>
      </dsp:txBody>
      <dsp:txXfrm>
        <a:off x="347296" y="4705828"/>
        <a:ext cx="4516290" cy="39956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A8B062-2D5A-45A5-906B-6F8FBA0FE1EA}">
      <dsp:nvSpPr>
        <dsp:cNvPr id="0" name=""/>
        <dsp:cNvSpPr/>
      </dsp:nvSpPr>
      <dsp:spPr>
        <a:xfrm>
          <a:off x="1076213" y="326402"/>
          <a:ext cx="1207710" cy="1207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F511A7-B309-402E-AFC9-34B3272325B4}">
      <dsp:nvSpPr>
        <dsp:cNvPr id="0" name=""/>
        <dsp:cNvSpPr/>
      </dsp:nvSpPr>
      <dsp:spPr>
        <a:xfrm>
          <a:off x="338168" y="1887237"/>
          <a:ext cx="26838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Coaching/mentoring as a profession </a:t>
          </a:r>
          <a:endParaRPr lang="en-US" sz="1300" kern="1200"/>
        </a:p>
      </dsp:txBody>
      <dsp:txXfrm>
        <a:off x="338168" y="1887237"/>
        <a:ext cx="2683800" cy="720000"/>
      </dsp:txXfrm>
    </dsp:sp>
    <dsp:sp modelId="{E6552D71-37A6-48BF-AF72-825595EB05DA}">
      <dsp:nvSpPr>
        <dsp:cNvPr id="0" name=""/>
        <dsp:cNvSpPr/>
      </dsp:nvSpPr>
      <dsp:spPr>
        <a:xfrm>
          <a:off x="4229679" y="326402"/>
          <a:ext cx="1207710" cy="1207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225B64-31AC-47D4-9193-FC413353DB78}">
      <dsp:nvSpPr>
        <dsp:cNvPr id="0" name=""/>
        <dsp:cNvSpPr/>
      </dsp:nvSpPr>
      <dsp:spPr>
        <a:xfrm>
          <a:off x="3491634" y="1887237"/>
          <a:ext cx="26838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2008 Global Convention on Coaching called for a dialogue regarding the role of ethics in the future of coaching</a:t>
          </a:r>
          <a:endParaRPr lang="en-US" sz="1300" kern="1200"/>
        </a:p>
      </dsp:txBody>
      <dsp:txXfrm>
        <a:off x="3491634" y="1887237"/>
        <a:ext cx="2683800" cy="720000"/>
      </dsp:txXfrm>
    </dsp:sp>
    <dsp:sp modelId="{DF294264-B1AF-4346-BC77-BD3B69272556}">
      <dsp:nvSpPr>
        <dsp:cNvPr id="0" name=""/>
        <dsp:cNvSpPr/>
      </dsp:nvSpPr>
      <dsp:spPr>
        <a:xfrm>
          <a:off x="1076213" y="3278188"/>
          <a:ext cx="1207710" cy="1207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059FBB-305C-40D9-A217-FFB5C361C0BA}">
      <dsp:nvSpPr>
        <dsp:cNvPr id="0" name=""/>
        <dsp:cNvSpPr/>
      </dsp:nvSpPr>
      <dsp:spPr>
        <a:xfrm>
          <a:off x="338168" y="4839023"/>
          <a:ext cx="26838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More difficult and necessary to establish correct ethical behaviour in a mentoring /coaching role – why?</a:t>
          </a:r>
          <a:endParaRPr lang="en-US" sz="1300" kern="1200"/>
        </a:p>
      </dsp:txBody>
      <dsp:txXfrm>
        <a:off x="338168" y="4839023"/>
        <a:ext cx="2683800" cy="720000"/>
      </dsp:txXfrm>
    </dsp:sp>
    <dsp:sp modelId="{167E6D99-4E50-47A4-A6C4-C8D7DA86AFE8}">
      <dsp:nvSpPr>
        <dsp:cNvPr id="0" name=""/>
        <dsp:cNvSpPr/>
      </dsp:nvSpPr>
      <dsp:spPr>
        <a:xfrm>
          <a:off x="4229679" y="3278188"/>
          <a:ext cx="1207710" cy="1207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352EC-A843-47D8-BF04-135E0E036C88}">
      <dsp:nvSpPr>
        <dsp:cNvPr id="0" name=""/>
        <dsp:cNvSpPr/>
      </dsp:nvSpPr>
      <dsp:spPr>
        <a:xfrm>
          <a:off x="3491634" y="4839023"/>
          <a:ext cx="26838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What type of ethical issues might we see in a coaching/mentoring context?</a:t>
          </a:r>
          <a:endParaRPr lang="en-US" sz="1300" kern="1200"/>
        </a:p>
      </dsp:txBody>
      <dsp:txXfrm>
        <a:off x="3491634" y="4839023"/>
        <a:ext cx="26838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0AE9E2-5137-4C52-A1A2-777592EE1B05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326CE-B690-4296-A670-37588BECB1D8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0B60A-DE29-4DDC-A7D5-83D5DAF609D2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Contracting</a:t>
          </a:r>
          <a:endParaRPr lang="en-US" sz="2200" kern="1200"/>
        </a:p>
      </dsp:txBody>
      <dsp:txXfrm>
        <a:off x="1429899" y="2442"/>
        <a:ext cx="5083704" cy="1238008"/>
      </dsp:txXfrm>
    </dsp:sp>
    <dsp:sp modelId="{78AB42F7-B312-4AB8-998A-837D3E219BBC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FADD5-9766-4915-AF27-0C9A08523763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C8E615-3D7C-4C5A-A0E7-0F8805884887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Confidentiality/boundary management</a:t>
          </a:r>
          <a:endParaRPr lang="en-US" sz="2200" kern="1200"/>
        </a:p>
      </dsp:txBody>
      <dsp:txXfrm>
        <a:off x="1429899" y="1549953"/>
        <a:ext cx="5083704" cy="1238008"/>
      </dsp:txXfrm>
    </dsp:sp>
    <dsp:sp modelId="{67C634B9-4AC7-4149-837E-EEE7A5D80E7D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AB25CB-E0C6-4D97-AF13-AFF9146FC545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EF76E-8171-44D9-844C-A76E8D60883E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Misrepresentation</a:t>
          </a:r>
          <a:endParaRPr lang="en-US" sz="2200" kern="1200"/>
        </a:p>
      </dsp:txBody>
      <dsp:txXfrm>
        <a:off x="1429899" y="3097464"/>
        <a:ext cx="5083704" cy="1238008"/>
      </dsp:txXfrm>
    </dsp:sp>
    <dsp:sp modelId="{47BC6349-F7D6-415A-A88C-590E82C63A56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1FBAE2-1CA0-42AF-9F15-5E1F6BDB7FEB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A1A309-7328-426C-9923-6D1B38E07225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Conflict of interest </a:t>
          </a:r>
          <a:endParaRPr lang="en-US" sz="2200" kern="1200"/>
        </a:p>
      </dsp:txBody>
      <dsp:txXfrm>
        <a:off x="1429899" y="4644974"/>
        <a:ext cx="5083704" cy="123800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FA2C70-196C-4C72-A879-784989916A11}">
      <dsp:nvSpPr>
        <dsp:cNvPr id="0" name=""/>
        <dsp:cNvSpPr/>
      </dsp:nvSpPr>
      <dsp:spPr>
        <a:xfrm>
          <a:off x="0" y="36077"/>
          <a:ext cx="6513603" cy="91367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European Mentoring and Coaching Council</a:t>
          </a:r>
          <a:endParaRPr lang="en-US" sz="2300" kern="1200"/>
        </a:p>
      </dsp:txBody>
      <dsp:txXfrm>
        <a:off x="44602" y="80679"/>
        <a:ext cx="6424399" cy="824474"/>
      </dsp:txXfrm>
    </dsp:sp>
    <dsp:sp modelId="{40EF53EF-81AE-44CE-BCAF-23A7553126B9}">
      <dsp:nvSpPr>
        <dsp:cNvPr id="0" name=""/>
        <dsp:cNvSpPr/>
      </dsp:nvSpPr>
      <dsp:spPr>
        <a:xfrm>
          <a:off x="0" y="1015995"/>
          <a:ext cx="6513603" cy="913678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International Coach Federation</a:t>
          </a:r>
          <a:endParaRPr lang="en-US" sz="2300" kern="1200"/>
        </a:p>
      </dsp:txBody>
      <dsp:txXfrm>
        <a:off x="44602" y="1060597"/>
        <a:ext cx="6424399" cy="824474"/>
      </dsp:txXfrm>
    </dsp:sp>
    <dsp:sp modelId="{1E25E761-4637-42B8-9ED9-E42EF583B8CF}">
      <dsp:nvSpPr>
        <dsp:cNvPr id="0" name=""/>
        <dsp:cNvSpPr/>
      </dsp:nvSpPr>
      <dsp:spPr>
        <a:xfrm>
          <a:off x="0" y="1995914"/>
          <a:ext cx="6513603" cy="913678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Association for Coaching</a:t>
          </a:r>
          <a:endParaRPr lang="en-US" sz="2300" kern="1200"/>
        </a:p>
      </dsp:txBody>
      <dsp:txXfrm>
        <a:off x="44602" y="2040516"/>
        <a:ext cx="6424399" cy="824474"/>
      </dsp:txXfrm>
    </dsp:sp>
    <dsp:sp modelId="{0CCBA7BA-1815-401F-AF62-86A6212999BC}">
      <dsp:nvSpPr>
        <dsp:cNvPr id="0" name=""/>
        <dsp:cNvSpPr/>
      </dsp:nvSpPr>
      <dsp:spPr>
        <a:xfrm>
          <a:off x="0" y="2975833"/>
          <a:ext cx="6513603" cy="913678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Association for Professional Executive Coaching and Supervision</a:t>
          </a:r>
          <a:endParaRPr lang="en-US" sz="2300" kern="1200"/>
        </a:p>
      </dsp:txBody>
      <dsp:txXfrm>
        <a:off x="44602" y="3020435"/>
        <a:ext cx="6424399" cy="824474"/>
      </dsp:txXfrm>
    </dsp:sp>
    <dsp:sp modelId="{52898706-8AB1-486F-80F0-BB5D618FEBC6}">
      <dsp:nvSpPr>
        <dsp:cNvPr id="0" name=""/>
        <dsp:cNvSpPr/>
      </dsp:nvSpPr>
      <dsp:spPr>
        <a:xfrm>
          <a:off x="0" y="3955751"/>
          <a:ext cx="6513603" cy="913678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International Association of Coaching </a:t>
          </a:r>
          <a:endParaRPr lang="en-US" sz="2300" kern="1200"/>
        </a:p>
      </dsp:txBody>
      <dsp:txXfrm>
        <a:off x="44602" y="4000353"/>
        <a:ext cx="6424399" cy="824474"/>
      </dsp:txXfrm>
    </dsp:sp>
    <dsp:sp modelId="{4FCC7FBE-93F3-4DAD-BF1D-C3219258C228}">
      <dsp:nvSpPr>
        <dsp:cNvPr id="0" name=""/>
        <dsp:cNvSpPr/>
      </dsp:nvSpPr>
      <dsp:spPr>
        <a:xfrm>
          <a:off x="0" y="4935670"/>
          <a:ext cx="6513603" cy="913678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Worldwide Association of Business Coaches</a:t>
          </a:r>
          <a:endParaRPr lang="en-US" sz="2300" kern="1200"/>
        </a:p>
      </dsp:txBody>
      <dsp:txXfrm>
        <a:off x="44602" y="4980272"/>
        <a:ext cx="6424399" cy="82447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C0BA7F-3923-47C3-9043-8261774CA0DA}">
      <dsp:nvSpPr>
        <dsp:cNvPr id="0" name=""/>
        <dsp:cNvSpPr/>
      </dsp:nvSpPr>
      <dsp:spPr>
        <a:xfrm>
          <a:off x="0" y="672"/>
          <a:ext cx="6513603" cy="111230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Do no harm</a:t>
          </a:r>
          <a:endParaRPr lang="en-US" sz="2800" kern="1200"/>
        </a:p>
      </dsp:txBody>
      <dsp:txXfrm>
        <a:off x="54298" y="54970"/>
        <a:ext cx="6405007" cy="1003708"/>
      </dsp:txXfrm>
    </dsp:sp>
    <dsp:sp modelId="{9AF03B66-07B6-402D-BF50-6BDC873871D3}">
      <dsp:nvSpPr>
        <dsp:cNvPr id="0" name=""/>
        <dsp:cNvSpPr/>
      </dsp:nvSpPr>
      <dsp:spPr>
        <a:xfrm>
          <a:off x="0" y="1193616"/>
          <a:ext cx="6513603" cy="1112304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Duty of care</a:t>
          </a:r>
          <a:endParaRPr lang="en-US" sz="2800" kern="1200"/>
        </a:p>
      </dsp:txBody>
      <dsp:txXfrm>
        <a:off x="54298" y="1247914"/>
        <a:ext cx="6405007" cy="1003708"/>
      </dsp:txXfrm>
    </dsp:sp>
    <dsp:sp modelId="{A4C7508A-490B-4809-8B9A-FC9E561A1D9A}">
      <dsp:nvSpPr>
        <dsp:cNvPr id="0" name=""/>
        <dsp:cNvSpPr/>
      </dsp:nvSpPr>
      <dsp:spPr>
        <a:xfrm>
          <a:off x="0" y="2386560"/>
          <a:ext cx="6513603" cy="1112304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Understand and respect your own limits</a:t>
          </a:r>
          <a:endParaRPr lang="en-US" sz="2800" kern="1200"/>
        </a:p>
      </dsp:txBody>
      <dsp:txXfrm>
        <a:off x="54298" y="2440858"/>
        <a:ext cx="6405007" cy="1003708"/>
      </dsp:txXfrm>
    </dsp:sp>
    <dsp:sp modelId="{496ED63C-20FA-4859-B3A5-C64BF65B5703}">
      <dsp:nvSpPr>
        <dsp:cNvPr id="0" name=""/>
        <dsp:cNvSpPr/>
      </dsp:nvSpPr>
      <dsp:spPr>
        <a:xfrm>
          <a:off x="0" y="3579505"/>
          <a:ext cx="6513603" cy="1112304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Respect and keep the interests of your clients</a:t>
          </a:r>
          <a:endParaRPr lang="en-US" sz="2800" kern="1200"/>
        </a:p>
      </dsp:txBody>
      <dsp:txXfrm>
        <a:off x="54298" y="3633803"/>
        <a:ext cx="6405007" cy="1003708"/>
      </dsp:txXfrm>
    </dsp:sp>
    <dsp:sp modelId="{2528702A-103D-4AAC-B6AD-C672C0DA2802}">
      <dsp:nvSpPr>
        <dsp:cNvPr id="0" name=""/>
        <dsp:cNvSpPr/>
      </dsp:nvSpPr>
      <dsp:spPr>
        <a:xfrm>
          <a:off x="0" y="4772449"/>
          <a:ext cx="6513603" cy="111230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Respect the law </a:t>
          </a:r>
          <a:endParaRPr lang="en-US" sz="2800" kern="1200"/>
        </a:p>
      </dsp:txBody>
      <dsp:txXfrm>
        <a:off x="54298" y="4826747"/>
        <a:ext cx="6405007" cy="1003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CD5F6B-430F-45A9-B018-0EC0D4000E57}" type="datetimeFigureOut">
              <a:rPr lang="en-GB"/>
              <a:t>23/02/2020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AC75E0-D12E-440E-ACC8-E88FC91BC76B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635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4C20F-7B36-4ABA-9186-5A7B6B80E16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731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4C20F-7B36-4ABA-9186-5A7B6B80E16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81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Most traditional models</a:t>
            </a:r>
            <a:r>
              <a:rPr lang="en-GB" baseline="0" dirty="0"/>
              <a:t> are stage based </a:t>
            </a:r>
            <a:endParaRPr lang="en-GB" dirty="0"/>
          </a:p>
          <a:p>
            <a:endParaRPr lang="en-GB" dirty="0"/>
          </a:p>
          <a:p>
            <a:r>
              <a:rPr lang="en-GB" dirty="0"/>
              <a:t>Turning points are examples of the most frequently observed psychological and organisational factors that cause movement into the current phase. </a:t>
            </a:r>
          </a:p>
          <a:p>
            <a:endParaRPr lang="en-GB" dirty="0"/>
          </a:p>
          <a:p>
            <a:r>
              <a:rPr lang="en-GB" dirty="0"/>
              <a:t>Parallels have been drawn with biological</a:t>
            </a:r>
            <a:r>
              <a:rPr lang="en-GB" baseline="0" dirty="0"/>
              <a:t> phases of development almost like a parent/child relationship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517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4933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Emphasis on the quality of the relationship </a:t>
            </a:r>
          </a:p>
          <a:p>
            <a:endParaRPr lang="en-GB" dirty="0"/>
          </a:p>
          <a:p>
            <a:r>
              <a:rPr lang="en-GB" dirty="0"/>
              <a:t>This can be used for a whole relationship or for</a:t>
            </a:r>
            <a:r>
              <a:rPr lang="en-GB" baseline="0" dirty="0"/>
              <a:t> a session.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775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need for an effective mentoring contract? Why?</a:t>
            </a:r>
          </a:p>
          <a:p>
            <a:endParaRPr lang="en-GB" dirty="0"/>
          </a:p>
          <a:p>
            <a:r>
              <a:rPr lang="en-GB" dirty="0"/>
              <a:t>Ethical</a:t>
            </a:r>
            <a:r>
              <a:rPr lang="en-GB" baseline="0" dirty="0"/>
              <a:t> behaviour within the mentoring relationship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9391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9865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Congruence</a:t>
            </a:r>
            <a:r>
              <a:rPr lang="en-GB" baseline="0" dirty="0"/>
              <a:t> – being honest </a:t>
            </a:r>
          </a:p>
          <a:p>
            <a:endParaRPr lang="en-GB" baseline="0" dirty="0"/>
          </a:p>
          <a:p>
            <a:r>
              <a:rPr lang="en-GB" baseline="0" dirty="0"/>
              <a:t>Responsibility – for owning it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2260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questions to accurately reflect back to clients</a:t>
            </a:r>
            <a:r>
              <a:rPr lang="en-GB" baseline="0" dirty="0"/>
              <a:t> what you thought they said.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819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mentoring ideally we want the top left window</a:t>
            </a:r>
            <a:r>
              <a:rPr lang="en-GB" baseline="0" dirty="0"/>
              <a:t> to extend downwards. </a:t>
            </a:r>
          </a:p>
          <a:p>
            <a:endParaRPr lang="en-GB" baseline="0" dirty="0"/>
          </a:p>
          <a:p>
            <a:r>
              <a:rPr lang="en-GB" baseline="0" dirty="0"/>
              <a:t>Not all quadrants are necessarily equally sized.</a:t>
            </a:r>
            <a:endParaRPr lang="en-GB" dirty="0"/>
          </a:p>
          <a:p>
            <a:endParaRPr lang="en-GB" dirty="0"/>
          </a:p>
          <a:p>
            <a:r>
              <a:rPr lang="en-GB" dirty="0"/>
              <a:t>Bottom right one is tricky, usually subconscious fears</a:t>
            </a:r>
            <a:r>
              <a:rPr lang="en-GB" baseline="0" dirty="0"/>
              <a:t> and problems etc. trick is to explore that area</a:t>
            </a:r>
          </a:p>
          <a:p>
            <a:endParaRPr lang="en-GB" baseline="0" dirty="0"/>
          </a:p>
          <a:p>
            <a:r>
              <a:rPr lang="en-GB" baseline="0" dirty="0"/>
              <a:t>Lots of exercises you can do to explore this.</a:t>
            </a:r>
          </a:p>
          <a:p>
            <a:endParaRPr lang="en-GB" baseline="0" dirty="0"/>
          </a:p>
          <a:p>
            <a:r>
              <a:rPr lang="en-GB" baseline="0" dirty="0"/>
              <a:t>Also useful for feedback to clients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621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What’s important in giving feedback </a:t>
            </a:r>
          </a:p>
          <a:p>
            <a:endParaRPr lang="en-GB" dirty="0"/>
          </a:p>
          <a:p>
            <a:r>
              <a:rPr lang="en-GB" dirty="0"/>
              <a:t>Be clear about what you want to say in advance. In order to achieve clarity, first observe and listen carefully. Second, record observation in concrete and specific terms, </a:t>
            </a:r>
            <a:r>
              <a:rPr lang="en-GB" dirty="0" err="1"/>
              <a:t>ie</a:t>
            </a:r>
            <a:r>
              <a:rPr lang="en-GB" dirty="0"/>
              <a:t> what as a coach you have seen and heard, </a:t>
            </a:r>
            <a:r>
              <a:rPr lang="en-GB" dirty="0" err="1"/>
              <a:t>eg</a:t>
            </a:r>
            <a:r>
              <a:rPr lang="en-GB" dirty="0"/>
              <a:t> details of your client’s behaviour and reports of its effects.</a:t>
            </a:r>
          </a:p>
          <a:p>
            <a:endParaRPr lang="en-GB" dirty="0"/>
          </a:p>
          <a:p>
            <a:r>
              <a:rPr lang="en-GB" dirty="0"/>
              <a:t>Select priority areas – too much negativity at a time can be highly damaging</a:t>
            </a:r>
          </a:p>
          <a:p>
            <a:endParaRPr lang="en-GB" dirty="0"/>
          </a:p>
          <a:p>
            <a:r>
              <a:rPr lang="en-GB" dirty="0"/>
              <a:t>Focus on behaviour –</a:t>
            </a:r>
            <a:r>
              <a:rPr lang="en-GB" baseline="0" dirty="0"/>
              <a:t> reporting what was seen and heard ensures that the focus is on behaviour rather than the person.</a:t>
            </a:r>
          </a:p>
          <a:p>
            <a:endParaRPr lang="en-GB" baseline="0" dirty="0"/>
          </a:p>
          <a:p>
            <a:r>
              <a:rPr lang="en-GB" baseline="0" dirty="0"/>
              <a:t>Changed – no good picking on an accent </a:t>
            </a:r>
          </a:p>
          <a:p>
            <a:endParaRPr lang="en-GB" baseline="0" dirty="0"/>
          </a:p>
          <a:p>
            <a:r>
              <a:rPr lang="en-GB" baseline="0" dirty="0"/>
              <a:t>Circumstances  - not if someone is very emotional, if it’s not constructive at the time, if inappropriate </a:t>
            </a:r>
            <a:r>
              <a:rPr lang="en-GB" baseline="0" dirty="0" err="1"/>
              <a:t>ie</a:t>
            </a:r>
            <a:r>
              <a:rPr lang="en-GB" baseline="0" dirty="0"/>
              <a:t>. Others may here it etc. </a:t>
            </a:r>
          </a:p>
          <a:p>
            <a:endParaRPr lang="en-GB" baseline="0" dirty="0"/>
          </a:p>
          <a:p>
            <a:r>
              <a:rPr lang="en-GB" baseline="0" dirty="0"/>
              <a:t>What is said – feedback that relates to the what how when and where of what is observable. Why related to inferred rather than observable and can lead to defensiveness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5641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Tends to overlap with adult development and moral competencies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366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Might tie payment to outcome of performance which is fine in consultancy but</a:t>
            </a:r>
            <a:r>
              <a:rPr lang="en-GB" baseline="0" dirty="0"/>
              <a:t> not coaching. Also referral services, conflict of interest etc. </a:t>
            </a:r>
          </a:p>
          <a:p>
            <a:pPr marL="228600" indent="-228600">
              <a:buAutoNum type="arabicPeriod"/>
            </a:pPr>
            <a:r>
              <a:rPr lang="en-GB" baseline="0" dirty="0"/>
              <a:t>Blurring lines between friend/superior </a:t>
            </a:r>
            <a:r>
              <a:rPr lang="en-GB" baseline="0" dirty="0" err="1"/>
              <a:t>etc</a:t>
            </a:r>
            <a:endParaRPr lang="en-GB" baseline="0" dirty="0"/>
          </a:p>
          <a:p>
            <a:pPr marL="228600" indent="-228600">
              <a:buAutoNum type="arabicPeriod"/>
            </a:pPr>
            <a:r>
              <a:rPr lang="en-GB" baseline="0" dirty="0"/>
              <a:t>Could be copyright law need to be clear on what coaching can and will offer and deliver</a:t>
            </a:r>
          </a:p>
          <a:p>
            <a:pPr marL="228600" indent="-228600">
              <a:buAutoNum type="arabicPeriod"/>
            </a:pPr>
            <a:endParaRPr lang="en-GB" baseline="0" dirty="0"/>
          </a:p>
          <a:p>
            <a:pPr marL="228600" indent="-228600">
              <a:buAutoNum type="arabicPeriod"/>
            </a:pPr>
            <a:r>
              <a:rPr lang="en-GB" baseline="0" dirty="0"/>
              <a:t>Can also argue dual and multiple relationships, competence and self-management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6174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Generally drawn from wider societal codes or</a:t>
            </a:r>
            <a:r>
              <a:rPr lang="en-GB" baseline="0" dirty="0"/>
              <a:t> from earlier professional codes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2D87EC-4458-4EF8-A1A3-612A5926E68B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0460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487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728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221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816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292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4784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381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563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038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663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858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2699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tr-TR">
                <a:solidFill>
                  <a:srgbClr val="FFFFFF"/>
                </a:solidFill>
                <a:cs typeface="Calibri Light"/>
              </a:rPr>
              <a:t>PCET Mentoring &amp; Coaching </a:t>
            </a:r>
            <a:endParaRPr lang="tr-TR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endParaRPr lang="tr-TR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F9659E-8062-4C97-9C1C-18F3ACCEDD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Action Learning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F6B29F-D8E1-46BF-ABF9-0EC9F62B36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24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6531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Background </a:t>
            </a:r>
            <a:endParaRPr lang="en-GB">
              <a:solidFill>
                <a:srgbClr val="FFFFFF"/>
              </a:solidFill>
              <a:cs typeface="Calibri Ligh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rgbClr val="000000"/>
                </a:solidFill>
              </a:rPr>
              <a:t>Reginald 'Reg' Revans (1907-2003) - academic professor, administrator and management consultant </a:t>
            </a:r>
          </a:p>
          <a:p>
            <a:r>
              <a:rPr lang="en-GB" sz="2200">
                <a:solidFill>
                  <a:srgbClr val="000000"/>
                </a:solidFill>
              </a:rPr>
              <a:t>1920s was a doctoral student in University of Cambridge </a:t>
            </a:r>
          </a:p>
          <a:p>
            <a:r>
              <a:rPr lang="en-GB" sz="2200">
                <a:solidFill>
                  <a:srgbClr val="000000"/>
                </a:solidFill>
              </a:rPr>
              <a:t>Became assistant education officer for Essex 1935-1945 </a:t>
            </a:r>
          </a:p>
          <a:p>
            <a:r>
              <a:rPr lang="en-GB" sz="2200">
                <a:solidFill>
                  <a:srgbClr val="000000"/>
                </a:solidFill>
              </a:rPr>
              <a:t>Director of Education for National Coal Board 1945-1950</a:t>
            </a:r>
          </a:p>
          <a:p>
            <a:r>
              <a:rPr lang="en-GB" sz="2200">
                <a:solidFill>
                  <a:srgbClr val="000000"/>
                </a:solidFill>
              </a:rPr>
              <a:t>Key to improving performance lay not with the 'experts' but with the practitioners themselves</a:t>
            </a:r>
          </a:p>
          <a:p>
            <a:r>
              <a:rPr lang="en-GB" sz="2200">
                <a:solidFill>
                  <a:srgbClr val="000000"/>
                </a:solidFill>
              </a:rPr>
              <a:t>Began to develop his philosophy on action learning </a:t>
            </a:r>
          </a:p>
          <a:p>
            <a:endParaRPr lang="en-GB" sz="2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3779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Dialogue in pairs for 2 minutes, one person to be the 'presenter' the other to be the listener</a:t>
            </a:r>
          </a:p>
          <a:p>
            <a:r>
              <a:rPr lang="en-GB" sz="2000">
                <a:solidFill>
                  <a:srgbClr val="000000"/>
                </a:solidFill>
              </a:rPr>
              <a:t>Paraphrase</a:t>
            </a:r>
          </a:p>
          <a:p>
            <a:r>
              <a:rPr lang="en-GB" sz="2000">
                <a:solidFill>
                  <a:srgbClr val="000000"/>
                </a:solidFill>
              </a:rPr>
              <a:t>Now perform the task again but switch roles</a:t>
            </a:r>
          </a:p>
        </p:txBody>
      </p:sp>
    </p:spTree>
    <p:extLst>
      <p:ext uri="{BB962C8B-B14F-4D97-AF65-F5344CB8AC3E}">
        <p14:creationId xmlns:p14="http://schemas.microsoft.com/office/powerpoint/2010/main" val="365988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1A2464E0-4B0B-47F7-BF81-1E57C9F87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1254408"/>
            <a:ext cx="5306209" cy="2633472"/>
          </a:xfrm>
        </p:spPr>
        <p:txBody>
          <a:bodyPr anchor="b">
            <a:normAutofit/>
          </a:bodyPr>
          <a:lstStyle/>
          <a:p>
            <a:r>
              <a:rPr lang="en-GB" sz="5400">
                <a:solidFill>
                  <a:schemeClr val="tx2"/>
                </a:solidFill>
              </a:rPr>
              <a:t>How did we do?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FB8B9B-C6EA-4177-BE94-F87185632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238032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61BC591-9E9F-4C8A-9FF7-6827C26AD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FDC6275-C195-4D6E-A412-7F7A2D7CD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18566" y="1111120"/>
            <a:ext cx="338328" cy="182880"/>
            <a:chOff x="4089400" y="933450"/>
            <a:chExt cx="338328" cy="341938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39CD207-3474-4A8F-9C2D-7557042B6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BB59230-DDE9-4070-BAE3-F6E163534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4069080"/>
            <a:ext cx="5296997" cy="2042605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Think about the internal conversations you may have been having during the process </a:t>
            </a:r>
          </a:p>
          <a:p>
            <a:r>
              <a:rPr lang="en-GB" sz="1800">
                <a:solidFill>
                  <a:schemeClr val="tx2"/>
                </a:solidFill>
              </a:rPr>
              <a:t>What were you saying/thinking to yourself during that? </a:t>
            </a:r>
          </a:p>
          <a:p>
            <a:r>
              <a:rPr lang="en-GB" sz="1800">
                <a:solidFill>
                  <a:schemeClr val="tx2"/>
                </a:solidFill>
              </a:rPr>
              <a:t>What could we do to improve it?</a:t>
            </a:r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1768DA5D-F06B-4E49-82E4-72823DAE65B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77290" y="1351295"/>
            <a:ext cx="4823677" cy="4823677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EA53318-29EB-4577-8870-0646987B6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D55A48B1-6123-4B68-8FAC-316C6C1B4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234774A-0606-4DDE-866F-99D2ACAEBA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0151B33-B9E9-43E6-96B6-26D75BAFD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90270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6 action learning conventions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AE8D54-416C-44DF-BC1C-7A1C13BD76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46307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4978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Action learning ground rules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D74BA5-A2FD-464C-8A2E-383B234A41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68354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825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 models of action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/>
              <a:t>Shared issue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Individual issue </a:t>
            </a:r>
          </a:p>
          <a:p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88275004"/>
              </p:ext>
            </p:extLst>
          </p:nvPr>
        </p:nvGraphicFramePr>
        <p:xfrm>
          <a:off x="6510215" y="1352063"/>
          <a:ext cx="4994398" cy="4439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2564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12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Action learning questioning techniques 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EDDA11BF-3929-432D-B2ED-4BE3947C0B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339318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95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Format for an Action Learning Set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754F7E-8FFC-47DB-A7B5-2BBE68DAFA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517602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24625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r>
              <a:rPr lang="en-GB"/>
              <a:t>The role of non-directive questions </a:t>
            </a:r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F2AC6F-776D-4EF9-8CD8-F0CE5BCFB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9484242"/>
              </p:ext>
            </p:extLst>
          </p:nvPr>
        </p:nvGraphicFramePr>
        <p:xfrm>
          <a:off x="1000874" y="2385390"/>
          <a:ext cx="10190252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3041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TASK</a:t>
            </a: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In pairs draw up a coaching plan for a PCET setting of your choice and prepare to feedback to the group.</a:t>
            </a:r>
          </a:p>
          <a:p>
            <a:endParaRPr lang="en-GB" sz="2400"/>
          </a:p>
          <a:p>
            <a:r>
              <a:rPr lang="en-GB" sz="2400"/>
              <a:t>You should consider the following:</a:t>
            </a:r>
          </a:p>
          <a:p>
            <a:r>
              <a:rPr lang="en-GB" sz="2400"/>
              <a:t>Aims and objectives</a:t>
            </a:r>
          </a:p>
          <a:p>
            <a:r>
              <a:rPr lang="en-GB" sz="2400"/>
              <a:t>Success criteria</a:t>
            </a:r>
          </a:p>
          <a:p>
            <a:r>
              <a:rPr lang="en-GB" sz="2400"/>
              <a:t>Theoretical approach</a:t>
            </a:r>
          </a:p>
          <a:p>
            <a:r>
              <a:rPr lang="en-GB" sz="2400"/>
              <a:t>Context that will be used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85613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511101-9A84-4FAB-987B-9FA3B3C47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Mentoring &amp; Coaching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33CE6-0A10-4F4E-AD7C-DD37BD6277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Mentoring &amp; Coaching in the context of PCET 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0564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F4209EE6-922E-445F-BDA3-269C6608B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10">
            <a:extLst>
              <a:ext uri="{FF2B5EF4-FFF2-40B4-BE49-F238E27FC236}">
                <a16:creationId xmlns:a16="http://schemas.microsoft.com/office/drawing/2014/main" id="{0ADDB668-2CA4-4D2B-9C34-3487CA33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53" y="4716089"/>
            <a:ext cx="11097349" cy="1573149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1690" y="4816862"/>
            <a:ext cx="6430414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Traditional Stages of mentoring (Brockelbank 2006)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8BC19-F052-4108-93E1-6A3D1DEC0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4784" y="5175711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5FD337D-4D6B-4C8B-B6F5-121097E09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126032" y="5478551"/>
            <a:ext cx="1021458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5405537"/>
              </p:ext>
            </p:extLst>
          </p:nvPr>
        </p:nvGraphicFramePr>
        <p:xfrm>
          <a:off x="547325" y="456604"/>
          <a:ext cx="11097351" cy="3895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74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7679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819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8691">
                <a:tc>
                  <a:txBody>
                    <a:bodyPr/>
                    <a:lstStyle/>
                    <a:p>
                      <a:r>
                        <a:rPr lang="en-GB" sz="1800"/>
                        <a:t>Phase</a:t>
                      </a:r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Definition</a:t>
                      </a:r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Turning points</a:t>
                      </a:r>
                    </a:p>
                  </a:txBody>
                  <a:tcPr marL="88565" marR="88565" marT="44283" marB="44283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2209">
                <a:tc>
                  <a:txBody>
                    <a:bodyPr/>
                    <a:lstStyle/>
                    <a:p>
                      <a:r>
                        <a:rPr lang="en-GB" sz="1800"/>
                        <a:t>Initiation</a:t>
                      </a:r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Beginning stage of the relationship (approx. 6 months)</a:t>
                      </a:r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Establishment</a:t>
                      </a:r>
                      <a:r>
                        <a:rPr lang="en-GB" sz="1800" baseline="0"/>
                        <a:t> of concrete expectations, expectations are met, opportunities for interaction </a:t>
                      </a:r>
                      <a:endParaRPr lang="en-GB" sz="1800"/>
                    </a:p>
                  </a:txBody>
                  <a:tcPr marL="88565" marR="88565" marT="44283" marB="44283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2209">
                <a:tc>
                  <a:txBody>
                    <a:bodyPr/>
                    <a:lstStyle/>
                    <a:p>
                      <a:r>
                        <a:rPr lang="en-GB" sz="1800"/>
                        <a:t>Cultivation</a:t>
                      </a:r>
                      <a:r>
                        <a:rPr lang="en-GB" sz="1800" baseline="0"/>
                        <a:t> </a:t>
                      </a:r>
                      <a:endParaRPr lang="en-GB" sz="1800"/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2-5 years</a:t>
                      </a:r>
                      <a:r>
                        <a:rPr lang="en-GB" sz="1800" baseline="0"/>
                        <a:t> – maximum range of career and psychosocial functions are provided</a:t>
                      </a:r>
                      <a:endParaRPr lang="en-GB" sz="1800"/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Beneficial for the relationship for both parties, emotional bond deepens</a:t>
                      </a:r>
                      <a:r>
                        <a:rPr lang="en-GB" sz="1800" baseline="0"/>
                        <a:t> and intimacy increases</a:t>
                      </a:r>
                      <a:endParaRPr lang="en-GB" sz="1800"/>
                    </a:p>
                  </a:txBody>
                  <a:tcPr marL="88565" marR="88565" marT="44283" marB="44283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0450">
                <a:tc>
                  <a:txBody>
                    <a:bodyPr/>
                    <a:lstStyle/>
                    <a:p>
                      <a:r>
                        <a:rPr lang="en-GB" sz="1800"/>
                        <a:t>Separation </a:t>
                      </a:r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6-24 months after a significant change</a:t>
                      </a:r>
                      <a:r>
                        <a:rPr lang="en-GB" sz="1800" baseline="0"/>
                        <a:t> in the structural role relationship.</a:t>
                      </a:r>
                      <a:endParaRPr lang="en-GB" sz="1800"/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More autonomy required</a:t>
                      </a:r>
                      <a:r>
                        <a:rPr lang="en-GB" sz="1800" baseline="0"/>
                        <a:t> by the mentee, blocking prevents positive relationships</a:t>
                      </a:r>
                      <a:endParaRPr lang="en-GB" sz="1800"/>
                    </a:p>
                  </a:txBody>
                  <a:tcPr marL="88565" marR="88565" marT="44283" marB="44283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42209">
                <a:tc>
                  <a:txBody>
                    <a:bodyPr/>
                    <a:lstStyle/>
                    <a:p>
                      <a:r>
                        <a:rPr lang="en-GB" sz="1800"/>
                        <a:t>Redefinition</a:t>
                      </a:r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An indefinite period after the separation phase</a:t>
                      </a:r>
                    </a:p>
                  </a:txBody>
                  <a:tcPr marL="88565" marR="88565" marT="44283" marB="44283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New relationships</a:t>
                      </a:r>
                      <a:r>
                        <a:rPr lang="en-GB" sz="1800" baseline="0"/>
                        <a:t> formed and stress of separation is diminished.  Peer status is achieved.</a:t>
                      </a:r>
                      <a:endParaRPr lang="en-GB" sz="1800"/>
                    </a:p>
                  </a:txBody>
                  <a:tcPr marL="88565" marR="88565" marT="44283" marB="44283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2432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633" y="153463"/>
            <a:ext cx="9858414" cy="1280890"/>
          </a:xfrm>
        </p:spPr>
        <p:txBody>
          <a:bodyPr>
            <a:normAutofit fontScale="90000"/>
          </a:bodyPr>
          <a:lstStyle/>
          <a:p>
            <a:r>
              <a:rPr lang="en-GB" dirty="0"/>
              <a:t>Clutterbuck (1998) Model of the evolution of the mentoring 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7506" y="1573306"/>
            <a:ext cx="10617106" cy="49754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                             Intensity </a:t>
            </a:r>
          </a:p>
          <a:p>
            <a:pPr marL="0" indent="0">
              <a:buNone/>
            </a:pPr>
            <a:r>
              <a:rPr lang="en-GB" sz="1400" b="1" dirty="0"/>
              <a:t>                                      of </a:t>
            </a:r>
          </a:p>
          <a:p>
            <a:pPr marL="0" indent="0">
              <a:buNone/>
            </a:pPr>
            <a:r>
              <a:rPr lang="en-GB" sz="1400" b="1" dirty="0"/>
              <a:t>                             learning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                                                          </a:t>
            </a:r>
          </a:p>
          <a:p>
            <a:pPr marL="0" indent="0">
              <a:buNone/>
            </a:pPr>
            <a:r>
              <a:rPr lang="en-GB" sz="1400" b="1" dirty="0"/>
              <a:t>                                                                R                   D                    P                  M                C</a:t>
            </a:r>
            <a:endParaRPr lang="en-GB" sz="1400" b="1" dirty="0">
              <a:cs typeface="Calibri"/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3321424" y="2133600"/>
            <a:ext cx="0" cy="339314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3321425" y="5526741"/>
            <a:ext cx="391309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3307976" y="2259106"/>
            <a:ext cx="2282638" cy="326763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604062" y="2259106"/>
            <a:ext cx="1065679" cy="27606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6683189" y="5012260"/>
            <a:ext cx="551329" cy="2609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>
            <a:off x="3886200" y="4758757"/>
            <a:ext cx="13447" cy="76798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flipH="1" flipV="1">
            <a:off x="4524934" y="3830170"/>
            <a:ext cx="21852" cy="1696571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>
            <a:off x="5590614" y="2259106"/>
            <a:ext cx="13447" cy="3267635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>
            <a:off x="6669741" y="5019735"/>
            <a:ext cx="0" cy="50700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8584918" y="1838145"/>
            <a:ext cx="270285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 = rapport building</a:t>
            </a:r>
          </a:p>
          <a:p>
            <a:endParaRPr lang="en-GB" dirty="0"/>
          </a:p>
          <a:p>
            <a:r>
              <a:rPr lang="en-GB" dirty="0"/>
              <a:t>D = direction setting</a:t>
            </a:r>
          </a:p>
          <a:p>
            <a:endParaRPr lang="en-GB" dirty="0"/>
          </a:p>
          <a:p>
            <a:r>
              <a:rPr lang="en-GB" dirty="0"/>
              <a:t>P = progress making</a:t>
            </a:r>
          </a:p>
          <a:p>
            <a:endParaRPr lang="en-GB" dirty="0"/>
          </a:p>
          <a:p>
            <a:r>
              <a:rPr lang="en-GB" dirty="0"/>
              <a:t>M = maturation</a:t>
            </a:r>
          </a:p>
          <a:p>
            <a:endParaRPr lang="en-GB" dirty="0"/>
          </a:p>
          <a:p>
            <a:r>
              <a:rPr lang="en-GB" dirty="0"/>
              <a:t>C = close down</a:t>
            </a:r>
          </a:p>
        </p:txBody>
      </p:sp>
    </p:spTree>
    <p:extLst>
      <p:ext uri="{BB962C8B-B14F-4D97-AF65-F5344CB8AC3E}">
        <p14:creationId xmlns:p14="http://schemas.microsoft.com/office/powerpoint/2010/main" val="3197774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20" y="429030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4000"/>
              <a:t>Carruthers (1993) </a:t>
            </a:r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DC1774-4AA0-4CC1-B947-AA203A25E9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3442310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38696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Transformational mentoring model (Hay 1995)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728DB8-FB3E-42C4-A0DF-03C5046383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858485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03783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:a16="http://schemas.microsoft.com/office/drawing/2014/main" id="{7CA0DAA6-33B8-4A25-810D-2F4D816FB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972594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307" y="640081"/>
            <a:ext cx="3377183" cy="3681976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Cyclical mentoring model (adapted from Page and Wosket 1994)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673" r="17213"/>
          <a:stretch/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244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European Mentoring and Coaching Council (EMCC) Code of Practice</a:t>
            </a:r>
          </a:p>
        </p:txBody>
      </p:sp>
      <p:graphicFrame>
        <p:nvGraphicFramePr>
          <p:cNvPr id="36" name="Content Placeholder 2">
            <a:extLst>
              <a:ext uri="{FF2B5EF4-FFF2-40B4-BE49-F238E27FC236}">
                <a16:creationId xmlns:a16="http://schemas.microsoft.com/office/drawing/2014/main" id="{9ED71D4A-4884-4FE5-91DF-240EA5EEE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3188977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03096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6080C784-110D-4B06-88CC-598E9649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FA08C4E0-4DED-48FF-8CF1-AE38C6759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36378" y="361339"/>
            <a:ext cx="5420283" cy="609304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12" y="943156"/>
            <a:ext cx="5217894" cy="4919035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tx1">
                    <a:lumMod val="85000"/>
                    <a:lumOff val="15000"/>
                  </a:schemeClr>
                </a:solidFill>
              </a:rPr>
              <a:t>Mentoring skills – as a client what is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7277" y="1032387"/>
            <a:ext cx="4707611" cy="4999620"/>
          </a:xfrm>
        </p:spPr>
        <p:txBody>
          <a:bodyPr anchor="ctr">
            <a:normAutofit/>
          </a:bodyPr>
          <a:lstStyle/>
          <a:p>
            <a:r>
              <a:rPr lang="en-GB" sz="1800"/>
              <a:t>Congruence</a:t>
            </a:r>
          </a:p>
          <a:p>
            <a:endParaRPr lang="en-GB" sz="1800"/>
          </a:p>
          <a:p>
            <a:r>
              <a:rPr lang="en-GB" sz="1800"/>
              <a:t>Self – disclosure but in appropriate amounts</a:t>
            </a:r>
          </a:p>
          <a:p>
            <a:endParaRPr lang="en-GB" sz="1800"/>
          </a:p>
          <a:p>
            <a:r>
              <a:rPr lang="en-GB" sz="1800"/>
              <a:t>Managing emotion – responsibility, expressing it</a:t>
            </a:r>
          </a:p>
          <a:p>
            <a:endParaRPr lang="en-GB" sz="1800"/>
          </a:p>
          <a:p>
            <a:r>
              <a:rPr lang="en-GB" sz="1800"/>
              <a:t>Receiving feedback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E97524-2AF7-40D7-8909-4B15DF1FF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9DF94E9-88AB-40DF-ABD9-A57240A32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365990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2384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Skills as a mentor/coach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65A59E-D43D-48FE-8875-6D53D70E87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30390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560483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Types of questions </a:t>
            </a:r>
          </a:p>
        </p:txBody>
      </p:sp>
      <p:cxnSp>
        <p:nvCxnSpPr>
          <p:cNvPr id="6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Open </a:t>
            </a:r>
          </a:p>
          <a:p>
            <a:r>
              <a:rPr lang="en-GB" sz="2400"/>
              <a:t>Closed </a:t>
            </a:r>
          </a:p>
          <a:p>
            <a:r>
              <a:rPr lang="en-GB" sz="2400"/>
              <a:t>Rhetorical</a:t>
            </a:r>
          </a:p>
          <a:p>
            <a:r>
              <a:rPr lang="en-GB" sz="2400"/>
              <a:t>Probing</a:t>
            </a:r>
          </a:p>
          <a:p>
            <a:r>
              <a:rPr lang="en-GB" sz="2400"/>
              <a:t>Multiple</a:t>
            </a:r>
          </a:p>
          <a:p>
            <a:endParaRPr lang="en-GB" sz="2400"/>
          </a:p>
          <a:p>
            <a:pPr marL="0" indent="0">
              <a:buNone/>
            </a:pPr>
            <a:r>
              <a:rPr lang="en-GB" sz="2400"/>
              <a:t>Can you think of examples of each and any advantages/limitations to using these in a coaching/mentoring scenario?</a:t>
            </a:r>
          </a:p>
        </p:txBody>
      </p:sp>
    </p:spTree>
    <p:extLst>
      <p:ext uri="{BB962C8B-B14F-4D97-AF65-F5344CB8AC3E}">
        <p14:creationId xmlns:p14="http://schemas.microsoft.com/office/powerpoint/2010/main" val="25996443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0">
            <a:extLst>
              <a:ext uri="{FF2B5EF4-FFF2-40B4-BE49-F238E27FC236}">
                <a16:creationId xmlns:a16="http://schemas.microsoft.com/office/drawing/2014/main" id="{233F6408-E1FB-40EE-933F-488D38CC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 23">
            <a:extLst>
              <a:ext uri="{FF2B5EF4-FFF2-40B4-BE49-F238E27FC236}">
                <a16:creationId xmlns:a16="http://schemas.microsoft.com/office/drawing/2014/main" id="{F055C0C5-567C-4C02-83F3-B427BC740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1325563"/>
          </a:xfrm>
        </p:spPr>
        <p:txBody>
          <a:bodyPr vert="horz" lIns="228600" tIns="228600" rIns="228600" bIns="0" rtlCol="0">
            <a:normAutofit/>
          </a:bodyPr>
          <a:lstStyle/>
          <a:p>
            <a:r>
              <a:rPr lang="en-US" sz="3200"/>
              <a:t>The Johari Window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24D4EC96-C72D-44C0-BCD8-C776101EC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3200400" cy="4351338"/>
          </a:xfrm>
        </p:spPr>
        <p:txBody>
          <a:bodyPr>
            <a:normAutofit/>
          </a:bodyPr>
          <a:lstStyle/>
          <a:p>
            <a:endParaRPr lang="en-US" sz="1800"/>
          </a:p>
        </p:txBody>
      </p:sp>
      <p:sp>
        <p:nvSpPr>
          <p:cNvPr id="15" name="Rounded Rectangle 17">
            <a:extLst>
              <a:ext uri="{FF2B5EF4-FFF2-40B4-BE49-F238E27FC236}">
                <a16:creationId xmlns:a16="http://schemas.microsoft.com/office/drawing/2014/main" id="{E48B6BD6-5DED-4B86-A4B3-D35037F68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8945" y="958640"/>
            <a:ext cx="6269591" cy="4945244"/>
          </a:xfrm>
          <a:prstGeom prst="roundRect">
            <a:avLst>
              <a:gd name="adj" fmla="val 3513"/>
            </a:avLst>
          </a:prstGeom>
          <a:solidFill>
            <a:srgbClr val="FFFFFF"/>
          </a:solidFill>
          <a:ln w="15875">
            <a:solidFill>
              <a:srgbClr val="867153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3580"/>
          <a:stretch/>
        </p:blipFill>
        <p:spPr>
          <a:xfrm>
            <a:off x="5603706" y="1258529"/>
            <a:ext cx="5638853" cy="4330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1923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Feedback skills </a:t>
            </a:r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1500"/>
              <a:t>Clarity</a:t>
            </a:r>
          </a:p>
          <a:p>
            <a:r>
              <a:rPr lang="en-GB" sz="1500"/>
              <a:t>Start with the positive</a:t>
            </a:r>
          </a:p>
          <a:p>
            <a:r>
              <a:rPr lang="en-GB" sz="1500"/>
              <a:t>Be specific, avoid general comments</a:t>
            </a:r>
          </a:p>
          <a:p>
            <a:r>
              <a:rPr lang="en-GB" sz="1500"/>
              <a:t>Select priority areas </a:t>
            </a:r>
          </a:p>
          <a:p>
            <a:r>
              <a:rPr lang="en-GB" sz="1500"/>
              <a:t>Focus on behaviour and not the person</a:t>
            </a:r>
          </a:p>
          <a:p>
            <a:r>
              <a:rPr lang="en-GB" sz="1500"/>
              <a:t>Refer to behaviour that can be changed</a:t>
            </a:r>
          </a:p>
          <a:p>
            <a:r>
              <a:rPr lang="en-GB" sz="1500"/>
              <a:t>Aim for description rather than evaluation</a:t>
            </a:r>
          </a:p>
          <a:p>
            <a:r>
              <a:rPr lang="en-GB" sz="1500"/>
              <a:t>OWN IT!</a:t>
            </a:r>
          </a:p>
          <a:p>
            <a:r>
              <a:rPr lang="en-GB" sz="1500"/>
              <a:t>As close to the event as possible except in some circumstances</a:t>
            </a:r>
          </a:p>
          <a:p>
            <a:r>
              <a:rPr lang="en-GB" sz="1500"/>
              <a:t>Should give value to the client</a:t>
            </a:r>
          </a:p>
          <a:p>
            <a:r>
              <a:rPr lang="en-GB" sz="1500"/>
              <a:t>Needs to be about what is said rather than why </a:t>
            </a:r>
          </a:p>
          <a:p>
            <a:r>
              <a:rPr lang="en-GB" sz="1500"/>
              <a:t>Leave recipients with a choice – do they want to act on the feedback?</a:t>
            </a:r>
          </a:p>
          <a:p>
            <a:r>
              <a:rPr lang="en-GB" sz="1500"/>
              <a:t>Limit negative feedback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964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Ethics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7E7C00-3119-42B2-BB04-294279A941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688112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210268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4 key areas of ethical concern as noted by Rubenstein (2006)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89AC3B-A9F9-4977-A807-5BB49C9CA8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51862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337166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Ethical practice – some guidelines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4E198D-520F-4F21-B0E2-B9B658CCAA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751236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84407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Common themes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E484E6-1635-4DE7-AF86-7A6D485431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0324573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271230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0</TotalTime>
  <Words>0</Words>
  <Application>Microsoft Office PowerPoint</Application>
  <PresentationFormat>Widescreen</PresentationFormat>
  <Paragraphs>0</Paragraphs>
  <Slides>28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PCET Mentoring &amp; Coaching </vt:lpstr>
      <vt:lpstr>Introduction to Action Learning </vt:lpstr>
      <vt:lpstr>Background </vt:lpstr>
      <vt:lpstr>TASK</vt:lpstr>
      <vt:lpstr>How did we do?</vt:lpstr>
      <vt:lpstr>6 action learning conventions</vt:lpstr>
      <vt:lpstr>Action learning ground rules</vt:lpstr>
      <vt:lpstr>2 models of action learning</vt:lpstr>
      <vt:lpstr>Action learning questioning techniques </vt:lpstr>
      <vt:lpstr>Format for an Action Learning Set </vt:lpstr>
      <vt:lpstr>The role of non-directive questions </vt:lpstr>
      <vt:lpstr>TASK</vt:lpstr>
      <vt:lpstr>Mentoring &amp; Coaching </vt:lpstr>
      <vt:lpstr>Traditional Stages of mentoring (Brockelbank 2006) </vt:lpstr>
      <vt:lpstr>Clutterbuck (1998) Model of the evolution of the mentoring relationship</vt:lpstr>
      <vt:lpstr>Carruthers (1993) </vt:lpstr>
      <vt:lpstr>Transformational mentoring model (Hay 1995) </vt:lpstr>
      <vt:lpstr>Cyclical mentoring model (adapted from Page and Wosket 1994)</vt:lpstr>
      <vt:lpstr>European Mentoring and Coaching Council (EMCC) Code of Practice</vt:lpstr>
      <vt:lpstr>Mentoring skills – as a client what is important?</vt:lpstr>
      <vt:lpstr>Skills as a mentor/coach</vt:lpstr>
      <vt:lpstr>Types of questions </vt:lpstr>
      <vt:lpstr>The Johari Window</vt:lpstr>
      <vt:lpstr>Feedback skills </vt:lpstr>
      <vt:lpstr>Ethics</vt:lpstr>
      <vt:lpstr>4 key areas of ethical concern as noted by Rubenstein (2006)</vt:lpstr>
      <vt:lpstr>Ethical practice – some guidelines</vt:lpstr>
      <vt:lpstr>Common themes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117</cp:revision>
  <dcterms:created xsi:type="dcterms:W3CDTF">2020-02-24T07:53:54Z</dcterms:created>
  <dcterms:modified xsi:type="dcterms:W3CDTF">2020-02-24T08:18:02Z</dcterms:modified>
</cp:coreProperties>
</file>