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7"/>
  </p:notesMasterIdLst>
  <p:sldIdLst>
    <p:sldId id="258" r:id="rId2"/>
    <p:sldId id="264" r:id="rId3"/>
    <p:sldId id="265" r:id="rId4"/>
    <p:sldId id="266" r:id="rId5"/>
    <p:sldId id="26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170" autoAdjust="0"/>
  </p:normalViewPr>
  <p:slideViewPr>
    <p:cSldViewPr snapToGrid="0">
      <p:cViewPr varScale="1">
        <p:scale>
          <a:sx n="58" d="100"/>
          <a:sy n="58" d="100"/>
        </p:scale>
        <p:origin x="96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AA6849-BC17-4374-8B46-A980C96386C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6FC0416-2FCA-4B2D-9FEB-57C5F957F7E4}">
      <dgm:prSet/>
      <dgm:spPr/>
      <dgm:t>
        <a:bodyPr/>
        <a:lstStyle/>
        <a:p>
          <a:r>
            <a:rPr lang="en-US" dirty="0">
              <a:latin typeface="Arial" panose="020B0604020202020204" pitchFamily="34" charset="0"/>
              <a:cs typeface="Arial" panose="020B0604020202020204" pitchFamily="34" charset="0"/>
            </a:rPr>
            <a:t>Multilingualism enables a person to speak fluently of different languages (</a:t>
          </a:r>
          <a:r>
            <a:rPr lang="en-US" dirty="0" err="1">
              <a:latin typeface="Arial" panose="020B0604020202020204" pitchFamily="34" charset="0"/>
              <a:cs typeface="Arial" panose="020B0604020202020204" pitchFamily="34" charset="0"/>
            </a:rPr>
            <a:t>Lønsmann</a:t>
          </a:r>
          <a:r>
            <a:rPr lang="en-US" dirty="0">
              <a:latin typeface="Arial" panose="020B0604020202020204" pitchFamily="34" charset="0"/>
              <a:cs typeface="Arial" panose="020B0604020202020204" pitchFamily="34" charset="0"/>
            </a:rPr>
            <a:t> and Kraft, 2018).</a:t>
          </a:r>
        </a:p>
      </dgm:t>
    </dgm:pt>
    <dgm:pt modelId="{34ECA20A-34B4-4153-90C0-409EF8AAC3EB}" type="parTrans" cxnId="{EB5BEBAB-468F-4AC2-8C32-9A715923F7C3}">
      <dgm:prSet/>
      <dgm:spPr/>
      <dgm:t>
        <a:bodyPr/>
        <a:lstStyle/>
        <a:p>
          <a:endParaRPr lang="en-US"/>
        </a:p>
      </dgm:t>
    </dgm:pt>
    <dgm:pt modelId="{A11B2564-9F23-4CFF-B728-0FB4DB1678F1}" type="sibTrans" cxnId="{EB5BEBAB-468F-4AC2-8C32-9A715923F7C3}">
      <dgm:prSet/>
      <dgm:spPr/>
      <dgm:t>
        <a:bodyPr/>
        <a:lstStyle/>
        <a:p>
          <a:endParaRPr lang="en-US"/>
        </a:p>
      </dgm:t>
    </dgm:pt>
    <dgm:pt modelId="{B8B78DBB-3436-4408-86BE-66BF1A3D43A3}">
      <dgm:prSet/>
      <dgm:spPr/>
      <dgm:t>
        <a:bodyPr/>
        <a:lstStyle/>
        <a:p>
          <a:r>
            <a:rPr lang="en-US" dirty="0">
              <a:latin typeface="Arial" panose="020B0604020202020204" pitchFamily="34" charset="0"/>
              <a:cs typeface="Arial" panose="020B0604020202020204" pitchFamily="34" charset="0"/>
            </a:rPr>
            <a:t>Staff in Diversity Hotel and Spa having multilingualism ability will have the following benefits:</a:t>
          </a:r>
        </a:p>
      </dgm:t>
    </dgm:pt>
    <dgm:pt modelId="{8BBDB6E9-3196-4566-9E85-99186D992B3E}" type="parTrans" cxnId="{0246649C-41EA-4E07-9D6F-8CB79105E536}">
      <dgm:prSet/>
      <dgm:spPr/>
      <dgm:t>
        <a:bodyPr/>
        <a:lstStyle/>
        <a:p>
          <a:endParaRPr lang="en-US"/>
        </a:p>
      </dgm:t>
    </dgm:pt>
    <dgm:pt modelId="{DF45F5A8-3780-415A-A8A4-B1F52F4872F7}" type="sibTrans" cxnId="{0246649C-41EA-4E07-9D6F-8CB79105E536}">
      <dgm:prSet/>
      <dgm:spPr/>
      <dgm:t>
        <a:bodyPr/>
        <a:lstStyle/>
        <a:p>
          <a:endParaRPr lang="en-US"/>
        </a:p>
      </dgm:t>
    </dgm:pt>
    <dgm:pt modelId="{650806C4-8428-4345-9D76-574B99BD2938}">
      <dgm:prSet/>
      <dgm:spPr/>
      <dgm:t>
        <a:bodyPr/>
        <a:lstStyle/>
        <a:p>
          <a:r>
            <a:rPr lang="en-US" dirty="0">
              <a:latin typeface="Arial" panose="020B0604020202020204" pitchFamily="34" charset="0"/>
              <a:cs typeface="Arial" panose="020B0604020202020204" pitchFamily="34" charset="0"/>
            </a:rPr>
            <a:t>Improved Problem-solving Skills (HIS, 2023).</a:t>
          </a:r>
        </a:p>
      </dgm:t>
    </dgm:pt>
    <dgm:pt modelId="{ADC1F9A6-42C5-4C99-B905-7D62F29AEBB2}" type="parTrans" cxnId="{10484B54-AC3D-47B9-B3A0-6565696C6867}">
      <dgm:prSet/>
      <dgm:spPr/>
      <dgm:t>
        <a:bodyPr/>
        <a:lstStyle/>
        <a:p>
          <a:endParaRPr lang="en-US"/>
        </a:p>
      </dgm:t>
    </dgm:pt>
    <dgm:pt modelId="{45B76686-C179-413A-9767-0BCFB5E34C73}" type="sibTrans" cxnId="{10484B54-AC3D-47B9-B3A0-6565696C6867}">
      <dgm:prSet/>
      <dgm:spPr/>
      <dgm:t>
        <a:bodyPr/>
        <a:lstStyle/>
        <a:p>
          <a:endParaRPr lang="en-US"/>
        </a:p>
      </dgm:t>
    </dgm:pt>
    <dgm:pt modelId="{2270A95C-02C7-4C5F-B2DD-7AB186C40D68}">
      <dgm:prSet/>
      <dgm:spPr/>
      <dgm:t>
        <a:bodyPr/>
        <a:lstStyle/>
        <a:p>
          <a:r>
            <a:rPr lang="en-US" dirty="0">
              <a:latin typeface="Arial" panose="020B0604020202020204" pitchFamily="34" charset="0"/>
              <a:cs typeface="Arial" panose="020B0604020202020204" pitchFamily="34" charset="0"/>
            </a:rPr>
            <a:t>Better teamwork and communication. </a:t>
          </a:r>
        </a:p>
      </dgm:t>
    </dgm:pt>
    <dgm:pt modelId="{1A4D6097-7545-41FE-878D-32BC63B5EC09}" type="parTrans" cxnId="{4E17A55C-4E5E-488E-975C-E378DA1C2F7D}">
      <dgm:prSet/>
      <dgm:spPr/>
      <dgm:t>
        <a:bodyPr/>
        <a:lstStyle/>
        <a:p>
          <a:endParaRPr lang="en-US"/>
        </a:p>
      </dgm:t>
    </dgm:pt>
    <dgm:pt modelId="{1AD34B88-F3EA-4515-9F7E-5E90C18089EB}" type="sibTrans" cxnId="{4E17A55C-4E5E-488E-975C-E378DA1C2F7D}">
      <dgm:prSet/>
      <dgm:spPr/>
      <dgm:t>
        <a:bodyPr/>
        <a:lstStyle/>
        <a:p>
          <a:endParaRPr lang="en-US"/>
        </a:p>
      </dgm:t>
    </dgm:pt>
    <dgm:pt modelId="{39B3FC47-9969-499A-B0DA-502358CD2D07}">
      <dgm:prSet/>
      <dgm:spPr/>
      <dgm:t>
        <a:bodyPr/>
        <a:lstStyle/>
        <a:p>
          <a:r>
            <a:rPr lang="en-US" dirty="0">
              <a:latin typeface="Arial" panose="020B0604020202020204" pitchFamily="34" charset="0"/>
              <a:cs typeface="Arial" panose="020B0604020202020204" pitchFamily="34" charset="0"/>
            </a:rPr>
            <a:t>More job opportunities.</a:t>
          </a:r>
        </a:p>
      </dgm:t>
    </dgm:pt>
    <dgm:pt modelId="{4951184F-56E0-4BCC-AB42-32385A4D6093}" type="parTrans" cxnId="{9361B4F7-FE90-4173-9D22-A896493A925D}">
      <dgm:prSet/>
      <dgm:spPr/>
      <dgm:t>
        <a:bodyPr/>
        <a:lstStyle/>
        <a:p>
          <a:endParaRPr lang="en-US"/>
        </a:p>
      </dgm:t>
    </dgm:pt>
    <dgm:pt modelId="{AF11E049-C526-4B2D-A436-52789D03FB00}" type="sibTrans" cxnId="{9361B4F7-FE90-4173-9D22-A896493A925D}">
      <dgm:prSet/>
      <dgm:spPr/>
      <dgm:t>
        <a:bodyPr/>
        <a:lstStyle/>
        <a:p>
          <a:endParaRPr lang="en-US"/>
        </a:p>
      </dgm:t>
    </dgm:pt>
    <dgm:pt modelId="{809A1605-A525-4D40-97FC-C32797C2B8F2}" type="pres">
      <dgm:prSet presAssocID="{C3AA6849-BC17-4374-8B46-A980C96386C2}" presName="root" presStyleCnt="0">
        <dgm:presLayoutVars>
          <dgm:dir/>
          <dgm:resizeHandles val="exact"/>
        </dgm:presLayoutVars>
      </dgm:prSet>
      <dgm:spPr/>
    </dgm:pt>
    <dgm:pt modelId="{C43E60F7-373D-4367-96C1-ECFDCE745E05}" type="pres">
      <dgm:prSet presAssocID="{76FC0416-2FCA-4B2D-9FEB-57C5F957F7E4}" presName="compNode" presStyleCnt="0"/>
      <dgm:spPr/>
    </dgm:pt>
    <dgm:pt modelId="{7B09D0F8-B89E-4ADC-84B8-336C7A8AE118}" type="pres">
      <dgm:prSet presAssocID="{76FC0416-2FCA-4B2D-9FEB-57C5F957F7E4}" presName="bgRect" presStyleLbl="bgShp" presStyleIdx="0" presStyleCnt="5"/>
      <dgm:spPr/>
    </dgm:pt>
    <dgm:pt modelId="{C7F42D79-DCF6-478B-ADC0-431D2B3A7BBE}" type="pres">
      <dgm:prSet presAssocID="{76FC0416-2FCA-4B2D-9FEB-57C5F957F7E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ngue"/>
        </a:ext>
      </dgm:extLst>
    </dgm:pt>
    <dgm:pt modelId="{523E4E47-1860-4457-8A41-43B17A391726}" type="pres">
      <dgm:prSet presAssocID="{76FC0416-2FCA-4B2D-9FEB-57C5F957F7E4}" presName="spaceRect" presStyleCnt="0"/>
      <dgm:spPr/>
    </dgm:pt>
    <dgm:pt modelId="{EC824FEF-4E23-4ABB-9D17-CD1E238F10E5}" type="pres">
      <dgm:prSet presAssocID="{76FC0416-2FCA-4B2D-9FEB-57C5F957F7E4}" presName="parTx" presStyleLbl="revTx" presStyleIdx="0" presStyleCnt="5">
        <dgm:presLayoutVars>
          <dgm:chMax val="0"/>
          <dgm:chPref val="0"/>
        </dgm:presLayoutVars>
      </dgm:prSet>
      <dgm:spPr/>
    </dgm:pt>
    <dgm:pt modelId="{43208F11-3303-424F-A70A-872CE5AA167D}" type="pres">
      <dgm:prSet presAssocID="{A11B2564-9F23-4CFF-B728-0FB4DB1678F1}" presName="sibTrans" presStyleCnt="0"/>
      <dgm:spPr/>
    </dgm:pt>
    <dgm:pt modelId="{E44E5BBA-B97D-440F-994E-81B753569E1B}" type="pres">
      <dgm:prSet presAssocID="{B8B78DBB-3436-4408-86BE-66BF1A3D43A3}" presName="compNode" presStyleCnt="0"/>
      <dgm:spPr/>
    </dgm:pt>
    <dgm:pt modelId="{2884C0C4-140D-49DE-A3CB-8573A9C53FE3}" type="pres">
      <dgm:prSet presAssocID="{B8B78DBB-3436-4408-86BE-66BF1A3D43A3}" presName="bgRect" presStyleLbl="bgShp" presStyleIdx="1" presStyleCnt="5"/>
      <dgm:spPr/>
    </dgm:pt>
    <dgm:pt modelId="{85F590A3-7780-4FF1-83CB-AAEF61875563}" type="pres">
      <dgm:prSet presAssocID="{B8B78DBB-3436-4408-86BE-66BF1A3D43A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590A2D9A-D819-4C1A-8280-E8F5BACB4E9F}" type="pres">
      <dgm:prSet presAssocID="{B8B78DBB-3436-4408-86BE-66BF1A3D43A3}" presName="spaceRect" presStyleCnt="0"/>
      <dgm:spPr/>
    </dgm:pt>
    <dgm:pt modelId="{74949933-5055-4B90-B920-5B32A1E6D8E3}" type="pres">
      <dgm:prSet presAssocID="{B8B78DBB-3436-4408-86BE-66BF1A3D43A3}" presName="parTx" presStyleLbl="revTx" presStyleIdx="1" presStyleCnt="5">
        <dgm:presLayoutVars>
          <dgm:chMax val="0"/>
          <dgm:chPref val="0"/>
        </dgm:presLayoutVars>
      </dgm:prSet>
      <dgm:spPr/>
    </dgm:pt>
    <dgm:pt modelId="{9A2EF678-4991-4BFD-8D30-68F617CBBFBF}" type="pres">
      <dgm:prSet presAssocID="{DF45F5A8-3780-415A-A8A4-B1F52F4872F7}" presName="sibTrans" presStyleCnt="0"/>
      <dgm:spPr/>
    </dgm:pt>
    <dgm:pt modelId="{8804B7AD-6951-48CD-A56E-CD3489AEE037}" type="pres">
      <dgm:prSet presAssocID="{650806C4-8428-4345-9D76-574B99BD2938}" presName="compNode" presStyleCnt="0"/>
      <dgm:spPr/>
    </dgm:pt>
    <dgm:pt modelId="{DE143EC1-360F-4885-80F5-16BABCC068F4}" type="pres">
      <dgm:prSet presAssocID="{650806C4-8428-4345-9D76-574B99BD2938}" presName="bgRect" presStyleLbl="bgShp" presStyleIdx="2" presStyleCnt="5"/>
      <dgm:spPr/>
    </dgm:pt>
    <dgm:pt modelId="{DC5214BF-D773-493A-AB1B-48131F3774F9}" type="pres">
      <dgm:prSet presAssocID="{650806C4-8428-4345-9D76-574B99BD293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CEB259C0-F587-4D59-8A90-50FF10140CC9}" type="pres">
      <dgm:prSet presAssocID="{650806C4-8428-4345-9D76-574B99BD2938}" presName="spaceRect" presStyleCnt="0"/>
      <dgm:spPr/>
    </dgm:pt>
    <dgm:pt modelId="{C063DEE1-CD18-4434-87FF-AE74B489D8A1}" type="pres">
      <dgm:prSet presAssocID="{650806C4-8428-4345-9D76-574B99BD2938}" presName="parTx" presStyleLbl="revTx" presStyleIdx="2" presStyleCnt="5">
        <dgm:presLayoutVars>
          <dgm:chMax val="0"/>
          <dgm:chPref val="0"/>
        </dgm:presLayoutVars>
      </dgm:prSet>
      <dgm:spPr/>
    </dgm:pt>
    <dgm:pt modelId="{58CC9F83-264F-4AF7-BD45-9B64B47902AA}" type="pres">
      <dgm:prSet presAssocID="{45B76686-C179-413A-9767-0BCFB5E34C73}" presName="sibTrans" presStyleCnt="0"/>
      <dgm:spPr/>
    </dgm:pt>
    <dgm:pt modelId="{55FBF89E-192E-43CB-A61C-DCC5F14EC7A5}" type="pres">
      <dgm:prSet presAssocID="{2270A95C-02C7-4C5F-B2DD-7AB186C40D68}" presName="compNode" presStyleCnt="0"/>
      <dgm:spPr/>
    </dgm:pt>
    <dgm:pt modelId="{34971FA7-ECC3-4824-8C3A-C6B0088F722C}" type="pres">
      <dgm:prSet presAssocID="{2270A95C-02C7-4C5F-B2DD-7AB186C40D68}" presName="bgRect" presStyleLbl="bgShp" presStyleIdx="3" presStyleCnt="5"/>
      <dgm:spPr/>
    </dgm:pt>
    <dgm:pt modelId="{ACD0A13A-D7C9-4DFD-BEFE-47BE5058BAD4}" type="pres">
      <dgm:prSet presAssocID="{2270A95C-02C7-4C5F-B2DD-7AB186C40D6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D518E17B-D320-4C40-84AC-7C5D7C0E31BF}" type="pres">
      <dgm:prSet presAssocID="{2270A95C-02C7-4C5F-B2DD-7AB186C40D68}" presName="spaceRect" presStyleCnt="0"/>
      <dgm:spPr/>
    </dgm:pt>
    <dgm:pt modelId="{E00044C0-8E06-46C4-8854-7F7A81D5CB12}" type="pres">
      <dgm:prSet presAssocID="{2270A95C-02C7-4C5F-B2DD-7AB186C40D68}" presName="parTx" presStyleLbl="revTx" presStyleIdx="3" presStyleCnt="5">
        <dgm:presLayoutVars>
          <dgm:chMax val="0"/>
          <dgm:chPref val="0"/>
        </dgm:presLayoutVars>
      </dgm:prSet>
      <dgm:spPr/>
    </dgm:pt>
    <dgm:pt modelId="{F136FDE7-42AB-460E-9A3F-E7A19840A787}" type="pres">
      <dgm:prSet presAssocID="{1AD34B88-F3EA-4515-9F7E-5E90C18089EB}" presName="sibTrans" presStyleCnt="0"/>
      <dgm:spPr/>
    </dgm:pt>
    <dgm:pt modelId="{410D71A7-B493-424E-9C33-A00E4295C64F}" type="pres">
      <dgm:prSet presAssocID="{39B3FC47-9969-499A-B0DA-502358CD2D07}" presName="compNode" presStyleCnt="0"/>
      <dgm:spPr/>
    </dgm:pt>
    <dgm:pt modelId="{E72BC150-1D8E-4DB6-825D-B3AF775A1B57}" type="pres">
      <dgm:prSet presAssocID="{39B3FC47-9969-499A-B0DA-502358CD2D07}" presName="bgRect" presStyleLbl="bgShp" presStyleIdx="4" presStyleCnt="5"/>
      <dgm:spPr/>
    </dgm:pt>
    <dgm:pt modelId="{3179A303-AD02-436C-92DD-A354174A8F61}" type="pres">
      <dgm:prSet presAssocID="{39B3FC47-9969-499A-B0DA-502358CD2D0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4F860FD1-7DE6-4C64-8D53-C98772A999FF}" type="pres">
      <dgm:prSet presAssocID="{39B3FC47-9969-499A-B0DA-502358CD2D07}" presName="spaceRect" presStyleCnt="0"/>
      <dgm:spPr/>
    </dgm:pt>
    <dgm:pt modelId="{E6C00DA3-985F-4508-930B-4FD6D0015A52}" type="pres">
      <dgm:prSet presAssocID="{39B3FC47-9969-499A-B0DA-502358CD2D07}" presName="parTx" presStyleLbl="revTx" presStyleIdx="4" presStyleCnt="5">
        <dgm:presLayoutVars>
          <dgm:chMax val="0"/>
          <dgm:chPref val="0"/>
        </dgm:presLayoutVars>
      </dgm:prSet>
      <dgm:spPr/>
    </dgm:pt>
  </dgm:ptLst>
  <dgm:cxnLst>
    <dgm:cxn modelId="{5FB25005-6A03-413B-AD8F-109D1F8EC5A4}" type="presOf" srcId="{C3AA6849-BC17-4374-8B46-A980C96386C2}" destId="{809A1605-A525-4D40-97FC-C32797C2B8F2}" srcOrd="0" destOrd="0" presId="urn:microsoft.com/office/officeart/2018/2/layout/IconVerticalSolidList"/>
    <dgm:cxn modelId="{EB154E2C-2D54-4684-B19E-1F163B206CB2}" type="presOf" srcId="{76FC0416-2FCA-4B2D-9FEB-57C5F957F7E4}" destId="{EC824FEF-4E23-4ABB-9D17-CD1E238F10E5}" srcOrd="0" destOrd="0" presId="urn:microsoft.com/office/officeart/2018/2/layout/IconVerticalSolidList"/>
    <dgm:cxn modelId="{A5DD2C32-B49A-42EE-AC0E-ECB9F05D9CBE}" type="presOf" srcId="{B8B78DBB-3436-4408-86BE-66BF1A3D43A3}" destId="{74949933-5055-4B90-B920-5B32A1E6D8E3}" srcOrd="0" destOrd="0" presId="urn:microsoft.com/office/officeart/2018/2/layout/IconVerticalSolidList"/>
    <dgm:cxn modelId="{4E17A55C-4E5E-488E-975C-E378DA1C2F7D}" srcId="{C3AA6849-BC17-4374-8B46-A980C96386C2}" destId="{2270A95C-02C7-4C5F-B2DD-7AB186C40D68}" srcOrd="3" destOrd="0" parTransId="{1A4D6097-7545-41FE-878D-32BC63B5EC09}" sibTransId="{1AD34B88-F3EA-4515-9F7E-5E90C18089EB}"/>
    <dgm:cxn modelId="{10484B54-AC3D-47B9-B3A0-6565696C6867}" srcId="{C3AA6849-BC17-4374-8B46-A980C96386C2}" destId="{650806C4-8428-4345-9D76-574B99BD2938}" srcOrd="2" destOrd="0" parTransId="{ADC1F9A6-42C5-4C99-B905-7D62F29AEBB2}" sibTransId="{45B76686-C179-413A-9767-0BCFB5E34C73}"/>
    <dgm:cxn modelId="{F907869B-DA7A-496D-86F7-E180C26DBA6A}" type="presOf" srcId="{39B3FC47-9969-499A-B0DA-502358CD2D07}" destId="{E6C00DA3-985F-4508-930B-4FD6D0015A52}" srcOrd="0" destOrd="0" presId="urn:microsoft.com/office/officeart/2018/2/layout/IconVerticalSolidList"/>
    <dgm:cxn modelId="{0246649C-41EA-4E07-9D6F-8CB79105E536}" srcId="{C3AA6849-BC17-4374-8B46-A980C96386C2}" destId="{B8B78DBB-3436-4408-86BE-66BF1A3D43A3}" srcOrd="1" destOrd="0" parTransId="{8BBDB6E9-3196-4566-9E85-99186D992B3E}" sibTransId="{DF45F5A8-3780-415A-A8A4-B1F52F4872F7}"/>
    <dgm:cxn modelId="{A38C869E-05A3-47CB-ABE8-7EE0AF66D5A2}" type="presOf" srcId="{650806C4-8428-4345-9D76-574B99BD2938}" destId="{C063DEE1-CD18-4434-87FF-AE74B489D8A1}" srcOrd="0" destOrd="0" presId="urn:microsoft.com/office/officeart/2018/2/layout/IconVerticalSolidList"/>
    <dgm:cxn modelId="{ABB7C0A8-27D9-4DA2-B638-A47003AFC214}" type="presOf" srcId="{2270A95C-02C7-4C5F-B2DD-7AB186C40D68}" destId="{E00044C0-8E06-46C4-8854-7F7A81D5CB12}" srcOrd="0" destOrd="0" presId="urn:microsoft.com/office/officeart/2018/2/layout/IconVerticalSolidList"/>
    <dgm:cxn modelId="{EB5BEBAB-468F-4AC2-8C32-9A715923F7C3}" srcId="{C3AA6849-BC17-4374-8B46-A980C96386C2}" destId="{76FC0416-2FCA-4B2D-9FEB-57C5F957F7E4}" srcOrd="0" destOrd="0" parTransId="{34ECA20A-34B4-4153-90C0-409EF8AAC3EB}" sibTransId="{A11B2564-9F23-4CFF-B728-0FB4DB1678F1}"/>
    <dgm:cxn modelId="{9361B4F7-FE90-4173-9D22-A896493A925D}" srcId="{C3AA6849-BC17-4374-8B46-A980C96386C2}" destId="{39B3FC47-9969-499A-B0DA-502358CD2D07}" srcOrd="4" destOrd="0" parTransId="{4951184F-56E0-4BCC-AB42-32385A4D6093}" sibTransId="{AF11E049-C526-4B2D-A436-52789D03FB00}"/>
    <dgm:cxn modelId="{BF3A91EF-3F33-4A53-9E80-42C6BFBEAD59}" type="presParOf" srcId="{809A1605-A525-4D40-97FC-C32797C2B8F2}" destId="{C43E60F7-373D-4367-96C1-ECFDCE745E05}" srcOrd="0" destOrd="0" presId="urn:microsoft.com/office/officeart/2018/2/layout/IconVerticalSolidList"/>
    <dgm:cxn modelId="{BC026090-808A-4737-9FF7-978F23CCB3F0}" type="presParOf" srcId="{C43E60F7-373D-4367-96C1-ECFDCE745E05}" destId="{7B09D0F8-B89E-4ADC-84B8-336C7A8AE118}" srcOrd="0" destOrd="0" presId="urn:microsoft.com/office/officeart/2018/2/layout/IconVerticalSolidList"/>
    <dgm:cxn modelId="{28F6CBDB-C3E2-48DD-8902-12CE92A96B39}" type="presParOf" srcId="{C43E60F7-373D-4367-96C1-ECFDCE745E05}" destId="{C7F42D79-DCF6-478B-ADC0-431D2B3A7BBE}" srcOrd="1" destOrd="0" presId="urn:microsoft.com/office/officeart/2018/2/layout/IconVerticalSolidList"/>
    <dgm:cxn modelId="{B8DF67C2-B169-46D1-8BEB-BF0AA946B9A6}" type="presParOf" srcId="{C43E60F7-373D-4367-96C1-ECFDCE745E05}" destId="{523E4E47-1860-4457-8A41-43B17A391726}" srcOrd="2" destOrd="0" presId="urn:microsoft.com/office/officeart/2018/2/layout/IconVerticalSolidList"/>
    <dgm:cxn modelId="{2B6DA89F-998E-4A08-920D-F0CEB499FF46}" type="presParOf" srcId="{C43E60F7-373D-4367-96C1-ECFDCE745E05}" destId="{EC824FEF-4E23-4ABB-9D17-CD1E238F10E5}" srcOrd="3" destOrd="0" presId="urn:microsoft.com/office/officeart/2018/2/layout/IconVerticalSolidList"/>
    <dgm:cxn modelId="{29C95EA4-4D4D-4349-AEC2-4D2F945D79DB}" type="presParOf" srcId="{809A1605-A525-4D40-97FC-C32797C2B8F2}" destId="{43208F11-3303-424F-A70A-872CE5AA167D}" srcOrd="1" destOrd="0" presId="urn:microsoft.com/office/officeart/2018/2/layout/IconVerticalSolidList"/>
    <dgm:cxn modelId="{32CA92BC-4C1E-4FED-9AD4-8686EDB6EE85}" type="presParOf" srcId="{809A1605-A525-4D40-97FC-C32797C2B8F2}" destId="{E44E5BBA-B97D-440F-994E-81B753569E1B}" srcOrd="2" destOrd="0" presId="urn:microsoft.com/office/officeart/2018/2/layout/IconVerticalSolidList"/>
    <dgm:cxn modelId="{EE84F503-59A8-4DE7-8968-9C7396908252}" type="presParOf" srcId="{E44E5BBA-B97D-440F-994E-81B753569E1B}" destId="{2884C0C4-140D-49DE-A3CB-8573A9C53FE3}" srcOrd="0" destOrd="0" presId="urn:microsoft.com/office/officeart/2018/2/layout/IconVerticalSolidList"/>
    <dgm:cxn modelId="{9DE890B9-6843-4D42-9DF3-FED7FC254E34}" type="presParOf" srcId="{E44E5BBA-B97D-440F-994E-81B753569E1B}" destId="{85F590A3-7780-4FF1-83CB-AAEF61875563}" srcOrd="1" destOrd="0" presId="urn:microsoft.com/office/officeart/2018/2/layout/IconVerticalSolidList"/>
    <dgm:cxn modelId="{653CF8A8-4203-4BB8-BD1B-80E0F9F4D2DF}" type="presParOf" srcId="{E44E5BBA-B97D-440F-994E-81B753569E1B}" destId="{590A2D9A-D819-4C1A-8280-E8F5BACB4E9F}" srcOrd="2" destOrd="0" presId="urn:microsoft.com/office/officeart/2018/2/layout/IconVerticalSolidList"/>
    <dgm:cxn modelId="{1582A67B-EE6D-453D-94C4-EA851FB51E31}" type="presParOf" srcId="{E44E5BBA-B97D-440F-994E-81B753569E1B}" destId="{74949933-5055-4B90-B920-5B32A1E6D8E3}" srcOrd="3" destOrd="0" presId="urn:microsoft.com/office/officeart/2018/2/layout/IconVerticalSolidList"/>
    <dgm:cxn modelId="{994F2456-08C2-4B67-BDB4-A253E4A7C806}" type="presParOf" srcId="{809A1605-A525-4D40-97FC-C32797C2B8F2}" destId="{9A2EF678-4991-4BFD-8D30-68F617CBBFBF}" srcOrd="3" destOrd="0" presId="urn:microsoft.com/office/officeart/2018/2/layout/IconVerticalSolidList"/>
    <dgm:cxn modelId="{9FE4E0C1-DBA9-4EAD-B814-054C0297A574}" type="presParOf" srcId="{809A1605-A525-4D40-97FC-C32797C2B8F2}" destId="{8804B7AD-6951-48CD-A56E-CD3489AEE037}" srcOrd="4" destOrd="0" presId="urn:microsoft.com/office/officeart/2018/2/layout/IconVerticalSolidList"/>
    <dgm:cxn modelId="{EC46A83A-4DF6-411E-9562-1A07289A2EE4}" type="presParOf" srcId="{8804B7AD-6951-48CD-A56E-CD3489AEE037}" destId="{DE143EC1-360F-4885-80F5-16BABCC068F4}" srcOrd="0" destOrd="0" presId="urn:microsoft.com/office/officeart/2018/2/layout/IconVerticalSolidList"/>
    <dgm:cxn modelId="{B060BF15-3A49-4F5E-944B-AEB4757F3A20}" type="presParOf" srcId="{8804B7AD-6951-48CD-A56E-CD3489AEE037}" destId="{DC5214BF-D773-493A-AB1B-48131F3774F9}" srcOrd="1" destOrd="0" presId="urn:microsoft.com/office/officeart/2018/2/layout/IconVerticalSolidList"/>
    <dgm:cxn modelId="{596D0B03-1CDC-4272-BD8C-04EE741EF65C}" type="presParOf" srcId="{8804B7AD-6951-48CD-A56E-CD3489AEE037}" destId="{CEB259C0-F587-4D59-8A90-50FF10140CC9}" srcOrd="2" destOrd="0" presId="urn:microsoft.com/office/officeart/2018/2/layout/IconVerticalSolidList"/>
    <dgm:cxn modelId="{212F99A3-5DFE-4976-84DC-6FA108CF1684}" type="presParOf" srcId="{8804B7AD-6951-48CD-A56E-CD3489AEE037}" destId="{C063DEE1-CD18-4434-87FF-AE74B489D8A1}" srcOrd="3" destOrd="0" presId="urn:microsoft.com/office/officeart/2018/2/layout/IconVerticalSolidList"/>
    <dgm:cxn modelId="{9FFD6E8F-3FE8-4FC9-AF29-50FE95A93FD6}" type="presParOf" srcId="{809A1605-A525-4D40-97FC-C32797C2B8F2}" destId="{58CC9F83-264F-4AF7-BD45-9B64B47902AA}" srcOrd="5" destOrd="0" presId="urn:microsoft.com/office/officeart/2018/2/layout/IconVerticalSolidList"/>
    <dgm:cxn modelId="{C5A8A5F6-7CF5-4777-94FB-804068DA6DE2}" type="presParOf" srcId="{809A1605-A525-4D40-97FC-C32797C2B8F2}" destId="{55FBF89E-192E-43CB-A61C-DCC5F14EC7A5}" srcOrd="6" destOrd="0" presId="urn:microsoft.com/office/officeart/2018/2/layout/IconVerticalSolidList"/>
    <dgm:cxn modelId="{5EC28458-0CC6-499B-83AD-7976DFE78188}" type="presParOf" srcId="{55FBF89E-192E-43CB-A61C-DCC5F14EC7A5}" destId="{34971FA7-ECC3-4824-8C3A-C6B0088F722C}" srcOrd="0" destOrd="0" presId="urn:microsoft.com/office/officeart/2018/2/layout/IconVerticalSolidList"/>
    <dgm:cxn modelId="{3308026B-35FA-4C81-8703-0FB503CE67B6}" type="presParOf" srcId="{55FBF89E-192E-43CB-A61C-DCC5F14EC7A5}" destId="{ACD0A13A-D7C9-4DFD-BEFE-47BE5058BAD4}" srcOrd="1" destOrd="0" presId="urn:microsoft.com/office/officeart/2018/2/layout/IconVerticalSolidList"/>
    <dgm:cxn modelId="{4BF01C02-43CE-4B1B-A373-B35DCD64115A}" type="presParOf" srcId="{55FBF89E-192E-43CB-A61C-DCC5F14EC7A5}" destId="{D518E17B-D320-4C40-84AC-7C5D7C0E31BF}" srcOrd="2" destOrd="0" presId="urn:microsoft.com/office/officeart/2018/2/layout/IconVerticalSolidList"/>
    <dgm:cxn modelId="{E9EDA220-AE58-4276-A5C8-DDA3D294B604}" type="presParOf" srcId="{55FBF89E-192E-43CB-A61C-DCC5F14EC7A5}" destId="{E00044C0-8E06-46C4-8854-7F7A81D5CB12}" srcOrd="3" destOrd="0" presId="urn:microsoft.com/office/officeart/2018/2/layout/IconVerticalSolidList"/>
    <dgm:cxn modelId="{532F60DF-55DF-470D-8E06-FCCF1250DA0A}" type="presParOf" srcId="{809A1605-A525-4D40-97FC-C32797C2B8F2}" destId="{F136FDE7-42AB-460E-9A3F-E7A19840A787}" srcOrd="7" destOrd="0" presId="urn:microsoft.com/office/officeart/2018/2/layout/IconVerticalSolidList"/>
    <dgm:cxn modelId="{75C43A16-3837-4F4B-B695-5FE07572CFDC}" type="presParOf" srcId="{809A1605-A525-4D40-97FC-C32797C2B8F2}" destId="{410D71A7-B493-424E-9C33-A00E4295C64F}" srcOrd="8" destOrd="0" presId="urn:microsoft.com/office/officeart/2018/2/layout/IconVerticalSolidList"/>
    <dgm:cxn modelId="{666B536A-57A0-406B-95A8-F0E63501F185}" type="presParOf" srcId="{410D71A7-B493-424E-9C33-A00E4295C64F}" destId="{E72BC150-1D8E-4DB6-825D-B3AF775A1B57}" srcOrd="0" destOrd="0" presId="urn:microsoft.com/office/officeart/2018/2/layout/IconVerticalSolidList"/>
    <dgm:cxn modelId="{0498788C-BE89-40B6-A14C-C8AC04C2BB0F}" type="presParOf" srcId="{410D71A7-B493-424E-9C33-A00E4295C64F}" destId="{3179A303-AD02-436C-92DD-A354174A8F61}" srcOrd="1" destOrd="0" presId="urn:microsoft.com/office/officeart/2018/2/layout/IconVerticalSolidList"/>
    <dgm:cxn modelId="{545ED290-AE20-4F82-BC95-C1804A3ECC12}" type="presParOf" srcId="{410D71A7-B493-424E-9C33-A00E4295C64F}" destId="{4F860FD1-7DE6-4C64-8D53-C98772A999FF}" srcOrd="2" destOrd="0" presId="urn:microsoft.com/office/officeart/2018/2/layout/IconVerticalSolidList"/>
    <dgm:cxn modelId="{5AC7FBF7-5DA8-441A-ADAA-A7DF5D3D2A18}" type="presParOf" srcId="{410D71A7-B493-424E-9C33-A00E4295C64F}" destId="{E6C00DA3-985F-4508-930B-4FD6D0015A5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744B17-DCEF-453E-800B-99B2D3FB24D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6405C98-E51E-45DC-8954-3C07742B4D27}">
      <dgm:prSet/>
      <dgm:spPr/>
      <dgm:t>
        <a:bodyPr/>
        <a:lstStyle/>
        <a:p>
          <a:pPr>
            <a:lnSpc>
              <a:spcPct val="100000"/>
            </a:lnSpc>
          </a:pPr>
          <a:r>
            <a:rPr lang="en-US" dirty="0">
              <a:latin typeface="Arial" panose="020B0604020202020204" pitchFamily="34" charset="0"/>
              <a:cs typeface="Arial" panose="020B0604020202020204" pitchFamily="34" charset="0"/>
            </a:rPr>
            <a:t>Language awareness refers to a clear understanding of the different languages and their usage in various contexts (</a:t>
          </a:r>
          <a:r>
            <a:rPr lang="en-US" dirty="0" err="1">
              <a:latin typeface="Arial" panose="020B0604020202020204" pitchFamily="34" charset="0"/>
              <a:cs typeface="Arial" panose="020B0604020202020204" pitchFamily="34" charset="0"/>
            </a:rPr>
            <a:t>Beaudrie</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Amezcua</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Loza</a:t>
          </a:r>
          <a:r>
            <a:rPr lang="en-US" dirty="0">
              <a:latin typeface="Arial" panose="020B0604020202020204" pitchFamily="34" charset="0"/>
              <a:cs typeface="Arial" panose="020B0604020202020204" pitchFamily="34" charset="0"/>
            </a:rPr>
            <a:t>, 2020). </a:t>
          </a:r>
        </a:p>
      </dgm:t>
    </dgm:pt>
    <dgm:pt modelId="{FA365C4F-E09F-4C5A-A566-AF839B5F2891}" type="parTrans" cxnId="{130FB606-A04B-4891-A70B-DFA16045D724}">
      <dgm:prSet/>
      <dgm:spPr/>
      <dgm:t>
        <a:bodyPr/>
        <a:lstStyle/>
        <a:p>
          <a:endParaRPr lang="en-US"/>
        </a:p>
      </dgm:t>
    </dgm:pt>
    <dgm:pt modelId="{76521D8C-31FC-4A53-8C5F-FADAF8E2E2F7}" type="sibTrans" cxnId="{130FB606-A04B-4891-A70B-DFA16045D724}">
      <dgm:prSet/>
      <dgm:spPr/>
      <dgm:t>
        <a:bodyPr/>
        <a:lstStyle/>
        <a:p>
          <a:endParaRPr lang="en-US"/>
        </a:p>
      </dgm:t>
    </dgm:pt>
    <dgm:pt modelId="{F10A2E87-11F7-4168-8F66-AC2C9CCED9CE}">
      <dgm:prSet/>
      <dgm:spPr/>
      <dgm:t>
        <a:bodyPr/>
        <a:lstStyle/>
        <a:p>
          <a:pPr>
            <a:lnSpc>
              <a:spcPct val="100000"/>
            </a:lnSpc>
          </a:pPr>
          <a:r>
            <a:rPr lang="en-US" dirty="0">
              <a:latin typeface="Arial" panose="020B0604020202020204" pitchFamily="34" charset="0"/>
              <a:cs typeface="Arial" panose="020B0604020202020204" pitchFamily="34" charset="0"/>
            </a:rPr>
            <a:t>Staff in Diversity Hotel and Spa can demonstrate the language awareness in the following ways to interact with the varied customers from diverse cultural backgrounds: </a:t>
          </a:r>
        </a:p>
      </dgm:t>
    </dgm:pt>
    <dgm:pt modelId="{BB3A117F-D50A-4AC4-A098-7DD74C15B166}" type="parTrans" cxnId="{2E416788-82E2-4736-A0D4-289BB2E13A79}">
      <dgm:prSet/>
      <dgm:spPr/>
      <dgm:t>
        <a:bodyPr/>
        <a:lstStyle/>
        <a:p>
          <a:endParaRPr lang="en-US"/>
        </a:p>
      </dgm:t>
    </dgm:pt>
    <dgm:pt modelId="{74111ABC-F037-4D62-B278-5202ECA0F28F}" type="sibTrans" cxnId="{2E416788-82E2-4736-A0D4-289BB2E13A79}">
      <dgm:prSet/>
      <dgm:spPr/>
      <dgm:t>
        <a:bodyPr/>
        <a:lstStyle/>
        <a:p>
          <a:endParaRPr lang="en-US"/>
        </a:p>
      </dgm:t>
    </dgm:pt>
    <dgm:pt modelId="{CCD1F844-A00B-479C-A5C8-C03AE29DE4E8}">
      <dgm:prSet/>
      <dgm:spPr/>
      <dgm:t>
        <a:bodyPr/>
        <a:lstStyle/>
        <a:p>
          <a:pPr>
            <a:lnSpc>
              <a:spcPct val="100000"/>
            </a:lnSpc>
          </a:pPr>
          <a:r>
            <a:rPr lang="en-US" dirty="0">
              <a:latin typeface="Arial" panose="020B0604020202020204" pitchFamily="34" charset="0"/>
              <a:cs typeface="Arial" panose="020B0604020202020204" pitchFamily="34" charset="0"/>
            </a:rPr>
            <a:t>Listening and speaking. </a:t>
          </a:r>
        </a:p>
      </dgm:t>
    </dgm:pt>
    <dgm:pt modelId="{7776D6D7-F89B-4C60-B3ED-91EA82BA4840}" type="parTrans" cxnId="{F32EEF9E-318E-403C-BA3E-193FE481EFBA}">
      <dgm:prSet/>
      <dgm:spPr/>
      <dgm:t>
        <a:bodyPr/>
        <a:lstStyle/>
        <a:p>
          <a:endParaRPr lang="en-US"/>
        </a:p>
      </dgm:t>
    </dgm:pt>
    <dgm:pt modelId="{164D7611-B807-4872-A921-7AAB56308E52}" type="sibTrans" cxnId="{F32EEF9E-318E-403C-BA3E-193FE481EFBA}">
      <dgm:prSet/>
      <dgm:spPr/>
      <dgm:t>
        <a:bodyPr/>
        <a:lstStyle/>
        <a:p>
          <a:endParaRPr lang="en-US"/>
        </a:p>
      </dgm:t>
    </dgm:pt>
    <dgm:pt modelId="{62464446-5772-42A6-B497-9B965FCFDADF}">
      <dgm:prSet/>
      <dgm:spPr/>
      <dgm:t>
        <a:bodyPr/>
        <a:lstStyle/>
        <a:p>
          <a:pPr>
            <a:lnSpc>
              <a:spcPct val="100000"/>
            </a:lnSpc>
          </a:pPr>
          <a:r>
            <a:rPr lang="en-US" dirty="0">
              <a:latin typeface="Arial" panose="020B0604020202020204" pitchFamily="34" charset="0"/>
              <a:cs typeface="Arial" panose="020B0604020202020204" pitchFamily="34" charset="0"/>
            </a:rPr>
            <a:t>Cultural sensitivity (</a:t>
          </a:r>
          <a:r>
            <a:rPr lang="en-US" dirty="0" err="1">
              <a:latin typeface="Arial" panose="020B0604020202020204" pitchFamily="34" charset="0"/>
              <a:cs typeface="Arial" panose="020B0604020202020204" pitchFamily="34" charset="0"/>
            </a:rPr>
            <a:t>Beaudrie</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Amezcua</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Loza</a:t>
          </a:r>
          <a:r>
            <a:rPr lang="en-US" dirty="0">
              <a:latin typeface="Arial" panose="020B0604020202020204" pitchFamily="34" charset="0"/>
              <a:cs typeface="Arial" panose="020B0604020202020204" pitchFamily="34" charset="0"/>
            </a:rPr>
            <a:t>, 2019).</a:t>
          </a:r>
        </a:p>
      </dgm:t>
    </dgm:pt>
    <dgm:pt modelId="{6FF438B0-4C64-41DA-BF00-36E62E6ECB9F}" type="parTrans" cxnId="{21F2C22A-D924-4D24-B74E-6D2BA75AE692}">
      <dgm:prSet/>
      <dgm:spPr/>
      <dgm:t>
        <a:bodyPr/>
        <a:lstStyle/>
        <a:p>
          <a:endParaRPr lang="en-US"/>
        </a:p>
      </dgm:t>
    </dgm:pt>
    <dgm:pt modelId="{34196049-D504-4D0E-9E6F-6445DDB3107E}" type="sibTrans" cxnId="{21F2C22A-D924-4D24-B74E-6D2BA75AE692}">
      <dgm:prSet/>
      <dgm:spPr/>
      <dgm:t>
        <a:bodyPr/>
        <a:lstStyle/>
        <a:p>
          <a:endParaRPr lang="en-US"/>
        </a:p>
      </dgm:t>
    </dgm:pt>
    <dgm:pt modelId="{3E347D3A-FBE0-48AF-93A4-38FBC22F7C91}">
      <dgm:prSet/>
      <dgm:spPr/>
      <dgm:t>
        <a:bodyPr/>
        <a:lstStyle/>
        <a:p>
          <a:pPr>
            <a:lnSpc>
              <a:spcPct val="100000"/>
            </a:lnSpc>
          </a:pPr>
          <a:r>
            <a:rPr lang="en-US" dirty="0">
              <a:latin typeface="Arial" panose="020B0604020202020204" pitchFamily="34" charset="0"/>
              <a:cs typeface="Arial" panose="020B0604020202020204" pitchFamily="34" charset="0"/>
            </a:rPr>
            <a:t>Reading and comprehension. </a:t>
          </a:r>
        </a:p>
      </dgm:t>
    </dgm:pt>
    <dgm:pt modelId="{EFBFD673-B5FA-4ED7-9EAD-51D039EC2106}" type="parTrans" cxnId="{BD806323-D1C7-4247-97F5-F51DF924ECF8}">
      <dgm:prSet/>
      <dgm:spPr/>
      <dgm:t>
        <a:bodyPr/>
        <a:lstStyle/>
        <a:p>
          <a:endParaRPr lang="en-US"/>
        </a:p>
      </dgm:t>
    </dgm:pt>
    <dgm:pt modelId="{BD404C01-D674-4B9F-9D07-EFEC16F6D355}" type="sibTrans" cxnId="{BD806323-D1C7-4247-97F5-F51DF924ECF8}">
      <dgm:prSet/>
      <dgm:spPr/>
      <dgm:t>
        <a:bodyPr/>
        <a:lstStyle/>
        <a:p>
          <a:endParaRPr lang="en-US"/>
        </a:p>
      </dgm:t>
    </dgm:pt>
    <dgm:pt modelId="{4BAA6107-5AB4-41AC-BBBC-F1274330F02A}">
      <dgm:prSet/>
      <dgm:spPr/>
      <dgm:t>
        <a:bodyPr/>
        <a:lstStyle/>
        <a:p>
          <a:pPr>
            <a:lnSpc>
              <a:spcPct val="100000"/>
            </a:lnSpc>
          </a:pPr>
          <a:r>
            <a:rPr lang="en-US" dirty="0">
              <a:latin typeface="Arial" panose="020B0604020202020204" pitchFamily="34" charset="0"/>
              <a:cs typeface="Arial" panose="020B0604020202020204" pitchFamily="34" charset="0"/>
            </a:rPr>
            <a:t>Writing and Grammar.</a:t>
          </a:r>
        </a:p>
      </dgm:t>
    </dgm:pt>
    <dgm:pt modelId="{750D7791-ECD2-4A2F-B1C7-149606A69485}" type="parTrans" cxnId="{C5F9567A-5D2E-42B9-8631-D94A65EBEAEF}">
      <dgm:prSet/>
      <dgm:spPr/>
      <dgm:t>
        <a:bodyPr/>
        <a:lstStyle/>
        <a:p>
          <a:endParaRPr lang="en-US"/>
        </a:p>
      </dgm:t>
    </dgm:pt>
    <dgm:pt modelId="{1C2338E2-AF2C-4425-BCE5-D4A61B5A264D}" type="sibTrans" cxnId="{C5F9567A-5D2E-42B9-8631-D94A65EBEAEF}">
      <dgm:prSet/>
      <dgm:spPr/>
      <dgm:t>
        <a:bodyPr/>
        <a:lstStyle/>
        <a:p>
          <a:endParaRPr lang="en-US"/>
        </a:p>
      </dgm:t>
    </dgm:pt>
    <dgm:pt modelId="{09146CC4-C932-43B2-BDB4-B6F45F7C53D8}" type="pres">
      <dgm:prSet presAssocID="{39744B17-DCEF-453E-800B-99B2D3FB24D6}" presName="root" presStyleCnt="0">
        <dgm:presLayoutVars>
          <dgm:dir/>
          <dgm:resizeHandles val="exact"/>
        </dgm:presLayoutVars>
      </dgm:prSet>
      <dgm:spPr/>
    </dgm:pt>
    <dgm:pt modelId="{A548A485-3ED2-424F-AE33-218E6D18588A}" type="pres">
      <dgm:prSet presAssocID="{86405C98-E51E-45DC-8954-3C07742B4D27}" presName="compNode" presStyleCnt="0"/>
      <dgm:spPr/>
    </dgm:pt>
    <dgm:pt modelId="{2B053F13-1361-4164-AE82-A79A017F7631}" type="pres">
      <dgm:prSet presAssocID="{86405C98-E51E-45DC-8954-3C07742B4D27}" presName="bgRect" presStyleLbl="bgShp" presStyleIdx="0" presStyleCnt="6"/>
      <dgm:spPr/>
    </dgm:pt>
    <dgm:pt modelId="{4CEBE86A-5D8F-40D8-B6C7-FF4852C93684}" type="pres">
      <dgm:prSet presAssocID="{86405C98-E51E-45DC-8954-3C07742B4D27}"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ngue"/>
        </a:ext>
      </dgm:extLst>
    </dgm:pt>
    <dgm:pt modelId="{39A3AA3A-41D5-4696-A05F-F43D000DAFD9}" type="pres">
      <dgm:prSet presAssocID="{86405C98-E51E-45DC-8954-3C07742B4D27}" presName="spaceRect" presStyleCnt="0"/>
      <dgm:spPr/>
    </dgm:pt>
    <dgm:pt modelId="{6B5159E7-8A7B-4938-8443-ACAB1A7E986E}" type="pres">
      <dgm:prSet presAssocID="{86405C98-E51E-45DC-8954-3C07742B4D27}" presName="parTx" presStyleLbl="revTx" presStyleIdx="0" presStyleCnt="6">
        <dgm:presLayoutVars>
          <dgm:chMax val="0"/>
          <dgm:chPref val="0"/>
        </dgm:presLayoutVars>
      </dgm:prSet>
      <dgm:spPr/>
    </dgm:pt>
    <dgm:pt modelId="{1A8FF307-DC30-40D7-942B-733F5F9EBDA4}" type="pres">
      <dgm:prSet presAssocID="{76521D8C-31FC-4A53-8C5F-FADAF8E2E2F7}" presName="sibTrans" presStyleCnt="0"/>
      <dgm:spPr/>
    </dgm:pt>
    <dgm:pt modelId="{D4D8F74D-E902-4A89-BA5C-A7229E0574E1}" type="pres">
      <dgm:prSet presAssocID="{F10A2E87-11F7-4168-8F66-AC2C9CCED9CE}" presName="compNode" presStyleCnt="0"/>
      <dgm:spPr/>
    </dgm:pt>
    <dgm:pt modelId="{3A7B35A0-3E32-476B-AC0B-373D725CBC71}" type="pres">
      <dgm:prSet presAssocID="{F10A2E87-11F7-4168-8F66-AC2C9CCED9CE}" presName="bgRect" presStyleLbl="bgShp" presStyleIdx="1" presStyleCnt="6"/>
      <dgm:spPr/>
    </dgm:pt>
    <dgm:pt modelId="{90084621-B6CE-4579-8B78-2C103366762A}" type="pres">
      <dgm:prSet presAssocID="{F10A2E87-11F7-4168-8F66-AC2C9CCED9C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B8F5CC5B-3B01-4E50-A88B-69A29D249A01}" type="pres">
      <dgm:prSet presAssocID="{F10A2E87-11F7-4168-8F66-AC2C9CCED9CE}" presName="spaceRect" presStyleCnt="0"/>
      <dgm:spPr/>
    </dgm:pt>
    <dgm:pt modelId="{0514CD6E-BDC8-4CF1-9028-E01A6757FD03}" type="pres">
      <dgm:prSet presAssocID="{F10A2E87-11F7-4168-8F66-AC2C9CCED9CE}" presName="parTx" presStyleLbl="revTx" presStyleIdx="1" presStyleCnt="6">
        <dgm:presLayoutVars>
          <dgm:chMax val="0"/>
          <dgm:chPref val="0"/>
        </dgm:presLayoutVars>
      </dgm:prSet>
      <dgm:spPr/>
    </dgm:pt>
    <dgm:pt modelId="{6B505048-B9C0-4F6F-9AE0-7E9B0C47B681}" type="pres">
      <dgm:prSet presAssocID="{74111ABC-F037-4D62-B278-5202ECA0F28F}" presName="sibTrans" presStyleCnt="0"/>
      <dgm:spPr/>
    </dgm:pt>
    <dgm:pt modelId="{1137C850-DC5F-4204-909C-FC6579BC693F}" type="pres">
      <dgm:prSet presAssocID="{CCD1F844-A00B-479C-A5C8-C03AE29DE4E8}" presName="compNode" presStyleCnt="0"/>
      <dgm:spPr/>
    </dgm:pt>
    <dgm:pt modelId="{DD955C45-F53D-4350-8C54-6B54C7DD1483}" type="pres">
      <dgm:prSet presAssocID="{CCD1F844-A00B-479C-A5C8-C03AE29DE4E8}" presName="bgRect" presStyleLbl="bgShp" presStyleIdx="2" presStyleCnt="6" custLinFactNeighborX="359" custLinFactNeighborY="-3830"/>
      <dgm:spPr/>
    </dgm:pt>
    <dgm:pt modelId="{CBB2FC9A-2B1F-4947-8574-884CD4699A9A}" type="pres">
      <dgm:prSet presAssocID="{CCD1F844-A00B-479C-A5C8-C03AE29DE4E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adio microphone"/>
        </a:ext>
      </dgm:extLst>
    </dgm:pt>
    <dgm:pt modelId="{6CCE1B5B-8A8F-4101-89DB-623E8E2F3371}" type="pres">
      <dgm:prSet presAssocID="{CCD1F844-A00B-479C-A5C8-C03AE29DE4E8}" presName="spaceRect" presStyleCnt="0"/>
      <dgm:spPr/>
    </dgm:pt>
    <dgm:pt modelId="{B18F6B35-5B76-4A4B-A28B-A67FA8232D7A}" type="pres">
      <dgm:prSet presAssocID="{CCD1F844-A00B-479C-A5C8-C03AE29DE4E8}" presName="parTx" presStyleLbl="revTx" presStyleIdx="2" presStyleCnt="6">
        <dgm:presLayoutVars>
          <dgm:chMax val="0"/>
          <dgm:chPref val="0"/>
        </dgm:presLayoutVars>
      </dgm:prSet>
      <dgm:spPr/>
    </dgm:pt>
    <dgm:pt modelId="{C988F662-DE4A-4635-8263-DC7948CECA4C}" type="pres">
      <dgm:prSet presAssocID="{164D7611-B807-4872-A921-7AAB56308E52}" presName="sibTrans" presStyleCnt="0"/>
      <dgm:spPr/>
    </dgm:pt>
    <dgm:pt modelId="{448E8CCC-173D-4C87-A972-0DACCF8285F2}" type="pres">
      <dgm:prSet presAssocID="{62464446-5772-42A6-B497-9B965FCFDADF}" presName="compNode" presStyleCnt="0"/>
      <dgm:spPr/>
    </dgm:pt>
    <dgm:pt modelId="{4711A262-88E4-4786-B0B0-E32CC553FECB}" type="pres">
      <dgm:prSet presAssocID="{62464446-5772-42A6-B497-9B965FCFDADF}" presName="bgRect" presStyleLbl="bgShp" presStyleIdx="3" presStyleCnt="6"/>
      <dgm:spPr/>
    </dgm:pt>
    <dgm:pt modelId="{B010D051-129C-44CC-BB81-DC5C8AA7B34C}" type="pres">
      <dgm:prSet presAssocID="{62464446-5772-42A6-B497-9B965FCFDA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ngel Face Outline"/>
        </a:ext>
      </dgm:extLst>
    </dgm:pt>
    <dgm:pt modelId="{B079E704-A2F5-4281-BAA7-131598A86EC1}" type="pres">
      <dgm:prSet presAssocID="{62464446-5772-42A6-B497-9B965FCFDADF}" presName="spaceRect" presStyleCnt="0"/>
      <dgm:spPr/>
    </dgm:pt>
    <dgm:pt modelId="{7E0B3317-7A05-4D1C-9C17-7BFC2101B393}" type="pres">
      <dgm:prSet presAssocID="{62464446-5772-42A6-B497-9B965FCFDADF}" presName="parTx" presStyleLbl="revTx" presStyleIdx="3" presStyleCnt="6">
        <dgm:presLayoutVars>
          <dgm:chMax val="0"/>
          <dgm:chPref val="0"/>
        </dgm:presLayoutVars>
      </dgm:prSet>
      <dgm:spPr/>
    </dgm:pt>
    <dgm:pt modelId="{6065A1CF-1B26-4854-8BB0-747DD0347C3D}" type="pres">
      <dgm:prSet presAssocID="{34196049-D504-4D0E-9E6F-6445DDB3107E}" presName="sibTrans" presStyleCnt="0"/>
      <dgm:spPr/>
    </dgm:pt>
    <dgm:pt modelId="{4272B49B-F08E-4F6E-B27E-15D6FE9FE085}" type="pres">
      <dgm:prSet presAssocID="{3E347D3A-FBE0-48AF-93A4-38FBC22F7C91}" presName="compNode" presStyleCnt="0"/>
      <dgm:spPr/>
    </dgm:pt>
    <dgm:pt modelId="{6370C118-580A-498C-AC2A-1B1EA0D73B6E}" type="pres">
      <dgm:prSet presAssocID="{3E347D3A-FBE0-48AF-93A4-38FBC22F7C91}" presName="bgRect" presStyleLbl="bgShp" presStyleIdx="4" presStyleCnt="6" custLinFactNeighborX="433" custLinFactNeighborY="-5834"/>
      <dgm:spPr/>
    </dgm:pt>
    <dgm:pt modelId="{5662667A-C85E-4165-887E-79594D067EFF}" type="pres">
      <dgm:prSet presAssocID="{3E347D3A-FBE0-48AF-93A4-38FBC22F7C9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F381AEC3-8562-4913-B3D8-AAA285F7AF78}" type="pres">
      <dgm:prSet presAssocID="{3E347D3A-FBE0-48AF-93A4-38FBC22F7C91}" presName="spaceRect" presStyleCnt="0"/>
      <dgm:spPr/>
    </dgm:pt>
    <dgm:pt modelId="{FDC0B0A7-788B-42CD-B903-97BC56FA3E89}" type="pres">
      <dgm:prSet presAssocID="{3E347D3A-FBE0-48AF-93A4-38FBC22F7C91}" presName="parTx" presStyleLbl="revTx" presStyleIdx="4" presStyleCnt="6">
        <dgm:presLayoutVars>
          <dgm:chMax val="0"/>
          <dgm:chPref val="0"/>
        </dgm:presLayoutVars>
      </dgm:prSet>
      <dgm:spPr/>
    </dgm:pt>
    <dgm:pt modelId="{8C148EB9-B351-4038-868C-828C1161E7ED}" type="pres">
      <dgm:prSet presAssocID="{BD404C01-D674-4B9F-9D07-EFEC16F6D355}" presName="sibTrans" presStyleCnt="0"/>
      <dgm:spPr/>
    </dgm:pt>
    <dgm:pt modelId="{75CD231A-BE84-4DE8-8543-EE0BB4509FF4}" type="pres">
      <dgm:prSet presAssocID="{4BAA6107-5AB4-41AC-BBBC-F1274330F02A}" presName="compNode" presStyleCnt="0"/>
      <dgm:spPr/>
    </dgm:pt>
    <dgm:pt modelId="{1392A9B3-A92C-4A2A-9EE7-B390D3EA2398}" type="pres">
      <dgm:prSet presAssocID="{4BAA6107-5AB4-41AC-BBBC-F1274330F02A}" presName="bgRect" presStyleLbl="bgShp" presStyleIdx="5" presStyleCnt="6"/>
      <dgm:spPr/>
    </dgm:pt>
    <dgm:pt modelId="{44FA97FF-49D8-4FA8-A13E-B27DA36E40A3}" type="pres">
      <dgm:prSet presAssocID="{4BAA6107-5AB4-41AC-BBBC-F1274330F02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ncil"/>
        </a:ext>
      </dgm:extLst>
    </dgm:pt>
    <dgm:pt modelId="{B1A5279E-C6CD-48EB-AD79-885F7A2769C2}" type="pres">
      <dgm:prSet presAssocID="{4BAA6107-5AB4-41AC-BBBC-F1274330F02A}" presName="spaceRect" presStyleCnt="0"/>
      <dgm:spPr/>
    </dgm:pt>
    <dgm:pt modelId="{D8B4ABB6-0995-4AFF-9540-82387A8DC32B}" type="pres">
      <dgm:prSet presAssocID="{4BAA6107-5AB4-41AC-BBBC-F1274330F02A}" presName="parTx" presStyleLbl="revTx" presStyleIdx="5" presStyleCnt="6">
        <dgm:presLayoutVars>
          <dgm:chMax val="0"/>
          <dgm:chPref val="0"/>
        </dgm:presLayoutVars>
      </dgm:prSet>
      <dgm:spPr/>
    </dgm:pt>
  </dgm:ptLst>
  <dgm:cxnLst>
    <dgm:cxn modelId="{130FB606-A04B-4891-A70B-DFA16045D724}" srcId="{39744B17-DCEF-453E-800B-99B2D3FB24D6}" destId="{86405C98-E51E-45DC-8954-3C07742B4D27}" srcOrd="0" destOrd="0" parTransId="{FA365C4F-E09F-4C5A-A566-AF839B5F2891}" sibTransId="{76521D8C-31FC-4A53-8C5F-FADAF8E2E2F7}"/>
    <dgm:cxn modelId="{BD806323-D1C7-4247-97F5-F51DF924ECF8}" srcId="{39744B17-DCEF-453E-800B-99B2D3FB24D6}" destId="{3E347D3A-FBE0-48AF-93A4-38FBC22F7C91}" srcOrd="4" destOrd="0" parTransId="{EFBFD673-B5FA-4ED7-9EAD-51D039EC2106}" sibTransId="{BD404C01-D674-4B9F-9D07-EFEC16F6D355}"/>
    <dgm:cxn modelId="{21F2C22A-D924-4D24-B74E-6D2BA75AE692}" srcId="{39744B17-DCEF-453E-800B-99B2D3FB24D6}" destId="{62464446-5772-42A6-B497-9B965FCFDADF}" srcOrd="3" destOrd="0" parTransId="{6FF438B0-4C64-41DA-BF00-36E62E6ECB9F}" sibTransId="{34196049-D504-4D0E-9E6F-6445DDB3107E}"/>
    <dgm:cxn modelId="{75A1226D-3604-4011-8CCC-C48EAB027ADE}" type="presOf" srcId="{3E347D3A-FBE0-48AF-93A4-38FBC22F7C91}" destId="{FDC0B0A7-788B-42CD-B903-97BC56FA3E89}" srcOrd="0" destOrd="0" presId="urn:microsoft.com/office/officeart/2018/2/layout/IconVerticalSolidList"/>
    <dgm:cxn modelId="{DF7C5176-714F-4001-8B0B-FFD4DBF54E05}" type="presOf" srcId="{CCD1F844-A00B-479C-A5C8-C03AE29DE4E8}" destId="{B18F6B35-5B76-4A4B-A28B-A67FA8232D7A}" srcOrd="0" destOrd="0" presId="urn:microsoft.com/office/officeart/2018/2/layout/IconVerticalSolidList"/>
    <dgm:cxn modelId="{428B9D58-56D2-43D5-8369-E409A86758FE}" type="presOf" srcId="{62464446-5772-42A6-B497-9B965FCFDADF}" destId="{7E0B3317-7A05-4D1C-9C17-7BFC2101B393}" srcOrd="0" destOrd="0" presId="urn:microsoft.com/office/officeart/2018/2/layout/IconVerticalSolidList"/>
    <dgm:cxn modelId="{C5F9567A-5D2E-42B9-8631-D94A65EBEAEF}" srcId="{39744B17-DCEF-453E-800B-99B2D3FB24D6}" destId="{4BAA6107-5AB4-41AC-BBBC-F1274330F02A}" srcOrd="5" destOrd="0" parTransId="{750D7791-ECD2-4A2F-B1C7-149606A69485}" sibTransId="{1C2338E2-AF2C-4425-BCE5-D4A61B5A264D}"/>
    <dgm:cxn modelId="{2E416788-82E2-4736-A0D4-289BB2E13A79}" srcId="{39744B17-DCEF-453E-800B-99B2D3FB24D6}" destId="{F10A2E87-11F7-4168-8F66-AC2C9CCED9CE}" srcOrd="1" destOrd="0" parTransId="{BB3A117F-D50A-4AC4-A098-7DD74C15B166}" sibTransId="{74111ABC-F037-4D62-B278-5202ECA0F28F}"/>
    <dgm:cxn modelId="{F32EEF9E-318E-403C-BA3E-193FE481EFBA}" srcId="{39744B17-DCEF-453E-800B-99B2D3FB24D6}" destId="{CCD1F844-A00B-479C-A5C8-C03AE29DE4E8}" srcOrd="2" destOrd="0" parTransId="{7776D6D7-F89B-4C60-B3ED-91EA82BA4840}" sibTransId="{164D7611-B807-4872-A921-7AAB56308E52}"/>
    <dgm:cxn modelId="{DE3AB9B4-9509-4A05-9D49-50A5A5F6E4DA}" type="presOf" srcId="{F10A2E87-11F7-4168-8F66-AC2C9CCED9CE}" destId="{0514CD6E-BDC8-4CF1-9028-E01A6757FD03}" srcOrd="0" destOrd="0" presId="urn:microsoft.com/office/officeart/2018/2/layout/IconVerticalSolidList"/>
    <dgm:cxn modelId="{2724AFE2-457D-44D1-BC5E-9F2ACDD1DB82}" type="presOf" srcId="{39744B17-DCEF-453E-800B-99B2D3FB24D6}" destId="{09146CC4-C932-43B2-BDB4-B6F45F7C53D8}" srcOrd="0" destOrd="0" presId="urn:microsoft.com/office/officeart/2018/2/layout/IconVerticalSolidList"/>
    <dgm:cxn modelId="{E42A1EEC-D848-43C5-AC9A-97885DF97D9A}" type="presOf" srcId="{4BAA6107-5AB4-41AC-BBBC-F1274330F02A}" destId="{D8B4ABB6-0995-4AFF-9540-82387A8DC32B}" srcOrd="0" destOrd="0" presId="urn:microsoft.com/office/officeart/2018/2/layout/IconVerticalSolidList"/>
    <dgm:cxn modelId="{8311DCEF-4DD3-4B02-B9EC-C7B993AA25C7}" type="presOf" srcId="{86405C98-E51E-45DC-8954-3C07742B4D27}" destId="{6B5159E7-8A7B-4938-8443-ACAB1A7E986E}" srcOrd="0" destOrd="0" presId="urn:microsoft.com/office/officeart/2018/2/layout/IconVerticalSolidList"/>
    <dgm:cxn modelId="{8E0D219B-EDB3-483F-9445-0668EB629CF8}" type="presParOf" srcId="{09146CC4-C932-43B2-BDB4-B6F45F7C53D8}" destId="{A548A485-3ED2-424F-AE33-218E6D18588A}" srcOrd="0" destOrd="0" presId="urn:microsoft.com/office/officeart/2018/2/layout/IconVerticalSolidList"/>
    <dgm:cxn modelId="{1BB5C1E4-D66B-4712-8307-BF474A33F9F0}" type="presParOf" srcId="{A548A485-3ED2-424F-AE33-218E6D18588A}" destId="{2B053F13-1361-4164-AE82-A79A017F7631}" srcOrd="0" destOrd="0" presId="urn:microsoft.com/office/officeart/2018/2/layout/IconVerticalSolidList"/>
    <dgm:cxn modelId="{632F2040-FD29-4AED-AC2D-63BA68517C54}" type="presParOf" srcId="{A548A485-3ED2-424F-AE33-218E6D18588A}" destId="{4CEBE86A-5D8F-40D8-B6C7-FF4852C93684}" srcOrd="1" destOrd="0" presId="urn:microsoft.com/office/officeart/2018/2/layout/IconVerticalSolidList"/>
    <dgm:cxn modelId="{0E532CED-AC51-41F2-AF49-51D9081FC148}" type="presParOf" srcId="{A548A485-3ED2-424F-AE33-218E6D18588A}" destId="{39A3AA3A-41D5-4696-A05F-F43D000DAFD9}" srcOrd="2" destOrd="0" presId="urn:microsoft.com/office/officeart/2018/2/layout/IconVerticalSolidList"/>
    <dgm:cxn modelId="{BE99D315-DB05-4FC8-8CF9-205CCBCEF497}" type="presParOf" srcId="{A548A485-3ED2-424F-AE33-218E6D18588A}" destId="{6B5159E7-8A7B-4938-8443-ACAB1A7E986E}" srcOrd="3" destOrd="0" presId="urn:microsoft.com/office/officeart/2018/2/layout/IconVerticalSolidList"/>
    <dgm:cxn modelId="{AB8801F6-CD7F-4EA0-BD7E-A161F071AC9F}" type="presParOf" srcId="{09146CC4-C932-43B2-BDB4-B6F45F7C53D8}" destId="{1A8FF307-DC30-40D7-942B-733F5F9EBDA4}" srcOrd="1" destOrd="0" presId="urn:microsoft.com/office/officeart/2018/2/layout/IconVerticalSolidList"/>
    <dgm:cxn modelId="{50044E47-2513-4AA7-9E00-5EB38F899C4A}" type="presParOf" srcId="{09146CC4-C932-43B2-BDB4-B6F45F7C53D8}" destId="{D4D8F74D-E902-4A89-BA5C-A7229E0574E1}" srcOrd="2" destOrd="0" presId="urn:microsoft.com/office/officeart/2018/2/layout/IconVerticalSolidList"/>
    <dgm:cxn modelId="{3B3F8B6B-8C43-4314-9D68-AE1F40EAFD80}" type="presParOf" srcId="{D4D8F74D-E902-4A89-BA5C-A7229E0574E1}" destId="{3A7B35A0-3E32-476B-AC0B-373D725CBC71}" srcOrd="0" destOrd="0" presId="urn:microsoft.com/office/officeart/2018/2/layout/IconVerticalSolidList"/>
    <dgm:cxn modelId="{629B1084-E12E-41F5-BC62-C46F86A154D2}" type="presParOf" srcId="{D4D8F74D-E902-4A89-BA5C-A7229E0574E1}" destId="{90084621-B6CE-4579-8B78-2C103366762A}" srcOrd="1" destOrd="0" presId="urn:microsoft.com/office/officeart/2018/2/layout/IconVerticalSolidList"/>
    <dgm:cxn modelId="{20BEDE23-1594-4686-9F0F-9A833318C6F1}" type="presParOf" srcId="{D4D8F74D-E902-4A89-BA5C-A7229E0574E1}" destId="{B8F5CC5B-3B01-4E50-A88B-69A29D249A01}" srcOrd="2" destOrd="0" presId="urn:microsoft.com/office/officeart/2018/2/layout/IconVerticalSolidList"/>
    <dgm:cxn modelId="{2B112C55-4E57-4288-BDFD-4A8FD0DFB291}" type="presParOf" srcId="{D4D8F74D-E902-4A89-BA5C-A7229E0574E1}" destId="{0514CD6E-BDC8-4CF1-9028-E01A6757FD03}" srcOrd="3" destOrd="0" presId="urn:microsoft.com/office/officeart/2018/2/layout/IconVerticalSolidList"/>
    <dgm:cxn modelId="{FEC13690-3752-4DA5-AD0D-55BE4A637F06}" type="presParOf" srcId="{09146CC4-C932-43B2-BDB4-B6F45F7C53D8}" destId="{6B505048-B9C0-4F6F-9AE0-7E9B0C47B681}" srcOrd="3" destOrd="0" presId="urn:microsoft.com/office/officeart/2018/2/layout/IconVerticalSolidList"/>
    <dgm:cxn modelId="{523490CF-58E4-41EC-885C-F203FF50875A}" type="presParOf" srcId="{09146CC4-C932-43B2-BDB4-B6F45F7C53D8}" destId="{1137C850-DC5F-4204-909C-FC6579BC693F}" srcOrd="4" destOrd="0" presId="urn:microsoft.com/office/officeart/2018/2/layout/IconVerticalSolidList"/>
    <dgm:cxn modelId="{7DB5DE79-FF1A-460F-A1EC-27AF29A34A3F}" type="presParOf" srcId="{1137C850-DC5F-4204-909C-FC6579BC693F}" destId="{DD955C45-F53D-4350-8C54-6B54C7DD1483}" srcOrd="0" destOrd="0" presId="urn:microsoft.com/office/officeart/2018/2/layout/IconVerticalSolidList"/>
    <dgm:cxn modelId="{855B205B-C870-487E-94FD-A17D646D29C2}" type="presParOf" srcId="{1137C850-DC5F-4204-909C-FC6579BC693F}" destId="{CBB2FC9A-2B1F-4947-8574-884CD4699A9A}" srcOrd="1" destOrd="0" presId="urn:microsoft.com/office/officeart/2018/2/layout/IconVerticalSolidList"/>
    <dgm:cxn modelId="{0C4C07CC-1821-4BFA-8D95-4E1D13FE2BEB}" type="presParOf" srcId="{1137C850-DC5F-4204-909C-FC6579BC693F}" destId="{6CCE1B5B-8A8F-4101-89DB-623E8E2F3371}" srcOrd="2" destOrd="0" presId="urn:microsoft.com/office/officeart/2018/2/layout/IconVerticalSolidList"/>
    <dgm:cxn modelId="{8F4DEA1D-F521-4148-A6C0-44C565A02532}" type="presParOf" srcId="{1137C850-DC5F-4204-909C-FC6579BC693F}" destId="{B18F6B35-5B76-4A4B-A28B-A67FA8232D7A}" srcOrd="3" destOrd="0" presId="urn:microsoft.com/office/officeart/2018/2/layout/IconVerticalSolidList"/>
    <dgm:cxn modelId="{4F5CDC23-04C3-4DEC-997C-82E47AFC48F5}" type="presParOf" srcId="{09146CC4-C932-43B2-BDB4-B6F45F7C53D8}" destId="{C988F662-DE4A-4635-8263-DC7948CECA4C}" srcOrd="5" destOrd="0" presId="urn:microsoft.com/office/officeart/2018/2/layout/IconVerticalSolidList"/>
    <dgm:cxn modelId="{C8E1F505-7BDA-413F-BF30-56A137B1CCED}" type="presParOf" srcId="{09146CC4-C932-43B2-BDB4-B6F45F7C53D8}" destId="{448E8CCC-173D-4C87-A972-0DACCF8285F2}" srcOrd="6" destOrd="0" presId="urn:microsoft.com/office/officeart/2018/2/layout/IconVerticalSolidList"/>
    <dgm:cxn modelId="{E61959F3-0714-40F0-9272-7E14F8E6832A}" type="presParOf" srcId="{448E8CCC-173D-4C87-A972-0DACCF8285F2}" destId="{4711A262-88E4-4786-B0B0-E32CC553FECB}" srcOrd="0" destOrd="0" presId="urn:microsoft.com/office/officeart/2018/2/layout/IconVerticalSolidList"/>
    <dgm:cxn modelId="{C0B14A8A-3816-47FB-91F3-D0F559E80A70}" type="presParOf" srcId="{448E8CCC-173D-4C87-A972-0DACCF8285F2}" destId="{B010D051-129C-44CC-BB81-DC5C8AA7B34C}" srcOrd="1" destOrd="0" presId="urn:microsoft.com/office/officeart/2018/2/layout/IconVerticalSolidList"/>
    <dgm:cxn modelId="{064A73BA-39ED-4A9A-8CDF-88A325842145}" type="presParOf" srcId="{448E8CCC-173D-4C87-A972-0DACCF8285F2}" destId="{B079E704-A2F5-4281-BAA7-131598A86EC1}" srcOrd="2" destOrd="0" presId="urn:microsoft.com/office/officeart/2018/2/layout/IconVerticalSolidList"/>
    <dgm:cxn modelId="{A1A52808-0421-4F45-B71D-F6190D5315FA}" type="presParOf" srcId="{448E8CCC-173D-4C87-A972-0DACCF8285F2}" destId="{7E0B3317-7A05-4D1C-9C17-7BFC2101B393}" srcOrd="3" destOrd="0" presId="urn:microsoft.com/office/officeart/2018/2/layout/IconVerticalSolidList"/>
    <dgm:cxn modelId="{7E5CE2ED-7E88-4917-A0C1-5689FA16F763}" type="presParOf" srcId="{09146CC4-C932-43B2-BDB4-B6F45F7C53D8}" destId="{6065A1CF-1B26-4854-8BB0-747DD0347C3D}" srcOrd="7" destOrd="0" presId="urn:microsoft.com/office/officeart/2018/2/layout/IconVerticalSolidList"/>
    <dgm:cxn modelId="{A894972C-5710-4B75-8A60-2CD14A4C283D}" type="presParOf" srcId="{09146CC4-C932-43B2-BDB4-B6F45F7C53D8}" destId="{4272B49B-F08E-4F6E-B27E-15D6FE9FE085}" srcOrd="8" destOrd="0" presId="urn:microsoft.com/office/officeart/2018/2/layout/IconVerticalSolidList"/>
    <dgm:cxn modelId="{EDC3CAD7-6DAA-4C35-B3EE-1315D4BC7BE2}" type="presParOf" srcId="{4272B49B-F08E-4F6E-B27E-15D6FE9FE085}" destId="{6370C118-580A-498C-AC2A-1B1EA0D73B6E}" srcOrd="0" destOrd="0" presId="urn:microsoft.com/office/officeart/2018/2/layout/IconVerticalSolidList"/>
    <dgm:cxn modelId="{C8C9AE58-C512-486F-8A52-F7D31DA2D495}" type="presParOf" srcId="{4272B49B-F08E-4F6E-B27E-15D6FE9FE085}" destId="{5662667A-C85E-4165-887E-79594D067EFF}" srcOrd="1" destOrd="0" presId="urn:microsoft.com/office/officeart/2018/2/layout/IconVerticalSolidList"/>
    <dgm:cxn modelId="{6C51D0D8-5838-45C5-B2A0-267AA15EF0B0}" type="presParOf" srcId="{4272B49B-F08E-4F6E-B27E-15D6FE9FE085}" destId="{F381AEC3-8562-4913-B3D8-AAA285F7AF78}" srcOrd="2" destOrd="0" presId="urn:microsoft.com/office/officeart/2018/2/layout/IconVerticalSolidList"/>
    <dgm:cxn modelId="{47CF6683-5127-4860-ADB8-0E68F39617EF}" type="presParOf" srcId="{4272B49B-F08E-4F6E-B27E-15D6FE9FE085}" destId="{FDC0B0A7-788B-42CD-B903-97BC56FA3E89}" srcOrd="3" destOrd="0" presId="urn:microsoft.com/office/officeart/2018/2/layout/IconVerticalSolidList"/>
    <dgm:cxn modelId="{59D9736B-020F-4CA6-98CD-5D26BC736136}" type="presParOf" srcId="{09146CC4-C932-43B2-BDB4-B6F45F7C53D8}" destId="{8C148EB9-B351-4038-868C-828C1161E7ED}" srcOrd="9" destOrd="0" presId="urn:microsoft.com/office/officeart/2018/2/layout/IconVerticalSolidList"/>
    <dgm:cxn modelId="{AC5C1B52-B2A0-4EE8-B103-643E3A4B2F80}" type="presParOf" srcId="{09146CC4-C932-43B2-BDB4-B6F45F7C53D8}" destId="{75CD231A-BE84-4DE8-8543-EE0BB4509FF4}" srcOrd="10" destOrd="0" presId="urn:microsoft.com/office/officeart/2018/2/layout/IconVerticalSolidList"/>
    <dgm:cxn modelId="{DA1AF37D-5D5D-43A4-9351-6B9E7ED9322F}" type="presParOf" srcId="{75CD231A-BE84-4DE8-8543-EE0BB4509FF4}" destId="{1392A9B3-A92C-4A2A-9EE7-B390D3EA2398}" srcOrd="0" destOrd="0" presId="urn:microsoft.com/office/officeart/2018/2/layout/IconVerticalSolidList"/>
    <dgm:cxn modelId="{8A882A97-1772-4151-8ACF-565F8F0CF8DF}" type="presParOf" srcId="{75CD231A-BE84-4DE8-8543-EE0BB4509FF4}" destId="{44FA97FF-49D8-4FA8-A13E-B27DA36E40A3}" srcOrd="1" destOrd="0" presId="urn:microsoft.com/office/officeart/2018/2/layout/IconVerticalSolidList"/>
    <dgm:cxn modelId="{21E85B60-E592-458A-A6A7-D73D4102DEDB}" type="presParOf" srcId="{75CD231A-BE84-4DE8-8543-EE0BB4509FF4}" destId="{B1A5279E-C6CD-48EB-AD79-885F7A2769C2}" srcOrd="2" destOrd="0" presId="urn:microsoft.com/office/officeart/2018/2/layout/IconVerticalSolidList"/>
    <dgm:cxn modelId="{40167BE9-A381-4742-B123-876CF7B35C70}" type="presParOf" srcId="{75CD231A-BE84-4DE8-8543-EE0BB4509FF4}" destId="{D8B4ABB6-0995-4AFF-9540-82387A8DC32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9D0F8-B89E-4ADC-84B8-336C7A8AE118}">
      <dsp:nvSpPr>
        <dsp:cNvPr id="0" name=""/>
        <dsp:cNvSpPr/>
      </dsp:nvSpPr>
      <dsp:spPr>
        <a:xfrm>
          <a:off x="0" y="4056"/>
          <a:ext cx="5943760" cy="86412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F42D79-DCF6-478B-ADC0-431D2B3A7BBE}">
      <dsp:nvSpPr>
        <dsp:cNvPr id="0" name=""/>
        <dsp:cNvSpPr/>
      </dsp:nvSpPr>
      <dsp:spPr>
        <a:xfrm>
          <a:off x="261399" y="198486"/>
          <a:ext cx="475271" cy="4752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824FEF-4E23-4ABB-9D17-CD1E238F10E5}">
      <dsp:nvSpPr>
        <dsp:cNvPr id="0" name=""/>
        <dsp:cNvSpPr/>
      </dsp:nvSpPr>
      <dsp:spPr>
        <a:xfrm>
          <a:off x="998069" y="4056"/>
          <a:ext cx="4945690" cy="864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54" tIns="91454" rIns="91454" bIns="91454"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Multilingualism enables a person to speak fluently of different languages (</a:t>
          </a:r>
          <a:r>
            <a:rPr lang="en-US" sz="1700" kern="1200" dirty="0" err="1">
              <a:latin typeface="Arial" panose="020B0604020202020204" pitchFamily="34" charset="0"/>
              <a:cs typeface="Arial" panose="020B0604020202020204" pitchFamily="34" charset="0"/>
            </a:rPr>
            <a:t>Lønsmann</a:t>
          </a:r>
          <a:r>
            <a:rPr lang="en-US" sz="1700" kern="1200" dirty="0">
              <a:latin typeface="Arial" panose="020B0604020202020204" pitchFamily="34" charset="0"/>
              <a:cs typeface="Arial" panose="020B0604020202020204" pitchFamily="34" charset="0"/>
            </a:rPr>
            <a:t> and Kraft, 2018).</a:t>
          </a:r>
        </a:p>
      </dsp:txBody>
      <dsp:txXfrm>
        <a:off x="998069" y="4056"/>
        <a:ext cx="4945690" cy="864129"/>
      </dsp:txXfrm>
    </dsp:sp>
    <dsp:sp modelId="{2884C0C4-140D-49DE-A3CB-8573A9C53FE3}">
      <dsp:nvSpPr>
        <dsp:cNvPr id="0" name=""/>
        <dsp:cNvSpPr/>
      </dsp:nvSpPr>
      <dsp:spPr>
        <a:xfrm>
          <a:off x="0" y="1084219"/>
          <a:ext cx="5943760" cy="86412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5F590A3-7780-4FF1-83CB-AAEF61875563}">
      <dsp:nvSpPr>
        <dsp:cNvPr id="0" name=""/>
        <dsp:cNvSpPr/>
      </dsp:nvSpPr>
      <dsp:spPr>
        <a:xfrm>
          <a:off x="261399" y="1278648"/>
          <a:ext cx="475271" cy="4752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949933-5055-4B90-B920-5B32A1E6D8E3}">
      <dsp:nvSpPr>
        <dsp:cNvPr id="0" name=""/>
        <dsp:cNvSpPr/>
      </dsp:nvSpPr>
      <dsp:spPr>
        <a:xfrm>
          <a:off x="998069" y="1084219"/>
          <a:ext cx="4945690" cy="864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54" tIns="91454" rIns="91454" bIns="91454"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Staff in Diversity Hotel and Spa having multilingualism ability will have the following benefits:</a:t>
          </a:r>
        </a:p>
      </dsp:txBody>
      <dsp:txXfrm>
        <a:off x="998069" y="1084219"/>
        <a:ext cx="4945690" cy="864129"/>
      </dsp:txXfrm>
    </dsp:sp>
    <dsp:sp modelId="{DE143EC1-360F-4885-80F5-16BABCC068F4}">
      <dsp:nvSpPr>
        <dsp:cNvPr id="0" name=""/>
        <dsp:cNvSpPr/>
      </dsp:nvSpPr>
      <dsp:spPr>
        <a:xfrm>
          <a:off x="0" y="2164381"/>
          <a:ext cx="5943760" cy="86412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5214BF-D773-493A-AB1B-48131F3774F9}">
      <dsp:nvSpPr>
        <dsp:cNvPr id="0" name=""/>
        <dsp:cNvSpPr/>
      </dsp:nvSpPr>
      <dsp:spPr>
        <a:xfrm>
          <a:off x="261399" y="2358810"/>
          <a:ext cx="475271" cy="4752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63DEE1-CD18-4434-87FF-AE74B489D8A1}">
      <dsp:nvSpPr>
        <dsp:cNvPr id="0" name=""/>
        <dsp:cNvSpPr/>
      </dsp:nvSpPr>
      <dsp:spPr>
        <a:xfrm>
          <a:off x="998069" y="2164381"/>
          <a:ext cx="4945690" cy="864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54" tIns="91454" rIns="91454" bIns="91454"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Improved Problem-solving Skills (HIS, 2023).</a:t>
          </a:r>
        </a:p>
      </dsp:txBody>
      <dsp:txXfrm>
        <a:off x="998069" y="2164381"/>
        <a:ext cx="4945690" cy="864129"/>
      </dsp:txXfrm>
    </dsp:sp>
    <dsp:sp modelId="{34971FA7-ECC3-4824-8C3A-C6B0088F722C}">
      <dsp:nvSpPr>
        <dsp:cNvPr id="0" name=""/>
        <dsp:cNvSpPr/>
      </dsp:nvSpPr>
      <dsp:spPr>
        <a:xfrm>
          <a:off x="0" y="3244543"/>
          <a:ext cx="5943760" cy="86412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D0A13A-D7C9-4DFD-BEFE-47BE5058BAD4}">
      <dsp:nvSpPr>
        <dsp:cNvPr id="0" name=""/>
        <dsp:cNvSpPr/>
      </dsp:nvSpPr>
      <dsp:spPr>
        <a:xfrm>
          <a:off x="261399" y="3438973"/>
          <a:ext cx="475271" cy="4752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0044C0-8E06-46C4-8854-7F7A81D5CB12}">
      <dsp:nvSpPr>
        <dsp:cNvPr id="0" name=""/>
        <dsp:cNvSpPr/>
      </dsp:nvSpPr>
      <dsp:spPr>
        <a:xfrm>
          <a:off x="998069" y="3244543"/>
          <a:ext cx="4945690" cy="864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54" tIns="91454" rIns="91454" bIns="91454"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Better teamwork and communication. </a:t>
          </a:r>
        </a:p>
      </dsp:txBody>
      <dsp:txXfrm>
        <a:off x="998069" y="3244543"/>
        <a:ext cx="4945690" cy="864129"/>
      </dsp:txXfrm>
    </dsp:sp>
    <dsp:sp modelId="{E72BC150-1D8E-4DB6-825D-B3AF775A1B57}">
      <dsp:nvSpPr>
        <dsp:cNvPr id="0" name=""/>
        <dsp:cNvSpPr/>
      </dsp:nvSpPr>
      <dsp:spPr>
        <a:xfrm>
          <a:off x="0" y="4324706"/>
          <a:ext cx="5943760" cy="86412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79A303-AD02-436C-92DD-A354174A8F61}">
      <dsp:nvSpPr>
        <dsp:cNvPr id="0" name=""/>
        <dsp:cNvSpPr/>
      </dsp:nvSpPr>
      <dsp:spPr>
        <a:xfrm>
          <a:off x="261399" y="4519135"/>
          <a:ext cx="475271" cy="4752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6C00DA3-985F-4508-930B-4FD6D0015A52}">
      <dsp:nvSpPr>
        <dsp:cNvPr id="0" name=""/>
        <dsp:cNvSpPr/>
      </dsp:nvSpPr>
      <dsp:spPr>
        <a:xfrm>
          <a:off x="998069" y="4324706"/>
          <a:ext cx="4945690" cy="864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54" tIns="91454" rIns="91454" bIns="91454" numCol="1" spcCol="1270" anchor="ctr" anchorCtr="0">
          <a:noAutofit/>
        </a:bodyPr>
        <a:lstStyle/>
        <a:p>
          <a:pPr marL="0" lvl="0" indent="0" algn="l"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More job opportunities.</a:t>
          </a:r>
        </a:p>
      </dsp:txBody>
      <dsp:txXfrm>
        <a:off x="998069" y="4324706"/>
        <a:ext cx="4945690" cy="8641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053F13-1361-4164-AE82-A79A017F7631}">
      <dsp:nvSpPr>
        <dsp:cNvPr id="0" name=""/>
        <dsp:cNvSpPr/>
      </dsp:nvSpPr>
      <dsp:spPr>
        <a:xfrm>
          <a:off x="0" y="1936"/>
          <a:ext cx="8219005" cy="8249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EBE86A-5D8F-40D8-B6C7-FF4852C93684}">
      <dsp:nvSpPr>
        <dsp:cNvPr id="0" name=""/>
        <dsp:cNvSpPr/>
      </dsp:nvSpPr>
      <dsp:spPr>
        <a:xfrm>
          <a:off x="249551" y="187553"/>
          <a:ext cx="453730" cy="4537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5159E7-8A7B-4938-8443-ACAB1A7E986E}">
      <dsp:nvSpPr>
        <dsp:cNvPr id="0" name=""/>
        <dsp:cNvSpPr/>
      </dsp:nvSpPr>
      <dsp:spPr>
        <a:xfrm>
          <a:off x="952834" y="1936"/>
          <a:ext cx="7266170" cy="824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309" tIns="87309" rIns="87309" bIns="87309"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Language awareness refers to a clear understanding of the different languages and their usage in various contexts (</a:t>
          </a:r>
          <a:r>
            <a:rPr lang="en-US" sz="1400" kern="1200" dirty="0" err="1">
              <a:latin typeface="Arial" panose="020B0604020202020204" pitchFamily="34" charset="0"/>
              <a:cs typeface="Arial" panose="020B0604020202020204" pitchFamily="34" charset="0"/>
            </a:rPr>
            <a:t>Beaudrie</a:t>
          </a:r>
          <a:r>
            <a:rPr lang="en-US" sz="1400" kern="1200" dirty="0">
              <a:latin typeface="Arial" panose="020B0604020202020204" pitchFamily="34" charset="0"/>
              <a:cs typeface="Arial" panose="020B0604020202020204" pitchFamily="34" charset="0"/>
            </a:rPr>
            <a:t>, </a:t>
          </a:r>
          <a:r>
            <a:rPr lang="en-US" sz="1400" kern="1200" dirty="0" err="1">
              <a:latin typeface="Arial" panose="020B0604020202020204" pitchFamily="34" charset="0"/>
              <a:cs typeface="Arial" panose="020B0604020202020204" pitchFamily="34" charset="0"/>
            </a:rPr>
            <a:t>Amezcua</a:t>
          </a:r>
          <a:r>
            <a:rPr lang="en-US" sz="1400" kern="1200" dirty="0">
              <a:latin typeface="Arial" panose="020B0604020202020204" pitchFamily="34" charset="0"/>
              <a:cs typeface="Arial" panose="020B0604020202020204" pitchFamily="34" charset="0"/>
            </a:rPr>
            <a:t> and </a:t>
          </a:r>
          <a:r>
            <a:rPr lang="en-US" sz="1400" kern="1200" dirty="0" err="1">
              <a:latin typeface="Arial" panose="020B0604020202020204" pitchFamily="34" charset="0"/>
              <a:cs typeface="Arial" panose="020B0604020202020204" pitchFamily="34" charset="0"/>
            </a:rPr>
            <a:t>Loza</a:t>
          </a:r>
          <a:r>
            <a:rPr lang="en-US" sz="1400" kern="1200" dirty="0">
              <a:latin typeface="Arial" panose="020B0604020202020204" pitchFamily="34" charset="0"/>
              <a:cs typeface="Arial" panose="020B0604020202020204" pitchFamily="34" charset="0"/>
            </a:rPr>
            <a:t>, 2020). </a:t>
          </a:r>
        </a:p>
      </dsp:txBody>
      <dsp:txXfrm>
        <a:off x="952834" y="1936"/>
        <a:ext cx="7266170" cy="824964"/>
      </dsp:txXfrm>
    </dsp:sp>
    <dsp:sp modelId="{3A7B35A0-3E32-476B-AC0B-373D725CBC71}">
      <dsp:nvSpPr>
        <dsp:cNvPr id="0" name=""/>
        <dsp:cNvSpPr/>
      </dsp:nvSpPr>
      <dsp:spPr>
        <a:xfrm>
          <a:off x="0" y="1033141"/>
          <a:ext cx="8219005" cy="8249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084621-B6CE-4579-8B78-2C103366762A}">
      <dsp:nvSpPr>
        <dsp:cNvPr id="0" name=""/>
        <dsp:cNvSpPr/>
      </dsp:nvSpPr>
      <dsp:spPr>
        <a:xfrm>
          <a:off x="249551" y="1218758"/>
          <a:ext cx="453730" cy="4537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14CD6E-BDC8-4CF1-9028-E01A6757FD03}">
      <dsp:nvSpPr>
        <dsp:cNvPr id="0" name=""/>
        <dsp:cNvSpPr/>
      </dsp:nvSpPr>
      <dsp:spPr>
        <a:xfrm>
          <a:off x="952834" y="1033141"/>
          <a:ext cx="7266170" cy="824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309" tIns="87309" rIns="87309" bIns="87309"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Staff in Diversity Hotel and Spa can demonstrate the language awareness in the following ways to interact with the varied customers from diverse cultural backgrounds: </a:t>
          </a:r>
        </a:p>
      </dsp:txBody>
      <dsp:txXfrm>
        <a:off x="952834" y="1033141"/>
        <a:ext cx="7266170" cy="824964"/>
      </dsp:txXfrm>
    </dsp:sp>
    <dsp:sp modelId="{DD955C45-F53D-4350-8C54-6B54C7DD1483}">
      <dsp:nvSpPr>
        <dsp:cNvPr id="0" name=""/>
        <dsp:cNvSpPr/>
      </dsp:nvSpPr>
      <dsp:spPr>
        <a:xfrm>
          <a:off x="0" y="2032751"/>
          <a:ext cx="8219005" cy="8249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2FC9A-2B1F-4947-8574-884CD4699A9A}">
      <dsp:nvSpPr>
        <dsp:cNvPr id="0" name=""/>
        <dsp:cNvSpPr/>
      </dsp:nvSpPr>
      <dsp:spPr>
        <a:xfrm>
          <a:off x="249551" y="2249964"/>
          <a:ext cx="453730" cy="4537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8F6B35-5B76-4A4B-A28B-A67FA8232D7A}">
      <dsp:nvSpPr>
        <dsp:cNvPr id="0" name=""/>
        <dsp:cNvSpPr/>
      </dsp:nvSpPr>
      <dsp:spPr>
        <a:xfrm>
          <a:off x="952834" y="2064347"/>
          <a:ext cx="7266170" cy="824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309" tIns="87309" rIns="87309" bIns="87309"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Listening and speaking. </a:t>
          </a:r>
        </a:p>
      </dsp:txBody>
      <dsp:txXfrm>
        <a:off x="952834" y="2064347"/>
        <a:ext cx="7266170" cy="824964"/>
      </dsp:txXfrm>
    </dsp:sp>
    <dsp:sp modelId="{4711A262-88E4-4786-B0B0-E32CC553FECB}">
      <dsp:nvSpPr>
        <dsp:cNvPr id="0" name=""/>
        <dsp:cNvSpPr/>
      </dsp:nvSpPr>
      <dsp:spPr>
        <a:xfrm>
          <a:off x="0" y="3095553"/>
          <a:ext cx="8219005" cy="8249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10D051-129C-44CC-BB81-DC5C8AA7B34C}">
      <dsp:nvSpPr>
        <dsp:cNvPr id="0" name=""/>
        <dsp:cNvSpPr/>
      </dsp:nvSpPr>
      <dsp:spPr>
        <a:xfrm>
          <a:off x="249551" y="3281170"/>
          <a:ext cx="453730" cy="4537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0B3317-7A05-4D1C-9C17-7BFC2101B393}">
      <dsp:nvSpPr>
        <dsp:cNvPr id="0" name=""/>
        <dsp:cNvSpPr/>
      </dsp:nvSpPr>
      <dsp:spPr>
        <a:xfrm>
          <a:off x="952834" y="3095553"/>
          <a:ext cx="7266170" cy="824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309" tIns="87309" rIns="87309" bIns="87309"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Cultural sensitivity (</a:t>
          </a:r>
          <a:r>
            <a:rPr lang="en-US" sz="1400" kern="1200" dirty="0" err="1">
              <a:latin typeface="Arial" panose="020B0604020202020204" pitchFamily="34" charset="0"/>
              <a:cs typeface="Arial" panose="020B0604020202020204" pitchFamily="34" charset="0"/>
            </a:rPr>
            <a:t>Beaudrie</a:t>
          </a:r>
          <a:r>
            <a:rPr lang="en-US" sz="1400" kern="1200" dirty="0">
              <a:latin typeface="Arial" panose="020B0604020202020204" pitchFamily="34" charset="0"/>
              <a:cs typeface="Arial" panose="020B0604020202020204" pitchFamily="34" charset="0"/>
            </a:rPr>
            <a:t>, </a:t>
          </a:r>
          <a:r>
            <a:rPr lang="en-US" sz="1400" kern="1200" dirty="0" err="1">
              <a:latin typeface="Arial" panose="020B0604020202020204" pitchFamily="34" charset="0"/>
              <a:cs typeface="Arial" panose="020B0604020202020204" pitchFamily="34" charset="0"/>
            </a:rPr>
            <a:t>Amezcua</a:t>
          </a:r>
          <a:r>
            <a:rPr lang="en-US" sz="1400" kern="1200" dirty="0">
              <a:latin typeface="Arial" panose="020B0604020202020204" pitchFamily="34" charset="0"/>
              <a:cs typeface="Arial" panose="020B0604020202020204" pitchFamily="34" charset="0"/>
            </a:rPr>
            <a:t> and </a:t>
          </a:r>
          <a:r>
            <a:rPr lang="en-US" sz="1400" kern="1200" dirty="0" err="1">
              <a:latin typeface="Arial" panose="020B0604020202020204" pitchFamily="34" charset="0"/>
              <a:cs typeface="Arial" panose="020B0604020202020204" pitchFamily="34" charset="0"/>
            </a:rPr>
            <a:t>Loza</a:t>
          </a:r>
          <a:r>
            <a:rPr lang="en-US" sz="1400" kern="1200" dirty="0">
              <a:latin typeface="Arial" panose="020B0604020202020204" pitchFamily="34" charset="0"/>
              <a:cs typeface="Arial" panose="020B0604020202020204" pitchFamily="34" charset="0"/>
            </a:rPr>
            <a:t>, 2019).</a:t>
          </a:r>
        </a:p>
      </dsp:txBody>
      <dsp:txXfrm>
        <a:off x="952834" y="3095553"/>
        <a:ext cx="7266170" cy="824964"/>
      </dsp:txXfrm>
    </dsp:sp>
    <dsp:sp modelId="{6370C118-580A-498C-AC2A-1B1EA0D73B6E}">
      <dsp:nvSpPr>
        <dsp:cNvPr id="0" name=""/>
        <dsp:cNvSpPr/>
      </dsp:nvSpPr>
      <dsp:spPr>
        <a:xfrm>
          <a:off x="0" y="4078631"/>
          <a:ext cx="8219005" cy="8249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62667A-C85E-4165-887E-79594D067EFF}">
      <dsp:nvSpPr>
        <dsp:cNvPr id="0" name=""/>
        <dsp:cNvSpPr/>
      </dsp:nvSpPr>
      <dsp:spPr>
        <a:xfrm>
          <a:off x="249551" y="4312376"/>
          <a:ext cx="453730" cy="45373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0B0A7-788B-42CD-B903-97BC56FA3E89}">
      <dsp:nvSpPr>
        <dsp:cNvPr id="0" name=""/>
        <dsp:cNvSpPr/>
      </dsp:nvSpPr>
      <dsp:spPr>
        <a:xfrm>
          <a:off x="952834" y="4126759"/>
          <a:ext cx="7266170" cy="824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309" tIns="87309" rIns="87309" bIns="87309"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Reading and comprehension. </a:t>
          </a:r>
        </a:p>
      </dsp:txBody>
      <dsp:txXfrm>
        <a:off x="952834" y="4126759"/>
        <a:ext cx="7266170" cy="824964"/>
      </dsp:txXfrm>
    </dsp:sp>
    <dsp:sp modelId="{1392A9B3-A92C-4A2A-9EE7-B390D3EA2398}">
      <dsp:nvSpPr>
        <dsp:cNvPr id="0" name=""/>
        <dsp:cNvSpPr/>
      </dsp:nvSpPr>
      <dsp:spPr>
        <a:xfrm>
          <a:off x="0" y="5157965"/>
          <a:ext cx="8219005" cy="8249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FA97FF-49D8-4FA8-A13E-B27DA36E40A3}">
      <dsp:nvSpPr>
        <dsp:cNvPr id="0" name=""/>
        <dsp:cNvSpPr/>
      </dsp:nvSpPr>
      <dsp:spPr>
        <a:xfrm>
          <a:off x="249551" y="5343582"/>
          <a:ext cx="453730" cy="45373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B4ABB6-0995-4AFF-9540-82387A8DC32B}">
      <dsp:nvSpPr>
        <dsp:cNvPr id="0" name=""/>
        <dsp:cNvSpPr/>
      </dsp:nvSpPr>
      <dsp:spPr>
        <a:xfrm>
          <a:off x="952834" y="5157965"/>
          <a:ext cx="7266170" cy="8249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309" tIns="87309" rIns="87309" bIns="87309"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Writing and Grammar.</a:t>
          </a:r>
        </a:p>
      </dsp:txBody>
      <dsp:txXfrm>
        <a:off x="952834" y="5157965"/>
        <a:ext cx="7266170" cy="82496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B3091E-D75C-A54E-A66A-247696DC82B1}" type="datetimeFigureOut">
              <a:rPr lang="en-US" smtClean="0"/>
              <a:t>11/1/2023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C5F171-5234-4E4F-8891-70F840D532EB}" type="slidenum">
              <a:rPr lang="en-US" smtClean="0"/>
              <a:t>‹#›</a:t>
            </a:fld>
            <a:endParaRPr lang="en-US"/>
          </a:p>
        </p:txBody>
      </p:sp>
    </p:spTree>
    <p:extLst>
      <p:ext uri="{BB962C8B-B14F-4D97-AF65-F5344CB8AC3E}">
        <p14:creationId xmlns:p14="http://schemas.microsoft.com/office/powerpoint/2010/main" val="905535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C5F171-5234-4E4F-8891-70F840D532EB}" type="slidenum">
              <a:rPr lang="en-US" smtClean="0"/>
              <a:t>1</a:t>
            </a:fld>
            <a:endParaRPr lang="en-US"/>
          </a:p>
        </p:txBody>
      </p:sp>
    </p:spTree>
    <p:extLst>
      <p:ext uri="{BB962C8B-B14F-4D97-AF65-F5344CB8AC3E}">
        <p14:creationId xmlns:p14="http://schemas.microsoft.com/office/powerpoint/2010/main" val="29003646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What would it be like if the staff in Diversity Hotel and Spa could speak many different languages while dealing with the customers? It would be very beneficial for both the staff and the company. Because the guests from diverse cultural backgrounds and languages would get exceptional services. Multilingualism develops the ability to speak many languages. Problems regarding customer services can be resolved easily by this capability. If all staff are transformed into multilingual, then they will get the opportunity to work in other international companies meaning that their career opportunities will be increased. Since the company has ensured diversity and inclusion, there are employees from varied cultures and different languages. To work as a team, it will become easier for them. </a:t>
            </a:r>
            <a:r>
              <a:rPr lang="en-GB" sz="1800">
                <a:effectLst/>
                <a:latin typeface="Arial" panose="020B0604020202020204" pitchFamily="34" charset="0"/>
                <a:ea typeface="Calibri" panose="020F0502020204030204" pitchFamily="34" charset="0"/>
                <a:cs typeface="Arial" panose="020B0604020202020204" pitchFamily="34" charset="0"/>
              </a:rPr>
              <a:t>Also, the communication will be improved within the team.</a:t>
            </a:r>
            <a:endParaRPr lang="en-GB" sz="180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8C5F171-5234-4E4F-8891-70F840D532EB}" type="slidenum">
              <a:rPr lang="en-US" smtClean="0"/>
              <a:t>2</a:t>
            </a:fld>
            <a:endParaRPr lang="en-US"/>
          </a:p>
        </p:txBody>
      </p:sp>
    </p:spTree>
    <p:extLst>
      <p:ext uri="{BB962C8B-B14F-4D97-AF65-F5344CB8AC3E}">
        <p14:creationId xmlns:p14="http://schemas.microsoft.com/office/powerpoint/2010/main" val="19974718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Language awareness is a skill that makes sure that staff at Diversity Hotel and Spa understand cultural sensitivity while using the language and have knowledge about the differences and contexts of the use of particular words and greetings. The skill helps them to create confidence among the guests and motivates them that their values and cultures are </a:t>
            </a:r>
            <a:r>
              <a:rPr lang="en-US" dirty="0" err="1"/>
              <a:t>recognised</a:t>
            </a:r>
            <a:r>
              <a:rPr lang="en-US" dirty="0"/>
              <a:t> and respected within the company. The staff can show their language awareness during the interaction.</a:t>
            </a:r>
          </a:p>
        </p:txBody>
      </p:sp>
      <p:sp>
        <p:nvSpPr>
          <p:cNvPr id="4" name="Slide Number Placeholder 3"/>
          <p:cNvSpPr>
            <a:spLocks noGrp="1"/>
          </p:cNvSpPr>
          <p:nvPr>
            <p:ph type="sldNum" sz="quarter" idx="5"/>
          </p:nvPr>
        </p:nvSpPr>
        <p:spPr/>
        <p:txBody>
          <a:bodyPr/>
          <a:lstStyle/>
          <a:p>
            <a:fld id="{88C5F171-5234-4E4F-8891-70F840D532EB}" type="slidenum">
              <a:rPr lang="en-US" smtClean="0"/>
              <a:t>3</a:t>
            </a:fld>
            <a:endParaRPr lang="en-US"/>
          </a:p>
        </p:txBody>
      </p:sp>
    </p:spTree>
    <p:extLst>
      <p:ext uri="{BB962C8B-B14F-4D97-AF65-F5344CB8AC3E}">
        <p14:creationId xmlns:p14="http://schemas.microsoft.com/office/powerpoint/2010/main" val="27964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large number of people speak the French language. The staff at Diversity Hotel and Spa can learn this language as it will help them to have better interaction with guests from French-speaking countries. The French language is a little bit difficult and so people need to spend a significant amount of time to learn the language appropriately. There are both formal and informal pronouns in the language. They have a unique style of greeting. And most of the time, French people like to have formal conversations, particularly at the table.</a:t>
            </a:r>
          </a:p>
        </p:txBody>
      </p:sp>
      <p:sp>
        <p:nvSpPr>
          <p:cNvPr id="4" name="Slide Number Placeholder 3"/>
          <p:cNvSpPr>
            <a:spLocks noGrp="1"/>
          </p:cNvSpPr>
          <p:nvPr>
            <p:ph type="sldNum" sz="quarter" idx="5"/>
          </p:nvPr>
        </p:nvSpPr>
        <p:spPr/>
        <p:txBody>
          <a:bodyPr/>
          <a:lstStyle/>
          <a:p>
            <a:fld id="{88C5F171-5234-4E4F-8891-70F840D532EB}" type="slidenum">
              <a:rPr lang="en-US" smtClean="0"/>
              <a:t>4</a:t>
            </a:fld>
            <a:endParaRPr lang="en-US"/>
          </a:p>
        </p:txBody>
      </p:sp>
    </p:spTree>
    <p:extLst>
      <p:ext uri="{BB962C8B-B14F-4D97-AF65-F5344CB8AC3E}">
        <p14:creationId xmlns:p14="http://schemas.microsoft.com/office/powerpoint/2010/main" val="7395081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8C5F171-5234-4E4F-8891-70F840D532EB}" type="slidenum">
              <a:rPr lang="en-US" smtClean="0"/>
              <a:t>5</a:t>
            </a:fld>
            <a:endParaRPr lang="en-US"/>
          </a:p>
        </p:txBody>
      </p:sp>
    </p:spTree>
    <p:extLst>
      <p:ext uri="{BB962C8B-B14F-4D97-AF65-F5344CB8AC3E}">
        <p14:creationId xmlns:p14="http://schemas.microsoft.com/office/powerpoint/2010/main" val="31695752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11/1/2023</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668355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11/1/2023</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3597352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11/1/2023</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204717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11/1/2023</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666525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11/1/2023</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158981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11/1/2023</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1768418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11/1/2023</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534310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11/1/2023</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903446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11/1/2023</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4708160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11/1/2023</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814863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11/1/2023</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837955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lIns="109728" tIns="109728" rIns="109728" bIns="91440"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lIns="109728" tIns="109728" rIns="109728"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lIns="109728" tIns="109728" rIns="109728" bIns="91440" anchor="ctr"/>
          <a:lstStyle>
            <a:lvl1pPr algn="l">
              <a:defRPr sz="1050" b="0" spc="100">
                <a:solidFill>
                  <a:schemeClr val="tx1"/>
                </a:solidFill>
              </a:defRPr>
            </a:lvl1pPr>
          </a:lstStyle>
          <a:p>
            <a:fld id="{C1691109-F4F8-4597-962C-A4F4B7960636}" type="datetimeFigureOut">
              <a:rPr lang="en-US" smtClean="0"/>
              <a:t>11/1/2023</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lIns="109728" tIns="109728" rIns="109728" bIns="91440" anchor="ctr"/>
          <a:lstStyle>
            <a:lvl1pPr algn="r">
              <a:defRPr sz="1050" b="0" cap="none"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lIns="109728" tIns="109728" rIns="109728" bIns="91440" anchor="ctr"/>
          <a:lstStyle>
            <a:lvl1pPr algn="r">
              <a:defRPr sz="1050" b="0">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587433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110000"/>
        </a:lnSpc>
        <a:spcBef>
          <a:spcPct val="0"/>
        </a:spcBef>
        <a:buNone/>
        <a:defRPr sz="4400" b="0" kern="1200" spc="100" baseline="0">
          <a:solidFill>
            <a:schemeClr val="tx1"/>
          </a:solidFill>
          <a:latin typeface="+mj-lt"/>
          <a:ea typeface="+mj-ea"/>
          <a:cs typeface="+mj-cs"/>
        </a:defRPr>
      </a:lvl1pPr>
    </p:titleStyle>
    <p:bodyStyle>
      <a:lvl1pPr marL="0" indent="0" algn="l" defTabSz="914400" rtl="0" eaLnBrk="1" latinLnBrk="0" hangingPunct="1">
        <a:lnSpc>
          <a:spcPct val="114000"/>
        </a:lnSpc>
        <a:spcBef>
          <a:spcPts val="1000"/>
        </a:spcBef>
        <a:buSzPct val="73000"/>
        <a:buFontTx/>
        <a:buNone/>
        <a:defRPr sz="2400" b="0" kern="1200" spc="80" baseline="0">
          <a:solidFill>
            <a:schemeClr val="tx1"/>
          </a:solidFill>
          <a:latin typeface="+mn-lt"/>
          <a:ea typeface="+mn-ea"/>
          <a:cs typeface="+mn-cs"/>
        </a:defRPr>
      </a:lvl1pPr>
      <a:lvl2pPr marL="228600" indent="-182880" algn="l" defTabSz="914400" rtl="0" eaLnBrk="1" latinLnBrk="0" hangingPunct="1">
        <a:lnSpc>
          <a:spcPct val="114000"/>
        </a:lnSpc>
        <a:spcBef>
          <a:spcPts val="500"/>
        </a:spcBef>
        <a:buSzPct val="70000"/>
        <a:buFont typeface="Arial" panose="020B0604020202020204" pitchFamily="34" charset="0"/>
        <a:buChar char="•"/>
        <a:defRPr sz="2000" b="0" kern="1200" spc="80" baseline="0">
          <a:solidFill>
            <a:schemeClr val="tx1"/>
          </a:solidFill>
          <a:latin typeface="+mn-lt"/>
          <a:ea typeface="+mn-ea"/>
          <a:cs typeface="+mn-cs"/>
        </a:defRPr>
      </a:lvl2pPr>
      <a:lvl3pPr marL="274320" indent="0" algn="l" defTabSz="914400" rtl="0" eaLnBrk="1" latinLnBrk="0" hangingPunct="1">
        <a:lnSpc>
          <a:spcPct val="114000"/>
        </a:lnSpc>
        <a:spcBef>
          <a:spcPts val="500"/>
        </a:spcBef>
        <a:buSzPct val="73000"/>
        <a:buFontTx/>
        <a:buNone/>
        <a:defRPr sz="1800" b="0" kern="1200" spc="80" baseline="0">
          <a:solidFill>
            <a:schemeClr val="tx1"/>
          </a:solidFill>
          <a:latin typeface="+mn-lt"/>
          <a:ea typeface="+mn-ea"/>
          <a:cs typeface="+mn-cs"/>
        </a:defRPr>
      </a:lvl3pPr>
      <a:lvl4pPr marL="548640" indent="-182880" algn="l" defTabSz="914400" rtl="0" eaLnBrk="1" latinLnBrk="0" hangingPunct="1">
        <a:lnSpc>
          <a:spcPct val="114000"/>
        </a:lnSpc>
        <a:spcBef>
          <a:spcPts val="500"/>
        </a:spcBef>
        <a:buSzPct val="73000"/>
        <a:buFont typeface="Arial" panose="020B0604020202020204" pitchFamily="34" charset="0"/>
        <a:buChar char="•"/>
        <a:defRPr sz="1600" b="0" kern="1200" spc="80" baseline="0">
          <a:solidFill>
            <a:schemeClr val="tx1"/>
          </a:solidFill>
          <a:latin typeface="+mn-lt"/>
          <a:ea typeface="+mn-ea"/>
          <a:cs typeface="+mn-cs"/>
        </a:defRPr>
      </a:lvl4pPr>
      <a:lvl5pPr marL="548640" indent="0" algn="l" defTabSz="914400" rtl="0" eaLnBrk="1" latinLnBrk="0" hangingPunct="1">
        <a:lnSpc>
          <a:spcPct val="114000"/>
        </a:lnSpc>
        <a:spcBef>
          <a:spcPts val="500"/>
        </a:spcBef>
        <a:buSzPct val="73000"/>
        <a:buFontTx/>
        <a:buNone/>
        <a:defRPr sz="1600" b="0" kern="1200" spc="8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uowtsd-my.sharepoint.com/:v:/r/personal/2212899_student_uwtsd_ac_uk/Documents/Recording-20231027_135002.webm?csf=1&amp;web=1&amp;e=Hp9Sne&amp;nav=eyJyZWZlcnJhbEluZm8iOnsicmVmZXJyYWxBcHAiOiJTdHJlYW1XZWJBcHAiLCJyZWZlcnJhbFZpZXciOiJTaGFyZURpYWxvZyIsInJlZmVycmFsQXBwUGxhdGZvcm0iOiJXZWIiLCJyZWZlcnJhbE1vZGUiOiJ2aWV3In19"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21117CB-D197-45F3-B441-4AC4D215E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on a rocket&#10;&#10;Description automatically generated">
            <a:extLst>
              <a:ext uri="{FF2B5EF4-FFF2-40B4-BE49-F238E27FC236}">
                <a16:creationId xmlns:a16="http://schemas.microsoft.com/office/drawing/2014/main" id="{3925384F-8AC6-8863-E489-2EC34395EE96}"/>
              </a:ext>
            </a:extLst>
          </p:cNvPr>
          <p:cNvPicPr>
            <a:picLocks noChangeAspect="1"/>
          </p:cNvPicPr>
          <p:nvPr/>
        </p:nvPicPr>
        <p:blipFill rotWithShape="1">
          <a:blip r:embed="rId3">
            <a:extLst>
              <a:ext uri="{28A0092B-C50C-407E-A947-70E740481C1C}">
                <a14:useLocalDpi xmlns:a14="http://schemas.microsoft.com/office/drawing/2010/main" val="0"/>
              </a:ext>
            </a:extLst>
          </a:blip>
          <a:srcRect l="21092" r="7177" b="1"/>
          <a:stretch/>
        </p:blipFill>
        <p:spPr>
          <a:xfrm>
            <a:off x="4383315" y="249778"/>
            <a:ext cx="7311127" cy="5835063"/>
          </a:xfrm>
          <a:custGeom>
            <a:avLst/>
            <a:gdLst/>
            <a:ahLst/>
            <a:cxnLst/>
            <a:rect l="l" t="t" r="r" b="b"/>
            <a:pathLst>
              <a:path w="7441204" h="6013687">
                <a:moveTo>
                  <a:pt x="521773" y="33"/>
                </a:moveTo>
                <a:cubicBezTo>
                  <a:pt x="691085" y="398"/>
                  <a:pt x="903236" y="3814"/>
                  <a:pt x="1092688" y="8577"/>
                </a:cubicBezTo>
                <a:lnTo>
                  <a:pt x="6484220" y="37240"/>
                </a:lnTo>
                <a:lnTo>
                  <a:pt x="7441204" y="64264"/>
                </a:lnTo>
                <a:lnTo>
                  <a:pt x="7441204" y="5983295"/>
                </a:lnTo>
                <a:lnTo>
                  <a:pt x="7288194" y="5982896"/>
                </a:lnTo>
                <a:cubicBezTo>
                  <a:pt x="5457820" y="5980096"/>
                  <a:pt x="2920476" y="6013687"/>
                  <a:pt x="1210410" y="6013687"/>
                </a:cubicBezTo>
                <a:cubicBezTo>
                  <a:pt x="725939" y="5985023"/>
                  <a:pt x="379887" y="6013688"/>
                  <a:pt x="47679" y="5985023"/>
                </a:cubicBezTo>
                <a:cubicBezTo>
                  <a:pt x="-53829" y="4045425"/>
                  <a:pt x="24608" y="1346230"/>
                  <a:pt x="116889" y="123233"/>
                </a:cubicBezTo>
                <a:cubicBezTo>
                  <a:pt x="124824" y="-27018"/>
                  <a:pt x="118248" y="22145"/>
                  <a:pt x="277431" y="3036"/>
                </a:cubicBezTo>
                <a:cubicBezTo>
                  <a:pt x="334020" y="692"/>
                  <a:pt x="420186" y="-187"/>
                  <a:pt x="521773" y="33"/>
                </a:cubicBezTo>
                <a:close/>
              </a:path>
            </a:pathLst>
          </a:custGeom>
        </p:spPr>
      </p:pic>
      <p:sp>
        <p:nvSpPr>
          <p:cNvPr id="29" name="Freeform: Shape 28">
            <a:extLst>
              <a:ext uri="{FF2B5EF4-FFF2-40B4-BE49-F238E27FC236}">
                <a16:creationId xmlns:a16="http://schemas.microsoft.com/office/drawing/2014/main" id="{F778232E-C75B-4B3C-9201-81C0775715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383313" y="406533"/>
            <a:ext cx="7311126" cy="5835062"/>
          </a:xfrm>
          <a:custGeom>
            <a:avLst/>
            <a:gdLst>
              <a:gd name="connsiteX0" fmla="*/ 7142118 w 7680682"/>
              <a:gd name="connsiteY0" fmla="*/ 6405352 h 6405386"/>
              <a:gd name="connsiteX1" fmla="*/ 6552830 w 7680682"/>
              <a:gd name="connsiteY1" fmla="*/ 6396252 h 6405386"/>
              <a:gd name="connsiteX2" fmla="*/ 987782 w 7680682"/>
              <a:gd name="connsiteY2" fmla="*/ 6365722 h 6405386"/>
              <a:gd name="connsiteX3" fmla="*/ 0 w 7680682"/>
              <a:gd name="connsiteY3" fmla="*/ 6336938 h 6405386"/>
              <a:gd name="connsiteX4" fmla="*/ 0 w 7680682"/>
              <a:gd name="connsiteY4" fmla="*/ 32372 h 6405386"/>
              <a:gd name="connsiteX5" fmla="*/ 157934 w 7680682"/>
              <a:gd name="connsiteY5" fmla="*/ 32797 h 6405386"/>
              <a:gd name="connsiteX6" fmla="*/ 6431319 w 7680682"/>
              <a:gd name="connsiteY6" fmla="*/ 0 h 6405386"/>
              <a:gd name="connsiteX7" fmla="*/ 7631470 w 7680682"/>
              <a:gd name="connsiteY7" fmla="*/ 30531 h 6405386"/>
              <a:gd name="connsiteX8" fmla="*/ 7560032 w 7680682"/>
              <a:gd name="connsiteY8" fmla="*/ 6274128 h 6405386"/>
              <a:gd name="connsiteX9" fmla="*/ 7394324 w 7680682"/>
              <a:gd name="connsiteY9" fmla="*/ 6402154 h 6405386"/>
              <a:gd name="connsiteX10" fmla="*/ 7142118 w 7680682"/>
              <a:gd name="connsiteY10" fmla="*/ 6405352 h 6405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80682" h="6405386">
                <a:moveTo>
                  <a:pt x="7142118" y="6405352"/>
                </a:moveTo>
                <a:cubicBezTo>
                  <a:pt x="6967357" y="6404963"/>
                  <a:pt x="6748379" y="6401325"/>
                  <a:pt x="6552830" y="6396252"/>
                </a:cubicBezTo>
                <a:lnTo>
                  <a:pt x="987782" y="6365722"/>
                </a:lnTo>
                <a:lnTo>
                  <a:pt x="0" y="6336938"/>
                </a:lnTo>
                <a:lnTo>
                  <a:pt x="0" y="32372"/>
                </a:lnTo>
                <a:lnTo>
                  <a:pt x="157934" y="32797"/>
                </a:lnTo>
                <a:cubicBezTo>
                  <a:pt x="2047215" y="35779"/>
                  <a:pt x="4666218" y="0"/>
                  <a:pt x="6431319" y="0"/>
                </a:cubicBezTo>
                <a:cubicBezTo>
                  <a:pt x="6931382" y="30531"/>
                  <a:pt x="7288570" y="-1"/>
                  <a:pt x="7631470" y="30531"/>
                </a:cubicBezTo>
                <a:cubicBezTo>
                  <a:pt x="7736245" y="2096465"/>
                  <a:pt x="7655283" y="4971471"/>
                  <a:pt x="7560032" y="6274128"/>
                </a:cubicBezTo>
                <a:cubicBezTo>
                  <a:pt x="7551842" y="6434165"/>
                  <a:pt x="7558630" y="6381800"/>
                  <a:pt x="7394324" y="6402154"/>
                </a:cubicBezTo>
                <a:cubicBezTo>
                  <a:pt x="7335914" y="6404650"/>
                  <a:pt x="7246975" y="6405586"/>
                  <a:pt x="7142118" y="6405352"/>
                </a:cubicBezTo>
                <a:close/>
              </a:path>
            </a:pathLst>
          </a:custGeom>
          <a:noFill/>
          <a:ln w="19050">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FB69A980-D397-4383-991D-6DC2FB1C3C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286044">
            <a:off x="398432" y="839495"/>
            <a:ext cx="4504765" cy="3813636"/>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26698"/>
              <a:gd name="connsiteY0" fmla="*/ 684914 h 717147"/>
              <a:gd name="connsiteX1" fmla="*/ 373741 w 826698"/>
              <a:gd name="connsiteY1" fmla="*/ 710860 h 717147"/>
              <a:gd name="connsiteX2" fmla="*/ 812900 w 826698"/>
              <a:gd name="connsiteY2" fmla="*/ 445100 h 717147"/>
              <a:gd name="connsiteX3" fmla="*/ 581207 w 826698"/>
              <a:gd name="connsiteY3" fmla="*/ 14091 h 717147"/>
              <a:gd name="connsiteX4" fmla="*/ 59263 w 826698"/>
              <a:gd name="connsiteY4" fmla="*/ 272875 h 717147"/>
              <a:gd name="connsiteX5" fmla="*/ 56596 w 826698"/>
              <a:gd name="connsiteY5" fmla="*/ 583866 h 717147"/>
              <a:gd name="connsiteX6" fmla="*/ 0 w 826698"/>
              <a:gd name="connsiteY6" fmla="*/ 684914 h 717147"/>
              <a:gd name="connsiteX0" fmla="*/ 0 w 824673"/>
              <a:gd name="connsiteY0" fmla="*/ 684914 h 717147"/>
              <a:gd name="connsiteX1" fmla="*/ 373741 w 824673"/>
              <a:gd name="connsiteY1" fmla="*/ 710860 h 717147"/>
              <a:gd name="connsiteX2" fmla="*/ 812900 w 824673"/>
              <a:gd name="connsiteY2" fmla="*/ 445100 h 717147"/>
              <a:gd name="connsiteX3" fmla="*/ 581207 w 824673"/>
              <a:gd name="connsiteY3" fmla="*/ 14091 h 717147"/>
              <a:gd name="connsiteX4" fmla="*/ 59263 w 824673"/>
              <a:gd name="connsiteY4" fmla="*/ 272875 h 717147"/>
              <a:gd name="connsiteX5" fmla="*/ 56596 w 824673"/>
              <a:gd name="connsiteY5" fmla="*/ 583866 h 717147"/>
              <a:gd name="connsiteX6" fmla="*/ 0 w 824673"/>
              <a:gd name="connsiteY6" fmla="*/ 684914 h 717147"/>
              <a:gd name="connsiteX0" fmla="*/ 0 w 824673"/>
              <a:gd name="connsiteY0" fmla="*/ 674404 h 706637"/>
              <a:gd name="connsiteX1" fmla="*/ 373741 w 824673"/>
              <a:gd name="connsiteY1" fmla="*/ 700350 h 706637"/>
              <a:gd name="connsiteX2" fmla="*/ 812900 w 824673"/>
              <a:gd name="connsiteY2" fmla="*/ 434590 h 706637"/>
              <a:gd name="connsiteX3" fmla="*/ 581207 w 824673"/>
              <a:gd name="connsiteY3" fmla="*/ 3581 h 706637"/>
              <a:gd name="connsiteX4" fmla="*/ 59263 w 824673"/>
              <a:gd name="connsiteY4" fmla="*/ 262365 h 706637"/>
              <a:gd name="connsiteX5" fmla="*/ 56596 w 824673"/>
              <a:gd name="connsiteY5" fmla="*/ 573356 h 706637"/>
              <a:gd name="connsiteX6" fmla="*/ 0 w 824673"/>
              <a:gd name="connsiteY6" fmla="*/ 674404 h 706637"/>
              <a:gd name="connsiteX0" fmla="*/ 0 w 824673"/>
              <a:gd name="connsiteY0" fmla="*/ 674404 h 705498"/>
              <a:gd name="connsiteX1" fmla="*/ 373741 w 824673"/>
              <a:gd name="connsiteY1" fmla="*/ 700350 h 705498"/>
              <a:gd name="connsiteX2" fmla="*/ 812900 w 824673"/>
              <a:gd name="connsiteY2" fmla="*/ 434590 h 705498"/>
              <a:gd name="connsiteX3" fmla="*/ 581207 w 824673"/>
              <a:gd name="connsiteY3" fmla="*/ 3581 h 705498"/>
              <a:gd name="connsiteX4" fmla="*/ 59263 w 824673"/>
              <a:gd name="connsiteY4" fmla="*/ 262365 h 705498"/>
              <a:gd name="connsiteX5" fmla="*/ 56596 w 824673"/>
              <a:gd name="connsiteY5" fmla="*/ 573356 h 705498"/>
              <a:gd name="connsiteX6" fmla="*/ 0 w 824673"/>
              <a:gd name="connsiteY6" fmla="*/ 674404 h 705498"/>
              <a:gd name="connsiteX0" fmla="*/ 0 w 825801"/>
              <a:gd name="connsiteY0" fmla="*/ 674404 h 712003"/>
              <a:gd name="connsiteX1" fmla="*/ 373741 w 825801"/>
              <a:gd name="connsiteY1" fmla="*/ 700350 h 712003"/>
              <a:gd name="connsiteX2" fmla="*/ 814209 w 825801"/>
              <a:gd name="connsiteY2" fmla="*/ 448725 h 712003"/>
              <a:gd name="connsiteX3" fmla="*/ 581207 w 825801"/>
              <a:gd name="connsiteY3" fmla="*/ 3581 h 712003"/>
              <a:gd name="connsiteX4" fmla="*/ 59263 w 825801"/>
              <a:gd name="connsiteY4" fmla="*/ 262365 h 712003"/>
              <a:gd name="connsiteX5" fmla="*/ 56596 w 825801"/>
              <a:gd name="connsiteY5" fmla="*/ 573356 h 712003"/>
              <a:gd name="connsiteX6" fmla="*/ 0 w 825801"/>
              <a:gd name="connsiteY6" fmla="*/ 674404 h 712003"/>
              <a:gd name="connsiteX0" fmla="*/ 0 w 825354"/>
              <a:gd name="connsiteY0" fmla="*/ 674404 h 712003"/>
              <a:gd name="connsiteX1" fmla="*/ 373741 w 825354"/>
              <a:gd name="connsiteY1" fmla="*/ 700350 h 712003"/>
              <a:gd name="connsiteX2" fmla="*/ 814209 w 825354"/>
              <a:gd name="connsiteY2" fmla="*/ 448725 h 712003"/>
              <a:gd name="connsiteX3" fmla="*/ 581207 w 825354"/>
              <a:gd name="connsiteY3" fmla="*/ 3581 h 712003"/>
              <a:gd name="connsiteX4" fmla="*/ 59263 w 825354"/>
              <a:gd name="connsiteY4" fmla="*/ 262365 h 712003"/>
              <a:gd name="connsiteX5" fmla="*/ 56596 w 825354"/>
              <a:gd name="connsiteY5" fmla="*/ 573356 h 712003"/>
              <a:gd name="connsiteX6" fmla="*/ 0 w 825354"/>
              <a:gd name="connsiteY6" fmla="*/ 674404 h 712003"/>
              <a:gd name="connsiteX0" fmla="*/ 0 w 824001"/>
              <a:gd name="connsiteY0" fmla="*/ 674404 h 702198"/>
              <a:gd name="connsiteX1" fmla="*/ 429494 w 824001"/>
              <a:gd name="connsiteY1" fmla="*/ 688873 h 702198"/>
              <a:gd name="connsiteX2" fmla="*/ 814209 w 824001"/>
              <a:gd name="connsiteY2" fmla="*/ 448725 h 702198"/>
              <a:gd name="connsiteX3" fmla="*/ 581207 w 824001"/>
              <a:gd name="connsiteY3" fmla="*/ 3581 h 702198"/>
              <a:gd name="connsiteX4" fmla="*/ 59263 w 824001"/>
              <a:gd name="connsiteY4" fmla="*/ 262365 h 702198"/>
              <a:gd name="connsiteX5" fmla="*/ 56596 w 824001"/>
              <a:gd name="connsiteY5" fmla="*/ 573356 h 702198"/>
              <a:gd name="connsiteX6" fmla="*/ 0 w 824001"/>
              <a:gd name="connsiteY6" fmla="*/ 674404 h 702198"/>
              <a:gd name="connsiteX0" fmla="*/ 0 w 824001"/>
              <a:gd name="connsiteY0" fmla="*/ 674404 h 693317"/>
              <a:gd name="connsiteX1" fmla="*/ 429494 w 824001"/>
              <a:gd name="connsiteY1" fmla="*/ 688873 h 693317"/>
              <a:gd name="connsiteX2" fmla="*/ 814209 w 824001"/>
              <a:gd name="connsiteY2" fmla="*/ 448725 h 693317"/>
              <a:gd name="connsiteX3" fmla="*/ 581207 w 824001"/>
              <a:gd name="connsiteY3" fmla="*/ 3581 h 693317"/>
              <a:gd name="connsiteX4" fmla="*/ 59263 w 824001"/>
              <a:gd name="connsiteY4" fmla="*/ 262365 h 693317"/>
              <a:gd name="connsiteX5" fmla="*/ 56596 w 824001"/>
              <a:gd name="connsiteY5" fmla="*/ 573356 h 693317"/>
              <a:gd name="connsiteX6" fmla="*/ 0 w 824001"/>
              <a:gd name="connsiteY6" fmla="*/ 674404 h 69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01" h="693317">
                <a:moveTo>
                  <a:pt x="0" y="674404"/>
                </a:moveTo>
                <a:cubicBezTo>
                  <a:pt x="170947" y="672309"/>
                  <a:pt x="289590" y="704889"/>
                  <a:pt x="429494" y="688873"/>
                </a:cubicBezTo>
                <a:cubicBezTo>
                  <a:pt x="585106" y="671059"/>
                  <a:pt x="788924" y="562940"/>
                  <a:pt x="814209" y="448725"/>
                </a:cubicBezTo>
                <a:cubicBezTo>
                  <a:pt x="839495" y="334510"/>
                  <a:pt x="832857" y="49206"/>
                  <a:pt x="581207" y="3581"/>
                </a:cubicBezTo>
                <a:cubicBezTo>
                  <a:pt x="485480" y="-3562"/>
                  <a:pt x="91955" y="-26684"/>
                  <a:pt x="59263" y="262365"/>
                </a:cubicBezTo>
                <a:cubicBezTo>
                  <a:pt x="43357" y="371331"/>
                  <a:pt x="56596" y="510015"/>
                  <a:pt x="56596" y="573356"/>
                </a:cubicBezTo>
                <a:cubicBezTo>
                  <a:pt x="57073" y="645079"/>
                  <a:pt x="0" y="674404"/>
                  <a:pt x="0" y="674404"/>
                </a:cubicBezTo>
                <a:close/>
              </a:path>
            </a:pathLst>
          </a:custGeom>
          <a:noFill/>
          <a:ln w="19050"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F6AFF5CE-B67C-4572-A244-872A4D90E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286044">
            <a:off x="398431" y="868493"/>
            <a:ext cx="4504765" cy="3813636"/>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26698"/>
              <a:gd name="connsiteY0" fmla="*/ 684914 h 717147"/>
              <a:gd name="connsiteX1" fmla="*/ 373741 w 826698"/>
              <a:gd name="connsiteY1" fmla="*/ 710860 h 717147"/>
              <a:gd name="connsiteX2" fmla="*/ 812900 w 826698"/>
              <a:gd name="connsiteY2" fmla="*/ 445100 h 717147"/>
              <a:gd name="connsiteX3" fmla="*/ 581207 w 826698"/>
              <a:gd name="connsiteY3" fmla="*/ 14091 h 717147"/>
              <a:gd name="connsiteX4" fmla="*/ 59263 w 826698"/>
              <a:gd name="connsiteY4" fmla="*/ 272875 h 717147"/>
              <a:gd name="connsiteX5" fmla="*/ 56596 w 826698"/>
              <a:gd name="connsiteY5" fmla="*/ 583866 h 717147"/>
              <a:gd name="connsiteX6" fmla="*/ 0 w 826698"/>
              <a:gd name="connsiteY6" fmla="*/ 684914 h 717147"/>
              <a:gd name="connsiteX0" fmla="*/ 0 w 824673"/>
              <a:gd name="connsiteY0" fmla="*/ 684914 h 717147"/>
              <a:gd name="connsiteX1" fmla="*/ 373741 w 824673"/>
              <a:gd name="connsiteY1" fmla="*/ 710860 h 717147"/>
              <a:gd name="connsiteX2" fmla="*/ 812900 w 824673"/>
              <a:gd name="connsiteY2" fmla="*/ 445100 h 717147"/>
              <a:gd name="connsiteX3" fmla="*/ 581207 w 824673"/>
              <a:gd name="connsiteY3" fmla="*/ 14091 h 717147"/>
              <a:gd name="connsiteX4" fmla="*/ 59263 w 824673"/>
              <a:gd name="connsiteY4" fmla="*/ 272875 h 717147"/>
              <a:gd name="connsiteX5" fmla="*/ 56596 w 824673"/>
              <a:gd name="connsiteY5" fmla="*/ 583866 h 717147"/>
              <a:gd name="connsiteX6" fmla="*/ 0 w 824673"/>
              <a:gd name="connsiteY6" fmla="*/ 684914 h 717147"/>
              <a:gd name="connsiteX0" fmla="*/ 0 w 824673"/>
              <a:gd name="connsiteY0" fmla="*/ 674404 h 706637"/>
              <a:gd name="connsiteX1" fmla="*/ 373741 w 824673"/>
              <a:gd name="connsiteY1" fmla="*/ 700350 h 706637"/>
              <a:gd name="connsiteX2" fmla="*/ 812900 w 824673"/>
              <a:gd name="connsiteY2" fmla="*/ 434590 h 706637"/>
              <a:gd name="connsiteX3" fmla="*/ 581207 w 824673"/>
              <a:gd name="connsiteY3" fmla="*/ 3581 h 706637"/>
              <a:gd name="connsiteX4" fmla="*/ 59263 w 824673"/>
              <a:gd name="connsiteY4" fmla="*/ 262365 h 706637"/>
              <a:gd name="connsiteX5" fmla="*/ 56596 w 824673"/>
              <a:gd name="connsiteY5" fmla="*/ 573356 h 706637"/>
              <a:gd name="connsiteX6" fmla="*/ 0 w 824673"/>
              <a:gd name="connsiteY6" fmla="*/ 674404 h 706637"/>
              <a:gd name="connsiteX0" fmla="*/ 0 w 824673"/>
              <a:gd name="connsiteY0" fmla="*/ 674404 h 705498"/>
              <a:gd name="connsiteX1" fmla="*/ 373741 w 824673"/>
              <a:gd name="connsiteY1" fmla="*/ 700350 h 705498"/>
              <a:gd name="connsiteX2" fmla="*/ 812900 w 824673"/>
              <a:gd name="connsiteY2" fmla="*/ 434590 h 705498"/>
              <a:gd name="connsiteX3" fmla="*/ 581207 w 824673"/>
              <a:gd name="connsiteY3" fmla="*/ 3581 h 705498"/>
              <a:gd name="connsiteX4" fmla="*/ 59263 w 824673"/>
              <a:gd name="connsiteY4" fmla="*/ 262365 h 705498"/>
              <a:gd name="connsiteX5" fmla="*/ 56596 w 824673"/>
              <a:gd name="connsiteY5" fmla="*/ 573356 h 705498"/>
              <a:gd name="connsiteX6" fmla="*/ 0 w 824673"/>
              <a:gd name="connsiteY6" fmla="*/ 674404 h 705498"/>
              <a:gd name="connsiteX0" fmla="*/ 0 w 825801"/>
              <a:gd name="connsiteY0" fmla="*/ 674404 h 712003"/>
              <a:gd name="connsiteX1" fmla="*/ 373741 w 825801"/>
              <a:gd name="connsiteY1" fmla="*/ 700350 h 712003"/>
              <a:gd name="connsiteX2" fmla="*/ 814209 w 825801"/>
              <a:gd name="connsiteY2" fmla="*/ 448725 h 712003"/>
              <a:gd name="connsiteX3" fmla="*/ 581207 w 825801"/>
              <a:gd name="connsiteY3" fmla="*/ 3581 h 712003"/>
              <a:gd name="connsiteX4" fmla="*/ 59263 w 825801"/>
              <a:gd name="connsiteY4" fmla="*/ 262365 h 712003"/>
              <a:gd name="connsiteX5" fmla="*/ 56596 w 825801"/>
              <a:gd name="connsiteY5" fmla="*/ 573356 h 712003"/>
              <a:gd name="connsiteX6" fmla="*/ 0 w 825801"/>
              <a:gd name="connsiteY6" fmla="*/ 674404 h 712003"/>
              <a:gd name="connsiteX0" fmla="*/ 0 w 825354"/>
              <a:gd name="connsiteY0" fmla="*/ 674404 h 712003"/>
              <a:gd name="connsiteX1" fmla="*/ 373741 w 825354"/>
              <a:gd name="connsiteY1" fmla="*/ 700350 h 712003"/>
              <a:gd name="connsiteX2" fmla="*/ 814209 w 825354"/>
              <a:gd name="connsiteY2" fmla="*/ 448725 h 712003"/>
              <a:gd name="connsiteX3" fmla="*/ 581207 w 825354"/>
              <a:gd name="connsiteY3" fmla="*/ 3581 h 712003"/>
              <a:gd name="connsiteX4" fmla="*/ 59263 w 825354"/>
              <a:gd name="connsiteY4" fmla="*/ 262365 h 712003"/>
              <a:gd name="connsiteX5" fmla="*/ 56596 w 825354"/>
              <a:gd name="connsiteY5" fmla="*/ 573356 h 712003"/>
              <a:gd name="connsiteX6" fmla="*/ 0 w 825354"/>
              <a:gd name="connsiteY6" fmla="*/ 674404 h 712003"/>
              <a:gd name="connsiteX0" fmla="*/ 0 w 824001"/>
              <a:gd name="connsiteY0" fmla="*/ 674404 h 702198"/>
              <a:gd name="connsiteX1" fmla="*/ 429494 w 824001"/>
              <a:gd name="connsiteY1" fmla="*/ 688873 h 702198"/>
              <a:gd name="connsiteX2" fmla="*/ 814209 w 824001"/>
              <a:gd name="connsiteY2" fmla="*/ 448725 h 702198"/>
              <a:gd name="connsiteX3" fmla="*/ 581207 w 824001"/>
              <a:gd name="connsiteY3" fmla="*/ 3581 h 702198"/>
              <a:gd name="connsiteX4" fmla="*/ 59263 w 824001"/>
              <a:gd name="connsiteY4" fmla="*/ 262365 h 702198"/>
              <a:gd name="connsiteX5" fmla="*/ 56596 w 824001"/>
              <a:gd name="connsiteY5" fmla="*/ 573356 h 702198"/>
              <a:gd name="connsiteX6" fmla="*/ 0 w 824001"/>
              <a:gd name="connsiteY6" fmla="*/ 674404 h 702198"/>
              <a:gd name="connsiteX0" fmla="*/ 0 w 824001"/>
              <a:gd name="connsiteY0" fmla="*/ 674404 h 693317"/>
              <a:gd name="connsiteX1" fmla="*/ 429494 w 824001"/>
              <a:gd name="connsiteY1" fmla="*/ 688873 h 693317"/>
              <a:gd name="connsiteX2" fmla="*/ 814209 w 824001"/>
              <a:gd name="connsiteY2" fmla="*/ 448725 h 693317"/>
              <a:gd name="connsiteX3" fmla="*/ 581207 w 824001"/>
              <a:gd name="connsiteY3" fmla="*/ 3581 h 693317"/>
              <a:gd name="connsiteX4" fmla="*/ 59263 w 824001"/>
              <a:gd name="connsiteY4" fmla="*/ 262365 h 693317"/>
              <a:gd name="connsiteX5" fmla="*/ 56596 w 824001"/>
              <a:gd name="connsiteY5" fmla="*/ 573356 h 693317"/>
              <a:gd name="connsiteX6" fmla="*/ 0 w 824001"/>
              <a:gd name="connsiteY6" fmla="*/ 674404 h 69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01" h="693317">
                <a:moveTo>
                  <a:pt x="0" y="674404"/>
                </a:moveTo>
                <a:cubicBezTo>
                  <a:pt x="170947" y="672309"/>
                  <a:pt x="289590" y="704889"/>
                  <a:pt x="429494" y="688873"/>
                </a:cubicBezTo>
                <a:cubicBezTo>
                  <a:pt x="585106" y="671059"/>
                  <a:pt x="788924" y="562940"/>
                  <a:pt x="814209" y="448725"/>
                </a:cubicBezTo>
                <a:cubicBezTo>
                  <a:pt x="839495" y="334510"/>
                  <a:pt x="832857" y="49206"/>
                  <a:pt x="581207" y="3581"/>
                </a:cubicBezTo>
                <a:cubicBezTo>
                  <a:pt x="485480" y="-3562"/>
                  <a:pt x="91955" y="-26684"/>
                  <a:pt x="59263" y="262365"/>
                </a:cubicBezTo>
                <a:cubicBezTo>
                  <a:pt x="43357" y="371331"/>
                  <a:pt x="56596" y="510015"/>
                  <a:pt x="56596" y="573356"/>
                </a:cubicBezTo>
                <a:cubicBezTo>
                  <a:pt x="57073" y="645079"/>
                  <a:pt x="0" y="674404"/>
                  <a:pt x="0" y="674404"/>
                </a:cubicBezTo>
                <a:close/>
              </a:path>
            </a:pathLst>
          </a:custGeom>
          <a:solidFill>
            <a:schemeClr val="bg1"/>
          </a:solidFill>
          <a:ln w="19050"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365ECCD1-CF5E-4EE6-837B-F9A6958B1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1286044">
            <a:off x="398433" y="839494"/>
            <a:ext cx="4504765" cy="3813636"/>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26698"/>
              <a:gd name="connsiteY0" fmla="*/ 684914 h 717147"/>
              <a:gd name="connsiteX1" fmla="*/ 373741 w 826698"/>
              <a:gd name="connsiteY1" fmla="*/ 710860 h 717147"/>
              <a:gd name="connsiteX2" fmla="*/ 812900 w 826698"/>
              <a:gd name="connsiteY2" fmla="*/ 445100 h 717147"/>
              <a:gd name="connsiteX3" fmla="*/ 581207 w 826698"/>
              <a:gd name="connsiteY3" fmla="*/ 14091 h 717147"/>
              <a:gd name="connsiteX4" fmla="*/ 59263 w 826698"/>
              <a:gd name="connsiteY4" fmla="*/ 272875 h 717147"/>
              <a:gd name="connsiteX5" fmla="*/ 56596 w 826698"/>
              <a:gd name="connsiteY5" fmla="*/ 583866 h 717147"/>
              <a:gd name="connsiteX6" fmla="*/ 0 w 826698"/>
              <a:gd name="connsiteY6" fmla="*/ 684914 h 717147"/>
              <a:gd name="connsiteX0" fmla="*/ 0 w 824673"/>
              <a:gd name="connsiteY0" fmla="*/ 684914 h 717147"/>
              <a:gd name="connsiteX1" fmla="*/ 373741 w 824673"/>
              <a:gd name="connsiteY1" fmla="*/ 710860 h 717147"/>
              <a:gd name="connsiteX2" fmla="*/ 812900 w 824673"/>
              <a:gd name="connsiteY2" fmla="*/ 445100 h 717147"/>
              <a:gd name="connsiteX3" fmla="*/ 581207 w 824673"/>
              <a:gd name="connsiteY3" fmla="*/ 14091 h 717147"/>
              <a:gd name="connsiteX4" fmla="*/ 59263 w 824673"/>
              <a:gd name="connsiteY4" fmla="*/ 272875 h 717147"/>
              <a:gd name="connsiteX5" fmla="*/ 56596 w 824673"/>
              <a:gd name="connsiteY5" fmla="*/ 583866 h 717147"/>
              <a:gd name="connsiteX6" fmla="*/ 0 w 824673"/>
              <a:gd name="connsiteY6" fmla="*/ 684914 h 717147"/>
              <a:gd name="connsiteX0" fmla="*/ 0 w 824673"/>
              <a:gd name="connsiteY0" fmla="*/ 674404 h 706637"/>
              <a:gd name="connsiteX1" fmla="*/ 373741 w 824673"/>
              <a:gd name="connsiteY1" fmla="*/ 700350 h 706637"/>
              <a:gd name="connsiteX2" fmla="*/ 812900 w 824673"/>
              <a:gd name="connsiteY2" fmla="*/ 434590 h 706637"/>
              <a:gd name="connsiteX3" fmla="*/ 581207 w 824673"/>
              <a:gd name="connsiteY3" fmla="*/ 3581 h 706637"/>
              <a:gd name="connsiteX4" fmla="*/ 59263 w 824673"/>
              <a:gd name="connsiteY4" fmla="*/ 262365 h 706637"/>
              <a:gd name="connsiteX5" fmla="*/ 56596 w 824673"/>
              <a:gd name="connsiteY5" fmla="*/ 573356 h 706637"/>
              <a:gd name="connsiteX6" fmla="*/ 0 w 824673"/>
              <a:gd name="connsiteY6" fmla="*/ 674404 h 706637"/>
              <a:gd name="connsiteX0" fmla="*/ 0 w 824673"/>
              <a:gd name="connsiteY0" fmla="*/ 674404 h 705498"/>
              <a:gd name="connsiteX1" fmla="*/ 373741 w 824673"/>
              <a:gd name="connsiteY1" fmla="*/ 700350 h 705498"/>
              <a:gd name="connsiteX2" fmla="*/ 812900 w 824673"/>
              <a:gd name="connsiteY2" fmla="*/ 434590 h 705498"/>
              <a:gd name="connsiteX3" fmla="*/ 581207 w 824673"/>
              <a:gd name="connsiteY3" fmla="*/ 3581 h 705498"/>
              <a:gd name="connsiteX4" fmla="*/ 59263 w 824673"/>
              <a:gd name="connsiteY4" fmla="*/ 262365 h 705498"/>
              <a:gd name="connsiteX5" fmla="*/ 56596 w 824673"/>
              <a:gd name="connsiteY5" fmla="*/ 573356 h 705498"/>
              <a:gd name="connsiteX6" fmla="*/ 0 w 824673"/>
              <a:gd name="connsiteY6" fmla="*/ 674404 h 705498"/>
              <a:gd name="connsiteX0" fmla="*/ 0 w 825801"/>
              <a:gd name="connsiteY0" fmla="*/ 674404 h 712003"/>
              <a:gd name="connsiteX1" fmla="*/ 373741 w 825801"/>
              <a:gd name="connsiteY1" fmla="*/ 700350 h 712003"/>
              <a:gd name="connsiteX2" fmla="*/ 814209 w 825801"/>
              <a:gd name="connsiteY2" fmla="*/ 448725 h 712003"/>
              <a:gd name="connsiteX3" fmla="*/ 581207 w 825801"/>
              <a:gd name="connsiteY3" fmla="*/ 3581 h 712003"/>
              <a:gd name="connsiteX4" fmla="*/ 59263 w 825801"/>
              <a:gd name="connsiteY4" fmla="*/ 262365 h 712003"/>
              <a:gd name="connsiteX5" fmla="*/ 56596 w 825801"/>
              <a:gd name="connsiteY5" fmla="*/ 573356 h 712003"/>
              <a:gd name="connsiteX6" fmla="*/ 0 w 825801"/>
              <a:gd name="connsiteY6" fmla="*/ 674404 h 712003"/>
              <a:gd name="connsiteX0" fmla="*/ 0 w 825354"/>
              <a:gd name="connsiteY0" fmla="*/ 674404 h 712003"/>
              <a:gd name="connsiteX1" fmla="*/ 373741 w 825354"/>
              <a:gd name="connsiteY1" fmla="*/ 700350 h 712003"/>
              <a:gd name="connsiteX2" fmla="*/ 814209 w 825354"/>
              <a:gd name="connsiteY2" fmla="*/ 448725 h 712003"/>
              <a:gd name="connsiteX3" fmla="*/ 581207 w 825354"/>
              <a:gd name="connsiteY3" fmla="*/ 3581 h 712003"/>
              <a:gd name="connsiteX4" fmla="*/ 59263 w 825354"/>
              <a:gd name="connsiteY4" fmla="*/ 262365 h 712003"/>
              <a:gd name="connsiteX5" fmla="*/ 56596 w 825354"/>
              <a:gd name="connsiteY5" fmla="*/ 573356 h 712003"/>
              <a:gd name="connsiteX6" fmla="*/ 0 w 825354"/>
              <a:gd name="connsiteY6" fmla="*/ 674404 h 712003"/>
              <a:gd name="connsiteX0" fmla="*/ 0 w 824001"/>
              <a:gd name="connsiteY0" fmla="*/ 674404 h 702198"/>
              <a:gd name="connsiteX1" fmla="*/ 429494 w 824001"/>
              <a:gd name="connsiteY1" fmla="*/ 688873 h 702198"/>
              <a:gd name="connsiteX2" fmla="*/ 814209 w 824001"/>
              <a:gd name="connsiteY2" fmla="*/ 448725 h 702198"/>
              <a:gd name="connsiteX3" fmla="*/ 581207 w 824001"/>
              <a:gd name="connsiteY3" fmla="*/ 3581 h 702198"/>
              <a:gd name="connsiteX4" fmla="*/ 59263 w 824001"/>
              <a:gd name="connsiteY4" fmla="*/ 262365 h 702198"/>
              <a:gd name="connsiteX5" fmla="*/ 56596 w 824001"/>
              <a:gd name="connsiteY5" fmla="*/ 573356 h 702198"/>
              <a:gd name="connsiteX6" fmla="*/ 0 w 824001"/>
              <a:gd name="connsiteY6" fmla="*/ 674404 h 702198"/>
              <a:gd name="connsiteX0" fmla="*/ 0 w 824001"/>
              <a:gd name="connsiteY0" fmla="*/ 674404 h 693317"/>
              <a:gd name="connsiteX1" fmla="*/ 429494 w 824001"/>
              <a:gd name="connsiteY1" fmla="*/ 688873 h 693317"/>
              <a:gd name="connsiteX2" fmla="*/ 814209 w 824001"/>
              <a:gd name="connsiteY2" fmla="*/ 448725 h 693317"/>
              <a:gd name="connsiteX3" fmla="*/ 581207 w 824001"/>
              <a:gd name="connsiteY3" fmla="*/ 3581 h 693317"/>
              <a:gd name="connsiteX4" fmla="*/ 59263 w 824001"/>
              <a:gd name="connsiteY4" fmla="*/ 262365 h 693317"/>
              <a:gd name="connsiteX5" fmla="*/ 56596 w 824001"/>
              <a:gd name="connsiteY5" fmla="*/ 573356 h 693317"/>
              <a:gd name="connsiteX6" fmla="*/ 0 w 824001"/>
              <a:gd name="connsiteY6" fmla="*/ 674404 h 69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01" h="693317">
                <a:moveTo>
                  <a:pt x="0" y="674404"/>
                </a:moveTo>
                <a:cubicBezTo>
                  <a:pt x="170947" y="672309"/>
                  <a:pt x="289590" y="704889"/>
                  <a:pt x="429494" y="688873"/>
                </a:cubicBezTo>
                <a:cubicBezTo>
                  <a:pt x="585106" y="671059"/>
                  <a:pt x="788924" y="562940"/>
                  <a:pt x="814209" y="448725"/>
                </a:cubicBezTo>
                <a:cubicBezTo>
                  <a:pt x="839495" y="334510"/>
                  <a:pt x="832857" y="49206"/>
                  <a:pt x="581207" y="3581"/>
                </a:cubicBezTo>
                <a:cubicBezTo>
                  <a:pt x="485480" y="-3562"/>
                  <a:pt x="91955" y="-26684"/>
                  <a:pt x="59263" y="262365"/>
                </a:cubicBezTo>
                <a:cubicBezTo>
                  <a:pt x="43357" y="371331"/>
                  <a:pt x="56596" y="510015"/>
                  <a:pt x="56596" y="573356"/>
                </a:cubicBezTo>
                <a:cubicBezTo>
                  <a:pt x="57073" y="645079"/>
                  <a:pt x="0" y="674404"/>
                  <a:pt x="0" y="674404"/>
                </a:cubicBezTo>
                <a:close/>
              </a:path>
            </a:pathLst>
          </a:custGeom>
          <a:noFill/>
          <a:ln w="19050" cap="flat">
            <a:solidFill>
              <a:schemeClr val="tx1"/>
            </a:solidFill>
            <a:prstDash val="solid"/>
            <a:miter/>
          </a:ln>
        </p:spPr>
        <p:txBody>
          <a:bodyPr rtlCol="0" anchor="ctr"/>
          <a:lstStyle/>
          <a:p>
            <a:endParaRPr lang="en-US"/>
          </a:p>
        </p:txBody>
      </p:sp>
      <p:sp>
        <p:nvSpPr>
          <p:cNvPr id="2" name="Title"/>
          <p:cNvSpPr>
            <a:spLocks noGrp="1"/>
          </p:cNvSpPr>
          <p:nvPr>
            <p:ph type="ctrTitle"/>
          </p:nvPr>
        </p:nvSpPr>
        <p:spPr>
          <a:xfrm>
            <a:off x="810217" y="1349526"/>
            <a:ext cx="3419661" cy="2867911"/>
          </a:xfrm>
        </p:spPr>
        <p:txBody>
          <a:bodyPr anchor="ctr">
            <a:normAutofit fontScale="90000"/>
          </a:bodyPr>
          <a:lstStyle/>
          <a:p>
            <a:pPr>
              <a:lnSpc>
                <a:spcPct val="100000"/>
              </a:lnSpc>
            </a:pPr>
            <a:r>
              <a:rPr lang="en-US" sz="3000" dirty="0">
                <a:latin typeface="Aptos Black" panose="020F0502020204030204" pitchFamily="34" charset="0"/>
                <a:cs typeface="Arial" panose="020B0604020202020204" pitchFamily="34" charset="0"/>
              </a:rPr>
              <a:t>The Benefits of Multilingualism and Language Awareness Skills for Hotel Staff</a:t>
            </a:r>
          </a:p>
        </p:txBody>
      </p:sp>
      <p:sp>
        <p:nvSpPr>
          <p:cNvPr id="3" name="Title">
            <a:extLst>
              <a:ext uri="{FF2B5EF4-FFF2-40B4-BE49-F238E27FC236}">
                <a16:creationId xmlns:a16="http://schemas.microsoft.com/office/drawing/2014/main" id="{8696BEDB-A24B-6DA3-68E0-5C2C2520C871}"/>
              </a:ext>
            </a:extLst>
          </p:cNvPr>
          <p:cNvSpPr txBox="1">
            <a:spLocks/>
          </p:cNvSpPr>
          <p:nvPr/>
        </p:nvSpPr>
        <p:spPr>
          <a:xfrm>
            <a:off x="261257" y="4702805"/>
            <a:ext cx="4122053" cy="1637636"/>
          </a:xfrm>
          <a:prstGeom prst="rect">
            <a:avLst/>
          </a:prstGeom>
        </p:spPr>
        <p:txBody>
          <a:bodyPr lIns="109728" tIns="109728" rIns="109728" bIns="91440" anchor="ctr">
            <a:normAutofit fontScale="92500"/>
          </a:bodyPr>
          <a:lstStyle>
            <a:lvl1pPr algn="ctr" defTabSz="914400" rtl="0" eaLnBrk="1" latinLnBrk="0" hangingPunct="1">
              <a:lnSpc>
                <a:spcPct val="110000"/>
              </a:lnSpc>
              <a:spcBef>
                <a:spcPct val="0"/>
              </a:spcBef>
              <a:buNone/>
              <a:defRPr sz="4800" b="0" kern="1200" spc="100" baseline="0">
                <a:solidFill>
                  <a:schemeClr val="tx1"/>
                </a:solidFill>
                <a:latin typeface="+mj-lt"/>
                <a:ea typeface="+mj-ea"/>
                <a:cs typeface="+mj-cs"/>
              </a:defRPr>
            </a:lvl1pPr>
          </a:lstStyle>
          <a:p>
            <a:pPr>
              <a:lnSpc>
                <a:spcPct val="100000"/>
              </a:lnSpc>
            </a:pPr>
            <a:r>
              <a:rPr lang="en-US" sz="3600" b="1" dirty="0">
                <a:latin typeface="Aldhabi" panose="01000000000000000000" pitchFamily="2" charset="-78"/>
                <a:cs typeface="Aldhabi" panose="01000000000000000000" pitchFamily="2" charset="-78"/>
              </a:rPr>
              <a:t>Student Name: Abdur Rahman</a:t>
            </a:r>
          </a:p>
          <a:p>
            <a:pPr>
              <a:lnSpc>
                <a:spcPct val="100000"/>
              </a:lnSpc>
            </a:pPr>
            <a:r>
              <a:rPr lang="en-US" sz="3600" b="1" dirty="0">
                <a:latin typeface="Aldhabi" panose="01000000000000000000" pitchFamily="2" charset="-78"/>
                <a:cs typeface="Aldhabi" panose="01000000000000000000" pitchFamily="2" charset="-78"/>
              </a:rPr>
              <a:t>Student ID: 2212899</a:t>
            </a:r>
          </a:p>
        </p:txBody>
      </p:sp>
    </p:spTree>
    <p:extLst>
      <p:ext uri="{BB962C8B-B14F-4D97-AF65-F5344CB8AC3E}">
        <p14:creationId xmlns:p14="http://schemas.microsoft.com/office/powerpoint/2010/main" val="3812980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4474318-9BA9-4C58-85CC-EAF141DDB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722569" y="1594885"/>
            <a:ext cx="3556795" cy="3824702"/>
          </a:xfrm>
        </p:spPr>
        <p:txBody>
          <a:bodyPr>
            <a:normAutofit/>
          </a:bodyPr>
          <a:lstStyle/>
          <a:p>
            <a:pPr algn="ctr"/>
            <a:r>
              <a:rPr lang="en-US" sz="3700">
                <a:latin typeface="Arial" panose="020B0604020202020204" pitchFamily="34" charset="0"/>
                <a:cs typeface="Arial" panose="020B0604020202020204" pitchFamily="34" charset="0"/>
              </a:rPr>
              <a:t>Benefits of Multilingualism</a:t>
            </a:r>
          </a:p>
        </p:txBody>
      </p:sp>
      <p:sp>
        <p:nvSpPr>
          <p:cNvPr id="26" name="Freeform: Shape 25">
            <a:extLst>
              <a:ext uri="{FF2B5EF4-FFF2-40B4-BE49-F238E27FC236}">
                <a16:creationId xmlns:a16="http://schemas.microsoft.com/office/drawing/2014/main" id="{9F9F0D99-A2D7-4650-BA53-99550E8F68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369837" y="-256824"/>
            <a:ext cx="5737892" cy="726247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20250">
                <a:moveTo>
                  <a:pt x="2161267" y="19141"/>
                </a:moveTo>
                <a:lnTo>
                  <a:pt x="304663" y="0"/>
                </a:lnTo>
                <a:cubicBezTo>
                  <a:pt x="185441" y="6633"/>
                  <a:pt x="30881" y="-9771"/>
                  <a:pt x="0" y="37181"/>
                </a:cubicBezTo>
                <a:lnTo>
                  <a:pt x="0" y="898385"/>
                </a:lnTo>
                <a:lnTo>
                  <a:pt x="4597" y="898385"/>
                </a:lnTo>
                <a:cubicBezTo>
                  <a:pt x="19426" y="1334169"/>
                  <a:pt x="64992" y="2676138"/>
                  <a:pt x="88972" y="3513087"/>
                </a:cubicBezTo>
                <a:cubicBezTo>
                  <a:pt x="105117" y="5620876"/>
                  <a:pt x="7283" y="5947660"/>
                  <a:pt x="148480" y="5920080"/>
                </a:cubicBezTo>
                <a:cubicBezTo>
                  <a:pt x="1104834" y="5907051"/>
                  <a:pt x="1937287" y="5946100"/>
                  <a:pt x="3319168" y="5922616"/>
                </a:cubicBezTo>
                <a:lnTo>
                  <a:pt x="4308929" y="5915956"/>
                </a:lnTo>
                <a:lnTo>
                  <a:pt x="5308288" y="5927049"/>
                </a:lnTo>
                <a:cubicBezTo>
                  <a:pt x="5547231" y="6067310"/>
                  <a:pt x="5496220" y="6087878"/>
                  <a:pt x="5707509" y="6220250"/>
                </a:cubicBezTo>
                <a:cubicBezTo>
                  <a:pt x="5841193" y="6118374"/>
                  <a:pt x="5945888" y="6035937"/>
                  <a:pt x="6071394" y="5906353"/>
                </a:cubicBezTo>
                <a:cubicBezTo>
                  <a:pt x="6158383" y="5903613"/>
                  <a:pt x="8737174" y="5907778"/>
                  <a:pt x="9098386" y="5900863"/>
                </a:cubicBezTo>
                <a:lnTo>
                  <a:pt x="10007288" y="5903738"/>
                </a:lnTo>
                <a:lnTo>
                  <a:pt x="10927227" y="5911605"/>
                </a:lnTo>
                <a:cubicBezTo>
                  <a:pt x="11284890" y="5901941"/>
                  <a:pt x="12058379" y="5954312"/>
                  <a:pt x="12085310" y="5910559"/>
                </a:cubicBezTo>
                <a:cubicBezTo>
                  <a:pt x="12123753" y="5705039"/>
                  <a:pt x="12050112" y="4396214"/>
                  <a:pt x="12063456" y="2610913"/>
                </a:cubicBezTo>
                <a:cubicBezTo>
                  <a:pt x="12111817" y="1529645"/>
                  <a:pt x="12159998" y="580957"/>
                  <a:pt x="12054104" y="165552"/>
                </a:cubicBezTo>
                <a:cubicBezTo>
                  <a:pt x="12029550" y="69231"/>
                  <a:pt x="11791558" y="116871"/>
                  <a:pt x="11486459" y="104329"/>
                </a:cubicBezTo>
                <a:cubicBezTo>
                  <a:pt x="11181360" y="91787"/>
                  <a:pt x="10644494" y="94975"/>
                  <a:pt x="10223511" y="90298"/>
                </a:cubicBezTo>
                <a:lnTo>
                  <a:pt x="7599878" y="65149"/>
                </a:lnTo>
                <a:lnTo>
                  <a:pt x="2161267" y="19141"/>
                </a:lnTo>
                <a:close/>
              </a:path>
            </a:pathLst>
          </a:custGeom>
          <a:solidFill>
            <a:schemeClr val="bg1"/>
          </a:solidFill>
          <a:ln w="19050" cap="flat">
            <a:noFill/>
            <a:prstDash val="solid"/>
            <a:miter/>
          </a:ln>
        </p:spPr>
        <p:txBody>
          <a:bodyPr wrap="square" rtlCol="0" anchor="ctr">
            <a:noAutofit/>
          </a:bodyPr>
          <a:lstStyle/>
          <a:p>
            <a:endParaRPr lang="en-US"/>
          </a:p>
        </p:txBody>
      </p:sp>
      <p:sp>
        <p:nvSpPr>
          <p:cNvPr id="28" name="Freeform: Shape 27">
            <a:extLst>
              <a:ext uri="{FF2B5EF4-FFF2-40B4-BE49-F238E27FC236}">
                <a16:creationId xmlns:a16="http://schemas.microsoft.com/office/drawing/2014/main" id="{9ADBC609-A264-4706-8FCD-C3B072E7C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5340343" y="-308116"/>
            <a:ext cx="5737890" cy="7262471"/>
          </a:xfrm>
          <a:custGeom>
            <a:avLst/>
            <a:gdLst>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34742 w 11603130"/>
              <a:gd name="connsiteY11" fmla="*/ 5912754 h 6362961"/>
              <a:gd name="connsiteX12" fmla="*/ 8343333 w 11603130"/>
              <a:gd name="connsiteY12" fmla="*/ 6362961 h 6362961"/>
              <a:gd name="connsiteX13" fmla="*/ 8951337 w 11603130"/>
              <a:gd name="connsiteY13" fmla="*/ 5912879 h 6362961"/>
              <a:gd name="connsiteX14" fmla="*/ 9710371 w 11603130"/>
              <a:gd name="connsiteY14" fmla="*/ 5911624 h 6362961"/>
              <a:gd name="connsiteX15" fmla="*/ 9804791 w 11603130"/>
              <a:gd name="connsiteY15" fmla="*/ 5908320 h 6362961"/>
              <a:gd name="connsiteX16" fmla="*/ 9863784 w 11603130"/>
              <a:gd name="connsiteY16" fmla="*/ 5909115 h 6362961"/>
              <a:gd name="connsiteX17" fmla="*/ 10007288 w 11603130"/>
              <a:gd name="connsiteY17" fmla="*/ 5914499 h 6362961"/>
              <a:gd name="connsiteX18" fmla="*/ 10927227 w 11603130"/>
              <a:gd name="connsiteY18" fmla="*/ 5922366 h 6362961"/>
              <a:gd name="connsiteX19" fmla="*/ 11562333 w 11603130"/>
              <a:gd name="connsiteY19" fmla="*/ 5906085 h 6362961"/>
              <a:gd name="connsiteX20" fmla="*/ 11571244 w 11603130"/>
              <a:gd name="connsiteY20" fmla="*/ 2621674 h 6362961"/>
              <a:gd name="connsiteX21" fmla="*/ 11561892 w 11603130"/>
              <a:gd name="connsiteY21" fmla="*/ 176313 h 6362961"/>
              <a:gd name="connsiteX22" fmla="*/ 11289537 w 11603130"/>
              <a:gd name="connsiteY22" fmla="*/ 107615 h 6362961"/>
              <a:gd name="connsiteX23" fmla="*/ 10689999 w 11603130"/>
              <a:gd name="connsiteY23" fmla="*/ 70591 h 6362961"/>
              <a:gd name="connsiteX24" fmla="*/ 7599878 w 11603130"/>
              <a:gd name="connsiteY24" fmla="*/ 7591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168400 w 11603130"/>
              <a:gd name="connsiteY10" fmla="*/ 5914173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8143603 w 11603130"/>
              <a:gd name="connsiteY9" fmla="*/ 5913030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5623915 w 11603130"/>
              <a:gd name="connsiteY8" fmla="*/ 5947064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6347077 w 11603130"/>
              <a:gd name="connsiteY9" fmla="*/ 5954091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8444794 w 11603130"/>
              <a:gd name="connsiteY10" fmla="*/ 5914172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62961"/>
              <a:gd name="connsiteX1" fmla="*/ 304663 w 11603130"/>
              <a:gd name="connsiteY1" fmla="*/ 10761 h 6362961"/>
              <a:gd name="connsiteX2" fmla="*/ 0 w 11603130"/>
              <a:gd name="connsiteY2" fmla="*/ 47942 h 6362961"/>
              <a:gd name="connsiteX3" fmla="*/ 0 w 11603130"/>
              <a:gd name="connsiteY3" fmla="*/ 909146 h 6362961"/>
              <a:gd name="connsiteX4" fmla="*/ 4597 w 11603130"/>
              <a:gd name="connsiteY4" fmla="*/ 909146 h 6362961"/>
              <a:gd name="connsiteX5" fmla="*/ 8568 w 11603130"/>
              <a:gd name="connsiteY5" fmla="*/ 1088908 h 6362961"/>
              <a:gd name="connsiteX6" fmla="*/ 88972 w 11603130"/>
              <a:gd name="connsiteY6" fmla="*/ 3523848 h 6362961"/>
              <a:gd name="connsiteX7" fmla="*/ 148480 w 11603130"/>
              <a:gd name="connsiteY7" fmla="*/ 5930841 h 6362961"/>
              <a:gd name="connsiteX8" fmla="*/ 2638911 w 11603130"/>
              <a:gd name="connsiteY8" fmla="*/ 5933377 h 6362961"/>
              <a:gd name="connsiteX9" fmla="*/ 4080684 w 11603130"/>
              <a:gd name="connsiteY9" fmla="*/ 5926717 h 6362961"/>
              <a:gd name="connsiteX10" fmla="*/ 5045206 w 11603130"/>
              <a:gd name="connsiteY10" fmla="*/ 5927859 h 6362961"/>
              <a:gd name="connsiteX11" fmla="*/ 8343333 w 11603130"/>
              <a:gd name="connsiteY11" fmla="*/ 6362961 h 6362961"/>
              <a:gd name="connsiteX12" fmla="*/ 8951337 w 11603130"/>
              <a:gd name="connsiteY12" fmla="*/ 5912879 h 6362961"/>
              <a:gd name="connsiteX13" fmla="*/ 9710371 w 11603130"/>
              <a:gd name="connsiteY13" fmla="*/ 5911624 h 6362961"/>
              <a:gd name="connsiteX14" fmla="*/ 9804791 w 11603130"/>
              <a:gd name="connsiteY14" fmla="*/ 5908320 h 6362961"/>
              <a:gd name="connsiteX15" fmla="*/ 9863784 w 11603130"/>
              <a:gd name="connsiteY15" fmla="*/ 5909115 h 6362961"/>
              <a:gd name="connsiteX16" fmla="*/ 10007288 w 11603130"/>
              <a:gd name="connsiteY16" fmla="*/ 5914499 h 6362961"/>
              <a:gd name="connsiteX17" fmla="*/ 10927227 w 11603130"/>
              <a:gd name="connsiteY17" fmla="*/ 5922366 h 6362961"/>
              <a:gd name="connsiteX18" fmla="*/ 11562333 w 11603130"/>
              <a:gd name="connsiteY18" fmla="*/ 5906085 h 6362961"/>
              <a:gd name="connsiteX19" fmla="*/ 11571244 w 11603130"/>
              <a:gd name="connsiteY19" fmla="*/ 2621674 h 6362961"/>
              <a:gd name="connsiteX20" fmla="*/ 11561892 w 11603130"/>
              <a:gd name="connsiteY20" fmla="*/ 176313 h 6362961"/>
              <a:gd name="connsiteX21" fmla="*/ 11289537 w 11603130"/>
              <a:gd name="connsiteY21" fmla="*/ 107615 h 6362961"/>
              <a:gd name="connsiteX22" fmla="*/ 10689999 w 11603130"/>
              <a:gd name="connsiteY22" fmla="*/ 70591 h 6362961"/>
              <a:gd name="connsiteX23" fmla="*/ 7599878 w 11603130"/>
              <a:gd name="connsiteY23" fmla="*/ 75910 h 6362961"/>
              <a:gd name="connsiteX24" fmla="*/ 1892744 w 11603130"/>
              <a:gd name="connsiteY24" fmla="*/ 0 h 6362961"/>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8951337 w 11603130"/>
              <a:gd name="connsiteY12" fmla="*/ 5912879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42722 w 11603130"/>
              <a:gd name="connsiteY12" fmla="*/ 5885506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9863784 w 11603130"/>
              <a:gd name="connsiteY15" fmla="*/ 5909115 h 6335587"/>
              <a:gd name="connsiteX16" fmla="*/ 10007288 w 11603130"/>
              <a:gd name="connsiteY16" fmla="*/ 5914499 h 6335587"/>
              <a:gd name="connsiteX17" fmla="*/ 10927227 w 11603130"/>
              <a:gd name="connsiteY17" fmla="*/ 5922366 h 6335587"/>
              <a:gd name="connsiteX18" fmla="*/ 11562333 w 11603130"/>
              <a:gd name="connsiteY18" fmla="*/ 5906085 h 6335587"/>
              <a:gd name="connsiteX19" fmla="*/ 11571244 w 11603130"/>
              <a:gd name="connsiteY19" fmla="*/ 2621674 h 6335587"/>
              <a:gd name="connsiteX20" fmla="*/ 11561892 w 11603130"/>
              <a:gd name="connsiteY20" fmla="*/ 176313 h 6335587"/>
              <a:gd name="connsiteX21" fmla="*/ 11289537 w 11603130"/>
              <a:gd name="connsiteY21" fmla="*/ 107615 h 6335587"/>
              <a:gd name="connsiteX22" fmla="*/ 10689999 w 11603130"/>
              <a:gd name="connsiteY22" fmla="*/ 70591 h 6335587"/>
              <a:gd name="connsiteX23" fmla="*/ 7599878 w 11603130"/>
              <a:gd name="connsiteY23" fmla="*/ 75910 h 6335587"/>
              <a:gd name="connsiteX24" fmla="*/ 1892744 w 11603130"/>
              <a:gd name="connsiteY24"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408556 w 11603130"/>
              <a:gd name="connsiteY12" fmla="*/ 5899194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9804791 w 11603130"/>
              <a:gd name="connsiteY14" fmla="*/ 5908320 h 6335587"/>
              <a:gd name="connsiteX15" fmla="*/ 10007288 w 11603130"/>
              <a:gd name="connsiteY15" fmla="*/ 5914499 h 6335587"/>
              <a:gd name="connsiteX16" fmla="*/ 10927227 w 11603130"/>
              <a:gd name="connsiteY16" fmla="*/ 5922366 h 6335587"/>
              <a:gd name="connsiteX17" fmla="*/ 11562333 w 11603130"/>
              <a:gd name="connsiteY17" fmla="*/ 5906085 h 6335587"/>
              <a:gd name="connsiteX18" fmla="*/ 11571244 w 11603130"/>
              <a:gd name="connsiteY18" fmla="*/ 2621674 h 6335587"/>
              <a:gd name="connsiteX19" fmla="*/ 11561892 w 11603130"/>
              <a:gd name="connsiteY19" fmla="*/ 176313 h 6335587"/>
              <a:gd name="connsiteX20" fmla="*/ 11289537 w 11603130"/>
              <a:gd name="connsiteY20" fmla="*/ 107615 h 6335587"/>
              <a:gd name="connsiteX21" fmla="*/ 10689999 w 11603130"/>
              <a:gd name="connsiteY21" fmla="*/ 70591 h 6335587"/>
              <a:gd name="connsiteX22" fmla="*/ 7599878 w 11603130"/>
              <a:gd name="connsiteY22" fmla="*/ 75910 h 6335587"/>
              <a:gd name="connsiteX23" fmla="*/ 1892744 w 11603130"/>
              <a:gd name="connsiteY23"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710371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568 w 11603130"/>
              <a:gd name="connsiteY5" fmla="*/ 1088908 h 6335587"/>
              <a:gd name="connsiteX6" fmla="*/ 88972 w 11603130"/>
              <a:gd name="connsiteY6" fmla="*/ 3523848 h 6335587"/>
              <a:gd name="connsiteX7" fmla="*/ 148480 w 11603130"/>
              <a:gd name="connsiteY7" fmla="*/ 5930841 h 6335587"/>
              <a:gd name="connsiteX8" fmla="*/ 2638911 w 11603130"/>
              <a:gd name="connsiteY8" fmla="*/ 5933377 h 6335587"/>
              <a:gd name="connsiteX9" fmla="*/ 4080684 w 11603130"/>
              <a:gd name="connsiteY9" fmla="*/ 5926717 h 6335587"/>
              <a:gd name="connsiteX10" fmla="*/ 5045206 w 11603130"/>
              <a:gd name="connsiteY10" fmla="*/ 5927859 h 6335587"/>
              <a:gd name="connsiteX11" fmla="*/ 5855834 w 11603130"/>
              <a:gd name="connsiteY11" fmla="*/ 6335587 h 6335587"/>
              <a:gd name="connsiteX12" fmla="*/ 6274422 w 11603130"/>
              <a:gd name="connsiteY12" fmla="*/ 5903346 h 6335587"/>
              <a:gd name="connsiteX13" fmla="*/ 9098386 w 11603130"/>
              <a:gd name="connsiteY13" fmla="*/ 5911624 h 6335587"/>
              <a:gd name="connsiteX14" fmla="*/ 10007288 w 11603130"/>
              <a:gd name="connsiteY14" fmla="*/ 5914499 h 6335587"/>
              <a:gd name="connsiteX15" fmla="*/ 10927227 w 11603130"/>
              <a:gd name="connsiteY15" fmla="*/ 5922366 h 6335587"/>
              <a:gd name="connsiteX16" fmla="*/ 11562333 w 11603130"/>
              <a:gd name="connsiteY16" fmla="*/ 5906085 h 6335587"/>
              <a:gd name="connsiteX17" fmla="*/ 11571244 w 11603130"/>
              <a:gd name="connsiteY17" fmla="*/ 2621674 h 6335587"/>
              <a:gd name="connsiteX18" fmla="*/ 11561892 w 11603130"/>
              <a:gd name="connsiteY18" fmla="*/ 176313 h 6335587"/>
              <a:gd name="connsiteX19" fmla="*/ 11289537 w 11603130"/>
              <a:gd name="connsiteY19" fmla="*/ 107615 h 6335587"/>
              <a:gd name="connsiteX20" fmla="*/ 10689999 w 11603130"/>
              <a:gd name="connsiteY20" fmla="*/ 70591 h 6335587"/>
              <a:gd name="connsiteX21" fmla="*/ 7599878 w 11603130"/>
              <a:gd name="connsiteY21" fmla="*/ 75910 h 6335587"/>
              <a:gd name="connsiteX22" fmla="*/ 1892744 w 11603130"/>
              <a:gd name="connsiteY22" fmla="*/ 0 h 6335587"/>
              <a:gd name="connsiteX0" fmla="*/ 1892744 w 11603130"/>
              <a:gd name="connsiteY0" fmla="*/ 0 h 6335587"/>
              <a:gd name="connsiteX1" fmla="*/ 304663 w 11603130"/>
              <a:gd name="connsiteY1" fmla="*/ 10761 h 6335587"/>
              <a:gd name="connsiteX2" fmla="*/ 0 w 11603130"/>
              <a:gd name="connsiteY2" fmla="*/ 47942 h 6335587"/>
              <a:gd name="connsiteX3" fmla="*/ 0 w 11603130"/>
              <a:gd name="connsiteY3" fmla="*/ 909146 h 6335587"/>
              <a:gd name="connsiteX4" fmla="*/ 4597 w 11603130"/>
              <a:gd name="connsiteY4" fmla="*/ 909146 h 6335587"/>
              <a:gd name="connsiteX5" fmla="*/ 88972 w 11603130"/>
              <a:gd name="connsiteY5" fmla="*/ 3523848 h 6335587"/>
              <a:gd name="connsiteX6" fmla="*/ 148480 w 11603130"/>
              <a:gd name="connsiteY6" fmla="*/ 5930841 h 6335587"/>
              <a:gd name="connsiteX7" fmla="*/ 2638911 w 11603130"/>
              <a:gd name="connsiteY7" fmla="*/ 5933377 h 6335587"/>
              <a:gd name="connsiteX8" fmla="*/ 4080684 w 11603130"/>
              <a:gd name="connsiteY8" fmla="*/ 5926717 h 6335587"/>
              <a:gd name="connsiteX9" fmla="*/ 5045206 w 11603130"/>
              <a:gd name="connsiteY9" fmla="*/ 5927859 h 6335587"/>
              <a:gd name="connsiteX10" fmla="*/ 5855834 w 11603130"/>
              <a:gd name="connsiteY10" fmla="*/ 6335587 h 6335587"/>
              <a:gd name="connsiteX11" fmla="*/ 6274422 w 11603130"/>
              <a:gd name="connsiteY11" fmla="*/ 5903346 h 6335587"/>
              <a:gd name="connsiteX12" fmla="*/ 9098386 w 11603130"/>
              <a:gd name="connsiteY12" fmla="*/ 5911624 h 6335587"/>
              <a:gd name="connsiteX13" fmla="*/ 10007288 w 11603130"/>
              <a:gd name="connsiteY13" fmla="*/ 5914499 h 6335587"/>
              <a:gd name="connsiteX14" fmla="*/ 10927227 w 11603130"/>
              <a:gd name="connsiteY14" fmla="*/ 5922366 h 6335587"/>
              <a:gd name="connsiteX15" fmla="*/ 11562333 w 11603130"/>
              <a:gd name="connsiteY15" fmla="*/ 5906085 h 6335587"/>
              <a:gd name="connsiteX16" fmla="*/ 11571244 w 11603130"/>
              <a:gd name="connsiteY16" fmla="*/ 2621674 h 6335587"/>
              <a:gd name="connsiteX17" fmla="*/ 11561892 w 11603130"/>
              <a:gd name="connsiteY17" fmla="*/ 176313 h 6335587"/>
              <a:gd name="connsiteX18" fmla="*/ 11289537 w 11603130"/>
              <a:gd name="connsiteY18" fmla="*/ 107615 h 6335587"/>
              <a:gd name="connsiteX19" fmla="*/ 10689999 w 11603130"/>
              <a:gd name="connsiteY19" fmla="*/ 70591 h 6335587"/>
              <a:gd name="connsiteX20" fmla="*/ 7599878 w 11603130"/>
              <a:gd name="connsiteY20" fmla="*/ 75910 h 6335587"/>
              <a:gd name="connsiteX21" fmla="*/ 1892744 w 11603130"/>
              <a:gd name="connsiteY21" fmla="*/ 0 h 6335587"/>
              <a:gd name="connsiteX0" fmla="*/ 1892744 w 12087184"/>
              <a:gd name="connsiteY0" fmla="*/ 0 h 6335587"/>
              <a:gd name="connsiteX1" fmla="*/ 304663 w 12087184"/>
              <a:gd name="connsiteY1" fmla="*/ 10761 h 6335587"/>
              <a:gd name="connsiteX2" fmla="*/ 0 w 12087184"/>
              <a:gd name="connsiteY2" fmla="*/ 47942 h 6335587"/>
              <a:gd name="connsiteX3" fmla="*/ 0 w 12087184"/>
              <a:gd name="connsiteY3" fmla="*/ 909146 h 6335587"/>
              <a:gd name="connsiteX4" fmla="*/ 4597 w 12087184"/>
              <a:gd name="connsiteY4" fmla="*/ 909146 h 6335587"/>
              <a:gd name="connsiteX5" fmla="*/ 88972 w 12087184"/>
              <a:gd name="connsiteY5" fmla="*/ 3523848 h 6335587"/>
              <a:gd name="connsiteX6" fmla="*/ 148480 w 12087184"/>
              <a:gd name="connsiteY6" fmla="*/ 5930841 h 6335587"/>
              <a:gd name="connsiteX7" fmla="*/ 2638911 w 12087184"/>
              <a:gd name="connsiteY7" fmla="*/ 5933377 h 6335587"/>
              <a:gd name="connsiteX8" fmla="*/ 4080684 w 12087184"/>
              <a:gd name="connsiteY8" fmla="*/ 5926717 h 6335587"/>
              <a:gd name="connsiteX9" fmla="*/ 5045206 w 12087184"/>
              <a:gd name="connsiteY9" fmla="*/ 5927859 h 6335587"/>
              <a:gd name="connsiteX10" fmla="*/ 5855834 w 12087184"/>
              <a:gd name="connsiteY10" fmla="*/ 6335587 h 6335587"/>
              <a:gd name="connsiteX11" fmla="*/ 6274422 w 12087184"/>
              <a:gd name="connsiteY11" fmla="*/ 5903346 h 6335587"/>
              <a:gd name="connsiteX12" fmla="*/ 9098386 w 12087184"/>
              <a:gd name="connsiteY12" fmla="*/ 5911624 h 6335587"/>
              <a:gd name="connsiteX13" fmla="*/ 10007288 w 12087184"/>
              <a:gd name="connsiteY13" fmla="*/ 5914499 h 6335587"/>
              <a:gd name="connsiteX14" fmla="*/ 10927227 w 12087184"/>
              <a:gd name="connsiteY14" fmla="*/ 5922366 h 6335587"/>
              <a:gd name="connsiteX15" fmla="*/ 12085310 w 12087184"/>
              <a:gd name="connsiteY15" fmla="*/ 5921320 h 6335587"/>
              <a:gd name="connsiteX16" fmla="*/ 11571244 w 12087184"/>
              <a:gd name="connsiteY16" fmla="*/ 2621674 h 6335587"/>
              <a:gd name="connsiteX17" fmla="*/ 11561892 w 12087184"/>
              <a:gd name="connsiteY17" fmla="*/ 176313 h 6335587"/>
              <a:gd name="connsiteX18" fmla="*/ 11289537 w 12087184"/>
              <a:gd name="connsiteY18" fmla="*/ 107615 h 6335587"/>
              <a:gd name="connsiteX19" fmla="*/ 10689999 w 12087184"/>
              <a:gd name="connsiteY19" fmla="*/ 70591 h 6335587"/>
              <a:gd name="connsiteX20" fmla="*/ 7599878 w 12087184"/>
              <a:gd name="connsiteY20" fmla="*/ 75910 h 6335587"/>
              <a:gd name="connsiteX21" fmla="*/ 1892744 w 12087184"/>
              <a:gd name="connsiteY21" fmla="*/ 0 h 6335587"/>
              <a:gd name="connsiteX0" fmla="*/ 1892744 w 12096545"/>
              <a:gd name="connsiteY0" fmla="*/ 24998 h 6360585"/>
              <a:gd name="connsiteX1" fmla="*/ 304663 w 12096545"/>
              <a:gd name="connsiteY1" fmla="*/ 35759 h 6360585"/>
              <a:gd name="connsiteX2" fmla="*/ 0 w 12096545"/>
              <a:gd name="connsiteY2" fmla="*/ 72940 h 6360585"/>
              <a:gd name="connsiteX3" fmla="*/ 0 w 12096545"/>
              <a:gd name="connsiteY3" fmla="*/ 934144 h 6360585"/>
              <a:gd name="connsiteX4" fmla="*/ 4597 w 12096545"/>
              <a:gd name="connsiteY4" fmla="*/ 934144 h 6360585"/>
              <a:gd name="connsiteX5" fmla="*/ 88972 w 12096545"/>
              <a:gd name="connsiteY5" fmla="*/ 3548846 h 6360585"/>
              <a:gd name="connsiteX6" fmla="*/ 148480 w 12096545"/>
              <a:gd name="connsiteY6" fmla="*/ 5955839 h 6360585"/>
              <a:gd name="connsiteX7" fmla="*/ 2638911 w 12096545"/>
              <a:gd name="connsiteY7" fmla="*/ 5958375 h 6360585"/>
              <a:gd name="connsiteX8" fmla="*/ 4080684 w 12096545"/>
              <a:gd name="connsiteY8" fmla="*/ 5951715 h 6360585"/>
              <a:gd name="connsiteX9" fmla="*/ 5045206 w 12096545"/>
              <a:gd name="connsiteY9" fmla="*/ 5952857 h 6360585"/>
              <a:gd name="connsiteX10" fmla="*/ 5855834 w 12096545"/>
              <a:gd name="connsiteY10" fmla="*/ 6360585 h 6360585"/>
              <a:gd name="connsiteX11" fmla="*/ 6274422 w 12096545"/>
              <a:gd name="connsiteY11" fmla="*/ 5928344 h 6360585"/>
              <a:gd name="connsiteX12" fmla="*/ 9098386 w 12096545"/>
              <a:gd name="connsiteY12" fmla="*/ 5936622 h 6360585"/>
              <a:gd name="connsiteX13" fmla="*/ 10007288 w 12096545"/>
              <a:gd name="connsiteY13" fmla="*/ 5939497 h 6360585"/>
              <a:gd name="connsiteX14" fmla="*/ 10927227 w 12096545"/>
              <a:gd name="connsiteY14" fmla="*/ 5947364 h 6360585"/>
              <a:gd name="connsiteX15" fmla="*/ 12085310 w 12096545"/>
              <a:gd name="connsiteY15" fmla="*/ 5946318 h 6360585"/>
              <a:gd name="connsiteX16" fmla="*/ 12063456 w 12096545"/>
              <a:gd name="connsiteY16" fmla="*/ 2646672 h 6360585"/>
              <a:gd name="connsiteX17" fmla="*/ 11561892 w 12096545"/>
              <a:gd name="connsiteY17" fmla="*/ 201311 h 6360585"/>
              <a:gd name="connsiteX18" fmla="*/ 11289537 w 12096545"/>
              <a:gd name="connsiteY18" fmla="*/ 132613 h 6360585"/>
              <a:gd name="connsiteX19" fmla="*/ 10689999 w 12096545"/>
              <a:gd name="connsiteY19" fmla="*/ 95589 h 6360585"/>
              <a:gd name="connsiteX20" fmla="*/ 7599878 w 12096545"/>
              <a:gd name="connsiteY20" fmla="*/ 100908 h 6360585"/>
              <a:gd name="connsiteX21" fmla="*/ 1892744 w 12096545"/>
              <a:gd name="connsiteY21" fmla="*/ 24998 h 6360585"/>
              <a:gd name="connsiteX0" fmla="*/ 1892744 w 12127183"/>
              <a:gd name="connsiteY0" fmla="*/ 24998 h 6360585"/>
              <a:gd name="connsiteX1" fmla="*/ 304663 w 12127183"/>
              <a:gd name="connsiteY1" fmla="*/ 35759 h 6360585"/>
              <a:gd name="connsiteX2" fmla="*/ 0 w 12127183"/>
              <a:gd name="connsiteY2" fmla="*/ 72940 h 6360585"/>
              <a:gd name="connsiteX3" fmla="*/ 0 w 12127183"/>
              <a:gd name="connsiteY3" fmla="*/ 934144 h 6360585"/>
              <a:gd name="connsiteX4" fmla="*/ 4597 w 12127183"/>
              <a:gd name="connsiteY4" fmla="*/ 934144 h 6360585"/>
              <a:gd name="connsiteX5" fmla="*/ 88972 w 12127183"/>
              <a:gd name="connsiteY5" fmla="*/ 3548846 h 6360585"/>
              <a:gd name="connsiteX6" fmla="*/ 148480 w 12127183"/>
              <a:gd name="connsiteY6" fmla="*/ 5955839 h 6360585"/>
              <a:gd name="connsiteX7" fmla="*/ 2638911 w 12127183"/>
              <a:gd name="connsiteY7" fmla="*/ 5958375 h 6360585"/>
              <a:gd name="connsiteX8" fmla="*/ 4080684 w 12127183"/>
              <a:gd name="connsiteY8" fmla="*/ 5951715 h 6360585"/>
              <a:gd name="connsiteX9" fmla="*/ 5045206 w 12127183"/>
              <a:gd name="connsiteY9" fmla="*/ 5952857 h 6360585"/>
              <a:gd name="connsiteX10" fmla="*/ 5855834 w 12127183"/>
              <a:gd name="connsiteY10" fmla="*/ 6360585 h 6360585"/>
              <a:gd name="connsiteX11" fmla="*/ 6274422 w 12127183"/>
              <a:gd name="connsiteY11" fmla="*/ 5928344 h 6360585"/>
              <a:gd name="connsiteX12" fmla="*/ 9098386 w 12127183"/>
              <a:gd name="connsiteY12" fmla="*/ 5936622 h 6360585"/>
              <a:gd name="connsiteX13" fmla="*/ 10007288 w 12127183"/>
              <a:gd name="connsiteY13" fmla="*/ 5939497 h 6360585"/>
              <a:gd name="connsiteX14" fmla="*/ 10927227 w 12127183"/>
              <a:gd name="connsiteY14" fmla="*/ 5947364 h 6360585"/>
              <a:gd name="connsiteX15" fmla="*/ 12085310 w 12127183"/>
              <a:gd name="connsiteY15" fmla="*/ 5946318 h 6360585"/>
              <a:gd name="connsiteX16" fmla="*/ 12063456 w 12127183"/>
              <a:gd name="connsiteY16" fmla="*/ 2646672 h 6360585"/>
              <a:gd name="connsiteX17" fmla="*/ 12054104 w 12127183"/>
              <a:gd name="connsiteY17" fmla="*/ 201311 h 6360585"/>
              <a:gd name="connsiteX18" fmla="*/ 11289537 w 12127183"/>
              <a:gd name="connsiteY18" fmla="*/ 132613 h 6360585"/>
              <a:gd name="connsiteX19" fmla="*/ 10689999 w 12127183"/>
              <a:gd name="connsiteY19" fmla="*/ 95589 h 6360585"/>
              <a:gd name="connsiteX20" fmla="*/ 7599878 w 12127183"/>
              <a:gd name="connsiteY20" fmla="*/ 100908 h 6360585"/>
              <a:gd name="connsiteX21" fmla="*/ 1892744 w 12127183"/>
              <a:gd name="connsiteY21" fmla="*/ 24998 h 6360585"/>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689999 w 12114255"/>
              <a:gd name="connsiteY19" fmla="*/ 70591 h 6335587"/>
              <a:gd name="connsiteX20" fmla="*/ 7599878 w 12114255"/>
              <a:gd name="connsiteY20" fmla="*/ 75910 h 6335587"/>
              <a:gd name="connsiteX21" fmla="*/ 1892744 w 12114255"/>
              <a:gd name="connsiteY21" fmla="*/ 0 h 6335587"/>
              <a:gd name="connsiteX0" fmla="*/ 1892744 w 12114253"/>
              <a:gd name="connsiteY0" fmla="*/ 0 h 6335587"/>
              <a:gd name="connsiteX1" fmla="*/ 304663 w 12114253"/>
              <a:gd name="connsiteY1" fmla="*/ 10761 h 6335587"/>
              <a:gd name="connsiteX2" fmla="*/ 0 w 12114253"/>
              <a:gd name="connsiteY2" fmla="*/ 47942 h 6335587"/>
              <a:gd name="connsiteX3" fmla="*/ 0 w 12114253"/>
              <a:gd name="connsiteY3" fmla="*/ 909146 h 6335587"/>
              <a:gd name="connsiteX4" fmla="*/ 4597 w 12114253"/>
              <a:gd name="connsiteY4" fmla="*/ 909146 h 6335587"/>
              <a:gd name="connsiteX5" fmla="*/ 88972 w 12114253"/>
              <a:gd name="connsiteY5" fmla="*/ 3523848 h 6335587"/>
              <a:gd name="connsiteX6" fmla="*/ 148480 w 12114253"/>
              <a:gd name="connsiteY6" fmla="*/ 5930841 h 6335587"/>
              <a:gd name="connsiteX7" fmla="*/ 2638911 w 12114253"/>
              <a:gd name="connsiteY7" fmla="*/ 5933377 h 6335587"/>
              <a:gd name="connsiteX8" fmla="*/ 4080684 w 12114253"/>
              <a:gd name="connsiteY8" fmla="*/ 5926717 h 6335587"/>
              <a:gd name="connsiteX9" fmla="*/ 5045206 w 12114253"/>
              <a:gd name="connsiteY9" fmla="*/ 5927859 h 6335587"/>
              <a:gd name="connsiteX10" fmla="*/ 5855834 w 12114253"/>
              <a:gd name="connsiteY10" fmla="*/ 6335587 h 6335587"/>
              <a:gd name="connsiteX11" fmla="*/ 6274422 w 12114253"/>
              <a:gd name="connsiteY11" fmla="*/ 5903346 h 6335587"/>
              <a:gd name="connsiteX12" fmla="*/ 9098386 w 12114253"/>
              <a:gd name="connsiteY12" fmla="*/ 5911624 h 6335587"/>
              <a:gd name="connsiteX13" fmla="*/ 10007288 w 12114253"/>
              <a:gd name="connsiteY13" fmla="*/ 5914499 h 6335587"/>
              <a:gd name="connsiteX14" fmla="*/ 10927227 w 12114253"/>
              <a:gd name="connsiteY14" fmla="*/ 5922366 h 6335587"/>
              <a:gd name="connsiteX15" fmla="*/ 12085310 w 12114253"/>
              <a:gd name="connsiteY15" fmla="*/ 5921320 h 6335587"/>
              <a:gd name="connsiteX16" fmla="*/ 12063456 w 12114253"/>
              <a:gd name="connsiteY16" fmla="*/ 2621674 h 6335587"/>
              <a:gd name="connsiteX17" fmla="*/ 12054104 w 12114253"/>
              <a:gd name="connsiteY17" fmla="*/ 176313 h 6335587"/>
              <a:gd name="connsiteX18" fmla="*/ 11289537 w 12114253"/>
              <a:gd name="connsiteY18" fmla="*/ 107615 h 6335587"/>
              <a:gd name="connsiteX19" fmla="*/ 10259313 w 12114253"/>
              <a:gd name="connsiteY19" fmla="*/ 101059 h 6335587"/>
              <a:gd name="connsiteX20" fmla="*/ 7599878 w 12114253"/>
              <a:gd name="connsiteY20" fmla="*/ 75910 h 6335587"/>
              <a:gd name="connsiteX21" fmla="*/ 1892744 w 12114253"/>
              <a:gd name="connsiteY21" fmla="*/ 0 h 6335587"/>
              <a:gd name="connsiteX0" fmla="*/ 1892744 w 12114255"/>
              <a:gd name="connsiteY0" fmla="*/ 0 h 6335587"/>
              <a:gd name="connsiteX1" fmla="*/ 304663 w 12114255"/>
              <a:gd name="connsiteY1" fmla="*/ 10761 h 6335587"/>
              <a:gd name="connsiteX2" fmla="*/ 0 w 12114255"/>
              <a:gd name="connsiteY2" fmla="*/ 47942 h 6335587"/>
              <a:gd name="connsiteX3" fmla="*/ 0 w 12114255"/>
              <a:gd name="connsiteY3" fmla="*/ 909146 h 6335587"/>
              <a:gd name="connsiteX4" fmla="*/ 4597 w 12114255"/>
              <a:gd name="connsiteY4" fmla="*/ 909146 h 6335587"/>
              <a:gd name="connsiteX5" fmla="*/ 88972 w 12114255"/>
              <a:gd name="connsiteY5" fmla="*/ 3523848 h 6335587"/>
              <a:gd name="connsiteX6" fmla="*/ 148480 w 12114255"/>
              <a:gd name="connsiteY6" fmla="*/ 5930841 h 6335587"/>
              <a:gd name="connsiteX7" fmla="*/ 2638911 w 12114255"/>
              <a:gd name="connsiteY7" fmla="*/ 5933377 h 6335587"/>
              <a:gd name="connsiteX8" fmla="*/ 4080684 w 12114255"/>
              <a:gd name="connsiteY8" fmla="*/ 5926717 h 6335587"/>
              <a:gd name="connsiteX9" fmla="*/ 5045206 w 12114255"/>
              <a:gd name="connsiteY9" fmla="*/ 5927859 h 6335587"/>
              <a:gd name="connsiteX10" fmla="*/ 5855834 w 12114255"/>
              <a:gd name="connsiteY10" fmla="*/ 6335587 h 6335587"/>
              <a:gd name="connsiteX11" fmla="*/ 6274422 w 12114255"/>
              <a:gd name="connsiteY11" fmla="*/ 5903346 h 6335587"/>
              <a:gd name="connsiteX12" fmla="*/ 9098386 w 12114255"/>
              <a:gd name="connsiteY12" fmla="*/ 5911624 h 6335587"/>
              <a:gd name="connsiteX13" fmla="*/ 10007288 w 12114255"/>
              <a:gd name="connsiteY13" fmla="*/ 5914499 h 6335587"/>
              <a:gd name="connsiteX14" fmla="*/ 10927227 w 12114255"/>
              <a:gd name="connsiteY14" fmla="*/ 5922366 h 6335587"/>
              <a:gd name="connsiteX15" fmla="*/ 12085310 w 12114255"/>
              <a:gd name="connsiteY15" fmla="*/ 5921320 h 6335587"/>
              <a:gd name="connsiteX16" fmla="*/ 12063456 w 12114255"/>
              <a:gd name="connsiteY16" fmla="*/ 2621674 h 6335587"/>
              <a:gd name="connsiteX17" fmla="*/ 12054104 w 12114255"/>
              <a:gd name="connsiteY17" fmla="*/ 176313 h 6335587"/>
              <a:gd name="connsiteX18" fmla="*/ 11289537 w 12114255"/>
              <a:gd name="connsiteY18" fmla="*/ 107615 h 6335587"/>
              <a:gd name="connsiteX19" fmla="*/ 10259313 w 12114255"/>
              <a:gd name="connsiteY19" fmla="*/ 101059 h 6335587"/>
              <a:gd name="connsiteX20" fmla="*/ 7599878 w 12114255"/>
              <a:gd name="connsiteY20" fmla="*/ 75910 h 6335587"/>
              <a:gd name="connsiteX21" fmla="*/ 1892744 w 12114255"/>
              <a:gd name="connsiteY21" fmla="*/ 0 h 6335587"/>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274422 w 12114253"/>
              <a:gd name="connsiteY11" fmla="*/ 5903346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080684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080684 w 12114253"/>
              <a:gd name="connsiteY8" fmla="*/ 5926717 h 6330524"/>
              <a:gd name="connsiteX9" fmla="*/ 5045206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5"/>
              <a:gd name="connsiteY0" fmla="*/ 0 h 6330524"/>
              <a:gd name="connsiteX1" fmla="*/ 304663 w 12114255"/>
              <a:gd name="connsiteY1" fmla="*/ 10761 h 6330524"/>
              <a:gd name="connsiteX2" fmla="*/ 0 w 12114255"/>
              <a:gd name="connsiteY2" fmla="*/ 47942 h 6330524"/>
              <a:gd name="connsiteX3" fmla="*/ 0 w 12114255"/>
              <a:gd name="connsiteY3" fmla="*/ 909146 h 6330524"/>
              <a:gd name="connsiteX4" fmla="*/ 4597 w 12114255"/>
              <a:gd name="connsiteY4" fmla="*/ 909146 h 6330524"/>
              <a:gd name="connsiteX5" fmla="*/ 88972 w 12114255"/>
              <a:gd name="connsiteY5" fmla="*/ 3523848 h 6330524"/>
              <a:gd name="connsiteX6" fmla="*/ 148480 w 12114255"/>
              <a:gd name="connsiteY6" fmla="*/ 5930841 h 6330524"/>
              <a:gd name="connsiteX7" fmla="*/ 2638911 w 12114255"/>
              <a:gd name="connsiteY7" fmla="*/ 5933377 h 6330524"/>
              <a:gd name="connsiteX8" fmla="*/ 4308929 w 12114255"/>
              <a:gd name="connsiteY8" fmla="*/ 5926717 h 6330524"/>
              <a:gd name="connsiteX9" fmla="*/ 5045206 w 12114255"/>
              <a:gd name="connsiteY9" fmla="*/ 5927859 h 6330524"/>
              <a:gd name="connsiteX10" fmla="*/ 5731339 w 12114255"/>
              <a:gd name="connsiteY10" fmla="*/ 6330524 h 6330524"/>
              <a:gd name="connsiteX11" fmla="*/ 6077302 w 12114255"/>
              <a:gd name="connsiteY11" fmla="*/ 5908409 h 6330524"/>
              <a:gd name="connsiteX12" fmla="*/ 9098386 w 12114255"/>
              <a:gd name="connsiteY12" fmla="*/ 5911624 h 6330524"/>
              <a:gd name="connsiteX13" fmla="*/ 10007288 w 12114255"/>
              <a:gd name="connsiteY13" fmla="*/ 5914499 h 6330524"/>
              <a:gd name="connsiteX14" fmla="*/ 10927227 w 12114255"/>
              <a:gd name="connsiteY14" fmla="*/ 5922366 h 6330524"/>
              <a:gd name="connsiteX15" fmla="*/ 12085310 w 12114255"/>
              <a:gd name="connsiteY15" fmla="*/ 5921320 h 6330524"/>
              <a:gd name="connsiteX16" fmla="*/ 12063456 w 12114255"/>
              <a:gd name="connsiteY16" fmla="*/ 2621674 h 6330524"/>
              <a:gd name="connsiteX17" fmla="*/ 12054104 w 12114255"/>
              <a:gd name="connsiteY17" fmla="*/ 176313 h 6330524"/>
              <a:gd name="connsiteX18" fmla="*/ 11289537 w 12114255"/>
              <a:gd name="connsiteY18" fmla="*/ 107615 h 6330524"/>
              <a:gd name="connsiteX19" fmla="*/ 10259313 w 12114255"/>
              <a:gd name="connsiteY19" fmla="*/ 101059 h 6330524"/>
              <a:gd name="connsiteX20" fmla="*/ 7599878 w 12114255"/>
              <a:gd name="connsiteY20" fmla="*/ 75910 h 6330524"/>
              <a:gd name="connsiteX21" fmla="*/ 1892744 w 12114255"/>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077302 w 12114253"/>
              <a:gd name="connsiteY11" fmla="*/ 5908409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330524"/>
              <a:gd name="connsiteX1" fmla="*/ 304663 w 12114253"/>
              <a:gd name="connsiteY1" fmla="*/ 10761 h 6330524"/>
              <a:gd name="connsiteX2" fmla="*/ 0 w 12114253"/>
              <a:gd name="connsiteY2" fmla="*/ 47942 h 6330524"/>
              <a:gd name="connsiteX3" fmla="*/ 0 w 12114253"/>
              <a:gd name="connsiteY3" fmla="*/ 909146 h 6330524"/>
              <a:gd name="connsiteX4" fmla="*/ 4597 w 12114253"/>
              <a:gd name="connsiteY4" fmla="*/ 909146 h 6330524"/>
              <a:gd name="connsiteX5" fmla="*/ 88972 w 12114253"/>
              <a:gd name="connsiteY5" fmla="*/ 3523848 h 6330524"/>
              <a:gd name="connsiteX6" fmla="*/ 148480 w 12114253"/>
              <a:gd name="connsiteY6" fmla="*/ 5930841 h 6330524"/>
              <a:gd name="connsiteX7" fmla="*/ 2638911 w 12114253"/>
              <a:gd name="connsiteY7" fmla="*/ 5933377 h 6330524"/>
              <a:gd name="connsiteX8" fmla="*/ 4308929 w 12114253"/>
              <a:gd name="connsiteY8" fmla="*/ 5926717 h 6330524"/>
              <a:gd name="connsiteX9" fmla="*/ 5141474 w 12114253"/>
              <a:gd name="connsiteY9" fmla="*/ 5927859 h 6330524"/>
              <a:gd name="connsiteX10" fmla="*/ 5731339 w 12114253"/>
              <a:gd name="connsiteY10" fmla="*/ 6330524 h 6330524"/>
              <a:gd name="connsiteX11" fmla="*/ 6196455 w 12114253"/>
              <a:gd name="connsiteY11" fmla="*/ 5908410 h 6330524"/>
              <a:gd name="connsiteX12" fmla="*/ 9098386 w 12114253"/>
              <a:gd name="connsiteY12" fmla="*/ 5911624 h 6330524"/>
              <a:gd name="connsiteX13" fmla="*/ 10007288 w 12114253"/>
              <a:gd name="connsiteY13" fmla="*/ 5914499 h 6330524"/>
              <a:gd name="connsiteX14" fmla="*/ 10927227 w 12114253"/>
              <a:gd name="connsiteY14" fmla="*/ 5922366 h 6330524"/>
              <a:gd name="connsiteX15" fmla="*/ 12085310 w 12114253"/>
              <a:gd name="connsiteY15" fmla="*/ 5921320 h 6330524"/>
              <a:gd name="connsiteX16" fmla="*/ 12063456 w 12114253"/>
              <a:gd name="connsiteY16" fmla="*/ 2621674 h 6330524"/>
              <a:gd name="connsiteX17" fmla="*/ 12054104 w 12114253"/>
              <a:gd name="connsiteY17" fmla="*/ 176313 h 6330524"/>
              <a:gd name="connsiteX18" fmla="*/ 11289537 w 12114253"/>
              <a:gd name="connsiteY18" fmla="*/ 107615 h 6330524"/>
              <a:gd name="connsiteX19" fmla="*/ 10259313 w 12114253"/>
              <a:gd name="connsiteY19" fmla="*/ 101059 h 6330524"/>
              <a:gd name="connsiteX20" fmla="*/ 7599878 w 12114253"/>
              <a:gd name="connsiteY20" fmla="*/ 75910 h 6330524"/>
              <a:gd name="connsiteX21" fmla="*/ 1892744 w 12114253"/>
              <a:gd name="connsiteY21" fmla="*/ 0 h 6330524"/>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141474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236797 w 12114253"/>
              <a:gd name="connsiteY9" fmla="*/ 5927859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196455 w 12114253"/>
              <a:gd name="connsiteY11" fmla="*/ 5908410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92239 w 12114253"/>
              <a:gd name="connsiteY11" fmla="*/ 5912762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2638911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14253"/>
              <a:gd name="connsiteY0" fmla="*/ 0 h 6231011"/>
              <a:gd name="connsiteX1" fmla="*/ 304663 w 12114253"/>
              <a:gd name="connsiteY1" fmla="*/ 10761 h 6231011"/>
              <a:gd name="connsiteX2" fmla="*/ 0 w 12114253"/>
              <a:gd name="connsiteY2" fmla="*/ 47942 h 6231011"/>
              <a:gd name="connsiteX3" fmla="*/ 0 w 12114253"/>
              <a:gd name="connsiteY3" fmla="*/ 909146 h 6231011"/>
              <a:gd name="connsiteX4" fmla="*/ 4597 w 12114253"/>
              <a:gd name="connsiteY4" fmla="*/ 909146 h 6231011"/>
              <a:gd name="connsiteX5" fmla="*/ 88972 w 12114253"/>
              <a:gd name="connsiteY5" fmla="*/ 3523848 h 6231011"/>
              <a:gd name="connsiteX6" fmla="*/ 148480 w 12114253"/>
              <a:gd name="connsiteY6" fmla="*/ 5930841 h 6231011"/>
              <a:gd name="connsiteX7" fmla="*/ 3319168 w 12114253"/>
              <a:gd name="connsiteY7" fmla="*/ 5933377 h 6231011"/>
              <a:gd name="connsiteX8" fmla="*/ 4308929 w 12114253"/>
              <a:gd name="connsiteY8" fmla="*/ 5926717 h 6231011"/>
              <a:gd name="connsiteX9" fmla="*/ 5308288 w 12114253"/>
              <a:gd name="connsiteY9" fmla="*/ 5937810 h 6231011"/>
              <a:gd name="connsiteX10" fmla="*/ 5707509 w 12114253"/>
              <a:gd name="connsiteY10" fmla="*/ 6231011 h 6231011"/>
              <a:gd name="connsiteX11" fmla="*/ 6071394 w 12114253"/>
              <a:gd name="connsiteY11" fmla="*/ 5917114 h 6231011"/>
              <a:gd name="connsiteX12" fmla="*/ 9098386 w 12114253"/>
              <a:gd name="connsiteY12" fmla="*/ 5911624 h 6231011"/>
              <a:gd name="connsiteX13" fmla="*/ 10007288 w 12114253"/>
              <a:gd name="connsiteY13" fmla="*/ 5914499 h 6231011"/>
              <a:gd name="connsiteX14" fmla="*/ 10927227 w 12114253"/>
              <a:gd name="connsiteY14" fmla="*/ 5922366 h 6231011"/>
              <a:gd name="connsiteX15" fmla="*/ 12085310 w 12114253"/>
              <a:gd name="connsiteY15" fmla="*/ 5921320 h 6231011"/>
              <a:gd name="connsiteX16" fmla="*/ 12063456 w 12114253"/>
              <a:gd name="connsiteY16" fmla="*/ 2621674 h 6231011"/>
              <a:gd name="connsiteX17" fmla="*/ 12054104 w 12114253"/>
              <a:gd name="connsiteY17" fmla="*/ 176313 h 6231011"/>
              <a:gd name="connsiteX18" fmla="*/ 11289537 w 12114253"/>
              <a:gd name="connsiteY18" fmla="*/ 107615 h 6231011"/>
              <a:gd name="connsiteX19" fmla="*/ 10259313 w 12114253"/>
              <a:gd name="connsiteY19" fmla="*/ 101059 h 6231011"/>
              <a:gd name="connsiteX20" fmla="*/ 7599878 w 12114253"/>
              <a:gd name="connsiteY20" fmla="*/ 75910 h 6231011"/>
              <a:gd name="connsiteX21" fmla="*/ 1892744 w 12114253"/>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07348"/>
              <a:gd name="connsiteY0" fmla="*/ 0 h 6231011"/>
              <a:gd name="connsiteX1" fmla="*/ 304663 w 12107348"/>
              <a:gd name="connsiteY1" fmla="*/ 10761 h 6231011"/>
              <a:gd name="connsiteX2" fmla="*/ 0 w 12107348"/>
              <a:gd name="connsiteY2" fmla="*/ 47942 h 6231011"/>
              <a:gd name="connsiteX3" fmla="*/ 0 w 12107348"/>
              <a:gd name="connsiteY3" fmla="*/ 909146 h 6231011"/>
              <a:gd name="connsiteX4" fmla="*/ 4597 w 12107348"/>
              <a:gd name="connsiteY4" fmla="*/ 909146 h 6231011"/>
              <a:gd name="connsiteX5" fmla="*/ 88972 w 12107348"/>
              <a:gd name="connsiteY5" fmla="*/ 3523848 h 6231011"/>
              <a:gd name="connsiteX6" fmla="*/ 148480 w 12107348"/>
              <a:gd name="connsiteY6" fmla="*/ 5930841 h 6231011"/>
              <a:gd name="connsiteX7" fmla="*/ 3319168 w 12107348"/>
              <a:gd name="connsiteY7" fmla="*/ 5933377 h 6231011"/>
              <a:gd name="connsiteX8" fmla="*/ 4308929 w 12107348"/>
              <a:gd name="connsiteY8" fmla="*/ 5926717 h 6231011"/>
              <a:gd name="connsiteX9" fmla="*/ 5308288 w 12107348"/>
              <a:gd name="connsiteY9" fmla="*/ 5937810 h 6231011"/>
              <a:gd name="connsiteX10" fmla="*/ 5707509 w 12107348"/>
              <a:gd name="connsiteY10" fmla="*/ 6231011 h 6231011"/>
              <a:gd name="connsiteX11" fmla="*/ 6071394 w 12107348"/>
              <a:gd name="connsiteY11" fmla="*/ 5917114 h 6231011"/>
              <a:gd name="connsiteX12" fmla="*/ 9098386 w 12107348"/>
              <a:gd name="connsiteY12" fmla="*/ 5911624 h 6231011"/>
              <a:gd name="connsiteX13" fmla="*/ 10007288 w 12107348"/>
              <a:gd name="connsiteY13" fmla="*/ 5914499 h 6231011"/>
              <a:gd name="connsiteX14" fmla="*/ 10927227 w 12107348"/>
              <a:gd name="connsiteY14" fmla="*/ 5922366 h 6231011"/>
              <a:gd name="connsiteX15" fmla="*/ 12085310 w 12107348"/>
              <a:gd name="connsiteY15" fmla="*/ 5921320 h 6231011"/>
              <a:gd name="connsiteX16" fmla="*/ 12063456 w 12107348"/>
              <a:gd name="connsiteY16" fmla="*/ 2621674 h 6231011"/>
              <a:gd name="connsiteX17" fmla="*/ 12054104 w 12107348"/>
              <a:gd name="connsiteY17" fmla="*/ 176313 h 6231011"/>
              <a:gd name="connsiteX18" fmla="*/ 11289537 w 12107348"/>
              <a:gd name="connsiteY18" fmla="*/ 107615 h 6231011"/>
              <a:gd name="connsiteX19" fmla="*/ 10259313 w 12107348"/>
              <a:gd name="connsiteY19" fmla="*/ 101059 h 6231011"/>
              <a:gd name="connsiteX20" fmla="*/ 7599878 w 12107348"/>
              <a:gd name="connsiteY20" fmla="*/ 75910 h 6231011"/>
              <a:gd name="connsiteX21" fmla="*/ 1892744 w 12107348"/>
              <a:gd name="connsiteY21" fmla="*/ 0 h 6231011"/>
              <a:gd name="connsiteX0" fmla="*/ 1892744 w 12113512"/>
              <a:gd name="connsiteY0" fmla="*/ 25991 h 6257002"/>
              <a:gd name="connsiteX1" fmla="*/ 304663 w 12113512"/>
              <a:gd name="connsiteY1" fmla="*/ 36752 h 6257002"/>
              <a:gd name="connsiteX2" fmla="*/ 0 w 12113512"/>
              <a:gd name="connsiteY2" fmla="*/ 73933 h 6257002"/>
              <a:gd name="connsiteX3" fmla="*/ 0 w 12113512"/>
              <a:gd name="connsiteY3" fmla="*/ 935137 h 6257002"/>
              <a:gd name="connsiteX4" fmla="*/ 4597 w 12113512"/>
              <a:gd name="connsiteY4" fmla="*/ 935137 h 6257002"/>
              <a:gd name="connsiteX5" fmla="*/ 88972 w 12113512"/>
              <a:gd name="connsiteY5" fmla="*/ 3549839 h 6257002"/>
              <a:gd name="connsiteX6" fmla="*/ 148480 w 12113512"/>
              <a:gd name="connsiteY6" fmla="*/ 5956832 h 6257002"/>
              <a:gd name="connsiteX7" fmla="*/ 3319168 w 12113512"/>
              <a:gd name="connsiteY7" fmla="*/ 5959368 h 6257002"/>
              <a:gd name="connsiteX8" fmla="*/ 4308929 w 12113512"/>
              <a:gd name="connsiteY8" fmla="*/ 5952708 h 6257002"/>
              <a:gd name="connsiteX9" fmla="*/ 5308288 w 12113512"/>
              <a:gd name="connsiteY9" fmla="*/ 5963801 h 6257002"/>
              <a:gd name="connsiteX10" fmla="*/ 5707509 w 12113512"/>
              <a:gd name="connsiteY10" fmla="*/ 6257002 h 6257002"/>
              <a:gd name="connsiteX11" fmla="*/ 6071394 w 12113512"/>
              <a:gd name="connsiteY11" fmla="*/ 5943105 h 6257002"/>
              <a:gd name="connsiteX12" fmla="*/ 9098386 w 12113512"/>
              <a:gd name="connsiteY12" fmla="*/ 5937615 h 6257002"/>
              <a:gd name="connsiteX13" fmla="*/ 10007288 w 12113512"/>
              <a:gd name="connsiteY13" fmla="*/ 5940490 h 6257002"/>
              <a:gd name="connsiteX14" fmla="*/ 10927227 w 12113512"/>
              <a:gd name="connsiteY14" fmla="*/ 5948357 h 6257002"/>
              <a:gd name="connsiteX15" fmla="*/ 12085310 w 12113512"/>
              <a:gd name="connsiteY15" fmla="*/ 5947311 h 6257002"/>
              <a:gd name="connsiteX16" fmla="*/ 12063456 w 12113512"/>
              <a:gd name="connsiteY16" fmla="*/ 2647665 h 6257002"/>
              <a:gd name="connsiteX17" fmla="*/ 12054104 w 12113512"/>
              <a:gd name="connsiteY17" fmla="*/ 202304 h 6257002"/>
              <a:gd name="connsiteX18" fmla="*/ 11486459 w 12113512"/>
              <a:gd name="connsiteY18" fmla="*/ 141081 h 6257002"/>
              <a:gd name="connsiteX19" fmla="*/ 10259313 w 12113512"/>
              <a:gd name="connsiteY19" fmla="*/ 127050 h 6257002"/>
              <a:gd name="connsiteX20" fmla="*/ 7599878 w 12113512"/>
              <a:gd name="connsiteY20" fmla="*/ 101901 h 6257002"/>
              <a:gd name="connsiteX21" fmla="*/ 1892744 w 12113512"/>
              <a:gd name="connsiteY21" fmla="*/ 25991 h 6257002"/>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59313 w 12117505"/>
              <a:gd name="connsiteY19" fmla="*/ 101059 h 6231011"/>
              <a:gd name="connsiteX20" fmla="*/ 7599878 w 12117505"/>
              <a:gd name="connsiteY20" fmla="*/ 75910 h 6231011"/>
              <a:gd name="connsiteX21" fmla="*/ 1892744 w 12117505"/>
              <a:gd name="connsiteY21" fmla="*/ 0 h 6231011"/>
              <a:gd name="connsiteX0" fmla="*/ 1892744 w 12117505"/>
              <a:gd name="connsiteY0" fmla="*/ 0 h 6231011"/>
              <a:gd name="connsiteX1" fmla="*/ 304663 w 12117505"/>
              <a:gd name="connsiteY1" fmla="*/ 10761 h 6231011"/>
              <a:gd name="connsiteX2" fmla="*/ 0 w 12117505"/>
              <a:gd name="connsiteY2" fmla="*/ 47942 h 6231011"/>
              <a:gd name="connsiteX3" fmla="*/ 0 w 12117505"/>
              <a:gd name="connsiteY3" fmla="*/ 909146 h 6231011"/>
              <a:gd name="connsiteX4" fmla="*/ 4597 w 12117505"/>
              <a:gd name="connsiteY4" fmla="*/ 909146 h 6231011"/>
              <a:gd name="connsiteX5" fmla="*/ 88972 w 12117505"/>
              <a:gd name="connsiteY5" fmla="*/ 3523848 h 6231011"/>
              <a:gd name="connsiteX6" fmla="*/ 148480 w 12117505"/>
              <a:gd name="connsiteY6" fmla="*/ 5930841 h 6231011"/>
              <a:gd name="connsiteX7" fmla="*/ 3319168 w 12117505"/>
              <a:gd name="connsiteY7" fmla="*/ 5933377 h 6231011"/>
              <a:gd name="connsiteX8" fmla="*/ 4308929 w 12117505"/>
              <a:gd name="connsiteY8" fmla="*/ 5926717 h 6231011"/>
              <a:gd name="connsiteX9" fmla="*/ 5308288 w 12117505"/>
              <a:gd name="connsiteY9" fmla="*/ 5937810 h 6231011"/>
              <a:gd name="connsiteX10" fmla="*/ 5707509 w 12117505"/>
              <a:gd name="connsiteY10" fmla="*/ 6231011 h 6231011"/>
              <a:gd name="connsiteX11" fmla="*/ 6071394 w 12117505"/>
              <a:gd name="connsiteY11" fmla="*/ 5917114 h 6231011"/>
              <a:gd name="connsiteX12" fmla="*/ 9098386 w 12117505"/>
              <a:gd name="connsiteY12" fmla="*/ 5911624 h 6231011"/>
              <a:gd name="connsiteX13" fmla="*/ 10007288 w 12117505"/>
              <a:gd name="connsiteY13" fmla="*/ 5914499 h 6231011"/>
              <a:gd name="connsiteX14" fmla="*/ 10927227 w 12117505"/>
              <a:gd name="connsiteY14" fmla="*/ 5922366 h 6231011"/>
              <a:gd name="connsiteX15" fmla="*/ 12085310 w 12117505"/>
              <a:gd name="connsiteY15" fmla="*/ 5921320 h 6231011"/>
              <a:gd name="connsiteX16" fmla="*/ 12063456 w 12117505"/>
              <a:gd name="connsiteY16" fmla="*/ 2621674 h 6231011"/>
              <a:gd name="connsiteX17" fmla="*/ 12054104 w 12117505"/>
              <a:gd name="connsiteY17" fmla="*/ 176313 h 6231011"/>
              <a:gd name="connsiteX18" fmla="*/ 11486459 w 12117505"/>
              <a:gd name="connsiteY18" fmla="*/ 115090 h 6231011"/>
              <a:gd name="connsiteX19" fmla="*/ 10223511 w 12117505"/>
              <a:gd name="connsiteY19" fmla="*/ 101059 h 6231011"/>
              <a:gd name="connsiteX20" fmla="*/ 7599878 w 12117505"/>
              <a:gd name="connsiteY20" fmla="*/ 75910 h 6231011"/>
              <a:gd name="connsiteX21" fmla="*/ 1892744 w 12117505"/>
              <a:gd name="connsiteY21" fmla="*/ 0 h 6231011"/>
              <a:gd name="connsiteX0" fmla="*/ 2161267 w 12117505"/>
              <a:gd name="connsiteY0" fmla="*/ 19141 h 6220250"/>
              <a:gd name="connsiteX1" fmla="*/ 304663 w 12117505"/>
              <a:gd name="connsiteY1" fmla="*/ 0 h 6220250"/>
              <a:gd name="connsiteX2" fmla="*/ 0 w 12117505"/>
              <a:gd name="connsiteY2" fmla="*/ 37181 h 6220250"/>
              <a:gd name="connsiteX3" fmla="*/ 0 w 12117505"/>
              <a:gd name="connsiteY3" fmla="*/ 898385 h 6220250"/>
              <a:gd name="connsiteX4" fmla="*/ 4597 w 12117505"/>
              <a:gd name="connsiteY4" fmla="*/ 898385 h 6220250"/>
              <a:gd name="connsiteX5" fmla="*/ 88972 w 12117505"/>
              <a:gd name="connsiteY5" fmla="*/ 3513087 h 6220250"/>
              <a:gd name="connsiteX6" fmla="*/ 148480 w 12117505"/>
              <a:gd name="connsiteY6" fmla="*/ 5920080 h 6220250"/>
              <a:gd name="connsiteX7" fmla="*/ 3319168 w 12117505"/>
              <a:gd name="connsiteY7" fmla="*/ 5922616 h 6220250"/>
              <a:gd name="connsiteX8" fmla="*/ 4308929 w 12117505"/>
              <a:gd name="connsiteY8" fmla="*/ 5915956 h 6220250"/>
              <a:gd name="connsiteX9" fmla="*/ 5308288 w 12117505"/>
              <a:gd name="connsiteY9" fmla="*/ 5927049 h 6220250"/>
              <a:gd name="connsiteX10" fmla="*/ 5707509 w 12117505"/>
              <a:gd name="connsiteY10" fmla="*/ 6220250 h 6220250"/>
              <a:gd name="connsiteX11" fmla="*/ 6071394 w 12117505"/>
              <a:gd name="connsiteY11" fmla="*/ 5906353 h 6220250"/>
              <a:gd name="connsiteX12" fmla="*/ 9098386 w 12117505"/>
              <a:gd name="connsiteY12" fmla="*/ 5900863 h 6220250"/>
              <a:gd name="connsiteX13" fmla="*/ 10007288 w 12117505"/>
              <a:gd name="connsiteY13" fmla="*/ 5903738 h 6220250"/>
              <a:gd name="connsiteX14" fmla="*/ 10927227 w 12117505"/>
              <a:gd name="connsiteY14" fmla="*/ 5911605 h 6220250"/>
              <a:gd name="connsiteX15" fmla="*/ 12085310 w 12117505"/>
              <a:gd name="connsiteY15" fmla="*/ 5910559 h 6220250"/>
              <a:gd name="connsiteX16" fmla="*/ 12063456 w 12117505"/>
              <a:gd name="connsiteY16" fmla="*/ 2610913 h 6220250"/>
              <a:gd name="connsiteX17" fmla="*/ 12054104 w 12117505"/>
              <a:gd name="connsiteY17" fmla="*/ 165552 h 6220250"/>
              <a:gd name="connsiteX18" fmla="*/ 11486459 w 12117505"/>
              <a:gd name="connsiteY18" fmla="*/ 104329 h 6220250"/>
              <a:gd name="connsiteX19" fmla="*/ 10223511 w 12117505"/>
              <a:gd name="connsiteY19" fmla="*/ 90298 h 6220250"/>
              <a:gd name="connsiteX20" fmla="*/ 7599878 w 12117505"/>
              <a:gd name="connsiteY20" fmla="*/ 65149 h 6220250"/>
              <a:gd name="connsiteX21" fmla="*/ 2161267 w 12117505"/>
              <a:gd name="connsiteY21" fmla="*/ 19141 h 622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17505" h="6220250">
                <a:moveTo>
                  <a:pt x="2161267" y="19141"/>
                </a:moveTo>
                <a:lnTo>
                  <a:pt x="304663" y="0"/>
                </a:lnTo>
                <a:cubicBezTo>
                  <a:pt x="185441" y="6633"/>
                  <a:pt x="30881" y="-9771"/>
                  <a:pt x="0" y="37181"/>
                </a:cubicBezTo>
                <a:lnTo>
                  <a:pt x="0" y="898385"/>
                </a:lnTo>
                <a:lnTo>
                  <a:pt x="4597" y="898385"/>
                </a:lnTo>
                <a:cubicBezTo>
                  <a:pt x="19426" y="1334169"/>
                  <a:pt x="64992" y="2676138"/>
                  <a:pt x="88972" y="3513087"/>
                </a:cubicBezTo>
                <a:cubicBezTo>
                  <a:pt x="105117" y="5620876"/>
                  <a:pt x="7283" y="5947660"/>
                  <a:pt x="148480" y="5920080"/>
                </a:cubicBezTo>
                <a:cubicBezTo>
                  <a:pt x="1104834" y="5907051"/>
                  <a:pt x="1937287" y="5946100"/>
                  <a:pt x="3319168" y="5922616"/>
                </a:cubicBezTo>
                <a:lnTo>
                  <a:pt x="4308929" y="5915956"/>
                </a:lnTo>
                <a:lnTo>
                  <a:pt x="5308288" y="5927049"/>
                </a:lnTo>
                <a:cubicBezTo>
                  <a:pt x="5547231" y="6067310"/>
                  <a:pt x="5496220" y="6087878"/>
                  <a:pt x="5707509" y="6220250"/>
                </a:cubicBezTo>
                <a:cubicBezTo>
                  <a:pt x="5841193" y="6118374"/>
                  <a:pt x="5945888" y="6035937"/>
                  <a:pt x="6071394" y="5906353"/>
                </a:cubicBezTo>
                <a:cubicBezTo>
                  <a:pt x="6158383" y="5903613"/>
                  <a:pt x="8737174" y="5907778"/>
                  <a:pt x="9098386" y="5900863"/>
                </a:cubicBezTo>
                <a:lnTo>
                  <a:pt x="10007288" y="5903738"/>
                </a:lnTo>
                <a:lnTo>
                  <a:pt x="10927227" y="5911605"/>
                </a:lnTo>
                <a:cubicBezTo>
                  <a:pt x="11284890" y="5901941"/>
                  <a:pt x="12058379" y="5954312"/>
                  <a:pt x="12085310" y="5910559"/>
                </a:cubicBezTo>
                <a:cubicBezTo>
                  <a:pt x="12123753" y="5705039"/>
                  <a:pt x="12050112" y="4396214"/>
                  <a:pt x="12063456" y="2610913"/>
                </a:cubicBezTo>
                <a:cubicBezTo>
                  <a:pt x="12111817" y="1529645"/>
                  <a:pt x="12159998" y="580957"/>
                  <a:pt x="12054104" y="165552"/>
                </a:cubicBezTo>
                <a:cubicBezTo>
                  <a:pt x="12029550" y="69231"/>
                  <a:pt x="11791558" y="116871"/>
                  <a:pt x="11486459" y="104329"/>
                </a:cubicBezTo>
                <a:cubicBezTo>
                  <a:pt x="11181360" y="91787"/>
                  <a:pt x="10644494" y="94975"/>
                  <a:pt x="10223511" y="90298"/>
                </a:cubicBezTo>
                <a:lnTo>
                  <a:pt x="7599878" y="65149"/>
                </a:lnTo>
                <a:lnTo>
                  <a:pt x="2161267" y="19141"/>
                </a:lnTo>
                <a:close/>
              </a:path>
            </a:pathLst>
          </a:custGeom>
          <a:noFill/>
          <a:ln w="19050" cap="flat">
            <a:solidFill>
              <a:schemeClr val="tx1"/>
            </a:solidFill>
            <a:prstDash val="solid"/>
            <a:miter/>
          </a:ln>
        </p:spPr>
        <p:txBody>
          <a:bodyPr wrap="square" rtlCol="0" anchor="ctr">
            <a:noAutofit/>
          </a:bodyPr>
          <a:lstStyle/>
          <a:p>
            <a:endParaRPr lang="en-US"/>
          </a:p>
        </p:txBody>
      </p:sp>
      <p:graphicFrame>
        <p:nvGraphicFramePr>
          <p:cNvPr id="6" name="Content Placeholder">
            <a:extLst>
              <a:ext uri="{FF2B5EF4-FFF2-40B4-BE49-F238E27FC236}">
                <a16:creationId xmlns:a16="http://schemas.microsoft.com/office/drawing/2014/main" id="{2D3C2862-5F21-A23A-49A5-BEA074703B76}"/>
              </a:ext>
            </a:extLst>
          </p:cNvPr>
          <p:cNvGraphicFramePr>
            <a:graphicFrameLocks noGrp="1"/>
          </p:cNvGraphicFramePr>
          <p:nvPr>
            <p:ph idx="1"/>
            <p:extLst>
              <p:ext uri="{D42A27DB-BD31-4B8C-83A1-F6EECF244321}">
                <p14:modId xmlns:p14="http://schemas.microsoft.com/office/powerpoint/2010/main" val="4133259436"/>
              </p:ext>
            </p:extLst>
          </p:nvPr>
        </p:nvGraphicFramePr>
        <p:xfrm>
          <a:off x="5462177" y="866273"/>
          <a:ext cx="5943760" cy="51928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84715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Freeform: Shape 14">
            <a:extLst>
              <a:ext uri="{FF2B5EF4-FFF2-40B4-BE49-F238E27FC236}">
                <a16:creationId xmlns:a16="http://schemas.microsoft.com/office/drawing/2014/main" id="{96A35EAA-ED80-4FF1-942C-82B1D483A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977627" y="481134"/>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D415F49B-3CBC-46CF-AFB5-988852D04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33683" flipH="1">
            <a:off x="1010574" y="456230"/>
            <a:ext cx="9378187" cy="5238589"/>
          </a:xfrm>
          <a:custGeom>
            <a:avLst/>
            <a:gdLst/>
            <a:ahLst/>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useBgFill="1">
        <p:nvSpPr>
          <p:cNvPr id="19" name="Rectangle 18">
            <a:extLst>
              <a:ext uri="{FF2B5EF4-FFF2-40B4-BE49-F238E27FC236}">
                <a16:creationId xmlns:a16="http://schemas.microsoft.com/office/drawing/2014/main" id="{83AF9C6E-31D5-480C-AE10-9BA3E4ED1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D1BE14B-C94E-4A1A-B076-39CCA23043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92448" flipH="1" flipV="1">
            <a:off x="399987" y="694217"/>
            <a:ext cx="3909320" cy="5385644"/>
          </a:xfrm>
          <a:custGeom>
            <a:avLst/>
            <a:gdLst>
              <a:gd name="connsiteX0" fmla="*/ 6058 w 823258"/>
              <a:gd name="connsiteY0" fmla="*/ 673615 h 1272110"/>
              <a:gd name="connsiteX1" fmla="*/ 112452 w 823258"/>
              <a:gd name="connsiteY1" fmla="*/ 471685 h 1272110"/>
              <a:gd name="connsiteX2" fmla="*/ 94736 w 823258"/>
              <a:gd name="connsiteY2" fmla="*/ 159741 h 1272110"/>
              <a:gd name="connsiteX3" fmla="*/ 229419 w 823258"/>
              <a:gd name="connsiteY3" fmla="*/ 14485 h 1272110"/>
              <a:gd name="connsiteX4" fmla="*/ 580225 w 823258"/>
              <a:gd name="connsiteY4" fmla="*/ 3817 h 1272110"/>
              <a:gd name="connsiteX5" fmla="*/ 736149 w 823258"/>
              <a:gd name="connsiteY5" fmla="*/ 195174 h 1272110"/>
              <a:gd name="connsiteX6" fmla="*/ 823017 w 823258"/>
              <a:gd name="connsiteY6" fmla="*/ 912026 h 1272110"/>
              <a:gd name="connsiteX7" fmla="*/ 743293 w 823258"/>
              <a:gd name="connsiteY7" fmla="*/ 1196443 h 1272110"/>
              <a:gd name="connsiteX8" fmla="*/ 310858 w 823258"/>
              <a:gd name="connsiteY8" fmla="*/ 1251402 h 1272110"/>
              <a:gd name="connsiteX9" fmla="*/ 133693 w 823258"/>
              <a:gd name="connsiteY9" fmla="*/ 1020992 h 1272110"/>
              <a:gd name="connsiteX10" fmla="*/ 126549 w 823258"/>
              <a:gd name="connsiteY10" fmla="*/ 606369 h 1272110"/>
              <a:gd name="connsiteX11" fmla="*/ 6058 w 823258"/>
              <a:gd name="connsiteY11" fmla="*/ 673615 h 1272110"/>
              <a:gd name="connsiteX0" fmla="*/ 6097 w 846673"/>
              <a:gd name="connsiteY0" fmla="*/ 673624 h 1266490"/>
              <a:gd name="connsiteX1" fmla="*/ 112491 w 846673"/>
              <a:gd name="connsiteY1" fmla="*/ 471694 h 1266490"/>
              <a:gd name="connsiteX2" fmla="*/ 94775 w 846673"/>
              <a:gd name="connsiteY2" fmla="*/ 159750 h 1266490"/>
              <a:gd name="connsiteX3" fmla="*/ 229458 w 846673"/>
              <a:gd name="connsiteY3" fmla="*/ 14494 h 1266490"/>
              <a:gd name="connsiteX4" fmla="*/ 580264 w 846673"/>
              <a:gd name="connsiteY4" fmla="*/ 3826 h 1266490"/>
              <a:gd name="connsiteX5" fmla="*/ 736188 w 846673"/>
              <a:gd name="connsiteY5" fmla="*/ 195183 h 1266490"/>
              <a:gd name="connsiteX6" fmla="*/ 823056 w 846673"/>
              <a:gd name="connsiteY6" fmla="*/ 912035 h 1266490"/>
              <a:gd name="connsiteX7" fmla="*/ 795891 w 846673"/>
              <a:gd name="connsiteY7" fmla="*/ 1213658 h 1266490"/>
              <a:gd name="connsiteX8" fmla="*/ 310897 w 846673"/>
              <a:gd name="connsiteY8" fmla="*/ 1251411 h 1266490"/>
              <a:gd name="connsiteX9" fmla="*/ 133732 w 846673"/>
              <a:gd name="connsiteY9" fmla="*/ 1021001 h 1266490"/>
              <a:gd name="connsiteX10" fmla="*/ 126588 w 846673"/>
              <a:gd name="connsiteY10" fmla="*/ 606378 h 1266490"/>
              <a:gd name="connsiteX11" fmla="*/ 6097 w 846673"/>
              <a:gd name="connsiteY11" fmla="*/ 673624 h 1266490"/>
              <a:gd name="connsiteX0" fmla="*/ 6097 w 849914"/>
              <a:gd name="connsiteY0" fmla="*/ 673624 h 1273207"/>
              <a:gd name="connsiteX1" fmla="*/ 112491 w 849914"/>
              <a:gd name="connsiteY1" fmla="*/ 471694 h 1273207"/>
              <a:gd name="connsiteX2" fmla="*/ 94775 w 849914"/>
              <a:gd name="connsiteY2" fmla="*/ 159750 h 1273207"/>
              <a:gd name="connsiteX3" fmla="*/ 229458 w 849914"/>
              <a:gd name="connsiteY3" fmla="*/ 14494 h 1273207"/>
              <a:gd name="connsiteX4" fmla="*/ 580264 w 849914"/>
              <a:gd name="connsiteY4" fmla="*/ 3826 h 1273207"/>
              <a:gd name="connsiteX5" fmla="*/ 736188 w 849914"/>
              <a:gd name="connsiteY5" fmla="*/ 195183 h 1273207"/>
              <a:gd name="connsiteX6" fmla="*/ 823056 w 849914"/>
              <a:gd name="connsiteY6" fmla="*/ 912035 h 1273207"/>
              <a:gd name="connsiteX7" fmla="*/ 795891 w 849914"/>
              <a:gd name="connsiteY7" fmla="*/ 1213658 h 1273207"/>
              <a:gd name="connsiteX8" fmla="*/ 248636 w 849914"/>
              <a:gd name="connsiteY8" fmla="*/ 1257509 h 1273207"/>
              <a:gd name="connsiteX9" fmla="*/ 133732 w 849914"/>
              <a:gd name="connsiteY9" fmla="*/ 1021001 h 1273207"/>
              <a:gd name="connsiteX10" fmla="*/ 126588 w 849914"/>
              <a:gd name="connsiteY10" fmla="*/ 606378 h 1273207"/>
              <a:gd name="connsiteX11" fmla="*/ 6097 w 849914"/>
              <a:gd name="connsiteY11" fmla="*/ 673624 h 1273207"/>
              <a:gd name="connsiteX0" fmla="*/ 6097 w 857388"/>
              <a:gd name="connsiteY0" fmla="*/ 673624 h 1273231"/>
              <a:gd name="connsiteX1" fmla="*/ 112491 w 857388"/>
              <a:gd name="connsiteY1" fmla="*/ 471694 h 1273231"/>
              <a:gd name="connsiteX2" fmla="*/ 94775 w 857388"/>
              <a:gd name="connsiteY2" fmla="*/ 159750 h 1273231"/>
              <a:gd name="connsiteX3" fmla="*/ 229458 w 857388"/>
              <a:gd name="connsiteY3" fmla="*/ 14494 h 1273231"/>
              <a:gd name="connsiteX4" fmla="*/ 580264 w 857388"/>
              <a:gd name="connsiteY4" fmla="*/ 3826 h 1273231"/>
              <a:gd name="connsiteX5" fmla="*/ 736188 w 857388"/>
              <a:gd name="connsiteY5" fmla="*/ 195183 h 1273231"/>
              <a:gd name="connsiteX6" fmla="*/ 837750 w 857388"/>
              <a:gd name="connsiteY6" fmla="*/ 911367 h 1273231"/>
              <a:gd name="connsiteX7" fmla="*/ 795891 w 857388"/>
              <a:gd name="connsiteY7" fmla="*/ 1213658 h 1273231"/>
              <a:gd name="connsiteX8" fmla="*/ 248636 w 857388"/>
              <a:gd name="connsiteY8" fmla="*/ 1257509 h 1273231"/>
              <a:gd name="connsiteX9" fmla="*/ 133732 w 857388"/>
              <a:gd name="connsiteY9" fmla="*/ 1021001 h 1273231"/>
              <a:gd name="connsiteX10" fmla="*/ 126588 w 857388"/>
              <a:gd name="connsiteY10" fmla="*/ 606378 h 1273231"/>
              <a:gd name="connsiteX11" fmla="*/ 6097 w 857388"/>
              <a:gd name="connsiteY11" fmla="*/ 673624 h 1273231"/>
              <a:gd name="connsiteX0" fmla="*/ 6097 w 859776"/>
              <a:gd name="connsiteY0" fmla="*/ 673624 h 1273231"/>
              <a:gd name="connsiteX1" fmla="*/ 112491 w 859776"/>
              <a:gd name="connsiteY1" fmla="*/ 471694 h 1273231"/>
              <a:gd name="connsiteX2" fmla="*/ 94775 w 859776"/>
              <a:gd name="connsiteY2" fmla="*/ 159750 h 1273231"/>
              <a:gd name="connsiteX3" fmla="*/ 229458 w 859776"/>
              <a:gd name="connsiteY3" fmla="*/ 14494 h 1273231"/>
              <a:gd name="connsiteX4" fmla="*/ 580264 w 859776"/>
              <a:gd name="connsiteY4" fmla="*/ 3826 h 1273231"/>
              <a:gd name="connsiteX5" fmla="*/ 736188 w 859776"/>
              <a:gd name="connsiteY5" fmla="*/ 195183 h 1273231"/>
              <a:gd name="connsiteX6" fmla="*/ 837750 w 859776"/>
              <a:gd name="connsiteY6" fmla="*/ 911367 h 1273231"/>
              <a:gd name="connsiteX7" fmla="*/ 795891 w 859776"/>
              <a:gd name="connsiteY7" fmla="*/ 1213658 h 1273231"/>
              <a:gd name="connsiteX8" fmla="*/ 248636 w 859776"/>
              <a:gd name="connsiteY8" fmla="*/ 1257509 h 1273231"/>
              <a:gd name="connsiteX9" fmla="*/ 133732 w 859776"/>
              <a:gd name="connsiteY9" fmla="*/ 1021001 h 1273231"/>
              <a:gd name="connsiteX10" fmla="*/ 126588 w 859776"/>
              <a:gd name="connsiteY10" fmla="*/ 606378 h 1273231"/>
              <a:gd name="connsiteX11" fmla="*/ 6097 w 859776"/>
              <a:gd name="connsiteY11" fmla="*/ 673624 h 1273231"/>
              <a:gd name="connsiteX0" fmla="*/ 6097 w 863219"/>
              <a:gd name="connsiteY0" fmla="*/ 673624 h 1273231"/>
              <a:gd name="connsiteX1" fmla="*/ 112491 w 863219"/>
              <a:gd name="connsiteY1" fmla="*/ 471694 h 1273231"/>
              <a:gd name="connsiteX2" fmla="*/ 94775 w 863219"/>
              <a:gd name="connsiteY2" fmla="*/ 159750 h 1273231"/>
              <a:gd name="connsiteX3" fmla="*/ 229458 w 863219"/>
              <a:gd name="connsiteY3" fmla="*/ 14494 h 1273231"/>
              <a:gd name="connsiteX4" fmla="*/ 580264 w 863219"/>
              <a:gd name="connsiteY4" fmla="*/ 3826 h 1273231"/>
              <a:gd name="connsiteX5" fmla="*/ 736188 w 863219"/>
              <a:gd name="connsiteY5" fmla="*/ 195183 h 1273231"/>
              <a:gd name="connsiteX6" fmla="*/ 837750 w 863219"/>
              <a:gd name="connsiteY6" fmla="*/ 911367 h 1273231"/>
              <a:gd name="connsiteX7" fmla="*/ 795891 w 863219"/>
              <a:gd name="connsiteY7" fmla="*/ 1213658 h 1273231"/>
              <a:gd name="connsiteX8" fmla="*/ 248636 w 863219"/>
              <a:gd name="connsiteY8" fmla="*/ 1257509 h 1273231"/>
              <a:gd name="connsiteX9" fmla="*/ 133732 w 863219"/>
              <a:gd name="connsiteY9" fmla="*/ 1021001 h 1273231"/>
              <a:gd name="connsiteX10" fmla="*/ 126588 w 863219"/>
              <a:gd name="connsiteY10" fmla="*/ 606378 h 1273231"/>
              <a:gd name="connsiteX11" fmla="*/ 6097 w 863219"/>
              <a:gd name="connsiteY11" fmla="*/ 673624 h 1273231"/>
              <a:gd name="connsiteX0" fmla="*/ 6097 w 865261"/>
              <a:gd name="connsiteY0" fmla="*/ 673624 h 1271255"/>
              <a:gd name="connsiteX1" fmla="*/ 112491 w 865261"/>
              <a:gd name="connsiteY1" fmla="*/ 471694 h 1271255"/>
              <a:gd name="connsiteX2" fmla="*/ 94775 w 865261"/>
              <a:gd name="connsiteY2" fmla="*/ 159750 h 1271255"/>
              <a:gd name="connsiteX3" fmla="*/ 229458 w 865261"/>
              <a:gd name="connsiteY3" fmla="*/ 14494 h 1271255"/>
              <a:gd name="connsiteX4" fmla="*/ 580264 w 865261"/>
              <a:gd name="connsiteY4" fmla="*/ 3826 h 1271255"/>
              <a:gd name="connsiteX5" fmla="*/ 736188 w 865261"/>
              <a:gd name="connsiteY5" fmla="*/ 195183 h 1271255"/>
              <a:gd name="connsiteX6" fmla="*/ 841141 w 865261"/>
              <a:gd name="connsiteY6" fmla="*/ 970003 h 1271255"/>
              <a:gd name="connsiteX7" fmla="*/ 795891 w 865261"/>
              <a:gd name="connsiteY7" fmla="*/ 1213658 h 1271255"/>
              <a:gd name="connsiteX8" fmla="*/ 248636 w 865261"/>
              <a:gd name="connsiteY8" fmla="*/ 1257509 h 1271255"/>
              <a:gd name="connsiteX9" fmla="*/ 133732 w 865261"/>
              <a:gd name="connsiteY9" fmla="*/ 1021001 h 1271255"/>
              <a:gd name="connsiteX10" fmla="*/ 126588 w 865261"/>
              <a:gd name="connsiteY10" fmla="*/ 606378 h 1271255"/>
              <a:gd name="connsiteX11" fmla="*/ 6097 w 865261"/>
              <a:gd name="connsiteY11" fmla="*/ 673624 h 1271255"/>
              <a:gd name="connsiteX0" fmla="*/ 6097 w 860021"/>
              <a:gd name="connsiteY0" fmla="*/ 673624 h 1279428"/>
              <a:gd name="connsiteX1" fmla="*/ 112491 w 860021"/>
              <a:gd name="connsiteY1" fmla="*/ 471694 h 1279428"/>
              <a:gd name="connsiteX2" fmla="*/ 94775 w 860021"/>
              <a:gd name="connsiteY2" fmla="*/ 159750 h 1279428"/>
              <a:gd name="connsiteX3" fmla="*/ 229458 w 860021"/>
              <a:gd name="connsiteY3" fmla="*/ 14494 h 1279428"/>
              <a:gd name="connsiteX4" fmla="*/ 580264 w 860021"/>
              <a:gd name="connsiteY4" fmla="*/ 3826 h 1279428"/>
              <a:gd name="connsiteX5" fmla="*/ 736188 w 860021"/>
              <a:gd name="connsiteY5" fmla="*/ 195183 h 1279428"/>
              <a:gd name="connsiteX6" fmla="*/ 841141 w 860021"/>
              <a:gd name="connsiteY6" fmla="*/ 970003 h 1279428"/>
              <a:gd name="connsiteX7" fmla="*/ 797210 w 860021"/>
              <a:gd name="connsiteY7" fmla="*/ 1236461 h 1279428"/>
              <a:gd name="connsiteX8" fmla="*/ 248636 w 860021"/>
              <a:gd name="connsiteY8" fmla="*/ 1257509 h 1279428"/>
              <a:gd name="connsiteX9" fmla="*/ 133732 w 860021"/>
              <a:gd name="connsiteY9" fmla="*/ 1021001 h 1279428"/>
              <a:gd name="connsiteX10" fmla="*/ 126588 w 860021"/>
              <a:gd name="connsiteY10" fmla="*/ 606378 h 1279428"/>
              <a:gd name="connsiteX11" fmla="*/ 6097 w 860021"/>
              <a:gd name="connsiteY11" fmla="*/ 673624 h 1279428"/>
              <a:gd name="connsiteX0" fmla="*/ 6097 w 860380"/>
              <a:gd name="connsiteY0" fmla="*/ 679490 h 1285294"/>
              <a:gd name="connsiteX1" fmla="*/ 112491 w 860380"/>
              <a:gd name="connsiteY1" fmla="*/ 477560 h 1285294"/>
              <a:gd name="connsiteX2" fmla="*/ 94775 w 860380"/>
              <a:gd name="connsiteY2" fmla="*/ 165616 h 1285294"/>
              <a:gd name="connsiteX3" fmla="*/ 229458 w 860380"/>
              <a:gd name="connsiteY3" fmla="*/ 20360 h 1285294"/>
              <a:gd name="connsiteX4" fmla="*/ 580264 w 860380"/>
              <a:gd name="connsiteY4" fmla="*/ 9692 h 1285294"/>
              <a:gd name="connsiteX5" fmla="*/ 730442 w 860380"/>
              <a:gd name="connsiteY5" fmla="*/ 165383 h 1285294"/>
              <a:gd name="connsiteX6" fmla="*/ 841141 w 860380"/>
              <a:gd name="connsiteY6" fmla="*/ 975869 h 1285294"/>
              <a:gd name="connsiteX7" fmla="*/ 797210 w 860380"/>
              <a:gd name="connsiteY7" fmla="*/ 1242327 h 1285294"/>
              <a:gd name="connsiteX8" fmla="*/ 248636 w 860380"/>
              <a:gd name="connsiteY8" fmla="*/ 1263375 h 1285294"/>
              <a:gd name="connsiteX9" fmla="*/ 133732 w 860380"/>
              <a:gd name="connsiteY9" fmla="*/ 1026867 h 1285294"/>
              <a:gd name="connsiteX10" fmla="*/ 126588 w 860380"/>
              <a:gd name="connsiteY10" fmla="*/ 612244 h 1285294"/>
              <a:gd name="connsiteX11" fmla="*/ 6097 w 860380"/>
              <a:gd name="connsiteY11" fmla="*/ 679490 h 1285294"/>
              <a:gd name="connsiteX0" fmla="*/ 6097 w 881639"/>
              <a:gd name="connsiteY0" fmla="*/ 679490 h 1286194"/>
              <a:gd name="connsiteX1" fmla="*/ 112491 w 881639"/>
              <a:gd name="connsiteY1" fmla="*/ 477560 h 1286194"/>
              <a:gd name="connsiteX2" fmla="*/ 94775 w 881639"/>
              <a:gd name="connsiteY2" fmla="*/ 165616 h 1286194"/>
              <a:gd name="connsiteX3" fmla="*/ 229458 w 881639"/>
              <a:gd name="connsiteY3" fmla="*/ 20360 h 1286194"/>
              <a:gd name="connsiteX4" fmla="*/ 580264 w 881639"/>
              <a:gd name="connsiteY4" fmla="*/ 9692 h 1286194"/>
              <a:gd name="connsiteX5" fmla="*/ 730442 w 881639"/>
              <a:gd name="connsiteY5" fmla="*/ 165383 h 1286194"/>
              <a:gd name="connsiteX6" fmla="*/ 873260 w 881639"/>
              <a:gd name="connsiteY6" fmla="*/ 958078 h 1286194"/>
              <a:gd name="connsiteX7" fmla="*/ 797210 w 881639"/>
              <a:gd name="connsiteY7" fmla="*/ 1242327 h 1286194"/>
              <a:gd name="connsiteX8" fmla="*/ 248636 w 881639"/>
              <a:gd name="connsiteY8" fmla="*/ 1263375 h 1286194"/>
              <a:gd name="connsiteX9" fmla="*/ 133732 w 881639"/>
              <a:gd name="connsiteY9" fmla="*/ 1026867 h 1286194"/>
              <a:gd name="connsiteX10" fmla="*/ 126588 w 881639"/>
              <a:gd name="connsiteY10" fmla="*/ 612244 h 1286194"/>
              <a:gd name="connsiteX11" fmla="*/ 6097 w 881639"/>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26707 w 881758"/>
              <a:gd name="connsiteY10" fmla="*/ 612244 h 1286194"/>
              <a:gd name="connsiteX11" fmla="*/ 6216 w 881758"/>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38858 w 881758"/>
              <a:gd name="connsiteY10" fmla="*/ 503910 h 1286194"/>
              <a:gd name="connsiteX11" fmla="*/ 6216 w 881758"/>
              <a:gd name="connsiteY11" fmla="*/ 679490 h 1286194"/>
              <a:gd name="connsiteX0" fmla="*/ 6961 w 868563"/>
              <a:gd name="connsiteY0" fmla="*/ 538413 h 1286194"/>
              <a:gd name="connsiteX1" fmla="*/ 96872 w 868563"/>
              <a:gd name="connsiteY1" fmla="*/ 369894 h 1286194"/>
              <a:gd name="connsiteX2" fmla="*/ 81699 w 868563"/>
              <a:gd name="connsiteY2" fmla="*/ 165616 h 1286194"/>
              <a:gd name="connsiteX3" fmla="*/ 216382 w 868563"/>
              <a:gd name="connsiteY3" fmla="*/ 20360 h 1286194"/>
              <a:gd name="connsiteX4" fmla="*/ 567188 w 868563"/>
              <a:gd name="connsiteY4" fmla="*/ 9692 h 1286194"/>
              <a:gd name="connsiteX5" fmla="*/ 717366 w 868563"/>
              <a:gd name="connsiteY5" fmla="*/ 165383 h 1286194"/>
              <a:gd name="connsiteX6" fmla="*/ 860184 w 868563"/>
              <a:gd name="connsiteY6" fmla="*/ 958078 h 1286194"/>
              <a:gd name="connsiteX7" fmla="*/ 784134 w 868563"/>
              <a:gd name="connsiteY7" fmla="*/ 1242327 h 1286194"/>
              <a:gd name="connsiteX8" fmla="*/ 235560 w 868563"/>
              <a:gd name="connsiteY8" fmla="*/ 1263375 h 1286194"/>
              <a:gd name="connsiteX9" fmla="*/ 120656 w 868563"/>
              <a:gd name="connsiteY9" fmla="*/ 1026867 h 1286194"/>
              <a:gd name="connsiteX10" fmla="*/ 125663 w 868563"/>
              <a:gd name="connsiteY10" fmla="*/ 503910 h 1286194"/>
              <a:gd name="connsiteX11" fmla="*/ 6961 w 868563"/>
              <a:gd name="connsiteY11" fmla="*/ 538413 h 1286194"/>
              <a:gd name="connsiteX0" fmla="*/ 6961 w 867791"/>
              <a:gd name="connsiteY0" fmla="*/ 538413 h 1312892"/>
              <a:gd name="connsiteX1" fmla="*/ 96872 w 867791"/>
              <a:gd name="connsiteY1" fmla="*/ 369894 h 1312892"/>
              <a:gd name="connsiteX2" fmla="*/ 81699 w 867791"/>
              <a:gd name="connsiteY2" fmla="*/ 165616 h 1312892"/>
              <a:gd name="connsiteX3" fmla="*/ 216382 w 867791"/>
              <a:gd name="connsiteY3" fmla="*/ 20360 h 1312892"/>
              <a:gd name="connsiteX4" fmla="*/ 567188 w 867791"/>
              <a:gd name="connsiteY4" fmla="*/ 9692 h 1312892"/>
              <a:gd name="connsiteX5" fmla="*/ 717366 w 867791"/>
              <a:gd name="connsiteY5" fmla="*/ 165383 h 1312892"/>
              <a:gd name="connsiteX6" fmla="*/ 860184 w 867791"/>
              <a:gd name="connsiteY6" fmla="*/ 958078 h 1312892"/>
              <a:gd name="connsiteX7" fmla="*/ 784134 w 867791"/>
              <a:gd name="connsiteY7" fmla="*/ 1242327 h 1312892"/>
              <a:gd name="connsiteX8" fmla="*/ 256000 w 867791"/>
              <a:gd name="connsiteY8" fmla="*/ 1298372 h 1312892"/>
              <a:gd name="connsiteX9" fmla="*/ 120656 w 867791"/>
              <a:gd name="connsiteY9" fmla="*/ 1026867 h 1312892"/>
              <a:gd name="connsiteX10" fmla="*/ 125663 w 867791"/>
              <a:gd name="connsiteY10" fmla="*/ 503910 h 1312892"/>
              <a:gd name="connsiteX11" fmla="*/ 6961 w 867791"/>
              <a:gd name="connsiteY11" fmla="*/ 538413 h 1312892"/>
              <a:gd name="connsiteX0" fmla="*/ 6961 w 867791"/>
              <a:gd name="connsiteY0" fmla="*/ 538413 h 1313923"/>
              <a:gd name="connsiteX1" fmla="*/ 96872 w 867791"/>
              <a:gd name="connsiteY1" fmla="*/ 369894 h 1313923"/>
              <a:gd name="connsiteX2" fmla="*/ 81699 w 867791"/>
              <a:gd name="connsiteY2" fmla="*/ 165616 h 1313923"/>
              <a:gd name="connsiteX3" fmla="*/ 216382 w 867791"/>
              <a:gd name="connsiteY3" fmla="*/ 20360 h 1313923"/>
              <a:gd name="connsiteX4" fmla="*/ 567188 w 867791"/>
              <a:gd name="connsiteY4" fmla="*/ 9692 h 1313923"/>
              <a:gd name="connsiteX5" fmla="*/ 717366 w 867791"/>
              <a:gd name="connsiteY5" fmla="*/ 165383 h 1313923"/>
              <a:gd name="connsiteX6" fmla="*/ 860184 w 867791"/>
              <a:gd name="connsiteY6" fmla="*/ 958078 h 1313923"/>
              <a:gd name="connsiteX7" fmla="*/ 784134 w 867791"/>
              <a:gd name="connsiteY7" fmla="*/ 1242327 h 1313923"/>
              <a:gd name="connsiteX8" fmla="*/ 256000 w 867791"/>
              <a:gd name="connsiteY8" fmla="*/ 1298372 h 1313923"/>
              <a:gd name="connsiteX9" fmla="*/ 145617 w 867791"/>
              <a:gd name="connsiteY9" fmla="*/ 1012668 h 1313923"/>
              <a:gd name="connsiteX10" fmla="*/ 125663 w 867791"/>
              <a:gd name="connsiteY10" fmla="*/ 503910 h 1313923"/>
              <a:gd name="connsiteX11" fmla="*/ 6961 w 867791"/>
              <a:gd name="connsiteY11" fmla="*/ 538413 h 1313923"/>
              <a:gd name="connsiteX0" fmla="*/ 6961 w 867791"/>
              <a:gd name="connsiteY0" fmla="*/ 538413 h 1310173"/>
              <a:gd name="connsiteX1" fmla="*/ 96872 w 867791"/>
              <a:gd name="connsiteY1" fmla="*/ 369894 h 1310173"/>
              <a:gd name="connsiteX2" fmla="*/ 81699 w 867791"/>
              <a:gd name="connsiteY2" fmla="*/ 165616 h 1310173"/>
              <a:gd name="connsiteX3" fmla="*/ 216382 w 867791"/>
              <a:gd name="connsiteY3" fmla="*/ 20360 h 1310173"/>
              <a:gd name="connsiteX4" fmla="*/ 567188 w 867791"/>
              <a:gd name="connsiteY4" fmla="*/ 9692 h 1310173"/>
              <a:gd name="connsiteX5" fmla="*/ 717366 w 867791"/>
              <a:gd name="connsiteY5" fmla="*/ 165383 h 1310173"/>
              <a:gd name="connsiteX6" fmla="*/ 860184 w 867791"/>
              <a:gd name="connsiteY6" fmla="*/ 958078 h 1310173"/>
              <a:gd name="connsiteX7" fmla="*/ 784134 w 867791"/>
              <a:gd name="connsiteY7" fmla="*/ 1242327 h 1310173"/>
              <a:gd name="connsiteX8" fmla="*/ 256000 w 867791"/>
              <a:gd name="connsiteY8" fmla="*/ 1298372 h 1310173"/>
              <a:gd name="connsiteX9" fmla="*/ 155978 w 867791"/>
              <a:gd name="connsiteY9" fmla="*/ 1064454 h 1310173"/>
              <a:gd name="connsiteX10" fmla="*/ 125663 w 867791"/>
              <a:gd name="connsiteY10" fmla="*/ 503910 h 1310173"/>
              <a:gd name="connsiteX11" fmla="*/ 6961 w 867791"/>
              <a:gd name="connsiteY11" fmla="*/ 538413 h 1310173"/>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6197"/>
              <a:gd name="connsiteX1" fmla="*/ 96872 w 867791"/>
              <a:gd name="connsiteY1" fmla="*/ 369894 h 1306197"/>
              <a:gd name="connsiteX2" fmla="*/ 81699 w 867791"/>
              <a:gd name="connsiteY2" fmla="*/ 165616 h 1306197"/>
              <a:gd name="connsiteX3" fmla="*/ 216382 w 867791"/>
              <a:gd name="connsiteY3" fmla="*/ 20360 h 1306197"/>
              <a:gd name="connsiteX4" fmla="*/ 567188 w 867791"/>
              <a:gd name="connsiteY4" fmla="*/ 9692 h 1306197"/>
              <a:gd name="connsiteX5" fmla="*/ 717366 w 867791"/>
              <a:gd name="connsiteY5" fmla="*/ 165383 h 1306197"/>
              <a:gd name="connsiteX6" fmla="*/ 860184 w 867791"/>
              <a:gd name="connsiteY6" fmla="*/ 958078 h 1306197"/>
              <a:gd name="connsiteX7" fmla="*/ 784134 w 867791"/>
              <a:gd name="connsiteY7" fmla="*/ 1242327 h 1306197"/>
              <a:gd name="connsiteX8" fmla="*/ 256000 w 867791"/>
              <a:gd name="connsiteY8" fmla="*/ 1298372 h 1306197"/>
              <a:gd name="connsiteX9" fmla="*/ 155507 w 867791"/>
              <a:gd name="connsiteY9" fmla="*/ 1120000 h 1306197"/>
              <a:gd name="connsiteX10" fmla="*/ 125663 w 867791"/>
              <a:gd name="connsiteY10" fmla="*/ 503910 h 1306197"/>
              <a:gd name="connsiteX11" fmla="*/ 6961 w 867791"/>
              <a:gd name="connsiteY11" fmla="*/ 538413 h 1306197"/>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39700 h 1307484"/>
              <a:gd name="connsiteX1" fmla="*/ 96872 w 867791"/>
              <a:gd name="connsiteY1" fmla="*/ 371181 h 1307484"/>
              <a:gd name="connsiteX2" fmla="*/ 77366 w 867791"/>
              <a:gd name="connsiteY2" fmla="*/ 91980 h 1307484"/>
              <a:gd name="connsiteX3" fmla="*/ 216382 w 867791"/>
              <a:gd name="connsiteY3" fmla="*/ 21647 h 1307484"/>
              <a:gd name="connsiteX4" fmla="*/ 567188 w 867791"/>
              <a:gd name="connsiteY4" fmla="*/ 10979 h 1307484"/>
              <a:gd name="connsiteX5" fmla="*/ 717366 w 867791"/>
              <a:gd name="connsiteY5" fmla="*/ 166670 h 1307484"/>
              <a:gd name="connsiteX6" fmla="*/ 860184 w 867791"/>
              <a:gd name="connsiteY6" fmla="*/ 959365 h 1307484"/>
              <a:gd name="connsiteX7" fmla="*/ 784134 w 867791"/>
              <a:gd name="connsiteY7" fmla="*/ 1243614 h 1307484"/>
              <a:gd name="connsiteX8" fmla="*/ 256000 w 867791"/>
              <a:gd name="connsiteY8" fmla="*/ 1299659 h 1307484"/>
              <a:gd name="connsiteX9" fmla="*/ 155507 w 867791"/>
              <a:gd name="connsiteY9" fmla="*/ 1121287 h 1307484"/>
              <a:gd name="connsiteX10" fmla="*/ 125663 w 867791"/>
              <a:gd name="connsiteY10" fmla="*/ 505197 h 1307484"/>
              <a:gd name="connsiteX11" fmla="*/ 6961 w 867791"/>
              <a:gd name="connsiteY11" fmla="*/ 539700 h 1307484"/>
              <a:gd name="connsiteX0" fmla="*/ 6961 w 867791"/>
              <a:gd name="connsiteY0" fmla="*/ 550995 h 1318779"/>
              <a:gd name="connsiteX1" fmla="*/ 96872 w 867791"/>
              <a:gd name="connsiteY1" fmla="*/ 382476 h 1318779"/>
              <a:gd name="connsiteX2" fmla="*/ 77366 w 867791"/>
              <a:gd name="connsiteY2" fmla="*/ 103275 h 1318779"/>
              <a:gd name="connsiteX3" fmla="*/ 229757 w 867791"/>
              <a:gd name="connsiteY3" fmla="*/ 9471 h 1318779"/>
              <a:gd name="connsiteX4" fmla="*/ 567188 w 867791"/>
              <a:gd name="connsiteY4" fmla="*/ 22274 h 1318779"/>
              <a:gd name="connsiteX5" fmla="*/ 717366 w 867791"/>
              <a:gd name="connsiteY5" fmla="*/ 177965 h 1318779"/>
              <a:gd name="connsiteX6" fmla="*/ 860184 w 867791"/>
              <a:gd name="connsiteY6" fmla="*/ 970660 h 1318779"/>
              <a:gd name="connsiteX7" fmla="*/ 784134 w 867791"/>
              <a:gd name="connsiteY7" fmla="*/ 1254909 h 1318779"/>
              <a:gd name="connsiteX8" fmla="*/ 256000 w 867791"/>
              <a:gd name="connsiteY8" fmla="*/ 1310954 h 1318779"/>
              <a:gd name="connsiteX9" fmla="*/ 155507 w 867791"/>
              <a:gd name="connsiteY9" fmla="*/ 1132582 h 1318779"/>
              <a:gd name="connsiteX10" fmla="*/ 125663 w 867791"/>
              <a:gd name="connsiteY10" fmla="*/ 516492 h 1318779"/>
              <a:gd name="connsiteX11" fmla="*/ 6961 w 867791"/>
              <a:gd name="connsiteY11" fmla="*/ 550995 h 1318779"/>
              <a:gd name="connsiteX0" fmla="*/ 6961 w 867791"/>
              <a:gd name="connsiteY0" fmla="*/ 560584 h 1328368"/>
              <a:gd name="connsiteX1" fmla="*/ 96872 w 867791"/>
              <a:gd name="connsiteY1" fmla="*/ 392065 h 1328368"/>
              <a:gd name="connsiteX2" fmla="*/ 77366 w 867791"/>
              <a:gd name="connsiteY2" fmla="*/ 112864 h 1328368"/>
              <a:gd name="connsiteX3" fmla="*/ 229757 w 867791"/>
              <a:gd name="connsiteY3" fmla="*/ 19060 h 1328368"/>
              <a:gd name="connsiteX4" fmla="*/ 566246 w 867791"/>
              <a:gd name="connsiteY4" fmla="*/ 15575 h 1328368"/>
              <a:gd name="connsiteX5" fmla="*/ 717366 w 867791"/>
              <a:gd name="connsiteY5" fmla="*/ 187554 h 1328368"/>
              <a:gd name="connsiteX6" fmla="*/ 860184 w 867791"/>
              <a:gd name="connsiteY6" fmla="*/ 980249 h 1328368"/>
              <a:gd name="connsiteX7" fmla="*/ 784134 w 867791"/>
              <a:gd name="connsiteY7" fmla="*/ 1264498 h 1328368"/>
              <a:gd name="connsiteX8" fmla="*/ 256000 w 867791"/>
              <a:gd name="connsiteY8" fmla="*/ 1320543 h 1328368"/>
              <a:gd name="connsiteX9" fmla="*/ 155507 w 867791"/>
              <a:gd name="connsiteY9" fmla="*/ 1142171 h 1328368"/>
              <a:gd name="connsiteX10" fmla="*/ 125663 w 867791"/>
              <a:gd name="connsiteY10" fmla="*/ 526081 h 1328368"/>
              <a:gd name="connsiteX11" fmla="*/ 6961 w 867791"/>
              <a:gd name="connsiteY11" fmla="*/ 560584 h 1328368"/>
              <a:gd name="connsiteX0" fmla="*/ 6961 w 865870"/>
              <a:gd name="connsiteY0" fmla="*/ 560584 h 1328871"/>
              <a:gd name="connsiteX1" fmla="*/ 96872 w 865870"/>
              <a:gd name="connsiteY1" fmla="*/ 392065 h 1328871"/>
              <a:gd name="connsiteX2" fmla="*/ 77366 w 865870"/>
              <a:gd name="connsiteY2" fmla="*/ 112864 h 1328871"/>
              <a:gd name="connsiteX3" fmla="*/ 229757 w 865870"/>
              <a:gd name="connsiteY3" fmla="*/ 19060 h 1328871"/>
              <a:gd name="connsiteX4" fmla="*/ 566246 w 865870"/>
              <a:gd name="connsiteY4" fmla="*/ 15575 h 1328871"/>
              <a:gd name="connsiteX5" fmla="*/ 717366 w 865870"/>
              <a:gd name="connsiteY5" fmla="*/ 187554 h 1328871"/>
              <a:gd name="connsiteX6" fmla="*/ 860184 w 865870"/>
              <a:gd name="connsiteY6" fmla="*/ 980249 h 1328871"/>
              <a:gd name="connsiteX7" fmla="*/ 784134 w 865870"/>
              <a:gd name="connsiteY7" fmla="*/ 1264498 h 1328871"/>
              <a:gd name="connsiteX8" fmla="*/ 314963 w 865870"/>
              <a:gd name="connsiteY8" fmla="*/ 1321127 h 1328871"/>
              <a:gd name="connsiteX9" fmla="*/ 155507 w 865870"/>
              <a:gd name="connsiteY9" fmla="*/ 1142171 h 1328871"/>
              <a:gd name="connsiteX10" fmla="*/ 125663 w 865870"/>
              <a:gd name="connsiteY10" fmla="*/ 526081 h 1328871"/>
              <a:gd name="connsiteX11" fmla="*/ 6961 w 865870"/>
              <a:gd name="connsiteY11" fmla="*/ 560584 h 1328871"/>
              <a:gd name="connsiteX0" fmla="*/ 6961 w 865870"/>
              <a:gd name="connsiteY0" fmla="*/ 560584 h 1328712"/>
              <a:gd name="connsiteX1" fmla="*/ 96872 w 865870"/>
              <a:gd name="connsiteY1" fmla="*/ 392065 h 1328712"/>
              <a:gd name="connsiteX2" fmla="*/ 77366 w 865870"/>
              <a:gd name="connsiteY2" fmla="*/ 112864 h 1328712"/>
              <a:gd name="connsiteX3" fmla="*/ 229757 w 865870"/>
              <a:gd name="connsiteY3" fmla="*/ 19060 h 1328712"/>
              <a:gd name="connsiteX4" fmla="*/ 566246 w 865870"/>
              <a:gd name="connsiteY4" fmla="*/ 15575 h 1328712"/>
              <a:gd name="connsiteX5" fmla="*/ 717366 w 865870"/>
              <a:gd name="connsiteY5" fmla="*/ 187554 h 1328712"/>
              <a:gd name="connsiteX6" fmla="*/ 860184 w 865870"/>
              <a:gd name="connsiteY6" fmla="*/ 980249 h 1328712"/>
              <a:gd name="connsiteX7" fmla="*/ 784134 w 865870"/>
              <a:gd name="connsiteY7" fmla="*/ 1264498 h 1328712"/>
              <a:gd name="connsiteX8" fmla="*/ 314963 w 865870"/>
              <a:gd name="connsiteY8" fmla="*/ 1321127 h 1328712"/>
              <a:gd name="connsiteX9" fmla="*/ 177736 w 865870"/>
              <a:gd name="connsiteY9" fmla="*/ 1144426 h 1328712"/>
              <a:gd name="connsiteX10" fmla="*/ 125663 w 865870"/>
              <a:gd name="connsiteY10" fmla="*/ 526081 h 1328712"/>
              <a:gd name="connsiteX11" fmla="*/ 6961 w 865870"/>
              <a:gd name="connsiteY11" fmla="*/ 560584 h 1328712"/>
              <a:gd name="connsiteX0" fmla="*/ 6961 w 864913"/>
              <a:gd name="connsiteY0" fmla="*/ 560584 h 1327274"/>
              <a:gd name="connsiteX1" fmla="*/ 96872 w 864913"/>
              <a:gd name="connsiteY1" fmla="*/ 392065 h 1327274"/>
              <a:gd name="connsiteX2" fmla="*/ 77366 w 864913"/>
              <a:gd name="connsiteY2" fmla="*/ 112864 h 1327274"/>
              <a:gd name="connsiteX3" fmla="*/ 229757 w 864913"/>
              <a:gd name="connsiteY3" fmla="*/ 19060 h 1327274"/>
              <a:gd name="connsiteX4" fmla="*/ 566246 w 864913"/>
              <a:gd name="connsiteY4" fmla="*/ 15575 h 1327274"/>
              <a:gd name="connsiteX5" fmla="*/ 717366 w 864913"/>
              <a:gd name="connsiteY5" fmla="*/ 187554 h 1327274"/>
              <a:gd name="connsiteX6" fmla="*/ 860184 w 864913"/>
              <a:gd name="connsiteY6" fmla="*/ 980249 h 1327274"/>
              <a:gd name="connsiteX7" fmla="*/ 784134 w 864913"/>
              <a:gd name="connsiteY7" fmla="*/ 1264498 h 1327274"/>
              <a:gd name="connsiteX8" fmla="*/ 351698 w 864913"/>
              <a:gd name="connsiteY8" fmla="*/ 1319456 h 1327274"/>
              <a:gd name="connsiteX9" fmla="*/ 177736 w 864913"/>
              <a:gd name="connsiteY9" fmla="*/ 1144426 h 1327274"/>
              <a:gd name="connsiteX10" fmla="*/ 125663 w 864913"/>
              <a:gd name="connsiteY10" fmla="*/ 526081 h 1327274"/>
              <a:gd name="connsiteX11" fmla="*/ 6961 w 864913"/>
              <a:gd name="connsiteY11" fmla="*/ 560584 h 1327274"/>
              <a:gd name="connsiteX0" fmla="*/ 6961 w 878410"/>
              <a:gd name="connsiteY0" fmla="*/ 560584 h 1325203"/>
              <a:gd name="connsiteX1" fmla="*/ 96872 w 878410"/>
              <a:gd name="connsiteY1" fmla="*/ 392065 h 1325203"/>
              <a:gd name="connsiteX2" fmla="*/ 77366 w 878410"/>
              <a:gd name="connsiteY2" fmla="*/ 112864 h 1325203"/>
              <a:gd name="connsiteX3" fmla="*/ 229757 w 878410"/>
              <a:gd name="connsiteY3" fmla="*/ 19060 h 1325203"/>
              <a:gd name="connsiteX4" fmla="*/ 566246 w 878410"/>
              <a:gd name="connsiteY4" fmla="*/ 15575 h 1325203"/>
              <a:gd name="connsiteX5" fmla="*/ 717366 w 878410"/>
              <a:gd name="connsiteY5" fmla="*/ 187554 h 1325203"/>
              <a:gd name="connsiteX6" fmla="*/ 860184 w 878410"/>
              <a:gd name="connsiteY6" fmla="*/ 980249 h 1325203"/>
              <a:gd name="connsiteX7" fmla="*/ 819942 w 878410"/>
              <a:gd name="connsiteY7" fmla="*/ 1254587 h 1325203"/>
              <a:gd name="connsiteX8" fmla="*/ 351698 w 878410"/>
              <a:gd name="connsiteY8" fmla="*/ 1319456 h 1325203"/>
              <a:gd name="connsiteX9" fmla="*/ 177736 w 878410"/>
              <a:gd name="connsiteY9" fmla="*/ 1144426 h 1325203"/>
              <a:gd name="connsiteX10" fmla="*/ 125663 w 878410"/>
              <a:gd name="connsiteY10" fmla="*/ 526081 h 1325203"/>
              <a:gd name="connsiteX11" fmla="*/ 6961 w 878410"/>
              <a:gd name="connsiteY11" fmla="*/ 560584 h 1325203"/>
              <a:gd name="connsiteX0" fmla="*/ 6961 w 879480"/>
              <a:gd name="connsiteY0" fmla="*/ 560584 h 1324478"/>
              <a:gd name="connsiteX1" fmla="*/ 96872 w 879480"/>
              <a:gd name="connsiteY1" fmla="*/ 392065 h 1324478"/>
              <a:gd name="connsiteX2" fmla="*/ 77366 w 879480"/>
              <a:gd name="connsiteY2" fmla="*/ 112864 h 1324478"/>
              <a:gd name="connsiteX3" fmla="*/ 229757 w 879480"/>
              <a:gd name="connsiteY3" fmla="*/ 19060 h 1324478"/>
              <a:gd name="connsiteX4" fmla="*/ 566246 w 879480"/>
              <a:gd name="connsiteY4" fmla="*/ 15575 h 1324478"/>
              <a:gd name="connsiteX5" fmla="*/ 717366 w 879480"/>
              <a:gd name="connsiteY5" fmla="*/ 187554 h 1324478"/>
              <a:gd name="connsiteX6" fmla="*/ 861931 w 879480"/>
              <a:gd name="connsiteY6" fmla="*/ 1026005 h 1324478"/>
              <a:gd name="connsiteX7" fmla="*/ 819942 w 879480"/>
              <a:gd name="connsiteY7" fmla="*/ 1254587 h 1324478"/>
              <a:gd name="connsiteX8" fmla="*/ 351698 w 879480"/>
              <a:gd name="connsiteY8" fmla="*/ 1319456 h 1324478"/>
              <a:gd name="connsiteX9" fmla="*/ 177736 w 879480"/>
              <a:gd name="connsiteY9" fmla="*/ 1144426 h 1324478"/>
              <a:gd name="connsiteX10" fmla="*/ 125663 w 879480"/>
              <a:gd name="connsiteY10" fmla="*/ 526081 h 1324478"/>
              <a:gd name="connsiteX11" fmla="*/ 6961 w 879480"/>
              <a:gd name="connsiteY11" fmla="*/ 560584 h 1324478"/>
              <a:gd name="connsiteX0" fmla="*/ 6961 w 864502"/>
              <a:gd name="connsiteY0" fmla="*/ 560584 h 1326578"/>
              <a:gd name="connsiteX1" fmla="*/ 96872 w 864502"/>
              <a:gd name="connsiteY1" fmla="*/ 392065 h 1326578"/>
              <a:gd name="connsiteX2" fmla="*/ 77366 w 864502"/>
              <a:gd name="connsiteY2" fmla="*/ 112864 h 1326578"/>
              <a:gd name="connsiteX3" fmla="*/ 229757 w 864502"/>
              <a:gd name="connsiteY3" fmla="*/ 19060 h 1326578"/>
              <a:gd name="connsiteX4" fmla="*/ 566246 w 864502"/>
              <a:gd name="connsiteY4" fmla="*/ 15575 h 1326578"/>
              <a:gd name="connsiteX5" fmla="*/ 717366 w 864502"/>
              <a:gd name="connsiteY5" fmla="*/ 187554 h 1326578"/>
              <a:gd name="connsiteX6" fmla="*/ 861931 w 864502"/>
              <a:gd name="connsiteY6" fmla="*/ 1026005 h 1326578"/>
              <a:gd name="connsiteX7" fmla="*/ 773212 w 864502"/>
              <a:gd name="connsiteY7" fmla="*/ 1266151 h 1326578"/>
              <a:gd name="connsiteX8" fmla="*/ 351698 w 864502"/>
              <a:gd name="connsiteY8" fmla="*/ 1319456 h 1326578"/>
              <a:gd name="connsiteX9" fmla="*/ 177736 w 864502"/>
              <a:gd name="connsiteY9" fmla="*/ 1144426 h 1326578"/>
              <a:gd name="connsiteX10" fmla="*/ 125663 w 864502"/>
              <a:gd name="connsiteY10" fmla="*/ 526081 h 1326578"/>
              <a:gd name="connsiteX11" fmla="*/ 6961 w 864502"/>
              <a:gd name="connsiteY11" fmla="*/ 560584 h 1326578"/>
              <a:gd name="connsiteX0" fmla="*/ 6961 w 864110"/>
              <a:gd name="connsiteY0" fmla="*/ 560584 h 1331877"/>
              <a:gd name="connsiteX1" fmla="*/ 96872 w 864110"/>
              <a:gd name="connsiteY1" fmla="*/ 392065 h 1331877"/>
              <a:gd name="connsiteX2" fmla="*/ 77366 w 864110"/>
              <a:gd name="connsiteY2" fmla="*/ 112864 h 1331877"/>
              <a:gd name="connsiteX3" fmla="*/ 229757 w 864110"/>
              <a:gd name="connsiteY3" fmla="*/ 19060 h 1331877"/>
              <a:gd name="connsiteX4" fmla="*/ 566246 w 864110"/>
              <a:gd name="connsiteY4" fmla="*/ 15575 h 1331877"/>
              <a:gd name="connsiteX5" fmla="*/ 717366 w 864110"/>
              <a:gd name="connsiteY5" fmla="*/ 187554 h 1331877"/>
              <a:gd name="connsiteX6" fmla="*/ 861931 w 864110"/>
              <a:gd name="connsiteY6" fmla="*/ 1026005 h 1331877"/>
              <a:gd name="connsiteX7" fmla="*/ 773212 w 864110"/>
              <a:gd name="connsiteY7" fmla="*/ 1266151 h 1331877"/>
              <a:gd name="connsiteX8" fmla="*/ 386884 w 864110"/>
              <a:gd name="connsiteY8" fmla="*/ 1325422 h 1331877"/>
              <a:gd name="connsiteX9" fmla="*/ 177736 w 864110"/>
              <a:gd name="connsiteY9" fmla="*/ 1144426 h 1331877"/>
              <a:gd name="connsiteX10" fmla="*/ 125663 w 864110"/>
              <a:gd name="connsiteY10" fmla="*/ 526081 h 1331877"/>
              <a:gd name="connsiteX11" fmla="*/ 6961 w 864110"/>
              <a:gd name="connsiteY11" fmla="*/ 560584 h 1331877"/>
              <a:gd name="connsiteX0" fmla="*/ 6961 w 864110"/>
              <a:gd name="connsiteY0" fmla="*/ 560584 h 1332354"/>
              <a:gd name="connsiteX1" fmla="*/ 96872 w 864110"/>
              <a:gd name="connsiteY1" fmla="*/ 392065 h 1332354"/>
              <a:gd name="connsiteX2" fmla="*/ 77366 w 864110"/>
              <a:gd name="connsiteY2" fmla="*/ 112864 h 1332354"/>
              <a:gd name="connsiteX3" fmla="*/ 229757 w 864110"/>
              <a:gd name="connsiteY3" fmla="*/ 19060 h 1332354"/>
              <a:gd name="connsiteX4" fmla="*/ 566246 w 864110"/>
              <a:gd name="connsiteY4" fmla="*/ 15575 h 1332354"/>
              <a:gd name="connsiteX5" fmla="*/ 717366 w 864110"/>
              <a:gd name="connsiteY5" fmla="*/ 187554 h 1332354"/>
              <a:gd name="connsiteX6" fmla="*/ 861931 w 864110"/>
              <a:gd name="connsiteY6" fmla="*/ 1026005 h 1332354"/>
              <a:gd name="connsiteX7" fmla="*/ 773212 w 864110"/>
              <a:gd name="connsiteY7" fmla="*/ 1266151 h 1332354"/>
              <a:gd name="connsiteX8" fmla="*/ 386884 w 864110"/>
              <a:gd name="connsiteY8" fmla="*/ 1325422 h 1332354"/>
              <a:gd name="connsiteX9" fmla="*/ 197485 w 864110"/>
              <a:gd name="connsiteY9" fmla="*/ 1137282 h 1332354"/>
              <a:gd name="connsiteX10" fmla="*/ 125663 w 864110"/>
              <a:gd name="connsiteY10" fmla="*/ 526081 h 1332354"/>
              <a:gd name="connsiteX11" fmla="*/ 6961 w 864110"/>
              <a:gd name="connsiteY11" fmla="*/ 560584 h 1332354"/>
              <a:gd name="connsiteX0" fmla="*/ 6961 w 864110"/>
              <a:gd name="connsiteY0" fmla="*/ 560674 h 1332444"/>
              <a:gd name="connsiteX1" fmla="*/ 96872 w 864110"/>
              <a:gd name="connsiteY1" fmla="*/ 392155 h 1332444"/>
              <a:gd name="connsiteX2" fmla="*/ 79552 w 864110"/>
              <a:gd name="connsiteY2" fmla="*/ 114810 h 1332444"/>
              <a:gd name="connsiteX3" fmla="*/ 229757 w 864110"/>
              <a:gd name="connsiteY3" fmla="*/ 19150 h 1332444"/>
              <a:gd name="connsiteX4" fmla="*/ 566246 w 864110"/>
              <a:gd name="connsiteY4" fmla="*/ 15665 h 1332444"/>
              <a:gd name="connsiteX5" fmla="*/ 717366 w 864110"/>
              <a:gd name="connsiteY5" fmla="*/ 187644 h 1332444"/>
              <a:gd name="connsiteX6" fmla="*/ 861931 w 864110"/>
              <a:gd name="connsiteY6" fmla="*/ 1026095 h 1332444"/>
              <a:gd name="connsiteX7" fmla="*/ 773212 w 864110"/>
              <a:gd name="connsiteY7" fmla="*/ 1266241 h 1332444"/>
              <a:gd name="connsiteX8" fmla="*/ 386884 w 864110"/>
              <a:gd name="connsiteY8" fmla="*/ 1325512 h 1332444"/>
              <a:gd name="connsiteX9" fmla="*/ 197485 w 864110"/>
              <a:gd name="connsiteY9" fmla="*/ 1137372 h 1332444"/>
              <a:gd name="connsiteX10" fmla="*/ 125663 w 864110"/>
              <a:gd name="connsiteY10" fmla="*/ 526171 h 1332444"/>
              <a:gd name="connsiteX11" fmla="*/ 6961 w 864110"/>
              <a:gd name="connsiteY11" fmla="*/ 560674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528"/>
              <a:gd name="connsiteX1" fmla="*/ 76387 w 843625"/>
              <a:gd name="connsiteY1" fmla="*/ 392155 h 1332528"/>
              <a:gd name="connsiteX2" fmla="*/ 59067 w 843625"/>
              <a:gd name="connsiteY2" fmla="*/ 114810 h 1332528"/>
              <a:gd name="connsiteX3" fmla="*/ 209272 w 843625"/>
              <a:gd name="connsiteY3" fmla="*/ 19150 h 1332528"/>
              <a:gd name="connsiteX4" fmla="*/ 545761 w 843625"/>
              <a:gd name="connsiteY4" fmla="*/ 15665 h 1332528"/>
              <a:gd name="connsiteX5" fmla="*/ 696881 w 843625"/>
              <a:gd name="connsiteY5" fmla="*/ 187644 h 1332528"/>
              <a:gd name="connsiteX6" fmla="*/ 841446 w 843625"/>
              <a:gd name="connsiteY6" fmla="*/ 1026095 h 1332528"/>
              <a:gd name="connsiteX7" fmla="*/ 752727 w 843625"/>
              <a:gd name="connsiteY7" fmla="*/ 1266241 h 1332528"/>
              <a:gd name="connsiteX8" fmla="*/ 366399 w 843625"/>
              <a:gd name="connsiteY8" fmla="*/ 1325512 h 1332528"/>
              <a:gd name="connsiteX9" fmla="*/ 184643 w 843625"/>
              <a:gd name="connsiteY9" fmla="*/ 1136120 h 1332528"/>
              <a:gd name="connsiteX10" fmla="*/ 105178 w 843625"/>
              <a:gd name="connsiteY10" fmla="*/ 526171 h 1332528"/>
              <a:gd name="connsiteX11" fmla="*/ 8576 w 843625"/>
              <a:gd name="connsiteY11" fmla="*/ 550409 h 1332528"/>
              <a:gd name="connsiteX0" fmla="*/ 8576 w 843404"/>
              <a:gd name="connsiteY0" fmla="*/ 550409 h 1327013"/>
              <a:gd name="connsiteX1" fmla="*/ 76387 w 843404"/>
              <a:gd name="connsiteY1" fmla="*/ 392155 h 1327013"/>
              <a:gd name="connsiteX2" fmla="*/ 59067 w 843404"/>
              <a:gd name="connsiteY2" fmla="*/ 114810 h 1327013"/>
              <a:gd name="connsiteX3" fmla="*/ 209272 w 843404"/>
              <a:gd name="connsiteY3" fmla="*/ 19150 h 1327013"/>
              <a:gd name="connsiteX4" fmla="*/ 545761 w 843404"/>
              <a:gd name="connsiteY4" fmla="*/ 15665 h 1327013"/>
              <a:gd name="connsiteX5" fmla="*/ 696881 w 843404"/>
              <a:gd name="connsiteY5" fmla="*/ 187644 h 1327013"/>
              <a:gd name="connsiteX6" fmla="*/ 841446 w 843404"/>
              <a:gd name="connsiteY6" fmla="*/ 1026095 h 1327013"/>
              <a:gd name="connsiteX7" fmla="*/ 752727 w 843404"/>
              <a:gd name="connsiteY7" fmla="*/ 1266241 h 1327013"/>
              <a:gd name="connsiteX8" fmla="*/ 390961 w 843404"/>
              <a:gd name="connsiteY8" fmla="*/ 1319274 h 1327013"/>
              <a:gd name="connsiteX9" fmla="*/ 184643 w 843404"/>
              <a:gd name="connsiteY9" fmla="*/ 1136120 h 1327013"/>
              <a:gd name="connsiteX10" fmla="*/ 105178 w 843404"/>
              <a:gd name="connsiteY10" fmla="*/ 526171 h 1327013"/>
              <a:gd name="connsiteX11" fmla="*/ 8576 w 843404"/>
              <a:gd name="connsiteY11" fmla="*/ 550409 h 1327013"/>
              <a:gd name="connsiteX0" fmla="*/ 8576 w 843404"/>
              <a:gd name="connsiteY0" fmla="*/ 567995 h 1344599"/>
              <a:gd name="connsiteX1" fmla="*/ 76387 w 843404"/>
              <a:gd name="connsiteY1" fmla="*/ 409741 h 1344599"/>
              <a:gd name="connsiteX2" fmla="*/ 59067 w 843404"/>
              <a:gd name="connsiteY2" fmla="*/ 132396 h 1344599"/>
              <a:gd name="connsiteX3" fmla="*/ 262200 w 843404"/>
              <a:gd name="connsiteY3" fmla="*/ 8133 h 1344599"/>
              <a:gd name="connsiteX4" fmla="*/ 545761 w 843404"/>
              <a:gd name="connsiteY4" fmla="*/ 33251 h 1344599"/>
              <a:gd name="connsiteX5" fmla="*/ 696881 w 843404"/>
              <a:gd name="connsiteY5" fmla="*/ 205230 h 1344599"/>
              <a:gd name="connsiteX6" fmla="*/ 841446 w 843404"/>
              <a:gd name="connsiteY6" fmla="*/ 1043681 h 1344599"/>
              <a:gd name="connsiteX7" fmla="*/ 752727 w 843404"/>
              <a:gd name="connsiteY7" fmla="*/ 1283827 h 1344599"/>
              <a:gd name="connsiteX8" fmla="*/ 390961 w 843404"/>
              <a:gd name="connsiteY8" fmla="*/ 1336860 h 1344599"/>
              <a:gd name="connsiteX9" fmla="*/ 184643 w 843404"/>
              <a:gd name="connsiteY9" fmla="*/ 1153706 h 1344599"/>
              <a:gd name="connsiteX10" fmla="*/ 105178 w 843404"/>
              <a:gd name="connsiteY10" fmla="*/ 543757 h 1344599"/>
              <a:gd name="connsiteX11" fmla="*/ 8576 w 843404"/>
              <a:gd name="connsiteY11" fmla="*/ 567995 h 1344599"/>
              <a:gd name="connsiteX0" fmla="*/ 8576 w 843404"/>
              <a:gd name="connsiteY0" fmla="*/ 567509 h 1344113"/>
              <a:gd name="connsiteX1" fmla="*/ 76387 w 843404"/>
              <a:gd name="connsiteY1" fmla="*/ 409255 h 1344113"/>
              <a:gd name="connsiteX2" fmla="*/ 99190 w 843404"/>
              <a:gd name="connsiteY2" fmla="*/ 125338 h 1344113"/>
              <a:gd name="connsiteX3" fmla="*/ 262200 w 843404"/>
              <a:gd name="connsiteY3" fmla="*/ 7647 h 1344113"/>
              <a:gd name="connsiteX4" fmla="*/ 545761 w 843404"/>
              <a:gd name="connsiteY4" fmla="*/ 32765 h 1344113"/>
              <a:gd name="connsiteX5" fmla="*/ 696881 w 843404"/>
              <a:gd name="connsiteY5" fmla="*/ 204744 h 1344113"/>
              <a:gd name="connsiteX6" fmla="*/ 841446 w 843404"/>
              <a:gd name="connsiteY6" fmla="*/ 1043195 h 1344113"/>
              <a:gd name="connsiteX7" fmla="*/ 752727 w 843404"/>
              <a:gd name="connsiteY7" fmla="*/ 1283341 h 1344113"/>
              <a:gd name="connsiteX8" fmla="*/ 390961 w 843404"/>
              <a:gd name="connsiteY8" fmla="*/ 1336374 h 1344113"/>
              <a:gd name="connsiteX9" fmla="*/ 184643 w 843404"/>
              <a:gd name="connsiteY9" fmla="*/ 1153220 h 1344113"/>
              <a:gd name="connsiteX10" fmla="*/ 105178 w 843404"/>
              <a:gd name="connsiteY10" fmla="*/ 543271 h 1344113"/>
              <a:gd name="connsiteX11" fmla="*/ 8576 w 843404"/>
              <a:gd name="connsiteY11" fmla="*/ 567509 h 1344113"/>
              <a:gd name="connsiteX0" fmla="*/ 8576 w 843404"/>
              <a:gd name="connsiteY0" fmla="*/ 566478 h 1343082"/>
              <a:gd name="connsiteX1" fmla="*/ 76387 w 843404"/>
              <a:gd name="connsiteY1" fmla="*/ 408224 h 1343082"/>
              <a:gd name="connsiteX2" fmla="*/ 99190 w 843404"/>
              <a:gd name="connsiteY2" fmla="*/ 124307 h 1343082"/>
              <a:gd name="connsiteX3" fmla="*/ 262200 w 843404"/>
              <a:gd name="connsiteY3" fmla="*/ 6616 h 1343082"/>
              <a:gd name="connsiteX4" fmla="*/ 579343 w 843404"/>
              <a:gd name="connsiteY4" fmla="*/ 35092 h 1343082"/>
              <a:gd name="connsiteX5" fmla="*/ 696881 w 843404"/>
              <a:gd name="connsiteY5" fmla="*/ 203713 h 1343082"/>
              <a:gd name="connsiteX6" fmla="*/ 841446 w 843404"/>
              <a:gd name="connsiteY6" fmla="*/ 1042164 h 1343082"/>
              <a:gd name="connsiteX7" fmla="*/ 752727 w 843404"/>
              <a:gd name="connsiteY7" fmla="*/ 1282310 h 1343082"/>
              <a:gd name="connsiteX8" fmla="*/ 390961 w 843404"/>
              <a:gd name="connsiteY8" fmla="*/ 1335343 h 1343082"/>
              <a:gd name="connsiteX9" fmla="*/ 184643 w 843404"/>
              <a:gd name="connsiteY9" fmla="*/ 1152189 h 1343082"/>
              <a:gd name="connsiteX10" fmla="*/ 105178 w 843404"/>
              <a:gd name="connsiteY10" fmla="*/ 542240 h 1343082"/>
              <a:gd name="connsiteX11" fmla="*/ 8576 w 843404"/>
              <a:gd name="connsiteY11" fmla="*/ 566478 h 1343082"/>
              <a:gd name="connsiteX0" fmla="*/ 8576 w 843404"/>
              <a:gd name="connsiteY0" fmla="*/ 580816 h 1357420"/>
              <a:gd name="connsiteX1" fmla="*/ 76387 w 843404"/>
              <a:gd name="connsiteY1" fmla="*/ 422562 h 1357420"/>
              <a:gd name="connsiteX2" fmla="*/ 99190 w 843404"/>
              <a:gd name="connsiteY2" fmla="*/ 138645 h 1357420"/>
              <a:gd name="connsiteX3" fmla="*/ 308863 w 843404"/>
              <a:gd name="connsiteY3" fmla="*/ 4451 h 1357420"/>
              <a:gd name="connsiteX4" fmla="*/ 579343 w 843404"/>
              <a:gd name="connsiteY4" fmla="*/ 49430 h 1357420"/>
              <a:gd name="connsiteX5" fmla="*/ 696881 w 843404"/>
              <a:gd name="connsiteY5" fmla="*/ 218051 h 1357420"/>
              <a:gd name="connsiteX6" fmla="*/ 841446 w 843404"/>
              <a:gd name="connsiteY6" fmla="*/ 1056502 h 1357420"/>
              <a:gd name="connsiteX7" fmla="*/ 752727 w 843404"/>
              <a:gd name="connsiteY7" fmla="*/ 1296648 h 1357420"/>
              <a:gd name="connsiteX8" fmla="*/ 390961 w 843404"/>
              <a:gd name="connsiteY8" fmla="*/ 1349681 h 1357420"/>
              <a:gd name="connsiteX9" fmla="*/ 184643 w 843404"/>
              <a:gd name="connsiteY9" fmla="*/ 1166527 h 1357420"/>
              <a:gd name="connsiteX10" fmla="*/ 105178 w 843404"/>
              <a:gd name="connsiteY10" fmla="*/ 556578 h 1357420"/>
              <a:gd name="connsiteX11" fmla="*/ 8576 w 843404"/>
              <a:gd name="connsiteY11" fmla="*/ 580816 h 1357420"/>
              <a:gd name="connsiteX0" fmla="*/ 8576 w 842535"/>
              <a:gd name="connsiteY0" fmla="*/ 580879 h 1357483"/>
              <a:gd name="connsiteX1" fmla="*/ 76387 w 842535"/>
              <a:gd name="connsiteY1" fmla="*/ 422625 h 1357483"/>
              <a:gd name="connsiteX2" fmla="*/ 99190 w 842535"/>
              <a:gd name="connsiteY2" fmla="*/ 138708 h 1357483"/>
              <a:gd name="connsiteX3" fmla="*/ 308863 w 842535"/>
              <a:gd name="connsiteY3" fmla="*/ 4514 h 1357483"/>
              <a:gd name="connsiteX4" fmla="*/ 579343 w 842535"/>
              <a:gd name="connsiteY4" fmla="*/ 49493 h 1357483"/>
              <a:gd name="connsiteX5" fmla="*/ 714903 w 842535"/>
              <a:gd name="connsiteY5" fmla="*/ 221806 h 1357483"/>
              <a:gd name="connsiteX6" fmla="*/ 841446 w 842535"/>
              <a:gd name="connsiteY6" fmla="*/ 1056565 h 1357483"/>
              <a:gd name="connsiteX7" fmla="*/ 752727 w 842535"/>
              <a:gd name="connsiteY7" fmla="*/ 1296711 h 1357483"/>
              <a:gd name="connsiteX8" fmla="*/ 390961 w 842535"/>
              <a:gd name="connsiteY8" fmla="*/ 1349744 h 1357483"/>
              <a:gd name="connsiteX9" fmla="*/ 184643 w 842535"/>
              <a:gd name="connsiteY9" fmla="*/ 1166590 h 1357483"/>
              <a:gd name="connsiteX10" fmla="*/ 105178 w 842535"/>
              <a:gd name="connsiteY10" fmla="*/ 556641 h 1357483"/>
              <a:gd name="connsiteX11" fmla="*/ 8576 w 842535"/>
              <a:gd name="connsiteY11" fmla="*/ 580879 h 1357483"/>
              <a:gd name="connsiteX0" fmla="*/ 8576 w 842535"/>
              <a:gd name="connsiteY0" fmla="*/ 577971 h 1354575"/>
              <a:gd name="connsiteX1" fmla="*/ 76387 w 842535"/>
              <a:gd name="connsiteY1" fmla="*/ 419717 h 1354575"/>
              <a:gd name="connsiteX2" fmla="*/ 99190 w 842535"/>
              <a:gd name="connsiteY2" fmla="*/ 135800 h 1354575"/>
              <a:gd name="connsiteX3" fmla="*/ 308863 w 842535"/>
              <a:gd name="connsiteY3" fmla="*/ 1606 h 1354575"/>
              <a:gd name="connsiteX4" fmla="*/ 714903 w 842535"/>
              <a:gd name="connsiteY4" fmla="*/ 218898 h 1354575"/>
              <a:gd name="connsiteX5" fmla="*/ 841446 w 842535"/>
              <a:gd name="connsiteY5" fmla="*/ 1053657 h 1354575"/>
              <a:gd name="connsiteX6" fmla="*/ 752727 w 842535"/>
              <a:gd name="connsiteY6" fmla="*/ 1293803 h 1354575"/>
              <a:gd name="connsiteX7" fmla="*/ 390961 w 842535"/>
              <a:gd name="connsiteY7" fmla="*/ 1346836 h 1354575"/>
              <a:gd name="connsiteX8" fmla="*/ 184643 w 842535"/>
              <a:gd name="connsiteY8" fmla="*/ 1163682 h 1354575"/>
              <a:gd name="connsiteX9" fmla="*/ 105178 w 842535"/>
              <a:gd name="connsiteY9" fmla="*/ 553733 h 1354575"/>
              <a:gd name="connsiteX10" fmla="*/ 8576 w 842535"/>
              <a:gd name="connsiteY10" fmla="*/ 577971 h 1354575"/>
              <a:gd name="connsiteX0" fmla="*/ 8576 w 841897"/>
              <a:gd name="connsiteY0" fmla="*/ 576547 h 1353151"/>
              <a:gd name="connsiteX1" fmla="*/ 76387 w 841897"/>
              <a:gd name="connsiteY1" fmla="*/ 418293 h 1353151"/>
              <a:gd name="connsiteX2" fmla="*/ 99190 w 841897"/>
              <a:gd name="connsiteY2" fmla="*/ 134376 h 1353151"/>
              <a:gd name="connsiteX3" fmla="*/ 308863 w 841897"/>
              <a:gd name="connsiteY3" fmla="*/ 182 h 1353151"/>
              <a:gd name="connsiteX4" fmla="*/ 730941 w 841897"/>
              <a:gd name="connsiteY4" fmla="*/ 159475 h 1353151"/>
              <a:gd name="connsiteX5" fmla="*/ 841446 w 841897"/>
              <a:gd name="connsiteY5" fmla="*/ 1052233 h 1353151"/>
              <a:gd name="connsiteX6" fmla="*/ 752727 w 841897"/>
              <a:gd name="connsiteY6" fmla="*/ 1292379 h 1353151"/>
              <a:gd name="connsiteX7" fmla="*/ 390961 w 841897"/>
              <a:gd name="connsiteY7" fmla="*/ 1345412 h 1353151"/>
              <a:gd name="connsiteX8" fmla="*/ 184643 w 841897"/>
              <a:gd name="connsiteY8" fmla="*/ 1162258 h 1353151"/>
              <a:gd name="connsiteX9" fmla="*/ 105178 w 841897"/>
              <a:gd name="connsiteY9" fmla="*/ 552309 h 1353151"/>
              <a:gd name="connsiteX10" fmla="*/ 8576 w 841897"/>
              <a:gd name="connsiteY10" fmla="*/ 576547 h 1353151"/>
              <a:gd name="connsiteX0" fmla="*/ 8576 w 852902"/>
              <a:gd name="connsiteY0" fmla="*/ 576547 h 1354413"/>
              <a:gd name="connsiteX1" fmla="*/ 76387 w 852902"/>
              <a:gd name="connsiteY1" fmla="*/ 418293 h 1354413"/>
              <a:gd name="connsiteX2" fmla="*/ 99190 w 852902"/>
              <a:gd name="connsiteY2" fmla="*/ 134376 h 1354413"/>
              <a:gd name="connsiteX3" fmla="*/ 308863 w 852902"/>
              <a:gd name="connsiteY3" fmla="*/ 182 h 1354413"/>
              <a:gd name="connsiteX4" fmla="*/ 730941 w 852902"/>
              <a:gd name="connsiteY4" fmla="*/ 159475 h 1354413"/>
              <a:gd name="connsiteX5" fmla="*/ 852579 w 852902"/>
              <a:gd name="connsiteY5" fmla="*/ 1001682 h 1354413"/>
              <a:gd name="connsiteX6" fmla="*/ 752727 w 852902"/>
              <a:gd name="connsiteY6" fmla="*/ 1292379 h 1354413"/>
              <a:gd name="connsiteX7" fmla="*/ 390961 w 852902"/>
              <a:gd name="connsiteY7" fmla="*/ 1345412 h 1354413"/>
              <a:gd name="connsiteX8" fmla="*/ 184643 w 852902"/>
              <a:gd name="connsiteY8" fmla="*/ 1162258 h 1354413"/>
              <a:gd name="connsiteX9" fmla="*/ 105178 w 852902"/>
              <a:gd name="connsiteY9" fmla="*/ 552309 h 1354413"/>
              <a:gd name="connsiteX10" fmla="*/ 8576 w 852902"/>
              <a:gd name="connsiteY10" fmla="*/ 576547 h 1354413"/>
              <a:gd name="connsiteX0" fmla="*/ 9753 w 842440"/>
              <a:gd name="connsiteY0" fmla="*/ 568913 h 1354413"/>
              <a:gd name="connsiteX1" fmla="*/ 65925 w 842440"/>
              <a:gd name="connsiteY1" fmla="*/ 418293 h 1354413"/>
              <a:gd name="connsiteX2" fmla="*/ 88728 w 842440"/>
              <a:gd name="connsiteY2" fmla="*/ 134376 h 1354413"/>
              <a:gd name="connsiteX3" fmla="*/ 298401 w 842440"/>
              <a:gd name="connsiteY3" fmla="*/ 182 h 1354413"/>
              <a:gd name="connsiteX4" fmla="*/ 720479 w 842440"/>
              <a:gd name="connsiteY4" fmla="*/ 159475 h 1354413"/>
              <a:gd name="connsiteX5" fmla="*/ 842117 w 842440"/>
              <a:gd name="connsiteY5" fmla="*/ 1001682 h 1354413"/>
              <a:gd name="connsiteX6" fmla="*/ 742265 w 842440"/>
              <a:gd name="connsiteY6" fmla="*/ 1292379 h 1354413"/>
              <a:gd name="connsiteX7" fmla="*/ 380499 w 842440"/>
              <a:gd name="connsiteY7" fmla="*/ 1345412 h 1354413"/>
              <a:gd name="connsiteX8" fmla="*/ 174181 w 842440"/>
              <a:gd name="connsiteY8" fmla="*/ 1162258 h 1354413"/>
              <a:gd name="connsiteX9" fmla="*/ 94716 w 842440"/>
              <a:gd name="connsiteY9" fmla="*/ 552309 h 1354413"/>
              <a:gd name="connsiteX10" fmla="*/ 9753 w 842440"/>
              <a:gd name="connsiteY10" fmla="*/ 568913 h 1354413"/>
              <a:gd name="connsiteX0" fmla="*/ 9475 w 842162"/>
              <a:gd name="connsiteY0" fmla="*/ 568921 h 1354421"/>
              <a:gd name="connsiteX1" fmla="*/ 68141 w 842162"/>
              <a:gd name="connsiteY1" fmla="*/ 437939 h 1354421"/>
              <a:gd name="connsiteX2" fmla="*/ 88450 w 842162"/>
              <a:gd name="connsiteY2" fmla="*/ 134384 h 1354421"/>
              <a:gd name="connsiteX3" fmla="*/ 298123 w 842162"/>
              <a:gd name="connsiteY3" fmla="*/ 190 h 1354421"/>
              <a:gd name="connsiteX4" fmla="*/ 720201 w 842162"/>
              <a:gd name="connsiteY4" fmla="*/ 159483 h 1354421"/>
              <a:gd name="connsiteX5" fmla="*/ 841839 w 842162"/>
              <a:gd name="connsiteY5" fmla="*/ 1001690 h 1354421"/>
              <a:gd name="connsiteX6" fmla="*/ 741987 w 842162"/>
              <a:gd name="connsiteY6" fmla="*/ 1292387 h 1354421"/>
              <a:gd name="connsiteX7" fmla="*/ 380221 w 842162"/>
              <a:gd name="connsiteY7" fmla="*/ 1345420 h 1354421"/>
              <a:gd name="connsiteX8" fmla="*/ 173903 w 842162"/>
              <a:gd name="connsiteY8" fmla="*/ 1162266 h 1354421"/>
              <a:gd name="connsiteX9" fmla="*/ 94438 w 842162"/>
              <a:gd name="connsiteY9" fmla="*/ 552317 h 1354421"/>
              <a:gd name="connsiteX10" fmla="*/ 9475 w 842162"/>
              <a:gd name="connsiteY10" fmla="*/ 568921 h 1354421"/>
              <a:gd name="connsiteX0" fmla="*/ 9475 w 842162"/>
              <a:gd name="connsiteY0" fmla="*/ 568732 h 1354232"/>
              <a:gd name="connsiteX1" fmla="*/ 68141 w 842162"/>
              <a:gd name="connsiteY1" fmla="*/ 437750 h 1354232"/>
              <a:gd name="connsiteX2" fmla="*/ 86360 w 842162"/>
              <a:gd name="connsiteY2" fmla="*/ 157448 h 1354232"/>
              <a:gd name="connsiteX3" fmla="*/ 298123 w 842162"/>
              <a:gd name="connsiteY3" fmla="*/ 1 h 1354232"/>
              <a:gd name="connsiteX4" fmla="*/ 720201 w 842162"/>
              <a:gd name="connsiteY4" fmla="*/ 159294 h 1354232"/>
              <a:gd name="connsiteX5" fmla="*/ 841839 w 842162"/>
              <a:gd name="connsiteY5" fmla="*/ 1001501 h 1354232"/>
              <a:gd name="connsiteX6" fmla="*/ 741987 w 842162"/>
              <a:gd name="connsiteY6" fmla="*/ 1292198 h 1354232"/>
              <a:gd name="connsiteX7" fmla="*/ 380221 w 842162"/>
              <a:gd name="connsiteY7" fmla="*/ 1345231 h 1354232"/>
              <a:gd name="connsiteX8" fmla="*/ 173903 w 842162"/>
              <a:gd name="connsiteY8" fmla="*/ 1162077 h 1354232"/>
              <a:gd name="connsiteX9" fmla="*/ 94438 w 842162"/>
              <a:gd name="connsiteY9" fmla="*/ 552128 h 1354232"/>
              <a:gd name="connsiteX10" fmla="*/ 9475 w 842162"/>
              <a:gd name="connsiteY10" fmla="*/ 568732 h 1354232"/>
              <a:gd name="connsiteX0" fmla="*/ 9475 w 842162"/>
              <a:gd name="connsiteY0" fmla="*/ 553089 h 1338589"/>
              <a:gd name="connsiteX1" fmla="*/ 68141 w 842162"/>
              <a:gd name="connsiteY1" fmla="*/ 422107 h 1338589"/>
              <a:gd name="connsiteX2" fmla="*/ 86360 w 842162"/>
              <a:gd name="connsiteY2" fmla="*/ 141805 h 1338589"/>
              <a:gd name="connsiteX3" fmla="*/ 302731 w 842162"/>
              <a:gd name="connsiteY3" fmla="*/ 786 h 1338589"/>
              <a:gd name="connsiteX4" fmla="*/ 720201 w 842162"/>
              <a:gd name="connsiteY4" fmla="*/ 143651 h 1338589"/>
              <a:gd name="connsiteX5" fmla="*/ 841839 w 842162"/>
              <a:gd name="connsiteY5" fmla="*/ 985858 h 1338589"/>
              <a:gd name="connsiteX6" fmla="*/ 741987 w 842162"/>
              <a:gd name="connsiteY6" fmla="*/ 1276555 h 1338589"/>
              <a:gd name="connsiteX7" fmla="*/ 380221 w 842162"/>
              <a:gd name="connsiteY7" fmla="*/ 1329588 h 1338589"/>
              <a:gd name="connsiteX8" fmla="*/ 173903 w 842162"/>
              <a:gd name="connsiteY8" fmla="*/ 1146434 h 1338589"/>
              <a:gd name="connsiteX9" fmla="*/ 94438 w 842162"/>
              <a:gd name="connsiteY9" fmla="*/ 536485 h 1338589"/>
              <a:gd name="connsiteX10" fmla="*/ 9475 w 842162"/>
              <a:gd name="connsiteY10" fmla="*/ 553089 h 1338589"/>
              <a:gd name="connsiteX0" fmla="*/ 9475 w 842162"/>
              <a:gd name="connsiteY0" fmla="*/ 556656 h 1342156"/>
              <a:gd name="connsiteX1" fmla="*/ 68141 w 842162"/>
              <a:gd name="connsiteY1" fmla="*/ 425674 h 1342156"/>
              <a:gd name="connsiteX2" fmla="*/ 86360 w 842162"/>
              <a:gd name="connsiteY2" fmla="*/ 145372 h 1342156"/>
              <a:gd name="connsiteX3" fmla="*/ 302731 w 842162"/>
              <a:gd name="connsiteY3" fmla="*/ 4353 h 1342156"/>
              <a:gd name="connsiteX4" fmla="*/ 720201 w 842162"/>
              <a:gd name="connsiteY4" fmla="*/ 147218 h 1342156"/>
              <a:gd name="connsiteX5" fmla="*/ 841839 w 842162"/>
              <a:gd name="connsiteY5" fmla="*/ 989425 h 1342156"/>
              <a:gd name="connsiteX6" fmla="*/ 741987 w 842162"/>
              <a:gd name="connsiteY6" fmla="*/ 1280122 h 1342156"/>
              <a:gd name="connsiteX7" fmla="*/ 380221 w 842162"/>
              <a:gd name="connsiteY7" fmla="*/ 1333155 h 1342156"/>
              <a:gd name="connsiteX8" fmla="*/ 173903 w 842162"/>
              <a:gd name="connsiteY8" fmla="*/ 1150001 h 1342156"/>
              <a:gd name="connsiteX9" fmla="*/ 94438 w 842162"/>
              <a:gd name="connsiteY9" fmla="*/ 540052 h 1342156"/>
              <a:gd name="connsiteX10" fmla="*/ 9475 w 842162"/>
              <a:gd name="connsiteY10" fmla="*/ 556656 h 1342156"/>
              <a:gd name="connsiteX0" fmla="*/ 9475 w 842162"/>
              <a:gd name="connsiteY0" fmla="*/ 553349 h 1338849"/>
              <a:gd name="connsiteX1" fmla="*/ 68141 w 842162"/>
              <a:gd name="connsiteY1" fmla="*/ 422367 h 1338849"/>
              <a:gd name="connsiteX2" fmla="*/ 96954 w 842162"/>
              <a:gd name="connsiteY2" fmla="*/ 146058 h 1338849"/>
              <a:gd name="connsiteX3" fmla="*/ 302731 w 842162"/>
              <a:gd name="connsiteY3" fmla="*/ 1046 h 1338849"/>
              <a:gd name="connsiteX4" fmla="*/ 720201 w 842162"/>
              <a:gd name="connsiteY4" fmla="*/ 143911 h 1338849"/>
              <a:gd name="connsiteX5" fmla="*/ 841839 w 842162"/>
              <a:gd name="connsiteY5" fmla="*/ 986118 h 1338849"/>
              <a:gd name="connsiteX6" fmla="*/ 741987 w 842162"/>
              <a:gd name="connsiteY6" fmla="*/ 1276815 h 1338849"/>
              <a:gd name="connsiteX7" fmla="*/ 380221 w 842162"/>
              <a:gd name="connsiteY7" fmla="*/ 1329848 h 1338849"/>
              <a:gd name="connsiteX8" fmla="*/ 173903 w 842162"/>
              <a:gd name="connsiteY8" fmla="*/ 1146694 h 1338849"/>
              <a:gd name="connsiteX9" fmla="*/ 94438 w 842162"/>
              <a:gd name="connsiteY9" fmla="*/ 536745 h 1338849"/>
              <a:gd name="connsiteX10" fmla="*/ 9475 w 842162"/>
              <a:gd name="connsiteY10" fmla="*/ 553349 h 1338849"/>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42900"/>
              <a:gd name="connsiteX1" fmla="*/ 68141 w 842162"/>
              <a:gd name="connsiteY1" fmla="*/ 422367 h 1342900"/>
              <a:gd name="connsiteX2" fmla="*/ 96954 w 842162"/>
              <a:gd name="connsiteY2" fmla="*/ 146058 h 1342900"/>
              <a:gd name="connsiteX3" fmla="*/ 302731 w 842162"/>
              <a:gd name="connsiteY3" fmla="*/ 1046 h 1342900"/>
              <a:gd name="connsiteX4" fmla="*/ 720201 w 842162"/>
              <a:gd name="connsiteY4" fmla="*/ 143911 h 1342900"/>
              <a:gd name="connsiteX5" fmla="*/ 841839 w 842162"/>
              <a:gd name="connsiteY5" fmla="*/ 986118 h 1342900"/>
              <a:gd name="connsiteX6" fmla="*/ 741987 w 842162"/>
              <a:gd name="connsiteY6" fmla="*/ 1276815 h 1342900"/>
              <a:gd name="connsiteX7" fmla="*/ 380221 w 842162"/>
              <a:gd name="connsiteY7" fmla="*/ 1329848 h 1342900"/>
              <a:gd name="connsiteX8" fmla="*/ 164306 w 842162"/>
              <a:gd name="connsiteY8" fmla="*/ 1090990 h 1342900"/>
              <a:gd name="connsiteX9" fmla="*/ 94438 w 842162"/>
              <a:gd name="connsiteY9" fmla="*/ 536745 h 1342900"/>
              <a:gd name="connsiteX10" fmla="*/ 9475 w 842162"/>
              <a:gd name="connsiteY10" fmla="*/ 553349 h 1342900"/>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38228"/>
              <a:gd name="connsiteY0" fmla="*/ 552686 h 1342067"/>
              <a:gd name="connsiteX1" fmla="*/ 68141 w 838228"/>
              <a:gd name="connsiteY1" fmla="*/ 421704 h 1342067"/>
              <a:gd name="connsiteX2" fmla="*/ 96954 w 838228"/>
              <a:gd name="connsiteY2" fmla="*/ 145395 h 1342067"/>
              <a:gd name="connsiteX3" fmla="*/ 302731 w 838228"/>
              <a:gd name="connsiteY3" fmla="*/ 383 h 1342067"/>
              <a:gd name="connsiteX4" fmla="*/ 720201 w 838228"/>
              <a:gd name="connsiteY4" fmla="*/ 143248 h 1342067"/>
              <a:gd name="connsiteX5" fmla="*/ 837868 w 838228"/>
              <a:gd name="connsiteY5" fmla="*/ 935854 h 1342067"/>
              <a:gd name="connsiteX6" fmla="*/ 741987 w 838228"/>
              <a:gd name="connsiteY6" fmla="*/ 1276152 h 1342067"/>
              <a:gd name="connsiteX7" fmla="*/ 380221 w 838228"/>
              <a:gd name="connsiteY7" fmla="*/ 1329185 h 1342067"/>
              <a:gd name="connsiteX8" fmla="*/ 177395 w 838228"/>
              <a:gd name="connsiteY8" fmla="*/ 1113958 h 1342067"/>
              <a:gd name="connsiteX9" fmla="*/ 94438 w 838228"/>
              <a:gd name="connsiteY9" fmla="*/ 536082 h 1342067"/>
              <a:gd name="connsiteX10" fmla="*/ 9475 w 838228"/>
              <a:gd name="connsiteY10" fmla="*/ 552686 h 1342067"/>
              <a:gd name="connsiteX0" fmla="*/ 9475 w 838000"/>
              <a:gd name="connsiteY0" fmla="*/ 552686 h 1336588"/>
              <a:gd name="connsiteX1" fmla="*/ 68141 w 838000"/>
              <a:gd name="connsiteY1" fmla="*/ 421704 h 1336588"/>
              <a:gd name="connsiteX2" fmla="*/ 96954 w 838000"/>
              <a:gd name="connsiteY2" fmla="*/ 145395 h 1336588"/>
              <a:gd name="connsiteX3" fmla="*/ 302731 w 838000"/>
              <a:gd name="connsiteY3" fmla="*/ 383 h 1336588"/>
              <a:gd name="connsiteX4" fmla="*/ 720201 w 838000"/>
              <a:gd name="connsiteY4" fmla="*/ 143248 h 1336588"/>
              <a:gd name="connsiteX5" fmla="*/ 837868 w 838000"/>
              <a:gd name="connsiteY5" fmla="*/ 935854 h 1336588"/>
              <a:gd name="connsiteX6" fmla="*/ 734462 w 838000"/>
              <a:gd name="connsiteY6" fmla="*/ 1253581 h 1336588"/>
              <a:gd name="connsiteX7" fmla="*/ 380221 w 838000"/>
              <a:gd name="connsiteY7" fmla="*/ 1329185 h 1336588"/>
              <a:gd name="connsiteX8" fmla="*/ 177395 w 838000"/>
              <a:gd name="connsiteY8" fmla="*/ 1113958 h 1336588"/>
              <a:gd name="connsiteX9" fmla="*/ 94438 w 838000"/>
              <a:gd name="connsiteY9" fmla="*/ 536082 h 1336588"/>
              <a:gd name="connsiteX10" fmla="*/ 9475 w 838000"/>
              <a:gd name="connsiteY10" fmla="*/ 552686 h 1336588"/>
              <a:gd name="connsiteX0" fmla="*/ 9475 w 837882"/>
              <a:gd name="connsiteY0" fmla="*/ 552686 h 1336871"/>
              <a:gd name="connsiteX1" fmla="*/ 68141 w 837882"/>
              <a:gd name="connsiteY1" fmla="*/ 421704 h 1336871"/>
              <a:gd name="connsiteX2" fmla="*/ 96954 w 837882"/>
              <a:gd name="connsiteY2" fmla="*/ 145395 h 1336871"/>
              <a:gd name="connsiteX3" fmla="*/ 302731 w 837882"/>
              <a:gd name="connsiteY3" fmla="*/ 383 h 1336871"/>
              <a:gd name="connsiteX4" fmla="*/ 720201 w 837882"/>
              <a:gd name="connsiteY4" fmla="*/ 143248 h 1336871"/>
              <a:gd name="connsiteX5" fmla="*/ 837868 w 837882"/>
              <a:gd name="connsiteY5" fmla="*/ 935854 h 1336871"/>
              <a:gd name="connsiteX6" fmla="*/ 725336 w 837882"/>
              <a:gd name="connsiteY6" fmla="*/ 1255076 h 1336871"/>
              <a:gd name="connsiteX7" fmla="*/ 380221 w 837882"/>
              <a:gd name="connsiteY7" fmla="*/ 1329185 h 1336871"/>
              <a:gd name="connsiteX8" fmla="*/ 177395 w 837882"/>
              <a:gd name="connsiteY8" fmla="*/ 1113958 h 1336871"/>
              <a:gd name="connsiteX9" fmla="*/ 94438 w 837882"/>
              <a:gd name="connsiteY9" fmla="*/ 536082 h 1336871"/>
              <a:gd name="connsiteX10" fmla="*/ 9475 w 837882"/>
              <a:gd name="connsiteY10" fmla="*/ 552686 h 1336871"/>
              <a:gd name="connsiteX0" fmla="*/ 9475 w 839240"/>
              <a:gd name="connsiteY0" fmla="*/ 552686 h 1331193"/>
              <a:gd name="connsiteX1" fmla="*/ 68141 w 839240"/>
              <a:gd name="connsiteY1" fmla="*/ 421704 h 1331193"/>
              <a:gd name="connsiteX2" fmla="*/ 96954 w 839240"/>
              <a:gd name="connsiteY2" fmla="*/ 145395 h 1331193"/>
              <a:gd name="connsiteX3" fmla="*/ 302731 w 839240"/>
              <a:gd name="connsiteY3" fmla="*/ 383 h 1331193"/>
              <a:gd name="connsiteX4" fmla="*/ 720201 w 839240"/>
              <a:gd name="connsiteY4" fmla="*/ 143248 h 1331193"/>
              <a:gd name="connsiteX5" fmla="*/ 837868 w 839240"/>
              <a:gd name="connsiteY5" fmla="*/ 935854 h 1331193"/>
              <a:gd name="connsiteX6" fmla="*/ 756246 w 839240"/>
              <a:gd name="connsiteY6" fmla="*/ 1205051 h 1331193"/>
              <a:gd name="connsiteX7" fmla="*/ 380221 w 839240"/>
              <a:gd name="connsiteY7" fmla="*/ 1329185 h 1331193"/>
              <a:gd name="connsiteX8" fmla="*/ 177395 w 839240"/>
              <a:gd name="connsiteY8" fmla="*/ 1113958 h 1331193"/>
              <a:gd name="connsiteX9" fmla="*/ 94438 w 839240"/>
              <a:gd name="connsiteY9" fmla="*/ 536082 h 1331193"/>
              <a:gd name="connsiteX10" fmla="*/ 9475 w 839240"/>
              <a:gd name="connsiteY10" fmla="*/ 552686 h 1331193"/>
              <a:gd name="connsiteX0" fmla="*/ 9475 w 838447"/>
              <a:gd name="connsiteY0" fmla="*/ 552686 h 1332254"/>
              <a:gd name="connsiteX1" fmla="*/ 68141 w 838447"/>
              <a:gd name="connsiteY1" fmla="*/ 421704 h 1332254"/>
              <a:gd name="connsiteX2" fmla="*/ 96954 w 838447"/>
              <a:gd name="connsiteY2" fmla="*/ 145395 h 1332254"/>
              <a:gd name="connsiteX3" fmla="*/ 302731 w 838447"/>
              <a:gd name="connsiteY3" fmla="*/ 383 h 1332254"/>
              <a:gd name="connsiteX4" fmla="*/ 720201 w 838447"/>
              <a:gd name="connsiteY4" fmla="*/ 143248 h 1332254"/>
              <a:gd name="connsiteX5" fmla="*/ 837868 w 838447"/>
              <a:gd name="connsiteY5" fmla="*/ 935854 h 1332254"/>
              <a:gd name="connsiteX6" fmla="*/ 746484 w 838447"/>
              <a:gd name="connsiteY6" fmla="*/ 1219874 h 1332254"/>
              <a:gd name="connsiteX7" fmla="*/ 380221 w 838447"/>
              <a:gd name="connsiteY7" fmla="*/ 1329185 h 1332254"/>
              <a:gd name="connsiteX8" fmla="*/ 177395 w 838447"/>
              <a:gd name="connsiteY8" fmla="*/ 1113958 h 1332254"/>
              <a:gd name="connsiteX9" fmla="*/ 94438 w 838447"/>
              <a:gd name="connsiteY9" fmla="*/ 536082 h 1332254"/>
              <a:gd name="connsiteX10" fmla="*/ 9475 w 838447"/>
              <a:gd name="connsiteY10" fmla="*/ 552686 h 1332254"/>
              <a:gd name="connsiteX0" fmla="*/ 9475 w 838410"/>
              <a:gd name="connsiteY0" fmla="*/ 552686 h 1331841"/>
              <a:gd name="connsiteX1" fmla="*/ 68141 w 838410"/>
              <a:gd name="connsiteY1" fmla="*/ 421704 h 1331841"/>
              <a:gd name="connsiteX2" fmla="*/ 96954 w 838410"/>
              <a:gd name="connsiteY2" fmla="*/ 145395 h 1331841"/>
              <a:gd name="connsiteX3" fmla="*/ 302731 w 838410"/>
              <a:gd name="connsiteY3" fmla="*/ 383 h 1331841"/>
              <a:gd name="connsiteX4" fmla="*/ 720201 w 838410"/>
              <a:gd name="connsiteY4" fmla="*/ 143248 h 1331841"/>
              <a:gd name="connsiteX5" fmla="*/ 837868 w 838410"/>
              <a:gd name="connsiteY5" fmla="*/ 935854 h 1331841"/>
              <a:gd name="connsiteX6" fmla="*/ 745826 w 838410"/>
              <a:gd name="connsiteY6" fmla="*/ 1214692 h 1331841"/>
              <a:gd name="connsiteX7" fmla="*/ 380221 w 838410"/>
              <a:gd name="connsiteY7" fmla="*/ 1329185 h 1331841"/>
              <a:gd name="connsiteX8" fmla="*/ 177395 w 838410"/>
              <a:gd name="connsiteY8" fmla="*/ 1113958 h 1331841"/>
              <a:gd name="connsiteX9" fmla="*/ 94438 w 838410"/>
              <a:gd name="connsiteY9" fmla="*/ 536082 h 1331841"/>
              <a:gd name="connsiteX10" fmla="*/ 9475 w 838410"/>
              <a:gd name="connsiteY10" fmla="*/ 552686 h 1331841"/>
              <a:gd name="connsiteX0" fmla="*/ 9475 w 838410"/>
              <a:gd name="connsiteY0" fmla="*/ 552359 h 1331514"/>
              <a:gd name="connsiteX1" fmla="*/ 68141 w 838410"/>
              <a:gd name="connsiteY1" fmla="*/ 421377 h 1331514"/>
              <a:gd name="connsiteX2" fmla="*/ 113639 w 838410"/>
              <a:gd name="connsiteY2" fmla="*/ 138724 h 1331514"/>
              <a:gd name="connsiteX3" fmla="*/ 302731 w 838410"/>
              <a:gd name="connsiteY3" fmla="*/ 56 h 1331514"/>
              <a:gd name="connsiteX4" fmla="*/ 720201 w 838410"/>
              <a:gd name="connsiteY4" fmla="*/ 142921 h 1331514"/>
              <a:gd name="connsiteX5" fmla="*/ 837868 w 838410"/>
              <a:gd name="connsiteY5" fmla="*/ 935527 h 1331514"/>
              <a:gd name="connsiteX6" fmla="*/ 745826 w 838410"/>
              <a:gd name="connsiteY6" fmla="*/ 1214365 h 1331514"/>
              <a:gd name="connsiteX7" fmla="*/ 380221 w 838410"/>
              <a:gd name="connsiteY7" fmla="*/ 1328858 h 1331514"/>
              <a:gd name="connsiteX8" fmla="*/ 177395 w 838410"/>
              <a:gd name="connsiteY8" fmla="*/ 1113631 h 1331514"/>
              <a:gd name="connsiteX9" fmla="*/ 94438 w 838410"/>
              <a:gd name="connsiteY9" fmla="*/ 535755 h 1331514"/>
              <a:gd name="connsiteX10" fmla="*/ 9475 w 838410"/>
              <a:gd name="connsiteY10" fmla="*/ 552359 h 1331514"/>
              <a:gd name="connsiteX0" fmla="*/ 9475 w 838410"/>
              <a:gd name="connsiteY0" fmla="*/ 555370 h 1334525"/>
              <a:gd name="connsiteX1" fmla="*/ 68141 w 838410"/>
              <a:gd name="connsiteY1" fmla="*/ 424388 h 1334525"/>
              <a:gd name="connsiteX2" fmla="*/ 113639 w 838410"/>
              <a:gd name="connsiteY2" fmla="*/ 141735 h 1334525"/>
              <a:gd name="connsiteX3" fmla="*/ 321423 w 838410"/>
              <a:gd name="connsiteY3" fmla="*/ 5 h 1334525"/>
              <a:gd name="connsiteX4" fmla="*/ 720201 w 838410"/>
              <a:gd name="connsiteY4" fmla="*/ 145932 h 1334525"/>
              <a:gd name="connsiteX5" fmla="*/ 837868 w 838410"/>
              <a:gd name="connsiteY5" fmla="*/ 938538 h 1334525"/>
              <a:gd name="connsiteX6" fmla="*/ 745826 w 838410"/>
              <a:gd name="connsiteY6" fmla="*/ 1217376 h 1334525"/>
              <a:gd name="connsiteX7" fmla="*/ 380221 w 838410"/>
              <a:gd name="connsiteY7" fmla="*/ 1331869 h 1334525"/>
              <a:gd name="connsiteX8" fmla="*/ 177395 w 838410"/>
              <a:gd name="connsiteY8" fmla="*/ 1116642 h 1334525"/>
              <a:gd name="connsiteX9" fmla="*/ 94438 w 838410"/>
              <a:gd name="connsiteY9" fmla="*/ 538766 h 1334525"/>
              <a:gd name="connsiteX10" fmla="*/ 9475 w 838410"/>
              <a:gd name="connsiteY10" fmla="*/ 555370 h 1334525"/>
              <a:gd name="connsiteX0" fmla="*/ 9475 w 838410"/>
              <a:gd name="connsiteY0" fmla="*/ 555454 h 1334609"/>
              <a:gd name="connsiteX1" fmla="*/ 68141 w 838410"/>
              <a:gd name="connsiteY1" fmla="*/ 424472 h 1334609"/>
              <a:gd name="connsiteX2" fmla="*/ 113639 w 838410"/>
              <a:gd name="connsiteY2" fmla="*/ 141819 h 1334609"/>
              <a:gd name="connsiteX3" fmla="*/ 321423 w 838410"/>
              <a:gd name="connsiteY3" fmla="*/ 89 h 1334609"/>
              <a:gd name="connsiteX4" fmla="*/ 720201 w 838410"/>
              <a:gd name="connsiteY4" fmla="*/ 146016 h 1334609"/>
              <a:gd name="connsiteX5" fmla="*/ 837868 w 838410"/>
              <a:gd name="connsiteY5" fmla="*/ 938622 h 1334609"/>
              <a:gd name="connsiteX6" fmla="*/ 745826 w 838410"/>
              <a:gd name="connsiteY6" fmla="*/ 1217460 h 1334609"/>
              <a:gd name="connsiteX7" fmla="*/ 380221 w 838410"/>
              <a:gd name="connsiteY7" fmla="*/ 1331953 h 1334609"/>
              <a:gd name="connsiteX8" fmla="*/ 177395 w 838410"/>
              <a:gd name="connsiteY8" fmla="*/ 1116726 h 1334609"/>
              <a:gd name="connsiteX9" fmla="*/ 94438 w 838410"/>
              <a:gd name="connsiteY9" fmla="*/ 538850 h 1334609"/>
              <a:gd name="connsiteX10" fmla="*/ 9475 w 838410"/>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61 h 1334616"/>
              <a:gd name="connsiteX1" fmla="*/ 74950 w 837655"/>
              <a:gd name="connsiteY1" fmla="*/ 421435 h 1334616"/>
              <a:gd name="connsiteX2" fmla="*/ 112884 w 837655"/>
              <a:gd name="connsiteY2" fmla="*/ 141826 h 1334616"/>
              <a:gd name="connsiteX3" fmla="*/ 320668 w 837655"/>
              <a:gd name="connsiteY3" fmla="*/ 96 h 1334616"/>
              <a:gd name="connsiteX4" fmla="*/ 719446 w 837655"/>
              <a:gd name="connsiteY4" fmla="*/ 146023 h 1334616"/>
              <a:gd name="connsiteX5" fmla="*/ 837113 w 837655"/>
              <a:gd name="connsiteY5" fmla="*/ 938629 h 1334616"/>
              <a:gd name="connsiteX6" fmla="*/ 745071 w 837655"/>
              <a:gd name="connsiteY6" fmla="*/ 1217467 h 1334616"/>
              <a:gd name="connsiteX7" fmla="*/ 379466 w 837655"/>
              <a:gd name="connsiteY7" fmla="*/ 1331960 h 1334616"/>
              <a:gd name="connsiteX8" fmla="*/ 176640 w 837655"/>
              <a:gd name="connsiteY8" fmla="*/ 1116733 h 1334616"/>
              <a:gd name="connsiteX9" fmla="*/ 93683 w 837655"/>
              <a:gd name="connsiteY9" fmla="*/ 538857 h 1334616"/>
              <a:gd name="connsiteX10" fmla="*/ 8720 w 837655"/>
              <a:gd name="connsiteY10" fmla="*/ 555461 h 1334616"/>
              <a:gd name="connsiteX0" fmla="*/ 8720 w 837655"/>
              <a:gd name="connsiteY0" fmla="*/ 555385 h 1334540"/>
              <a:gd name="connsiteX1" fmla="*/ 74950 w 837655"/>
              <a:gd name="connsiteY1" fmla="*/ 421359 h 1334540"/>
              <a:gd name="connsiteX2" fmla="*/ 123563 w 837655"/>
              <a:gd name="connsiteY2" fmla="*/ 138195 h 1334540"/>
              <a:gd name="connsiteX3" fmla="*/ 320668 w 837655"/>
              <a:gd name="connsiteY3" fmla="*/ 20 h 1334540"/>
              <a:gd name="connsiteX4" fmla="*/ 719446 w 837655"/>
              <a:gd name="connsiteY4" fmla="*/ 145947 h 1334540"/>
              <a:gd name="connsiteX5" fmla="*/ 837113 w 837655"/>
              <a:gd name="connsiteY5" fmla="*/ 938553 h 1334540"/>
              <a:gd name="connsiteX6" fmla="*/ 745071 w 837655"/>
              <a:gd name="connsiteY6" fmla="*/ 1217391 h 1334540"/>
              <a:gd name="connsiteX7" fmla="*/ 379466 w 837655"/>
              <a:gd name="connsiteY7" fmla="*/ 1331884 h 1334540"/>
              <a:gd name="connsiteX8" fmla="*/ 176640 w 837655"/>
              <a:gd name="connsiteY8" fmla="*/ 1116657 h 1334540"/>
              <a:gd name="connsiteX9" fmla="*/ 93683 w 837655"/>
              <a:gd name="connsiteY9" fmla="*/ 538781 h 1334540"/>
              <a:gd name="connsiteX10" fmla="*/ 8720 w 837655"/>
              <a:gd name="connsiteY10" fmla="*/ 555385 h 1334540"/>
              <a:gd name="connsiteX0" fmla="*/ 8179 w 837114"/>
              <a:gd name="connsiteY0" fmla="*/ 555383 h 1334538"/>
              <a:gd name="connsiteX1" fmla="*/ 80640 w 837114"/>
              <a:gd name="connsiteY1" fmla="*/ 420336 h 1334538"/>
              <a:gd name="connsiteX2" fmla="*/ 123022 w 837114"/>
              <a:gd name="connsiteY2" fmla="*/ 138193 h 1334538"/>
              <a:gd name="connsiteX3" fmla="*/ 320127 w 837114"/>
              <a:gd name="connsiteY3" fmla="*/ 18 h 1334538"/>
              <a:gd name="connsiteX4" fmla="*/ 718905 w 837114"/>
              <a:gd name="connsiteY4" fmla="*/ 145945 h 1334538"/>
              <a:gd name="connsiteX5" fmla="*/ 836572 w 837114"/>
              <a:gd name="connsiteY5" fmla="*/ 938551 h 1334538"/>
              <a:gd name="connsiteX6" fmla="*/ 744530 w 837114"/>
              <a:gd name="connsiteY6" fmla="*/ 1217389 h 1334538"/>
              <a:gd name="connsiteX7" fmla="*/ 378925 w 837114"/>
              <a:gd name="connsiteY7" fmla="*/ 1331882 h 1334538"/>
              <a:gd name="connsiteX8" fmla="*/ 176099 w 837114"/>
              <a:gd name="connsiteY8" fmla="*/ 1116655 h 1334538"/>
              <a:gd name="connsiteX9" fmla="*/ 93142 w 837114"/>
              <a:gd name="connsiteY9" fmla="*/ 538779 h 1334538"/>
              <a:gd name="connsiteX10" fmla="*/ 8179 w 837114"/>
              <a:gd name="connsiteY10" fmla="*/ 555383 h 1334538"/>
              <a:gd name="connsiteX0" fmla="*/ 9690 w 838625"/>
              <a:gd name="connsiteY0" fmla="*/ 555383 h 1334538"/>
              <a:gd name="connsiteX1" fmla="*/ 82151 w 838625"/>
              <a:gd name="connsiteY1" fmla="*/ 420336 h 1334538"/>
              <a:gd name="connsiteX2" fmla="*/ 124533 w 838625"/>
              <a:gd name="connsiteY2" fmla="*/ 138193 h 1334538"/>
              <a:gd name="connsiteX3" fmla="*/ 321638 w 838625"/>
              <a:gd name="connsiteY3" fmla="*/ 18 h 1334538"/>
              <a:gd name="connsiteX4" fmla="*/ 720416 w 838625"/>
              <a:gd name="connsiteY4" fmla="*/ 145945 h 1334538"/>
              <a:gd name="connsiteX5" fmla="*/ 838083 w 838625"/>
              <a:gd name="connsiteY5" fmla="*/ 938551 h 1334538"/>
              <a:gd name="connsiteX6" fmla="*/ 746041 w 838625"/>
              <a:gd name="connsiteY6" fmla="*/ 1217389 h 1334538"/>
              <a:gd name="connsiteX7" fmla="*/ 380436 w 838625"/>
              <a:gd name="connsiteY7" fmla="*/ 1331882 h 1334538"/>
              <a:gd name="connsiteX8" fmla="*/ 177610 w 838625"/>
              <a:gd name="connsiteY8" fmla="*/ 1116655 h 1334538"/>
              <a:gd name="connsiteX9" fmla="*/ 94653 w 838625"/>
              <a:gd name="connsiteY9" fmla="*/ 538779 h 1334538"/>
              <a:gd name="connsiteX10" fmla="*/ 9690 w 838625"/>
              <a:gd name="connsiteY10" fmla="*/ 555383 h 1334538"/>
              <a:gd name="connsiteX0" fmla="*/ 9690 w 838625"/>
              <a:gd name="connsiteY0" fmla="*/ 561266 h 1340421"/>
              <a:gd name="connsiteX1" fmla="*/ 82151 w 838625"/>
              <a:gd name="connsiteY1" fmla="*/ 426219 h 1340421"/>
              <a:gd name="connsiteX2" fmla="*/ 124533 w 838625"/>
              <a:gd name="connsiteY2" fmla="*/ 144076 h 1340421"/>
              <a:gd name="connsiteX3" fmla="*/ 368592 w 838625"/>
              <a:gd name="connsiteY3" fmla="*/ 16 h 1340421"/>
              <a:gd name="connsiteX4" fmla="*/ 720416 w 838625"/>
              <a:gd name="connsiteY4" fmla="*/ 151828 h 1340421"/>
              <a:gd name="connsiteX5" fmla="*/ 838083 w 838625"/>
              <a:gd name="connsiteY5" fmla="*/ 944434 h 1340421"/>
              <a:gd name="connsiteX6" fmla="*/ 746041 w 838625"/>
              <a:gd name="connsiteY6" fmla="*/ 1223272 h 1340421"/>
              <a:gd name="connsiteX7" fmla="*/ 380436 w 838625"/>
              <a:gd name="connsiteY7" fmla="*/ 1337765 h 1340421"/>
              <a:gd name="connsiteX8" fmla="*/ 177610 w 838625"/>
              <a:gd name="connsiteY8" fmla="*/ 1122538 h 1340421"/>
              <a:gd name="connsiteX9" fmla="*/ 94653 w 838625"/>
              <a:gd name="connsiteY9" fmla="*/ 544662 h 1340421"/>
              <a:gd name="connsiteX10" fmla="*/ 9690 w 838625"/>
              <a:gd name="connsiteY10" fmla="*/ 561266 h 1340421"/>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597"/>
              <a:gd name="connsiteY0" fmla="*/ 561272 h 1338938"/>
              <a:gd name="connsiteX1" fmla="*/ 82151 w 838597"/>
              <a:gd name="connsiteY1" fmla="*/ 426225 h 1338938"/>
              <a:gd name="connsiteX2" fmla="*/ 132321 w 838597"/>
              <a:gd name="connsiteY2" fmla="*/ 142806 h 1338938"/>
              <a:gd name="connsiteX3" fmla="*/ 368592 w 838597"/>
              <a:gd name="connsiteY3" fmla="*/ 22 h 1338938"/>
              <a:gd name="connsiteX4" fmla="*/ 720416 w 838597"/>
              <a:gd name="connsiteY4" fmla="*/ 151834 h 1338938"/>
              <a:gd name="connsiteX5" fmla="*/ 838083 w 838597"/>
              <a:gd name="connsiteY5" fmla="*/ 944440 h 1338938"/>
              <a:gd name="connsiteX6" fmla="*/ 746041 w 838597"/>
              <a:gd name="connsiteY6" fmla="*/ 1223278 h 1338938"/>
              <a:gd name="connsiteX7" fmla="*/ 389782 w 838597"/>
              <a:gd name="connsiteY7" fmla="*/ 1336240 h 1338938"/>
              <a:gd name="connsiteX8" fmla="*/ 177610 w 838597"/>
              <a:gd name="connsiteY8" fmla="*/ 1122544 h 1338938"/>
              <a:gd name="connsiteX9" fmla="*/ 94653 w 838597"/>
              <a:gd name="connsiteY9" fmla="*/ 544668 h 1338938"/>
              <a:gd name="connsiteX10" fmla="*/ 9690 w 838597"/>
              <a:gd name="connsiteY10" fmla="*/ 561272 h 1338938"/>
              <a:gd name="connsiteX0" fmla="*/ 9690 w 838176"/>
              <a:gd name="connsiteY0" fmla="*/ 561272 h 1339740"/>
              <a:gd name="connsiteX1" fmla="*/ 82151 w 838176"/>
              <a:gd name="connsiteY1" fmla="*/ 426225 h 1339740"/>
              <a:gd name="connsiteX2" fmla="*/ 132321 w 838176"/>
              <a:gd name="connsiteY2" fmla="*/ 142806 h 1339740"/>
              <a:gd name="connsiteX3" fmla="*/ 368592 w 838176"/>
              <a:gd name="connsiteY3" fmla="*/ 22 h 1339740"/>
              <a:gd name="connsiteX4" fmla="*/ 720416 w 838176"/>
              <a:gd name="connsiteY4" fmla="*/ 151834 h 1339740"/>
              <a:gd name="connsiteX5" fmla="*/ 838083 w 838176"/>
              <a:gd name="connsiteY5" fmla="*/ 944440 h 1339740"/>
              <a:gd name="connsiteX6" fmla="*/ 732921 w 838176"/>
              <a:gd name="connsiteY6" fmla="*/ 1232650 h 1339740"/>
              <a:gd name="connsiteX7" fmla="*/ 389782 w 838176"/>
              <a:gd name="connsiteY7" fmla="*/ 1336240 h 1339740"/>
              <a:gd name="connsiteX8" fmla="*/ 177610 w 838176"/>
              <a:gd name="connsiteY8" fmla="*/ 1122544 h 1339740"/>
              <a:gd name="connsiteX9" fmla="*/ 94653 w 838176"/>
              <a:gd name="connsiteY9" fmla="*/ 544668 h 1339740"/>
              <a:gd name="connsiteX10" fmla="*/ 9690 w 838176"/>
              <a:gd name="connsiteY10" fmla="*/ 561272 h 1339740"/>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4653 w 838100"/>
              <a:gd name="connsiteY9" fmla="*/ 544668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264 w 837674"/>
              <a:gd name="connsiteY0" fmla="*/ 561273 h 1340442"/>
              <a:gd name="connsiteX1" fmla="*/ 85739 w 837674"/>
              <a:gd name="connsiteY1" fmla="*/ 432792 h 1340442"/>
              <a:gd name="connsiteX2" fmla="*/ 131895 w 837674"/>
              <a:gd name="connsiteY2" fmla="*/ 142807 h 1340442"/>
              <a:gd name="connsiteX3" fmla="*/ 368166 w 837674"/>
              <a:gd name="connsiteY3" fmla="*/ 23 h 1340442"/>
              <a:gd name="connsiteX4" fmla="*/ 719990 w 837674"/>
              <a:gd name="connsiteY4" fmla="*/ 151835 h 1340442"/>
              <a:gd name="connsiteX5" fmla="*/ 837657 w 837674"/>
              <a:gd name="connsiteY5" fmla="*/ 944441 h 1340442"/>
              <a:gd name="connsiteX6" fmla="*/ 714028 w 837674"/>
              <a:gd name="connsiteY6" fmla="*/ 1237482 h 1340442"/>
              <a:gd name="connsiteX7" fmla="*/ 389356 w 837674"/>
              <a:gd name="connsiteY7" fmla="*/ 1336241 h 1340442"/>
              <a:gd name="connsiteX8" fmla="*/ 190979 w 837674"/>
              <a:gd name="connsiteY8" fmla="*/ 1118479 h 1340442"/>
              <a:gd name="connsiteX9" fmla="*/ 98690 w 837674"/>
              <a:gd name="connsiteY9" fmla="*/ 554772 h 1340442"/>
              <a:gd name="connsiteX10" fmla="*/ 9264 w 837674"/>
              <a:gd name="connsiteY10" fmla="*/ 561273 h 1340442"/>
              <a:gd name="connsiteX0" fmla="*/ 9264 w 837674"/>
              <a:gd name="connsiteY0" fmla="*/ 561036 h 1340205"/>
              <a:gd name="connsiteX1" fmla="*/ 85739 w 837674"/>
              <a:gd name="connsiteY1" fmla="*/ 432555 h 1340205"/>
              <a:gd name="connsiteX2" fmla="*/ 131895 w 837674"/>
              <a:gd name="connsiteY2" fmla="*/ 142570 h 1340205"/>
              <a:gd name="connsiteX3" fmla="*/ 377737 w 837674"/>
              <a:gd name="connsiteY3" fmla="*/ 24 h 1340205"/>
              <a:gd name="connsiteX4" fmla="*/ 719990 w 837674"/>
              <a:gd name="connsiteY4" fmla="*/ 151598 h 1340205"/>
              <a:gd name="connsiteX5" fmla="*/ 837657 w 837674"/>
              <a:gd name="connsiteY5" fmla="*/ 944204 h 1340205"/>
              <a:gd name="connsiteX6" fmla="*/ 714028 w 837674"/>
              <a:gd name="connsiteY6" fmla="*/ 1237245 h 1340205"/>
              <a:gd name="connsiteX7" fmla="*/ 389356 w 837674"/>
              <a:gd name="connsiteY7" fmla="*/ 1336004 h 1340205"/>
              <a:gd name="connsiteX8" fmla="*/ 190979 w 837674"/>
              <a:gd name="connsiteY8" fmla="*/ 1118242 h 1340205"/>
              <a:gd name="connsiteX9" fmla="*/ 98690 w 837674"/>
              <a:gd name="connsiteY9" fmla="*/ 554535 h 1340205"/>
              <a:gd name="connsiteX10" fmla="*/ 9264 w 837674"/>
              <a:gd name="connsiteY10" fmla="*/ 561036 h 1340205"/>
              <a:gd name="connsiteX0" fmla="*/ 9264 w 837674"/>
              <a:gd name="connsiteY0" fmla="*/ 563179 h 1342348"/>
              <a:gd name="connsiteX1" fmla="*/ 85739 w 837674"/>
              <a:gd name="connsiteY1" fmla="*/ 434698 h 1342348"/>
              <a:gd name="connsiteX2" fmla="*/ 131895 w 837674"/>
              <a:gd name="connsiteY2" fmla="*/ 144713 h 1342348"/>
              <a:gd name="connsiteX3" fmla="*/ 377737 w 837674"/>
              <a:gd name="connsiteY3" fmla="*/ 2167 h 1342348"/>
              <a:gd name="connsiteX4" fmla="*/ 719990 w 837674"/>
              <a:gd name="connsiteY4" fmla="*/ 153741 h 1342348"/>
              <a:gd name="connsiteX5" fmla="*/ 837657 w 837674"/>
              <a:gd name="connsiteY5" fmla="*/ 946347 h 1342348"/>
              <a:gd name="connsiteX6" fmla="*/ 714028 w 837674"/>
              <a:gd name="connsiteY6" fmla="*/ 1239388 h 1342348"/>
              <a:gd name="connsiteX7" fmla="*/ 389356 w 837674"/>
              <a:gd name="connsiteY7" fmla="*/ 1338147 h 1342348"/>
              <a:gd name="connsiteX8" fmla="*/ 190979 w 837674"/>
              <a:gd name="connsiteY8" fmla="*/ 1120385 h 1342348"/>
              <a:gd name="connsiteX9" fmla="*/ 98690 w 837674"/>
              <a:gd name="connsiteY9" fmla="*/ 556678 h 1342348"/>
              <a:gd name="connsiteX10" fmla="*/ 9264 w 837674"/>
              <a:gd name="connsiteY10" fmla="*/ 563179 h 1342348"/>
              <a:gd name="connsiteX0" fmla="*/ 9264 w 837674"/>
              <a:gd name="connsiteY0" fmla="*/ 561106 h 1340275"/>
              <a:gd name="connsiteX1" fmla="*/ 85739 w 837674"/>
              <a:gd name="connsiteY1" fmla="*/ 432625 h 1340275"/>
              <a:gd name="connsiteX2" fmla="*/ 138784 w 837674"/>
              <a:gd name="connsiteY2" fmla="*/ 134289 h 1340275"/>
              <a:gd name="connsiteX3" fmla="*/ 377737 w 837674"/>
              <a:gd name="connsiteY3" fmla="*/ 94 h 1340275"/>
              <a:gd name="connsiteX4" fmla="*/ 719990 w 837674"/>
              <a:gd name="connsiteY4" fmla="*/ 151668 h 1340275"/>
              <a:gd name="connsiteX5" fmla="*/ 837657 w 837674"/>
              <a:gd name="connsiteY5" fmla="*/ 944274 h 1340275"/>
              <a:gd name="connsiteX6" fmla="*/ 714028 w 837674"/>
              <a:gd name="connsiteY6" fmla="*/ 1237315 h 1340275"/>
              <a:gd name="connsiteX7" fmla="*/ 389356 w 837674"/>
              <a:gd name="connsiteY7" fmla="*/ 1336074 h 1340275"/>
              <a:gd name="connsiteX8" fmla="*/ 190979 w 837674"/>
              <a:gd name="connsiteY8" fmla="*/ 1118312 h 1340275"/>
              <a:gd name="connsiteX9" fmla="*/ 98690 w 837674"/>
              <a:gd name="connsiteY9" fmla="*/ 554605 h 1340275"/>
              <a:gd name="connsiteX10" fmla="*/ 9264 w 837674"/>
              <a:gd name="connsiteY10" fmla="*/ 561106 h 1340275"/>
              <a:gd name="connsiteX0" fmla="*/ 9264 w 837674"/>
              <a:gd name="connsiteY0" fmla="*/ 561059 h 1340228"/>
              <a:gd name="connsiteX1" fmla="*/ 85739 w 837674"/>
              <a:gd name="connsiteY1" fmla="*/ 432578 h 1340228"/>
              <a:gd name="connsiteX2" fmla="*/ 142573 w 837674"/>
              <a:gd name="connsiteY2" fmla="*/ 139038 h 1340228"/>
              <a:gd name="connsiteX3" fmla="*/ 377737 w 837674"/>
              <a:gd name="connsiteY3" fmla="*/ 47 h 1340228"/>
              <a:gd name="connsiteX4" fmla="*/ 719990 w 837674"/>
              <a:gd name="connsiteY4" fmla="*/ 151621 h 1340228"/>
              <a:gd name="connsiteX5" fmla="*/ 837657 w 837674"/>
              <a:gd name="connsiteY5" fmla="*/ 944227 h 1340228"/>
              <a:gd name="connsiteX6" fmla="*/ 714028 w 837674"/>
              <a:gd name="connsiteY6" fmla="*/ 1237268 h 1340228"/>
              <a:gd name="connsiteX7" fmla="*/ 389356 w 837674"/>
              <a:gd name="connsiteY7" fmla="*/ 1336027 h 1340228"/>
              <a:gd name="connsiteX8" fmla="*/ 190979 w 837674"/>
              <a:gd name="connsiteY8" fmla="*/ 1118265 h 1340228"/>
              <a:gd name="connsiteX9" fmla="*/ 98690 w 837674"/>
              <a:gd name="connsiteY9" fmla="*/ 554558 h 1340228"/>
              <a:gd name="connsiteX10" fmla="*/ 9264 w 837674"/>
              <a:gd name="connsiteY10" fmla="*/ 561059 h 134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7674" h="1340228">
                <a:moveTo>
                  <a:pt x="9264" y="561059"/>
                </a:moveTo>
                <a:cubicBezTo>
                  <a:pt x="-23312" y="593730"/>
                  <a:pt x="36711" y="472787"/>
                  <a:pt x="85739" y="432578"/>
                </a:cubicBezTo>
                <a:cubicBezTo>
                  <a:pt x="80658" y="362847"/>
                  <a:pt x="93907" y="211126"/>
                  <a:pt x="142573" y="139038"/>
                </a:cubicBezTo>
                <a:cubicBezTo>
                  <a:pt x="191239" y="66950"/>
                  <a:pt x="281501" y="-2050"/>
                  <a:pt x="377737" y="47"/>
                </a:cubicBezTo>
                <a:cubicBezTo>
                  <a:pt x="473973" y="2144"/>
                  <a:pt x="643337" y="-5742"/>
                  <a:pt x="719990" y="151621"/>
                </a:cubicBezTo>
                <a:cubicBezTo>
                  <a:pt x="796643" y="308984"/>
                  <a:pt x="838651" y="763286"/>
                  <a:pt x="837657" y="944227"/>
                </a:cubicBezTo>
                <a:cubicBezTo>
                  <a:pt x="836663" y="1125168"/>
                  <a:pt x="788745" y="1171968"/>
                  <a:pt x="714028" y="1237268"/>
                </a:cubicBezTo>
                <a:cubicBezTo>
                  <a:pt x="639311" y="1302568"/>
                  <a:pt x="476531" y="1355861"/>
                  <a:pt x="389356" y="1336027"/>
                </a:cubicBezTo>
                <a:cubicBezTo>
                  <a:pt x="302181" y="1316193"/>
                  <a:pt x="230371" y="1224871"/>
                  <a:pt x="190979" y="1118265"/>
                </a:cubicBezTo>
                <a:cubicBezTo>
                  <a:pt x="91511" y="819657"/>
                  <a:pt x="131486" y="610119"/>
                  <a:pt x="98690" y="554558"/>
                </a:cubicBezTo>
                <a:cubicBezTo>
                  <a:pt x="61556" y="528899"/>
                  <a:pt x="20789" y="549629"/>
                  <a:pt x="9264" y="561059"/>
                </a:cubicBezTo>
                <a:close/>
              </a:path>
            </a:pathLst>
          </a:custGeom>
          <a:solidFill>
            <a:schemeClr val="bg1"/>
          </a:solidFill>
          <a:ln w="19050" cap="flat">
            <a:noFill/>
            <a:prstDash val="solid"/>
            <a:miter/>
          </a:ln>
        </p:spPr>
        <p:txBody>
          <a:bodyPr rtlCol="0" anchor="ctr"/>
          <a:lstStyle/>
          <a:p>
            <a:endParaRPr lang="en-US">
              <a:ln>
                <a:solidFill>
                  <a:srgbClr val="000000"/>
                </a:solidFill>
              </a:ln>
              <a:solidFill>
                <a:srgbClr val="000000"/>
              </a:solidFill>
            </a:endParaRPr>
          </a:p>
        </p:txBody>
      </p:sp>
      <p:sp>
        <p:nvSpPr>
          <p:cNvPr id="2" name="Title"/>
          <p:cNvSpPr>
            <a:spLocks noGrp="1"/>
          </p:cNvSpPr>
          <p:nvPr>
            <p:ph type="ctrTitle"/>
          </p:nvPr>
        </p:nvSpPr>
        <p:spPr>
          <a:xfrm>
            <a:off x="940119" y="1190036"/>
            <a:ext cx="2515263" cy="2946277"/>
          </a:xfrm>
        </p:spPr>
        <p:txBody>
          <a:bodyPr vert="horz" lIns="91440" tIns="45720" rIns="91440" bIns="45720" rtlCol="0" anchor="b">
            <a:normAutofit/>
          </a:bodyPr>
          <a:lstStyle/>
          <a:p>
            <a:pPr algn="ctr">
              <a:lnSpc>
                <a:spcPct val="90000"/>
              </a:lnSpc>
            </a:pPr>
            <a:r>
              <a:rPr lang="en-US" sz="3000" b="1"/>
              <a:t>Language Awareness Skills</a:t>
            </a:r>
          </a:p>
        </p:txBody>
      </p:sp>
      <p:sp>
        <p:nvSpPr>
          <p:cNvPr id="23" name="Freeform: Shape 22">
            <a:extLst>
              <a:ext uri="{FF2B5EF4-FFF2-40B4-BE49-F238E27FC236}">
                <a16:creationId xmlns:a16="http://schemas.microsoft.com/office/drawing/2014/main" id="{504BBA99-27AB-4A46-A679-B01BBAC68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92448" flipH="1" flipV="1">
            <a:off x="435574" y="669191"/>
            <a:ext cx="3909320" cy="5385644"/>
          </a:xfrm>
          <a:custGeom>
            <a:avLst/>
            <a:gdLst>
              <a:gd name="connsiteX0" fmla="*/ 6058 w 823258"/>
              <a:gd name="connsiteY0" fmla="*/ 673615 h 1272110"/>
              <a:gd name="connsiteX1" fmla="*/ 112452 w 823258"/>
              <a:gd name="connsiteY1" fmla="*/ 471685 h 1272110"/>
              <a:gd name="connsiteX2" fmla="*/ 94736 w 823258"/>
              <a:gd name="connsiteY2" fmla="*/ 159741 h 1272110"/>
              <a:gd name="connsiteX3" fmla="*/ 229419 w 823258"/>
              <a:gd name="connsiteY3" fmla="*/ 14485 h 1272110"/>
              <a:gd name="connsiteX4" fmla="*/ 580225 w 823258"/>
              <a:gd name="connsiteY4" fmla="*/ 3817 h 1272110"/>
              <a:gd name="connsiteX5" fmla="*/ 736149 w 823258"/>
              <a:gd name="connsiteY5" fmla="*/ 195174 h 1272110"/>
              <a:gd name="connsiteX6" fmla="*/ 823017 w 823258"/>
              <a:gd name="connsiteY6" fmla="*/ 912026 h 1272110"/>
              <a:gd name="connsiteX7" fmla="*/ 743293 w 823258"/>
              <a:gd name="connsiteY7" fmla="*/ 1196443 h 1272110"/>
              <a:gd name="connsiteX8" fmla="*/ 310858 w 823258"/>
              <a:gd name="connsiteY8" fmla="*/ 1251402 h 1272110"/>
              <a:gd name="connsiteX9" fmla="*/ 133693 w 823258"/>
              <a:gd name="connsiteY9" fmla="*/ 1020992 h 1272110"/>
              <a:gd name="connsiteX10" fmla="*/ 126549 w 823258"/>
              <a:gd name="connsiteY10" fmla="*/ 606369 h 1272110"/>
              <a:gd name="connsiteX11" fmla="*/ 6058 w 823258"/>
              <a:gd name="connsiteY11" fmla="*/ 673615 h 1272110"/>
              <a:gd name="connsiteX0" fmla="*/ 6097 w 846673"/>
              <a:gd name="connsiteY0" fmla="*/ 673624 h 1266490"/>
              <a:gd name="connsiteX1" fmla="*/ 112491 w 846673"/>
              <a:gd name="connsiteY1" fmla="*/ 471694 h 1266490"/>
              <a:gd name="connsiteX2" fmla="*/ 94775 w 846673"/>
              <a:gd name="connsiteY2" fmla="*/ 159750 h 1266490"/>
              <a:gd name="connsiteX3" fmla="*/ 229458 w 846673"/>
              <a:gd name="connsiteY3" fmla="*/ 14494 h 1266490"/>
              <a:gd name="connsiteX4" fmla="*/ 580264 w 846673"/>
              <a:gd name="connsiteY4" fmla="*/ 3826 h 1266490"/>
              <a:gd name="connsiteX5" fmla="*/ 736188 w 846673"/>
              <a:gd name="connsiteY5" fmla="*/ 195183 h 1266490"/>
              <a:gd name="connsiteX6" fmla="*/ 823056 w 846673"/>
              <a:gd name="connsiteY6" fmla="*/ 912035 h 1266490"/>
              <a:gd name="connsiteX7" fmla="*/ 795891 w 846673"/>
              <a:gd name="connsiteY7" fmla="*/ 1213658 h 1266490"/>
              <a:gd name="connsiteX8" fmla="*/ 310897 w 846673"/>
              <a:gd name="connsiteY8" fmla="*/ 1251411 h 1266490"/>
              <a:gd name="connsiteX9" fmla="*/ 133732 w 846673"/>
              <a:gd name="connsiteY9" fmla="*/ 1021001 h 1266490"/>
              <a:gd name="connsiteX10" fmla="*/ 126588 w 846673"/>
              <a:gd name="connsiteY10" fmla="*/ 606378 h 1266490"/>
              <a:gd name="connsiteX11" fmla="*/ 6097 w 846673"/>
              <a:gd name="connsiteY11" fmla="*/ 673624 h 1266490"/>
              <a:gd name="connsiteX0" fmla="*/ 6097 w 849914"/>
              <a:gd name="connsiteY0" fmla="*/ 673624 h 1273207"/>
              <a:gd name="connsiteX1" fmla="*/ 112491 w 849914"/>
              <a:gd name="connsiteY1" fmla="*/ 471694 h 1273207"/>
              <a:gd name="connsiteX2" fmla="*/ 94775 w 849914"/>
              <a:gd name="connsiteY2" fmla="*/ 159750 h 1273207"/>
              <a:gd name="connsiteX3" fmla="*/ 229458 w 849914"/>
              <a:gd name="connsiteY3" fmla="*/ 14494 h 1273207"/>
              <a:gd name="connsiteX4" fmla="*/ 580264 w 849914"/>
              <a:gd name="connsiteY4" fmla="*/ 3826 h 1273207"/>
              <a:gd name="connsiteX5" fmla="*/ 736188 w 849914"/>
              <a:gd name="connsiteY5" fmla="*/ 195183 h 1273207"/>
              <a:gd name="connsiteX6" fmla="*/ 823056 w 849914"/>
              <a:gd name="connsiteY6" fmla="*/ 912035 h 1273207"/>
              <a:gd name="connsiteX7" fmla="*/ 795891 w 849914"/>
              <a:gd name="connsiteY7" fmla="*/ 1213658 h 1273207"/>
              <a:gd name="connsiteX8" fmla="*/ 248636 w 849914"/>
              <a:gd name="connsiteY8" fmla="*/ 1257509 h 1273207"/>
              <a:gd name="connsiteX9" fmla="*/ 133732 w 849914"/>
              <a:gd name="connsiteY9" fmla="*/ 1021001 h 1273207"/>
              <a:gd name="connsiteX10" fmla="*/ 126588 w 849914"/>
              <a:gd name="connsiteY10" fmla="*/ 606378 h 1273207"/>
              <a:gd name="connsiteX11" fmla="*/ 6097 w 849914"/>
              <a:gd name="connsiteY11" fmla="*/ 673624 h 1273207"/>
              <a:gd name="connsiteX0" fmla="*/ 6097 w 857388"/>
              <a:gd name="connsiteY0" fmla="*/ 673624 h 1273231"/>
              <a:gd name="connsiteX1" fmla="*/ 112491 w 857388"/>
              <a:gd name="connsiteY1" fmla="*/ 471694 h 1273231"/>
              <a:gd name="connsiteX2" fmla="*/ 94775 w 857388"/>
              <a:gd name="connsiteY2" fmla="*/ 159750 h 1273231"/>
              <a:gd name="connsiteX3" fmla="*/ 229458 w 857388"/>
              <a:gd name="connsiteY3" fmla="*/ 14494 h 1273231"/>
              <a:gd name="connsiteX4" fmla="*/ 580264 w 857388"/>
              <a:gd name="connsiteY4" fmla="*/ 3826 h 1273231"/>
              <a:gd name="connsiteX5" fmla="*/ 736188 w 857388"/>
              <a:gd name="connsiteY5" fmla="*/ 195183 h 1273231"/>
              <a:gd name="connsiteX6" fmla="*/ 837750 w 857388"/>
              <a:gd name="connsiteY6" fmla="*/ 911367 h 1273231"/>
              <a:gd name="connsiteX7" fmla="*/ 795891 w 857388"/>
              <a:gd name="connsiteY7" fmla="*/ 1213658 h 1273231"/>
              <a:gd name="connsiteX8" fmla="*/ 248636 w 857388"/>
              <a:gd name="connsiteY8" fmla="*/ 1257509 h 1273231"/>
              <a:gd name="connsiteX9" fmla="*/ 133732 w 857388"/>
              <a:gd name="connsiteY9" fmla="*/ 1021001 h 1273231"/>
              <a:gd name="connsiteX10" fmla="*/ 126588 w 857388"/>
              <a:gd name="connsiteY10" fmla="*/ 606378 h 1273231"/>
              <a:gd name="connsiteX11" fmla="*/ 6097 w 857388"/>
              <a:gd name="connsiteY11" fmla="*/ 673624 h 1273231"/>
              <a:gd name="connsiteX0" fmla="*/ 6097 w 859776"/>
              <a:gd name="connsiteY0" fmla="*/ 673624 h 1273231"/>
              <a:gd name="connsiteX1" fmla="*/ 112491 w 859776"/>
              <a:gd name="connsiteY1" fmla="*/ 471694 h 1273231"/>
              <a:gd name="connsiteX2" fmla="*/ 94775 w 859776"/>
              <a:gd name="connsiteY2" fmla="*/ 159750 h 1273231"/>
              <a:gd name="connsiteX3" fmla="*/ 229458 w 859776"/>
              <a:gd name="connsiteY3" fmla="*/ 14494 h 1273231"/>
              <a:gd name="connsiteX4" fmla="*/ 580264 w 859776"/>
              <a:gd name="connsiteY4" fmla="*/ 3826 h 1273231"/>
              <a:gd name="connsiteX5" fmla="*/ 736188 w 859776"/>
              <a:gd name="connsiteY5" fmla="*/ 195183 h 1273231"/>
              <a:gd name="connsiteX6" fmla="*/ 837750 w 859776"/>
              <a:gd name="connsiteY6" fmla="*/ 911367 h 1273231"/>
              <a:gd name="connsiteX7" fmla="*/ 795891 w 859776"/>
              <a:gd name="connsiteY7" fmla="*/ 1213658 h 1273231"/>
              <a:gd name="connsiteX8" fmla="*/ 248636 w 859776"/>
              <a:gd name="connsiteY8" fmla="*/ 1257509 h 1273231"/>
              <a:gd name="connsiteX9" fmla="*/ 133732 w 859776"/>
              <a:gd name="connsiteY9" fmla="*/ 1021001 h 1273231"/>
              <a:gd name="connsiteX10" fmla="*/ 126588 w 859776"/>
              <a:gd name="connsiteY10" fmla="*/ 606378 h 1273231"/>
              <a:gd name="connsiteX11" fmla="*/ 6097 w 859776"/>
              <a:gd name="connsiteY11" fmla="*/ 673624 h 1273231"/>
              <a:gd name="connsiteX0" fmla="*/ 6097 w 863219"/>
              <a:gd name="connsiteY0" fmla="*/ 673624 h 1273231"/>
              <a:gd name="connsiteX1" fmla="*/ 112491 w 863219"/>
              <a:gd name="connsiteY1" fmla="*/ 471694 h 1273231"/>
              <a:gd name="connsiteX2" fmla="*/ 94775 w 863219"/>
              <a:gd name="connsiteY2" fmla="*/ 159750 h 1273231"/>
              <a:gd name="connsiteX3" fmla="*/ 229458 w 863219"/>
              <a:gd name="connsiteY3" fmla="*/ 14494 h 1273231"/>
              <a:gd name="connsiteX4" fmla="*/ 580264 w 863219"/>
              <a:gd name="connsiteY4" fmla="*/ 3826 h 1273231"/>
              <a:gd name="connsiteX5" fmla="*/ 736188 w 863219"/>
              <a:gd name="connsiteY5" fmla="*/ 195183 h 1273231"/>
              <a:gd name="connsiteX6" fmla="*/ 837750 w 863219"/>
              <a:gd name="connsiteY6" fmla="*/ 911367 h 1273231"/>
              <a:gd name="connsiteX7" fmla="*/ 795891 w 863219"/>
              <a:gd name="connsiteY7" fmla="*/ 1213658 h 1273231"/>
              <a:gd name="connsiteX8" fmla="*/ 248636 w 863219"/>
              <a:gd name="connsiteY8" fmla="*/ 1257509 h 1273231"/>
              <a:gd name="connsiteX9" fmla="*/ 133732 w 863219"/>
              <a:gd name="connsiteY9" fmla="*/ 1021001 h 1273231"/>
              <a:gd name="connsiteX10" fmla="*/ 126588 w 863219"/>
              <a:gd name="connsiteY10" fmla="*/ 606378 h 1273231"/>
              <a:gd name="connsiteX11" fmla="*/ 6097 w 863219"/>
              <a:gd name="connsiteY11" fmla="*/ 673624 h 1273231"/>
              <a:gd name="connsiteX0" fmla="*/ 6097 w 865261"/>
              <a:gd name="connsiteY0" fmla="*/ 673624 h 1271255"/>
              <a:gd name="connsiteX1" fmla="*/ 112491 w 865261"/>
              <a:gd name="connsiteY1" fmla="*/ 471694 h 1271255"/>
              <a:gd name="connsiteX2" fmla="*/ 94775 w 865261"/>
              <a:gd name="connsiteY2" fmla="*/ 159750 h 1271255"/>
              <a:gd name="connsiteX3" fmla="*/ 229458 w 865261"/>
              <a:gd name="connsiteY3" fmla="*/ 14494 h 1271255"/>
              <a:gd name="connsiteX4" fmla="*/ 580264 w 865261"/>
              <a:gd name="connsiteY4" fmla="*/ 3826 h 1271255"/>
              <a:gd name="connsiteX5" fmla="*/ 736188 w 865261"/>
              <a:gd name="connsiteY5" fmla="*/ 195183 h 1271255"/>
              <a:gd name="connsiteX6" fmla="*/ 841141 w 865261"/>
              <a:gd name="connsiteY6" fmla="*/ 970003 h 1271255"/>
              <a:gd name="connsiteX7" fmla="*/ 795891 w 865261"/>
              <a:gd name="connsiteY7" fmla="*/ 1213658 h 1271255"/>
              <a:gd name="connsiteX8" fmla="*/ 248636 w 865261"/>
              <a:gd name="connsiteY8" fmla="*/ 1257509 h 1271255"/>
              <a:gd name="connsiteX9" fmla="*/ 133732 w 865261"/>
              <a:gd name="connsiteY9" fmla="*/ 1021001 h 1271255"/>
              <a:gd name="connsiteX10" fmla="*/ 126588 w 865261"/>
              <a:gd name="connsiteY10" fmla="*/ 606378 h 1271255"/>
              <a:gd name="connsiteX11" fmla="*/ 6097 w 865261"/>
              <a:gd name="connsiteY11" fmla="*/ 673624 h 1271255"/>
              <a:gd name="connsiteX0" fmla="*/ 6097 w 860021"/>
              <a:gd name="connsiteY0" fmla="*/ 673624 h 1279428"/>
              <a:gd name="connsiteX1" fmla="*/ 112491 w 860021"/>
              <a:gd name="connsiteY1" fmla="*/ 471694 h 1279428"/>
              <a:gd name="connsiteX2" fmla="*/ 94775 w 860021"/>
              <a:gd name="connsiteY2" fmla="*/ 159750 h 1279428"/>
              <a:gd name="connsiteX3" fmla="*/ 229458 w 860021"/>
              <a:gd name="connsiteY3" fmla="*/ 14494 h 1279428"/>
              <a:gd name="connsiteX4" fmla="*/ 580264 w 860021"/>
              <a:gd name="connsiteY4" fmla="*/ 3826 h 1279428"/>
              <a:gd name="connsiteX5" fmla="*/ 736188 w 860021"/>
              <a:gd name="connsiteY5" fmla="*/ 195183 h 1279428"/>
              <a:gd name="connsiteX6" fmla="*/ 841141 w 860021"/>
              <a:gd name="connsiteY6" fmla="*/ 970003 h 1279428"/>
              <a:gd name="connsiteX7" fmla="*/ 797210 w 860021"/>
              <a:gd name="connsiteY7" fmla="*/ 1236461 h 1279428"/>
              <a:gd name="connsiteX8" fmla="*/ 248636 w 860021"/>
              <a:gd name="connsiteY8" fmla="*/ 1257509 h 1279428"/>
              <a:gd name="connsiteX9" fmla="*/ 133732 w 860021"/>
              <a:gd name="connsiteY9" fmla="*/ 1021001 h 1279428"/>
              <a:gd name="connsiteX10" fmla="*/ 126588 w 860021"/>
              <a:gd name="connsiteY10" fmla="*/ 606378 h 1279428"/>
              <a:gd name="connsiteX11" fmla="*/ 6097 w 860021"/>
              <a:gd name="connsiteY11" fmla="*/ 673624 h 1279428"/>
              <a:gd name="connsiteX0" fmla="*/ 6097 w 860380"/>
              <a:gd name="connsiteY0" fmla="*/ 679490 h 1285294"/>
              <a:gd name="connsiteX1" fmla="*/ 112491 w 860380"/>
              <a:gd name="connsiteY1" fmla="*/ 477560 h 1285294"/>
              <a:gd name="connsiteX2" fmla="*/ 94775 w 860380"/>
              <a:gd name="connsiteY2" fmla="*/ 165616 h 1285294"/>
              <a:gd name="connsiteX3" fmla="*/ 229458 w 860380"/>
              <a:gd name="connsiteY3" fmla="*/ 20360 h 1285294"/>
              <a:gd name="connsiteX4" fmla="*/ 580264 w 860380"/>
              <a:gd name="connsiteY4" fmla="*/ 9692 h 1285294"/>
              <a:gd name="connsiteX5" fmla="*/ 730442 w 860380"/>
              <a:gd name="connsiteY5" fmla="*/ 165383 h 1285294"/>
              <a:gd name="connsiteX6" fmla="*/ 841141 w 860380"/>
              <a:gd name="connsiteY6" fmla="*/ 975869 h 1285294"/>
              <a:gd name="connsiteX7" fmla="*/ 797210 w 860380"/>
              <a:gd name="connsiteY7" fmla="*/ 1242327 h 1285294"/>
              <a:gd name="connsiteX8" fmla="*/ 248636 w 860380"/>
              <a:gd name="connsiteY8" fmla="*/ 1263375 h 1285294"/>
              <a:gd name="connsiteX9" fmla="*/ 133732 w 860380"/>
              <a:gd name="connsiteY9" fmla="*/ 1026867 h 1285294"/>
              <a:gd name="connsiteX10" fmla="*/ 126588 w 860380"/>
              <a:gd name="connsiteY10" fmla="*/ 612244 h 1285294"/>
              <a:gd name="connsiteX11" fmla="*/ 6097 w 860380"/>
              <a:gd name="connsiteY11" fmla="*/ 679490 h 1285294"/>
              <a:gd name="connsiteX0" fmla="*/ 6097 w 881639"/>
              <a:gd name="connsiteY0" fmla="*/ 679490 h 1286194"/>
              <a:gd name="connsiteX1" fmla="*/ 112491 w 881639"/>
              <a:gd name="connsiteY1" fmla="*/ 477560 h 1286194"/>
              <a:gd name="connsiteX2" fmla="*/ 94775 w 881639"/>
              <a:gd name="connsiteY2" fmla="*/ 165616 h 1286194"/>
              <a:gd name="connsiteX3" fmla="*/ 229458 w 881639"/>
              <a:gd name="connsiteY3" fmla="*/ 20360 h 1286194"/>
              <a:gd name="connsiteX4" fmla="*/ 580264 w 881639"/>
              <a:gd name="connsiteY4" fmla="*/ 9692 h 1286194"/>
              <a:gd name="connsiteX5" fmla="*/ 730442 w 881639"/>
              <a:gd name="connsiteY5" fmla="*/ 165383 h 1286194"/>
              <a:gd name="connsiteX6" fmla="*/ 873260 w 881639"/>
              <a:gd name="connsiteY6" fmla="*/ 958078 h 1286194"/>
              <a:gd name="connsiteX7" fmla="*/ 797210 w 881639"/>
              <a:gd name="connsiteY7" fmla="*/ 1242327 h 1286194"/>
              <a:gd name="connsiteX8" fmla="*/ 248636 w 881639"/>
              <a:gd name="connsiteY8" fmla="*/ 1263375 h 1286194"/>
              <a:gd name="connsiteX9" fmla="*/ 133732 w 881639"/>
              <a:gd name="connsiteY9" fmla="*/ 1026867 h 1286194"/>
              <a:gd name="connsiteX10" fmla="*/ 126588 w 881639"/>
              <a:gd name="connsiteY10" fmla="*/ 612244 h 1286194"/>
              <a:gd name="connsiteX11" fmla="*/ 6097 w 881639"/>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26707 w 881758"/>
              <a:gd name="connsiteY10" fmla="*/ 612244 h 1286194"/>
              <a:gd name="connsiteX11" fmla="*/ 6216 w 881758"/>
              <a:gd name="connsiteY11" fmla="*/ 679490 h 1286194"/>
              <a:gd name="connsiteX0" fmla="*/ 6216 w 881758"/>
              <a:gd name="connsiteY0" fmla="*/ 679490 h 1286194"/>
              <a:gd name="connsiteX1" fmla="*/ 110067 w 881758"/>
              <a:gd name="connsiteY1" fmla="*/ 369894 h 1286194"/>
              <a:gd name="connsiteX2" fmla="*/ 94894 w 881758"/>
              <a:gd name="connsiteY2" fmla="*/ 165616 h 1286194"/>
              <a:gd name="connsiteX3" fmla="*/ 229577 w 881758"/>
              <a:gd name="connsiteY3" fmla="*/ 20360 h 1286194"/>
              <a:gd name="connsiteX4" fmla="*/ 580383 w 881758"/>
              <a:gd name="connsiteY4" fmla="*/ 9692 h 1286194"/>
              <a:gd name="connsiteX5" fmla="*/ 730561 w 881758"/>
              <a:gd name="connsiteY5" fmla="*/ 165383 h 1286194"/>
              <a:gd name="connsiteX6" fmla="*/ 873379 w 881758"/>
              <a:gd name="connsiteY6" fmla="*/ 958078 h 1286194"/>
              <a:gd name="connsiteX7" fmla="*/ 797329 w 881758"/>
              <a:gd name="connsiteY7" fmla="*/ 1242327 h 1286194"/>
              <a:gd name="connsiteX8" fmla="*/ 248755 w 881758"/>
              <a:gd name="connsiteY8" fmla="*/ 1263375 h 1286194"/>
              <a:gd name="connsiteX9" fmla="*/ 133851 w 881758"/>
              <a:gd name="connsiteY9" fmla="*/ 1026867 h 1286194"/>
              <a:gd name="connsiteX10" fmla="*/ 138858 w 881758"/>
              <a:gd name="connsiteY10" fmla="*/ 503910 h 1286194"/>
              <a:gd name="connsiteX11" fmla="*/ 6216 w 881758"/>
              <a:gd name="connsiteY11" fmla="*/ 679490 h 1286194"/>
              <a:gd name="connsiteX0" fmla="*/ 6961 w 868563"/>
              <a:gd name="connsiteY0" fmla="*/ 538413 h 1286194"/>
              <a:gd name="connsiteX1" fmla="*/ 96872 w 868563"/>
              <a:gd name="connsiteY1" fmla="*/ 369894 h 1286194"/>
              <a:gd name="connsiteX2" fmla="*/ 81699 w 868563"/>
              <a:gd name="connsiteY2" fmla="*/ 165616 h 1286194"/>
              <a:gd name="connsiteX3" fmla="*/ 216382 w 868563"/>
              <a:gd name="connsiteY3" fmla="*/ 20360 h 1286194"/>
              <a:gd name="connsiteX4" fmla="*/ 567188 w 868563"/>
              <a:gd name="connsiteY4" fmla="*/ 9692 h 1286194"/>
              <a:gd name="connsiteX5" fmla="*/ 717366 w 868563"/>
              <a:gd name="connsiteY5" fmla="*/ 165383 h 1286194"/>
              <a:gd name="connsiteX6" fmla="*/ 860184 w 868563"/>
              <a:gd name="connsiteY6" fmla="*/ 958078 h 1286194"/>
              <a:gd name="connsiteX7" fmla="*/ 784134 w 868563"/>
              <a:gd name="connsiteY7" fmla="*/ 1242327 h 1286194"/>
              <a:gd name="connsiteX8" fmla="*/ 235560 w 868563"/>
              <a:gd name="connsiteY8" fmla="*/ 1263375 h 1286194"/>
              <a:gd name="connsiteX9" fmla="*/ 120656 w 868563"/>
              <a:gd name="connsiteY9" fmla="*/ 1026867 h 1286194"/>
              <a:gd name="connsiteX10" fmla="*/ 125663 w 868563"/>
              <a:gd name="connsiteY10" fmla="*/ 503910 h 1286194"/>
              <a:gd name="connsiteX11" fmla="*/ 6961 w 868563"/>
              <a:gd name="connsiteY11" fmla="*/ 538413 h 1286194"/>
              <a:gd name="connsiteX0" fmla="*/ 6961 w 867791"/>
              <a:gd name="connsiteY0" fmla="*/ 538413 h 1312892"/>
              <a:gd name="connsiteX1" fmla="*/ 96872 w 867791"/>
              <a:gd name="connsiteY1" fmla="*/ 369894 h 1312892"/>
              <a:gd name="connsiteX2" fmla="*/ 81699 w 867791"/>
              <a:gd name="connsiteY2" fmla="*/ 165616 h 1312892"/>
              <a:gd name="connsiteX3" fmla="*/ 216382 w 867791"/>
              <a:gd name="connsiteY3" fmla="*/ 20360 h 1312892"/>
              <a:gd name="connsiteX4" fmla="*/ 567188 w 867791"/>
              <a:gd name="connsiteY4" fmla="*/ 9692 h 1312892"/>
              <a:gd name="connsiteX5" fmla="*/ 717366 w 867791"/>
              <a:gd name="connsiteY5" fmla="*/ 165383 h 1312892"/>
              <a:gd name="connsiteX6" fmla="*/ 860184 w 867791"/>
              <a:gd name="connsiteY6" fmla="*/ 958078 h 1312892"/>
              <a:gd name="connsiteX7" fmla="*/ 784134 w 867791"/>
              <a:gd name="connsiteY7" fmla="*/ 1242327 h 1312892"/>
              <a:gd name="connsiteX8" fmla="*/ 256000 w 867791"/>
              <a:gd name="connsiteY8" fmla="*/ 1298372 h 1312892"/>
              <a:gd name="connsiteX9" fmla="*/ 120656 w 867791"/>
              <a:gd name="connsiteY9" fmla="*/ 1026867 h 1312892"/>
              <a:gd name="connsiteX10" fmla="*/ 125663 w 867791"/>
              <a:gd name="connsiteY10" fmla="*/ 503910 h 1312892"/>
              <a:gd name="connsiteX11" fmla="*/ 6961 w 867791"/>
              <a:gd name="connsiteY11" fmla="*/ 538413 h 1312892"/>
              <a:gd name="connsiteX0" fmla="*/ 6961 w 867791"/>
              <a:gd name="connsiteY0" fmla="*/ 538413 h 1313923"/>
              <a:gd name="connsiteX1" fmla="*/ 96872 w 867791"/>
              <a:gd name="connsiteY1" fmla="*/ 369894 h 1313923"/>
              <a:gd name="connsiteX2" fmla="*/ 81699 w 867791"/>
              <a:gd name="connsiteY2" fmla="*/ 165616 h 1313923"/>
              <a:gd name="connsiteX3" fmla="*/ 216382 w 867791"/>
              <a:gd name="connsiteY3" fmla="*/ 20360 h 1313923"/>
              <a:gd name="connsiteX4" fmla="*/ 567188 w 867791"/>
              <a:gd name="connsiteY4" fmla="*/ 9692 h 1313923"/>
              <a:gd name="connsiteX5" fmla="*/ 717366 w 867791"/>
              <a:gd name="connsiteY5" fmla="*/ 165383 h 1313923"/>
              <a:gd name="connsiteX6" fmla="*/ 860184 w 867791"/>
              <a:gd name="connsiteY6" fmla="*/ 958078 h 1313923"/>
              <a:gd name="connsiteX7" fmla="*/ 784134 w 867791"/>
              <a:gd name="connsiteY7" fmla="*/ 1242327 h 1313923"/>
              <a:gd name="connsiteX8" fmla="*/ 256000 w 867791"/>
              <a:gd name="connsiteY8" fmla="*/ 1298372 h 1313923"/>
              <a:gd name="connsiteX9" fmla="*/ 145617 w 867791"/>
              <a:gd name="connsiteY9" fmla="*/ 1012668 h 1313923"/>
              <a:gd name="connsiteX10" fmla="*/ 125663 w 867791"/>
              <a:gd name="connsiteY10" fmla="*/ 503910 h 1313923"/>
              <a:gd name="connsiteX11" fmla="*/ 6961 w 867791"/>
              <a:gd name="connsiteY11" fmla="*/ 538413 h 1313923"/>
              <a:gd name="connsiteX0" fmla="*/ 6961 w 867791"/>
              <a:gd name="connsiteY0" fmla="*/ 538413 h 1310173"/>
              <a:gd name="connsiteX1" fmla="*/ 96872 w 867791"/>
              <a:gd name="connsiteY1" fmla="*/ 369894 h 1310173"/>
              <a:gd name="connsiteX2" fmla="*/ 81699 w 867791"/>
              <a:gd name="connsiteY2" fmla="*/ 165616 h 1310173"/>
              <a:gd name="connsiteX3" fmla="*/ 216382 w 867791"/>
              <a:gd name="connsiteY3" fmla="*/ 20360 h 1310173"/>
              <a:gd name="connsiteX4" fmla="*/ 567188 w 867791"/>
              <a:gd name="connsiteY4" fmla="*/ 9692 h 1310173"/>
              <a:gd name="connsiteX5" fmla="*/ 717366 w 867791"/>
              <a:gd name="connsiteY5" fmla="*/ 165383 h 1310173"/>
              <a:gd name="connsiteX6" fmla="*/ 860184 w 867791"/>
              <a:gd name="connsiteY6" fmla="*/ 958078 h 1310173"/>
              <a:gd name="connsiteX7" fmla="*/ 784134 w 867791"/>
              <a:gd name="connsiteY7" fmla="*/ 1242327 h 1310173"/>
              <a:gd name="connsiteX8" fmla="*/ 256000 w 867791"/>
              <a:gd name="connsiteY8" fmla="*/ 1298372 h 1310173"/>
              <a:gd name="connsiteX9" fmla="*/ 155978 w 867791"/>
              <a:gd name="connsiteY9" fmla="*/ 1064454 h 1310173"/>
              <a:gd name="connsiteX10" fmla="*/ 125663 w 867791"/>
              <a:gd name="connsiteY10" fmla="*/ 503910 h 1310173"/>
              <a:gd name="connsiteX11" fmla="*/ 6961 w 867791"/>
              <a:gd name="connsiteY11" fmla="*/ 538413 h 1310173"/>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9445"/>
              <a:gd name="connsiteX1" fmla="*/ 96872 w 867791"/>
              <a:gd name="connsiteY1" fmla="*/ 369894 h 1309445"/>
              <a:gd name="connsiteX2" fmla="*/ 81699 w 867791"/>
              <a:gd name="connsiteY2" fmla="*/ 165616 h 1309445"/>
              <a:gd name="connsiteX3" fmla="*/ 216382 w 867791"/>
              <a:gd name="connsiteY3" fmla="*/ 20360 h 1309445"/>
              <a:gd name="connsiteX4" fmla="*/ 567188 w 867791"/>
              <a:gd name="connsiteY4" fmla="*/ 9692 h 1309445"/>
              <a:gd name="connsiteX5" fmla="*/ 717366 w 867791"/>
              <a:gd name="connsiteY5" fmla="*/ 165383 h 1309445"/>
              <a:gd name="connsiteX6" fmla="*/ 860184 w 867791"/>
              <a:gd name="connsiteY6" fmla="*/ 958078 h 1309445"/>
              <a:gd name="connsiteX7" fmla="*/ 784134 w 867791"/>
              <a:gd name="connsiteY7" fmla="*/ 1242327 h 1309445"/>
              <a:gd name="connsiteX8" fmla="*/ 256000 w 867791"/>
              <a:gd name="connsiteY8" fmla="*/ 1298372 h 1309445"/>
              <a:gd name="connsiteX9" fmla="*/ 149196 w 867791"/>
              <a:gd name="connsiteY9" fmla="*/ 1074561 h 1309445"/>
              <a:gd name="connsiteX10" fmla="*/ 125663 w 867791"/>
              <a:gd name="connsiteY10" fmla="*/ 503910 h 1309445"/>
              <a:gd name="connsiteX11" fmla="*/ 6961 w 867791"/>
              <a:gd name="connsiteY11" fmla="*/ 538413 h 1309445"/>
              <a:gd name="connsiteX0" fmla="*/ 6961 w 867791"/>
              <a:gd name="connsiteY0" fmla="*/ 538413 h 1306197"/>
              <a:gd name="connsiteX1" fmla="*/ 96872 w 867791"/>
              <a:gd name="connsiteY1" fmla="*/ 369894 h 1306197"/>
              <a:gd name="connsiteX2" fmla="*/ 81699 w 867791"/>
              <a:gd name="connsiteY2" fmla="*/ 165616 h 1306197"/>
              <a:gd name="connsiteX3" fmla="*/ 216382 w 867791"/>
              <a:gd name="connsiteY3" fmla="*/ 20360 h 1306197"/>
              <a:gd name="connsiteX4" fmla="*/ 567188 w 867791"/>
              <a:gd name="connsiteY4" fmla="*/ 9692 h 1306197"/>
              <a:gd name="connsiteX5" fmla="*/ 717366 w 867791"/>
              <a:gd name="connsiteY5" fmla="*/ 165383 h 1306197"/>
              <a:gd name="connsiteX6" fmla="*/ 860184 w 867791"/>
              <a:gd name="connsiteY6" fmla="*/ 958078 h 1306197"/>
              <a:gd name="connsiteX7" fmla="*/ 784134 w 867791"/>
              <a:gd name="connsiteY7" fmla="*/ 1242327 h 1306197"/>
              <a:gd name="connsiteX8" fmla="*/ 256000 w 867791"/>
              <a:gd name="connsiteY8" fmla="*/ 1298372 h 1306197"/>
              <a:gd name="connsiteX9" fmla="*/ 155507 w 867791"/>
              <a:gd name="connsiteY9" fmla="*/ 1120000 h 1306197"/>
              <a:gd name="connsiteX10" fmla="*/ 125663 w 867791"/>
              <a:gd name="connsiteY10" fmla="*/ 503910 h 1306197"/>
              <a:gd name="connsiteX11" fmla="*/ 6961 w 867791"/>
              <a:gd name="connsiteY11" fmla="*/ 538413 h 1306197"/>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41531 h 1309315"/>
              <a:gd name="connsiteX1" fmla="*/ 96872 w 867791"/>
              <a:gd name="connsiteY1" fmla="*/ 373012 h 1309315"/>
              <a:gd name="connsiteX2" fmla="*/ 80003 w 867791"/>
              <a:gd name="connsiteY2" fmla="*/ 139416 h 1309315"/>
              <a:gd name="connsiteX3" fmla="*/ 216382 w 867791"/>
              <a:gd name="connsiteY3" fmla="*/ 23478 h 1309315"/>
              <a:gd name="connsiteX4" fmla="*/ 567188 w 867791"/>
              <a:gd name="connsiteY4" fmla="*/ 12810 h 1309315"/>
              <a:gd name="connsiteX5" fmla="*/ 717366 w 867791"/>
              <a:gd name="connsiteY5" fmla="*/ 168501 h 1309315"/>
              <a:gd name="connsiteX6" fmla="*/ 860184 w 867791"/>
              <a:gd name="connsiteY6" fmla="*/ 961196 h 1309315"/>
              <a:gd name="connsiteX7" fmla="*/ 784134 w 867791"/>
              <a:gd name="connsiteY7" fmla="*/ 1245445 h 1309315"/>
              <a:gd name="connsiteX8" fmla="*/ 256000 w 867791"/>
              <a:gd name="connsiteY8" fmla="*/ 1301490 h 1309315"/>
              <a:gd name="connsiteX9" fmla="*/ 155507 w 867791"/>
              <a:gd name="connsiteY9" fmla="*/ 1123118 h 1309315"/>
              <a:gd name="connsiteX10" fmla="*/ 125663 w 867791"/>
              <a:gd name="connsiteY10" fmla="*/ 507028 h 1309315"/>
              <a:gd name="connsiteX11" fmla="*/ 6961 w 867791"/>
              <a:gd name="connsiteY11" fmla="*/ 541531 h 1309315"/>
              <a:gd name="connsiteX0" fmla="*/ 6961 w 867791"/>
              <a:gd name="connsiteY0" fmla="*/ 539700 h 1307484"/>
              <a:gd name="connsiteX1" fmla="*/ 96872 w 867791"/>
              <a:gd name="connsiteY1" fmla="*/ 371181 h 1307484"/>
              <a:gd name="connsiteX2" fmla="*/ 77366 w 867791"/>
              <a:gd name="connsiteY2" fmla="*/ 91980 h 1307484"/>
              <a:gd name="connsiteX3" fmla="*/ 216382 w 867791"/>
              <a:gd name="connsiteY3" fmla="*/ 21647 h 1307484"/>
              <a:gd name="connsiteX4" fmla="*/ 567188 w 867791"/>
              <a:gd name="connsiteY4" fmla="*/ 10979 h 1307484"/>
              <a:gd name="connsiteX5" fmla="*/ 717366 w 867791"/>
              <a:gd name="connsiteY5" fmla="*/ 166670 h 1307484"/>
              <a:gd name="connsiteX6" fmla="*/ 860184 w 867791"/>
              <a:gd name="connsiteY6" fmla="*/ 959365 h 1307484"/>
              <a:gd name="connsiteX7" fmla="*/ 784134 w 867791"/>
              <a:gd name="connsiteY7" fmla="*/ 1243614 h 1307484"/>
              <a:gd name="connsiteX8" fmla="*/ 256000 w 867791"/>
              <a:gd name="connsiteY8" fmla="*/ 1299659 h 1307484"/>
              <a:gd name="connsiteX9" fmla="*/ 155507 w 867791"/>
              <a:gd name="connsiteY9" fmla="*/ 1121287 h 1307484"/>
              <a:gd name="connsiteX10" fmla="*/ 125663 w 867791"/>
              <a:gd name="connsiteY10" fmla="*/ 505197 h 1307484"/>
              <a:gd name="connsiteX11" fmla="*/ 6961 w 867791"/>
              <a:gd name="connsiteY11" fmla="*/ 539700 h 1307484"/>
              <a:gd name="connsiteX0" fmla="*/ 6961 w 867791"/>
              <a:gd name="connsiteY0" fmla="*/ 550995 h 1318779"/>
              <a:gd name="connsiteX1" fmla="*/ 96872 w 867791"/>
              <a:gd name="connsiteY1" fmla="*/ 382476 h 1318779"/>
              <a:gd name="connsiteX2" fmla="*/ 77366 w 867791"/>
              <a:gd name="connsiteY2" fmla="*/ 103275 h 1318779"/>
              <a:gd name="connsiteX3" fmla="*/ 229757 w 867791"/>
              <a:gd name="connsiteY3" fmla="*/ 9471 h 1318779"/>
              <a:gd name="connsiteX4" fmla="*/ 567188 w 867791"/>
              <a:gd name="connsiteY4" fmla="*/ 22274 h 1318779"/>
              <a:gd name="connsiteX5" fmla="*/ 717366 w 867791"/>
              <a:gd name="connsiteY5" fmla="*/ 177965 h 1318779"/>
              <a:gd name="connsiteX6" fmla="*/ 860184 w 867791"/>
              <a:gd name="connsiteY6" fmla="*/ 970660 h 1318779"/>
              <a:gd name="connsiteX7" fmla="*/ 784134 w 867791"/>
              <a:gd name="connsiteY7" fmla="*/ 1254909 h 1318779"/>
              <a:gd name="connsiteX8" fmla="*/ 256000 w 867791"/>
              <a:gd name="connsiteY8" fmla="*/ 1310954 h 1318779"/>
              <a:gd name="connsiteX9" fmla="*/ 155507 w 867791"/>
              <a:gd name="connsiteY9" fmla="*/ 1132582 h 1318779"/>
              <a:gd name="connsiteX10" fmla="*/ 125663 w 867791"/>
              <a:gd name="connsiteY10" fmla="*/ 516492 h 1318779"/>
              <a:gd name="connsiteX11" fmla="*/ 6961 w 867791"/>
              <a:gd name="connsiteY11" fmla="*/ 550995 h 1318779"/>
              <a:gd name="connsiteX0" fmla="*/ 6961 w 867791"/>
              <a:gd name="connsiteY0" fmla="*/ 560584 h 1328368"/>
              <a:gd name="connsiteX1" fmla="*/ 96872 w 867791"/>
              <a:gd name="connsiteY1" fmla="*/ 392065 h 1328368"/>
              <a:gd name="connsiteX2" fmla="*/ 77366 w 867791"/>
              <a:gd name="connsiteY2" fmla="*/ 112864 h 1328368"/>
              <a:gd name="connsiteX3" fmla="*/ 229757 w 867791"/>
              <a:gd name="connsiteY3" fmla="*/ 19060 h 1328368"/>
              <a:gd name="connsiteX4" fmla="*/ 566246 w 867791"/>
              <a:gd name="connsiteY4" fmla="*/ 15575 h 1328368"/>
              <a:gd name="connsiteX5" fmla="*/ 717366 w 867791"/>
              <a:gd name="connsiteY5" fmla="*/ 187554 h 1328368"/>
              <a:gd name="connsiteX6" fmla="*/ 860184 w 867791"/>
              <a:gd name="connsiteY6" fmla="*/ 980249 h 1328368"/>
              <a:gd name="connsiteX7" fmla="*/ 784134 w 867791"/>
              <a:gd name="connsiteY7" fmla="*/ 1264498 h 1328368"/>
              <a:gd name="connsiteX8" fmla="*/ 256000 w 867791"/>
              <a:gd name="connsiteY8" fmla="*/ 1320543 h 1328368"/>
              <a:gd name="connsiteX9" fmla="*/ 155507 w 867791"/>
              <a:gd name="connsiteY9" fmla="*/ 1142171 h 1328368"/>
              <a:gd name="connsiteX10" fmla="*/ 125663 w 867791"/>
              <a:gd name="connsiteY10" fmla="*/ 526081 h 1328368"/>
              <a:gd name="connsiteX11" fmla="*/ 6961 w 867791"/>
              <a:gd name="connsiteY11" fmla="*/ 560584 h 1328368"/>
              <a:gd name="connsiteX0" fmla="*/ 6961 w 865870"/>
              <a:gd name="connsiteY0" fmla="*/ 560584 h 1328871"/>
              <a:gd name="connsiteX1" fmla="*/ 96872 w 865870"/>
              <a:gd name="connsiteY1" fmla="*/ 392065 h 1328871"/>
              <a:gd name="connsiteX2" fmla="*/ 77366 w 865870"/>
              <a:gd name="connsiteY2" fmla="*/ 112864 h 1328871"/>
              <a:gd name="connsiteX3" fmla="*/ 229757 w 865870"/>
              <a:gd name="connsiteY3" fmla="*/ 19060 h 1328871"/>
              <a:gd name="connsiteX4" fmla="*/ 566246 w 865870"/>
              <a:gd name="connsiteY4" fmla="*/ 15575 h 1328871"/>
              <a:gd name="connsiteX5" fmla="*/ 717366 w 865870"/>
              <a:gd name="connsiteY5" fmla="*/ 187554 h 1328871"/>
              <a:gd name="connsiteX6" fmla="*/ 860184 w 865870"/>
              <a:gd name="connsiteY6" fmla="*/ 980249 h 1328871"/>
              <a:gd name="connsiteX7" fmla="*/ 784134 w 865870"/>
              <a:gd name="connsiteY7" fmla="*/ 1264498 h 1328871"/>
              <a:gd name="connsiteX8" fmla="*/ 314963 w 865870"/>
              <a:gd name="connsiteY8" fmla="*/ 1321127 h 1328871"/>
              <a:gd name="connsiteX9" fmla="*/ 155507 w 865870"/>
              <a:gd name="connsiteY9" fmla="*/ 1142171 h 1328871"/>
              <a:gd name="connsiteX10" fmla="*/ 125663 w 865870"/>
              <a:gd name="connsiteY10" fmla="*/ 526081 h 1328871"/>
              <a:gd name="connsiteX11" fmla="*/ 6961 w 865870"/>
              <a:gd name="connsiteY11" fmla="*/ 560584 h 1328871"/>
              <a:gd name="connsiteX0" fmla="*/ 6961 w 865870"/>
              <a:gd name="connsiteY0" fmla="*/ 560584 h 1328712"/>
              <a:gd name="connsiteX1" fmla="*/ 96872 w 865870"/>
              <a:gd name="connsiteY1" fmla="*/ 392065 h 1328712"/>
              <a:gd name="connsiteX2" fmla="*/ 77366 w 865870"/>
              <a:gd name="connsiteY2" fmla="*/ 112864 h 1328712"/>
              <a:gd name="connsiteX3" fmla="*/ 229757 w 865870"/>
              <a:gd name="connsiteY3" fmla="*/ 19060 h 1328712"/>
              <a:gd name="connsiteX4" fmla="*/ 566246 w 865870"/>
              <a:gd name="connsiteY4" fmla="*/ 15575 h 1328712"/>
              <a:gd name="connsiteX5" fmla="*/ 717366 w 865870"/>
              <a:gd name="connsiteY5" fmla="*/ 187554 h 1328712"/>
              <a:gd name="connsiteX6" fmla="*/ 860184 w 865870"/>
              <a:gd name="connsiteY6" fmla="*/ 980249 h 1328712"/>
              <a:gd name="connsiteX7" fmla="*/ 784134 w 865870"/>
              <a:gd name="connsiteY7" fmla="*/ 1264498 h 1328712"/>
              <a:gd name="connsiteX8" fmla="*/ 314963 w 865870"/>
              <a:gd name="connsiteY8" fmla="*/ 1321127 h 1328712"/>
              <a:gd name="connsiteX9" fmla="*/ 177736 w 865870"/>
              <a:gd name="connsiteY9" fmla="*/ 1144426 h 1328712"/>
              <a:gd name="connsiteX10" fmla="*/ 125663 w 865870"/>
              <a:gd name="connsiteY10" fmla="*/ 526081 h 1328712"/>
              <a:gd name="connsiteX11" fmla="*/ 6961 w 865870"/>
              <a:gd name="connsiteY11" fmla="*/ 560584 h 1328712"/>
              <a:gd name="connsiteX0" fmla="*/ 6961 w 864913"/>
              <a:gd name="connsiteY0" fmla="*/ 560584 h 1327274"/>
              <a:gd name="connsiteX1" fmla="*/ 96872 w 864913"/>
              <a:gd name="connsiteY1" fmla="*/ 392065 h 1327274"/>
              <a:gd name="connsiteX2" fmla="*/ 77366 w 864913"/>
              <a:gd name="connsiteY2" fmla="*/ 112864 h 1327274"/>
              <a:gd name="connsiteX3" fmla="*/ 229757 w 864913"/>
              <a:gd name="connsiteY3" fmla="*/ 19060 h 1327274"/>
              <a:gd name="connsiteX4" fmla="*/ 566246 w 864913"/>
              <a:gd name="connsiteY4" fmla="*/ 15575 h 1327274"/>
              <a:gd name="connsiteX5" fmla="*/ 717366 w 864913"/>
              <a:gd name="connsiteY5" fmla="*/ 187554 h 1327274"/>
              <a:gd name="connsiteX6" fmla="*/ 860184 w 864913"/>
              <a:gd name="connsiteY6" fmla="*/ 980249 h 1327274"/>
              <a:gd name="connsiteX7" fmla="*/ 784134 w 864913"/>
              <a:gd name="connsiteY7" fmla="*/ 1264498 h 1327274"/>
              <a:gd name="connsiteX8" fmla="*/ 351698 w 864913"/>
              <a:gd name="connsiteY8" fmla="*/ 1319456 h 1327274"/>
              <a:gd name="connsiteX9" fmla="*/ 177736 w 864913"/>
              <a:gd name="connsiteY9" fmla="*/ 1144426 h 1327274"/>
              <a:gd name="connsiteX10" fmla="*/ 125663 w 864913"/>
              <a:gd name="connsiteY10" fmla="*/ 526081 h 1327274"/>
              <a:gd name="connsiteX11" fmla="*/ 6961 w 864913"/>
              <a:gd name="connsiteY11" fmla="*/ 560584 h 1327274"/>
              <a:gd name="connsiteX0" fmla="*/ 6961 w 878410"/>
              <a:gd name="connsiteY0" fmla="*/ 560584 h 1325203"/>
              <a:gd name="connsiteX1" fmla="*/ 96872 w 878410"/>
              <a:gd name="connsiteY1" fmla="*/ 392065 h 1325203"/>
              <a:gd name="connsiteX2" fmla="*/ 77366 w 878410"/>
              <a:gd name="connsiteY2" fmla="*/ 112864 h 1325203"/>
              <a:gd name="connsiteX3" fmla="*/ 229757 w 878410"/>
              <a:gd name="connsiteY3" fmla="*/ 19060 h 1325203"/>
              <a:gd name="connsiteX4" fmla="*/ 566246 w 878410"/>
              <a:gd name="connsiteY4" fmla="*/ 15575 h 1325203"/>
              <a:gd name="connsiteX5" fmla="*/ 717366 w 878410"/>
              <a:gd name="connsiteY5" fmla="*/ 187554 h 1325203"/>
              <a:gd name="connsiteX6" fmla="*/ 860184 w 878410"/>
              <a:gd name="connsiteY6" fmla="*/ 980249 h 1325203"/>
              <a:gd name="connsiteX7" fmla="*/ 819942 w 878410"/>
              <a:gd name="connsiteY7" fmla="*/ 1254587 h 1325203"/>
              <a:gd name="connsiteX8" fmla="*/ 351698 w 878410"/>
              <a:gd name="connsiteY8" fmla="*/ 1319456 h 1325203"/>
              <a:gd name="connsiteX9" fmla="*/ 177736 w 878410"/>
              <a:gd name="connsiteY9" fmla="*/ 1144426 h 1325203"/>
              <a:gd name="connsiteX10" fmla="*/ 125663 w 878410"/>
              <a:gd name="connsiteY10" fmla="*/ 526081 h 1325203"/>
              <a:gd name="connsiteX11" fmla="*/ 6961 w 878410"/>
              <a:gd name="connsiteY11" fmla="*/ 560584 h 1325203"/>
              <a:gd name="connsiteX0" fmla="*/ 6961 w 879480"/>
              <a:gd name="connsiteY0" fmla="*/ 560584 h 1324478"/>
              <a:gd name="connsiteX1" fmla="*/ 96872 w 879480"/>
              <a:gd name="connsiteY1" fmla="*/ 392065 h 1324478"/>
              <a:gd name="connsiteX2" fmla="*/ 77366 w 879480"/>
              <a:gd name="connsiteY2" fmla="*/ 112864 h 1324478"/>
              <a:gd name="connsiteX3" fmla="*/ 229757 w 879480"/>
              <a:gd name="connsiteY3" fmla="*/ 19060 h 1324478"/>
              <a:gd name="connsiteX4" fmla="*/ 566246 w 879480"/>
              <a:gd name="connsiteY4" fmla="*/ 15575 h 1324478"/>
              <a:gd name="connsiteX5" fmla="*/ 717366 w 879480"/>
              <a:gd name="connsiteY5" fmla="*/ 187554 h 1324478"/>
              <a:gd name="connsiteX6" fmla="*/ 861931 w 879480"/>
              <a:gd name="connsiteY6" fmla="*/ 1026005 h 1324478"/>
              <a:gd name="connsiteX7" fmla="*/ 819942 w 879480"/>
              <a:gd name="connsiteY7" fmla="*/ 1254587 h 1324478"/>
              <a:gd name="connsiteX8" fmla="*/ 351698 w 879480"/>
              <a:gd name="connsiteY8" fmla="*/ 1319456 h 1324478"/>
              <a:gd name="connsiteX9" fmla="*/ 177736 w 879480"/>
              <a:gd name="connsiteY9" fmla="*/ 1144426 h 1324478"/>
              <a:gd name="connsiteX10" fmla="*/ 125663 w 879480"/>
              <a:gd name="connsiteY10" fmla="*/ 526081 h 1324478"/>
              <a:gd name="connsiteX11" fmla="*/ 6961 w 879480"/>
              <a:gd name="connsiteY11" fmla="*/ 560584 h 1324478"/>
              <a:gd name="connsiteX0" fmla="*/ 6961 w 864502"/>
              <a:gd name="connsiteY0" fmla="*/ 560584 h 1326578"/>
              <a:gd name="connsiteX1" fmla="*/ 96872 w 864502"/>
              <a:gd name="connsiteY1" fmla="*/ 392065 h 1326578"/>
              <a:gd name="connsiteX2" fmla="*/ 77366 w 864502"/>
              <a:gd name="connsiteY2" fmla="*/ 112864 h 1326578"/>
              <a:gd name="connsiteX3" fmla="*/ 229757 w 864502"/>
              <a:gd name="connsiteY3" fmla="*/ 19060 h 1326578"/>
              <a:gd name="connsiteX4" fmla="*/ 566246 w 864502"/>
              <a:gd name="connsiteY4" fmla="*/ 15575 h 1326578"/>
              <a:gd name="connsiteX5" fmla="*/ 717366 w 864502"/>
              <a:gd name="connsiteY5" fmla="*/ 187554 h 1326578"/>
              <a:gd name="connsiteX6" fmla="*/ 861931 w 864502"/>
              <a:gd name="connsiteY6" fmla="*/ 1026005 h 1326578"/>
              <a:gd name="connsiteX7" fmla="*/ 773212 w 864502"/>
              <a:gd name="connsiteY7" fmla="*/ 1266151 h 1326578"/>
              <a:gd name="connsiteX8" fmla="*/ 351698 w 864502"/>
              <a:gd name="connsiteY8" fmla="*/ 1319456 h 1326578"/>
              <a:gd name="connsiteX9" fmla="*/ 177736 w 864502"/>
              <a:gd name="connsiteY9" fmla="*/ 1144426 h 1326578"/>
              <a:gd name="connsiteX10" fmla="*/ 125663 w 864502"/>
              <a:gd name="connsiteY10" fmla="*/ 526081 h 1326578"/>
              <a:gd name="connsiteX11" fmla="*/ 6961 w 864502"/>
              <a:gd name="connsiteY11" fmla="*/ 560584 h 1326578"/>
              <a:gd name="connsiteX0" fmla="*/ 6961 w 864110"/>
              <a:gd name="connsiteY0" fmla="*/ 560584 h 1331877"/>
              <a:gd name="connsiteX1" fmla="*/ 96872 w 864110"/>
              <a:gd name="connsiteY1" fmla="*/ 392065 h 1331877"/>
              <a:gd name="connsiteX2" fmla="*/ 77366 w 864110"/>
              <a:gd name="connsiteY2" fmla="*/ 112864 h 1331877"/>
              <a:gd name="connsiteX3" fmla="*/ 229757 w 864110"/>
              <a:gd name="connsiteY3" fmla="*/ 19060 h 1331877"/>
              <a:gd name="connsiteX4" fmla="*/ 566246 w 864110"/>
              <a:gd name="connsiteY4" fmla="*/ 15575 h 1331877"/>
              <a:gd name="connsiteX5" fmla="*/ 717366 w 864110"/>
              <a:gd name="connsiteY5" fmla="*/ 187554 h 1331877"/>
              <a:gd name="connsiteX6" fmla="*/ 861931 w 864110"/>
              <a:gd name="connsiteY6" fmla="*/ 1026005 h 1331877"/>
              <a:gd name="connsiteX7" fmla="*/ 773212 w 864110"/>
              <a:gd name="connsiteY7" fmla="*/ 1266151 h 1331877"/>
              <a:gd name="connsiteX8" fmla="*/ 386884 w 864110"/>
              <a:gd name="connsiteY8" fmla="*/ 1325422 h 1331877"/>
              <a:gd name="connsiteX9" fmla="*/ 177736 w 864110"/>
              <a:gd name="connsiteY9" fmla="*/ 1144426 h 1331877"/>
              <a:gd name="connsiteX10" fmla="*/ 125663 w 864110"/>
              <a:gd name="connsiteY10" fmla="*/ 526081 h 1331877"/>
              <a:gd name="connsiteX11" fmla="*/ 6961 w 864110"/>
              <a:gd name="connsiteY11" fmla="*/ 560584 h 1331877"/>
              <a:gd name="connsiteX0" fmla="*/ 6961 w 864110"/>
              <a:gd name="connsiteY0" fmla="*/ 560584 h 1332354"/>
              <a:gd name="connsiteX1" fmla="*/ 96872 w 864110"/>
              <a:gd name="connsiteY1" fmla="*/ 392065 h 1332354"/>
              <a:gd name="connsiteX2" fmla="*/ 77366 w 864110"/>
              <a:gd name="connsiteY2" fmla="*/ 112864 h 1332354"/>
              <a:gd name="connsiteX3" fmla="*/ 229757 w 864110"/>
              <a:gd name="connsiteY3" fmla="*/ 19060 h 1332354"/>
              <a:gd name="connsiteX4" fmla="*/ 566246 w 864110"/>
              <a:gd name="connsiteY4" fmla="*/ 15575 h 1332354"/>
              <a:gd name="connsiteX5" fmla="*/ 717366 w 864110"/>
              <a:gd name="connsiteY5" fmla="*/ 187554 h 1332354"/>
              <a:gd name="connsiteX6" fmla="*/ 861931 w 864110"/>
              <a:gd name="connsiteY6" fmla="*/ 1026005 h 1332354"/>
              <a:gd name="connsiteX7" fmla="*/ 773212 w 864110"/>
              <a:gd name="connsiteY7" fmla="*/ 1266151 h 1332354"/>
              <a:gd name="connsiteX8" fmla="*/ 386884 w 864110"/>
              <a:gd name="connsiteY8" fmla="*/ 1325422 h 1332354"/>
              <a:gd name="connsiteX9" fmla="*/ 197485 w 864110"/>
              <a:gd name="connsiteY9" fmla="*/ 1137282 h 1332354"/>
              <a:gd name="connsiteX10" fmla="*/ 125663 w 864110"/>
              <a:gd name="connsiteY10" fmla="*/ 526081 h 1332354"/>
              <a:gd name="connsiteX11" fmla="*/ 6961 w 864110"/>
              <a:gd name="connsiteY11" fmla="*/ 560584 h 1332354"/>
              <a:gd name="connsiteX0" fmla="*/ 6961 w 864110"/>
              <a:gd name="connsiteY0" fmla="*/ 560674 h 1332444"/>
              <a:gd name="connsiteX1" fmla="*/ 96872 w 864110"/>
              <a:gd name="connsiteY1" fmla="*/ 392155 h 1332444"/>
              <a:gd name="connsiteX2" fmla="*/ 79552 w 864110"/>
              <a:gd name="connsiteY2" fmla="*/ 114810 h 1332444"/>
              <a:gd name="connsiteX3" fmla="*/ 229757 w 864110"/>
              <a:gd name="connsiteY3" fmla="*/ 19150 h 1332444"/>
              <a:gd name="connsiteX4" fmla="*/ 566246 w 864110"/>
              <a:gd name="connsiteY4" fmla="*/ 15665 h 1332444"/>
              <a:gd name="connsiteX5" fmla="*/ 717366 w 864110"/>
              <a:gd name="connsiteY5" fmla="*/ 187644 h 1332444"/>
              <a:gd name="connsiteX6" fmla="*/ 861931 w 864110"/>
              <a:gd name="connsiteY6" fmla="*/ 1026095 h 1332444"/>
              <a:gd name="connsiteX7" fmla="*/ 773212 w 864110"/>
              <a:gd name="connsiteY7" fmla="*/ 1266241 h 1332444"/>
              <a:gd name="connsiteX8" fmla="*/ 386884 w 864110"/>
              <a:gd name="connsiteY8" fmla="*/ 1325512 h 1332444"/>
              <a:gd name="connsiteX9" fmla="*/ 197485 w 864110"/>
              <a:gd name="connsiteY9" fmla="*/ 1137372 h 1332444"/>
              <a:gd name="connsiteX10" fmla="*/ 125663 w 864110"/>
              <a:gd name="connsiteY10" fmla="*/ 526171 h 1332444"/>
              <a:gd name="connsiteX11" fmla="*/ 6961 w 864110"/>
              <a:gd name="connsiteY11" fmla="*/ 560674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444"/>
              <a:gd name="connsiteX1" fmla="*/ 76387 w 843625"/>
              <a:gd name="connsiteY1" fmla="*/ 392155 h 1332444"/>
              <a:gd name="connsiteX2" fmla="*/ 59067 w 843625"/>
              <a:gd name="connsiteY2" fmla="*/ 114810 h 1332444"/>
              <a:gd name="connsiteX3" fmla="*/ 209272 w 843625"/>
              <a:gd name="connsiteY3" fmla="*/ 19150 h 1332444"/>
              <a:gd name="connsiteX4" fmla="*/ 545761 w 843625"/>
              <a:gd name="connsiteY4" fmla="*/ 15665 h 1332444"/>
              <a:gd name="connsiteX5" fmla="*/ 696881 w 843625"/>
              <a:gd name="connsiteY5" fmla="*/ 187644 h 1332444"/>
              <a:gd name="connsiteX6" fmla="*/ 841446 w 843625"/>
              <a:gd name="connsiteY6" fmla="*/ 1026095 h 1332444"/>
              <a:gd name="connsiteX7" fmla="*/ 752727 w 843625"/>
              <a:gd name="connsiteY7" fmla="*/ 1266241 h 1332444"/>
              <a:gd name="connsiteX8" fmla="*/ 366399 w 843625"/>
              <a:gd name="connsiteY8" fmla="*/ 1325512 h 1332444"/>
              <a:gd name="connsiteX9" fmla="*/ 177000 w 843625"/>
              <a:gd name="connsiteY9" fmla="*/ 1137372 h 1332444"/>
              <a:gd name="connsiteX10" fmla="*/ 105178 w 843625"/>
              <a:gd name="connsiteY10" fmla="*/ 526171 h 1332444"/>
              <a:gd name="connsiteX11" fmla="*/ 8576 w 843625"/>
              <a:gd name="connsiteY11" fmla="*/ 550409 h 1332444"/>
              <a:gd name="connsiteX0" fmla="*/ 8576 w 843625"/>
              <a:gd name="connsiteY0" fmla="*/ 550409 h 1332528"/>
              <a:gd name="connsiteX1" fmla="*/ 76387 w 843625"/>
              <a:gd name="connsiteY1" fmla="*/ 392155 h 1332528"/>
              <a:gd name="connsiteX2" fmla="*/ 59067 w 843625"/>
              <a:gd name="connsiteY2" fmla="*/ 114810 h 1332528"/>
              <a:gd name="connsiteX3" fmla="*/ 209272 w 843625"/>
              <a:gd name="connsiteY3" fmla="*/ 19150 h 1332528"/>
              <a:gd name="connsiteX4" fmla="*/ 545761 w 843625"/>
              <a:gd name="connsiteY4" fmla="*/ 15665 h 1332528"/>
              <a:gd name="connsiteX5" fmla="*/ 696881 w 843625"/>
              <a:gd name="connsiteY5" fmla="*/ 187644 h 1332528"/>
              <a:gd name="connsiteX6" fmla="*/ 841446 w 843625"/>
              <a:gd name="connsiteY6" fmla="*/ 1026095 h 1332528"/>
              <a:gd name="connsiteX7" fmla="*/ 752727 w 843625"/>
              <a:gd name="connsiteY7" fmla="*/ 1266241 h 1332528"/>
              <a:gd name="connsiteX8" fmla="*/ 366399 w 843625"/>
              <a:gd name="connsiteY8" fmla="*/ 1325512 h 1332528"/>
              <a:gd name="connsiteX9" fmla="*/ 184643 w 843625"/>
              <a:gd name="connsiteY9" fmla="*/ 1136120 h 1332528"/>
              <a:gd name="connsiteX10" fmla="*/ 105178 w 843625"/>
              <a:gd name="connsiteY10" fmla="*/ 526171 h 1332528"/>
              <a:gd name="connsiteX11" fmla="*/ 8576 w 843625"/>
              <a:gd name="connsiteY11" fmla="*/ 550409 h 1332528"/>
              <a:gd name="connsiteX0" fmla="*/ 8576 w 843404"/>
              <a:gd name="connsiteY0" fmla="*/ 550409 h 1327013"/>
              <a:gd name="connsiteX1" fmla="*/ 76387 w 843404"/>
              <a:gd name="connsiteY1" fmla="*/ 392155 h 1327013"/>
              <a:gd name="connsiteX2" fmla="*/ 59067 w 843404"/>
              <a:gd name="connsiteY2" fmla="*/ 114810 h 1327013"/>
              <a:gd name="connsiteX3" fmla="*/ 209272 w 843404"/>
              <a:gd name="connsiteY3" fmla="*/ 19150 h 1327013"/>
              <a:gd name="connsiteX4" fmla="*/ 545761 w 843404"/>
              <a:gd name="connsiteY4" fmla="*/ 15665 h 1327013"/>
              <a:gd name="connsiteX5" fmla="*/ 696881 w 843404"/>
              <a:gd name="connsiteY5" fmla="*/ 187644 h 1327013"/>
              <a:gd name="connsiteX6" fmla="*/ 841446 w 843404"/>
              <a:gd name="connsiteY6" fmla="*/ 1026095 h 1327013"/>
              <a:gd name="connsiteX7" fmla="*/ 752727 w 843404"/>
              <a:gd name="connsiteY7" fmla="*/ 1266241 h 1327013"/>
              <a:gd name="connsiteX8" fmla="*/ 390961 w 843404"/>
              <a:gd name="connsiteY8" fmla="*/ 1319274 h 1327013"/>
              <a:gd name="connsiteX9" fmla="*/ 184643 w 843404"/>
              <a:gd name="connsiteY9" fmla="*/ 1136120 h 1327013"/>
              <a:gd name="connsiteX10" fmla="*/ 105178 w 843404"/>
              <a:gd name="connsiteY10" fmla="*/ 526171 h 1327013"/>
              <a:gd name="connsiteX11" fmla="*/ 8576 w 843404"/>
              <a:gd name="connsiteY11" fmla="*/ 550409 h 1327013"/>
              <a:gd name="connsiteX0" fmla="*/ 8576 w 843404"/>
              <a:gd name="connsiteY0" fmla="*/ 567995 h 1344599"/>
              <a:gd name="connsiteX1" fmla="*/ 76387 w 843404"/>
              <a:gd name="connsiteY1" fmla="*/ 409741 h 1344599"/>
              <a:gd name="connsiteX2" fmla="*/ 59067 w 843404"/>
              <a:gd name="connsiteY2" fmla="*/ 132396 h 1344599"/>
              <a:gd name="connsiteX3" fmla="*/ 262200 w 843404"/>
              <a:gd name="connsiteY3" fmla="*/ 8133 h 1344599"/>
              <a:gd name="connsiteX4" fmla="*/ 545761 w 843404"/>
              <a:gd name="connsiteY4" fmla="*/ 33251 h 1344599"/>
              <a:gd name="connsiteX5" fmla="*/ 696881 w 843404"/>
              <a:gd name="connsiteY5" fmla="*/ 205230 h 1344599"/>
              <a:gd name="connsiteX6" fmla="*/ 841446 w 843404"/>
              <a:gd name="connsiteY6" fmla="*/ 1043681 h 1344599"/>
              <a:gd name="connsiteX7" fmla="*/ 752727 w 843404"/>
              <a:gd name="connsiteY7" fmla="*/ 1283827 h 1344599"/>
              <a:gd name="connsiteX8" fmla="*/ 390961 w 843404"/>
              <a:gd name="connsiteY8" fmla="*/ 1336860 h 1344599"/>
              <a:gd name="connsiteX9" fmla="*/ 184643 w 843404"/>
              <a:gd name="connsiteY9" fmla="*/ 1153706 h 1344599"/>
              <a:gd name="connsiteX10" fmla="*/ 105178 w 843404"/>
              <a:gd name="connsiteY10" fmla="*/ 543757 h 1344599"/>
              <a:gd name="connsiteX11" fmla="*/ 8576 w 843404"/>
              <a:gd name="connsiteY11" fmla="*/ 567995 h 1344599"/>
              <a:gd name="connsiteX0" fmla="*/ 8576 w 843404"/>
              <a:gd name="connsiteY0" fmla="*/ 567509 h 1344113"/>
              <a:gd name="connsiteX1" fmla="*/ 76387 w 843404"/>
              <a:gd name="connsiteY1" fmla="*/ 409255 h 1344113"/>
              <a:gd name="connsiteX2" fmla="*/ 99190 w 843404"/>
              <a:gd name="connsiteY2" fmla="*/ 125338 h 1344113"/>
              <a:gd name="connsiteX3" fmla="*/ 262200 w 843404"/>
              <a:gd name="connsiteY3" fmla="*/ 7647 h 1344113"/>
              <a:gd name="connsiteX4" fmla="*/ 545761 w 843404"/>
              <a:gd name="connsiteY4" fmla="*/ 32765 h 1344113"/>
              <a:gd name="connsiteX5" fmla="*/ 696881 w 843404"/>
              <a:gd name="connsiteY5" fmla="*/ 204744 h 1344113"/>
              <a:gd name="connsiteX6" fmla="*/ 841446 w 843404"/>
              <a:gd name="connsiteY6" fmla="*/ 1043195 h 1344113"/>
              <a:gd name="connsiteX7" fmla="*/ 752727 w 843404"/>
              <a:gd name="connsiteY7" fmla="*/ 1283341 h 1344113"/>
              <a:gd name="connsiteX8" fmla="*/ 390961 w 843404"/>
              <a:gd name="connsiteY8" fmla="*/ 1336374 h 1344113"/>
              <a:gd name="connsiteX9" fmla="*/ 184643 w 843404"/>
              <a:gd name="connsiteY9" fmla="*/ 1153220 h 1344113"/>
              <a:gd name="connsiteX10" fmla="*/ 105178 w 843404"/>
              <a:gd name="connsiteY10" fmla="*/ 543271 h 1344113"/>
              <a:gd name="connsiteX11" fmla="*/ 8576 w 843404"/>
              <a:gd name="connsiteY11" fmla="*/ 567509 h 1344113"/>
              <a:gd name="connsiteX0" fmla="*/ 8576 w 843404"/>
              <a:gd name="connsiteY0" fmla="*/ 566478 h 1343082"/>
              <a:gd name="connsiteX1" fmla="*/ 76387 w 843404"/>
              <a:gd name="connsiteY1" fmla="*/ 408224 h 1343082"/>
              <a:gd name="connsiteX2" fmla="*/ 99190 w 843404"/>
              <a:gd name="connsiteY2" fmla="*/ 124307 h 1343082"/>
              <a:gd name="connsiteX3" fmla="*/ 262200 w 843404"/>
              <a:gd name="connsiteY3" fmla="*/ 6616 h 1343082"/>
              <a:gd name="connsiteX4" fmla="*/ 579343 w 843404"/>
              <a:gd name="connsiteY4" fmla="*/ 35092 h 1343082"/>
              <a:gd name="connsiteX5" fmla="*/ 696881 w 843404"/>
              <a:gd name="connsiteY5" fmla="*/ 203713 h 1343082"/>
              <a:gd name="connsiteX6" fmla="*/ 841446 w 843404"/>
              <a:gd name="connsiteY6" fmla="*/ 1042164 h 1343082"/>
              <a:gd name="connsiteX7" fmla="*/ 752727 w 843404"/>
              <a:gd name="connsiteY7" fmla="*/ 1282310 h 1343082"/>
              <a:gd name="connsiteX8" fmla="*/ 390961 w 843404"/>
              <a:gd name="connsiteY8" fmla="*/ 1335343 h 1343082"/>
              <a:gd name="connsiteX9" fmla="*/ 184643 w 843404"/>
              <a:gd name="connsiteY9" fmla="*/ 1152189 h 1343082"/>
              <a:gd name="connsiteX10" fmla="*/ 105178 w 843404"/>
              <a:gd name="connsiteY10" fmla="*/ 542240 h 1343082"/>
              <a:gd name="connsiteX11" fmla="*/ 8576 w 843404"/>
              <a:gd name="connsiteY11" fmla="*/ 566478 h 1343082"/>
              <a:gd name="connsiteX0" fmla="*/ 8576 w 843404"/>
              <a:gd name="connsiteY0" fmla="*/ 580816 h 1357420"/>
              <a:gd name="connsiteX1" fmla="*/ 76387 w 843404"/>
              <a:gd name="connsiteY1" fmla="*/ 422562 h 1357420"/>
              <a:gd name="connsiteX2" fmla="*/ 99190 w 843404"/>
              <a:gd name="connsiteY2" fmla="*/ 138645 h 1357420"/>
              <a:gd name="connsiteX3" fmla="*/ 308863 w 843404"/>
              <a:gd name="connsiteY3" fmla="*/ 4451 h 1357420"/>
              <a:gd name="connsiteX4" fmla="*/ 579343 w 843404"/>
              <a:gd name="connsiteY4" fmla="*/ 49430 h 1357420"/>
              <a:gd name="connsiteX5" fmla="*/ 696881 w 843404"/>
              <a:gd name="connsiteY5" fmla="*/ 218051 h 1357420"/>
              <a:gd name="connsiteX6" fmla="*/ 841446 w 843404"/>
              <a:gd name="connsiteY6" fmla="*/ 1056502 h 1357420"/>
              <a:gd name="connsiteX7" fmla="*/ 752727 w 843404"/>
              <a:gd name="connsiteY7" fmla="*/ 1296648 h 1357420"/>
              <a:gd name="connsiteX8" fmla="*/ 390961 w 843404"/>
              <a:gd name="connsiteY8" fmla="*/ 1349681 h 1357420"/>
              <a:gd name="connsiteX9" fmla="*/ 184643 w 843404"/>
              <a:gd name="connsiteY9" fmla="*/ 1166527 h 1357420"/>
              <a:gd name="connsiteX10" fmla="*/ 105178 w 843404"/>
              <a:gd name="connsiteY10" fmla="*/ 556578 h 1357420"/>
              <a:gd name="connsiteX11" fmla="*/ 8576 w 843404"/>
              <a:gd name="connsiteY11" fmla="*/ 580816 h 1357420"/>
              <a:gd name="connsiteX0" fmla="*/ 8576 w 842535"/>
              <a:gd name="connsiteY0" fmla="*/ 580879 h 1357483"/>
              <a:gd name="connsiteX1" fmla="*/ 76387 w 842535"/>
              <a:gd name="connsiteY1" fmla="*/ 422625 h 1357483"/>
              <a:gd name="connsiteX2" fmla="*/ 99190 w 842535"/>
              <a:gd name="connsiteY2" fmla="*/ 138708 h 1357483"/>
              <a:gd name="connsiteX3" fmla="*/ 308863 w 842535"/>
              <a:gd name="connsiteY3" fmla="*/ 4514 h 1357483"/>
              <a:gd name="connsiteX4" fmla="*/ 579343 w 842535"/>
              <a:gd name="connsiteY4" fmla="*/ 49493 h 1357483"/>
              <a:gd name="connsiteX5" fmla="*/ 714903 w 842535"/>
              <a:gd name="connsiteY5" fmla="*/ 221806 h 1357483"/>
              <a:gd name="connsiteX6" fmla="*/ 841446 w 842535"/>
              <a:gd name="connsiteY6" fmla="*/ 1056565 h 1357483"/>
              <a:gd name="connsiteX7" fmla="*/ 752727 w 842535"/>
              <a:gd name="connsiteY7" fmla="*/ 1296711 h 1357483"/>
              <a:gd name="connsiteX8" fmla="*/ 390961 w 842535"/>
              <a:gd name="connsiteY8" fmla="*/ 1349744 h 1357483"/>
              <a:gd name="connsiteX9" fmla="*/ 184643 w 842535"/>
              <a:gd name="connsiteY9" fmla="*/ 1166590 h 1357483"/>
              <a:gd name="connsiteX10" fmla="*/ 105178 w 842535"/>
              <a:gd name="connsiteY10" fmla="*/ 556641 h 1357483"/>
              <a:gd name="connsiteX11" fmla="*/ 8576 w 842535"/>
              <a:gd name="connsiteY11" fmla="*/ 580879 h 1357483"/>
              <a:gd name="connsiteX0" fmla="*/ 8576 w 842535"/>
              <a:gd name="connsiteY0" fmla="*/ 577971 h 1354575"/>
              <a:gd name="connsiteX1" fmla="*/ 76387 w 842535"/>
              <a:gd name="connsiteY1" fmla="*/ 419717 h 1354575"/>
              <a:gd name="connsiteX2" fmla="*/ 99190 w 842535"/>
              <a:gd name="connsiteY2" fmla="*/ 135800 h 1354575"/>
              <a:gd name="connsiteX3" fmla="*/ 308863 w 842535"/>
              <a:gd name="connsiteY3" fmla="*/ 1606 h 1354575"/>
              <a:gd name="connsiteX4" fmla="*/ 714903 w 842535"/>
              <a:gd name="connsiteY4" fmla="*/ 218898 h 1354575"/>
              <a:gd name="connsiteX5" fmla="*/ 841446 w 842535"/>
              <a:gd name="connsiteY5" fmla="*/ 1053657 h 1354575"/>
              <a:gd name="connsiteX6" fmla="*/ 752727 w 842535"/>
              <a:gd name="connsiteY6" fmla="*/ 1293803 h 1354575"/>
              <a:gd name="connsiteX7" fmla="*/ 390961 w 842535"/>
              <a:gd name="connsiteY7" fmla="*/ 1346836 h 1354575"/>
              <a:gd name="connsiteX8" fmla="*/ 184643 w 842535"/>
              <a:gd name="connsiteY8" fmla="*/ 1163682 h 1354575"/>
              <a:gd name="connsiteX9" fmla="*/ 105178 w 842535"/>
              <a:gd name="connsiteY9" fmla="*/ 553733 h 1354575"/>
              <a:gd name="connsiteX10" fmla="*/ 8576 w 842535"/>
              <a:gd name="connsiteY10" fmla="*/ 577971 h 1354575"/>
              <a:gd name="connsiteX0" fmla="*/ 8576 w 841897"/>
              <a:gd name="connsiteY0" fmla="*/ 576547 h 1353151"/>
              <a:gd name="connsiteX1" fmla="*/ 76387 w 841897"/>
              <a:gd name="connsiteY1" fmla="*/ 418293 h 1353151"/>
              <a:gd name="connsiteX2" fmla="*/ 99190 w 841897"/>
              <a:gd name="connsiteY2" fmla="*/ 134376 h 1353151"/>
              <a:gd name="connsiteX3" fmla="*/ 308863 w 841897"/>
              <a:gd name="connsiteY3" fmla="*/ 182 h 1353151"/>
              <a:gd name="connsiteX4" fmla="*/ 730941 w 841897"/>
              <a:gd name="connsiteY4" fmla="*/ 159475 h 1353151"/>
              <a:gd name="connsiteX5" fmla="*/ 841446 w 841897"/>
              <a:gd name="connsiteY5" fmla="*/ 1052233 h 1353151"/>
              <a:gd name="connsiteX6" fmla="*/ 752727 w 841897"/>
              <a:gd name="connsiteY6" fmla="*/ 1292379 h 1353151"/>
              <a:gd name="connsiteX7" fmla="*/ 390961 w 841897"/>
              <a:gd name="connsiteY7" fmla="*/ 1345412 h 1353151"/>
              <a:gd name="connsiteX8" fmla="*/ 184643 w 841897"/>
              <a:gd name="connsiteY8" fmla="*/ 1162258 h 1353151"/>
              <a:gd name="connsiteX9" fmla="*/ 105178 w 841897"/>
              <a:gd name="connsiteY9" fmla="*/ 552309 h 1353151"/>
              <a:gd name="connsiteX10" fmla="*/ 8576 w 841897"/>
              <a:gd name="connsiteY10" fmla="*/ 576547 h 1353151"/>
              <a:gd name="connsiteX0" fmla="*/ 8576 w 852902"/>
              <a:gd name="connsiteY0" fmla="*/ 576547 h 1354413"/>
              <a:gd name="connsiteX1" fmla="*/ 76387 w 852902"/>
              <a:gd name="connsiteY1" fmla="*/ 418293 h 1354413"/>
              <a:gd name="connsiteX2" fmla="*/ 99190 w 852902"/>
              <a:gd name="connsiteY2" fmla="*/ 134376 h 1354413"/>
              <a:gd name="connsiteX3" fmla="*/ 308863 w 852902"/>
              <a:gd name="connsiteY3" fmla="*/ 182 h 1354413"/>
              <a:gd name="connsiteX4" fmla="*/ 730941 w 852902"/>
              <a:gd name="connsiteY4" fmla="*/ 159475 h 1354413"/>
              <a:gd name="connsiteX5" fmla="*/ 852579 w 852902"/>
              <a:gd name="connsiteY5" fmla="*/ 1001682 h 1354413"/>
              <a:gd name="connsiteX6" fmla="*/ 752727 w 852902"/>
              <a:gd name="connsiteY6" fmla="*/ 1292379 h 1354413"/>
              <a:gd name="connsiteX7" fmla="*/ 390961 w 852902"/>
              <a:gd name="connsiteY7" fmla="*/ 1345412 h 1354413"/>
              <a:gd name="connsiteX8" fmla="*/ 184643 w 852902"/>
              <a:gd name="connsiteY8" fmla="*/ 1162258 h 1354413"/>
              <a:gd name="connsiteX9" fmla="*/ 105178 w 852902"/>
              <a:gd name="connsiteY9" fmla="*/ 552309 h 1354413"/>
              <a:gd name="connsiteX10" fmla="*/ 8576 w 852902"/>
              <a:gd name="connsiteY10" fmla="*/ 576547 h 1354413"/>
              <a:gd name="connsiteX0" fmla="*/ 9753 w 842440"/>
              <a:gd name="connsiteY0" fmla="*/ 568913 h 1354413"/>
              <a:gd name="connsiteX1" fmla="*/ 65925 w 842440"/>
              <a:gd name="connsiteY1" fmla="*/ 418293 h 1354413"/>
              <a:gd name="connsiteX2" fmla="*/ 88728 w 842440"/>
              <a:gd name="connsiteY2" fmla="*/ 134376 h 1354413"/>
              <a:gd name="connsiteX3" fmla="*/ 298401 w 842440"/>
              <a:gd name="connsiteY3" fmla="*/ 182 h 1354413"/>
              <a:gd name="connsiteX4" fmla="*/ 720479 w 842440"/>
              <a:gd name="connsiteY4" fmla="*/ 159475 h 1354413"/>
              <a:gd name="connsiteX5" fmla="*/ 842117 w 842440"/>
              <a:gd name="connsiteY5" fmla="*/ 1001682 h 1354413"/>
              <a:gd name="connsiteX6" fmla="*/ 742265 w 842440"/>
              <a:gd name="connsiteY6" fmla="*/ 1292379 h 1354413"/>
              <a:gd name="connsiteX7" fmla="*/ 380499 w 842440"/>
              <a:gd name="connsiteY7" fmla="*/ 1345412 h 1354413"/>
              <a:gd name="connsiteX8" fmla="*/ 174181 w 842440"/>
              <a:gd name="connsiteY8" fmla="*/ 1162258 h 1354413"/>
              <a:gd name="connsiteX9" fmla="*/ 94716 w 842440"/>
              <a:gd name="connsiteY9" fmla="*/ 552309 h 1354413"/>
              <a:gd name="connsiteX10" fmla="*/ 9753 w 842440"/>
              <a:gd name="connsiteY10" fmla="*/ 568913 h 1354413"/>
              <a:gd name="connsiteX0" fmla="*/ 9475 w 842162"/>
              <a:gd name="connsiteY0" fmla="*/ 568921 h 1354421"/>
              <a:gd name="connsiteX1" fmla="*/ 68141 w 842162"/>
              <a:gd name="connsiteY1" fmla="*/ 437939 h 1354421"/>
              <a:gd name="connsiteX2" fmla="*/ 88450 w 842162"/>
              <a:gd name="connsiteY2" fmla="*/ 134384 h 1354421"/>
              <a:gd name="connsiteX3" fmla="*/ 298123 w 842162"/>
              <a:gd name="connsiteY3" fmla="*/ 190 h 1354421"/>
              <a:gd name="connsiteX4" fmla="*/ 720201 w 842162"/>
              <a:gd name="connsiteY4" fmla="*/ 159483 h 1354421"/>
              <a:gd name="connsiteX5" fmla="*/ 841839 w 842162"/>
              <a:gd name="connsiteY5" fmla="*/ 1001690 h 1354421"/>
              <a:gd name="connsiteX6" fmla="*/ 741987 w 842162"/>
              <a:gd name="connsiteY6" fmla="*/ 1292387 h 1354421"/>
              <a:gd name="connsiteX7" fmla="*/ 380221 w 842162"/>
              <a:gd name="connsiteY7" fmla="*/ 1345420 h 1354421"/>
              <a:gd name="connsiteX8" fmla="*/ 173903 w 842162"/>
              <a:gd name="connsiteY8" fmla="*/ 1162266 h 1354421"/>
              <a:gd name="connsiteX9" fmla="*/ 94438 w 842162"/>
              <a:gd name="connsiteY9" fmla="*/ 552317 h 1354421"/>
              <a:gd name="connsiteX10" fmla="*/ 9475 w 842162"/>
              <a:gd name="connsiteY10" fmla="*/ 568921 h 1354421"/>
              <a:gd name="connsiteX0" fmla="*/ 9475 w 842162"/>
              <a:gd name="connsiteY0" fmla="*/ 568732 h 1354232"/>
              <a:gd name="connsiteX1" fmla="*/ 68141 w 842162"/>
              <a:gd name="connsiteY1" fmla="*/ 437750 h 1354232"/>
              <a:gd name="connsiteX2" fmla="*/ 86360 w 842162"/>
              <a:gd name="connsiteY2" fmla="*/ 157448 h 1354232"/>
              <a:gd name="connsiteX3" fmla="*/ 298123 w 842162"/>
              <a:gd name="connsiteY3" fmla="*/ 1 h 1354232"/>
              <a:gd name="connsiteX4" fmla="*/ 720201 w 842162"/>
              <a:gd name="connsiteY4" fmla="*/ 159294 h 1354232"/>
              <a:gd name="connsiteX5" fmla="*/ 841839 w 842162"/>
              <a:gd name="connsiteY5" fmla="*/ 1001501 h 1354232"/>
              <a:gd name="connsiteX6" fmla="*/ 741987 w 842162"/>
              <a:gd name="connsiteY6" fmla="*/ 1292198 h 1354232"/>
              <a:gd name="connsiteX7" fmla="*/ 380221 w 842162"/>
              <a:gd name="connsiteY7" fmla="*/ 1345231 h 1354232"/>
              <a:gd name="connsiteX8" fmla="*/ 173903 w 842162"/>
              <a:gd name="connsiteY8" fmla="*/ 1162077 h 1354232"/>
              <a:gd name="connsiteX9" fmla="*/ 94438 w 842162"/>
              <a:gd name="connsiteY9" fmla="*/ 552128 h 1354232"/>
              <a:gd name="connsiteX10" fmla="*/ 9475 w 842162"/>
              <a:gd name="connsiteY10" fmla="*/ 568732 h 1354232"/>
              <a:gd name="connsiteX0" fmla="*/ 9475 w 842162"/>
              <a:gd name="connsiteY0" fmla="*/ 553089 h 1338589"/>
              <a:gd name="connsiteX1" fmla="*/ 68141 w 842162"/>
              <a:gd name="connsiteY1" fmla="*/ 422107 h 1338589"/>
              <a:gd name="connsiteX2" fmla="*/ 86360 w 842162"/>
              <a:gd name="connsiteY2" fmla="*/ 141805 h 1338589"/>
              <a:gd name="connsiteX3" fmla="*/ 302731 w 842162"/>
              <a:gd name="connsiteY3" fmla="*/ 786 h 1338589"/>
              <a:gd name="connsiteX4" fmla="*/ 720201 w 842162"/>
              <a:gd name="connsiteY4" fmla="*/ 143651 h 1338589"/>
              <a:gd name="connsiteX5" fmla="*/ 841839 w 842162"/>
              <a:gd name="connsiteY5" fmla="*/ 985858 h 1338589"/>
              <a:gd name="connsiteX6" fmla="*/ 741987 w 842162"/>
              <a:gd name="connsiteY6" fmla="*/ 1276555 h 1338589"/>
              <a:gd name="connsiteX7" fmla="*/ 380221 w 842162"/>
              <a:gd name="connsiteY7" fmla="*/ 1329588 h 1338589"/>
              <a:gd name="connsiteX8" fmla="*/ 173903 w 842162"/>
              <a:gd name="connsiteY8" fmla="*/ 1146434 h 1338589"/>
              <a:gd name="connsiteX9" fmla="*/ 94438 w 842162"/>
              <a:gd name="connsiteY9" fmla="*/ 536485 h 1338589"/>
              <a:gd name="connsiteX10" fmla="*/ 9475 w 842162"/>
              <a:gd name="connsiteY10" fmla="*/ 553089 h 1338589"/>
              <a:gd name="connsiteX0" fmla="*/ 9475 w 842162"/>
              <a:gd name="connsiteY0" fmla="*/ 556656 h 1342156"/>
              <a:gd name="connsiteX1" fmla="*/ 68141 w 842162"/>
              <a:gd name="connsiteY1" fmla="*/ 425674 h 1342156"/>
              <a:gd name="connsiteX2" fmla="*/ 86360 w 842162"/>
              <a:gd name="connsiteY2" fmla="*/ 145372 h 1342156"/>
              <a:gd name="connsiteX3" fmla="*/ 302731 w 842162"/>
              <a:gd name="connsiteY3" fmla="*/ 4353 h 1342156"/>
              <a:gd name="connsiteX4" fmla="*/ 720201 w 842162"/>
              <a:gd name="connsiteY4" fmla="*/ 147218 h 1342156"/>
              <a:gd name="connsiteX5" fmla="*/ 841839 w 842162"/>
              <a:gd name="connsiteY5" fmla="*/ 989425 h 1342156"/>
              <a:gd name="connsiteX6" fmla="*/ 741987 w 842162"/>
              <a:gd name="connsiteY6" fmla="*/ 1280122 h 1342156"/>
              <a:gd name="connsiteX7" fmla="*/ 380221 w 842162"/>
              <a:gd name="connsiteY7" fmla="*/ 1333155 h 1342156"/>
              <a:gd name="connsiteX8" fmla="*/ 173903 w 842162"/>
              <a:gd name="connsiteY8" fmla="*/ 1150001 h 1342156"/>
              <a:gd name="connsiteX9" fmla="*/ 94438 w 842162"/>
              <a:gd name="connsiteY9" fmla="*/ 540052 h 1342156"/>
              <a:gd name="connsiteX10" fmla="*/ 9475 w 842162"/>
              <a:gd name="connsiteY10" fmla="*/ 556656 h 1342156"/>
              <a:gd name="connsiteX0" fmla="*/ 9475 w 842162"/>
              <a:gd name="connsiteY0" fmla="*/ 553349 h 1338849"/>
              <a:gd name="connsiteX1" fmla="*/ 68141 w 842162"/>
              <a:gd name="connsiteY1" fmla="*/ 422367 h 1338849"/>
              <a:gd name="connsiteX2" fmla="*/ 96954 w 842162"/>
              <a:gd name="connsiteY2" fmla="*/ 146058 h 1338849"/>
              <a:gd name="connsiteX3" fmla="*/ 302731 w 842162"/>
              <a:gd name="connsiteY3" fmla="*/ 1046 h 1338849"/>
              <a:gd name="connsiteX4" fmla="*/ 720201 w 842162"/>
              <a:gd name="connsiteY4" fmla="*/ 143911 h 1338849"/>
              <a:gd name="connsiteX5" fmla="*/ 841839 w 842162"/>
              <a:gd name="connsiteY5" fmla="*/ 986118 h 1338849"/>
              <a:gd name="connsiteX6" fmla="*/ 741987 w 842162"/>
              <a:gd name="connsiteY6" fmla="*/ 1276815 h 1338849"/>
              <a:gd name="connsiteX7" fmla="*/ 380221 w 842162"/>
              <a:gd name="connsiteY7" fmla="*/ 1329848 h 1338849"/>
              <a:gd name="connsiteX8" fmla="*/ 173903 w 842162"/>
              <a:gd name="connsiteY8" fmla="*/ 1146694 h 1338849"/>
              <a:gd name="connsiteX9" fmla="*/ 94438 w 842162"/>
              <a:gd name="connsiteY9" fmla="*/ 536745 h 1338849"/>
              <a:gd name="connsiteX10" fmla="*/ 9475 w 842162"/>
              <a:gd name="connsiteY10" fmla="*/ 553349 h 1338849"/>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38908"/>
              <a:gd name="connsiteX1" fmla="*/ 68141 w 842162"/>
              <a:gd name="connsiteY1" fmla="*/ 422367 h 1338908"/>
              <a:gd name="connsiteX2" fmla="*/ 96954 w 842162"/>
              <a:gd name="connsiteY2" fmla="*/ 146058 h 1338908"/>
              <a:gd name="connsiteX3" fmla="*/ 302731 w 842162"/>
              <a:gd name="connsiteY3" fmla="*/ 1046 h 1338908"/>
              <a:gd name="connsiteX4" fmla="*/ 720201 w 842162"/>
              <a:gd name="connsiteY4" fmla="*/ 143911 h 1338908"/>
              <a:gd name="connsiteX5" fmla="*/ 841839 w 842162"/>
              <a:gd name="connsiteY5" fmla="*/ 986118 h 1338908"/>
              <a:gd name="connsiteX6" fmla="*/ 741987 w 842162"/>
              <a:gd name="connsiteY6" fmla="*/ 1276815 h 1338908"/>
              <a:gd name="connsiteX7" fmla="*/ 380221 w 842162"/>
              <a:gd name="connsiteY7" fmla="*/ 1329848 h 1338908"/>
              <a:gd name="connsiteX8" fmla="*/ 178844 w 842162"/>
              <a:gd name="connsiteY8" fmla="*/ 1145885 h 1338908"/>
              <a:gd name="connsiteX9" fmla="*/ 94438 w 842162"/>
              <a:gd name="connsiteY9" fmla="*/ 536745 h 1338908"/>
              <a:gd name="connsiteX10" fmla="*/ 9475 w 842162"/>
              <a:gd name="connsiteY10" fmla="*/ 553349 h 1338908"/>
              <a:gd name="connsiteX0" fmla="*/ 9475 w 842162"/>
              <a:gd name="connsiteY0" fmla="*/ 553349 h 1342900"/>
              <a:gd name="connsiteX1" fmla="*/ 68141 w 842162"/>
              <a:gd name="connsiteY1" fmla="*/ 422367 h 1342900"/>
              <a:gd name="connsiteX2" fmla="*/ 96954 w 842162"/>
              <a:gd name="connsiteY2" fmla="*/ 146058 h 1342900"/>
              <a:gd name="connsiteX3" fmla="*/ 302731 w 842162"/>
              <a:gd name="connsiteY3" fmla="*/ 1046 h 1342900"/>
              <a:gd name="connsiteX4" fmla="*/ 720201 w 842162"/>
              <a:gd name="connsiteY4" fmla="*/ 143911 h 1342900"/>
              <a:gd name="connsiteX5" fmla="*/ 841839 w 842162"/>
              <a:gd name="connsiteY5" fmla="*/ 986118 h 1342900"/>
              <a:gd name="connsiteX6" fmla="*/ 741987 w 842162"/>
              <a:gd name="connsiteY6" fmla="*/ 1276815 h 1342900"/>
              <a:gd name="connsiteX7" fmla="*/ 380221 w 842162"/>
              <a:gd name="connsiteY7" fmla="*/ 1329848 h 1342900"/>
              <a:gd name="connsiteX8" fmla="*/ 164306 w 842162"/>
              <a:gd name="connsiteY8" fmla="*/ 1090990 h 1342900"/>
              <a:gd name="connsiteX9" fmla="*/ 94438 w 842162"/>
              <a:gd name="connsiteY9" fmla="*/ 536745 h 1342900"/>
              <a:gd name="connsiteX10" fmla="*/ 9475 w 842162"/>
              <a:gd name="connsiteY10" fmla="*/ 553349 h 1342900"/>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42162"/>
              <a:gd name="connsiteY0" fmla="*/ 553349 h 1341177"/>
              <a:gd name="connsiteX1" fmla="*/ 68141 w 842162"/>
              <a:gd name="connsiteY1" fmla="*/ 422367 h 1341177"/>
              <a:gd name="connsiteX2" fmla="*/ 96954 w 842162"/>
              <a:gd name="connsiteY2" fmla="*/ 146058 h 1341177"/>
              <a:gd name="connsiteX3" fmla="*/ 302731 w 842162"/>
              <a:gd name="connsiteY3" fmla="*/ 1046 h 1341177"/>
              <a:gd name="connsiteX4" fmla="*/ 720201 w 842162"/>
              <a:gd name="connsiteY4" fmla="*/ 143911 h 1341177"/>
              <a:gd name="connsiteX5" fmla="*/ 841839 w 842162"/>
              <a:gd name="connsiteY5" fmla="*/ 986118 h 1341177"/>
              <a:gd name="connsiteX6" fmla="*/ 741987 w 842162"/>
              <a:gd name="connsiteY6" fmla="*/ 1276815 h 1341177"/>
              <a:gd name="connsiteX7" fmla="*/ 380221 w 842162"/>
              <a:gd name="connsiteY7" fmla="*/ 1329848 h 1341177"/>
              <a:gd name="connsiteX8" fmla="*/ 177395 w 842162"/>
              <a:gd name="connsiteY8" fmla="*/ 1114621 h 1341177"/>
              <a:gd name="connsiteX9" fmla="*/ 94438 w 842162"/>
              <a:gd name="connsiteY9" fmla="*/ 536745 h 1341177"/>
              <a:gd name="connsiteX10" fmla="*/ 9475 w 842162"/>
              <a:gd name="connsiteY10" fmla="*/ 553349 h 1341177"/>
              <a:gd name="connsiteX0" fmla="*/ 9475 w 838228"/>
              <a:gd name="connsiteY0" fmla="*/ 552686 h 1342067"/>
              <a:gd name="connsiteX1" fmla="*/ 68141 w 838228"/>
              <a:gd name="connsiteY1" fmla="*/ 421704 h 1342067"/>
              <a:gd name="connsiteX2" fmla="*/ 96954 w 838228"/>
              <a:gd name="connsiteY2" fmla="*/ 145395 h 1342067"/>
              <a:gd name="connsiteX3" fmla="*/ 302731 w 838228"/>
              <a:gd name="connsiteY3" fmla="*/ 383 h 1342067"/>
              <a:gd name="connsiteX4" fmla="*/ 720201 w 838228"/>
              <a:gd name="connsiteY4" fmla="*/ 143248 h 1342067"/>
              <a:gd name="connsiteX5" fmla="*/ 837868 w 838228"/>
              <a:gd name="connsiteY5" fmla="*/ 935854 h 1342067"/>
              <a:gd name="connsiteX6" fmla="*/ 741987 w 838228"/>
              <a:gd name="connsiteY6" fmla="*/ 1276152 h 1342067"/>
              <a:gd name="connsiteX7" fmla="*/ 380221 w 838228"/>
              <a:gd name="connsiteY7" fmla="*/ 1329185 h 1342067"/>
              <a:gd name="connsiteX8" fmla="*/ 177395 w 838228"/>
              <a:gd name="connsiteY8" fmla="*/ 1113958 h 1342067"/>
              <a:gd name="connsiteX9" fmla="*/ 94438 w 838228"/>
              <a:gd name="connsiteY9" fmla="*/ 536082 h 1342067"/>
              <a:gd name="connsiteX10" fmla="*/ 9475 w 838228"/>
              <a:gd name="connsiteY10" fmla="*/ 552686 h 1342067"/>
              <a:gd name="connsiteX0" fmla="*/ 9475 w 838000"/>
              <a:gd name="connsiteY0" fmla="*/ 552686 h 1336588"/>
              <a:gd name="connsiteX1" fmla="*/ 68141 w 838000"/>
              <a:gd name="connsiteY1" fmla="*/ 421704 h 1336588"/>
              <a:gd name="connsiteX2" fmla="*/ 96954 w 838000"/>
              <a:gd name="connsiteY2" fmla="*/ 145395 h 1336588"/>
              <a:gd name="connsiteX3" fmla="*/ 302731 w 838000"/>
              <a:gd name="connsiteY3" fmla="*/ 383 h 1336588"/>
              <a:gd name="connsiteX4" fmla="*/ 720201 w 838000"/>
              <a:gd name="connsiteY4" fmla="*/ 143248 h 1336588"/>
              <a:gd name="connsiteX5" fmla="*/ 837868 w 838000"/>
              <a:gd name="connsiteY5" fmla="*/ 935854 h 1336588"/>
              <a:gd name="connsiteX6" fmla="*/ 734462 w 838000"/>
              <a:gd name="connsiteY6" fmla="*/ 1253581 h 1336588"/>
              <a:gd name="connsiteX7" fmla="*/ 380221 w 838000"/>
              <a:gd name="connsiteY7" fmla="*/ 1329185 h 1336588"/>
              <a:gd name="connsiteX8" fmla="*/ 177395 w 838000"/>
              <a:gd name="connsiteY8" fmla="*/ 1113958 h 1336588"/>
              <a:gd name="connsiteX9" fmla="*/ 94438 w 838000"/>
              <a:gd name="connsiteY9" fmla="*/ 536082 h 1336588"/>
              <a:gd name="connsiteX10" fmla="*/ 9475 w 838000"/>
              <a:gd name="connsiteY10" fmla="*/ 552686 h 1336588"/>
              <a:gd name="connsiteX0" fmla="*/ 9475 w 837882"/>
              <a:gd name="connsiteY0" fmla="*/ 552686 h 1336871"/>
              <a:gd name="connsiteX1" fmla="*/ 68141 w 837882"/>
              <a:gd name="connsiteY1" fmla="*/ 421704 h 1336871"/>
              <a:gd name="connsiteX2" fmla="*/ 96954 w 837882"/>
              <a:gd name="connsiteY2" fmla="*/ 145395 h 1336871"/>
              <a:gd name="connsiteX3" fmla="*/ 302731 w 837882"/>
              <a:gd name="connsiteY3" fmla="*/ 383 h 1336871"/>
              <a:gd name="connsiteX4" fmla="*/ 720201 w 837882"/>
              <a:gd name="connsiteY4" fmla="*/ 143248 h 1336871"/>
              <a:gd name="connsiteX5" fmla="*/ 837868 w 837882"/>
              <a:gd name="connsiteY5" fmla="*/ 935854 h 1336871"/>
              <a:gd name="connsiteX6" fmla="*/ 725336 w 837882"/>
              <a:gd name="connsiteY6" fmla="*/ 1255076 h 1336871"/>
              <a:gd name="connsiteX7" fmla="*/ 380221 w 837882"/>
              <a:gd name="connsiteY7" fmla="*/ 1329185 h 1336871"/>
              <a:gd name="connsiteX8" fmla="*/ 177395 w 837882"/>
              <a:gd name="connsiteY8" fmla="*/ 1113958 h 1336871"/>
              <a:gd name="connsiteX9" fmla="*/ 94438 w 837882"/>
              <a:gd name="connsiteY9" fmla="*/ 536082 h 1336871"/>
              <a:gd name="connsiteX10" fmla="*/ 9475 w 837882"/>
              <a:gd name="connsiteY10" fmla="*/ 552686 h 1336871"/>
              <a:gd name="connsiteX0" fmla="*/ 9475 w 839240"/>
              <a:gd name="connsiteY0" fmla="*/ 552686 h 1331193"/>
              <a:gd name="connsiteX1" fmla="*/ 68141 w 839240"/>
              <a:gd name="connsiteY1" fmla="*/ 421704 h 1331193"/>
              <a:gd name="connsiteX2" fmla="*/ 96954 w 839240"/>
              <a:gd name="connsiteY2" fmla="*/ 145395 h 1331193"/>
              <a:gd name="connsiteX3" fmla="*/ 302731 w 839240"/>
              <a:gd name="connsiteY3" fmla="*/ 383 h 1331193"/>
              <a:gd name="connsiteX4" fmla="*/ 720201 w 839240"/>
              <a:gd name="connsiteY4" fmla="*/ 143248 h 1331193"/>
              <a:gd name="connsiteX5" fmla="*/ 837868 w 839240"/>
              <a:gd name="connsiteY5" fmla="*/ 935854 h 1331193"/>
              <a:gd name="connsiteX6" fmla="*/ 756246 w 839240"/>
              <a:gd name="connsiteY6" fmla="*/ 1205051 h 1331193"/>
              <a:gd name="connsiteX7" fmla="*/ 380221 w 839240"/>
              <a:gd name="connsiteY7" fmla="*/ 1329185 h 1331193"/>
              <a:gd name="connsiteX8" fmla="*/ 177395 w 839240"/>
              <a:gd name="connsiteY8" fmla="*/ 1113958 h 1331193"/>
              <a:gd name="connsiteX9" fmla="*/ 94438 w 839240"/>
              <a:gd name="connsiteY9" fmla="*/ 536082 h 1331193"/>
              <a:gd name="connsiteX10" fmla="*/ 9475 w 839240"/>
              <a:gd name="connsiteY10" fmla="*/ 552686 h 1331193"/>
              <a:gd name="connsiteX0" fmla="*/ 9475 w 838447"/>
              <a:gd name="connsiteY0" fmla="*/ 552686 h 1332254"/>
              <a:gd name="connsiteX1" fmla="*/ 68141 w 838447"/>
              <a:gd name="connsiteY1" fmla="*/ 421704 h 1332254"/>
              <a:gd name="connsiteX2" fmla="*/ 96954 w 838447"/>
              <a:gd name="connsiteY2" fmla="*/ 145395 h 1332254"/>
              <a:gd name="connsiteX3" fmla="*/ 302731 w 838447"/>
              <a:gd name="connsiteY3" fmla="*/ 383 h 1332254"/>
              <a:gd name="connsiteX4" fmla="*/ 720201 w 838447"/>
              <a:gd name="connsiteY4" fmla="*/ 143248 h 1332254"/>
              <a:gd name="connsiteX5" fmla="*/ 837868 w 838447"/>
              <a:gd name="connsiteY5" fmla="*/ 935854 h 1332254"/>
              <a:gd name="connsiteX6" fmla="*/ 746484 w 838447"/>
              <a:gd name="connsiteY6" fmla="*/ 1219874 h 1332254"/>
              <a:gd name="connsiteX7" fmla="*/ 380221 w 838447"/>
              <a:gd name="connsiteY7" fmla="*/ 1329185 h 1332254"/>
              <a:gd name="connsiteX8" fmla="*/ 177395 w 838447"/>
              <a:gd name="connsiteY8" fmla="*/ 1113958 h 1332254"/>
              <a:gd name="connsiteX9" fmla="*/ 94438 w 838447"/>
              <a:gd name="connsiteY9" fmla="*/ 536082 h 1332254"/>
              <a:gd name="connsiteX10" fmla="*/ 9475 w 838447"/>
              <a:gd name="connsiteY10" fmla="*/ 552686 h 1332254"/>
              <a:gd name="connsiteX0" fmla="*/ 9475 w 838410"/>
              <a:gd name="connsiteY0" fmla="*/ 552686 h 1331841"/>
              <a:gd name="connsiteX1" fmla="*/ 68141 w 838410"/>
              <a:gd name="connsiteY1" fmla="*/ 421704 h 1331841"/>
              <a:gd name="connsiteX2" fmla="*/ 96954 w 838410"/>
              <a:gd name="connsiteY2" fmla="*/ 145395 h 1331841"/>
              <a:gd name="connsiteX3" fmla="*/ 302731 w 838410"/>
              <a:gd name="connsiteY3" fmla="*/ 383 h 1331841"/>
              <a:gd name="connsiteX4" fmla="*/ 720201 w 838410"/>
              <a:gd name="connsiteY4" fmla="*/ 143248 h 1331841"/>
              <a:gd name="connsiteX5" fmla="*/ 837868 w 838410"/>
              <a:gd name="connsiteY5" fmla="*/ 935854 h 1331841"/>
              <a:gd name="connsiteX6" fmla="*/ 745826 w 838410"/>
              <a:gd name="connsiteY6" fmla="*/ 1214692 h 1331841"/>
              <a:gd name="connsiteX7" fmla="*/ 380221 w 838410"/>
              <a:gd name="connsiteY7" fmla="*/ 1329185 h 1331841"/>
              <a:gd name="connsiteX8" fmla="*/ 177395 w 838410"/>
              <a:gd name="connsiteY8" fmla="*/ 1113958 h 1331841"/>
              <a:gd name="connsiteX9" fmla="*/ 94438 w 838410"/>
              <a:gd name="connsiteY9" fmla="*/ 536082 h 1331841"/>
              <a:gd name="connsiteX10" fmla="*/ 9475 w 838410"/>
              <a:gd name="connsiteY10" fmla="*/ 552686 h 1331841"/>
              <a:gd name="connsiteX0" fmla="*/ 9475 w 838410"/>
              <a:gd name="connsiteY0" fmla="*/ 552359 h 1331514"/>
              <a:gd name="connsiteX1" fmla="*/ 68141 w 838410"/>
              <a:gd name="connsiteY1" fmla="*/ 421377 h 1331514"/>
              <a:gd name="connsiteX2" fmla="*/ 113639 w 838410"/>
              <a:gd name="connsiteY2" fmla="*/ 138724 h 1331514"/>
              <a:gd name="connsiteX3" fmla="*/ 302731 w 838410"/>
              <a:gd name="connsiteY3" fmla="*/ 56 h 1331514"/>
              <a:gd name="connsiteX4" fmla="*/ 720201 w 838410"/>
              <a:gd name="connsiteY4" fmla="*/ 142921 h 1331514"/>
              <a:gd name="connsiteX5" fmla="*/ 837868 w 838410"/>
              <a:gd name="connsiteY5" fmla="*/ 935527 h 1331514"/>
              <a:gd name="connsiteX6" fmla="*/ 745826 w 838410"/>
              <a:gd name="connsiteY6" fmla="*/ 1214365 h 1331514"/>
              <a:gd name="connsiteX7" fmla="*/ 380221 w 838410"/>
              <a:gd name="connsiteY7" fmla="*/ 1328858 h 1331514"/>
              <a:gd name="connsiteX8" fmla="*/ 177395 w 838410"/>
              <a:gd name="connsiteY8" fmla="*/ 1113631 h 1331514"/>
              <a:gd name="connsiteX9" fmla="*/ 94438 w 838410"/>
              <a:gd name="connsiteY9" fmla="*/ 535755 h 1331514"/>
              <a:gd name="connsiteX10" fmla="*/ 9475 w 838410"/>
              <a:gd name="connsiteY10" fmla="*/ 552359 h 1331514"/>
              <a:gd name="connsiteX0" fmla="*/ 9475 w 838410"/>
              <a:gd name="connsiteY0" fmla="*/ 555370 h 1334525"/>
              <a:gd name="connsiteX1" fmla="*/ 68141 w 838410"/>
              <a:gd name="connsiteY1" fmla="*/ 424388 h 1334525"/>
              <a:gd name="connsiteX2" fmla="*/ 113639 w 838410"/>
              <a:gd name="connsiteY2" fmla="*/ 141735 h 1334525"/>
              <a:gd name="connsiteX3" fmla="*/ 321423 w 838410"/>
              <a:gd name="connsiteY3" fmla="*/ 5 h 1334525"/>
              <a:gd name="connsiteX4" fmla="*/ 720201 w 838410"/>
              <a:gd name="connsiteY4" fmla="*/ 145932 h 1334525"/>
              <a:gd name="connsiteX5" fmla="*/ 837868 w 838410"/>
              <a:gd name="connsiteY5" fmla="*/ 938538 h 1334525"/>
              <a:gd name="connsiteX6" fmla="*/ 745826 w 838410"/>
              <a:gd name="connsiteY6" fmla="*/ 1217376 h 1334525"/>
              <a:gd name="connsiteX7" fmla="*/ 380221 w 838410"/>
              <a:gd name="connsiteY7" fmla="*/ 1331869 h 1334525"/>
              <a:gd name="connsiteX8" fmla="*/ 177395 w 838410"/>
              <a:gd name="connsiteY8" fmla="*/ 1116642 h 1334525"/>
              <a:gd name="connsiteX9" fmla="*/ 94438 w 838410"/>
              <a:gd name="connsiteY9" fmla="*/ 538766 h 1334525"/>
              <a:gd name="connsiteX10" fmla="*/ 9475 w 838410"/>
              <a:gd name="connsiteY10" fmla="*/ 555370 h 1334525"/>
              <a:gd name="connsiteX0" fmla="*/ 9475 w 838410"/>
              <a:gd name="connsiteY0" fmla="*/ 555454 h 1334609"/>
              <a:gd name="connsiteX1" fmla="*/ 68141 w 838410"/>
              <a:gd name="connsiteY1" fmla="*/ 424472 h 1334609"/>
              <a:gd name="connsiteX2" fmla="*/ 113639 w 838410"/>
              <a:gd name="connsiteY2" fmla="*/ 141819 h 1334609"/>
              <a:gd name="connsiteX3" fmla="*/ 321423 w 838410"/>
              <a:gd name="connsiteY3" fmla="*/ 89 h 1334609"/>
              <a:gd name="connsiteX4" fmla="*/ 720201 w 838410"/>
              <a:gd name="connsiteY4" fmla="*/ 146016 h 1334609"/>
              <a:gd name="connsiteX5" fmla="*/ 837868 w 838410"/>
              <a:gd name="connsiteY5" fmla="*/ 938622 h 1334609"/>
              <a:gd name="connsiteX6" fmla="*/ 745826 w 838410"/>
              <a:gd name="connsiteY6" fmla="*/ 1217460 h 1334609"/>
              <a:gd name="connsiteX7" fmla="*/ 380221 w 838410"/>
              <a:gd name="connsiteY7" fmla="*/ 1331953 h 1334609"/>
              <a:gd name="connsiteX8" fmla="*/ 177395 w 838410"/>
              <a:gd name="connsiteY8" fmla="*/ 1116726 h 1334609"/>
              <a:gd name="connsiteX9" fmla="*/ 94438 w 838410"/>
              <a:gd name="connsiteY9" fmla="*/ 538850 h 1334609"/>
              <a:gd name="connsiteX10" fmla="*/ 9475 w 838410"/>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54 h 1334609"/>
              <a:gd name="connsiteX1" fmla="*/ 74950 w 837655"/>
              <a:gd name="connsiteY1" fmla="*/ 421428 h 1334609"/>
              <a:gd name="connsiteX2" fmla="*/ 112884 w 837655"/>
              <a:gd name="connsiteY2" fmla="*/ 141819 h 1334609"/>
              <a:gd name="connsiteX3" fmla="*/ 320668 w 837655"/>
              <a:gd name="connsiteY3" fmla="*/ 89 h 1334609"/>
              <a:gd name="connsiteX4" fmla="*/ 719446 w 837655"/>
              <a:gd name="connsiteY4" fmla="*/ 146016 h 1334609"/>
              <a:gd name="connsiteX5" fmla="*/ 837113 w 837655"/>
              <a:gd name="connsiteY5" fmla="*/ 938622 h 1334609"/>
              <a:gd name="connsiteX6" fmla="*/ 745071 w 837655"/>
              <a:gd name="connsiteY6" fmla="*/ 1217460 h 1334609"/>
              <a:gd name="connsiteX7" fmla="*/ 379466 w 837655"/>
              <a:gd name="connsiteY7" fmla="*/ 1331953 h 1334609"/>
              <a:gd name="connsiteX8" fmla="*/ 176640 w 837655"/>
              <a:gd name="connsiteY8" fmla="*/ 1116726 h 1334609"/>
              <a:gd name="connsiteX9" fmla="*/ 93683 w 837655"/>
              <a:gd name="connsiteY9" fmla="*/ 538850 h 1334609"/>
              <a:gd name="connsiteX10" fmla="*/ 8720 w 837655"/>
              <a:gd name="connsiteY10" fmla="*/ 555454 h 1334609"/>
              <a:gd name="connsiteX0" fmla="*/ 8720 w 837655"/>
              <a:gd name="connsiteY0" fmla="*/ 555461 h 1334616"/>
              <a:gd name="connsiteX1" fmla="*/ 74950 w 837655"/>
              <a:gd name="connsiteY1" fmla="*/ 421435 h 1334616"/>
              <a:gd name="connsiteX2" fmla="*/ 112884 w 837655"/>
              <a:gd name="connsiteY2" fmla="*/ 141826 h 1334616"/>
              <a:gd name="connsiteX3" fmla="*/ 320668 w 837655"/>
              <a:gd name="connsiteY3" fmla="*/ 96 h 1334616"/>
              <a:gd name="connsiteX4" fmla="*/ 719446 w 837655"/>
              <a:gd name="connsiteY4" fmla="*/ 146023 h 1334616"/>
              <a:gd name="connsiteX5" fmla="*/ 837113 w 837655"/>
              <a:gd name="connsiteY5" fmla="*/ 938629 h 1334616"/>
              <a:gd name="connsiteX6" fmla="*/ 745071 w 837655"/>
              <a:gd name="connsiteY6" fmla="*/ 1217467 h 1334616"/>
              <a:gd name="connsiteX7" fmla="*/ 379466 w 837655"/>
              <a:gd name="connsiteY7" fmla="*/ 1331960 h 1334616"/>
              <a:gd name="connsiteX8" fmla="*/ 176640 w 837655"/>
              <a:gd name="connsiteY8" fmla="*/ 1116733 h 1334616"/>
              <a:gd name="connsiteX9" fmla="*/ 93683 w 837655"/>
              <a:gd name="connsiteY9" fmla="*/ 538857 h 1334616"/>
              <a:gd name="connsiteX10" fmla="*/ 8720 w 837655"/>
              <a:gd name="connsiteY10" fmla="*/ 555461 h 1334616"/>
              <a:gd name="connsiteX0" fmla="*/ 8720 w 837655"/>
              <a:gd name="connsiteY0" fmla="*/ 555385 h 1334540"/>
              <a:gd name="connsiteX1" fmla="*/ 74950 w 837655"/>
              <a:gd name="connsiteY1" fmla="*/ 421359 h 1334540"/>
              <a:gd name="connsiteX2" fmla="*/ 123563 w 837655"/>
              <a:gd name="connsiteY2" fmla="*/ 138195 h 1334540"/>
              <a:gd name="connsiteX3" fmla="*/ 320668 w 837655"/>
              <a:gd name="connsiteY3" fmla="*/ 20 h 1334540"/>
              <a:gd name="connsiteX4" fmla="*/ 719446 w 837655"/>
              <a:gd name="connsiteY4" fmla="*/ 145947 h 1334540"/>
              <a:gd name="connsiteX5" fmla="*/ 837113 w 837655"/>
              <a:gd name="connsiteY5" fmla="*/ 938553 h 1334540"/>
              <a:gd name="connsiteX6" fmla="*/ 745071 w 837655"/>
              <a:gd name="connsiteY6" fmla="*/ 1217391 h 1334540"/>
              <a:gd name="connsiteX7" fmla="*/ 379466 w 837655"/>
              <a:gd name="connsiteY7" fmla="*/ 1331884 h 1334540"/>
              <a:gd name="connsiteX8" fmla="*/ 176640 w 837655"/>
              <a:gd name="connsiteY8" fmla="*/ 1116657 h 1334540"/>
              <a:gd name="connsiteX9" fmla="*/ 93683 w 837655"/>
              <a:gd name="connsiteY9" fmla="*/ 538781 h 1334540"/>
              <a:gd name="connsiteX10" fmla="*/ 8720 w 837655"/>
              <a:gd name="connsiteY10" fmla="*/ 555385 h 1334540"/>
              <a:gd name="connsiteX0" fmla="*/ 8179 w 837114"/>
              <a:gd name="connsiteY0" fmla="*/ 555383 h 1334538"/>
              <a:gd name="connsiteX1" fmla="*/ 80640 w 837114"/>
              <a:gd name="connsiteY1" fmla="*/ 420336 h 1334538"/>
              <a:gd name="connsiteX2" fmla="*/ 123022 w 837114"/>
              <a:gd name="connsiteY2" fmla="*/ 138193 h 1334538"/>
              <a:gd name="connsiteX3" fmla="*/ 320127 w 837114"/>
              <a:gd name="connsiteY3" fmla="*/ 18 h 1334538"/>
              <a:gd name="connsiteX4" fmla="*/ 718905 w 837114"/>
              <a:gd name="connsiteY4" fmla="*/ 145945 h 1334538"/>
              <a:gd name="connsiteX5" fmla="*/ 836572 w 837114"/>
              <a:gd name="connsiteY5" fmla="*/ 938551 h 1334538"/>
              <a:gd name="connsiteX6" fmla="*/ 744530 w 837114"/>
              <a:gd name="connsiteY6" fmla="*/ 1217389 h 1334538"/>
              <a:gd name="connsiteX7" fmla="*/ 378925 w 837114"/>
              <a:gd name="connsiteY7" fmla="*/ 1331882 h 1334538"/>
              <a:gd name="connsiteX8" fmla="*/ 176099 w 837114"/>
              <a:gd name="connsiteY8" fmla="*/ 1116655 h 1334538"/>
              <a:gd name="connsiteX9" fmla="*/ 93142 w 837114"/>
              <a:gd name="connsiteY9" fmla="*/ 538779 h 1334538"/>
              <a:gd name="connsiteX10" fmla="*/ 8179 w 837114"/>
              <a:gd name="connsiteY10" fmla="*/ 555383 h 1334538"/>
              <a:gd name="connsiteX0" fmla="*/ 9690 w 838625"/>
              <a:gd name="connsiteY0" fmla="*/ 555383 h 1334538"/>
              <a:gd name="connsiteX1" fmla="*/ 82151 w 838625"/>
              <a:gd name="connsiteY1" fmla="*/ 420336 h 1334538"/>
              <a:gd name="connsiteX2" fmla="*/ 124533 w 838625"/>
              <a:gd name="connsiteY2" fmla="*/ 138193 h 1334538"/>
              <a:gd name="connsiteX3" fmla="*/ 321638 w 838625"/>
              <a:gd name="connsiteY3" fmla="*/ 18 h 1334538"/>
              <a:gd name="connsiteX4" fmla="*/ 720416 w 838625"/>
              <a:gd name="connsiteY4" fmla="*/ 145945 h 1334538"/>
              <a:gd name="connsiteX5" fmla="*/ 838083 w 838625"/>
              <a:gd name="connsiteY5" fmla="*/ 938551 h 1334538"/>
              <a:gd name="connsiteX6" fmla="*/ 746041 w 838625"/>
              <a:gd name="connsiteY6" fmla="*/ 1217389 h 1334538"/>
              <a:gd name="connsiteX7" fmla="*/ 380436 w 838625"/>
              <a:gd name="connsiteY7" fmla="*/ 1331882 h 1334538"/>
              <a:gd name="connsiteX8" fmla="*/ 177610 w 838625"/>
              <a:gd name="connsiteY8" fmla="*/ 1116655 h 1334538"/>
              <a:gd name="connsiteX9" fmla="*/ 94653 w 838625"/>
              <a:gd name="connsiteY9" fmla="*/ 538779 h 1334538"/>
              <a:gd name="connsiteX10" fmla="*/ 9690 w 838625"/>
              <a:gd name="connsiteY10" fmla="*/ 555383 h 1334538"/>
              <a:gd name="connsiteX0" fmla="*/ 9690 w 838625"/>
              <a:gd name="connsiteY0" fmla="*/ 561266 h 1340421"/>
              <a:gd name="connsiteX1" fmla="*/ 82151 w 838625"/>
              <a:gd name="connsiteY1" fmla="*/ 426219 h 1340421"/>
              <a:gd name="connsiteX2" fmla="*/ 124533 w 838625"/>
              <a:gd name="connsiteY2" fmla="*/ 144076 h 1340421"/>
              <a:gd name="connsiteX3" fmla="*/ 368592 w 838625"/>
              <a:gd name="connsiteY3" fmla="*/ 16 h 1340421"/>
              <a:gd name="connsiteX4" fmla="*/ 720416 w 838625"/>
              <a:gd name="connsiteY4" fmla="*/ 151828 h 1340421"/>
              <a:gd name="connsiteX5" fmla="*/ 838083 w 838625"/>
              <a:gd name="connsiteY5" fmla="*/ 944434 h 1340421"/>
              <a:gd name="connsiteX6" fmla="*/ 746041 w 838625"/>
              <a:gd name="connsiteY6" fmla="*/ 1223272 h 1340421"/>
              <a:gd name="connsiteX7" fmla="*/ 380436 w 838625"/>
              <a:gd name="connsiteY7" fmla="*/ 1337765 h 1340421"/>
              <a:gd name="connsiteX8" fmla="*/ 177610 w 838625"/>
              <a:gd name="connsiteY8" fmla="*/ 1122538 h 1340421"/>
              <a:gd name="connsiteX9" fmla="*/ 94653 w 838625"/>
              <a:gd name="connsiteY9" fmla="*/ 544662 h 1340421"/>
              <a:gd name="connsiteX10" fmla="*/ 9690 w 838625"/>
              <a:gd name="connsiteY10" fmla="*/ 561266 h 1340421"/>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625"/>
              <a:gd name="connsiteY0" fmla="*/ 561272 h 1340427"/>
              <a:gd name="connsiteX1" fmla="*/ 82151 w 838625"/>
              <a:gd name="connsiteY1" fmla="*/ 426225 h 1340427"/>
              <a:gd name="connsiteX2" fmla="*/ 132321 w 838625"/>
              <a:gd name="connsiteY2" fmla="*/ 142806 h 1340427"/>
              <a:gd name="connsiteX3" fmla="*/ 368592 w 838625"/>
              <a:gd name="connsiteY3" fmla="*/ 22 h 1340427"/>
              <a:gd name="connsiteX4" fmla="*/ 720416 w 838625"/>
              <a:gd name="connsiteY4" fmla="*/ 151834 h 1340427"/>
              <a:gd name="connsiteX5" fmla="*/ 838083 w 838625"/>
              <a:gd name="connsiteY5" fmla="*/ 944440 h 1340427"/>
              <a:gd name="connsiteX6" fmla="*/ 746041 w 838625"/>
              <a:gd name="connsiteY6" fmla="*/ 1223278 h 1340427"/>
              <a:gd name="connsiteX7" fmla="*/ 380436 w 838625"/>
              <a:gd name="connsiteY7" fmla="*/ 1337771 h 1340427"/>
              <a:gd name="connsiteX8" fmla="*/ 177610 w 838625"/>
              <a:gd name="connsiteY8" fmla="*/ 1122544 h 1340427"/>
              <a:gd name="connsiteX9" fmla="*/ 94653 w 838625"/>
              <a:gd name="connsiteY9" fmla="*/ 544668 h 1340427"/>
              <a:gd name="connsiteX10" fmla="*/ 9690 w 838625"/>
              <a:gd name="connsiteY10" fmla="*/ 561272 h 1340427"/>
              <a:gd name="connsiteX0" fmla="*/ 9690 w 838597"/>
              <a:gd name="connsiteY0" fmla="*/ 561272 h 1338938"/>
              <a:gd name="connsiteX1" fmla="*/ 82151 w 838597"/>
              <a:gd name="connsiteY1" fmla="*/ 426225 h 1338938"/>
              <a:gd name="connsiteX2" fmla="*/ 132321 w 838597"/>
              <a:gd name="connsiteY2" fmla="*/ 142806 h 1338938"/>
              <a:gd name="connsiteX3" fmla="*/ 368592 w 838597"/>
              <a:gd name="connsiteY3" fmla="*/ 22 h 1338938"/>
              <a:gd name="connsiteX4" fmla="*/ 720416 w 838597"/>
              <a:gd name="connsiteY4" fmla="*/ 151834 h 1338938"/>
              <a:gd name="connsiteX5" fmla="*/ 838083 w 838597"/>
              <a:gd name="connsiteY5" fmla="*/ 944440 h 1338938"/>
              <a:gd name="connsiteX6" fmla="*/ 746041 w 838597"/>
              <a:gd name="connsiteY6" fmla="*/ 1223278 h 1338938"/>
              <a:gd name="connsiteX7" fmla="*/ 389782 w 838597"/>
              <a:gd name="connsiteY7" fmla="*/ 1336240 h 1338938"/>
              <a:gd name="connsiteX8" fmla="*/ 177610 w 838597"/>
              <a:gd name="connsiteY8" fmla="*/ 1122544 h 1338938"/>
              <a:gd name="connsiteX9" fmla="*/ 94653 w 838597"/>
              <a:gd name="connsiteY9" fmla="*/ 544668 h 1338938"/>
              <a:gd name="connsiteX10" fmla="*/ 9690 w 838597"/>
              <a:gd name="connsiteY10" fmla="*/ 561272 h 1338938"/>
              <a:gd name="connsiteX0" fmla="*/ 9690 w 838176"/>
              <a:gd name="connsiteY0" fmla="*/ 561272 h 1339740"/>
              <a:gd name="connsiteX1" fmla="*/ 82151 w 838176"/>
              <a:gd name="connsiteY1" fmla="*/ 426225 h 1339740"/>
              <a:gd name="connsiteX2" fmla="*/ 132321 w 838176"/>
              <a:gd name="connsiteY2" fmla="*/ 142806 h 1339740"/>
              <a:gd name="connsiteX3" fmla="*/ 368592 w 838176"/>
              <a:gd name="connsiteY3" fmla="*/ 22 h 1339740"/>
              <a:gd name="connsiteX4" fmla="*/ 720416 w 838176"/>
              <a:gd name="connsiteY4" fmla="*/ 151834 h 1339740"/>
              <a:gd name="connsiteX5" fmla="*/ 838083 w 838176"/>
              <a:gd name="connsiteY5" fmla="*/ 944440 h 1339740"/>
              <a:gd name="connsiteX6" fmla="*/ 732921 w 838176"/>
              <a:gd name="connsiteY6" fmla="*/ 1232650 h 1339740"/>
              <a:gd name="connsiteX7" fmla="*/ 389782 w 838176"/>
              <a:gd name="connsiteY7" fmla="*/ 1336240 h 1339740"/>
              <a:gd name="connsiteX8" fmla="*/ 177610 w 838176"/>
              <a:gd name="connsiteY8" fmla="*/ 1122544 h 1339740"/>
              <a:gd name="connsiteX9" fmla="*/ 94653 w 838176"/>
              <a:gd name="connsiteY9" fmla="*/ 544668 h 1339740"/>
              <a:gd name="connsiteX10" fmla="*/ 9690 w 838176"/>
              <a:gd name="connsiteY10" fmla="*/ 561272 h 1339740"/>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228"/>
              <a:gd name="connsiteX1" fmla="*/ 82151 w 838100"/>
              <a:gd name="connsiteY1" fmla="*/ 426225 h 1340228"/>
              <a:gd name="connsiteX2" fmla="*/ 132321 w 838100"/>
              <a:gd name="connsiteY2" fmla="*/ 142806 h 1340228"/>
              <a:gd name="connsiteX3" fmla="*/ 368592 w 838100"/>
              <a:gd name="connsiteY3" fmla="*/ 22 h 1340228"/>
              <a:gd name="connsiteX4" fmla="*/ 720416 w 838100"/>
              <a:gd name="connsiteY4" fmla="*/ 151834 h 1340228"/>
              <a:gd name="connsiteX5" fmla="*/ 838083 w 838100"/>
              <a:gd name="connsiteY5" fmla="*/ 944440 h 1340228"/>
              <a:gd name="connsiteX6" fmla="*/ 714454 w 838100"/>
              <a:gd name="connsiteY6" fmla="*/ 1237481 h 1340228"/>
              <a:gd name="connsiteX7" fmla="*/ 389782 w 838100"/>
              <a:gd name="connsiteY7" fmla="*/ 1336240 h 1340228"/>
              <a:gd name="connsiteX8" fmla="*/ 177610 w 838100"/>
              <a:gd name="connsiteY8" fmla="*/ 1122544 h 1340228"/>
              <a:gd name="connsiteX9" fmla="*/ 94653 w 838100"/>
              <a:gd name="connsiteY9" fmla="*/ 544668 h 1340228"/>
              <a:gd name="connsiteX10" fmla="*/ 9690 w 838100"/>
              <a:gd name="connsiteY10" fmla="*/ 561272 h 1340228"/>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387"/>
              <a:gd name="connsiteX1" fmla="*/ 82151 w 838100"/>
              <a:gd name="connsiteY1" fmla="*/ 426225 h 1340387"/>
              <a:gd name="connsiteX2" fmla="*/ 132321 w 838100"/>
              <a:gd name="connsiteY2" fmla="*/ 142806 h 1340387"/>
              <a:gd name="connsiteX3" fmla="*/ 368592 w 838100"/>
              <a:gd name="connsiteY3" fmla="*/ 22 h 1340387"/>
              <a:gd name="connsiteX4" fmla="*/ 720416 w 838100"/>
              <a:gd name="connsiteY4" fmla="*/ 151834 h 1340387"/>
              <a:gd name="connsiteX5" fmla="*/ 838083 w 838100"/>
              <a:gd name="connsiteY5" fmla="*/ 944440 h 1340387"/>
              <a:gd name="connsiteX6" fmla="*/ 714454 w 838100"/>
              <a:gd name="connsiteY6" fmla="*/ 1237481 h 1340387"/>
              <a:gd name="connsiteX7" fmla="*/ 389782 w 838100"/>
              <a:gd name="connsiteY7" fmla="*/ 1336240 h 1340387"/>
              <a:gd name="connsiteX8" fmla="*/ 185174 w 838100"/>
              <a:gd name="connsiteY8" fmla="*/ 1119499 h 1340387"/>
              <a:gd name="connsiteX9" fmla="*/ 94653 w 838100"/>
              <a:gd name="connsiteY9" fmla="*/ 544668 h 1340387"/>
              <a:gd name="connsiteX10" fmla="*/ 9690 w 838100"/>
              <a:gd name="connsiteY10" fmla="*/ 561272 h 1340387"/>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4653 w 838100"/>
              <a:gd name="connsiteY9" fmla="*/ 544668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690 w 838100"/>
              <a:gd name="connsiteY0" fmla="*/ 561272 h 1340441"/>
              <a:gd name="connsiteX1" fmla="*/ 82151 w 838100"/>
              <a:gd name="connsiteY1" fmla="*/ 426225 h 1340441"/>
              <a:gd name="connsiteX2" fmla="*/ 132321 w 838100"/>
              <a:gd name="connsiteY2" fmla="*/ 142806 h 1340441"/>
              <a:gd name="connsiteX3" fmla="*/ 368592 w 838100"/>
              <a:gd name="connsiteY3" fmla="*/ 22 h 1340441"/>
              <a:gd name="connsiteX4" fmla="*/ 720416 w 838100"/>
              <a:gd name="connsiteY4" fmla="*/ 151834 h 1340441"/>
              <a:gd name="connsiteX5" fmla="*/ 838083 w 838100"/>
              <a:gd name="connsiteY5" fmla="*/ 944440 h 1340441"/>
              <a:gd name="connsiteX6" fmla="*/ 714454 w 838100"/>
              <a:gd name="connsiteY6" fmla="*/ 1237481 h 1340441"/>
              <a:gd name="connsiteX7" fmla="*/ 389782 w 838100"/>
              <a:gd name="connsiteY7" fmla="*/ 1336240 h 1340441"/>
              <a:gd name="connsiteX8" fmla="*/ 191405 w 838100"/>
              <a:gd name="connsiteY8" fmla="*/ 1118478 h 1340441"/>
              <a:gd name="connsiteX9" fmla="*/ 99116 w 838100"/>
              <a:gd name="connsiteY9" fmla="*/ 554771 h 1340441"/>
              <a:gd name="connsiteX10" fmla="*/ 9690 w 838100"/>
              <a:gd name="connsiteY10" fmla="*/ 561272 h 1340441"/>
              <a:gd name="connsiteX0" fmla="*/ 9264 w 837674"/>
              <a:gd name="connsiteY0" fmla="*/ 561273 h 1340442"/>
              <a:gd name="connsiteX1" fmla="*/ 85739 w 837674"/>
              <a:gd name="connsiteY1" fmla="*/ 432792 h 1340442"/>
              <a:gd name="connsiteX2" fmla="*/ 131895 w 837674"/>
              <a:gd name="connsiteY2" fmla="*/ 142807 h 1340442"/>
              <a:gd name="connsiteX3" fmla="*/ 368166 w 837674"/>
              <a:gd name="connsiteY3" fmla="*/ 23 h 1340442"/>
              <a:gd name="connsiteX4" fmla="*/ 719990 w 837674"/>
              <a:gd name="connsiteY4" fmla="*/ 151835 h 1340442"/>
              <a:gd name="connsiteX5" fmla="*/ 837657 w 837674"/>
              <a:gd name="connsiteY5" fmla="*/ 944441 h 1340442"/>
              <a:gd name="connsiteX6" fmla="*/ 714028 w 837674"/>
              <a:gd name="connsiteY6" fmla="*/ 1237482 h 1340442"/>
              <a:gd name="connsiteX7" fmla="*/ 389356 w 837674"/>
              <a:gd name="connsiteY7" fmla="*/ 1336241 h 1340442"/>
              <a:gd name="connsiteX8" fmla="*/ 190979 w 837674"/>
              <a:gd name="connsiteY8" fmla="*/ 1118479 h 1340442"/>
              <a:gd name="connsiteX9" fmla="*/ 98690 w 837674"/>
              <a:gd name="connsiteY9" fmla="*/ 554772 h 1340442"/>
              <a:gd name="connsiteX10" fmla="*/ 9264 w 837674"/>
              <a:gd name="connsiteY10" fmla="*/ 561273 h 1340442"/>
              <a:gd name="connsiteX0" fmla="*/ 9264 w 837674"/>
              <a:gd name="connsiteY0" fmla="*/ 561036 h 1340205"/>
              <a:gd name="connsiteX1" fmla="*/ 85739 w 837674"/>
              <a:gd name="connsiteY1" fmla="*/ 432555 h 1340205"/>
              <a:gd name="connsiteX2" fmla="*/ 131895 w 837674"/>
              <a:gd name="connsiteY2" fmla="*/ 142570 h 1340205"/>
              <a:gd name="connsiteX3" fmla="*/ 377737 w 837674"/>
              <a:gd name="connsiteY3" fmla="*/ 24 h 1340205"/>
              <a:gd name="connsiteX4" fmla="*/ 719990 w 837674"/>
              <a:gd name="connsiteY4" fmla="*/ 151598 h 1340205"/>
              <a:gd name="connsiteX5" fmla="*/ 837657 w 837674"/>
              <a:gd name="connsiteY5" fmla="*/ 944204 h 1340205"/>
              <a:gd name="connsiteX6" fmla="*/ 714028 w 837674"/>
              <a:gd name="connsiteY6" fmla="*/ 1237245 h 1340205"/>
              <a:gd name="connsiteX7" fmla="*/ 389356 w 837674"/>
              <a:gd name="connsiteY7" fmla="*/ 1336004 h 1340205"/>
              <a:gd name="connsiteX8" fmla="*/ 190979 w 837674"/>
              <a:gd name="connsiteY8" fmla="*/ 1118242 h 1340205"/>
              <a:gd name="connsiteX9" fmla="*/ 98690 w 837674"/>
              <a:gd name="connsiteY9" fmla="*/ 554535 h 1340205"/>
              <a:gd name="connsiteX10" fmla="*/ 9264 w 837674"/>
              <a:gd name="connsiteY10" fmla="*/ 561036 h 1340205"/>
              <a:gd name="connsiteX0" fmla="*/ 9264 w 837674"/>
              <a:gd name="connsiteY0" fmla="*/ 563179 h 1342348"/>
              <a:gd name="connsiteX1" fmla="*/ 85739 w 837674"/>
              <a:gd name="connsiteY1" fmla="*/ 434698 h 1342348"/>
              <a:gd name="connsiteX2" fmla="*/ 131895 w 837674"/>
              <a:gd name="connsiteY2" fmla="*/ 144713 h 1342348"/>
              <a:gd name="connsiteX3" fmla="*/ 377737 w 837674"/>
              <a:gd name="connsiteY3" fmla="*/ 2167 h 1342348"/>
              <a:gd name="connsiteX4" fmla="*/ 719990 w 837674"/>
              <a:gd name="connsiteY4" fmla="*/ 153741 h 1342348"/>
              <a:gd name="connsiteX5" fmla="*/ 837657 w 837674"/>
              <a:gd name="connsiteY5" fmla="*/ 946347 h 1342348"/>
              <a:gd name="connsiteX6" fmla="*/ 714028 w 837674"/>
              <a:gd name="connsiteY6" fmla="*/ 1239388 h 1342348"/>
              <a:gd name="connsiteX7" fmla="*/ 389356 w 837674"/>
              <a:gd name="connsiteY7" fmla="*/ 1338147 h 1342348"/>
              <a:gd name="connsiteX8" fmla="*/ 190979 w 837674"/>
              <a:gd name="connsiteY8" fmla="*/ 1120385 h 1342348"/>
              <a:gd name="connsiteX9" fmla="*/ 98690 w 837674"/>
              <a:gd name="connsiteY9" fmla="*/ 556678 h 1342348"/>
              <a:gd name="connsiteX10" fmla="*/ 9264 w 837674"/>
              <a:gd name="connsiteY10" fmla="*/ 563179 h 1342348"/>
              <a:gd name="connsiteX0" fmla="*/ 9264 w 837674"/>
              <a:gd name="connsiteY0" fmla="*/ 561106 h 1340275"/>
              <a:gd name="connsiteX1" fmla="*/ 85739 w 837674"/>
              <a:gd name="connsiteY1" fmla="*/ 432625 h 1340275"/>
              <a:gd name="connsiteX2" fmla="*/ 138784 w 837674"/>
              <a:gd name="connsiteY2" fmla="*/ 134289 h 1340275"/>
              <a:gd name="connsiteX3" fmla="*/ 377737 w 837674"/>
              <a:gd name="connsiteY3" fmla="*/ 94 h 1340275"/>
              <a:gd name="connsiteX4" fmla="*/ 719990 w 837674"/>
              <a:gd name="connsiteY4" fmla="*/ 151668 h 1340275"/>
              <a:gd name="connsiteX5" fmla="*/ 837657 w 837674"/>
              <a:gd name="connsiteY5" fmla="*/ 944274 h 1340275"/>
              <a:gd name="connsiteX6" fmla="*/ 714028 w 837674"/>
              <a:gd name="connsiteY6" fmla="*/ 1237315 h 1340275"/>
              <a:gd name="connsiteX7" fmla="*/ 389356 w 837674"/>
              <a:gd name="connsiteY7" fmla="*/ 1336074 h 1340275"/>
              <a:gd name="connsiteX8" fmla="*/ 190979 w 837674"/>
              <a:gd name="connsiteY8" fmla="*/ 1118312 h 1340275"/>
              <a:gd name="connsiteX9" fmla="*/ 98690 w 837674"/>
              <a:gd name="connsiteY9" fmla="*/ 554605 h 1340275"/>
              <a:gd name="connsiteX10" fmla="*/ 9264 w 837674"/>
              <a:gd name="connsiteY10" fmla="*/ 561106 h 1340275"/>
              <a:gd name="connsiteX0" fmla="*/ 9264 w 837674"/>
              <a:gd name="connsiteY0" fmla="*/ 561059 h 1340228"/>
              <a:gd name="connsiteX1" fmla="*/ 85739 w 837674"/>
              <a:gd name="connsiteY1" fmla="*/ 432578 h 1340228"/>
              <a:gd name="connsiteX2" fmla="*/ 142573 w 837674"/>
              <a:gd name="connsiteY2" fmla="*/ 139038 h 1340228"/>
              <a:gd name="connsiteX3" fmla="*/ 377737 w 837674"/>
              <a:gd name="connsiteY3" fmla="*/ 47 h 1340228"/>
              <a:gd name="connsiteX4" fmla="*/ 719990 w 837674"/>
              <a:gd name="connsiteY4" fmla="*/ 151621 h 1340228"/>
              <a:gd name="connsiteX5" fmla="*/ 837657 w 837674"/>
              <a:gd name="connsiteY5" fmla="*/ 944227 h 1340228"/>
              <a:gd name="connsiteX6" fmla="*/ 714028 w 837674"/>
              <a:gd name="connsiteY6" fmla="*/ 1237268 h 1340228"/>
              <a:gd name="connsiteX7" fmla="*/ 389356 w 837674"/>
              <a:gd name="connsiteY7" fmla="*/ 1336027 h 1340228"/>
              <a:gd name="connsiteX8" fmla="*/ 190979 w 837674"/>
              <a:gd name="connsiteY8" fmla="*/ 1118265 h 1340228"/>
              <a:gd name="connsiteX9" fmla="*/ 98690 w 837674"/>
              <a:gd name="connsiteY9" fmla="*/ 554558 h 1340228"/>
              <a:gd name="connsiteX10" fmla="*/ 9264 w 837674"/>
              <a:gd name="connsiteY10" fmla="*/ 561059 h 134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7674" h="1340228">
                <a:moveTo>
                  <a:pt x="9264" y="561059"/>
                </a:moveTo>
                <a:cubicBezTo>
                  <a:pt x="-23312" y="593730"/>
                  <a:pt x="36711" y="472787"/>
                  <a:pt x="85739" y="432578"/>
                </a:cubicBezTo>
                <a:cubicBezTo>
                  <a:pt x="80658" y="362847"/>
                  <a:pt x="93907" y="211126"/>
                  <a:pt x="142573" y="139038"/>
                </a:cubicBezTo>
                <a:cubicBezTo>
                  <a:pt x="191239" y="66950"/>
                  <a:pt x="281501" y="-2050"/>
                  <a:pt x="377737" y="47"/>
                </a:cubicBezTo>
                <a:cubicBezTo>
                  <a:pt x="473973" y="2144"/>
                  <a:pt x="643337" y="-5742"/>
                  <a:pt x="719990" y="151621"/>
                </a:cubicBezTo>
                <a:cubicBezTo>
                  <a:pt x="796643" y="308984"/>
                  <a:pt x="838651" y="763286"/>
                  <a:pt x="837657" y="944227"/>
                </a:cubicBezTo>
                <a:cubicBezTo>
                  <a:pt x="836663" y="1125168"/>
                  <a:pt x="788745" y="1171968"/>
                  <a:pt x="714028" y="1237268"/>
                </a:cubicBezTo>
                <a:cubicBezTo>
                  <a:pt x="639311" y="1302568"/>
                  <a:pt x="476531" y="1355861"/>
                  <a:pt x="389356" y="1336027"/>
                </a:cubicBezTo>
                <a:cubicBezTo>
                  <a:pt x="302181" y="1316193"/>
                  <a:pt x="230371" y="1224871"/>
                  <a:pt x="190979" y="1118265"/>
                </a:cubicBezTo>
                <a:cubicBezTo>
                  <a:pt x="91511" y="819657"/>
                  <a:pt x="131486" y="610119"/>
                  <a:pt x="98690" y="554558"/>
                </a:cubicBezTo>
                <a:cubicBezTo>
                  <a:pt x="61556" y="528899"/>
                  <a:pt x="20789" y="549629"/>
                  <a:pt x="9264" y="561059"/>
                </a:cubicBezTo>
                <a:close/>
              </a:path>
            </a:pathLst>
          </a:custGeom>
          <a:noFill/>
          <a:ln w="19050" cap="flat">
            <a:solidFill>
              <a:schemeClr val="tx1"/>
            </a:solidFill>
            <a:prstDash val="solid"/>
            <a:miter/>
          </a:ln>
        </p:spPr>
        <p:txBody>
          <a:bodyPr rtlCol="0" anchor="ctr"/>
          <a:lstStyle/>
          <a:p>
            <a:endParaRPr lang="en-US">
              <a:ln>
                <a:solidFill>
                  <a:srgbClr val="000000"/>
                </a:solidFill>
              </a:ln>
              <a:solidFill>
                <a:srgbClr val="000000"/>
              </a:solidFill>
            </a:endParaRPr>
          </a:p>
        </p:txBody>
      </p:sp>
      <p:graphicFrame>
        <p:nvGraphicFramePr>
          <p:cNvPr id="6" name="Content Placeholder">
            <a:extLst>
              <a:ext uri="{FF2B5EF4-FFF2-40B4-BE49-F238E27FC236}">
                <a16:creationId xmlns:a16="http://schemas.microsoft.com/office/drawing/2014/main" id="{E02409E6-DB5C-7E82-D23B-D271B56C5812}"/>
              </a:ext>
            </a:extLst>
          </p:cNvPr>
          <p:cNvGraphicFramePr>
            <a:graphicFrameLocks noGrp="1"/>
          </p:cNvGraphicFramePr>
          <p:nvPr>
            <p:ph idx="1"/>
            <p:extLst>
              <p:ext uri="{D42A27DB-BD31-4B8C-83A1-F6EECF244321}">
                <p14:modId xmlns:p14="http://schemas.microsoft.com/office/powerpoint/2010/main" val="757550376"/>
              </p:ext>
            </p:extLst>
          </p:nvPr>
        </p:nvGraphicFramePr>
        <p:xfrm>
          <a:off x="3901823" y="196955"/>
          <a:ext cx="8219005" cy="5984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3398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7B74E81-276A-4BF8-9D74-BF6C44B2E4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artoon of a famous landmark&#10;&#10;Description automatically generated with medium confidence">
            <a:extLst>
              <a:ext uri="{FF2B5EF4-FFF2-40B4-BE49-F238E27FC236}">
                <a16:creationId xmlns:a16="http://schemas.microsoft.com/office/drawing/2014/main" id="{454AE7BF-EB96-AD7A-633F-243337694A42}"/>
              </a:ext>
            </a:extLst>
          </p:cNvPr>
          <p:cNvPicPr>
            <a:picLocks noChangeAspect="1"/>
          </p:cNvPicPr>
          <p:nvPr/>
        </p:nvPicPr>
        <p:blipFill rotWithShape="1">
          <a:blip r:embed="rId3">
            <a:extLst>
              <a:ext uri="{28A0092B-C50C-407E-A947-70E740481C1C}">
                <a14:useLocalDpi xmlns:a14="http://schemas.microsoft.com/office/drawing/2010/main" val="0"/>
              </a:ext>
            </a:extLst>
          </a:blip>
          <a:srcRect t="10556" b="3893"/>
          <a:stretch/>
        </p:blipFill>
        <p:spPr>
          <a:xfrm>
            <a:off x="20" y="10"/>
            <a:ext cx="12191981" cy="6857990"/>
          </a:xfrm>
          <a:prstGeom prst="rect">
            <a:avLst/>
          </a:prstGeom>
        </p:spPr>
      </p:pic>
      <p:sp>
        <p:nvSpPr>
          <p:cNvPr id="25" name="Freeform: Shape 24">
            <a:extLst>
              <a:ext uri="{FF2B5EF4-FFF2-40B4-BE49-F238E27FC236}">
                <a16:creationId xmlns:a16="http://schemas.microsoft.com/office/drawing/2014/main" id="{19C537B0-73BE-41E7-8BD7-CC603DD2BE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1470" y="1689814"/>
            <a:ext cx="6140530" cy="4647338"/>
          </a:xfrm>
          <a:custGeom>
            <a:avLst/>
            <a:gdLst>
              <a:gd name="connsiteX0" fmla="*/ 3354001 w 6140530"/>
              <a:gd name="connsiteY0" fmla="*/ 1219 h 4626714"/>
              <a:gd name="connsiteX1" fmla="*/ 4854691 w 6140530"/>
              <a:gd name="connsiteY1" fmla="*/ 125683 h 4626714"/>
              <a:gd name="connsiteX2" fmla="*/ 6093602 w 6140530"/>
              <a:gd name="connsiteY2" fmla="*/ 1013600 h 4626714"/>
              <a:gd name="connsiteX3" fmla="*/ 6140530 w 6140530"/>
              <a:gd name="connsiteY3" fmla="*/ 1110875 h 4626714"/>
              <a:gd name="connsiteX4" fmla="*/ 6140530 w 6140530"/>
              <a:gd name="connsiteY4" fmla="*/ 3914197 h 4626714"/>
              <a:gd name="connsiteX5" fmla="*/ 6123285 w 6140530"/>
              <a:gd name="connsiteY5" fmla="*/ 3940855 h 4626714"/>
              <a:gd name="connsiteX6" fmla="*/ 6022119 w 6140530"/>
              <a:gd name="connsiteY6" fmla="*/ 4052713 h 4626714"/>
              <a:gd name="connsiteX7" fmla="*/ 2791676 w 6140530"/>
              <a:gd name="connsiteY7" fmla="*/ 4623624 h 4626714"/>
              <a:gd name="connsiteX8" fmla="*/ 0 w 6140530"/>
              <a:gd name="connsiteY8" fmla="*/ 4180103 h 4626714"/>
              <a:gd name="connsiteX9" fmla="*/ 486444 w 6140530"/>
              <a:gd name="connsiteY9" fmla="*/ 3598665 h 4626714"/>
              <a:gd name="connsiteX10" fmla="*/ 701119 w 6140530"/>
              <a:gd name="connsiteY10" fmla="*/ 1679227 h 4626714"/>
              <a:gd name="connsiteX11" fmla="*/ 3354001 w 6140530"/>
              <a:gd name="connsiteY11" fmla="*/ 1219 h 4626714"/>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 name="connsiteX0" fmla="*/ 3354001 w 6140530"/>
              <a:gd name="connsiteY0" fmla="*/ 1219 h 4647338"/>
              <a:gd name="connsiteX1" fmla="*/ 4854691 w 6140530"/>
              <a:gd name="connsiteY1" fmla="*/ 125683 h 4647338"/>
              <a:gd name="connsiteX2" fmla="*/ 6093602 w 6140530"/>
              <a:gd name="connsiteY2" fmla="*/ 1013600 h 4647338"/>
              <a:gd name="connsiteX3" fmla="*/ 6140530 w 6140530"/>
              <a:gd name="connsiteY3" fmla="*/ 1110875 h 4647338"/>
              <a:gd name="connsiteX4" fmla="*/ 6140530 w 6140530"/>
              <a:gd name="connsiteY4" fmla="*/ 3914197 h 4647338"/>
              <a:gd name="connsiteX5" fmla="*/ 6123285 w 6140530"/>
              <a:gd name="connsiteY5" fmla="*/ 3940855 h 4647338"/>
              <a:gd name="connsiteX6" fmla="*/ 6022119 w 6140530"/>
              <a:gd name="connsiteY6" fmla="*/ 4052713 h 4647338"/>
              <a:gd name="connsiteX7" fmla="*/ 2791676 w 6140530"/>
              <a:gd name="connsiteY7" fmla="*/ 4623624 h 4647338"/>
              <a:gd name="connsiteX8" fmla="*/ 0 w 6140530"/>
              <a:gd name="connsiteY8" fmla="*/ 4180103 h 4647338"/>
              <a:gd name="connsiteX9" fmla="*/ 486444 w 6140530"/>
              <a:gd name="connsiteY9" fmla="*/ 3598665 h 4647338"/>
              <a:gd name="connsiteX10" fmla="*/ 701119 w 6140530"/>
              <a:gd name="connsiteY10" fmla="*/ 1679227 h 4647338"/>
              <a:gd name="connsiteX11" fmla="*/ 3354001 w 6140530"/>
              <a:gd name="connsiteY11" fmla="*/ 1219 h 4647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40530" h="4647338">
                <a:moveTo>
                  <a:pt x="3354001" y="1219"/>
                </a:moveTo>
                <a:cubicBezTo>
                  <a:pt x="4004435" y="-11736"/>
                  <a:pt x="4587960" y="81931"/>
                  <a:pt x="4854691" y="125683"/>
                </a:cubicBezTo>
                <a:cubicBezTo>
                  <a:pt x="5569674" y="248878"/>
                  <a:pt x="5884365" y="614355"/>
                  <a:pt x="6093602" y="1013600"/>
                </a:cubicBezTo>
                <a:lnTo>
                  <a:pt x="6140530" y="1110875"/>
                </a:lnTo>
                <a:lnTo>
                  <a:pt x="6140530" y="3914197"/>
                </a:lnTo>
                <a:lnTo>
                  <a:pt x="6123285" y="3940855"/>
                </a:lnTo>
                <a:cubicBezTo>
                  <a:pt x="6092119" y="3981849"/>
                  <a:pt x="6058441" y="4019304"/>
                  <a:pt x="6022119" y="4052713"/>
                </a:cubicBezTo>
                <a:cubicBezTo>
                  <a:pt x="5440967" y="4587251"/>
                  <a:pt x="4022382" y="4706012"/>
                  <a:pt x="2791676" y="4623624"/>
                </a:cubicBezTo>
                <a:cubicBezTo>
                  <a:pt x="1788243" y="4556450"/>
                  <a:pt x="990667" y="4345015"/>
                  <a:pt x="0" y="4180103"/>
                </a:cubicBezTo>
                <a:cubicBezTo>
                  <a:pt x="0" y="4180103"/>
                  <a:pt x="445100" y="4042167"/>
                  <a:pt x="486444" y="3598665"/>
                </a:cubicBezTo>
                <a:cubicBezTo>
                  <a:pt x="526106" y="3207312"/>
                  <a:pt x="513958" y="2340421"/>
                  <a:pt x="701119" y="1679227"/>
                </a:cubicBezTo>
                <a:cubicBezTo>
                  <a:pt x="1000026" y="340576"/>
                  <a:pt x="2269944" y="22811"/>
                  <a:pt x="3354001" y="121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5757CFF1-20F6-4EF6-83FA-264F652F4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47219">
            <a:off x="6227678" y="1604682"/>
            <a:ext cx="6095974" cy="4725794"/>
          </a:xfrm>
          <a:custGeom>
            <a:avLst/>
            <a:gdLst>
              <a:gd name="connsiteX0" fmla="*/ -39 w 914430"/>
              <a:gd name="connsiteY0" fmla="*/ 747812 h 753584"/>
              <a:gd name="connsiteX1" fmla="*/ 400011 w 914430"/>
              <a:gd name="connsiteY1" fmla="*/ 737144 h 753584"/>
              <a:gd name="connsiteX2" fmla="*/ 891787 w 914430"/>
              <a:gd name="connsiteY2" fmla="*/ 487303 h 753584"/>
              <a:gd name="connsiteX3" fmla="*/ 665854 w 914430"/>
              <a:gd name="connsiteY3" fmla="*/ 3528 h 753584"/>
              <a:gd name="connsiteX4" fmla="*/ 136835 w 914430"/>
              <a:gd name="connsiteY4" fmla="*/ 319854 h 753584"/>
              <a:gd name="connsiteX5" fmla="*/ 134168 w 914430"/>
              <a:gd name="connsiteY5" fmla="*/ 630845 h 753584"/>
              <a:gd name="connsiteX6" fmla="*/ -39 w 914430"/>
              <a:gd name="connsiteY6" fmla="*/ 747812 h 753584"/>
              <a:gd name="connsiteX0" fmla="*/ 0 w 855235"/>
              <a:gd name="connsiteY0" fmla="*/ 741453 h 759943"/>
              <a:gd name="connsiteX1" fmla="*/ 340855 w 855235"/>
              <a:gd name="connsiteY1" fmla="*/ 737153 h 759943"/>
              <a:gd name="connsiteX2" fmla="*/ 832631 w 855235"/>
              <a:gd name="connsiteY2" fmla="*/ 487312 h 759943"/>
              <a:gd name="connsiteX3" fmla="*/ 606698 w 855235"/>
              <a:gd name="connsiteY3" fmla="*/ 3537 h 759943"/>
              <a:gd name="connsiteX4" fmla="*/ 77679 w 855235"/>
              <a:gd name="connsiteY4" fmla="*/ 319863 h 759943"/>
              <a:gd name="connsiteX5" fmla="*/ 75012 w 855235"/>
              <a:gd name="connsiteY5" fmla="*/ 630854 h 759943"/>
              <a:gd name="connsiteX6" fmla="*/ 0 w 855235"/>
              <a:gd name="connsiteY6" fmla="*/ 741453 h 759943"/>
              <a:gd name="connsiteX0" fmla="*/ 0 w 850882"/>
              <a:gd name="connsiteY0" fmla="*/ 741453 h 766485"/>
              <a:gd name="connsiteX1" fmla="*/ 348748 w 850882"/>
              <a:gd name="connsiteY1" fmla="*/ 746704 h 766485"/>
              <a:gd name="connsiteX2" fmla="*/ 832631 w 850882"/>
              <a:gd name="connsiteY2" fmla="*/ 487312 h 766485"/>
              <a:gd name="connsiteX3" fmla="*/ 606698 w 850882"/>
              <a:gd name="connsiteY3" fmla="*/ 3537 h 766485"/>
              <a:gd name="connsiteX4" fmla="*/ 77679 w 850882"/>
              <a:gd name="connsiteY4" fmla="*/ 319863 h 766485"/>
              <a:gd name="connsiteX5" fmla="*/ 75012 w 850882"/>
              <a:gd name="connsiteY5" fmla="*/ 630854 h 766485"/>
              <a:gd name="connsiteX6" fmla="*/ 0 w 850882"/>
              <a:gd name="connsiteY6" fmla="*/ 741453 h 766485"/>
              <a:gd name="connsiteX0" fmla="*/ 0 w 850882"/>
              <a:gd name="connsiteY0" fmla="*/ 741453 h 764365"/>
              <a:gd name="connsiteX1" fmla="*/ 348748 w 850882"/>
              <a:gd name="connsiteY1" fmla="*/ 746704 h 764365"/>
              <a:gd name="connsiteX2" fmla="*/ 832631 w 850882"/>
              <a:gd name="connsiteY2" fmla="*/ 487312 h 764365"/>
              <a:gd name="connsiteX3" fmla="*/ 606698 w 850882"/>
              <a:gd name="connsiteY3" fmla="*/ 3537 h 764365"/>
              <a:gd name="connsiteX4" fmla="*/ 77679 w 850882"/>
              <a:gd name="connsiteY4" fmla="*/ 319863 h 764365"/>
              <a:gd name="connsiteX5" fmla="*/ 75012 w 850882"/>
              <a:gd name="connsiteY5" fmla="*/ 630854 h 764365"/>
              <a:gd name="connsiteX6" fmla="*/ 0 w 850882"/>
              <a:gd name="connsiteY6" fmla="*/ 741453 h 764365"/>
              <a:gd name="connsiteX0" fmla="*/ 0 w 832466"/>
              <a:gd name="connsiteY0" fmla="*/ 731902 h 763437"/>
              <a:gd name="connsiteX1" fmla="*/ 330332 w 832466"/>
              <a:gd name="connsiteY1" fmla="*/ 746704 h 763437"/>
              <a:gd name="connsiteX2" fmla="*/ 814215 w 832466"/>
              <a:gd name="connsiteY2" fmla="*/ 487312 h 763437"/>
              <a:gd name="connsiteX3" fmla="*/ 588282 w 832466"/>
              <a:gd name="connsiteY3" fmla="*/ 3537 h 763437"/>
              <a:gd name="connsiteX4" fmla="*/ 59263 w 832466"/>
              <a:gd name="connsiteY4" fmla="*/ 319863 h 763437"/>
              <a:gd name="connsiteX5" fmla="*/ 56596 w 832466"/>
              <a:gd name="connsiteY5" fmla="*/ 630854 h 763437"/>
              <a:gd name="connsiteX6" fmla="*/ 0 w 832466"/>
              <a:gd name="connsiteY6" fmla="*/ 731902 h 763437"/>
              <a:gd name="connsiteX0" fmla="*/ 0 w 831373"/>
              <a:gd name="connsiteY0" fmla="*/ 731902 h 763086"/>
              <a:gd name="connsiteX1" fmla="*/ 330332 w 831373"/>
              <a:gd name="connsiteY1" fmla="*/ 746704 h 763086"/>
              <a:gd name="connsiteX2" fmla="*/ 812900 w 831373"/>
              <a:gd name="connsiteY2" fmla="*/ 492088 h 763086"/>
              <a:gd name="connsiteX3" fmla="*/ 588282 w 831373"/>
              <a:gd name="connsiteY3" fmla="*/ 3537 h 763086"/>
              <a:gd name="connsiteX4" fmla="*/ 59263 w 831373"/>
              <a:gd name="connsiteY4" fmla="*/ 319863 h 763086"/>
              <a:gd name="connsiteX5" fmla="*/ 56596 w 831373"/>
              <a:gd name="connsiteY5" fmla="*/ 630854 h 763086"/>
              <a:gd name="connsiteX6" fmla="*/ 0 w 831373"/>
              <a:gd name="connsiteY6" fmla="*/ 731902 h 763086"/>
              <a:gd name="connsiteX0" fmla="*/ 0 w 830248"/>
              <a:gd name="connsiteY0" fmla="*/ 731902 h 763086"/>
              <a:gd name="connsiteX1" fmla="*/ 330332 w 830248"/>
              <a:gd name="connsiteY1" fmla="*/ 746704 h 763086"/>
              <a:gd name="connsiteX2" fmla="*/ 812900 w 830248"/>
              <a:gd name="connsiteY2" fmla="*/ 492088 h 763086"/>
              <a:gd name="connsiteX3" fmla="*/ 588282 w 830248"/>
              <a:gd name="connsiteY3" fmla="*/ 3537 h 763086"/>
              <a:gd name="connsiteX4" fmla="*/ 59263 w 830248"/>
              <a:gd name="connsiteY4" fmla="*/ 319863 h 763086"/>
              <a:gd name="connsiteX5" fmla="*/ 56596 w 830248"/>
              <a:gd name="connsiteY5" fmla="*/ 630854 h 763086"/>
              <a:gd name="connsiteX6" fmla="*/ 0 w 830248"/>
              <a:gd name="connsiteY6" fmla="*/ 731902 h 763086"/>
              <a:gd name="connsiteX0" fmla="*/ 0 w 828752"/>
              <a:gd name="connsiteY0" fmla="*/ 731902 h 769484"/>
              <a:gd name="connsiteX1" fmla="*/ 367164 w 828752"/>
              <a:gd name="connsiteY1" fmla="*/ 754664 h 769484"/>
              <a:gd name="connsiteX2" fmla="*/ 812900 w 828752"/>
              <a:gd name="connsiteY2" fmla="*/ 492088 h 769484"/>
              <a:gd name="connsiteX3" fmla="*/ 588282 w 828752"/>
              <a:gd name="connsiteY3" fmla="*/ 3537 h 769484"/>
              <a:gd name="connsiteX4" fmla="*/ 59263 w 828752"/>
              <a:gd name="connsiteY4" fmla="*/ 319863 h 769484"/>
              <a:gd name="connsiteX5" fmla="*/ 56596 w 828752"/>
              <a:gd name="connsiteY5" fmla="*/ 630854 h 769484"/>
              <a:gd name="connsiteX6" fmla="*/ 0 w 828752"/>
              <a:gd name="connsiteY6" fmla="*/ 731902 h 769484"/>
              <a:gd name="connsiteX0" fmla="*/ 0 w 828752"/>
              <a:gd name="connsiteY0" fmla="*/ 731902 h 761354"/>
              <a:gd name="connsiteX1" fmla="*/ 367164 w 828752"/>
              <a:gd name="connsiteY1" fmla="*/ 754664 h 761354"/>
              <a:gd name="connsiteX2" fmla="*/ 812900 w 828752"/>
              <a:gd name="connsiteY2" fmla="*/ 492088 h 761354"/>
              <a:gd name="connsiteX3" fmla="*/ 588282 w 828752"/>
              <a:gd name="connsiteY3" fmla="*/ 3537 h 761354"/>
              <a:gd name="connsiteX4" fmla="*/ 59263 w 828752"/>
              <a:gd name="connsiteY4" fmla="*/ 319863 h 761354"/>
              <a:gd name="connsiteX5" fmla="*/ 56596 w 828752"/>
              <a:gd name="connsiteY5" fmla="*/ 630854 h 761354"/>
              <a:gd name="connsiteX6" fmla="*/ 0 w 828752"/>
              <a:gd name="connsiteY6" fmla="*/ 731902 h 761354"/>
              <a:gd name="connsiteX0" fmla="*/ 0 w 828286"/>
              <a:gd name="connsiteY0" fmla="*/ 731902 h 764135"/>
              <a:gd name="connsiteX1" fmla="*/ 373741 w 828286"/>
              <a:gd name="connsiteY1" fmla="*/ 757848 h 764135"/>
              <a:gd name="connsiteX2" fmla="*/ 812900 w 828286"/>
              <a:gd name="connsiteY2" fmla="*/ 492088 h 764135"/>
              <a:gd name="connsiteX3" fmla="*/ 588282 w 828286"/>
              <a:gd name="connsiteY3" fmla="*/ 3537 h 764135"/>
              <a:gd name="connsiteX4" fmla="*/ 59263 w 828286"/>
              <a:gd name="connsiteY4" fmla="*/ 319863 h 764135"/>
              <a:gd name="connsiteX5" fmla="*/ 56596 w 828286"/>
              <a:gd name="connsiteY5" fmla="*/ 630854 h 764135"/>
              <a:gd name="connsiteX6" fmla="*/ 0 w 828286"/>
              <a:gd name="connsiteY6" fmla="*/ 731902 h 764135"/>
              <a:gd name="connsiteX0" fmla="*/ 0 w 847652"/>
              <a:gd name="connsiteY0" fmla="*/ 731902 h 764135"/>
              <a:gd name="connsiteX1" fmla="*/ 373741 w 847652"/>
              <a:gd name="connsiteY1" fmla="*/ 757848 h 764135"/>
              <a:gd name="connsiteX2" fmla="*/ 812900 w 847652"/>
              <a:gd name="connsiteY2" fmla="*/ 492088 h 764135"/>
              <a:gd name="connsiteX3" fmla="*/ 794101 w 847652"/>
              <a:gd name="connsiteY3" fmla="*/ 187195 h 764135"/>
              <a:gd name="connsiteX4" fmla="*/ 588282 w 847652"/>
              <a:gd name="connsiteY4" fmla="*/ 3537 h 764135"/>
              <a:gd name="connsiteX5" fmla="*/ 59263 w 847652"/>
              <a:gd name="connsiteY5" fmla="*/ 319863 h 764135"/>
              <a:gd name="connsiteX6" fmla="*/ 56596 w 847652"/>
              <a:gd name="connsiteY6" fmla="*/ 630854 h 764135"/>
              <a:gd name="connsiteX7" fmla="*/ 0 w 847652"/>
              <a:gd name="connsiteY7" fmla="*/ 731902 h 764135"/>
              <a:gd name="connsiteX0" fmla="*/ 0 w 843619"/>
              <a:gd name="connsiteY0" fmla="*/ 731902 h 766005"/>
              <a:gd name="connsiteX1" fmla="*/ 373741 w 843619"/>
              <a:gd name="connsiteY1" fmla="*/ 757848 h 766005"/>
              <a:gd name="connsiteX2" fmla="*/ 807052 w 843619"/>
              <a:gd name="connsiteY2" fmla="*/ 579654 h 766005"/>
              <a:gd name="connsiteX3" fmla="*/ 794101 w 843619"/>
              <a:gd name="connsiteY3" fmla="*/ 187195 h 766005"/>
              <a:gd name="connsiteX4" fmla="*/ 588282 w 843619"/>
              <a:gd name="connsiteY4" fmla="*/ 3537 h 766005"/>
              <a:gd name="connsiteX5" fmla="*/ 59263 w 843619"/>
              <a:gd name="connsiteY5" fmla="*/ 319863 h 766005"/>
              <a:gd name="connsiteX6" fmla="*/ 56596 w 843619"/>
              <a:gd name="connsiteY6" fmla="*/ 630854 h 766005"/>
              <a:gd name="connsiteX7" fmla="*/ 0 w 843619"/>
              <a:gd name="connsiteY7" fmla="*/ 731902 h 766005"/>
              <a:gd name="connsiteX0" fmla="*/ 0 w 838949"/>
              <a:gd name="connsiteY0" fmla="*/ 731902 h 764478"/>
              <a:gd name="connsiteX1" fmla="*/ 373741 w 838949"/>
              <a:gd name="connsiteY1" fmla="*/ 757848 h 764478"/>
              <a:gd name="connsiteX2" fmla="*/ 799956 w 838949"/>
              <a:gd name="connsiteY2" fmla="*/ 602289 h 764478"/>
              <a:gd name="connsiteX3" fmla="*/ 794101 w 838949"/>
              <a:gd name="connsiteY3" fmla="*/ 187195 h 764478"/>
              <a:gd name="connsiteX4" fmla="*/ 588282 w 838949"/>
              <a:gd name="connsiteY4" fmla="*/ 3537 h 764478"/>
              <a:gd name="connsiteX5" fmla="*/ 59263 w 838949"/>
              <a:gd name="connsiteY5" fmla="*/ 319863 h 764478"/>
              <a:gd name="connsiteX6" fmla="*/ 56596 w 838949"/>
              <a:gd name="connsiteY6" fmla="*/ 630854 h 764478"/>
              <a:gd name="connsiteX7" fmla="*/ 0 w 838949"/>
              <a:gd name="connsiteY7" fmla="*/ 731902 h 764478"/>
              <a:gd name="connsiteX0" fmla="*/ 0 w 844858"/>
              <a:gd name="connsiteY0" fmla="*/ 731902 h 764478"/>
              <a:gd name="connsiteX1" fmla="*/ 373741 w 844858"/>
              <a:gd name="connsiteY1" fmla="*/ 757848 h 764478"/>
              <a:gd name="connsiteX2" fmla="*/ 799956 w 844858"/>
              <a:gd name="connsiteY2" fmla="*/ 602289 h 764478"/>
              <a:gd name="connsiteX3" fmla="*/ 794101 w 844858"/>
              <a:gd name="connsiteY3" fmla="*/ 187195 h 764478"/>
              <a:gd name="connsiteX4" fmla="*/ 588282 w 844858"/>
              <a:gd name="connsiteY4" fmla="*/ 3537 h 764478"/>
              <a:gd name="connsiteX5" fmla="*/ 59263 w 844858"/>
              <a:gd name="connsiteY5" fmla="*/ 319863 h 764478"/>
              <a:gd name="connsiteX6" fmla="*/ 56596 w 844858"/>
              <a:gd name="connsiteY6" fmla="*/ 630854 h 764478"/>
              <a:gd name="connsiteX7" fmla="*/ 0 w 844858"/>
              <a:gd name="connsiteY7" fmla="*/ 731902 h 764478"/>
              <a:gd name="connsiteX0" fmla="*/ 0 w 841989"/>
              <a:gd name="connsiteY0" fmla="*/ 731902 h 763721"/>
              <a:gd name="connsiteX1" fmla="*/ 373741 w 841989"/>
              <a:gd name="connsiteY1" fmla="*/ 757848 h 763721"/>
              <a:gd name="connsiteX2" fmla="*/ 795517 w 841989"/>
              <a:gd name="connsiteY2" fmla="*/ 613716 h 763721"/>
              <a:gd name="connsiteX3" fmla="*/ 794101 w 841989"/>
              <a:gd name="connsiteY3" fmla="*/ 187195 h 763721"/>
              <a:gd name="connsiteX4" fmla="*/ 588282 w 841989"/>
              <a:gd name="connsiteY4" fmla="*/ 3537 h 763721"/>
              <a:gd name="connsiteX5" fmla="*/ 59263 w 841989"/>
              <a:gd name="connsiteY5" fmla="*/ 319863 h 763721"/>
              <a:gd name="connsiteX6" fmla="*/ 56596 w 841989"/>
              <a:gd name="connsiteY6" fmla="*/ 630854 h 763721"/>
              <a:gd name="connsiteX7" fmla="*/ 0 w 841989"/>
              <a:gd name="connsiteY7" fmla="*/ 731902 h 763721"/>
              <a:gd name="connsiteX0" fmla="*/ 0 w 836040"/>
              <a:gd name="connsiteY0" fmla="*/ 731902 h 763528"/>
              <a:gd name="connsiteX1" fmla="*/ 375521 w 836040"/>
              <a:gd name="connsiteY1" fmla="*/ 757630 h 763528"/>
              <a:gd name="connsiteX2" fmla="*/ 795517 w 836040"/>
              <a:gd name="connsiteY2" fmla="*/ 613716 h 763528"/>
              <a:gd name="connsiteX3" fmla="*/ 794101 w 836040"/>
              <a:gd name="connsiteY3" fmla="*/ 187195 h 763528"/>
              <a:gd name="connsiteX4" fmla="*/ 588282 w 836040"/>
              <a:gd name="connsiteY4" fmla="*/ 3537 h 763528"/>
              <a:gd name="connsiteX5" fmla="*/ 59263 w 836040"/>
              <a:gd name="connsiteY5" fmla="*/ 319863 h 763528"/>
              <a:gd name="connsiteX6" fmla="*/ 56596 w 836040"/>
              <a:gd name="connsiteY6" fmla="*/ 630854 h 763528"/>
              <a:gd name="connsiteX7" fmla="*/ 0 w 836040"/>
              <a:gd name="connsiteY7" fmla="*/ 731902 h 763528"/>
              <a:gd name="connsiteX0" fmla="*/ 0 w 836040"/>
              <a:gd name="connsiteY0" fmla="*/ 731902 h 761256"/>
              <a:gd name="connsiteX1" fmla="*/ 375521 w 836040"/>
              <a:gd name="connsiteY1" fmla="*/ 757630 h 761256"/>
              <a:gd name="connsiteX2" fmla="*/ 795517 w 836040"/>
              <a:gd name="connsiteY2" fmla="*/ 613716 h 761256"/>
              <a:gd name="connsiteX3" fmla="*/ 794101 w 836040"/>
              <a:gd name="connsiteY3" fmla="*/ 187195 h 761256"/>
              <a:gd name="connsiteX4" fmla="*/ 588282 w 836040"/>
              <a:gd name="connsiteY4" fmla="*/ 3537 h 761256"/>
              <a:gd name="connsiteX5" fmla="*/ 59263 w 836040"/>
              <a:gd name="connsiteY5" fmla="*/ 319863 h 761256"/>
              <a:gd name="connsiteX6" fmla="*/ 56596 w 836040"/>
              <a:gd name="connsiteY6" fmla="*/ 630854 h 761256"/>
              <a:gd name="connsiteX7" fmla="*/ 0 w 836040"/>
              <a:gd name="connsiteY7" fmla="*/ 731902 h 761256"/>
              <a:gd name="connsiteX0" fmla="*/ 794101 w 837028"/>
              <a:gd name="connsiteY0" fmla="*/ 187195 h 761256"/>
              <a:gd name="connsiteX1" fmla="*/ 588282 w 837028"/>
              <a:gd name="connsiteY1" fmla="*/ 3537 h 761256"/>
              <a:gd name="connsiteX2" fmla="*/ 59263 w 837028"/>
              <a:gd name="connsiteY2" fmla="*/ 319863 h 761256"/>
              <a:gd name="connsiteX3" fmla="*/ 56596 w 837028"/>
              <a:gd name="connsiteY3" fmla="*/ 630854 h 761256"/>
              <a:gd name="connsiteX4" fmla="*/ 0 w 837028"/>
              <a:gd name="connsiteY4" fmla="*/ 731902 h 761256"/>
              <a:gd name="connsiteX5" fmla="*/ 375521 w 837028"/>
              <a:gd name="connsiteY5" fmla="*/ 757630 h 761256"/>
              <a:gd name="connsiteX6" fmla="*/ 795517 w 837028"/>
              <a:gd name="connsiteY6" fmla="*/ 613716 h 761256"/>
              <a:gd name="connsiteX7" fmla="*/ 806268 w 837028"/>
              <a:gd name="connsiteY7" fmla="*/ 201919 h 761256"/>
              <a:gd name="connsiteX0" fmla="*/ 794101 w 795517"/>
              <a:gd name="connsiteY0" fmla="*/ 187195 h 761256"/>
              <a:gd name="connsiteX1" fmla="*/ 588282 w 795517"/>
              <a:gd name="connsiteY1" fmla="*/ 3537 h 761256"/>
              <a:gd name="connsiteX2" fmla="*/ 59263 w 795517"/>
              <a:gd name="connsiteY2" fmla="*/ 319863 h 761256"/>
              <a:gd name="connsiteX3" fmla="*/ 56596 w 795517"/>
              <a:gd name="connsiteY3" fmla="*/ 630854 h 761256"/>
              <a:gd name="connsiteX4" fmla="*/ 0 w 795517"/>
              <a:gd name="connsiteY4" fmla="*/ 731902 h 761256"/>
              <a:gd name="connsiteX5" fmla="*/ 375521 w 795517"/>
              <a:gd name="connsiteY5" fmla="*/ 757630 h 761256"/>
              <a:gd name="connsiteX6" fmla="*/ 795517 w 795517"/>
              <a:gd name="connsiteY6" fmla="*/ 613716 h 76125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4776"/>
              <a:gd name="connsiteX1" fmla="*/ 588282 w 811137"/>
              <a:gd name="connsiteY1" fmla="*/ 3537 h 764776"/>
              <a:gd name="connsiteX2" fmla="*/ 59263 w 811137"/>
              <a:gd name="connsiteY2" fmla="*/ 319863 h 764776"/>
              <a:gd name="connsiteX3" fmla="*/ 56596 w 811137"/>
              <a:gd name="connsiteY3" fmla="*/ 630854 h 764776"/>
              <a:gd name="connsiteX4" fmla="*/ 0 w 811137"/>
              <a:gd name="connsiteY4" fmla="*/ 731902 h 764776"/>
              <a:gd name="connsiteX5" fmla="*/ 375521 w 811137"/>
              <a:gd name="connsiteY5" fmla="*/ 757630 h 764776"/>
              <a:gd name="connsiteX6" fmla="*/ 811137 w 811137"/>
              <a:gd name="connsiteY6" fmla="*/ 595001 h 764776"/>
              <a:gd name="connsiteX0" fmla="*/ 794101 w 811137"/>
              <a:gd name="connsiteY0" fmla="*/ 187195 h 760393"/>
              <a:gd name="connsiteX1" fmla="*/ 588282 w 811137"/>
              <a:gd name="connsiteY1" fmla="*/ 3537 h 760393"/>
              <a:gd name="connsiteX2" fmla="*/ 59263 w 811137"/>
              <a:gd name="connsiteY2" fmla="*/ 319863 h 760393"/>
              <a:gd name="connsiteX3" fmla="*/ 56596 w 811137"/>
              <a:gd name="connsiteY3" fmla="*/ 630854 h 760393"/>
              <a:gd name="connsiteX4" fmla="*/ 0 w 811137"/>
              <a:gd name="connsiteY4" fmla="*/ 731902 h 760393"/>
              <a:gd name="connsiteX5" fmla="*/ 375521 w 811137"/>
              <a:gd name="connsiteY5" fmla="*/ 757630 h 760393"/>
              <a:gd name="connsiteX6" fmla="*/ 811137 w 811137"/>
              <a:gd name="connsiteY6" fmla="*/ 595001 h 760393"/>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94101 w 811137"/>
              <a:gd name="connsiteY0" fmla="*/ 187195 h 759446"/>
              <a:gd name="connsiteX1" fmla="*/ 588282 w 811137"/>
              <a:gd name="connsiteY1" fmla="*/ 3537 h 759446"/>
              <a:gd name="connsiteX2" fmla="*/ 59263 w 811137"/>
              <a:gd name="connsiteY2" fmla="*/ 319863 h 759446"/>
              <a:gd name="connsiteX3" fmla="*/ 56596 w 811137"/>
              <a:gd name="connsiteY3" fmla="*/ 630854 h 759446"/>
              <a:gd name="connsiteX4" fmla="*/ 0 w 811137"/>
              <a:gd name="connsiteY4" fmla="*/ 731902 h 759446"/>
              <a:gd name="connsiteX5" fmla="*/ 375521 w 811137"/>
              <a:gd name="connsiteY5" fmla="*/ 757630 h 759446"/>
              <a:gd name="connsiteX6" fmla="*/ 811137 w 811137"/>
              <a:gd name="connsiteY6" fmla="*/ 595001 h 759446"/>
              <a:gd name="connsiteX0" fmla="*/ 775015 w 811137"/>
              <a:gd name="connsiteY0" fmla="*/ 150490 h 761199"/>
              <a:gd name="connsiteX1" fmla="*/ 588282 w 811137"/>
              <a:gd name="connsiteY1" fmla="*/ 5290 h 761199"/>
              <a:gd name="connsiteX2" fmla="*/ 59263 w 811137"/>
              <a:gd name="connsiteY2" fmla="*/ 321616 h 761199"/>
              <a:gd name="connsiteX3" fmla="*/ 56596 w 811137"/>
              <a:gd name="connsiteY3" fmla="*/ 632607 h 761199"/>
              <a:gd name="connsiteX4" fmla="*/ 0 w 811137"/>
              <a:gd name="connsiteY4" fmla="*/ 733655 h 761199"/>
              <a:gd name="connsiteX5" fmla="*/ 375521 w 811137"/>
              <a:gd name="connsiteY5" fmla="*/ 759383 h 761199"/>
              <a:gd name="connsiteX6" fmla="*/ 811137 w 811137"/>
              <a:gd name="connsiteY6" fmla="*/ 596754 h 761199"/>
              <a:gd name="connsiteX0" fmla="*/ 775015 w 811137"/>
              <a:gd name="connsiteY0" fmla="*/ 148838 h 759547"/>
              <a:gd name="connsiteX1" fmla="*/ 588282 w 811137"/>
              <a:gd name="connsiteY1" fmla="*/ 3638 h 759547"/>
              <a:gd name="connsiteX2" fmla="*/ 59263 w 811137"/>
              <a:gd name="connsiteY2" fmla="*/ 319964 h 759547"/>
              <a:gd name="connsiteX3" fmla="*/ 56596 w 811137"/>
              <a:gd name="connsiteY3" fmla="*/ 630955 h 759547"/>
              <a:gd name="connsiteX4" fmla="*/ 0 w 811137"/>
              <a:gd name="connsiteY4" fmla="*/ 732003 h 759547"/>
              <a:gd name="connsiteX5" fmla="*/ 375521 w 811137"/>
              <a:gd name="connsiteY5" fmla="*/ 757731 h 759547"/>
              <a:gd name="connsiteX6" fmla="*/ 811137 w 811137"/>
              <a:gd name="connsiteY6" fmla="*/ 595102 h 759547"/>
              <a:gd name="connsiteX0" fmla="*/ 775015 w 811137"/>
              <a:gd name="connsiteY0" fmla="*/ 149039 h 759748"/>
              <a:gd name="connsiteX1" fmla="*/ 588282 w 811137"/>
              <a:gd name="connsiteY1" fmla="*/ 3839 h 759748"/>
              <a:gd name="connsiteX2" fmla="*/ 59263 w 811137"/>
              <a:gd name="connsiteY2" fmla="*/ 320165 h 759748"/>
              <a:gd name="connsiteX3" fmla="*/ 56596 w 811137"/>
              <a:gd name="connsiteY3" fmla="*/ 631156 h 759748"/>
              <a:gd name="connsiteX4" fmla="*/ 0 w 811137"/>
              <a:gd name="connsiteY4" fmla="*/ 732204 h 759748"/>
              <a:gd name="connsiteX5" fmla="*/ 375521 w 811137"/>
              <a:gd name="connsiteY5" fmla="*/ 757932 h 759748"/>
              <a:gd name="connsiteX6" fmla="*/ 811137 w 811137"/>
              <a:gd name="connsiteY6" fmla="*/ 595303 h 759748"/>
              <a:gd name="connsiteX0" fmla="*/ 775015 w 811137"/>
              <a:gd name="connsiteY0" fmla="*/ 148071 h 758780"/>
              <a:gd name="connsiteX1" fmla="*/ 588282 w 811137"/>
              <a:gd name="connsiteY1" fmla="*/ 2871 h 758780"/>
              <a:gd name="connsiteX2" fmla="*/ 59263 w 811137"/>
              <a:gd name="connsiteY2" fmla="*/ 319197 h 758780"/>
              <a:gd name="connsiteX3" fmla="*/ 56596 w 811137"/>
              <a:gd name="connsiteY3" fmla="*/ 630188 h 758780"/>
              <a:gd name="connsiteX4" fmla="*/ 0 w 811137"/>
              <a:gd name="connsiteY4" fmla="*/ 731236 h 758780"/>
              <a:gd name="connsiteX5" fmla="*/ 375521 w 811137"/>
              <a:gd name="connsiteY5" fmla="*/ 756964 h 758780"/>
              <a:gd name="connsiteX6" fmla="*/ 811137 w 811137"/>
              <a:gd name="connsiteY6" fmla="*/ 594335 h 758780"/>
              <a:gd name="connsiteX0" fmla="*/ 775015 w 811137"/>
              <a:gd name="connsiteY0" fmla="*/ 148702 h 759411"/>
              <a:gd name="connsiteX1" fmla="*/ 588282 w 811137"/>
              <a:gd name="connsiteY1" fmla="*/ 3502 h 759411"/>
              <a:gd name="connsiteX2" fmla="*/ 59263 w 811137"/>
              <a:gd name="connsiteY2" fmla="*/ 319828 h 759411"/>
              <a:gd name="connsiteX3" fmla="*/ 56596 w 811137"/>
              <a:gd name="connsiteY3" fmla="*/ 630819 h 759411"/>
              <a:gd name="connsiteX4" fmla="*/ 0 w 811137"/>
              <a:gd name="connsiteY4" fmla="*/ 731867 h 759411"/>
              <a:gd name="connsiteX5" fmla="*/ 375521 w 811137"/>
              <a:gd name="connsiteY5" fmla="*/ 757595 h 759411"/>
              <a:gd name="connsiteX6" fmla="*/ 811137 w 811137"/>
              <a:gd name="connsiteY6" fmla="*/ 594966 h 759411"/>
              <a:gd name="connsiteX0" fmla="*/ 775683 w 811137"/>
              <a:gd name="connsiteY0" fmla="*/ 146832 h 759671"/>
              <a:gd name="connsiteX1" fmla="*/ 588282 w 811137"/>
              <a:gd name="connsiteY1" fmla="*/ 3762 h 759671"/>
              <a:gd name="connsiteX2" fmla="*/ 59263 w 811137"/>
              <a:gd name="connsiteY2" fmla="*/ 320088 h 759671"/>
              <a:gd name="connsiteX3" fmla="*/ 56596 w 811137"/>
              <a:gd name="connsiteY3" fmla="*/ 631079 h 759671"/>
              <a:gd name="connsiteX4" fmla="*/ 0 w 811137"/>
              <a:gd name="connsiteY4" fmla="*/ 732127 h 759671"/>
              <a:gd name="connsiteX5" fmla="*/ 375521 w 811137"/>
              <a:gd name="connsiteY5" fmla="*/ 757855 h 759671"/>
              <a:gd name="connsiteX6" fmla="*/ 811137 w 811137"/>
              <a:gd name="connsiteY6" fmla="*/ 595226 h 759671"/>
              <a:gd name="connsiteX0" fmla="*/ 775683 w 811137"/>
              <a:gd name="connsiteY0" fmla="*/ 143132 h 755971"/>
              <a:gd name="connsiteX1" fmla="*/ 588282 w 811137"/>
              <a:gd name="connsiteY1" fmla="*/ 62 h 755971"/>
              <a:gd name="connsiteX2" fmla="*/ 59263 w 811137"/>
              <a:gd name="connsiteY2" fmla="*/ 316388 h 755971"/>
              <a:gd name="connsiteX3" fmla="*/ 56596 w 811137"/>
              <a:gd name="connsiteY3" fmla="*/ 627379 h 755971"/>
              <a:gd name="connsiteX4" fmla="*/ 0 w 811137"/>
              <a:gd name="connsiteY4" fmla="*/ 728427 h 755971"/>
              <a:gd name="connsiteX5" fmla="*/ 375521 w 811137"/>
              <a:gd name="connsiteY5" fmla="*/ 754155 h 755971"/>
              <a:gd name="connsiteX6" fmla="*/ 811137 w 811137"/>
              <a:gd name="connsiteY6" fmla="*/ 591526 h 755971"/>
              <a:gd name="connsiteX0" fmla="*/ 775683 w 811137"/>
              <a:gd name="connsiteY0" fmla="*/ 143690 h 756529"/>
              <a:gd name="connsiteX1" fmla="*/ 588282 w 811137"/>
              <a:gd name="connsiteY1" fmla="*/ 620 h 756529"/>
              <a:gd name="connsiteX2" fmla="*/ 59263 w 811137"/>
              <a:gd name="connsiteY2" fmla="*/ 316946 h 756529"/>
              <a:gd name="connsiteX3" fmla="*/ 56596 w 811137"/>
              <a:gd name="connsiteY3" fmla="*/ 627937 h 756529"/>
              <a:gd name="connsiteX4" fmla="*/ 0 w 811137"/>
              <a:gd name="connsiteY4" fmla="*/ 728985 h 756529"/>
              <a:gd name="connsiteX5" fmla="*/ 375521 w 811137"/>
              <a:gd name="connsiteY5" fmla="*/ 754713 h 756529"/>
              <a:gd name="connsiteX6" fmla="*/ 811137 w 811137"/>
              <a:gd name="connsiteY6" fmla="*/ 592084 h 756529"/>
              <a:gd name="connsiteX0" fmla="*/ 775683 w 811137"/>
              <a:gd name="connsiteY0" fmla="*/ 144363 h 757202"/>
              <a:gd name="connsiteX1" fmla="*/ 588282 w 811137"/>
              <a:gd name="connsiteY1" fmla="*/ 1293 h 757202"/>
              <a:gd name="connsiteX2" fmla="*/ 59263 w 811137"/>
              <a:gd name="connsiteY2" fmla="*/ 317619 h 757202"/>
              <a:gd name="connsiteX3" fmla="*/ 56596 w 811137"/>
              <a:gd name="connsiteY3" fmla="*/ 628610 h 757202"/>
              <a:gd name="connsiteX4" fmla="*/ 0 w 811137"/>
              <a:gd name="connsiteY4" fmla="*/ 729658 h 757202"/>
              <a:gd name="connsiteX5" fmla="*/ 375521 w 811137"/>
              <a:gd name="connsiteY5" fmla="*/ 755386 h 757202"/>
              <a:gd name="connsiteX6" fmla="*/ 811137 w 811137"/>
              <a:gd name="connsiteY6" fmla="*/ 592757 h 757202"/>
              <a:gd name="connsiteX0" fmla="*/ 775683 w 811137"/>
              <a:gd name="connsiteY0" fmla="*/ 145620 h 758459"/>
              <a:gd name="connsiteX1" fmla="*/ 588282 w 811137"/>
              <a:gd name="connsiteY1" fmla="*/ 2550 h 758459"/>
              <a:gd name="connsiteX2" fmla="*/ 59263 w 811137"/>
              <a:gd name="connsiteY2" fmla="*/ 318876 h 758459"/>
              <a:gd name="connsiteX3" fmla="*/ 56596 w 811137"/>
              <a:gd name="connsiteY3" fmla="*/ 629867 h 758459"/>
              <a:gd name="connsiteX4" fmla="*/ 0 w 811137"/>
              <a:gd name="connsiteY4" fmla="*/ 730915 h 758459"/>
              <a:gd name="connsiteX5" fmla="*/ 375521 w 811137"/>
              <a:gd name="connsiteY5" fmla="*/ 756643 h 758459"/>
              <a:gd name="connsiteX6" fmla="*/ 811137 w 811137"/>
              <a:gd name="connsiteY6" fmla="*/ 594014 h 758459"/>
              <a:gd name="connsiteX0" fmla="*/ 775683 w 811137"/>
              <a:gd name="connsiteY0" fmla="*/ 147658 h 760497"/>
              <a:gd name="connsiteX1" fmla="*/ 588282 w 811137"/>
              <a:gd name="connsiteY1" fmla="*/ 4588 h 760497"/>
              <a:gd name="connsiteX2" fmla="*/ 59263 w 811137"/>
              <a:gd name="connsiteY2" fmla="*/ 320914 h 760497"/>
              <a:gd name="connsiteX3" fmla="*/ 56596 w 811137"/>
              <a:gd name="connsiteY3" fmla="*/ 631905 h 760497"/>
              <a:gd name="connsiteX4" fmla="*/ 0 w 811137"/>
              <a:gd name="connsiteY4" fmla="*/ 732953 h 760497"/>
              <a:gd name="connsiteX5" fmla="*/ 375521 w 811137"/>
              <a:gd name="connsiteY5" fmla="*/ 758681 h 760497"/>
              <a:gd name="connsiteX6" fmla="*/ 811137 w 811137"/>
              <a:gd name="connsiteY6" fmla="*/ 596052 h 760497"/>
              <a:gd name="connsiteX0" fmla="*/ 775683 w 811137"/>
              <a:gd name="connsiteY0" fmla="*/ 148140 h 760979"/>
              <a:gd name="connsiteX1" fmla="*/ 588282 w 811137"/>
              <a:gd name="connsiteY1" fmla="*/ 5070 h 760979"/>
              <a:gd name="connsiteX2" fmla="*/ 59263 w 811137"/>
              <a:gd name="connsiteY2" fmla="*/ 321396 h 760979"/>
              <a:gd name="connsiteX3" fmla="*/ 56596 w 811137"/>
              <a:gd name="connsiteY3" fmla="*/ 632387 h 760979"/>
              <a:gd name="connsiteX4" fmla="*/ 0 w 811137"/>
              <a:gd name="connsiteY4" fmla="*/ 733435 h 760979"/>
              <a:gd name="connsiteX5" fmla="*/ 375521 w 811137"/>
              <a:gd name="connsiteY5" fmla="*/ 759163 h 760979"/>
              <a:gd name="connsiteX6" fmla="*/ 811137 w 811137"/>
              <a:gd name="connsiteY6" fmla="*/ 596534 h 760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1137" h="760979">
                <a:moveTo>
                  <a:pt x="775683" y="148140"/>
                </a:moveTo>
                <a:cubicBezTo>
                  <a:pt x="762064" y="122193"/>
                  <a:pt x="722979" y="17335"/>
                  <a:pt x="588282" y="5070"/>
                </a:cubicBezTo>
                <a:cubicBezTo>
                  <a:pt x="465944" y="-6070"/>
                  <a:pt x="93839" y="-29505"/>
                  <a:pt x="59263" y="321396"/>
                </a:cubicBezTo>
                <a:cubicBezTo>
                  <a:pt x="43357" y="430362"/>
                  <a:pt x="56596" y="569046"/>
                  <a:pt x="56596" y="632387"/>
                </a:cubicBezTo>
                <a:cubicBezTo>
                  <a:pt x="57073" y="704110"/>
                  <a:pt x="0" y="733435"/>
                  <a:pt x="0" y="733435"/>
                </a:cubicBezTo>
                <a:cubicBezTo>
                  <a:pt x="133360" y="743770"/>
                  <a:pt x="261604" y="767731"/>
                  <a:pt x="375521" y="759163"/>
                </a:cubicBezTo>
                <a:cubicBezTo>
                  <a:pt x="474122" y="751747"/>
                  <a:pt x="716355" y="732274"/>
                  <a:pt x="811137" y="596534"/>
                </a:cubicBezTo>
              </a:path>
            </a:pathLst>
          </a:custGeom>
          <a:noFill/>
          <a:ln w="19050" cap="flat">
            <a:solidFill>
              <a:schemeClr val="tx1"/>
            </a:solid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06A9A420-EBC2-475A-B5F6-1915095B1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128647" y="500208"/>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solidFill>
            <a:schemeClr val="bg2">
              <a:lumMod val="90000"/>
            </a:schemeClr>
          </a:solidFill>
          <a:ln w="19050"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3E32A87-27EB-4E8C-A286-AC27F2A14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81631" flipH="1">
            <a:off x="4086067" y="493484"/>
            <a:ext cx="5016912" cy="2271814"/>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66451 w 1286279"/>
              <a:gd name="connsiteY0" fmla="*/ 861647 h 861647"/>
              <a:gd name="connsiteX1" fmla="*/ 858856 w 1286279"/>
              <a:gd name="connsiteY1" fmla="*/ 791733 h 861647"/>
              <a:gd name="connsiteX2" fmla="*/ 1217662 w 1286279"/>
              <a:gd name="connsiteY2" fmla="*/ 618950 h 861647"/>
              <a:gd name="connsiteX3" fmla="*/ 1216615 w 1286279"/>
              <a:gd name="connsiteY3" fmla="*/ 181371 h 861647"/>
              <a:gd name="connsiteX4" fmla="*/ 497287 w 1286279"/>
              <a:gd name="connsiteY4" fmla="*/ 21065 h 861647"/>
              <a:gd name="connsiteX5" fmla="*/ 1905 w 1286279"/>
              <a:gd name="connsiteY5" fmla="*/ 582684 h 861647"/>
              <a:gd name="connsiteX6" fmla="*/ 583488 w 1286279"/>
              <a:gd name="connsiteY6" fmla="*/ 725820 h 861647"/>
              <a:gd name="connsiteX7" fmla="*/ 666451 w 1286279"/>
              <a:gd name="connsiteY7" fmla="*/ 861647 h 861647"/>
              <a:gd name="connsiteX0" fmla="*/ 676619 w 1296447"/>
              <a:gd name="connsiteY0" fmla="*/ 861647 h 861647"/>
              <a:gd name="connsiteX1" fmla="*/ 869024 w 1296447"/>
              <a:gd name="connsiteY1" fmla="*/ 791733 h 861647"/>
              <a:gd name="connsiteX2" fmla="*/ 1227830 w 1296447"/>
              <a:gd name="connsiteY2" fmla="*/ 618950 h 861647"/>
              <a:gd name="connsiteX3" fmla="*/ 1226783 w 1296447"/>
              <a:gd name="connsiteY3" fmla="*/ 181371 h 861647"/>
              <a:gd name="connsiteX4" fmla="*/ 507455 w 1296447"/>
              <a:gd name="connsiteY4" fmla="*/ 21065 h 861647"/>
              <a:gd name="connsiteX5" fmla="*/ 12073 w 1296447"/>
              <a:gd name="connsiteY5" fmla="*/ 582684 h 861647"/>
              <a:gd name="connsiteX6" fmla="*/ 593656 w 1296447"/>
              <a:gd name="connsiteY6" fmla="*/ 725820 h 861647"/>
              <a:gd name="connsiteX7" fmla="*/ 676619 w 1296447"/>
              <a:gd name="connsiteY7" fmla="*/ 861647 h 861647"/>
              <a:gd name="connsiteX0" fmla="*/ 679058 w 1298886"/>
              <a:gd name="connsiteY0" fmla="*/ 861647 h 861647"/>
              <a:gd name="connsiteX1" fmla="*/ 871463 w 1298886"/>
              <a:gd name="connsiteY1" fmla="*/ 791733 h 861647"/>
              <a:gd name="connsiteX2" fmla="*/ 1230269 w 1298886"/>
              <a:gd name="connsiteY2" fmla="*/ 618950 h 861647"/>
              <a:gd name="connsiteX3" fmla="*/ 1229222 w 1298886"/>
              <a:gd name="connsiteY3" fmla="*/ 181371 h 861647"/>
              <a:gd name="connsiteX4" fmla="*/ 509894 w 1298886"/>
              <a:gd name="connsiteY4" fmla="*/ 21065 h 861647"/>
              <a:gd name="connsiteX5" fmla="*/ 14512 w 1298886"/>
              <a:gd name="connsiteY5" fmla="*/ 582684 h 861647"/>
              <a:gd name="connsiteX6" fmla="*/ 596095 w 1298886"/>
              <a:gd name="connsiteY6" fmla="*/ 725820 h 861647"/>
              <a:gd name="connsiteX7" fmla="*/ 679058 w 1298886"/>
              <a:gd name="connsiteY7" fmla="*/ 861647 h 861647"/>
              <a:gd name="connsiteX0" fmla="*/ 679145 w 1305009"/>
              <a:gd name="connsiteY0" fmla="*/ 863804 h 863804"/>
              <a:gd name="connsiteX1" fmla="*/ 871550 w 1305009"/>
              <a:gd name="connsiteY1" fmla="*/ 793890 h 863804"/>
              <a:gd name="connsiteX2" fmla="*/ 1230356 w 1305009"/>
              <a:gd name="connsiteY2" fmla="*/ 621107 h 863804"/>
              <a:gd name="connsiteX3" fmla="*/ 1246771 w 1305009"/>
              <a:gd name="connsiteY3" fmla="*/ 172583 h 863804"/>
              <a:gd name="connsiteX4" fmla="*/ 509981 w 1305009"/>
              <a:gd name="connsiteY4" fmla="*/ 23222 h 863804"/>
              <a:gd name="connsiteX5" fmla="*/ 14599 w 1305009"/>
              <a:gd name="connsiteY5" fmla="*/ 584841 h 863804"/>
              <a:gd name="connsiteX6" fmla="*/ 596182 w 1305009"/>
              <a:gd name="connsiteY6" fmla="*/ 727977 h 863804"/>
              <a:gd name="connsiteX7" fmla="*/ 679145 w 1305009"/>
              <a:gd name="connsiteY7" fmla="*/ 863804 h 863804"/>
              <a:gd name="connsiteX0" fmla="*/ 679230 w 1311184"/>
              <a:gd name="connsiteY0" fmla="*/ 843802 h 843802"/>
              <a:gd name="connsiteX1" fmla="*/ 871635 w 1311184"/>
              <a:gd name="connsiteY1" fmla="*/ 773888 h 843802"/>
              <a:gd name="connsiteX2" fmla="*/ 1230441 w 1311184"/>
              <a:gd name="connsiteY2" fmla="*/ 601105 h 843802"/>
              <a:gd name="connsiteX3" fmla="*/ 1246856 w 1311184"/>
              <a:gd name="connsiteY3" fmla="*/ 152581 h 843802"/>
              <a:gd name="connsiteX4" fmla="*/ 507394 w 1311184"/>
              <a:gd name="connsiteY4" fmla="*/ 22407 h 843802"/>
              <a:gd name="connsiteX5" fmla="*/ 14684 w 1311184"/>
              <a:gd name="connsiteY5" fmla="*/ 564839 h 843802"/>
              <a:gd name="connsiteX6" fmla="*/ 596267 w 1311184"/>
              <a:gd name="connsiteY6" fmla="*/ 707975 h 843802"/>
              <a:gd name="connsiteX7" fmla="*/ 679230 w 1311184"/>
              <a:gd name="connsiteY7" fmla="*/ 843802 h 843802"/>
              <a:gd name="connsiteX0" fmla="*/ 680987 w 1312941"/>
              <a:gd name="connsiteY0" fmla="*/ 832452 h 832452"/>
              <a:gd name="connsiteX1" fmla="*/ 873392 w 1312941"/>
              <a:gd name="connsiteY1" fmla="*/ 762538 h 832452"/>
              <a:gd name="connsiteX2" fmla="*/ 1232198 w 1312941"/>
              <a:gd name="connsiteY2" fmla="*/ 589755 h 832452"/>
              <a:gd name="connsiteX3" fmla="*/ 1248613 w 1312941"/>
              <a:gd name="connsiteY3" fmla="*/ 141231 h 832452"/>
              <a:gd name="connsiteX4" fmla="*/ 509151 w 1312941"/>
              <a:gd name="connsiteY4" fmla="*/ 11057 h 832452"/>
              <a:gd name="connsiteX5" fmla="*/ 16441 w 1312941"/>
              <a:gd name="connsiteY5" fmla="*/ 553489 h 832452"/>
              <a:gd name="connsiteX6" fmla="*/ 598024 w 1312941"/>
              <a:gd name="connsiteY6" fmla="*/ 696625 h 832452"/>
              <a:gd name="connsiteX7" fmla="*/ 680987 w 1312941"/>
              <a:gd name="connsiteY7" fmla="*/ 832452 h 832452"/>
              <a:gd name="connsiteX0" fmla="*/ 682950 w 1314904"/>
              <a:gd name="connsiteY0" fmla="*/ 830411 h 830411"/>
              <a:gd name="connsiteX1" fmla="*/ 875355 w 1314904"/>
              <a:gd name="connsiteY1" fmla="*/ 760497 h 830411"/>
              <a:gd name="connsiteX2" fmla="*/ 1234161 w 1314904"/>
              <a:gd name="connsiteY2" fmla="*/ 587714 h 830411"/>
              <a:gd name="connsiteX3" fmla="*/ 1250576 w 1314904"/>
              <a:gd name="connsiteY3" fmla="*/ 139190 h 830411"/>
              <a:gd name="connsiteX4" fmla="*/ 511114 w 1314904"/>
              <a:gd name="connsiteY4" fmla="*/ 9016 h 830411"/>
              <a:gd name="connsiteX5" fmla="*/ 18404 w 1314904"/>
              <a:gd name="connsiteY5" fmla="*/ 551448 h 830411"/>
              <a:gd name="connsiteX6" fmla="*/ 599987 w 1314904"/>
              <a:gd name="connsiteY6" fmla="*/ 694584 h 830411"/>
              <a:gd name="connsiteX7" fmla="*/ 682950 w 1314904"/>
              <a:gd name="connsiteY7" fmla="*/ 830411 h 830411"/>
              <a:gd name="connsiteX0" fmla="*/ 683968 w 1317367"/>
              <a:gd name="connsiteY0" fmla="*/ 798885 h 798885"/>
              <a:gd name="connsiteX1" fmla="*/ 876373 w 1317367"/>
              <a:gd name="connsiteY1" fmla="*/ 728971 h 798885"/>
              <a:gd name="connsiteX2" fmla="*/ 1235179 w 1317367"/>
              <a:gd name="connsiteY2" fmla="*/ 556188 h 798885"/>
              <a:gd name="connsiteX3" fmla="*/ 1251594 w 1317367"/>
              <a:gd name="connsiteY3" fmla="*/ 107664 h 798885"/>
              <a:gd name="connsiteX4" fmla="*/ 492226 w 1317367"/>
              <a:gd name="connsiteY4" fmla="*/ 12344 h 798885"/>
              <a:gd name="connsiteX5" fmla="*/ 19422 w 1317367"/>
              <a:gd name="connsiteY5" fmla="*/ 519922 h 798885"/>
              <a:gd name="connsiteX6" fmla="*/ 601005 w 1317367"/>
              <a:gd name="connsiteY6" fmla="*/ 663058 h 798885"/>
              <a:gd name="connsiteX7" fmla="*/ 683968 w 1317367"/>
              <a:gd name="connsiteY7" fmla="*/ 798885 h 798885"/>
              <a:gd name="connsiteX0" fmla="*/ 686384 w 1319783"/>
              <a:gd name="connsiteY0" fmla="*/ 802389 h 802389"/>
              <a:gd name="connsiteX1" fmla="*/ 878789 w 1319783"/>
              <a:gd name="connsiteY1" fmla="*/ 732475 h 802389"/>
              <a:gd name="connsiteX2" fmla="*/ 1237595 w 1319783"/>
              <a:gd name="connsiteY2" fmla="*/ 559692 h 802389"/>
              <a:gd name="connsiteX3" fmla="*/ 1254010 w 1319783"/>
              <a:gd name="connsiteY3" fmla="*/ 111168 h 802389"/>
              <a:gd name="connsiteX4" fmla="*/ 494642 w 1319783"/>
              <a:gd name="connsiteY4" fmla="*/ 15848 h 802389"/>
              <a:gd name="connsiteX5" fmla="*/ 21838 w 1319783"/>
              <a:gd name="connsiteY5" fmla="*/ 523426 h 802389"/>
              <a:gd name="connsiteX6" fmla="*/ 603421 w 1319783"/>
              <a:gd name="connsiteY6" fmla="*/ 666562 h 802389"/>
              <a:gd name="connsiteX7" fmla="*/ 686384 w 1319783"/>
              <a:gd name="connsiteY7" fmla="*/ 802389 h 802389"/>
              <a:gd name="connsiteX0" fmla="*/ 702121 w 1335520"/>
              <a:gd name="connsiteY0" fmla="*/ 811669 h 811669"/>
              <a:gd name="connsiteX1" fmla="*/ 894526 w 1335520"/>
              <a:gd name="connsiteY1" fmla="*/ 741755 h 811669"/>
              <a:gd name="connsiteX2" fmla="*/ 1253332 w 1335520"/>
              <a:gd name="connsiteY2" fmla="*/ 568972 h 811669"/>
              <a:gd name="connsiteX3" fmla="*/ 1269747 w 1335520"/>
              <a:gd name="connsiteY3" fmla="*/ 120448 h 811669"/>
              <a:gd name="connsiteX4" fmla="*/ 510379 w 1335520"/>
              <a:gd name="connsiteY4" fmla="*/ 25128 h 811669"/>
              <a:gd name="connsiteX5" fmla="*/ 14706 w 1335520"/>
              <a:gd name="connsiteY5" fmla="*/ 506178 h 811669"/>
              <a:gd name="connsiteX6" fmla="*/ 619158 w 1335520"/>
              <a:gd name="connsiteY6" fmla="*/ 675842 h 811669"/>
              <a:gd name="connsiteX7" fmla="*/ 702121 w 1335520"/>
              <a:gd name="connsiteY7" fmla="*/ 811669 h 811669"/>
              <a:gd name="connsiteX0" fmla="*/ 706485 w 1339884"/>
              <a:gd name="connsiteY0" fmla="*/ 811669 h 811669"/>
              <a:gd name="connsiteX1" fmla="*/ 898890 w 1339884"/>
              <a:gd name="connsiteY1" fmla="*/ 741755 h 811669"/>
              <a:gd name="connsiteX2" fmla="*/ 1257696 w 1339884"/>
              <a:gd name="connsiteY2" fmla="*/ 568972 h 811669"/>
              <a:gd name="connsiteX3" fmla="*/ 1274111 w 1339884"/>
              <a:gd name="connsiteY3" fmla="*/ 120448 h 811669"/>
              <a:gd name="connsiteX4" fmla="*/ 514743 w 1339884"/>
              <a:gd name="connsiteY4" fmla="*/ 25128 h 811669"/>
              <a:gd name="connsiteX5" fmla="*/ 19070 w 1339884"/>
              <a:gd name="connsiteY5" fmla="*/ 506178 h 811669"/>
              <a:gd name="connsiteX6" fmla="*/ 623522 w 1339884"/>
              <a:gd name="connsiteY6" fmla="*/ 675842 h 811669"/>
              <a:gd name="connsiteX7" fmla="*/ 706485 w 1339884"/>
              <a:gd name="connsiteY7" fmla="*/ 811669 h 811669"/>
              <a:gd name="connsiteX0" fmla="*/ 706273 w 1339672"/>
              <a:gd name="connsiteY0" fmla="*/ 799317 h 799317"/>
              <a:gd name="connsiteX1" fmla="*/ 898678 w 1339672"/>
              <a:gd name="connsiteY1" fmla="*/ 729403 h 799317"/>
              <a:gd name="connsiteX2" fmla="*/ 1257484 w 1339672"/>
              <a:gd name="connsiteY2" fmla="*/ 556620 h 799317"/>
              <a:gd name="connsiteX3" fmla="*/ 1273899 w 1339672"/>
              <a:gd name="connsiteY3" fmla="*/ 108096 h 799317"/>
              <a:gd name="connsiteX4" fmla="*/ 514531 w 1339672"/>
              <a:gd name="connsiteY4" fmla="*/ 12776 h 799317"/>
              <a:gd name="connsiteX5" fmla="*/ 18858 w 1339672"/>
              <a:gd name="connsiteY5" fmla="*/ 493826 h 799317"/>
              <a:gd name="connsiteX6" fmla="*/ 623310 w 1339672"/>
              <a:gd name="connsiteY6" fmla="*/ 663490 h 799317"/>
              <a:gd name="connsiteX7" fmla="*/ 706273 w 1339672"/>
              <a:gd name="connsiteY7" fmla="*/ 799317 h 79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9672" h="799317">
                <a:moveTo>
                  <a:pt x="706273" y="799317"/>
                </a:moveTo>
                <a:cubicBezTo>
                  <a:pt x="789712" y="787887"/>
                  <a:pt x="857339" y="727879"/>
                  <a:pt x="898678" y="729403"/>
                </a:cubicBezTo>
                <a:cubicBezTo>
                  <a:pt x="967829" y="732070"/>
                  <a:pt x="1194947" y="660171"/>
                  <a:pt x="1257484" y="556620"/>
                </a:cubicBezTo>
                <a:cubicBezTo>
                  <a:pt x="1320021" y="453069"/>
                  <a:pt x="1397724" y="198737"/>
                  <a:pt x="1273899" y="108096"/>
                </a:cubicBezTo>
                <a:cubicBezTo>
                  <a:pt x="1150074" y="17455"/>
                  <a:pt x="717904" y="-22581"/>
                  <a:pt x="514531" y="12776"/>
                </a:cubicBezTo>
                <a:cubicBezTo>
                  <a:pt x="311158" y="48133"/>
                  <a:pt x="-91680" y="17349"/>
                  <a:pt x="18858" y="493826"/>
                </a:cubicBezTo>
                <a:cubicBezTo>
                  <a:pt x="48481" y="635749"/>
                  <a:pt x="581495" y="654822"/>
                  <a:pt x="623310" y="663490"/>
                </a:cubicBezTo>
                <a:cubicBezTo>
                  <a:pt x="804761" y="700161"/>
                  <a:pt x="706273" y="799317"/>
                  <a:pt x="706273" y="799317"/>
                </a:cubicBezTo>
                <a:close/>
              </a:path>
            </a:pathLst>
          </a:custGeom>
          <a:noFill/>
          <a:ln w="19050" cap="flat">
            <a:solidFill>
              <a:schemeClr val="tx1"/>
            </a:solidFill>
            <a:prstDash val="solid"/>
            <a:miter/>
          </a:ln>
        </p:spPr>
        <p:txBody>
          <a:bodyPr rtlCol="0" anchor="ctr"/>
          <a:lstStyle/>
          <a:p>
            <a:endParaRPr lang="en-US"/>
          </a:p>
        </p:txBody>
      </p:sp>
      <p:sp>
        <p:nvSpPr>
          <p:cNvPr id="2" name="Title"/>
          <p:cNvSpPr>
            <a:spLocks noGrp="1"/>
          </p:cNvSpPr>
          <p:nvPr>
            <p:ph type="ctrTitle"/>
          </p:nvPr>
        </p:nvSpPr>
        <p:spPr>
          <a:xfrm>
            <a:off x="4272282" y="860609"/>
            <a:ext cx="4621687" cy="1258293"/>
          </a:xfrm>
        </p:spPr>
        <p:txBody>
          <a:bodyPr>
            <a:normAutofit/>
          </a:bodyPr>
          <a:lstStyle/>
          <a:p>
            <a:pPr algn="ctr">
              <a:lnSpc>
                <a:spcPct val="100000"/>
              </a:lnSpc>
            </a:pPr>
            <a:r>
              <a:rPr lang="en-US" sz="3400" dirty="0">
                <a:latin typeface="Arial" panose="020B0604020202020204" pitchFamily="34" charset="0"/>
                <a:cs typeface="Arial" panose="020B0604020202020204" pitchFamily="34" charset="0"/>
              </a:rPr>
              <a:t>French Language Facts and Etiquette</a:t>
            </a:r>
          </a:p>
        </p:txBody>
      </p:sp>
      <p:sp>
        <p:nvSpPr>
          <p:cNvPr id="3" name="Content Placeholder"/>
          <p:cNvSpPr>
            <a:spLocks noGrp="1"/>
          </p:cNvSpPr>
          <p:nvPr>
            <p:ph idx="1"/>
          </p:nvPr>
        </p:nvSpPr>
        <p:spPr>
          <a:xfrm>
            <a:off x="7457702" y="2265829"/>
            <a:ext cx="4236001" cy="3501011"/>
          </a:xfrm>
        </p:spPr>
        <p:txBody>
          <a:bodyPr anchor="ctr">
            <a:normAutofit/>
          </a:bodyPr>
          <a:lstStyle/>
          <a:p>
            <a:pPr lvl="0" algn="ctr">
              <a:lnSpc>
                <a:spcPct val="104000"/>
              </a:lnSpc>
            </a:pPr>
            <a:r>
              <a:rPr lang="en-US" sz="1200" dirty="0">
                <a:latin typeface="Arial" panose="020B0604020202020204" pitchFamily="34" charset="0"/>
                <a:cs typeface="Arial" panose="020B0604020202020204" pitchFamily="34" charset="0"/>
              </a:rPr>
              <a:t>More than </a:t>
            </a:r>
            <a:r>
              <a:rPr lang="en-US" sz="1200" b="1" dirty="0">
                <a:latin typeface="Arial" panose="020B0604020202020204" pitchFamily="34" charset="0"/>
                <a:cs typeface="Arial" panose="020B0604020202020204" pitchFamily="34" charset="0"/>
              </a:rPr>
              <a:t>300 million</a:t>
            </a:r>
            <a:r>
              <a:rPr lang="en-US" sz="1200" dirty="0">
                <a:latin typeface="Arial" panose="020B0604020202020204" pitchFamily="34" charset="0"/>
                <a:cs typeface="Arial" panose="020B0604020202020204" pitchFamily="34" charset="0"/>
              </a:rPr>
              <a:t> people speak French worldwide, particularly in France, Canada, Belgium, Switzerland, and some African countries (Laura Grace Tarpley, 2018). </a:t>
            </a:r>
          </a:p>
          <a:p>
            <a:pPr lvl="0" algn="ctr">
              <a:lnSpc>
                <a:spcPct val="104000"/>
              </a:lnSpc>
            </a:pPr>
            <a:r>
              <a:rPr lang="en-US" sz="1200" dirty="0">
                <a:latin typeface="Arial" panose="020B0604020202020204" pitchFamily="34" charset="0"/>
                <a:cs typeface="Arial" panose="020B0604020202020204" pitchFamily="34" charset="0"/>
              </a:rPr>
              <a:t>Learning French is a little bit difficult but it is worth learning the beautiful and influential language  </a:t>
            </a:r>
          </a:p>
          <a:p>
            <a:pPr lvl="0" algn="ctr">
              <a:lnSpc>
                <a:spcPct val="104000"/>
              </a:lnSpc>
            </a:pPr>
            <a:r>
              <a:rPr lang="en-US" sz="1200" dirty="0">
                <a:latin typeface="Arial" panose="020B0604020202020204" pitchFamily="34" charset="0"/>
                <a:cs typeface="Arial" panose="020B0604020202020204" pitchFamily="34" charset="0"/>
              </a:rPr>
              <a:t> Some facts and etiquette of the language are as follows:</a:t>
            </a:r>
          </a:p>
          <a:p>
            <a:pPr marL="171450" lvl="0" indent="-171450" algn="ctr">
              <a:lnSpc>
                <a:spcPct val="104000"/>
              </a:lnSpc>
              <a:buFont typeface="Arial" panose="020B0604020202020204" pitchFamily="34" charset="0"/>
              <a:buChar char="•"/>
            </a:pPr>
            <a:r>
              <a:rPr lang="en-US" sz="1200" i="1" dirty="0">
                <a:latin typeface="Arial" panose="020B0604020202020204" pitchFamily="34" charset="0"/>
                <a:cs typeface="Arial" panose="020B0604020202020204" pitchFamily="34" charset="0"/>
              </a:rPr>
              <a:t>Use of formal and informal pronouns ( </a:t>
            </a:r>
            <a:r>
              <a:rPr lang="en-US" sz="1200" i="1" dirty="0" err="1">
                <a:latin typeface="Arial" panose="020B0604020202020204" pitchFamily="34" charset="0"/>
                <a:cs typeface="Arial" panose="020B0604020202020204" pitchFamily="34" charset="0"/>
              </a:rPr>
              <a:t>vous</a:t>
            </a:r>
            <a:r>
              <a:rPr lang="en-US" sz="1200" i="1" dirty="0">
                <a:latin typeface="Arial" panose="020B0604020202020204" pitchFamily="34" charset="0"/>
                <a:cs typeface="Arial" panose="020B0604020202020204" pitchFamily="34" charset="0"/>
              </a:rPr>
              <a:t> and </a:t>
            </a:r>
            <a:r>
              <a:rPr lang="en-US" sz="1200" i="1" dirty="0" err="1">
                <a:latin typeface="Arial" panose="020B0604020202020204" pitchFamily="34" charset="0"/>
                <a:cs typeface="Arial" panose="020B0604020202020204" pitchFamily="34" charset="0"/>
              </a:rPr>
              <a:t>tu</a:t>
            </a:r>
            <a:r>
              <a:rPr lang="en-US" sz="1200" i="1" dirty="0">
                <a:latin typeface="Arial" panose="020B0604020202020204" pitchFamily="34" charset="0"/>
                <a:cs typeface="Arial" panose="020B0604020202020204" pitchFamily="34" charset="0"/>
              </a:rPr>
              <a:t>)</a:t>
            </a:r>
          </a:p>
          <a:p>
            <a:pPr marL="171450" lvl="0" indent="-171450" algn="ctr">
              <a:lnSpc>
                <a:spcPct val="104000"/>
              </a:lnSpc>
              <a:buFont typeface="Arial" panose="020B0604020202020204" pitchFamily="34" charset="0"/>
              <a:buChar char="•"/>
            </a:pPr>
            <a:r>
              <a:rPr lang="en-US" sz="1200" i="1" dirty="0">
                <a:latin typeface="Arial" panose="020B0604020202020204" pitchFamily="34" charset="0"/>
                <a:cs typeface="Arial" panose="020B0604020202020204" pitchFamily="34" charset="0"/>
              </a:rPr>
              <a:t>A light kiss on both cheeks while greeting (La bise) (Langstar.org, 2023)</a:t>
            </a:r>
          </a:p>
          <a:p>
            <a:pPr marL="171450" lvl="0" indent="-171450" algn="ctr">
              <a:lnSpc>
                <a:spcPct val="104000"/>
              </a:lnSpc>
              <a:buFont typeface="Arial" panose="020B0604020202020204" pitchFamily="34" charset="0"/>
              <a:buChar char="•"/>
            </a:pPr>
            <a:r>
              <a:rPr lang="en-US" sz="1200" i="1" dirty="0">
                <a:latin typeface="Arial" panose="020B0604020202020204" pitchFamily="34" charset="0"/>
                <a:cs typeface="Arial" panose="020B0604020202020204" pitchFamily="34" charset="0"/>
              </a:rPr>
              <a:t>Polite and formal manners</a:t>
            </a:r>
          </a:p>
          <a:p>
            <a:pPr algn="ctr">
              <a:lnSpc>
                <a:spcPct val="104000"/>
              </a:lnSpc>
            </a:pP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6224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D3D3F92-A42A-4783-8E68-3EA4940D8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8806B02-335B-4B6E-B86F-D9FCF2E04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1732"/>
            <a:ext cx="8582787" cy="5958985"/>
          </a:xfrm>
          <a:custGeom>
            <a:avLst/>
            <a:gdLst>
              <a:gd name="connsiteX0" fmla="*/ 5536268 w 8582787"/>
              <a:gd name="connsiteY0" fmla="*/ 639 h 5951132"/>
              <a:gd name="connsiteX1" fmla="*/ 5778044 w 8582787"/>
              <a:gd name="connsiteY1" fmla="*/ 6086 h 5951132"/>
              <a:gd name="connsiteX2" fmla="*/ 8038102 w 8582787"/>
              <a:gd name="connsiteY2" fmla="*/ 1081190 h 5951132"/>
              <a:gd name="connsiteX3" fmla="*/ 6942561 w 8582787"/>
              <a:gd name="connsiteY3" fmla="*/ 4768552 h 5951132"/>
              <a:gd name="connsiteX4" fmla="*/ 7063610 w 8582787"/>
              <a:gd name="connsiteY4" fmla="*/ 5404000 h 5951132"/>
              <a:gd name="connsiteX5" fmla="*/ 5844719 w 8582787"/>
              <a:gd name="connsiteY5" fmla="*/ 5361006 h 5951132"/>
              <a:gd name="connsiteX6" fmla="*/ 3911437 w 8582787"/>
              <a:gd name="connsiteY6" fmla="*/ 5888175 h 5951132"/>
              <a:gd name="connsiteX7" fmla="*/ 529190 w 8582787"/>
              <a:gd name="connsiteY7" fmla="*/ 5577971 h 5951132"/>
              <a:gd name="connsiteX8" fmla="*/ 22956 w 8582787"/>
              <a:gd name="connsiteY8" fmla="*/ 5074657 h 5951132"/>
              <a:gd name="connsiteX9" fmla="*/ 0 w 8582787"/>
              <a:gd name="connsiteY9" fmla="*/ 5040008 h 5951132"/>
              <a:gd name="connsiteX10" fmla="*/ 0 w 8582787"/>
              <a:gd name="connsiteY10" fmla="*/ 1220901 h 5951132"/>
              <a:gd name="connsiteX11" fmla="*/ 23024 w 8582787"/>
              <a:gd name="connsiteY11" fmla="*/ 1202608 h 5951132"/>
              <a:gd name="connsiteX12" fmla="*/ 705292 w 8582787"/>
              <a:gd name="connsiteY12" fmla="*/ 821089 h 5951132"/>
              <a:gd name="connsiteX13" fmla="*/ 5536268 w 8582787"/>
              <a:gd name="connsiteY13" fmla="*/ 639 h 5951132"/>
              <a:gd name="connsiteX0" fmla="*/ 5536268 w 8582787"/>
              <a:gd name="connsiteY0" fmla="*/ 639 h 5915698"/>
              <a:gd name="connsiteX1" fmla="*/ 5778044 w 8582787"/>
              <a:gd name="connsiteY1" fmla="*/ 6086 h 5915698"/>
              <a:gd name="connsiteX2" fmla="*/ 8038102 w 8582787"/>
              <a:gd name="connsiteY2" fmla="*/ 1081190 h 5915698"/>
              <a:gd name="connsiteX3" fmla="*/ 6942561 w 8582787"/>
              <a:gd name="connsiteY3" fmla="*/ 4768552 h 5915698"/>
              <a:gd name="connsiteX4" fmla="*/ 7063610 w 8582787"/>
              <a:gd name="connsiteY4" fmla="*/ 5404000 h 5915698"/>
              <a:gd name="connsiteX5" fmla="*/ 5844719 w 8582787"/>
              <a:gd name="connsiteY5" fmla="*/ 5361006 h 5915698"/>
              <a:gd name="connsiteX6" fmla="*/ 3911437 w 8582787"/>
              <a:gd name="connsiteY6" fmla="*/ 5888175 h 5915698"/>
              <a:gd name="connsiteX7" fmla="*/ 591395 w 8582787"/>
              <a:gd name="connsiteY7" fmla="*/ 5528208 h 5915698"/>
              <a:gd name="connsiteX8" fmla="*/ 22956 w 8582787"/>
              <a:gd name="connsiteY8" fmla="*/ 5074657 h 5915698"/>
              <a:gd name="connsiteX9" fmla="*/ 0 w 8582787"/>
              <a:gd name="connsiteY9" fmla="*/ 5040008 h 5915698"/>
              <a:gd name="connsiteX10" fmla="*/ 0 w 8582787"/>
              <a:gd name="connsiteY10" fmla="*/ 1220901 h 5915698"/>
              <a:gd name="connsiteX11" fmla="*/ 23024 w 8582787"/>
              <a:gd name="connsiteY11" fmla="*/ 1202608 h 5915698"/>
              <a:gd name="connsiteX12" fmla="*/ 705292 w 8582787"/>
              <a:gd name="connsiteY12" fmla="*/ 821089 h 5915698"/>
              <a:gd name="connsiteX13" fmla="*/ 5536268 w 8582787"/>
              <a:gd name="connsiteY13" fmla="*/ 639 h 5915698"/>
              <a:gd name="connsiteX0" fmla="*/ 5536268 w 8582787"/>
              <a:gd name="connsiteY0" fmla="*/ 639 h 5931942"/>
              <a:gd name="connsiteX1" fmla="*/ 5778044 w 8582787"/>
              <a:gd name="connsiteY1" fmla="*/ 6086 h 5931942"/>
              <a:gd name="connsiteX2" fmla="*/ 8038102 w 8582787"/>
              <a:gd name="connsiteY2" fmla="*/ 1081190 h 5931942"/>
              <a:gd name="connsiteX3" fmla="*/ 6942561 w 8582787"/>
              <a:gd name="connsiteY3" fmla="*/ 4768552 h 5931942"/>
              <a:gd name="connsiteX4" fmla="*/ 7063610 w 8582787"/>
              <a:gd name="connsiteY4" fmla="*/ 5404000 h 5931942"/>
              <a:gd name="connsiteX5" fmla="*/ 5844719 w 8582787"/>
              <a:gd name="connsiteY5" fmla="*/ 5361006 h 5931942"/>
              <a:gd name="connsiteX6" fmla="*/ 3911437 w 8582787"/>
              <a:gd name="connsiteY6" fmla="*/ 5888175 h 5931942"/>
              <a:gd name="connsiteX7" fmla="*/ 591395 w 8582787"/>
              <a:gd name="connsiteY7" fmla="*/ 5528208 h 5931942"/>
              <a:gd name="connsiteX8" fmla="*/ 22956 w 8582787"/>
              <a:gd name="connsiteY8" fmla="*/ 5074657 h 5931942"/>
              <a:gd name="connsiteX9" fmla="*/ 0 w 8582787"/>
              <a:gd name="connsiteY9" fmla="*/ 5040008 h 5931942"/>
              <a:gd name="connsiteX10" fmla="*/ 0 w 8582787"/>
              <a:gd name="connsiteY10" fmla="*/ 1220901 h 5931942"/>
              <a:gd name="connsiteX11" fmla="*/ 23024 w 8582787"/>
              <a:gd name="connsiteY11" fmla="*/ 1202608 h 5931942"/>
              <a:gd name="connsiteX12" fmla="*/ 705292 w 8582787"/>
              <a:gd name="connsiteY12" fmla="*/ 821089 h 5931942"/>
              <a:gd name="connsiteX13" fmla="*/ 5536268 w 8582787"/>
              <a:gd name="connsiteY13" fmla="*/ 639 h 5931942"/>
              <a:gd name="connsiteX0" fmla="*/ 5536268 w 8582787"/>
              <a:gd name="connsiteY0" fmla="*/ 639 h 5931942"/>
              <a:gd name="connsiteX1" fmla="*/ 5778044 w 8582787"/>
              <a:gd name="connsiteY1" fmla="*/ 6086 h 5931942"/>
              <a:gd name="connsiteX2" fmla="*/ 8038102 w 8582787"/>
              <a:gd name="connsiteY2" fmla="*/ 1081190 h 5931942"/>
              <a:gd name="connsiteX3" fmla="*/ 6942561 w 8582787"/>
              <a:gd name="connsiteY3" fmla="*/ 4768552 h 5931942"/>
              <a:gd name="connsiteX4" fmla="*/ 7063610 w 8582787"/>
              <a:gd name="connsiteY4" fmla="*/ 5404000 h 5931942"/>
              <a:gd name="connsiteX5" fmla="*/ 5844719 w 8582787"/>
              <a:gd name="connsiteY5" fmla="*/ 5361006 h 5931942"/>
              <a:gd name="connsiteX6" fmla="*/ 3911437 w 8582787"/>
              <a:gd name="connsiteY6" fmla="*/ 5888175 h 5931942"/>
              <a:gd name="connsiteX7" fmla="*/ 591395 w 8582787"/>
              <a:gd name="connsiteY7" fmla="*/ 5528208 h 5931942"/>
              <a:gd name="connsiteX8" fmla="*/ 22956 w 8582787"/>
              <a:gd name="connsiteY8" fmla="*/ 5074657 h 5931942"/>
              <a:gd name="connsiteX9" fmla="*/ 0 w 8582787"/>
              <a:gd name="connsiteY9" fmla="*/ 5040008 h 5931942"/>
              <a:gd name="connsiteX10" fmla="*/ 0 w 8582787"/>
              <a:gd name="connsiteY10" fmla="*/ 1220901 h 5931942"/>
              <a:gd name="connsiteX11" fmla="*/ 23024 w 8582787"/>
              <a:gd name="connsiteY11" fmla="*/ 1202608 h 5931942"/>
              <a:gd name="connsiteX12" fmla="*/ 705292 w 8582787"/>
              <a:gd name="connsiteY12" fmla="*/ 821089 h 5931942"/>
              <a:gd name="connsiteX13" fmla="*/ 5536268 w 8582787"/>
              <a:gd name="connsiteY13" fmla="*/ 639 h 5931942"/>
              <a:gd name="connsiteX0" fmla="*/ 5536268 w 8582787"/>
              <a:gd name="connsiteY0" fmla="*/ 639 h 5953554"/>
              <a:gd name="connsiteX1" fmla="*/ 5778044 w 8582787"/>
              <a:gd name="connsiteY1" fmla="*/ 6086 h 5953554"/>
              <a:gd name="connsiteX2" fmla="*/ 8038102 w 8582787"/>
              <a:gd name="connsiteY2" fmla="*/ 1081190 h 5953554"/>
              <a:gd name="connsiteX3" fmla="*/ 6942561 w 8582787"/>
              <a:gd name="connsiteY3" fmla="*/ 4768552 h 5953554"/>
              <a:gd name="connsiteX4" fmla="*/ 7063610 w 8582787"/>
              <a:gd name="connsiteY4" fmla="*/ 5404000 h 5953554"/>
              <a:gd name="connsiteX5" fmla="*/ 5844719 w 8582787"/>
              <a:gd name="connsiteY5" fmla="*/ 5361006 h 5953554"/>
              <a:gd name="connsiteX6" fmla="*/ 3911437 w 8582787"/>
              <a:gd name="connsiteY6" fmla="*/ 5888175 h 5953554"/>
              <a:gd name="connsiteX7" fmla="*/ 591395 w 8582787"/>
              <a:gd name="connsiteY7" fmla="*/ 5528208 h 5953554"/>
              <a:gd name="connsiteX8" fmla="*/ 22956 w 8582787"/>
              <a:gd name="connsiteY8" fmla="*/ 5074657 h 5953554"/>
              <a:gd name="connsiteX9" fmla="*/ 0 w 8582787"/>
              <a:gd name="connsiteY9" fmla="*/ 5040008 h 5953554"/>
              <a:gd name="connsiteX10" fmla="*/ 0 w 8582787"/>
              <a:gd name="connsiteY10" fmla="*/ 1220901 h 5953554"/>
              <a:gd name="connsiteX11" fmla="*/ 23024 w 8582787"/>
              <a:gd name="connsiteY11" fmla="*/ 1202608 h 5953554"/>
              <a:gd name="connsiteX12" fmla="*/ 705292 w 8582787"/>
              <a:gd name="connsiteY12" fmla="*/ 821089 h 5953554"/>
              <a:gd name="connsiteX13" fmla="*/ 5536268 w 8582787"/>
              <a:gd name="connsiteY13" fmla="*/ 639 h 5953554"/>
              <a:gd name="connsiteX0" fmla="*/ 5536268 w 8582787"/>
              <a:gd name="connsiteY0" fmla="*/ 639 h 5958985"/>
              <a:gd name="connsiteX1" fmla="*/ 5778044 w 8582787"/>
              <a:gd name="connsiteY1" fmla="*/ 6086 h 5958985"/>
              <a:gd name="connsiteX2" fmla="*/ 8038102 w 8582787"/>
              <a:gd name="connsiteY2" fmla="*/ 1081190 h 5958985"/>
              <a:gd name="connsiteX3" fmla="*/ 6942561 w 8582787"/>
              <a:gd name="connsiteY3" fmla="*/ 4768552 h 5958985"/>
              <a:gd name="connsiteX4" fmla="*/ 7063610 w 8582787"/>
              <a:gd name="connsiteY4" fmla="*/ 5404000 h 5958985"/>
              <a:gd name="connsiteX5" fmla="*/ 5844719 w 8582787"/>
              <a:gd name="connsiteY5" fmla="*/ 5361006 h 5958985"/>
              <a:gd name="connsiteX6" fmla="*/ 3911437 w 8582787"/>
              <a:gd name="connsiteY6" fmla="*/ 5888175 h 5958985"/>
              <a:gd name="connsiteX7" fmla="*/ 591395 w 8582787"/>
              <a:gd name="connsiteY7" fmla="*/ 5528208 h 5958985"/>
              <a:gd name="connsiteX8" fmla="*/ 22956 w 8582787"/>
              <a:gd name="connsiteY8" fmla="*/ 5074657 h 5958985"/>
              <a:gd name="connsiteX9" fmla="*/ 0 w 8582787"/>
              <a:gd name="connsiteY9" fmla="*/ 5040008 h 5958985"/>
              <a:gd name="connsiteX10" fmla="*/ 0 w 8582787"/>
              <a:gd name="connsiteY10" fmla="*/ 1220901 h 5958985"/>
              <a:gd name="connsiteX11" fmla="*/ 23024 w 8582787"/>
              <a:gd name="connsiteY11" fmla="*/ 1202608 h 5958985"/>
              <a:gd name="connsiteX12" fmla="*/ 705292 w 8582787"/>
              <a:gd name="connsiteY12" fmla="*/ 821089 h 5958985"/>
              <a:gd name="connsiteX13" fmla="*/ 5536268 w 8582787"/>
              <a:gd name="connsiteY13" fmla="*/ 639 h 5958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582787" h="5958985">
                <a:moveTo>
                  <a:pt x="5536268" y="639"/>
                </a:moveTo>
                <a:cubicBezTo>
                  <a:pt x="5620910" y="1539"/>
                  <a:pt x="5701661" y="3377"/>
                  <a:pt x="5778044" y="6086"/>
                </a:cubicBezTo>
                <a:cubicBezTo>
                  <a:pt x="7000176" y="49432"/>
                  <a:pt x="7247305" y="292480"/>
                  <a:pt x="8038102" y="1081190"/>
                </a:cubicBezTo>
                <a:cubicBezTo>
                  <a:pt x="8887336" y="2189684"/>
                  <a:pt x="8898968" y="3432638"/>
                  <a:pt x="6942561" y="4768552"/>
                </a:cubicBezTo>
                <a:cubicBezTo>
                  <a:pt x="6485637" y="5086824"/>
                  <a:pt x="7063610" y="5404000"/>
                  <a:pt x="7063610" y="5404000"/>
                </a:cubicBezTo>
                <a:cubicBezTo>
                  <a:pt x="6980090" y="5421711"/>
                  <a:pt x="6370084" y="5280312"/>
                  <a:pt x="5844719" y="5361006"/>
                </a:cubicBezTo>
                <a:cubicBezTo>
                  <a:pt x="5319355" y="5441701"/>
                  <a:pt x="4650142" y="5798103"/>
                  <a:pt x="3911437" y="5888175"/>
                </a:cubicBezTo>
                <a:cubicBezTo>
                  <a:pt x="3172732" y="5978247"/>
                  <a:pt x="1498816" y="6078337"/>
                  <a:pt x="591395" y="5528208"/>
                </a:cubicBezTo>
                <a:cubicBezTo>
                  <a:pt x="398656" y="5411359"/>
                  <a:pt x="170148" y="5280966"/>
                  <a:pt x="22956" y="5074657"/>
                </a:cubicBezTo>
                <a:lnTo>
                  <a:pt x="0" y="5040008"/>
                </a:lnTo>
                <a:lnTo>
                  <a:pt x="0" y="1220901"/>
                </a:lnTo>
                <a:lnTo>
                  <a:pt x="23024" y="1202608"/>
                </a:lnTo>
                <a:cubicBezTo>
                  <a:pt x="198914" y="1075212"/>
                  <a:pt x="422087" y="948337"/>
                  <a:pt x="705292" y="821089"/>
                </a:cubicBezTo>
                <a:cubicBezTo>
                  <a:pt x="2121318" y="184849"/>
                  <a:pt x="4266630" y="-12850"/>
                  <a:pt x="5536268" y="639"/>
                </a:cubicBezTo>
                <a:close/>
              </a:path>
            </a:pathLst>
          </a:cu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7501812" y="4660711"/>
            <a:ext cx="4096507" cy="1695639"/>
          </a:xfrm>
        </p:spPr>
        <p:txBody>
          <a:bodyPr anchor="ctr">
            <a:normAutofit/>
          </a:bodyPr>
          <a:lstStyle/>
          <a:p>
            <a:pPr algn="ctr"/>
            <a:r>
              <a:rPr lang="en-US" dirty="0">
                <a:latin typeface="Arial" panose="020B0604020202020204" pitchFamily="34" charset="0"/>
                <a:cs typeface="Arial" panose="020B0604020202020204" pitchFamily="34" charset="0"/>
              </a:rPr>
              <a:t>References</a:t>
            </a:r>
          </a:p>
        </p:txBody>
      </p:sp>
      <p:sp>
        <p:nvSpPr>
          <p:cNvPr id="3" name="Content Placeholder"/>
          <p:cNvSpPr>
            <a:spLocks noGrp="1"/>
          </p:cNvSpPr>
          <p:nvPr>
            <p:ph idx="1"/>
          </p:nvPr>
        </p:nvSpPr>
        <p:spPr>
          <a:xfrm>
            <a:off x="792066" y="1335819"/>
            <a:ext cx="6537739" cy="4282928"/>
          </a:xfrm>
        </p:spPr>
        <p:txBody>
          <a:bodyPr anchor="ctr">
            <a:normAutofit/>
          </a:bodyPr>
          <a:lstStyle/>
          <a:p>
            <a:pPr marL="228600" lvl="0" indent="-228600" algn="just">
              <a:lnSpc>
                <a:spcPct val="104000"/>
              </a:lnSpc>
              <a:buFont typeface="+mj-lt"/>
              <a:buAutoNum type="arabicPeriod"/>
            </a:pPr>
            <a:r>
              <a:rPr lang="en-US" sz="1100" dirty="0" err="1">
                <a:latin typeface="Arial" panose="020B0604020202020204" pitchFamily="34" charset="0"/>
                <a:cs typeface="Arial" panose="020B0604020202020204" pitchFamily="34" charset="0"/>
              </a:rPr>
              <a:t>Beaudrie</a:t>
            </a:r>
            <a:r>
              <a:rPr lang="en-US" sz="1100" dirty="0">
                <a:latin typeface="Arial" panose="020B0604020202020204" pitchFamily="34" charset="0"/>
                <a:cs typeface="Arial" panose="020B0604020202020204" pitchFamily="34" charset="0"/>
              </a:rPr>
              <a:t>, S., </a:t>
            </a:r>
            <a:r>
              <a:rPr lang="en-US" sz="1100" dirty="0" err="1">
                <a:latin typeface="Arial" panose="020B0604020202020204" pitchFamily="34" charset="0"/>
                <a:cs typeface="Arial" panose="020B0604020202020204" pitchFamily="34" charset="0"/>
              </a:rPr>
              <a:t>Amezcua</a:t>
            </a:r>
            <a:r>
              <a:rPr lang="en-US" sz="1100" dirty="0">
                <a:latin typeface="Arial" panose="020B0604020202020204" pitchFamily="34" charset="0"/>
                <a:cs typeface="Arial" panose="020B0604020202020204" pitchFamily="34" charset="0"/>
              </a:rPr>
              <a:t>, A. and </a:t>
            </a:r>
            <a:r>
              <a:rPr lang="en-US" sz="1100" dirty="0" err="1">
                <a:latin typeface="Arial" panose="020B0604020202020204" pitchFamily="34" charset="0"/>
                <a:cs typeface="Arial" panose="020B0604020202020204" pitchFamily="34" charset="0"/>
              </a:rPr>
              <a:t>Loza</a:t>
            </a:r>
            <a:r>
              <a:rPr lang="en-US" sz="1100" dirty="0">
                <a:latin typeface="Arial" panose="020B0604020202020204" pitchFamily="34" charset="0"/>
                <a:cs typeface="Arial" panose="020B0604020202020204" pitchFamily="34" charset="0"/>
              </a:rPr>
              <a:t>, S. (2019) Critical Language Awareness for the Heritage context: Development and Validation of a Measurement Questionnaire. </a:t>
            </a:r>
            <a:r>
              <a:rPr lang="en-US" sz="1100" i="1" dirty="0">
                <a:latin typeface="Arial" panose="020B0604020202020204" pitchFamily="34" charset="0"/>
                <a:cs typeface="Arial" panose="020B0604020202020204" pitchFamily="34" charset="0"/>
              </a:rPr>
              <a:t>Language Testing</a:t>
            </a:r>
            <a:r>
              <a:rPr lang="en-US" sz="1100" dirty="0">
                <a:latin typeface="Arial" panose="020B0604020202020204" pitchFamily="34" charset="0"/>
                <a:cs typeface="Arial" panose="020B0604020202020204" pitchFamily="34" charset="0"/>
              </a:rPr>
              <a:t>, 36(4), pp.573–594. </a:t>
            </a:r>
            <a:r>
              <a:rPr lang="en-US" sz="1100" dirty="0" err="1">
                <a:latin typeface="Arial" panose="020B0604020202020204" pitchFamily="34" charset="0"/>
                <a:cs typeface="Arial" panose="020B0604020202020204" pitchFamily="34" charset="0"/>
              </a:rPr>
              <a:t>doi:https</a:t>
            </a:r>
            <a:r>
              <a:rPr lang="en-US" sz="1100" dirty="0">
                <a:latin typeface="Arial" panose="020B0604020202020204" pitchFamily="34" charset="0"/>
                <a:cs typeface="Arial" panose="020B0604020202020204" pitchFamily="34" charset="0"/>
              </a:rPr>
              <a:t>://doi.org/10.1177/0265532219844293.</a:t>
            </a:r>
          </a:p>
          <a:p>
            <a:pPr marL="228600" lvl="0" indent="-228600" algn="just">
              <a:lnSpc>
                <a:spcPct val="104000"/>
              </a:lnSpc>
              <a:buFont typeface="+mj-lt"/>
              <a:buAutoNum type="arabicPeriod"/>
            </a:pPr>
            <a:r>
              <a:rPr lang="en-US" sz="1100" dirty="0" err="1">
                <a:latin typeface="Arial" panose="020B0604020202020204" pitchFamily="34" charset="0"/>
                <a:cs typeface="Arial" panose="020B0604020202020204" pitchFamily="34" charset="0"/>
              </a:rPr>
              <a:t>Beaudrie</a:t>
            </a:r>
            <a:r>
              <a:rPr lang="en-US" sz="1100" dirty="0">
                <a:latin typeface="Arial" panose="020B0604020202020204" pitchFamily="34" charset="0"/>
                <a:cs typeface="Arial" panose="020B0604020202020204" pitchFamily="34" charset="0"/>
              </a:rPr>
              <a:t>, S., </a:t>
            </a:r>
            <a:r>
              <a:rPr lang="en-US" sz="1100" dirty="0" err="1">
                <a:latin typeface="Arial" panose="020B0604020202020204" pitchFamily="34" charset="0"/>
                <a:cs typeface="Arial" panose="020B0604020202020204" pitchFamily="34" charset="0"/>
              </a:rPr>
              <a:t>Amezcua</a:t>
            </a:r>
            <a:r>
              <a:rPr lang="en-US" sz="1100" dirty="0">
                <a:latin typeface="Arial" panose="020B0604020202020204" pitchFamily="34" charset="0"/>
                <a:cs typeface="Arial" panose="020B0604020202020204" pitchFamily="34" charset="0"/>
              </a:rPr>
              <a:t>, A. and </a:t>
            </a:r>
            <a:r>
              <a:rPr lang="en-US" sz="1100" dirty="0" err="1">
                <a:latin typeface="Arial" panose="020B0604020202020204" pitchFamily="34" charset="0"/>
                <a:cs typeface="Arial" panose="020B0604020202020204" pitchFamily="34" charset="0"/>
              </a:rPr>
              <a:t>Loza</a:t>
            </a:r>
            <a:r>
              <a:rPr lang="en-US" sz="1100" dirty="0">
                <a:latin typeface="Arial" panose="020B0604020202020204" pitchFamily="34" charset="0"/>
                <a:cs typeface="Arial" panose="020B0604020202020204" pitchFamily="34" charset="0"/>
              </a:rPr>
              <a:t>, S. (2020) Critical Language Awareness in the Heritage Language classroom: design, implementation, and Evaluation of a Curricular Intervention. </a:t>
            </a:r>
            <a:r>
              <a:rPr lang="en-US" sz="1100" i="1" dirty="0">
                <a:latin typeface="Arial" panose="020B0604020202020204" pitchFamily="34" charset="0"/>
                <a:cs typeface="Arial" panose="020B0604020202020204" pitchFamily="34" charset="0"/>
              </a:rPr>
              <a:t>International Multilingual Research Journal</a:t>
            </a:r>
            <a:r>
              <a:rPr lang="en-US" sz="1100" dirty="0">
                <a:latin typeface="Arial" panose="020B0604020202020204" pitchFamily="34" charset="0"/>
                <a:cs typeface="Arial" panose="020B0604020202020204" pitchFamily="34" charset="0"/>
              </a:rPr>
              <a:t>, pp.1–21. </a:t>
            </a:r>
            <a:r>
              <a:rPr lang="en-US" sz="1100" dirty="0" err="1">
                <a:latin typeface="Arial" panose="020B0604020202020204" pitchFamily="34" charset="0"/>
                <a:cs typeface="Arial" panose="020B0604020202020204" pitchFamily="34" charset="0"/>
              </a:rPr>
              <a:t>doi:https</a:t>
            </a:r>
            <a:r>
              <a:rPr lang="en-US" sz="1100" dirty="0">
                <a:latin typeface="Arial" panose="020B0604020202020204" pitchFamily="34" charset="0"/>
                <a:cs typeface="Arial" panose="020B0604020202020204" pitchFamily="34" charset="0"/>
              </a:rPr>
              <a:t>://doi.org/10.1080/19313152.2020.1753931.</a:t>
            </a:r>
          </a:p>
          <a:p>
            <a:pPr marL="228600" lvl="0" indent="-228600" algn="just">
              <a:lnSpc>
                <a:spcPct val="104000"/>
              </a:lnSpc>
              <a:buFont typeface="+mj-lt"/>
              <a:buAutoNum type="arabicPeriod"/>
            </a:pPr>
            <a:r>
              <a:rPr lang="en-US" sz="1100" dirty="0">
                <a:latin typeface="Arial" panose="020B0604020202020204" pitchFamily="34" charset="0"/>
                <a:cs typeface="Arial" panose="020B0604020202020204" pitchFamily="34" charset="0"/>
              </a:rPr>
              <a:t>HIS (2023) </a:t>
            </a:r>
            <a:r>
              <a:rPr lang="en-US" sz="1100" i="1" dirty="0">
                <a:latin typeface="Arial" panose="020B0604020202020204" pitchFamily="34" charset="0"/>
                <a:cs typeface="Arial" panose="020B0604020202020204" pitchFamily="34" charset="0"/>
              </a:rPr>
              <a:t>Benefits of Being Multilingual</a:t>
            </a:r>
            <a:r>
              <a:rPr lang="en-US" sz="1100" dirty="0">
                <a:latin typeface="Arial" panose="020B0604020202020204" pitchFamily="34" charset="0"/>
                <a:cs typeface="Arial" panose="020B0604020202020204" pitchFamily="34" charset="0"/>
              </a:rPr>
              <a:t>. [online] Hospitality Search International. Available at: https://hospitalitysearch.co.uk/benefits-of-being-multilingual/.</a:t>
            </a:r>
          </a:p>
          <a:p>
            <a:pPr marL="228600" lvl="0" indent="-228600" algn="just">
              <a:lnSpc>
                <a:spcPct val="104000"/>
              </a:lnSpc>
              <a:buFont typeface="+mj-lt"/>
              <a:buAutoNum type="arabicPeriod"/>
            </a:pPr>
            <a:r>
              <a:rPr lang="en-US" sz="1100" dirty="0">
                <a:latin typeface="Arial" panose="020B0604020202020204" pitchFamily="34" charset="0"/>
                <a:cs typeface="Arial" panose="020B0604020202020204" pitchFamily="34" charset="0"/>
              </a:rPr>
              <a:t>Langstar.org (2023) </a:t>
            </a:r>
            <a:r>
              <a:rPr lang="en-US" sz="1100" i="1" dirty="0">
                <a:latin typeface="Arial" panose="020B0604020202020204" pitchFamily="34" charset="0"/>
                <a:cs typeface="Arial" panose="020B0604020202020204" pitchFamily="34" charset="0"/>
              </a:rPr>
              <a:t>French Etiquette Basics: 10 Things You Need to Know | </a:t>
            </a:r>
            <a:r>
              <a:rPr lang="en-US" sz="1100" i="1" dirty="0" err="1">
                <a:latin typeface="Arial" panose="020B0604020202020204" pitchFamily="34" charset="0"/>
                <a:cs typeface="Arial" panose="020B0604020202020204" pitchFamily="34" charset="0"/>
              </a:rPr>
              <a:t>Langster</a:t>
            </a:r>
            <a:r>
              <a:rPr lang="en-US" sz="1100" dirty="0">
                <a:latin typeface="Arial" panose="020B0604020202020204" pitchFamily="34" charset="0"/>
                <a:cs typeface="Arial" panose="020B0604020202020204" pitchFamily="34" charset="0"/>
              </a:rPr>
              <a:t>. [online] langster.org. Available at: https://langster.org/en/blog/french-etiquette-basics-10-things-you-need-to-know.</a:t>
            </a:r>
          </a:p>
          <a:p>
            <a:pPr marL="228600" lvl="0" indent="-228600" algn="just">
              <a:lnSpc>
                <a:spcPct val="104000"/>
              </a:lnSpc>
              <a:buFont typeface="+mj-lt"/>
              <a:buAutoNum type="arabicPeriod"/>
            </a:pPr>
            <a:r>
              <a:rPr lang="en-US" sz="1100" dirty="0">
                <a:latin typeface="Arial" panose="020B0604020202020204" pitchFamily="34" charset="0"/>
                <a:cs typeface="Arial" panose="020B0604020202020204" pitchFamily="34" charset="0"/>
              </a:rPr>
              <a:t>Laura Grace Tarpley (2018) 30 </a:t>
            </a:r>
            <a:r>
              <a:rPr lang="en-US" sz="1100" i="1" dirty="0">
                <a:latin typeface="Arial" panose="020B0604020202020204" pitchFamily="34" charset="0"/>
                <a:cs typeface="Arial" panose="020B0604020202020204" pitchFamily="34" charset="0"/>
              </a:rPr>
              <a:t>French Culture Facts (With Language Tips).</a:t>
            </a:r>
            <a:r>
              <a:rPr lang="en-US" sz="1100" dirty="0">
                <a:latin typeface="Arial" panose="020B0604020202020204" pitchFamily="34" charset="0"/>
                <a:cs typeface="Arial" panose="020B0604020202020204" pitchFamily="34" charset="0"/>
              </a:rPr>
              <a:t> [online] </a:t>
            </a:r>
            <a:r>
              <a:rPr lang="en-US" sz="1100" dirty="0" err="1">
                <a:latin typeface="Arial" panose="020B0604020202020204" pitchFamily="34" charset="0"/>
                <a:cs typeface="Arial" panose="020B0604020202020204" pitchFamily="34" charset="0"/>
              </a:rPr>
              <a:t>FluentU</a:t>
            </a:r>
            <a:r>
              <a:rPr lang="en-US" sz="1100" dirty="0">
                <a:latin typeface="Arial" panose="020B0604020202020204" pitchFamily="34" charset="0"/>
                <a:cs typeface="Arial" panose="020B0604020202020204" pitchFamily="34" charset="0"/>
              </a:rPr>
              <a:t> French. Available at: https://www.fluentu.com/blog/french/french-culture/.</a:t>
            </a:r>
          </a:p>
          <a:p>
            <a:pPr marL="228600" lvl="0" indent="-228600" algn="just">
              <a:lnSpc>
                <a:spcPct val="104000"/>
              </a:lnSpc>
              <a:buFont typeface="+mj-lt"/>
              <a:buAutoNum type="arabicPeriod"/>
            </a:pPr>
            <a:r>
              <a:rPr lang="en-US" sz="1100" dirty="0" err="1">
                <a:latin typeface="Arial" panose="020B0604020202020204" pitchFamily="34" charset="0"/>
                <a:cs typeface="Arial" panose="020B0604020202020204" pitchFamily="34" charset="0"/>
              </a:rPr>
              <a:t>Lønsmann</a:t>
            </a:r>
            <a:r>
              <a:rPr lang="en-US" sz="1100" dirty="0">
                <a:latin typeface="Arial" panose="020B0604020202020204" pitchFamily="34" charset="0"/>
                <a:cs typeface="Arial" panose="020B0604020202020204" pitchFamily="34" charset="0"/>
              </a:rPr>
              <a:t>, D. and Kraft, K. (2018) Language Policy and Practice in Multilingual Production Workplaces. </a:t>
            </a:r>
            <a:r>
              <a:rPr lang="en-US" sz="1100" i="1" dirty="0" err="1">
                <a:latin typeface="Arial" panose="020B0604020202020204" pitchFamily="34" charset="0"/>
                <a:cs typeface="Arial" panose="020B0604020202020204" pitchFamily="34" charset="0"/>
              </a:rPr>
              <a:t>Multilingua</a:t>
            </a:r>
            <a:r>
              <a:rPr lang="en-US" sz="1100" dirty="0">
                <a:latin typeface="Arial" panose="020B0604020202020204" pitchFamily="34" charset="0"/>
                <a:cs typeface="Arial" panose="020B0604020202020204" pitchFamily="34" charset="0"/>
              </a:rPr>
              <a:t>, 37(4), pp.403–427. </a:t>
            </a:r>
            <a:r>
              <a:rPr lang="en-US" sz="1100" dirty="0" err="1">
                <a:latin typeface="Arial" panose="020B0604020202020204" pitchFamily="34" charset="0"/>
                <a:cs typeface="Arial" panose="020B0604020202020204" pitchFamily="34" charset="0"/>
              </a:rPr>
              <a:t>doi:https</a:t>
            </a:r>
            <a:r>
              <a:rPr lang="en-US" sz="1100" dirty="0">
                <a:latin typeface="Arial" panose="020B0604020202020204" pitchFamily="34" charset="0"/>
                <a:cs typeface="Arial" panose="020B0604020202020204" pitchFamily="34" charset="0"/>
              </a:rPr>
              <a:t>://doi.org/10.1515/multi-2017-0088.</a:t>
            </a:r>
          </a:p>
          <a:p>
            <a:pPr marL="228600" lvl="0" indent="-228600" algn="just">
              <a:lnSpc>
                <a:spcPct val="104000"/>
              </a:lnSpc>
              <a:buFont typeface="+mj-lt"/>
              <a:buAutoNum type="arabicPeriod"/>
            </a:pPr>
            <a:r>
              <a:rPr lang="en-GB" sz="1000">
                <a:hlinkClick r:id="rId3"/>
              </a:rPr>
              <a:t>Recording-20231027_135002.webm</a:t>
            </a:r>
            <a:endParaRPr lang="en-US" sz="1100" dirty="0">
              <a:latin typeface="Arial" panose="020B0604020202020204" pitchFamily="34" charset="0"/>
              <a:cs typeface="Arial" panose="020B0604020202020204" pitchFamily="34" charset="0"/>
            </a:endParaRPr>
          </a:p>
        </p:txBody>
      </p:sp>
      <p:sp>
        <p:nvSpPr>
          <p:cNvPr id="27" name="Freeform: Shape 26">
            <a:extLst>
              <a:ext uri="{FF2B5EF4-FFF2-40B4-BE49-F238E27FC236}">
                <a16:creationId xmlns:a16="http://schemas.microsoft.com/office/drawing/2014/main" id="{59B8D541-F0F1-448D-B481-76E8390D3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587144" flipH="1">
            <a:off x="-409095" y="235656"/>
            <a:ext cx="9030630" cy="63058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59010"/>
              <a:gd name="connsiteY0" fmla="*/ 725435 h 725435"/>
              <a:gd name="connsiteX1" fmla="*/ 408106 w 959010"/>
              <a:gd name="connsiteY1" fmla="*/ 662779 h 725435"/>
              <a:gd name="connsiteX2" fmla="*/ 805685 w 959010"/>
              <a:gd name="connsiteY2" fmla="*/ 523410 h 725435"/>
              <a:gd name="connsiteX3" fmla="*/ 954560 w 959010"/>
              <a:gd name="connsiteY3" fmla="*/ 257282 h 725435"/>
              <a:gd name="connsiteX4" fmla="*/ 674525 w 959010"/>
              <a:gd name="connsiteY4" fmla="*/ 5631 h 725435"/>
              <a:gd name="connsiteX5" fmla="*/ 15300 w 959010"/>
              <a:gd name="connsiteY5" fmla="*/ 246614 h 725435"/>
              <a:gd name="connsiteX6" fmla="*/ 217325 w 959010"/>
              <a:gd name="connsiteY6" fmla="*/ 650664 h 725435"/>
              <a:gd name="connsiteX7" fmla="*/ 284667 w 959010"/>
              <a:gd name="connsiteY7" fmla="*/ 725435 h 725435"/>
              <a:gd name="connsiteX0" fmla="*/ 284667 w 967667"/>
              <a:gd name="connsiteY0" fmla="*/ 725435 h 725435"/>
              <a:gd name="connsiteX1" fmla="*/ 408106 w 967667"/>
              <a:gd name="connsiteY1" fmla="*/ 662779 h 725435"/>
              <a:gd name="connsiteX2" fmla="*/ 868683 w 967667"/>
              <a:gd name="connsiteY2" fmla="*/ 556279 h 725435"/>
              <a:gd name="connsiteX3" fmla="*/ 954560 w 967667"/>
              <a:gd name="connsiteY3" fmla="*/ 257282 h 725435"/>
              <a:gd name="connsiteX4" fmla="*/ 674525 w 967667"/>
              <a:gd name="connsiteY4" fmla="*/ 5631 h 725435"/>
              <a:gd name="connsiteX5" fmla="*/ 15300 w 967667"/>
              <a:gd name="connsiteY5" fmla="*/ 246614 h 725435"/>
              <a:gd name="connsiteX6" fmla="*/ 217325 w 967667"/>
              <a:gd name="connsiteY6" fmla="*/ 650664 h 725435"/>
              <a:gd name="connsiteX7" fmla="*/ 284667 w 967667"/>
              <a:gd name="connsiteY7" fmla="*/ 725435 h 725435"/>
              <a:gd name="connsiteX0" fmla="*/ 284667 w 966979"/>
              <a:gd name="connsiteY0" fmla="*/ 685615 h 685615"/>
              <a:gd name="connsiteX1" fmla="*/ 408106 w 966979"/>
              <a:gd name="connsiteY1" fmla="*/ 622959 h 685615"/>
              <a:gd name="connsiteX2" fmla="*/ 868683 w 966979"/>
              <a:gd name="connsiteY2" fmla="*/ 516459 h 685615"/>
              <a:gd name="connsiteX3" fmla="*/ 954560 w 966979"/>
              <a:gd name="connsiteY3" fmla="*/ 217462 h 685615"/>
              <a:gd name="connsiteX4" fmla="*/ 684112 w 966979"/>
              <a:gd name="connsiteY4" fmla="*/ 9636 h 685615"/>
              <a:gd name="connsiteX5" fmla="*/ 15300 w 966979"/>
              <a:gd name="connsiteY5" fmla="*/ 206794 h 685615"/>
              <a:gd name="connsiteX6" fmla="*/ 217325 w 966979"/>
              <a:gd name="connsiteY6" fmla="*/ 610844 h 685615"/>
              <a:gd name="connsiteX7" fmla="*/ 284667 w 966979"/>
              <a:gd name="connsiteY7" fmla="*/ 685615 h 685615"/>
              <a:gd name="connsiteX0" fmla="*/ 283787 w 966099"/>
              <a:gd name="connsiteY0" fmla="*/ 685615 h 685615"/>
              <a:gd name="connsiteX1" fmla="*/ 407226 w 966099"/>
              <a:gd name="connsiteY1" fmla="*/ 622959 h 685615"/>
              <a:gd name="connsiteX2" fmla="*/ 867803 w 966099"/>
              <a:gd name="connsiteY2" fmla="*/ 516459 h 685615"/>
              <a:gd name="connsiteX3" fmla="*/ 953680 w 966099"/>
              <a:gd name="connsiteY3" fmla="*/ 217462 h 685615"/>
              <a:gd name="connsiteX4" fmla="*/ 683232 w 966099"/>
              <a:gd name="connsiteY4" fmla="*/ 9636 h 685615"/>
              <a:gd name="connsiteX5" fmla="*/ 14420 w 966099"/>
              <a:gd name="connsiteY5" fmla="*/ 206794 h 685615"/>
              <a:gd name="connsiteX6" fmla="*/ 221923 w 966099"/>
              <a:gd name="connsiteY6" fmla="*/ 610844 h 685615"/>
              <a:gd name="connsiteX7" fmla="*/ 283787 w 966099"/>
              <a:gd name="connsiteY7" fmla="*/ 685615 h 685615"/>
              <a:gd name="connsiteX0" fmla="*/ 282418 w 966099"/>
              <a:gd name="connsiteY0" fmla="*/ 671920 h 671920"/>
              <a:gd name="connsiteX1" fmla="*/ 407226 w 966099"/>
              <a:gd name="connsiteY1" fmla="*/ 622959 h 671920"/>
              <a:gd name="connsiteX2" fmla="*/ 867803 w 966099"/>
              <a:gd name="connsiteY2" fmla="*/ 516459 h 671920"/>
              <a:gd name="connsiteX3" fmla="*/ 953680 w 966099"/>
              <a:gd name="connsiteY3" fmla="*/ 217462 h 671920"/>
              <a:gd name="connsiteX4" fmla="*/ 683232 w 966099"/>
              <a:gd name="connsiteY4" fmla="*/ 9636 h 671920"/>
              <a:gd name="connsiteX5" fmla="*/ 14420 w 966099"/>
              <a:gd name="connsiteY5" fmla="*/ 206794 h 671920"/>
              <a:gd name="connsiteX6" fmla="*/ 221923 w 966099"/>
              <a:gd name="connsiteY6" fmla="*/ 610844 h 671920"/>
              <a:gd name="connsiteX7" fmla="*/ 282418 w 966099"/>
              <a:gd name="connsiteY7" fmla="*/ 671920 h 671920"/>
              <a:gd name="connsiteX0" fmla="*/ 282418 w 966099"/>
              <a:gd name="connsiteY0" fmla="*/ 671920 h 672429"/>
              <a:gd name="connsiteX1" fmla="*/ 338878 w 966099"/>
              <a:gd name="connsiteY1" fmla="*/ 639121 h 672429"/>
              <a:gd name="connsiteX2" fmla="*/ 407226 w 966099"/>
              <a:gd name="connsiteY2" fmla="*/ 622959 h 672429"/>
              <a:gd name="connsiteX3" fmla="*/ 867803 w 966099"/>
              <a:gd name="connsiteY3" fmla="*/ 516459 h 672429"/>
              <a:gd name="connsiteX4" fmla="*/ 953680 w 966099"/>
              <a:gd name="connsiteY4" fmla="*/ 217462 h 672429"/>
              <a:gd name="connsiteX5" fmla="*/ 683232 w 966099"/>
              <a:gd name="connsiteY5" fmla="*/ 9636 h 672429"/>
              <a:gd name="connsiteX6" fmla="*/ 14420 w 966099"/>
              <a:gd name="connsiteY6" fmla="*/ 206794 h 672429"/>
              <a:gd name="connsiteX7" fmla="*/ 221923 w 966099"/>
              <a:gd name="connsiteY7" fmla="*/ 610844 h 672429"/>
              <a:gd name="connsiteX8" fmla="*/ 282418 w 966099"/>
              <a:gd name="connsiteY8" fmla="*/ 671920 h 672429"/>
              <a:gd name="connsiteX0" fmla="*/ 282418 w 966099"/>
              <a:gd name="connsiteY0" fmla="*/ 671920 h 672356"/>
              <a:gd name="connsiteX1" fmla="*/ 337508 w 966099"/>
              <a:gd name="connsiteY1" fmla="*/ 633643 h 672356"/>
              <a:gd name="connsiteX2" fmla="*/ 407226 w 966099"/>
              <a:gd name="connsiteY2" fmla="*/ 622959 h 672356"/>
              <a:gd name="connsiteX3" fmla="*/ 867803 w 966099"/>
              <a:gd name="connsiteY3" fmla="*/ 516459 h 672356"/>
              <a:gd name="connsiteX4" fmla="*/ 953680 w 966099"/>
              <a:gd name="connsiteY4" fmla="*/ 217462 h 672356"/>
              <a:gd name="connsiteX5" fmla="*/ 683232 w 966099"/>
              <a:gd name="connsiteY5" fmla="*/ 9636 h 672356"/>
              <a:gd name="connsiteX6" fmla="*/ 14420 w 966099"/>
              <a:gd name="connsiteY6" fmla="*/ 206794 h 672356"/>
              <a:gd name="connsiteX7" fmla="*/ 221923 w 966099"/>
              <a:gd name="connsiteY7" fmla="*/ 610844 h 672356"/>
              <a:gd name="connsiteX8" fmla="*/ 282418 w 966099"/>
              <a:gd name="connsiteY8" fmla="*/ 671920 h 672356"/>
              <a:gd name="connsiteX0" fmla="*/ 282418 w 966099"/>
              <a:gd name="connsiteY0" fmla="*/ 671920 h 671920"/>
              <a:gd name="connsiteX1" fmla="*/ 337508 w 966099"/>
              <a:gd name="connsiteY1" fmla="*/ 633643 h 671920"/>
              <a:gd name="connsiteX2" fmla="*/ 407226 w 966099"/>
              <a:gd name="connsiteY2" fmla="*/ 622959 h 671920"/>
              <a:gd name="connsiteX3" fmla="*/ 867803 w 966099"/>
              <a:gd name="connsiteY3" fmla="*/ 516459 h 671920"/>
              <a:gd name="connsiteX4" fmla="*/ 953680 w 966099"/>
              <a:gd name="connsiteY4" fmla="*/ 217462 h 671920"/>
              <a:gd name="connsiteX5" fmla="*/ 683232 w 966099"/>
              <a:gd name="connsiteY5" fmla="*/ 9636 h 671920"/>
              <a:gd name="connsiteX6" fmla="*/ 14420 w 966099"/>
              <a:gd name="connsiteY6" fmla="*/ 206794 h 671920"/>
              <a:gd name="connsiteX7" fmla="*/ 221923 w 966099"/>
              <a:gd name="connsiteY7" fmla="*/ 610844 h 671920"/>
              <a:gd name="connsiteX8" fmla="*/ 282418 w 966099"/>
              <a:gd name="connsiteY8" fmla="*/ 671920 h 671920"/>
              <a:gd name="connsiteX0" fmla="*/ 282418 w 965409"/>
              <a:gd name="connsiteY0" fmla="*/ 671920 h 671920"/>
              <a:gd name="connsiteX1" fmla="*/ 337508 w 965409"/>
              <a:gd name="connsiteY1" fmla="*/ 633643 h 671920"/>
              <a:gd name="connsiteX2" fmla="*/ 434616 w 965409"/>
              <a:gd name="connsiteY2" fmla="*/ 627068 h 671920"/>
              <a:gd name="connsiteX3" fmla="*/ 867803 w 965409"/>
              <a:gd name="connsiteY3" fmla="*/ 516459 h 671920"/>
              <a:gd name="connsiteX4" fmla="*/ 953680 w 965409"/>
              <a:gd name="connsiteY4" fmla="*/ 217462 h 671920"/>
              <a:gd name="connsiteX5" fmla="*/ 683232 w 965409"/>
              <a:gd name="connsiteY5" fmla="*/ 9636 h 671920"/>
              <a:gd name="connsiteX6" fmla="*/ 14420 w 965409"/>
              <a:gd name="connsiteY6" fmla="*/ 206794 h 671920"/>
              <a:gd name="connsiteX7" fmla="*/ 221923 w 965409"/>
              <a:gd name="connsiteY7" fmla="*/ 610844 h 671920"/>
              <a:gd name="connsiteX8" fmla="*/ 282418 w 965409"/>
              <a:gd name="connsiteY8" fmla="*/ 671920 h 671920"/>
              <a:gd name="connsiteX0" fmla="*/ 282418 w 965409"/>
              <a:gd name="connsiteY0" fmla="*/ 671920 h 671920"/>
              <a:gd name="connsiteX1" fmla="*/ 337508 w 965409"/>
              <a:gd name="connsiteY1" fmla="*/ 633643 h 671920"/>
              <a:gd name="connsiteX2" fmla="*/ 434616 w 965409"/>
              <a:gd name="connsiteY2" fmla="*/ 627068 h 671920"/>
              <a:gd name="connsiteX3" fmla="*/ 867803 w 965409"/>
              <a:gd name="connsiteY3" fmla="*/ 516459 h 671920"/>
              <a:gd name="connsiteX4" fmla="*/ 953680 w 965409"/>
              <a:gd name="connsiteY4" fmla="*/ 217462 h 671920"/>
              <a:gd name="connsiteX5" fmla="*/ 683232 w 965409"/>
              <a:gd name="connsiteY5" fmla="*/ 9636 h 671920"/>
              <a:gd name="connsiteX6" fmla="*/ 14420 w 965409"/>
              <a:gd name="connsiteY6" fmla="*/ 206794 h 671920"/>
              <a:gd name="connsiteX7" fmla="*/ 221923 w 965409"/>
              <a:gd name="connsiteY7" fmla="*/ 610844 h 671920"/>
              <a:gd name="connsiteX8" fmla="*/ 282418 w 965409"/>
              <a:gd name="connsiteY8" fmla="*/ 671920 h 671920"/>
              <a:gd name="connsiteX0" fmla="*/ 282418 w 965409"/>
              <a:gd name="connsiteY0" fmla="*/ 671920 h 671920"/>
              <a:gd name="connsiteX1" fmla="*/ 337508 w 965409"/>
              <a:gd name="connsiteY1" fmla="*/ 633643 h 671920"/>
              <a:gd name="connsiteX2" fmla="*/ 434616 w 965409"/>
              <a:gd name="connsiteY2" fmla="*/ 627068 h 671920"/>
              <a:gd name="connsiteX3" fmla="*/ 867803 w 965409"/>
              <a:gd name="connsiteY3" fmla="*/ 516459 h 671920"/>
              <a:gd name="connsiteX4" fmla="*/ 953680 w 965409"/>
              <a:gd name="connsiteY4" fmla="*/ 217462 h 671920"/>
              <a:gd name="connsiteX5" fmla="*/ 683232 w 965409"/>
              <a:gd name="connsiteY5" fmla="*/ 9636 h 671920"/>
              <a:gd name="connsiteX6" fmla="*/ 14420 w 965409"/>
              <a:gd name="connsiteY6" fmla="*/ 206794 h 671920"/>
              <a:gd name="connsiteX7" fmla="*/ 221923 w 965409"/>
              <a:gd name="connsiteY7" fmla="*/ 610844 h 671920"/>
              <a:gd name="connsiteX8" fmla="*/ 282418 w 965409"/>
              <a:gd name="connsiteY8" fmla="*/ 671920 h 671920"/>
              <a:gd name="connsiteX0" fmla="*/ 282418 w 965343"/>
              <a:gd name="connsiteY0" fmla="*/ 671920 h 671920"/>
              <a:gd name="connsiteX1" fmla="*/ 337508 w 965343"/>
              <a:gd name="connsiteY1" fmla="*/ 633643 h 671920"/>
              <a:gd name="connsiteX2" fmla="*/ 437355 w 965343"/>
              <a:gd name="connsiteY2" fmla="*/ 631177 h 671920"/>
              <a:gd name="connsiteX3" fmla="*/ 867803 w 965343"/>
              <a:gd name="connsiteY3" fmla="*/ 516459 h 671920"/>
              <a:gd name="connsiteX4" fmla="*/ 953680 w 965343"/>
              <a:gd name="connsiteY4" fmla="*/ 217462 h 671920"/>
              <a:gd name="connsiteX5" fmla="*/ 683232 w 965343"/>
              <a:gd name="connsiteY5" fmla="*/ 9636 h 671920"/>
              <a:gd name="connsiteX6" fmla="*/ 14420 w 965343"/>
              <a:gd name="connsiteY6" fmla="*/ 206794 h 671920"/>
              <a:gd name="connsiteX7" fmla="*/ 221923 w 965343"/>
              <a:gd name="connsiteY7" fmla="*/ 610844 h 671920"/>
              <a:gd name="connsiteX8" fmla="*/ 282418 w 965343"/>
              <a:gd name="connsiteY8" fmla="*/ 671920 h 671920"/>
              <a:gd name="connsiteX0" fmla="*/ 282418 w 964893"/>
              <a:gd name="connsiteY0" fmla="*/ 664870 h 664870"/>
              <a:gd name="connsiteX1" fmla="*/ 337508 w 964893"/>
              <a:gd name="connsiteY1" fmla="*/ 626593 h 664870"/>
              <a:gd name="connsiteX2" fmla="*/ 437355 w 964893"/>
              <a:gd name="connsiteY2" fmla="*/ 624127 h 664870"/>
              <a:gd name="connsiteX3" fmla="*/ 867803 w 964893"/>
              <a:gd name="connsiteY3" fmla="*/ 509409 h 664870"/>
              <a:gd name="connsiteX4" fmla="*/ 953680 w 964893"/>
              <a:gd name="connsiteY4" fmla="*/ 210412 h 664870"/>
              <a:gd name="connsiteX5" fmla="*/ 689605 w 964893"/>
              <a:gd name="connsiteY5" fmla="*/ 10843 h 664870"/>
              <a:gd name="connsiteX6" fmla="*/ 14420 w 964893"/>
              <a:gd name="connsiteY6" fmla="*/ 199744 h 664870"/>
              <a:gd name="connsiteX7" fmla="*/ 221923 w 964893"/>
              <a:gd name="connsiteY7" fmla="*/ 603794 h 664870"/>
              <a:gd name="connsiteX8" fmla="*/ 282418 w 964893"/>
              <a:gd name="connsiteY8" fmla="*/ 664870 h 664870"/>
              <a:gd name="connsiteX0" fmla="*/ 288372 w 970847"/>
              <a:gd name="connsiteY0" fmla="*/ 654213 h 654213"/>
              <a:gd name="connsiteX1" fmla="*/ 343462 w 970847"/>
              <a:gd name="connsiteY1" fmla="*/ 615936 h 654213"/>
              <a:gd name="connsiteX2" fmla="*/ 443309 w 970847"/>
              <a:gd name="connsiteY2" fmla="*/ 613470 h 654213"/>
              <a:gd name="connsiteX3" fmla="*/ 873757 w 970847"/>
              <a:gd name="connsiteY3" fmla="*/ 498752 h 654213"/>
              <a:gd name="connsiteX4" fmla="*/ 959634 w 970847"/>
              <a:gd name="connsiteY4" fmla="*/ 199755 h 654213"/>
              <a:gd name="connsiteX5" fmla="*/ 695559 w 970847"/>
              <a:gd name="connsiteY5" fmla="*/ 186 h 654213"/>
              <a:gd name="connsiteX6" fmla="*/ 13395 w 970847"/>
              <a:gd name="connsiteY6" fmla="*/ 233317 h 654213"/>
              <a:gd name="connsiteX7" fmla="*/ 227877 w 970847"/>
              <a:gd name="connsiteY7" fmla="*/ 593137 h 654213"/>
              <a:gd name="connsiteX8" fmla="*/ 288372 w 970847"/>
              <a:gd name="connsiteY8" fmla="*/ 654213 h 654213"/>
              <a:gd name="connsiteX0" fmla="*/ 291425 w 973900"/>
              <a:gd name="connsiteY0" fmla="*/ 654213 h 654213"/>
              <a:gd name="connsiteX1" fmla="*/ 346515 w 973900"/>
              <a:gd name="connsiteY1" fmla="*/ 615936 h 654213"/>
              <a:gd name="connsiteX2" fmla="*/ 446362 w 973900"/>
              <a:gd name="connsiteY2" fmla="*/ 613470 h 654213"/>
              <a:gd name="connsiteX3" fmla="*/ 876810 w 973900"/>
              <a:gd name="connsiteY3" fmla="*/ 498752 h 654213"/>
              <a:gd name="connsiteX4" fmla="*/ 962687 w 973900"/>
              <a:gd name="connsiteY4" fmla="*/ 199755 h 654213"/>
              <a:gd name="connsiteX5" fmla="*/ 698612 w 973900"/>
              <a:gd name="connsiteY5" fmla="*/ 186 h 654213"/>
              <a:gd name="connsiteX6" fmla="*/ 16448 w 973900"/>
              <a:gd name="connsiteY6" fmla="*/ 233317 h 654213"/>
              <a:gd name="connsiteX7" fmla="*/ 230930 w 973900"/>
              <a:gd name="connsiteY7" fmla="*/ 593137 h 654213"/>
              <a:gd name="connsiteX8" fmla="*/ 291425 w 973900"/>
              <a:gd name="connsiteY8" fmla="*/ 654213 h 654213"/>
              <a:gd name="connsiteX0" fmla="*/ 291425 w 973900"/>
              <a:gd name="connsiteY0" fmla="*/ 655114 h 655114"/>
              <a:gd name="connsiteX1" fmla="*/ 346515 w 973900"/>
              <a:gd name="connsiteY1" fmla="*/ 616837 h 655114"/>
              <a:gd name="connsiteX2" fmla="*/ 446362 w 973900"/>
              <a:gd name="connsiteY2" fmla="*/ 614371 h 655114"/>
              <a:gd name="connsiteX3" fmla="*/ 876810 w 973900"/>
              <a:gd name="connsiteY3" fmla="*/ 499653 h 655114"/>
              <a:gd name="connsiteX4" fmla="*/ 962687 w 973900"/>
              <a:gd name="connsiteY4" fmla="*/ 200656 h 655114"/>
              <a:gd name="connsiteX5" fmla="*/ 698612 w 973900"/>
              <a:gd name="connsiteY5" fmla="*/ 1087 h 655114"/>
              <a:gd name="connsiteX6" fmla="*/ 16448 w 973900"/>
              <a:gd name="connsiteY6" fmla="*/ 234218 h 655114"/>
              <a:gd name="connsiteX7" fmla="*/ 230930 w 973900"/>
              <a:gd name="connsiteY7" fmla="*/ 594038 h 655114"/>
              <a:gd name="connsiteX8" fmla="*/ 291425 w 973900"/>
              <a:gd name="connsiteY8" fmla="*/ 655114 h 655114"/>
              <a:gd name="connsiteX0" fmla="*/ 291425 w 975164"/>
              <a:gd name="connsiteY0" fmla="*/ 647870 h 647870"/>
              <a:gd name="connsiteX1" fmla="*/ 346515 w 975164"/>
              <a:gd name="connsiteY1" fmla="*/ 609593 h 647870"/>
              <a:gd name="connsiteX2" fmla="*/ 446362 w 975164"/>
              <a:gd name="connsiteY2" fmla="*/ 607127 h 647870"/>
              <a:gd name="connsiteX3" fmla="*/ 876810 w 975164"/>
              <a:gd name="connsiteY3" fmla="*/ 492409 h 647870"/>
              <a:gd name="connsiteX4" fmla="*/ 962687 w 975164"/>
              <a:gd name="connsiteY4" fmla="*/ 193412 h 647870"/>
              <a:gd name="connsiteX5" fmla="*/ 680730 w 975164"/>
              <a:gd name="connsiteY5" fmla="*/ 1283 h 647870"/>
              <a:gd name="connsiteX6" fmla="*/ 16448 w 975164"/>
              <a:gd name="connsiteY6" fmla="*/ 226974 h 647870"/>
              <a:gd name="connsiteX7" fmla="*/ 230930 w 975164"/>
              <a:gd name="connsiteY7" fmla="*/ 586794 h 647870"/>
              <a:gd name="connsiteX8" fmla="*/ 291425 w 975164"/>
              <a:gd name="connsiteY8" fmla="*/ 647870 h 647870"/>
              <a:gd name="connsiteX0" fmla="*/ 291425 w 975164"/>
              <a:gd name="connsiteY0" fmla="*/ 651964 h 651964"/>
              <a:gd name="connsiteX1" fmla="*/ 346515 w 975164"/>
              <a:gd name="connsiteY1" fmla="*/ 613687 h 651964"/>
              <a:gd name="connsiteX2" fmla="*/ 446362 w 975164"/>
              <a:gd name="connsiteY2" fmla="*/ 611221 h 651964"/>
              <a:gd name="connsiteX3" fmla="*/ 876810 w 975164"/>
              <a:gd name="connsiteY3" fmla="*/ 496503 h 651964"/>
              <a:gd name="connsiteX4" fmla="*/ 962687 w 975164"/>
              <a:gd name="connsiteY4" fmla="*/ 197506 h 651964"/>
              <a:gd name="connsiteX5" fmla="*/ 680730 w 975164"/>
              <a:gd name="connsiteY5" fmla="*/ 5377 h 651964"/>
              <a:gd name="connsiteX6" fmla="*/ 218522 w 975164"/>
              <a:gd name="connsiteY6" fmla="*/ 68738 h 651964"/>
              <a:gd name="connsiteX7" fmla="*/ 16448 w 975164"/>
              <a:gd name="connsiteY7" fmla="*/ 231068 h 651964"/>
              <a:gd name="connsiteX8" fmla="*/ 230930 w 975164"/>
              <a:gd name="connsiteY8" fmla="*/ 590888 h 651964"/>
              <a:gd name="connsiteX9" fmla="*/ 291425 w 975164"/>
              <a:gd name="connsiteY9" fmla="*/ 651964 h 651964"/>
              <a:gd name="connsiteX0" fmla="*/ 291425 w 975164"/>
              <a:gd name="connsiteY0" fmla="*/ 651964 h 651964"/>
              <a:gd name="connsiteX1" fmla="*/ 346515 w 975164"/>
              <a:gd name="connsiteY1" fmla="*/ 613687 h 651964"/>
              <a:gd name="connsiteX2" fmla="*/ 446362 w 975164"/>
              <a:gd name="connsiteY2" fmla="*/ 611221 h 651964"/>
              <a:gd name="connsiteX3" fmla="*/ 876810 w 975164"/>
              <a:gd name="connsiteY3" fmla="*/ 496503 h 651964"/>
              <a:gd name="connsiteX4" fmla="*/ 962687 w 975164"/>
              <a:gd name="connsiteY4" fmla="*/ 197506 h 651964"/>
              <a:gd name="connsiteX5" fmla="*/ 680730 w 975164"/>
              <a:gd name="connsiteY5" fmla="*/ 5377 h 651964"/>
              <a:gd name="connsiteX6" fmla="*/ 218522 w 975164"/>
              <a:gd name="connsiteY6" fmla="*/ 68738 h 651964"/>
              <a:gd name="connsiteX7" fmla="*/ 16448 w 975164"/>
              <a:gd name="connsiteY7" fmla="*/ 231068 h 651964"/>
              <a:gd name="connsiteX8" fmla="*/ 230930 w 975164"/>
              <a:gd name="connsiteY8" fmla="*/ 590888 h 651964"/>
              <a:gd name="connsiteX9" fmla="*/ 291425 w 975164"/>
              <a:gd name="connsiteY9" fmla="*/ 651964 h 651964"/>
              <a:gd name="connsiteX0" fmla="*/ 291425 w 975164"/>
              <a:gd name="connsiteY0" fmla="*/ 651767 h 651767"/>
              <a:gd name="connsiteX1" fmla="*/ 346515 w 975164"/>
              <a:gd name="connsiteY1" fmla="*/ 613490 h 651767"/>
              <a:gd name="connsiteX2" fmla="*/ 446362 w 975164"/>
              <a:gd name="connsiteY2" fmla="*/ 611024 h 651767"/>
              <a:gd name="connsiteX3" fmla="*/ 876810 w 975164"/>
              <a:gd name="connsiteY3" fmla="*/ 496306 h 651767"/>
              <a:gd name="connsiteX4" fmla="*/ 962687 w 975164"/>
              <a:gd name="connsiteY4" fmla="*/ 197309 h 651767"/>
              <a:gd name="connsiteX5" fmla="*/ 680730 w 975164"/>
              <a:gd name="connsiteY5" fmla="*/ 5180 h 651767"/>
              <a:gd name="connsiteX6" fmla="*/ 201924 w 975164"/>
              <a:gd name="connsiteY6" fmla="*/ 69993 h 651767"/>
              <a:gd name="connsiteX7" fmla="*/ 16448 w 975164"/>
              <a:gd name="connsiteY7" fmla="*/ 230871 h 651767"/>
              <a:gd name="connsiteX8" fmla="*/ 230930 w 975164"/>
              <a:gd name="connsiteY8" fmla="*/ 590691 h 651767"/>
              <a:gd name="connsiteX9" fmla="*/ 291425 w 975164"/>
              <a:gd name="connsiteY9" fmla="*/ 651767 h 651767"/>
              <a:gd name="connsiteX0" fmla="*/ 291319 w 975058"/>
              <a:gd name="connsiteY0" fmla="*/ 651767 h 651767"/>
              <a:gd name="connsiteX1" fmla="*/ 346409 w 975058"/>
              <a:gd name="connsiteY1" fmla="*/ 613490 h 651767"/>
              <a:gd name="connsiteX2" fmla="*/ 446256 w 975058"/>
              <a:gd name="connsiteY2" fmla="*/ 611024 h 651767"/>
              <a:gd name="connsiteX3" fmla="*/ 876704 w 975058"/>
              <a:gd name="connsiteY3" fmla="*/ 496306 h 651767"/>
              <a:gd name="connsiteX4" fmla="*/ 962581 w 975058"/>
              <a:gd name="connsiteY4" fmla="*/ 197309 h 651767"/>
              <a:gd name="connsiteX5" fmla="*/ 680624 w 975058"/>
              <a:gd name="connsiteY5" fmla="*/ 5180 h 651767"/>
              <a:gd name="connsiteX6" fmla="*/ 201818 w 975058"/>
              <a:gd name="connsiteY6" fmla="*/ 69993 h 651767"/>
              <a:gd name="connsiteX7" fmla="*/ 16468 w 975058"/>
              <a:gd name="connsiteY7" fmla="*/ 247811 h 651767"/>
              <a:gd name="connsiteX8" fmla="*/ 230824 w 975058"/>
              <a:gd name="connsiteY8" fmla="*/ 590691 h 651767"/>
              <a:gd name="connsiteX9" fmla="*/ 291319 w 975058"/>
              <a:gd name="connsiteY9" fmla="*/ 651767 h 651767"/>
              <a:gd name="connsiteX0" fmla="*/ 294026 w 977765"/>
              <a:gd name="connsiteY0" fmla="*/ 651767 h 651767"/>
              <a:gd name="connsiteX1" fmla="*/ 349116 w 977765"/>
              <a:gd name="connsiteY1" fmla="*/ 613490 h 651767"/>
              <a:gd name="connsiteX2" fmla="*/ 448963 w 977765"/>
              <a:gd name="connsiteY2" fmla="*/ 611024 h 651767"/>
              <a:gd name="connsiteX3" fmla="*/ 879411 w 977765"/>
              <a:gd name="connsiteY3" fmla="*/ 496306 h 651767"/>
              <a:gd name="connsiteX4" fmla="*/ 965288 w 977765"/>
              <a:gd name="connsiteY4" fmla="*/ 197309 h 651767"/>
              <a:gd name="connsiteX5" fmla="*/ 683331 w 977765"/>
              <a:gd name="connsiteY5" fmla="*/ 5180 h 651767"/>
              <a:gd name="connsiteX6" fmla="*/ 204525 w 977765"/>
              <a:gd name="connsiteY6" fmla="*/ 69993 h 651767"/>
              <a:gd name="connsiteX7" fmla="*/ 19175 w 977765"/>
              <a:gd name="connsiteY7" fmla="*/ 247811 h 651767"/>
              <a:gd name="connsiteX8" fmla="*/ 233531 w 977765"/>
              <a:gd name="connsiteY8" fmla="*/ 590691 h 651767"/>
              <a:gd name="connsiteX9" fmla="*/ 294026 w 977765"/>
              <a:gd name="connsiteY9" fmla="*/ 651767 h 651767"/>
              <a:gd name="connsiteX0" fmla="*/ 292584 w 976323"/>
              <a:gd name="connsiteY0" fmla="*/ 651767 h 651767"/>
              <a:gd name="connsiteX1" fmla="*/ 347674 w 976323"/>
              <a:gd name="connsiteY1" fmla="*/ 613490 h 651767"/>
              <a:gd name="connsiteX2" fmla="*/ 447521 w 976323"/>
              <a:gd name="connsiteY2" fmla="*/ 611024 h 651767"/>
              <a:gd name="connsiteX3" fmla="*/ 877969 w 976323"/>
              <a:gd name="connsiteY3" fmla="*/ 496306 h 651767"/>
              <a:gd name="connsiteX4" fmla="*/ 963846 w 976323"/>
              <a:gd name="connsiteY4" fmla="*/ 197309 h 651767"/>
              <a:gd name="connsiteX5" fmla="*/ 681889 w 976323"/>
              <a:gd name="connsiteY5" fmla="*/ 5180 h 651767"/>
              <a:gd name="connsiteX6" fmla="*/ 203083 w 976323"/>
              <a:gd name="connsiteY6" fmla="*/ 69993 h 651767"/>
              <a:gd name="connsiteX7" fmla="*/ 19443 w 976323"/>
              <a:gd name="connsiteY7" fmla="*/ 254442 h 651767"/>
              <a:gd name="connsiteX8" fmla="*/ 232089 w 976323"/>
              <a:gd name="connsiteY8" fmla="*/ 590691 h 651767"/>
              <a:gd name="connsiteX9" fmla="*/ 292584 w 976323"/>
              <a:gd name="connsiteY9" fmla="*/ 651767 h 651767"/>
              <a:gd name="connsiteX0" fmla="*/ 292584 w 974891"/>
              <a:gd name="connsiteY0" fmla="*/ 651767 h 651767"/>
              <a:gd name="connsiteX1" fmla="*/ 347674 w 974891"/>
              <a:gd name="connsiteY1" fmla="*/ 613490 h 651767"/>
              <a:gd name="connsiteX2" fmla="*/ 447521 w 974891"/>
              <a:gd name="connsiteY2" fmla="*/ 611024 h 651767"/>
              <a:gd name="connsiteX3" fmla="*/ 871513 w 974891"/>
              <a:gd name="connsiteY3" fmla="*/ 476756 h 651767"/>
              <a:gd name="connsiteX4" fmla="*/ 963846 w 974891"/>
              <a:gd name="connsiteY4" fmla="*/ 197309 h 651767"/>
              <a:gd name="connsiteX5" fmla="*/ 681889 w 974891"/>
              <a:gd name="connsiteY5" fmla="*/ 5180 h 651767"/>
              <a:gd name="connsiteX6" fmla="*/ 203083 w 974891"/>
              <a:gd name="connsiteY6" fmla="*/ 69993 h 651767"/>
              <a:gd name="connsiteX7" fmla="*/ 19443 w 974891"/>
              <a:gd name="connsiteY7" fmla="*/ 254442 h 651767"/>
              <a:gd name="connsiteX8" fmla="*/ 232089 w 974891"/>
              <a:gd name="connsiteY8" fmla="*/ 590691 h 651767"/>
              <a:gd name="connsiteX9" fmla="*/ 292584 w 974891"/>
              <a:gd name="connsiteY9" fmla="*/ 651767 h 651767"/>
              <a:gd name="connsiteX0" fmla="*/ 292584 w 973991"/>
              <a:gd name="connsiteY0" fmla="*/ 651767 h 651767"/>
              <a:gd name="connsiteX1" fmla="*/ 347674 w 973991"/>
              <a:gd name="connsiteY1" fmla="*/ 613490 h 651767"/>
              <a:gd name="connsiteX2" fmla="*/ 492610 w 973991"/>
              <a:gd name="connsiteY2" fmla="*/ 599395 h 651767"/>
              <a:gd name="connsiteX3" fmla="*/ 871513 w 973991"/>
              <a:gd name="connsiteY3" fmla="*/ 476756 h 651767"/>
              <a:gd name="connsiteX4" fmla="*/ 963846 w 973991"/>
              <a:gd name="connsiteY4" fmla="*/ 197309 h 651767"/>
              <a:gd name="connsiteX5" fmla="*/ 681889 w 973991"/>
              <a:gd name="connsiteY5" fmla="*/ 5180 h 651767"/>
              <a:gd name="connsiteX6" fmla="*/ 203083 w 973991"/>
              <a:gd name="connsiteY6" fmla="*/ 69993 h 651767"/>
              <a:gd name="connsiteX7" fmla="*/ 19443 w 973991"/>
              <a:gd name="connsiteY7" fmla="*/ 254442 h 651767"/>
              <a:gd name="connsiteX8" fmla="*/ 232089 w 973991"/>
              <a:gd name="connsiteY8" fmla="*/ 590691 h 651767"/>
              <a:gd name="connsiteX9" fmla="*/ 292584 w 973991"/>
              <a:gd name="connsiteY9" fmla="*/ 651767 h 651767"/>
              <a:gd name="connsiteX0" fmla="*/ 292584 w 973991"/>
              <a:gd name="connsiteY0" fmla="*/ 651767 h 651767"/>
              <a:gd name="connsiteX1" fmla="*/ 347674 w 973991"/>
              <a:gd name="connsiteY1" fmla="*/ 613490 h 651767"/>
              <a:gd name="connsiteX2" fmla="*/ 492610 w 973991"/>
              <a:gd name="connsiteY2" fmla="*/ 599395 h 651767"/>
              <a:gd name="connsiteX3" fmla="*/ 871513 w 973991"/>
              <a:gd name="connsiteY3" fmla="*/ 476756 h 651767"/>
              <a:gd name="connsiteX4" fmla="*/ 963846 w 973991"/>
              <a:gd name="connsiteY4" fmla="*/ 197309 h 651767"/>
              <a:gd name="connsiteX5" fmla="*/ 681889 w 973991"/>
              <a:gd name="connsiteY5" fmla="*/ 5180 h 651767"/>
              <a:gd name="connsiteX6" fmla="*/ 203083 w 973991"/>
              <a:gd name="connsiteY6" fmla="*/ 69993 h 651767"/>
              <a:gd name="connsiteX7" fmla="*/ 19443 w 973991"/>
              <a:gd name="connsiteY7" fmla="*/ 254442 h 651767"/>
              <a:gd name="connsiteX8" fmla="*/ 232089 w 973991"/>
              <a:gd name="connsiteY8" fmla="*/ 590691 h 651767"/>
              <a:gd name="connsiteX9" fmla="*/ 292584 w 973991"/>
              <a:gd name="connsiteY9" fmla="*/ 651767 h 651767"/>
              <a:gd name="connsiteX0" fmla="*/ 292584 w 947259"/>
              <a:gd name="connsiteY0" fmla="*/ 652072 h 652072"/>
              <a:gd name="connsiteX1" fmla="*/ 347674 w 947259"/>
              <a:gd name="connsiteY1" fmla="*/ 613795 h 652072"/>
              <a:gd name="connsiteX2" fmla="*/ 492610 w 947259"/>
              <a:gd name="connsiteY2" fmla="*/ 599700 h 652072"/>
              <a:gd name="connsiteX3" fmla="*/ 871513 w 947259"/>
              <a:gd name="connsiteY3" fmla="*/ 477061 h 652072"/>
              <a:gd name="connsiteX4" fmla="*/ 932661 w 947259"/>
              <a:gd name="connsiteY4" fmla="*/ 202828 h 652072"/>
              <a:gd name="connsiteX5" fmla="*/ 681889 w 947259"/>
              <a:gd name="connsiteY5" fmla="*/ 5485 h 652072"/>
              <a:gd name="connsiteX6" fmla="*/ 203083 w 947259"/>
              <a:gd name="connsiteY6" fmla="*/ 70298 h 652072"/>
              <a:gd name="connsiteX7" fmla="*/ 19443 w 947259"/>
              <a:gd name="connsiteY7" fmla="*/ 254747 h 652072"/>
              <a:gd name="connsiteX8" fmla="*/ 232089 w 947259"/>
              <a:gd name="connsiteY8" fmla="*/ 590996 h 652072"/>
              <a:gd name="connsiteX9" fmla="*/ 292584 w 947259"/>
              <a:gd name="connsiteY9" fmla="*/ 652072 h 652072"/>
              <a:gd name="connsiteX0" fmla="*/ 292584 w 935943"/>
              <a:gd name="connsiteY0" fmla="*/ 652294 h 652294"/>
              <a:gd name="connsiteX1" fmla="*/ 347674 w 935943"/>
              <a:gd name="connsiteY1" fmla="*/ 614017 h 652294"/>
              <a:gd name="connsiteX2" fmla="*/ 492610 w 935943"/>
              <a:gd name="connsiteY2" fmla="*/ 599922 h 652294"/>
              <a:gd name="connsiteX3" fmla="*/ 871513 w 935943"/>
              <a:gd name="connsiteY3" fmla="*/ 477283 h 652294"/>
              <a:gd name="connsiteX4" fmla="*/ 918074 w 935943"/>
              <a:gd name="connsiteY4" fmla="*/ 206812 h 652294"/>
              <a:gd name="connsiteX5" fmla="*/ 681889 w 935943"/>
              <a:gd name="connsiteY5" fmla="*/ 5707 h 652294"/>
              <a:gd name="connsiteX6" fmla="*/ 203083 w 935943"/>
              <a:gd name="connsiteY6" fmla="*/ 70520 h 652294"/>
              <a:gd name="connsiteX7" fmla="*/ 19443 w 935943"/>
              <a:gd name="connsiteY7" fmla="*/ 254969 h 652294"/>
              <a:gd name="connsiteX8" fmla="*/ 232089 w 935943"/>
              <a:gd name="connsiteY8" fmla="*/ 591218 h 652294"/>
              <a:gd name="connsiteX9" fmla="*/ 292584 w 935943"/>
              <a:gd name="connsiteY9" fmla="*/ 652294 h 652294"/>
              <a:gd name="connsiteX0" fmla="*/ 292584 w 935943"/>
              <a:gd name="connsiteY0" fmla="*/ 651279 h 651279"/>
              <a:gd name="connsiteX1" fmla="*/ 347674 w 935943"/>
              <a:gd name="connsiteY1" fmla="*/ 613002 h 651279"/>
              <a:gd name="connsiteX2" fmla="*/ 492610 w 935943"/>
              <a:gd name="connsiteY2" fmla="*/ 598907 h 651279"/>
              <a:gd name="connsiteX3" fmla="*/ 871513 w 935943"/>
              <a:gd name="connsiteY3" fmla="*/ 476268 h 651279"/>
              <a:gd name="connsiteX4" fmla="*/ 918074 w 935943"/>
              <a:gd name="connsiteY4" fmla="*/ 205797 h 651279"/>
              <a:gd name="connsiteX5" fmla="*/ 681889 w 935943"/>
              <a:gd name="connsiteY5" fmla="*/ 4692 h 651279"/>
              <a:gd name="connsiteX6" fmla="*/ 205135 w 935943"/>
              <a:gd name="connsiteY6" fmla="*/ 77462 h 651279"/>
              <a:gd name="connsiteX7" fmla="*/ 19443 w 935943"/>
              <a:gd name="connsiteY7" fmla="*/ 253954 h 651279"/>
              <a:gd name="connsiteX8" fmla="*/ 232089 w 935943"/>
              <a:gd name="connsiteY8" fmla="*/ 590203 h 651279"/>
              <a:gd name="connsiteX9" fmla="*/ 292584 w 935943"/>
              <a:gd name="connsiteY9" fmla="*/ 651279 h 651279"/>
              <a:gd name="connsiteX0" fmla="*/ 292584 w 935229"/>
              <a:gd name="connsiteY0" fmla="*/ 641781 h 641781"/>
              <a:gd name="connsiteX1" fmla="*/ 347674 w 935229"/>
              <a:gd name="connsiteY1" fmla="*/ 603504 h 641781"/>
              <a:gd name="connsiteX2" fmla="*/ 492610 w 935229"/>
              <a:gd name="connsiteY2" fmla="*/ 589409 h 641781"/>
              <a:gd name="connsiteX3" fmla="*/ 871513 w 935229"/>
              <a:gd name="connsiteY3" fmla="*/ 466770 h 641781"/>
              <a:gd name="connsiteX4" fmla="*/ 918074 w 935229"/>
              <a:gd name="connsiteY4" fmla="*/ 196299 h 641781"/>
              <a:gd name="connsiteX5" fmla="*/ 691598 w 935229"/>
              <a:gd name="connsiteY5" fmla="*/ 5419 h 641781"/>
              <a:gd name="connsiteX6" fmla="*/ 205135 w 935229"/>
              <a:gd name="connsiteY6" fmla="*/ 67964 h 641781"/>
              <a:gd name="connsiteX7" fmla="*/ 19443 w 935229"/>
              <a:gd name="connsiteY7" fmla="*/ 244456 h 641781"/>
              <a:gd name="connsiteX8" fmla="*/ 232089 w 935229"/>
              <a:gd name="connsiteY8" fmla="*/ 580705 h 641781"/>
              <a:gd name="connsiteX9" fmla="*/ 292584 w 935229"/>
              <a:gd name="connsiteY9" fmla="*/ 641781 h 641781"/>
              <a:gd name="connsiteX0" fmla="*/ 292584 w 944778"/>
              <a:gd name="connsiteY0" fmla="*/ 641781 h 641781"/>
              <a:gd name="connsiteX1" fmla="*/ 347674 w 944778"/>
              <a:gd name="connsiteY1" fmla="*/ 603504 h 641781"/>
              <a:gd name="connsiteX2" fmla="*/ 492610 w 944778"/>
              <a:gd name="connsiteY2" fmla="*/ 589409 h 641781"/>
              <a:gd name="connsiteX3" fmla="*/ 871513 w 944778"/>
              <a:gd name="connsiteY3" fmla="*/ 466770 h 641781"/>
              <a:gd name="connsiteX4" fmla="*/ 918074 w 944778"/>
              <a:gd name="connsiteY4" fmla="*/ 196299 h 641781"/>
              <a:gd name="connsiteX5" fmla="*/ 691598 w 944778"/>
              <a:gd name="connsiteY5" fmla="*/ 5419 h 641781"/>
              <a:gd name="connsiteX6" fmla="*/ 205135 w 944778"/>
              <a:gd name="connsiteY6" fmla="*/ 67964 h 641781"/>
              <a:gd name="connsiteX7" fmla="*/ 19443 w 944778"/>
              <a:gd name="connsiteY7" fmla="*/ 244456 h 641781"/>
              <a:gd name="connsiteX8" fmla="*/ 232089 w 944778"/>
              <a:gd name="connsiteY8" fmla="*/ 580705 h 641781"/>
              <a:gd name="connsiteX9" fmla="*/ 292584 w 944778"/>
              <a:gd name="connsiteY9" fmla="*/ 641781 h 641781"/>
              <a:gd name="connsiteX0" fmla="*/ 292584 w 940808"/>
              <a:gd name="connsiteY0" fmla="*/ 641781 h 641781"/>
              <a:gd name="connsiteX1" fmla="*/ 347674 w 940808"/>
              <a:gd name="connsiteY1" fmla="*/ 603504 h 641781"/>
              <a:gd name="connsiteX2" fmla="*/ 492610 w 940808"/>
              <a:gd name="connsiteY2" fmla="*/ 589409 h 641781"/>
              <a:gd name="connsiteX3" fmla="*/ 871513 w 940808"/>
              <a:gd name="connsiteY3" fmla="*/ 466770 h 641781"/>
              <a:gd name="connsiteX4" fmla="*/ 918074 w 940808"/>
              <a:gd name="connsiteY4" fmla="*/ 196299 h 641781"/>
              <a:gd name="connsiteX5" fmla="*/ 691598 w 940808"/>
              <a:gd name="connsiteY5" fmla="*/ 5419 h 641781"/>
              <a:gd name="connsiteX6" fmla="*/ 205135 w 940808"/>
              <a:gd name="connsiteY6" fmla="*/ 67964 h 641781"/>
              <a:gd name="connsiteX7" fmla="*/ 19443 w 940808"/>
              <a:gd name="connsiteY7" fmla="*/ 244456 h 641781"/>
              <a:gd name="connsiteX8" fmla="*/ 232089 w 940808"/>
              <a:gd name="connsiteY8" fmla="*/ 580705 h 641781"/>
              <a:gd name="connsiteX9" fmla="*/ 292584 w 940808"/>
              <a:gd name="connsiteY9" fmla="*/ 641781 h 641781"/>
              <a:gd name="connsiteX0" fmla="*/ 292584 w 936876"/>
              <a:gd name="connsiteY0" fmla="*/ 640201 h 640201"/>
              <a:gd name="connsiteX1" fmla="*/ 347674 w 936876"/>
              <a:gd name="connsiteY1" fmla="*/ 601924 h 640201"/>
              <a:gd name="connsiteX2" fmla="*/ 492610 w 936876"/>
              <a:gd name="connsiteY2" fmla="*/ 587829 h 640201"/>
              <a:gd name="connsiteX3" fmla="*/ 871513 w 936876"/>
              <a:gd name="connsiteY3" fmla="*/ 465190 h 640201"/>
              <a:gd name="connsiteX4" fmla="*/ 907259 w 936876"/>
              <a:gd name="connsiteY4" fmla="*/ 167385 h 640201"/>
              <a:gd name="connsiteX5" fmla="*/ 691598 w 936876"/>
              <a:gd name="connsiteY5" fmla="*/ 3839 h 640201"/>
              <a:gd name="connsiteX6" fmla="*/ 205135 w 936876"/>
              <a:gd name="connsiteY6" fmla="*/ 66384 h 640201"/>
              <a:gd name="connsiteX7" fmla="*/ 19443 w 936876"/>
              <a:gd name="connsiteY7" fmla="*/ 242876 h 640201"/>
              <a:gd name="connsiteX8" fmla="*/ 232089 w 936876"/>
              <a:gd name="connsiteY8" fmla="*/ 579125 h 640201"/>
              <a:gd name="connsiteX9" fmla="*/ 292584 w 936876"/>
              <a:gd name="connsiteY9" fmla="*/ 640201 h 640201"/>
              <a:gd name="connsiteX0" fmla="*/ 292584 w 927257"/>
              <a:gd name="connsiteY0" fmla="*/ 654530 h 654530"/>
              <a:gd name="connsiteX1" fmla="*/ 347674 w 927257"/>
              <a:gd name="connsiteY1" fmla="*/ 616253 h 654530"/>
              <a:gd name="connsiteX2" fmla="*/ 492610 w 927257"/>
              <a:gd name="connsiteY2" fmla="*/ 602158 h 654530"/>
              <a:gd name="connsiteX3" fmla="*/ 871513 w 927257"/>
              <a:gd name="connsiteY3" fmla="*/ 479519 h 654530"/>
              <a:gd name="connsiteX4" fmla="*/ 907259 w 927257"/>
              <a:gd name="connsiteY4" fmla="*/ 181714 h 654530"/>
              <a:gd name="connsiteX5" fmla="*/ 695909 w 927257"/>
              <a:gd name="connsiteY5" fmla="*/ 3250 h 654530"/>
              <a:gd name="connsiteX6" fmla="*/ 205135 w 927257"/>
              <a:gd name="connsiteY6" fmla="*/ 80713 h 654530"/>
              <a:gd name="connsiteX7" fmla="*/ 19443 w 927257"/>
              <a:gd name="connsiteY7" fmla="*/ 257205 h 654530"/>
              <a:gd name="connsiteX8" fmla="*/ 232089 w 927257"/>
              <a:gd name="connsiteY8" fmla="*/ 593454 h 654530"/>
              <a:gd name="connsiteX9" fmla="*/ 292584 w 927257"/>
              <a:gd name="connsiteY9" fmla="*/ 654530 h 654530"/>
              <a:gd name="connsiteX0" fmla="*/ 292584 w 927257"/>
              <a:gd name="connsiteY0" fmla="*/ 656183 h 656183"/>
              <a:gd name="connsiteX1" fmla="*/ 347674 w 927257"/>
              <a:gd name="connsiteY1" fmla="*/ 617906 h 656183"/>
              <a:gd name="connsiteX2" fmla="*/ 492610 w 927257"/>
              <a:gd name="connsiteY2" fmla="*/ 603811 h 656183"/>
              <a:gd name="connsiteX3" fmla="*/ 871513 w 927257"/>
              <a:gd name="connsiteY3" fmla="*/ 481172 h 656183"/>
              <a:gd name="connsiteX4" fmla="*/ 907259 w 927257"/>
              <a:gd name="connsiteY4" fmla="*/ 183367 h 656183"/>
              <a:gd name="connsiteX5" fmla="*/ 695909 w 927257"/>
              <a:gd name="connsiteY5" fmla="*/ 4903 h 656183"/>
              <a:gd name="connsiteX6" fmla="*/ 205135 w 927257"/>
              <a:gd name="connsiteY6" fmla="*/ 82366 h 656183"/>
              <a:gd name="connsiteX7" fmla="*/ 19443 w 927257"/>
              <a:gd name="connsiteY7" fmla="*/ 258858 h 656183"/>
              <a:gd name="connsiteX8" fmla="*/ 232089 w 927257"/>
              <a:gd name="connsiteY8" fmla="*/ 595107 h 656183"/>
              <a:gd name="connsiteX9" fmla="*/ 292584 w 927257"/>
              <a:gd name="connsiteY9" fmla="*/ 656183 h 656183"/>
              <a:gd name="connsiteX0" fmla="*/ 292584 w 925838"/>
              <a:gd name="connsiteY0" fmla="*/ 651595 h 651595"/>
              <a:gd name="connsiteX1" fmla="*/ 347674 w 925838"/>
              <a:gd name="connsiteY1" fmla="*/ 613318 h 651595"/>
              <a:gd name="connsiteX2" fmla="*/ 492610 w 925838"/>
              <a:gd name="connsiteY2" fmla="*/ 599223 h 651595"/>
              <a:gd name="connsiteX3" fmla="*/ 871513 w 925838"/>
              <a:gd name="connsiteY3" fmla="*/ 476584 h 651595"/>
              <a:gd name="connsiteX4" fmla="*/ 907259 w 925838"/>
              <a:gd name="connsiteY4" fmla="*/ 178779 h 651595"/>
              <a:gd name="connsiteX5" fmla="*/ 715990 w 925838"/>
              <a:gd name="connsiteY5" fmla="*/ 5177 h 651595"/>
              <a:gd name="connsiteX6" fmla="*/ 205135 w 925838"/>
              <a:gd name="connsiteY6" fmla="*/ 77778 h 651595"/>
              <a:gd name="connsiteX7" fmla="*/ 19443 w 925838"/>
              <a:gd name="connsiteY7" fmla="*/ 254270 h 651595"/>
              <a:gd name="connsiteX8" fmla="*/ 232089 w 925838"/>
              <a:gd name="connsiteY8" fmla="*/ 590519 h 651595"/>
              <a:gd name="connsiteX9" fmla="*/ 292584 w 925838"/>
              <a:gd name="connsiteY9" fmla="*/ 651595 h 651595"/>
              <a:gd name="connsiteX0" fmla="*/ 262897 w 925838"/>
              <a:gd name="connsiteY0" fmla="*/ 663017 h 663017"/>
              <a:gd name="connsiteX1" fmla="*/ 347674 w 925838"/>
              <a:gd name="connsiteY1" fmla="*/ 613318 h 663017"/>
              <a:gd name="connsiteX2" fmla="*/ 492610 w 925838"/>
              <a:gd name="connsiteY2" fmla="*/ 599223 h 663017"/>
              <a:gd name="connsiteX3" fmla="*/ 871513 w 925838"/>
              <a:gd name="connsiteY3" fmla="*/ 476584 h 663017"/>
              <a:gd name="connsiteX4" fmla="*/ 907259 w 925838"/>
              <a:gd name="connsiteY4" fmla="*/ 178779 h 663017"/>
              <a:gd name="connsiteX5" fmla="*/ 715990 w 925838"/>
              <a:gd name="connsiteY5" fmla="*/ 5177 h 663017"/>
              <a:gd name="connsiteX6" fmla="*/ 205135 w 925838"/>
              <a:gd name="connsiteY6" fmla="*/ 77778 h 663017"/>
              <a:gd name="connsiteX7" fmla="*/ 19443 w 925838"/>
              <a:gd name="connsiteY7" fmla="*/ 254270 h 663017"/>
              <a:gd name="connsiteX8" fmla="*/ 232089 w 925838"/>
              <a:gd name="connsiteY8" fmla="*/ 590519 h 663017"/>
              <a:gd name="connsiteX9" fmla="*/ 262897 w 925838"/>
              <a:gd name="connsiteY9" fmla="*/ 663017 h 663017"/>
              <a:gd name="connsiteX0" fmla="*/ 238982 w 925838"/>
              <a:gd name="connsiteY0" fmla="*/ 657889 h 657889"/>
              <a:gd name="connsiteX1" fmla="*/ 347674 w 925838"/>
              <a:gd name="connsiteY1" fmla="*/ 613318 h 657889"/>
              <a:gd name="connsiteX2" fmla="*/ 492610 w 925838"/>
              <a:gd name="connsiteY2" fmla="*/ 599223 h 657889"/>
              <a:gd name="connsiteX3" fmla="*/ 871513 w 925838"/>
              <a:gd name="connsiteY3" fmla="*/ 476584 h 657889"/>
              <a:gd name="connsiteX4" fmla="*/ 907259 w 925838"/>
              <a:gd name="connsiteY4" fmla="*/ 178779 h 657889"/>
              <a:gd name="connsiteX5" fmla="*/ 715990 w 925838"/>
              <a:gd name="connsiteY5" fmla="*/ 5177 h 657889"/>
              <a:gd name="connsiteX6" fmla="*/ 205135 w 925838"/>
              <a:gd name="connsiteY6" fmla="*/ 77778 h 657889"/>
              <a:gd name="connsiteX7" fmla="*/ 19443 w 925838"/>
              <a:gd name="connsiteY7" fmla="*/ 254270 h 657889"/>
              <a:gd name="connsiteX8" fmla="*/ 232089 w 925838"/>
              <a:gd name="connsiteY8" fmla="*/ 590519 h 657889"/>
              <a:gd name="connsiteX9" fmla="*/ 238982 w 925838"/>
              <a:gd name="connsiteY9" fmla="*/ 657889 h 657889"/>
              <a:gd name="connsiteX0" fmla="*/ 238982 w 925838"/>
              <a:gd name="connsiteY0" fmla="*/ 657889 h 657889"/>
              <a:gd name="connsiteX1" fmla="*/ 354772 w 925838"/>
              <a:gd name="connsiteY1" fmla="*/ 616508 h 657889"/>
              <a:gd name="connsiteX2" fmla="*/ 492610 w 925838"/>
              <a:gd name="connsiteY2" fmla="*/ 599223 h 657889"/>
              <a:gd name="connsiteX3" fmla="*/ 871513 w 925838"/>
              <a:gd name="connsiteY3" fmla="*/ 476584 h 657889"/>
              <a:gd name="connsiteX4" fmla="*/ 907259 w 925838"/>
              <a:gd name="connsiteY4" fmla="*/ 178779 h 657889"/>
              <a:gd name="connsiteX5" fmla="*/ 715990 w 925838"/>
              <a:gd name="connsiteY5" fmla="*/ 5177 h 657889"/>
              <a:gd name="connsiteX6" fmla="*/ 205135 w 925838"/>
              <a:gd name="connsiteY6" fmla="*/ 77778 h 657889"/>
              <a:gd name="connsiteX7" fmla="*/ 19443 w 925838"/>
              <a:gd name="connsiteY7" fmla="*/ 254270 h 657889"/>
              <a:gd name="connsiteX8" fmla="*/ 232089 w 925838"/>
              <a:gd name="connsiteY8" fmla="*/ 590519 h 657889"/>
              <a:gd name="connsiteX9" fmla="*/ 238982 w 925838"/>
              <a:gd name="connsiteY9" fmla="*/ 657889 h 657889"/>
              <a:gd name="connsiteX0" fmla="*/ 238982 w 924637"/>
              <a:gd name="connsiteY0" fmla="*/ 657889 h 657889"/>
              <a:gd name="connsiteX1" fmla="*/ 354772 w 924637"/>
              <a:gd name="connsiteY1" fmla="*/ 616508 h 657889"/>
              <a:gd name="connsiteX2" fmla="*/ 516487 w 924637"/>
              <a:gd name="connsiteY2" fmla="*/ 599340 h 657889"/>
              <a:gd name="connsiteX3" fmla="*/ 871513 w 924637"/>
              <a:gd name="connsiteY3" fmla="*/ 476584 h 657889"/>
              <a:gd name="connsiteX4" fmla="*/ 907259 w 924637"/>
              <a:gd name="connsiteY4" fmla="*/ 178779 h 657889"/>
              <a:gd name="connsiteX5" fmla="*/ 715990 w 924637"/>
              <a:gd name="connsiteY5" fmla="*/ 5177 h 657889"/>
              <a:gd name="connsiteX6" fmla="*/ 205135 w 924637"/>
              <a:gd name="connsiteY6" fmla="*/ 77778 h 657889"/>
              <a:gd name="connsiteX7" fmla="*/ 19443 w 924637"/>
              <a:gd name="connsiteY7" fmla="*/ 254270 h 657889"/>
              <a:gd name="connsiteX8" fmla="*/ 232089 w 924637"/>
              <a:gd name="connsiteY8" fmla="*/ 590519 h 657889"/>
              <a:gd name="connsiteX9" fmla="*/ 238982 w 924637"/>
              <a:gd name="connsiteY9" fmla="*/ 657889 h 657889"/>
              <a:gd name="connsiteX0" fmla="*/ 238982 w 924262"/>
              <a:gd name="connsiteY0" fmla="*/ 657889 h 657889"/>
              <a:gd name="connsiteX1" fmla="*/ 354772 w 924262"/>
              <a:gd name="connsiteY1" fmla="*/ 616508 h 657889"/>
              <a:gd name="connsiteX2" fmla="*/ 524192 w 924262"/>
              <a:gd name="connsiteY2" fmla="*/ 604883 h 657889"/>
              <a:gd name="connsiteX3" fmla="*/ 871513 w 924262"/>
              <a:gd name="connsiteY3" fmla="*/ 476584 h 657889"/>
              <a:gd name="connsiteX4" fmla="*/ 907259 w 924262"/>
              <a:gd name="connsiteY4" fmla="*/ 178779 h 657889"/>
              <a:gd name="connsiteX5" fmla="*/ 715990 w 924262"/>
              <a:gd name="connsiteY5" fmla="*/ 5177 h 657889"/>
              <a:gd name="connsiteX6" fmla="*/ 205135 w 924262"/>
              <a:gd name="connsiteY6" fmla="*/ 77778 h 657889"/>
              <a:gd name="connsiteX7" fmla="*/ 19443 w 924262"/>
              <a:gd name="connsiteY7" fmla="*/ 254270 h 657889"/>
              <a:gd name="connsiteX8" fmla="*/ 232089 w 924262"/>
              <a:gd name="connsiteY8" fmla="*/ 590519 h 657889"/>
              <a:gd name="connsiteX9" fmla="*/ 238982 w 924262"/>
              <a:gd name="connsiteY9" fmla="*/ 657889 h 657889"/>
              <a:gd name="connsiteX0" fmla="*/ 238982 w 924262"/>
              <a:gd name="connsiteY0" fmla="*/ 657889 h 657889"/>
              <a:gd name="connsiteX1" fmla="*/ 354772 w 924262"/>
              <a:gd name="connsiteY1" fmla="*/ 616508 h 657889"/>
              <a:gd name="connsiteX2" fmla="*/ 524192 w 924262"/>
              <a:gd name="connsiteY2" fmla="*/ 604883 h 657889"/>
              <a:gd name="connsiteX3" fmla="*/ 871513 w 924262"/>
              <a:gd name="connsiteY3" fmla="*/ 476584 h 657889"/>
              <a:gd name="connsiteX4" fmla="*/ 907259 w 924262"/>
              <a:gd name="connsiteY4" fmla="*/ 178779 h 657889"/>
              <a:gd name="connsiteX5" fmla="*/ 715990 w 924262"/>
              <a:gd name="connsiteY5" fmla="*/ 5177 h 657889"/>
              <a:gd name="connsiteX6" fmla="*/ 205135 w 924262"/>
              <a:gd name="connsiteY6" fmla="*/ 77778 h 657889"/>
              <a:gd name="connsiteX7" fmla="*/ 19443 w 924262"/>
              <a:gd name="connsiteY7" fmla="*/ 254270 h 657889"/>
              <a:gd name="connsiteX8" fmla="*/ 232089 w 924262"/>
              <a:gd name="connsiteY8" fmla="*/ 590519 h 657889"/>
              <a:gd name="connsiteX9" fmla="*/ 238982 w 924262"/>
              <a:gd name="connsiteY9" fmla="*/ 657889 h 657889"/>
              <a:gd name="connsiteX0" fmla="*/ 238982 w 923327"/>
              <a:gd name="connsiteY0" fmla="*/ 657889 h 657889"/>
              <a:gd name="connsiteX1" fmla="*/ 354772 w 923327"/>
              <a:gd name="connsiteY1" fmla="*/ 616508 h 657889"/>
              <a:gd name="connsiteX2" fmla="*/ 543969 w 923327"/>
              <a:gd name="connsiteY2" fmla="*/ 608568 h 657889"/>
              <a:gd name="connsiteX3" fmla="*/ 871513 w 923327"/>
              <a:gd name="connsiteY3" fmla="*/ 476584 h 657889"/>
              <a:gd name="connsiteX4" fmla="*/ 907259 w 923327"/>
              <a:gd name="connsiteY4" fmla="*/ 178779 h 657889"/>
              <a:gd name="connsiteX5" fmla="*/ 715990 w 923327"/>
              <a:gd name="connsiteY5" fmla="*/ 5177 h 657889"/>
              <a:gd name="connsiteX6" fmla="*/ 205135 w 923327"/>
              <a:gd name="connsiteY6" fmla="*/ 77778 h 657889"/>
              <a:gd name="connsiteX7" fmla="*/ 19443 w 923327"/>
              <a:gd name="connsiteY7" fmla="*/ 254270 h 657889"/>
              <a:gd name="connsiteX8" fmla="*/ 232089 w 923327"/>
              <a:gd name="connsiteY8" fmla="*/ 590519 h 657889"/>
              <a:gd name="connsiteX9" fmla="*/ 238982 w 923327"/>
              <a:gd name="connsiteY9" fmla="*/ 657889 h 657889"/>
              <a:gd name="connsiteX0" fmla="*/ 238982 w 922789"/>
              <a:gd name="connsiteY0" fmla="*/ 657889 h 657889"/>
              <a:gd name="connsiteX1" fmla="*/ 354772 w 922789"/>
              <a:gd name="connsiteY1" fmla="*/ 616508 h 657889"/>
              <a:gd name="connsiteX2" fmla="*/ 555775 w 922789"/>
              <a:gd name="connsiteY2" fmla="*/ 610544 h 657889"/>
              <a:gd name="connsiteX3" fmla="*/ 871513 w 922789"/>
              <a:gd name="connsiteY3" fmla="*/ 476584 h 657889"/>
              <a:gd name="connsiteX4" fmla="*/ 907259 w 922789"/>
              <a:gd name="connsiteY4" fmla="*/ 178779 h 657889"/>
              <a:gd name="connsiteX5" fmla="*/ 715990 w 922789"/>
              <a:gd name="connsiteY5" fmla="*/ 5177 h 657889"/>
              <a:gd name="connsiteX6" fmla="*/ 205135 w 922789"/>
              <a:gd name="connsiteY6" fmla="*/ 77778 h 657889"/>
              <a:gd name="connsiteX7" fmla="*/ 19443 w 922789"/>
              <a:gd name="connsiteY7" fmla="*/ 254270 h 657889"/>
              <a:gd name="connsiteX8" fmla="*/ 232089 w 922789"/>
              <a:gd name="connsiteY8" fmla="*/ 590519 h 657889"/>
              <a:gd name="connsiteX9" fmla="*/ 238982 w 922789"/>
              <a:gd name="connsiteY9" fmla="*/ 657889 h 657889"/>
              <a:gd name="connsiteX0" fmla="*/ 907259 w 925253"/>
              <a:gd name="connsiteY0" fmla="*/ 178779 h 657889"/>
              <a:gd name="connsiteX1" fmla="*/ 715990 w 925253"/>
              <a:gd name="connsiteY1" fmla="*/ 5177 h 657889"/>
              <a:gd name="connsiteX2" fmla="*/ 205135 w 925253"/>
              <a:gd name="connsiteY2" fmla="*/ 77778 h 657889"/>
              <a:gd name="connsiteX3" fmla="*/ 19443 w 925253"/>
              <a:gd name="connsiteY3" fmla="*/ 254270 h 657889"/>
              <a:gd name="connsiteX4" fmla="*/ 232089 w 925253"/>
              <a:gd name="connsiteY4" fmla="*/ 590519 h 657889"/>
              <a:gd name="connsiteX5" fmla="*/ 238982 w 925253"/>
              <a:gd name="connsiteY5" fmla="*/ 657889 h 657889"/>
              <a:gd name="connsiteX6" fmla="*/ 354772 w 925253"/>
              <a:gd name="connsiteY6" fmla="*/ 616508 h 657889"/>
              <a:gd name="connsiteX7" fmla="*/ 555775 w 925253"/>
              <a:gd name="connsiteY7" fmla="*/ 610544 h 657889"/>
              <a:gd name="connsiteX8" fmla="*/ 871513 w 925253"/>
              <a:gd name="connsiteY8" fmla="*/ 476584 h 657889"/>
              <a:gd name="connsiteX9" fmla="*/ 916435 w 925253"/>
              <a:gd name="connsiteY9" fmla="*/ 188356 h 657889"/>
              <a:gd name="connsiteX0" fmla="*/ 715990 w 925253"/>
              <a:gd name="connsiteY0" fmla="*/ 5177 h 657889"/>
              <a:gd name="connsiteX1" fmla="*/ 205135 w 925253"/>
              <a:gd name="connsiteY1" fmla="*/ 77778 h 657889"/>
              <a:gd name="connsiteX2" fmla="*/ 19443 w 925253"/>
              <a:gd name="connsiteY2" fmla="*/ 254270 h 657889"/>
              <a:gd name="connsiteX3" fmla="*/ 232089 w 925253"/>
              <a:gd name="connsiteY3" fmla="*/ 590519 h 657889"/>
              <a:gd name="connsiteX4" fmla="*/ 238982 w 925253"/>
              <a:gd name="connsiteY4" fmla="*/ 657889 h 657889"/>
              <a:gd name="connsiteX5" fmla="*/ 354772 w 925253"/>
              <a:gd name="connsiteY5" fmla="*/ 616508 h 657889"/>
              <a:gd name="connsiteX6" fmla="*/ 555775 w 925253"/>
              <a:gd name="connsiteY6" fmla="*/ 610544 h 657889"/>
              <a:gd name="connsiteX7" fmla="*/ 871513 w 925253"/>
              <a:gd name="connsiteY7" fmla="*/ 476584 h 657889"/>
              <a:gd name="connsiteX8" fmla="*/ 916435 w 925253"/>
              <a:gd name="connsiteY8" fmla="*/ 188356 h 657889"/>
              <a:gd name="connsiteX0" fmla="*/ 796516 w 925253"/>
              <a:gd name="connsiteY0" fmla="*/ 6385 h 642389"/>
              <a:gd name="connsiteX1" fmla="*/ 205135 w 925253"/>
              <a:gd name="connsiteY1" fmla="*/ 62278 h 642389"/>
              <a:gd name="connsiteX2" fmla="*/ 19443 w 925253"/>
              <a:gd name="connsiteY2" fmla="*/ 238770 h 642389"/>
              <a:gd name="connsiteX3" fmla="*/ 232089 w 925253"/>
              <a:gd name="connsiteY3" fmla="*/ 575019 h 642389"/>
              <a:gd name="connsiteX4" fmla="*/ 238982 w 925253"/>
              <a:gd name="connsiteY4" fmla="*/ 642389 h 642389"/>
              <a:gd name="connsiteX5" fmla="*/ 354772 w 925253"/>
              <a:gd name="connsiteY5" fmla="*/ 601008 h 642389"/>
              <a:gd name="connsiteX6" fmla="*/ 555775 w 925253"/>
              <a:gd name="connsiteY6" fmla="*/ 595044 h 642389"/>
              <a:gd name="connsiteX7" fmla="*/ 871513 w 925253"/>
              <a:gd name="connsiteY7" fmla="*/ 461084 h 642389"/>
              <a:gd name="connsiteX8" fmla="*/ 916435 w 925253"/>
              <a:gd name="connsiteY8" fmla="*/ 172856 h 642389"/>
              <a:gd name="connsiteX0" fmla="*/ 796516 w 925253"/>
              <a:gd name="connsiteY0" fmla="*/ 21300 h 657304"/>
              <a:gd name="connsiteX1" fmla="*/ 205135 w 925253"/>
              <a:gd name="connsiteY1" fmla="*/ 77193 h 657304"/>
              <a:gd name="connsiteX2" fmla="*/ 19443 w 925253"/>
              <a:gd name="connsiteY2" fmla="*/ 253685 h 657304"/>
              <a:gd name="connsiteX3" fmla="*/ 232089 w 925253"/>
              <a:gd name="connsiteY3" fmla="*/ 589934 h 657304"/>
              <a:gd name="connsiteX4" fmla="*/ 238982 w 925253"/>
              <a:gd name="connsiteY4" fmla="*/ 657304 h 657304"/>
              <a:gd name="connsiteX5" fmla="*/ 354772 w 925253"/>
              <a:gd name="connsiteY5" fmla="*/ 615923 h 657304"/>
              <a:gd name="connsiteX6" fmla="*/ 555775 w 925253"/>
              <a:gd name="connsiteY6" fmla="*/ 609959 h 657304"/>
              <a:gd name="connsiteX7" fmla="*/ 871513 w 925253"/>
              <a:gd name="connsiteY7" fmla="*/ 475999 h 657304"/>
              <a:gd name="connsiteX8" fmla="*/ 916435 w 925253"/>
              <a:gd name="connsiteY8" fmla="*/ 187771 h 657304"/>
              <a:gd name="connsiteX0" fmla="*/ 796516 w 925253"/>
              <a:gd name="connsiteY0" fmla="*/ 23028 h 659032"/>
              <a:gd name="connsiteX1" fmla="*/ 205135 w 925253"/>
              <a:gd name="connsiteY1" fmla="*/ 78921 h 659032"/>
              <a:gd name="connsiteX2" fmla="*/ 19443 w 925253"/>
              <a:gd name="connsiteY2" fmla="*/ 255413 h 659032"/>
              <a:gd name="connsiteX3" fmla="*/ 232089 w 925253"/>
              <a:gd name="connsiteY3" fmla="*/ 591662 h 659032"/>
              <a:gd name="connsiteX4" fmla="*/ 238982 w 925253"/>
              <a:gd name="connsiteY4" fmla="*/ 659032 h 659032"/>
              <a:gd name="connsiteX5" fmla="*/ 354772 w 925253"/>
              <a:gd name="connsiteY5" fmla="*/ 617651 h 659032"/>
              <a:gd name="connsiteX6" fmla="*/ 555775 w 925253"/>
              <a:gd name="connsiteY6" fmla="*/ 611687 h 659032"/>
              <a:gd name="connsiteX7" fmla="*/ 871513 w 925253"/>
              <a:gd name="connsiteY7" fmla="*/ 477727 h 659032"/>
              <a:gd name="connsiteX8" fmla="*/ 916435 w 925253"/>
              <a:gd name="connsiteY8" fmla="*/ 189499 h 659032"/>
              <a:gd name="connsiteX0" fmla="*/ 796516 w 925253"/>
              <a:gd name="connsiteY0" fmla="*/ 24296 h 660300"/>
              <a:gd name="connsiteX1" fmla="*/ 205135 w 925253"/>
              <a:gd name="connsiteY1" fmla="*/ 80189 h 660300"/>
              <a:gd name="connsiteX2" fmla="*/ 19443 w 925253"/>
              <a:gd name="connsiteY2" fmla="*/ 256681 h 660300"/>
              <a:gd name="connsiteX3" fmla="*/ 232089 w 925253"/>
              <a:gd name="connsiteY3" fmla="*/ 592930 h 660300"/>
              <a:gd name="connsiteX4" fmla="*/ 238982 w 925253"/>
              <a:gd name="connsiteY4" fmla="*/ 660300 h 660300"/>
              <a:gd name="connsiteX5" fmla="*/ 354772 w 925253"/>
              <a:gd name="connsiteY5" fmla="*/ 618919 h 660300"/>
              <a:gd name="connsiteX6" fmla="*/ 555775 w 925253"/>
              <a:gd name="connsiteY6" fmla="*/ 612955 h 660300"/>
              <a:gd name="connsiteX7" fmla="*/ 871513 w 925253"/>
              <a:gd name="connsiteY7" fmla="*/ 478995 h 660300"/>
              <a:gd name="connsiteX8" fmla="*/ 916435 w 925253"/>
              <a:gd name="connsiteY8" fmla="*/ 190767 h 660300"/>
              <a:gd name="connsiteX0" fmla="*/ 796516 w 925253"/>
              <a:gd name="connsiteY0" fmla="*/ 24296 h 660300"/>
              <a:gd name="connsiteX1" fmla="*/ 205135 w 925253"/>
              <a:gd name="connsiteY1" fmla="*/ 80189 h 660300"/>
              <a:gd name="connsiteX2" fmla="*/ 19443 w 925253"/>
              <a:gd name="connsiteY2" fmla="*/ 256681 h 660300"/>
              <a:gd name="connsiteX3" fmla="*/ 232089 w 925253"/>
              <a:gd name="connsiteY3" fmla="*/ 592930 h 660300"/>
              <a:gd name="connsiteX4" fmla="*/ 238982 w 925253"/>
              <a:gd name="connsiteY4" fmla="*/ 660300 h 660300"/>
              <a:gd name="connsiteX5" fmla="*/ 354772 w 925253"/>
              <a:gd name="connsiteY5" fmla="*/ 618919 h 660300"/>
              <a:gd name="connsiteX6" fmla="*/ 555775 w 925253"/>
              <a:gd name="connsiteY6" fmla="*/ 612955 h 660300"/>
              <a:gd name="connsiteX7" fmla="*/ 871513 w 925253"/>
              <a:gd name="connsiteY7" fmla="*/ 478995 h 660300"/>
              <a:gd name="connsiteX8" fmla="*/ 916435 w 925253"/>
              <a:gd name="connsiteY8" fmla="*/ 190767 h 660300"/>
              <a:gd name="connsiteX0" fmla="*/ 796516 w 925253"/>
              <a:gd name="connsiteY0" fmla="*/ 24462 h 660466"/>
              <a:gd name="connsiteX1" fmla="*/ 203578 w 925253"/>
              <a:gd name="connsiteY1" fmla="*/ 79486 h 660466"/>
              <a:gd name="connsiteX2" fmla="*/ 19443 w 925253"/>
              <a:gd name="connsiteY2" fmla="*/ 256847 h 660466"/>
              <a:gd name="connsiteX3" fmla="*/ 232089 w 925253"/>
              <a:gd name="connsiteY3" fmla="*/ 593096 h 660466"/>
              <a:gd name="connsiteX4" fmla="*/ 238982 w 925253"/>
              <a:gd name="connsiteY4" fmla="*/ 660466 h 660466"/>
              <a:gd name="connsiteX5" fmla="*/ 354772 w 925253"/>
              <a:gd name="connsiteY5" fmla="*/ 619085 h 660466"/>
              <a:gd name="connsiteX6" fmla="*/ 555775 w 925253"/>
              <a:gd name="connsiteY6" fmla="*/ 613121 h 660466"/>
              <a:gd name="connsiteX7" fmla="*/ 871513 w 925253"/>
              <a:gd name="connsiteY7" fmla="*/ 479161 h 660466"/>
              <a:gd name="connsiteX8" fmla="*/ 916435 w 925253"/>
              <a:gd name="connsiteY8" fmla="*/ 190933 h 660466"/>
              <a:gd name="connsiteX0" fmla="*/ 796516 w 871513"/>
              <a:gd name="connsiteY0" fmla="*/ 24462 h 660466"/>
              <a:gd name="connsiteX1" fmla="*/ 203578 w 871513"/>
              <a:gd name="connsiteY1" fmla="*/ 79486 h 660466"/>
              <a:gd name="connsiteX2" fmla="*/ 19443 w 871513"/>
              <a:gd name="connsiteY2" fmla="*/ 256847 h 660466"/>
              <a:gd name="connsiteX3" fmla="*/ 232089 w 871513"/>
              <a:gd name="connsiteY3" fmla="*/ 593096 h 660466"/>
              <a:gd name="connsiteX4" fmla="*/ 238982 w 871513"/>
              <a:gd name="connsiteY4" fmla="*/ 660466 h 660466"/>
              <a:gd name="connsiteX5" fmla="*/ 354772 w 871513"/>
              <a:gd name="connsiteY5" fmla="*/ 619085 h 660466"/>
              <a:gd name="connsiteX6" fmla="*/ 555775 w 871513"/>
              <a:gd name="connsiteY6" fmla="*/ 613121 h 660466"/>
              <a:gd name="connsiteX7" fmla="*/ 871513 w 871513"/>
              <a:gd name="connsiteY7" fmla="*/ 479161 h 660466"/>
              <a:gd name="connsiteX0" fmla="*/ 796516 w 907656"/>
              <a:gd name="connsiteY0" fmla="*/ 24462 h 660466"/>
              <a:gd name="connsiteX1" fmla="*/ 203578 w 907656"/>
              <a:gd name="connsiteY1" fmla="*/ 79486 h 660466"/>
              <a:gd name="connsiteX2" fmla="*/ 19443 w 907656"/>
              <a:gd name="connsiteY2" fmla="*/ 256847 h 660466"/>
              <a:gd name="connsiteX3" fmla="*/ 232089 w 907656"/>
              <a:gd name="connsiteY3" fmla="*/ 593096 h 660466"/>
              <a:gd name="connsiteX4" fmla="*/ 238982 w 907656"/>
              <a:gd name="connsiteY4" fmla="*/ 660466 h 660466"/>
              <a:gd name="connsiteX5" fmla="*/ 354772 w 907656"/>
              <a:gd name="connsiteY5" fmla="*/ 619085 h 660466"/>
              <a:gd name="connsiteX6" fmla="*/ 555775 w 907656"/>
              <a:gd name="connsiteY6" fmla="*/ 613121 h 660466"/>
              <a:gd name="connsiteX7" fmla="*/ 907656 w 907656"/>
              <a:gd name="connsiteY7" fmla="*/ 410521 h 660466"/>
              <a:gd name="connsiteX0" fmla="*/ 796516 w 907656"/>
              <a:gd name="connsiteY0" fmla="*/ 24462 h 660466"/>
              <a:gd name="connsiteX1" fmla="*/ 203578 w 907656"/>
              <a:gd name="connsiteY1" fmla="*/ 79486 h 660466"/>
              <a:gd name="connsiteX2" fmla="*/ 19443 w 907656"/>
              <a:gd name="connsiteY2" fmla="*/ 256847 h 660466"/>
              <a:gd name="connsiteX3" fmla="*/ 232089 w 907656"/>
              <a:gd name="connsiteY3" fmla="*/ 593096 h 660466"/>
              <a:gd name="connsiteX4" fmla="*/ 238982 w 907656"/>
              <a:gd name="connsiteY4" fmla="*/ 660466 h 660466"/>
              <a:gd name="connsiteX5" fmla="*/ 354772 w 907656"/>
              <a:gd name="connsiteY5" fmla="*/ 619085 h 660466"/>
              <a:gd name="connsiteX6" fmla="*/ 555775 w 907656"/>
              <a:gd name="connsiteY6" fmla="*/ 613121 h 660466"/>
              <a:gd name="connsiteX7" fmla="*/ 907656 w 907656"/>
              <a:gd name="connsiteY7" fmla="*/ 410521 h 660466"/>
              <a:gd name="connsiteX0" fmla="*/ 796516 w 907656"/>
              <a:gd name="connsiteY0" fmla="*/ 24462 h 660466"/>
              <a:gd name="connsiteX1" fmla="*/ 203578 w 907656"/>
              <a:gd name="connsiteY1" fmla="*/ 79486 h 660466"/>
              <a:gd name="connsiteX2" fmla="*/ 19443 w 907656"/>
              <a:gd name="connsiteY2" fmla="*/ 256847 h 660466"/>
              <a:gd name="connsiteX3" fmla="*/ 232089 w 907656"/>
              <a:gd name="connsiteY3" fmla="*/ 593096 h 660466"/>
              <a:gd name="connsiteX4" fmla="*/ 238982 w 907656"/>
              <a:gd name="connsiteY4" fmla="*/ 660466 h 660466"/>
              <a:gd name="connsiteX5" fmla="*/ 354772 w 907656"/>
              <a:gd name="connsiteY5" fmla="*/ 619085 h 660466"/>
              <a:gd name="connsiteX6" fmla="*/ 555775 w 907656"/>
              <a:gd name="connsiteY6" fmla="*/ 613121 h 660466"/>
              <a:gd name="connsiteX7" fmla="*/ 907656 w 907656"/>
              <a:gd name="connsiteY7" fmla="*/ 410521 h 660466"/>
              <a:gd name="connsiteX0" fmla="*/ 796516 w 907656"/>
              <a:gd name="connsiteY0" fmla="*/ 24462 h 660466"/>
              <a:gd name="connsiteX1" fmla="*/ 203578 w 907656"/>
              <a:gd name="connsiteY1" fmla="*/ 79486 h 660466"/>
              <a:gd name="connsiteX2" fmla="*/ 19443 w 907656"/>
              <a:gd name="connsiteY2" fmla="*/ 256847 h 660466"/>
              <a:gd name="connsiteX3" fmla="*/ 232089 w 907656"/>
              <a:gd name="connsiteY3" fmla="*/ 593096 h 660466"/>
              <a:gd name="connsiteX4" fmla="*/ 238982 w 907656"/>
              <a:gd name="connsiteY4" fmla="*/ 660466 h 660466"/>
              <a:gd name="connsiteX5" fmla="*/ 354772 w 907656"/>
              <a:gd name="connsiteY5" fmla="*/ 619085 h 660466"/>
              <a:gd name="connsiteX6" fmla="*/ 555775 w 907656"/>
              <a:gd name="connsiteY6" fmla="*/ 613121 h 660466"/>
              <a:gd name="connsiteX7" fmla="*/ 907656 w 907656"/>
              <a:gd name="connsiteY7" fmla="*/ 410521 h 660466"/>
              <a:gd name="connsiteX0" fmla="*/ 796516 w 906206"/>
              <a:gd name="connsiteY0" fmla="*/ 24462 h 660466"/>
              <a:gd name="connsiteX1" fmla="*/ 203578 w 906206"/>
              <a:gd name="connsiteY1" fmla="*/ 79486 h 660466"/>
              <a:gd name="connsiteX2" fmla="*/ 19443 w 906206"/>
              <a:gd name="connsiteY2" fmla="*/ 256847 h 660466"/>
              <a:gd name="connsiteX3" fmla="*/ 232089 w 906206"/>
              <a:gd name="connsiteY3" fmla="*/ 593096 h 660466"/>
              <a:gd name="connsiteX4" fmla="*/ 238982 w 906206"/>
              <a:gd name="connsiteY4" fmla="*/ 660466 h 660466"/>
              <a:gd name="connsiteX5" fmla="*/ 354772 w 906206"/>
              <a:gd name="connsiteY5" fmla="*/ 619085 h 660466"/>
              <a:gd name="connsiteX6" fmla="*/ 555775 w 906206"/>
              <a:gd name="connsiteY6" fmla="*/ 613121 h 660466"/>
              <a:gd name="connsiteX7" fmla="*/ 906206 w 906206"/>
              <a:gd name="connsiteY7" fmla="*/ 405534 h 660466"/>
              <a:gd name="connsiteX0" fmla="*/ 796516 w 906206"/>
              <a:gd name="connsiteY0" fmla="*/ 24462 h 660466"/>
              <a:gd name="connsiteX1" fmla="*/ 203578 w 906206"/>
              <a:gd name="connsiteY1" fmla="*/ 79486 h 660466"/>
              <a:gd name="connsiteX2" fmla="*/ 19443 w 906206"/>
              <a:gd name="connsiteY2" fmla="*/ 256847 h 660466"/>
              <a:gd name="connsiteX3" fmla="*/ 232089 w 906206"/>
              <a:gd name="connsiteY3" fmla="*/ 593096 h 660466"/>
              <a:gd name="connsiteX4" fmla="*/ 238982 w 906206"/>
              <a:gd name="connsiteY4" fmla="*/ 660466 h 660466"/>
              <a:gd name="connsiteX5" fmla="*/ 354772 w 906206"/>
              <a:gd name="connsiteY5" fmla="*/ 619085 h 660466"/>
              <a:gd name="connsiteX6" fmla="*/ 555775 w 906206"/>
              <a:gd name="connsiteY6" fmla="*/ 613121 h 660466"/>
              <a:gd name="connsiteX7" fmla="*/ 906206 w 906206"/>
              <a:gd name="connsiteY7" fmla="*/ 405534 h 660466"/>
              <a:gd name="connsiteX0" fmla="*/ 796516 w 906206"/>
              <a:gd name="connsiteY0" fmla="*/ 24462 h 660466"/>
              <a:gd name="connsiteX1" fmla="*/ 203578 w 906206"/>
              <a:gd name="connsiteY1" fmla="*/ 79486 h 660466"/>
              <a:gd name="connsiteX2" fmla="*/ 19443 w 906206"/>
              <a:gd name="connsiteY2" fmla="*/ 256847 h 660466"/>
              <a:gd name="connsiteX3" fmla="*/ 232089 w 906206"/>
              <a:gd name="connsiteY3" fmla="*/ 593096 h 660466"/>
              <a:gd name="connsiteX4" fmla="*/ 238982 w 906206"/>
              <a:gd name="connsiteY4" fmla="*/ 660466 h 660466"/>
              <a:gd name="connsiteX5" fmla="*/ 354772 w 906206"/>
              <a:gd name="connsiteY5" fmla="*/ 619085 h 660466"/>
              <a:gd name="connsiteX6" fmla="*/ 555775 w 906206"/>
              <a:gd name="connsiteY6" fmla="*/ 613121 h 660466"/>
              <a:gd name="connsiteX7" fmla="*/ 906206 w 906206"/>
              <a:gd name="connsiteY7" fmla="*/ 405534 h 660466"/>
              <a:gd name="connsiteX0" fmla="*/ 796516 w 906206"/>
              <a:gd name="connsiteY0" fmla="*/ 24462 h 660466"/>
              <a:gd name="connsiteX1" fmla="*/ 203578 w 906206"/>
              <a:gd name="connsiteY1" fmla="*/ 79486 h 660466"/>
              <a:gd name="connsiteX2" fmla="*/ 19443 w 906206"/>
              <a:gd name="connsiteY2" fmla="*/ 256847 h 660466"/>
              <a:gd name="connsiteX3" fmla="*/ 232089 w 906206"/>
              <a:gd name="connsiteY3" fmla="*/ 593096 h 660466"/>
              <a:gd name="connsiteX4" fmla="*/ 238982 w 906206"/>
              <a:gd name="connsiteY4" fmla="*/ 660466 h 660466"/>
              <a:gd name="connsiteX5" fmla="*/ 354772 w 906206"/>
              <a:gd name="connsiteY5" fmla="*/ 619085 h 660466"/>
              <a:gd name="connsiteX6" fmla="*/ 555775 w 906206"/>
              <a:gd name="connsiteY6" fmla="*/ 613121 h 660466"/>
              <a:gd name="connsiteX7" fmla="*/ 906206 w 906206"/>
              <a:gd name="connsiteY7" fmla="*/ 405534 h 660466"/>
              <a:gd name="connsiteX0" fmla="*/ 796516 w 906206"/>
              <a:gd name="connsiteY0" fmla="*/ 24462 h 660466"/>
              <a:gd name="connsiteX1" fmla="*/ 203578 w 906206"/>
              <a:gd name="connsiteY1" fmla="*/ 79486 h 660466"/>
              <a:gd name="connsiteX2" fmla="*/ 19443 w 906206"/>
              <a:gd name="connsiteY2" fmla="*/ 256847 h 660466"/>
              <a:gd name="connsiteX3" fmla="*/ 232089 w 906206"/>
              <a:gd name="connsiteY3" fmla="*/ 593096 h 660466"/>
              <a:gd name="connsiteX4" fmla="*/ 238982 w 906206"/>
              <a:gd name="connsiteY4" fmla="*/ 660466 h 660466"/>
              <a:gd name="connsiteX5" fmla="*/ 354772 w 906206"/>
              <a:gd name="connsiteY5" fmla="*/ 619085 h 660466"/>
              <a:gd name="connsiteX6" fmla="*/ 555775 w 906206"/>
              <a:gd name="connsiteY6" fmla="*/ 613121 h 660466"/>
              <a:gd name="connsiteX7" fmla="*/ 906206 w 906206"/>
              <a:gd name="connsiteY7" fmla="*/ 405534 h 660466"/>
              <a:gd name="connsiteX0" fmla="*/ 796516 w 906206"/>
              <a:gd name="connsiteY0" fmla="*/ 24462 h 660466"/>
              <a:gd name="connsiteX1" fmla="*/ 203578 w 906206"/>
              <a:gd name="connsiteY1" fmla="*/ 79486 h 660466"/>
              <a:gd name="connsiteX2" fmla="*/ 19443 w 906206"/>
              <a:gd name="connsiteY2" fmla="*/ 256847 h 660466"/>
              <a:gd name="connsiteX3" fmla="*/ 232089 w 906206"/>
              <a:gd name="connsiteY3" fmla="*/ 593096 h 660466"/>
              <a:gd name="connsiteX4" fmla="*/ 238982 w 906206"/>
              <a:gd name="connsiteY4" fmla="*/ 660466 h 660466"/>
              <a:gd name="connsiteX5" fmla="*/ 354772 w 906206"/>
              <a:gd name="connsiteY5" fmla="*/ 619085 h 660466"/>
              <a:gd name="connsiteX6" fmla="*/ 555775 w 906206"/>
              <a:gd name="connsiteY6" fmla="*/ 613121 h 660466"/>
              <a:gd name="connsiteX7" fmla="*/ 906206 w 906206"/>
              <a:gd name="connsiteY7" fmla="*/ 405534 h 660466"/>
              <a:gd name="connsiteX0" fmla="*/ 796516 w 906206"/>
              <a:gd name="connsiteY0" fmla="*/ 24462 h 660466"/>
              <a:gd name="connsiteX1" fmla="*/ 203578 w 906206"/>
              <a:gd name="connsiteY1" fmla="*/ 79486 h 660466"/>
              <a:gd name="connsiteX2" fmla="*/ 19443 w 906206"/>
              <a:gd name="connsiteY2" fmla="*/ 256847 h 660466"/>
              <a:gd name="connsiteX3" fmla="*/ 232089 w 906206"/>
              <a:gd name="connsiteY3" fmla="*/ 593096 h 660466"/>
              <a:gd name="connsiteX4" fmla="*/ 238982 w 906206"/>
              <a:gd name="connsiteY4" fmla="*/ 660466 h 660466"/>
              <a:gd name="connsiteX5" fmla="*/ 354772 w 906206"/>
              <a:gd name="connsiteY5" fmla="*/ 619085 h 660466"/>
              <a:gd name="connsiteX6" fmla="*/ 555775 w 906206"/>
              <a:gd name="connsiteY6" fmla="*/ 613121 h 660466"/>
              <a:gd name="connsiteX7" fmla="*/ 906206 w 906206"/>
              <a:gd name="connsiteY7" fmla="*/ 405534 h 660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6206" h="660466">
                <a:moveTo>
                  <a:pt x="796516" y="24462"/>
                </a:moveTo>
                <a:cubicBezTo>
                  <a:pt x="582196" y="-37768"/>
                  <a:pt x="332110" y="32895"/>
                  <a:pt x="203578" y="79486"/>
                </a:cubicBezTo>
                <a:cubicBezTo>
                  <a:pt x="75046" y="126077"/>
                  <a:pt x="65228" y="156016"/>
                  <a:pt x="19443" y="256847"/>
                </a:cubicBezTo>
                <a:cubicBezTo>
                  <a:pt x="-29803" y="393776"/>
                  <a:pt x="5299" y="518706"/>
                  <a:pt x="232089" y="593096"/>
                </a:cubicBezTo>
                <a:cubicBezTo>
                  <a:pt x="285239" y="611098"/>
                  <a:pt x="238982" y="660466"/>
                  <a:pt x="238982" y="660466"/>
                </a:cubicBezTo>
                <a:cubicBezTo>
                  <a:pt x="247518" y="659701"/>
                  <a:pt x="301973" y="626976"/>
                  <a:pt x="354772" y="619085"/>
                </a:cubicBezTo>
                <a:cubicBezTo>
                  <a:pt x="407571" y="611194"/>
                  <a:pt x="483775" y="627430"/>
                  <a:pt x="555775" y="613121"/>
                </a:cubicBezTo>
                <a:cubicBezTo>
                  <a:pt x="627775" y="598812"/>
                  <a:pt x="866839" y="543580"/>
                  <a:pt x="906206" y="405534"/>
                </a:cubicBezTo>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231668580"/>
      </p:ext>
    </p:extLst>
  </p:cSld>
  <p:clrMapOvr>
    <a:masterClrMapping/>
  </p:clrMapOvr>
</p:sld>
</file>

<file path=ppt/theme/theme1.xml><?xml version="1.0" encoding="utf-8"?>
<a:theme xmlns:a="http://schemas.openxmlformats.org/drawingml/2006/main" name="ChitchatVTI">
  <a:themeElements>
    <a:clrScheme name="AnalogousFromLightSeedRightStep">
      <a:dk1>
        <a:srgbClr val="000000"/>
      </a:dk1>
      <a:lt1>
        <a:srgbClr val="FFFFFF"/>
      </a:lt1>
      <a:dk2>
        <a:srgbClr val="412824"/>
      </a:dk2>
      <a:lt2>
        <a:srgbClr val="E2E8E4"/>
      </a:lt2>
      <a:accent1>
        <a:srgbClr val="C593B6"/>
      </a:accent1>
      <a:accent2>
        <a:srgbClr val="BA7F90"/>
      </a:accent2>
      <a:accent3>
        <a:srgbClr val="C59A94"/>
      </a:accent3>
      <a:accent4>
        <a:srgbClr val="BA9F7F"/>
      </a:accent4>
      <a:accent5>
        <a:srgbClr val="A7A57E"/>
      </a:accent5>
      <a:accent6>
        <a:srgbClr val="97AB75"/>
      </a:accent6>
      <a:hlink>
        <a:srgbClr val="568E66"/>
      </a:hlink>
      <a:folHlink>
        <a:srgbClr val="7F7F7F"/>
      </a:folHlink>
    </a:clrScheme>
    <a:fontScheme name="The Hand">
      <a:majorFont>
        <a:latin typeface="Yu Gothic"/>
        <a:ea typeface=""/>
        <a:cs typeface=""/>
      </a:majorFont>
      <a:minorFont>
        <a:latin typeface="Yu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831</Words>
  <Application>Microsoft Office PowerPoint</Application>
  <PresentationFormat>Widescreen</PresentationFormat>
  <Paragraphs>39</Paragraphs>
  <Slides>5</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Yu Gothic</vt:lpstr>
      <vt:lpstr>Aldhabi</vt:lpstr>
      <vt:lpstr>Aptos Black</vt:lpstr>
      <vt:lpstr>Arial</vt:lpstr>
      <vt:lpstr>Calibri</vt:lpstr>
      <vt:lpstr>ChitchatVTI</vt:lpstr>
      <vt:lpstr>The Benefits of Multilingualism and Language Awareness Skills for Hotel Staff</vt:lpstr>
      <vt:lpstr>Benefits of Multilingualism</vt:lpstr>
      <vt:lpstr>Language Awareness Skills</vt:lpstr>
      <vt:lpstr>French Language Facts and Etiquette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Benefits of Multilingualism and Language Awareness Skills for Hotel Staff</dc:title>
  <dc:creator/>
  <cp:lastModifiedBy/>
  <cp:revision>2</cp:revision>
  <dcterms:created xsi:type="dcterms:W3CDTF">2023-10-13T06:59:42Z</dcterms:created>
  <dcterms:modified xsi:type="dcterms:W3CDTF">2023-11-01T13:00:19Z</dcterms:modified>
</cp:coreProperties>
</file>