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sldIdLst>
    <p:sldId id="256" r:id="rId5"/>
    <p:sldId id="257" r:id="rId6"/>
    <p:sldId id="260" r:id="rId7"/>
    <p:sldId id="259" r:id="rId8"/>
    <p:sldId id="261" r:id="rId9"/>
    <p:sldId id="262" r:id="rId10"/>
    <p:sldId id="263" r:id="rId11"/>
    <p:sldId id="264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8AAC1F1-2847-44C9-BD17-92C04DA80DE3}" v="1" dt="2026-07-18T14:26:22.33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87" autoAdjust="0"/>
    <p:restoredTop sz="94660"/>
  </p:normalViewPr>
  <p:slideViewPr>
    <p:cSldViewPr snapToGrid="0">
      <p:cViewPr varScale="1">
        <p:scale>
          <a:sx n="90" d="100"/>
          <a:sy n="90" d="100"/>
        </p:scale>
        <p:origin x="355" y="6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presProps" Target="presProps.xml"/><Relationship Id="rId18" Type="http://schemas.microsoft.com/office/2015/10/relationships/revisionInfo" Target="revisionInfo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microsoft.com/office/2016/11/relationships/changesInfo" Target="changesInfos/changesInfo1.xml"/><Relationship Id="rId2" Type="http://schemas.openxmlformats.org/officeDocument/2006/relationships/customXml" Target="../customXml/item2.xml"/><Relationship Id="rId16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theme" Target="theme/theme1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nejana Radu (2512090)" userId="1cb95be3-5c72-4a53-997d-934a588e92ab" providerId="ADAL" clId="{ACAB8531-B2F8-465E-86AE-305FF5A91149}"/>
    <pc:docChg chg="undo custSel addSld delSld modSld">
      <pc:chgData name="Snejana Radu (2512090)" userId="1cb95be3-5c72-4a53-997d-934a588e92ab" providerId="ADAL" clId="{ACAB8531-B2F8-465E-86AE-305FF5A91149}" dt="2026-07-18T14:59:50.767" v="1422" actId="27636"/>
      <pc:docMkLst>
        <pc:docMk/>
      </pc:docMkLst>
      <pc:sldChg chg="modSp mod">
        <pc:chgData name="Snejana Radu (2512090)" userId="1cb95be3-5c72-4a53-997d-934a588e92ab" providerId="ADAL" clId="{ACAB8531-B2F8-465E-86AE-305FF5A91149}" dt="2026-07-18T14:51:21.624" v="1418" actId="113"/>
        <pc:sldMkLst>
          <pc:docMk/>
          <pc:sldMk cId="2237355949" sldId="256"/>
        </pc:sldMkLst>
        <pc:spChg chg="mod">
          <ac:chgData name="Snejana Radu (2512090)" userId="1cb95be3-5c72-4a53-997d-934a588e92ab" providerId="ADAL" clId="{ACAB8531-B2F8-465E-86AE-305FF5A91149}" dt="2026-07-18T14:51:21.624" v="1418" actId="113"/>
          <ac:spMkLst>
            <pc:docMk/>
            <pc:sldMk cId="2237355949" sldId="256"/>
            <ac:spMk id="8" creationId="{EC5EB780-75FE-38FC-7BB8-D4C5B6E6A165}"/>
          </ac:spMkLst>
        </pc:spChg>
      </pc:sldChg>
      <pc:sldChg chg="addSp delSp modSp new mod">
        <pc:chgData name="Snejana Radu (2512090)" userId="1cb95be3-5c72-4a53-997d-934a588e92ab" providerId="ADAL" clId="{ACAB8531-B2F8-465E-86AE-305FF5A91149}" dt="2026-07-16T19:32:49.276" v="571" actId="207"/>
        <pc:sldMkLst>
          <pc:docMk/>
          <pc:sldMk cId="1940049526" sldId="261"/>
        </pc:sldMkLst>
        <pc:spChg chg="add mod">
          <ac:chgData name="Snejana Radu (2512090)" userId="1cb95be3-5c72-4a53-997d-934a588e92ab" providerId="ADAL" clId="{ACAB8531-B2F8-465E-86AE-305FF5A91149}" dt="2026-07-15T17:40:51.054" v="260" actId="1076"/>
          <ac:spMkLst>
            <pc:docMk/>
            <pc:sldMk cId="1940049526" sldId="261"/>
            <ac:spMk id="2" creationId="{D62D550B-0E85-8E6F-F58C-FFC57B879C71}"/>
          </ac:spMkLst>
        </pc:spChg>
        <pc:spChg chg="add mod">
          <ac:chgData name="Snejana Radu (2512090)" userId="1cb95be3-5c72-4a53-997d-934a588e92ab" providerId="ADAL" clId="{ACAB8531-B2F8-465E-86AE-305FF5A91149}" dt="2026-07-15T17:40:59.642" v="261" actId="1076"/>
          <ac:spMkLst>
            <pc:docMk/>
            <pc:sldMk cId="1940049526" sldId="261"/>
            <ac:spMk id="3" creationId="{52BD4BB2-3DA7-BD4A-18C8-7B33F354001B}"/>
          </ac:spMkLst>
        </pc:spChg>
        <pc:spChg chg="add mod">
          <ac:chgData name="Snejana Radu (2512090)" userId="1cb95be3-5c72-4a53-997d-934a588e92ab" providerId="ADAL" clId="{ACAB8531-B2F8-465E-86AE-305FF5A91149}" dt="2026-07-16T19:24:41.409" v="427" actId="14100"/>
          <ac:spMkLst>
            <pc:docMk/>
            <pc:sldMk cId="1940049526" sldId="261"/>
            <ac:spMk id="4" creationId="{17519D09-C637-36F8-7D3E-77A54F607E20}"/>
          </ac:spMkLst>
        </pc:spChg>
        <pc:spChg chg="add mod">
          <ac:chgData name="Snejana Radu (2512090)" userId="1cb95be3-5c72-4a53-997d-934a588e92ab" providerId="ADAL" clId="{ACAB8531-B2F8-465E-86AE-305FF5A91149}" dt="2026-07-16T19:24:59.022" v="429" actId="14100"/>
          <ac:spMkLst>
            <pc:docMk/>
            <pc:sldMk cId="1940049526" sldId="261"/>
            <ac:spMk id="5" creationId="{604B5455-6CAE-D781-121E-AA461B1EA21B}"/>
          </ac:spMkLst>
        </pc:spChg>
        <pc:spChg chg="add mod">
          <ac:chgData name="Snejana Radu (2512090)" userId="1cb95be3-5c72-4a53-997d-934a588e92ab" providerId="ADAL" clId="{ACAB8531-B2F8-465E-86AE-305FF5A91149}" dt="2026-07-16T19:18:46.805" v="366" actId="207"/>
          <ac:spMkLst>
            <pc:docMk/>
            <pc:sldMk cId="1940049526" sldId="261"/>
            <ac:spMk id="7" creationId="{B78A3D9E-CCEC-918A-69CA-FA071944A00E}"/>
          </ac:spMkLst>
        </pc:spChg>
        <pc:spChg chg="add mod">
          <ac:chgData name="Snejana Radu (2512090)" userId="1cb95be3-5c72-4a53-997d-934a588e92ab" providerId="ADAL" clId="{ACAB8531-B2F8-465E-86AE-305FF5A91149}" dt="2026-07-15T17:41:08.311" v="262" actId="1076"/>
          <ac:spMkLst>
            <pc:docMk/>
            <pc:sldMk cId="1940049526" sldId="261"/>
            <ac:spMk id="9" creationId="{A44D3181-3BFF-AE2D-6F20-3FB5FED0FA9F}"/>
          </ac:spMkLst>
        </pc:spChg>
        <pc:spChg chg="add mod">
          <ac:chgData name="Snejana Radu (2512090)" userId="1cb95be3-5c72-4a53-997d-934a588e92ab" providerId="ADAL" clId="{ACAB8531-B2F8-465E-86AE-305FF5A91149}" dt="2026-07-16T19:23:40.011" v="421" actId="1076"/>
          <ac:spMkLst>
            <pc:docMk/>
            <pc:sldMk cId="1940049526" sldId="261"/>
            <ac:spMk id="12" creationId="{C7638251-F990-C46C-D58C-1679DA66F198}"/>
          </ac:spMkLst>
        </pc:spChg>
        <pc:spChg chg="add del mod">
          <ac:chgData name="Snejana Radu (2512090)" userId="1cb95be3-5c72-4a53-997d-934a588e92ab" providerId="ADAL" clId="{ACAB8531-B2F8-465E-86AE-305FF5A91149}" dt="2026-07-15T17:41:46.038" v="267" actId="1076"/>
          <ac:spMkLst>
            <pc:docMk/>
            <pc:sldMk cId="1940049526" sldId="261"/>
            <ac:spMk id="15" creationId="{C8BA72B9-8E96-AE31-367E-1BA51D59ED57}"/>
          </ac:spMkLst>
        </pc:spChg>
        <pc:spChg chg="add mod">
          <ac:chgData name="Snejana Radu (2512090)" userId="1cb95be3-5c72-4a53-997d-934a588e92ab" providerId="ADAL" clId="{ACAB8531-B2F8-465E-86AE-305FF5A91149}" dt="2026-07-16T19:17:54.188" v="349" actId="1076"/>
          <ac:spMkLst>
            <pc:docMk/>
            <pc:sldMk cId="1940049526" sldId="261"/>
            <ac:spMk id="19" creationId="{D1A0DDC8-9CEA-52A5-547C-F2BBE61075F0}"/>
          </ac:spMkLst>
        </pc:spChg>
        <pc:spChg chg="add mod">
          <ac:chgData name="Snejana Radu (2512090)" userId="1cb95be3-5c72-4a53-997d-934a588e92ab" providerId="ADAL" clId="{ACAB8531-B2F8-465E-86AE-305FF5A91149}" dt="2026-07-15T17:41:20.865" v="264" actId="1076"/>
          <ac:spMkLst>
            <pc:docMk/>
            <pc:sldMk cId="1940049526" sldId="261"/>
            <ac:spMk id="20" creationId="{A52DE812-690C-57CD-FBE5-E2160CF7C962}"/>
          </ac:spMkLst>
        </pc:spChg>
        <pc:spChg chg="add mod">
          <ac:chgData name="Snejana Radu (2512090)" userId="1cb95be3-5c72-4a53-997d-934a588e92ab" providerId="ADAL" clId="{ACAB8531-B2F8-465E-86AE-305FF5A91149}" dt="2026-07-16T19:25:29.557" v="432" actId="1076"/>
          <ac:spMkLst>
            <pc:docMk/>
            <pc:sldMk cId="1940049526" sldId="261"/>
            <ac:spMk id="22" creationId="{9CF5636F-F0CA-6845-1BD2-BC27D51C45E5}"/>
          </ac:spMkLst>
        </pc:spChg>
        <pc:spChg chg="add mod">
          <ac:chgData name="Snejana Radu (2512090)" userId="1cb95be3-5c72-4a53-997d-934a588e92ab" providerId="ADAL" clId="{ACAB8531-B2F8-465E-86AE-305FF5A91149}" dt="2026-07-16T19:27:34.241" v="446" actId="14100"/>
          <ac:spMkLst>
            <pc:docMk/>
            <pc:sldMk cId="1940049526" sldId="261"/>
            <ac:spMk id="25" creationId="{7D451CB4-7BE5-F688-93E4-B909D74FCDE9}"/>
          </ac:spMkLst>
        </pc:spChg>
        <pc:spChg chg="add mod">
          <ac:chgData name="Snejana Radu (2512090)" userId="1cb95be3-5c72-4a53-997d-934a588e92ab" providerId="ADAL" clId="{ACAB8531-B2F8-465E-86AE-305FF5A91149}" dt="2026-07-16T19:32:27.795" v="559" actId="207"/>
          <ac:spMkLst>
            <pc:docMk/>
            <pc:sldMk cId="1940049526" sldId="261"/>
            <ac:spMk id="26" creationId="{DB6D924C-4C21-4270-FA6C-524A89D18593}"/>
          </ac:spMkLst>
        </pc:spChg>
        <pc:spChg chg="add mod">
          <ac:chgData name="Snejana Radu (2512090)" userId="1cb95be3-5c72-4a53-997d-934a588e92ab" providerId="ADAL" clId="{ACAB8531-B2F8-465E-86AE-305FF5A91149}" dt="2026-07-16T19:32:49.276" v="571" actId="207"/>
          <ac:spMkLst>
            <pc:docMk/>
            <pc:sldMk cId="1940049526" sldId="261"/>
            <ac:spMk id="28" creationId="{4D4D6838-07C6-9515-E3AA-BC40604304A6}"/>
          </ac:spMkLst>
        </pc:spChg>
        <pc:spChg chg="add mod">
          <ac:chgData name="Snejana Radu (2512090)" userId="1cb95be3-5c72-4a53-997d-934a588e92ab" providerId="ADAL" clId="{ACAB8531-B2F8-465E-86AE-305FF5A91149}" dt="2026-07-16T19:29:09.920" v="476" actId="1076"/>
          <ac:spMkLst>
            <pc:docMk/>
            <pc:sldMk cId="1940049526" sldId="261"/>
            <ac:spMk id="29" creationId="{D8530E50-150F-97FB-2248-A4845656AFEF}"/>
          </ac:spMkLst>
        </pc:spChg>
        <pc:spChg chg="add mod">
          <ac:chgData name="Snejana Radu (2512090)" userId="1cb95be3-5c72-4a53-997d-934a588e92ab" providerId="ADAL" clId="{ACAB8531-B2F8-465E-86AE-305FF5A91149}" dt="2026-07-16T19:29:53.352" v="482"/>
          <ac:spMkLst>
            <pc:docMk/>
            <pc:sldMk cId="1940049526" sldId="261"/>
            <ac:spMk id="30" creationId="{69FE7B91-9125-AD1E-974C-6D4867951B16}"/>
          </ac:spMkLst>
        </pc:spChg>
        <pc:spChg chg="add mod">
          <ac:chgData name="Snejana Radu (2512090)" userId="1cb95be3-5c72-4a53-997d-934a588e92ab" providerId="ADAL" clId="{ACAB8531-B2F8-465E-86AE-305FF5A91149}" dt="2026-07-16T19:30:49.917" v="504" actId="255"/>
          <ac:spMkLst>
            <pc:docMk/>
            <pc:sldMk cId="1940049526" sldId="261"/>
            <ac:spMk id="32" creationId="{3894F913-6C69-210A-2E4F-5092E2844F67}"/>
          </ac:spMkLst>
        </pc:spChg>
        <pc:cxnChg chg="add mod">
          <ac:chgData name="Snejana Radu (2512090)" userId="1cb95be3-5c72-4a53-997d-934a588e92ab" providerId="ADAL" clId="{ACAB8531-B2F8-465E-86AE-305FF5A91149}" dt="2026-07-16T19:25:19.939" v="431" actId="1076"/>
          <ac:cxnSpMkLst>
            <pc:docMk/>
            <pc:sldMk cId="1940049526" sldId="261"/>
            <ac:cxnSpMk id="8" creationId="{42E5D6B0-6025-992D-2B8B-87BE131CB67B}"/>
          </ac:cxnSpMkLst>
        </pc:cxnChg>
        <pc:cxnChg chg="add mod">
          <ac:chgData name="Snejana Radu (2512090)" userId="1cb95be3-5c72-4a53-997d-934a588e92ab" providerId="ADAL" clId="{ACAB8531-B2F8-465E-86AE-305FF5A91149}" dt="2026-07-15T17:41:26.311" v="265" actId="1076"/>
          <ac:cxnSpMkLst>
            <pc:docMk/>
            <pc:sldMk cId="1940049526" sldId="261"/>
            <ac:cxnSpMk id="11" creationId="{7CC1560A-B7DA-679B-1598-28E1A90FA500}"/>
          </ac:cxnSpMkLst>
        </pc:cxnChg>
        <pc:cxnChg chg="add mod">
          <ac:chgData name="Snejana Radu (2512090)" userId="1cb95be3-5c72-4a53-997d-934a588e92ab" providerId="ADAL" clId="{ACAB8531-B2F8-465E-86AE-305FF5A91149}" dt="2026-07-15T17:41:35.490" v="266" actId="1076"/>
          <ac:cxnSpMkLst>
            <pc:docMk/>
            <pc:sldMk cId="1940049526" sldId="261"/>
            <ac:cxnSpMk id="14" creationId="{650941B9-12B7-D82F-079C-9E4FAAF9B5B4}"/>
          </ac:cxnSpMkLst>
        </pc:cxnChg>
        <pc:cxnChg chg="add mod">
          <ac:chgData name="Snejana Radu (2512090)" userId="1cb95be3-5c72-4a53-997d-934a588e92ab" providerId="ADAL" clId="{ACAB8531-B2F8-465E-86AE-305FF5A91149}" dt="2026-07-16T19:25:53.231" v="436" actId="208"/>
          <ac:cxnSpMkLst>
            <pc:docMk/>
            <pc:sldMk cId="1940049526" sldId="261"/>
            <ac:cxnSpMk id="16" creationId="{8CC11B55-EE8F-E623-86AD-D189CBE6C367}"/>
          </ac:cxnSpMkLst>
        </pc:cxnChg>
        <pc:cxnChg chg="add mod">
          <ac:chgData name="Snejana Radu (2512090)" userId="1cb95be3-5c72-4a53-997d-934a588e92ab" providerId="ADAL" clId="{ACAB8531-B2F8-465E-86AE-305FF5A91149}" dt="2026-07-16T19:26:20.635" v="440" actId="208"/>
          <ac:cxnSpMkLst>
            <pc:docMk/>
            <pc:sldMk cId="1940049526" sldId="261"/>
            <ac:cxnSpMk id="21" creationId="{F15A9A03-593A-2E95-A543-A44754EA7354}"/>
          </ac:cxnSpMkLst>
        </pc:cxnChg>
        <pc:cxnChg chg="add mod">
          <ac:chgData name="Snejana Radu (2512090)" userId="1cb95be3-5c72-4a53-997d-934a588e92ab" providerId="ADAL" clId="{ACAB8531-B2F8-465E-86AE-305FF5A91149}" dt="2026-07-16T19:24:05.323" v="424" actId="1076"/>
          <ac:cxnSpMkLst>
            <pc:docMk/>
            <pc:sldMk cId="1940049526" sldId="261"/>
            <ac:cxnSpMk id="24" creationId="{B3BE33EE-1926-E0DF-92F3-CF588C37950D}"/>
          </ac:cxnSpMkLst>
        </pc:cxnChg>
      </pc:sldChg>
      <pc:sldChg chg="addSp delSp modSp new mod modClrScheme chgLayout">
        <pc:chgData name="Snejana Radu (2512090)" userId="1cb95be3-5c72-4a53-997d-934a588e92ab" providerId="ADAL" clId="{ACAB8531-B2F8-465E-86AE-305FF5A91149}" dt="2026-07-16T19:49:18.180" v="1059" actId="255"/>
        <pc:sldMkLst>
          <pc:docMk/>
          <pc:sldMk cId="2349695657" sldId="262"/>
        </pc:sldMkLst>
        <pc:spChg chg="add mod">
          <ac:chgData name="Snejana Radu (2512090)" userId="1cb95be3-5c72-4a53-997d-934a588e92ab" providerId="ADAL" clId="{ACAB8531-B2F8-465E-86AE-305FF5A91149}" dt="2026-07-16T19:48:08.493" v="1049" actId="1076"/>
          <ac:spMkLst>
            <pc:docMk/>
            <pc:sldMk cId="2349695657" sldId="262"/>
            <ac:spMk id="2" creationId="{E2564414-DB57-0778-4EAE-9062CFB938FB}"/>
          </ac:spMkLst>
        </pc:spChg>
        <pc:spChg chg="add mod">
          <ac:chgData name="Snejana Radu (2512090)" userId="1cb95be3-5c72-4a53-997d-934a588e92ab" providerId="ADAL" clId="{ACAB8531-B2F8-465E-86AE-305FF5A91149}" dt="2026-07-16T19:49:18.180" v="1059" actId="255"/>
          <ac:spMkLst>
            <pc:docMk/>
            <pc:sldMk cId="2349695657" sldId="262"/>
            <ac:spMk id="4" creationId="{A8648F28-F1E9-25D1-8F64-A05468F7DD8A}"/>
          </ac:spMkLst>
        </pc:spChg>
        <pc:picChg chg="add mod ord">
          <ac:chgData name="Snejana Radu (2512090)" userId="1cb95be3-5c72-4a53-997d-934a588e92ab" providerId="ADAL" clId="{ACAB8531-B2F8-465E-86AE-305FF5A91149}" dt="2026-07-16T19:39:17.027" v="608" actId="14100"/>
          <ac:picMkLst>
            <pc:docMk/>
            <pc:sldMk cId="2349695657" sldId="262"/>
            <ac:picMk id="6" creationId="{1AC3C4B5-2C13-4578-9815-8049614B3936}"/>
          </ac:picMkLst>
        </pc:picChg>
      </pc:sldChg>
      <pc:sldChg chg="addSp delSp modSp new mod modClrScheme chgLayout">
        <pc:chgData name="Snejana Radu (2512090)" userId="1cb95be3-5c72-4a53-997d-934a588e92ab" providerId="ADAL" clId="{ACAB8531-B2F8-465E-86AE-305FF5A91149}" dt="2026-07-18T14:07:08.393" v="1326" actId="27636"/>
        <pc:sldMkLst>
          <pc:docMk/>
          <pc:sldMk cId="1462079684" sldId="263"/>
        </pc:sldMkLst>
        <pc:spChg chg="add mod ord">
          <ac:chgData name="Snejana Radu (2512090)" userId="1cb95be3-5c72-4a53-997d-934a588e92ab" providerId="ADAL" clId="{ACAB8531-B2F8-465E-86AE-305FF5A91149}" dt="2026-07-16T19:57:50.537" v="1315" actId="1076"/>
          <ac:spMkLst>
            <pc:docMk/>
            <pc:sldMk cId="1462079684" sldId="263"/>
            <ac:spMk id="5" creationId="{47E08FC0-BA7B-635A-BF2D-AB74C6EBBFD1}"/>
          </ac:spMkLst>
        </pc:spChg>
        <pc:spChg chg="add mod ord">
          <ac:chgData name="Snejana Radu (2512090)" userId="1cb95be3-5c72-4a53-997d-934a588e92ab" providerId="ADAL" clId="{ACAB8531-B2F8-465E-86AE-305FF5A91149}" dt="2026-07-18T14:07:08.393" v="1326" actId="27636"/>
          <ac:spMkLst>
            <pc:docMk/>
            <pc:sldMk cId="1462079684" sldId="263"/>
            <ac:spMk id="6" creationId="{97B5FA7C-1818-4244-3A95-F0D83F917C3C}"/>
          </ac:spMkLst>
        </pc:spChg>
      </pc:sldChg>
      <pc:sldChg chg="modSp new mod">
        <pc:chgData name="Snejana Radu (2512090)" userId="1cb95be3-5c72-4a53-997d-934a588e92ab" providerId="ADAL" clId="{ACAB8531-B2F8-465E-86AE-305FF5A91149}" dt="2026-07-18T14:59:50.767" v="1422" actId="27636"/>
        <pc:sldMkLst>
          <pc:docMk/>
          <pc:sldMk cId="2179912447" sldId="264"/>
        </pc:sldMkLst>
        <pc:spChg chg="mod">
          <ac:chgData name="Snejana Radu (2512090)" userId="1cb95be3-5c72-4a53-997d-934a588e92ab" providerId="ADAL" clId="{ACAB8531-B2F8-465E-86AE-305FF5A91149}" dt="2026-07-18T14:34:29.907" v="1395" actId="20577"/>
          <ac:spMkLst>
            <pc:docMk/>
            <pc:sldMk cId="2179912447" sldId="264"/>
            <ac:spMk id="2" creationId="{574EDC99-F9F0-DC84-B13D-9BAEF8120D09}"/>
          </ac:spMkLst>
        </pc:spChg>
        <pc:spChg chg="mod">
          <ac:chgData name="Snejana Radu (2512090)" userId="1cb95be3-5c72-4a53-997d-934a588e92ab" providerId="ADAL" clId="{ACAB8531-B2F8-465E-86AE-305FF5A91149}" dt="2026-07-18T14:59:50.767" v="1422" actId="27636"/>
          <ac:spMkLst>
            <pc:docMk/>
            <pc:sldMk cId="2179912447" sldId="264"/>
            <ac:spMk id="3" creationId="{234FE6F0-ADDC-E639-4EC3-0F34550D440A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2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11" name="Group 10"/>
          <p:cNvGrpSpPr/>
          <p:nvPr/>
        </p:nvGrpSpPr>
        <p:grpSpPr>
          <a:xfrm>
            <a:off x="0" y="0"/>
            <a:ext cx="2305051" cy="6858001"/>
            <a:chOff x="0" y="0"/>
            <a:chExt cx="2305051" cy="6858001"/>
          </a:xfrm>
          <a:gradFill flip="none" rotWithShape="1">
            <a:gsLst>
              <a:gs pos="0">
                <a:schemeClr val="tx2"/>
              </a:gs>
              <a:gs pos="100000">
                <a:schemeClr val="bg2">
                  <a:lumMod val="60000"/>
                  <a:lumOff val="40000"/>
                </a:schemeClr>
              </a:gs>
            </a:gsLst>
            <a:lin ang="5400000" scaled="0"/>
            <a:tileRect/>
          </a:gradFill>
        </p:grpSpPr>
        <p:sp>
          <p:nvSpPr>
            <p:cNvPr id="12" name="Rectangle 5"/>
            <p:cNvSpPr>
              <a:spLocks noChangeArrowheads="1"/>
            </p:cNvSpPr>
            <p:nvPr/>
          </p:nvSpPr>
          <p:spPr bwMode="auto">
            <a:xfrm>
              <a:off x="1209675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3" name="Freeform 6"/>
            <p:cNvSpPr>
              <a:spLocks noEditPoints="1"/>
            </p:cNvSpPr>
            <p:nvPr/>
          </p:nvSpPr>
          <p:spPr bwMode="auto">
            <a:xfrm>
              <a:off x="1128713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4" name="Freeform 7"/>
            <p:cNvSpPr>
              <a:spLocks noEditPoints="1"/>
            </p:cNvSpPr>
            <p:nvPr/>
          </p:nvSpPr>
          <p:spPr bwMode="auto">
            <a:xfrm>
              <a:off x="1123950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5" name="Rectangle 8"/>
            <p:cNvSpPr>
              <a:spLocks noChangeArrowheads="1"/>
            </p:cNvSpPr>
            <p:nvPr/>
          </p:nvSpPr>
          <p:spPr bwMode="auto">
            <a:xfrm>
              <a:off x="414338" y="9525"/>
              <a:ext cx="28575" cy="4481513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6" name="Freeform 9"/>
            <p:cNvSpPr>
              <a:spLocks noEditPoints="1"/>
            </p:cNvSpPr>
            <p:nvPr/>
          </p:nvSpPr>
          <p:spPr bwMode="auto">
            <a:xfrm>
              <a:off x="333375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7" name="Freeform 10"/>
            <p:cNvSpPr/>
            <p:nvPr/>
          </p:nvSpPr>
          <p:spPr bwMode="auto">
            <a:xfrm>
              <a:off x="190500" y="9525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66"/>
                  </a:lnTo>
                  <a:lnTo>
                    <a:pt x="81" y="380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3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8" name="Freeform 11"/>
            <p:cNvSpPr/>
            <p:nvPr/>
          </p:nvSpPr>
          <p:spPr bwMode="auto">
            <a:xfrm>
              <a:off x="1290638" y="14288"/>
              <a:ext cx="376238" cy="1801813"/>
            </a:xfrm>
            <a:custGeom>
              <a:avLst/>
              <a:gdLst/>
              <a:ahLst/>
              <a:cxnLst/>
              <a:rect l="0" t="0" r="r" b="b"/>
              <a:pathLst>
                <a:path w="237" h="1135">
                  <a:moveTo>
                    <a:pt x="222" y="1135"/>
                  </a:moveTo>
                  <a:lnTo>
                    <a:pt x="0" y="620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17"/>
                  </a:lnTo>
                  <a:lnTo>
                    <a:pt x="237" y="1129"/>
                  </a:lnTo>
                  <a:lnTo>
                    <a:pt x="222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9" name="Freeform 12"/>
            <p:cNvSpPr>
              <a:spLocks noEditPoints="1"/>
            </p:cNvSpPr>
            <p:nvPr/>
          </p:nvSpPr>
          <p:spPr bwMode="auto">
            <a:xfrm>
              <a:off x="1600200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0" name="Freeform 13"/>
            <p:cNvSpPr/>
            <p:nvPr/>
          </p:nvSpPr>
          <p:spPr bwMode="auto">
            <a:xfrm>
              <a:off x="1381125" y="9525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219" y="898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380"/>
                  </a:lnTo>
                  <a:lnTo>
                    <a:pt x="234" y="892"/>
                  </a:lnTo>
                  <a:lnTo>
                    <a:pt x="219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1" name="Freeform 14"/>
            <p:cNvSpPr/>
            <p:nvPr/>
          </p:nvSpPr>
          <p:spPr bwMode="auto">
            <a:xfrm>
              <a:off x="1643063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2" name="Freeform 15"/>
            <p:cNvSpPr>
              <a:spLocks noEditPoints="1"/>
            </p:cNvSpPr>
            <p:nvPr/>
          </p:nvSpPr>
          <p:spPr bwMode="auto">
            <a:xfrm>
              <a:off x="1685925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3" name="Freeform 16"/>
            <p:cNvSpPr>
              <a:spLocks noEditPoints="1"/>
            </p:cNvSpPr>
            <p:nvPr/>
          </p:nvSpPr>
          <p:spPr bwMode="auto">
            <a:xfrm>
              <a:off x="168592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4" name="Freeform 17"/>
            <p:cNvSpPr/>
            <p:nvPr/>
          </p:nvSpPr>
          <p:spPr bwMode="auto">
            <a:xfrm>
              <a:off x="1743075" y="4763"/>
              <a:ext cx="419100" cy="522288"/>
            </a:xfrm>
            <a:custGeom>
              <a:avLst/>
              <a:gdLst/>
              <a:ahLst/>
              <a:cxnLst/>
              <a:rect l="0" t="0" r="r" b="b"/>
              <a:pathLst>
                <a:path w="264" h="329">
                  <a:moveTo>
                    <a:pt x="252" y="329"/>
                  </a:moveTo>
                  <a:lnTo>
                    <a:pt x="45" y="120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0" y="111"/>
                  </a:lnTo>
                  <a:lnTo>
                    <a:pt x="264" y="317"/>
                  </a:lnTo>
                  <a:lnTo>
                    <a:pt x="252" y="3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5" name="Freeform 18"/>
            <p:cNvSpPr>
              <a:spLocks noEditPoints="1"/>
            </p:cNvSpPr>
            <p:nvPr/>
          </p:nvSpPr>
          <p:spPr bwMode="auto">
            <a:xfrm>
              <a:off x="2119313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6" name="Freeform 19"/>
            <p:cNvSpPr/>
            <p:nvPr/>
          </p:nvSpPr>
          <p:spPr bwMode="auto">
            <a:xfrm>
              <a:off x="952500" y="4763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72"/>
                  </a:lnTo>
                  <a:lnTo>
                    <a:pt x="0" y="189"/>
                  </a:lnTo>
                  <a:lnTo>
                    <a:pt x="81" y="0"/>
                  </a:lnTo>
                  <a:lnTo>
                    <a:pt x="96" y="6"/>
                  </a:lnTo>
                  <a:lnTo>
                    <a:pt x="15" y="192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7" name="Freeform 20"/>
            <p:cNvSpPr>
              <a:spLocks noEditPoints="1"/>
            </p:cNvSpPr>
            <p:nvPr/>
          </p:nvSpPr>
          <p:spPr bwMode="auto">
            <a:xfrm>
              <a:off x="8667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2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8" name="Freeform 21"/>
            <p:cNvSpPr>
              <a:spLocks noEditPoints="1"/>
            </p:cNvSpPr>
            <p:nvPr/>
          </p:nvSpPr>
          <p:spPr bwMode="auto">
            <a:xfrm>
              <a:off x="890588" y="15541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9" name="Freeform 22"/>
            <p:cNvSpPr/>
            <p:nvPr/>
          </p:nvSpPr>
          <p:spPr bwMode="auto">
            <a:xfrm>
              <a:off x="738188" y="5622925"/>
              <a:ext cx="338138" cy="1216025"/>
            </a:xfrm>
            <a:custGeom>
              <a:avLst/>
              <a:gdLst/>
              <a:ahLst/>
              <a:cxnLst/>
              <a:rect l="0" t="0" r="r" b="b"/>
              <a:pathLst>
                <a:path w="213" h="766">
                  <a:moveTo>
                    <a:pt x="213" y="766"/>
                  </a:moveTo>
                  <a:lnTo>
                    <a:pt x="195" y="766"/>
                  </a:lnTo>
                  <a:lnTo>
                    <a:pt x="195" y="464"/>
                  </a:lnTo>
                  <a:lnTo>
                    <a:pt x="0" y="6"/>
                  </a:lnTo>
                  <a:lnTo>
                    <a:pt x="12" y="0"/>
                  </a:lnTo>
                  <a:lnTo>
                    <a:pt x="213" y="461"/>
                  </a:lnTo>
                  <a:lnTo>
                    <a:pt x="213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0" name="Freeform 23"/>
            <p:cNvSpPr>
              <a:spLocks noEditPoints="1"/>
            </p:cNvSpPr>
            <p:nvPr/>
          </p:nvSpPr>
          <p:spPr bwMode="auto">
            <a:xfrm>
              <a:off x="647700" y="5480050"/>
              <a:ext cx="157163" cy="157163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6"/>
                    <a:pt x="0" y="17"/>
                  </a:cubicBezTo>
                  <a:cubicBezTo>
                    <a:pt x="0" y="8"/>
                    <a:pt x="8" y="0"/>
                    <a:pt x="17" y="0"/>
                  </a:cubicBezTo>
                  <a:cubicBezTo>
                    <a:pt x="26" y="0"/>
                    <a:pt x="33" y="8"/>
                    <a:pt x="33" y="17"/>
                  </a:cubicBezTo>
                  <a:cubicBezTo>
                    <a:pt x="33" y="26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29"/>
                    <a:pt x="17" y="29"/>
                  </a:cubicBezTo>
                  <a:cubicBezTo>
                    <a:pt x="23" y="29"/>
                    <a:pt x="29" y="24"/>
                    <a:pt x="29" y="17"/>
                  </a:cubicBezTo>
                  <a:cubicBezTo>
                    <a:pt x="29" y="10"/>
                    <a:pt x="23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1" name="Freeform 24"/>
            <p:cNvSpPr>
              <a:spLocks noEditPoints="1"/>
            </p:cNvSpPr>
            <p:nvPr/>
          </p:nvSpPr>
          <p:spPr bwMode="auto">
            <a:xfrm>
              <a:off x="666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2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2" name="Freeform 25"/>
            <p:cNvSpPr/>
            <p:nvPr/>
          </p:nvSpPr>
          <p:spPr bwMode="auto">
            <a:xfrm>
              <a:off x="0" y="3897313"/>
              <a:ext cx="133350" cy="266700"/>
            </a:xfrm>
            <a:custGeom>
              <a:avLst/>
              <a:gdLst/>
              <a:ahLst/>
              <a:cxnLst/>
              <a:rect l="0" t="0" r="r" b="b"/>
              <a:pathLst>
                <a:path w="84" h="168">
                  <a:moveTo>
                    <a:pt x="69" y="168"/>
                  </a:moveTo>
                  <a:lnTo>
                    <a:pt x="0" y="6"/>
                  </a:lnTo>
                  <a:lnTo>
                    <a:pt x="12" y="0"/>
                  </a:lnTo>
                  <a:lnTo>
                    <a:pt x="84" y="162"/>
                  </a:lnTo>
                  <a:lnTo>
                    <a:pt x="69" y="16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3" name="Freeform 26"/>
            <p:cNvSpPr>
              <a:spLocks noEditPoints="1"/>
            </p:cNvSpPr>
            <p:nvPr/>
          </p:nvSpPr>
          <p:spPr bwMode="auto">
            <a:xfrm>
              <a:off x="66675" y="414972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4" name="Freeform 27"/>
            <p:cNvSpPr/>
            <p:nvPr/>
          </p:nvSpPr>
          <p:spPr bwMode="auto">
            <a:xfrm>
              <a:off x="0" y="1644650"/>
              <a:ext cx="133350" cy="269875"/>
            </a:xfrm>
            <a:custGeom>
              <a:avLst/>
              <a:gdLst/>
              <a:ahLst/>
              <a:cxnLst/>
              <a:rect l="0" t="0" r="r" b="b"/>
              <a:pathLst>
                <a:path w="84" h="170">
                  <a:moveTo>
                    <a:pt x="12" y="170"/>
                  </a:moveTo>
                  <a:lnTo>
                    <a:pt x="0" y="164"/>
                  </a:lnTo>
                  <a:lnTo>
                    <a:pt x="69" y="0"/>
                  </a:lnTo>
                  <a:lnTo>
                    <a:pt x="84" y="6"/>
                  </a:lnTo>
                  <a:lnTo>
                    <a:pt x="12" y="17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5" name="Freeform 28"/>
            <p:cNvSpPr>
              <a:spLocks noEditPoints="1"/>
            </p:cNvSpPr>
            <p:nvPr/>
          </p:nvSpPr>
          <p:spPr bwMode="auto">
            <a:xfrm>
              <a:off x="66675" y="146843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6" name="Freeform 29"/>
            <p:cNvSpPr/>
            <p:nvPr/>
          </p:nvSpPr>
          <p:spPr bwMode="auto">
            <a:xfrm>
              <a:off x="695325" y="4763"/>
              <a:ext cx="309563" cy="1558925"/>
            </a:xfrm>
            <a:custGeom>
              <a:avLst/>
              <a:gdLst/>
              <a:ahLst/>
              <a:cxnLst/>
              <a:rect l="0" t="0" r="r" b="b"/>
              <a:pathLst>
                <a:path w="195" h="982">
                  <a:moveTo>
                    <a:pt x="195" y="982"/>
                  </a:moveTo>
                  <a:lnTo>
                    <a:pt x="177" y="982"/>
                  </a:lnTo>
                  <a:lnTo>
                    <a:pt x="177" y="805"/>
                  </a:lnTo>
                  <a:lnTo>
                    <a:pt x="0" y="629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23"/>
                  </a:lnTo>
                  <a:lnTo>
                    <a:pt x="195" y="796"/>
                  </a:lnTo>
                  <a:lnTo>
                    <a:pt x="195" y="98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7" name="Freeform 30"/>
            <p:cNvSpPr>
              <a:spLocks noEditPoints="1"/>
            </p:cNvSpPr>
            <p:nvPr/>
          </p:nvSpPr>
          <p:spPr bwMode="auto">
            <a:xfrm>
              <a:off x="57150" y="48815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8" name="Freeform 31"/>
            <p:cNvSpPr/>
            <p:nvPr/>
          </p:nvSpPr>
          <p:spPr bwMode="auto">
            <a:xfrm>
              <a:off x="138113" y="5060950"/>
              <a:ext cx="304800" cy="1778000"/>
            </a:xfrm>
            <a:custGeom>
              <a:avLst/>
              <a:gdLst/>
              <a:ahLst/>
              <a:cxnLst/>
              <a:rect l="0" t="0" r="r" b="b"/>
              <a:pathLst>
                <a:path w="192" h="1120">
                  <a:moveTo>
                    <a:pt x="192" y="1120"/>
                  </a:moveTo>
                  <a:lnTo>
                    <a:pt x="177" y="1120"/>
                  </a:lnTo>
                  <a:lnTo>
                    <a:pt x="177" y="360"/>
                  </a:lnTo>
                  <a:lnTo>
                    <a:pt x="0" y="1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77"/>
                  </a:lnTo>
                  <a:lnTo>
                    <a:pt x="192" y="354"/>
                  </a:lnTo>
                  <a:lnTo>
                    <a:pt x="192" y="11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9" name="Freeform 32"/>
            <p:cNvSpPr>
              <a:spLocks noEditPoints="1"/>
            </p:cNvSpPr>
            <p:nvPr/>
          </p:nvSpPr>
          <p:spPr bwMode="auto">
            <a:xfrm>
              <a:off x="561975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0" name="Rectangle 33"/>
            <p:cNvSpPr>
              <a:spLocks noChangeArrowheads="1"/>
            </p:cNvSpPr>
            <p:nvPr/>
          </p:nvSpPr>
          <p:spPr bwMode="auto">
            <a:xfrm>
              <a:off x="642938" y="6610350"/>
              <a:ext cx="23813" cy="2428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41" name="Freeform 34"/>
            <p:cNvSpPr>
              <a:spLocks noEditPoints="1"/>
            </p:cNvSpPr>
            <p:nvPr/>
          </p:nvSpPr>
          <p:spPr bwMode="auto">
            <a:xfrm>
              <a:off x="76200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2" name="Freeform 35"/>
            <p:cNvSpPr/>
            <p:nvPr/>
          </p:nvSpPr>
          <p:spPr bwMode="auto">
            <a:xfrm>
              <a:off x="0" y="5978525"/>
              <a:ext cx="190500" cy="461963"/>
            </a:xfrm>
            <a:custGeom>
              <a:avLst/>
              <a:gdLst/>
              <a:ahLst/>
              <a:cxnLst/>
              <a:rect l="0" t="0" r="r" b="b"/>
              <a:pathLst>
                <a:path w="120" h="291">
                  <a:moveTo>
                    <a:pt x="120" y="291"/>
                  </a:moveTo>
                  <a:lnTo>
                    <a:pt x="105" y="291"/>
                  </a:lnTo>
                  <a:lnTo>
                    <a:pt x="105" y="114"/>
                  </a:lnTo>
                  <a:lnTo>
                    <a:pt x="0" y="9"/>
                  </a:lnTo>
                  <a:lnTo>
                    <a:pt x="12" y="0"/>
                  </a:lnTo>
                  <a:lnTo>
                    <a:pt x="120" y="108"/>
                  </a:lnTo>
                  <a:lnTo>
                    <a:pt x="120" y="29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3" name="Freeform 36"/>
            <p:cNvSpPr/>
            <p:nvPr/>
          </p:nvSpPr>
          <p:spPr bwMode="auto">
            <a:xfrm>
              <a:off x="1014413" y="1801813"/>
              <a:ext cx="214313" cy="755650"/>
            </a:xfrm>
            <a:custGeom>
              <a:avLst/>
              <a:gdLst/>
              <a:ahLst/>
              <a:cxnLst/>
              <a:rect l="0" t="0" r="r" b="b"/>
              <a:pathLst>
                <a:path w="135" h="476">
                  <a:moveTo>
                    <a:pt x="12" y="476"/>
                  </a:moveTo>
                  <a:lnTo>
                    <a:pt x="0" y="476"/>
                  </a:lnTo>
                  <a:lnTo>
                    <a:pt x="0" y="128"/>
                  </a:lnTo>
                  <a:lnTo>
                    <a:pt x="126" y="0"/>
                  </a:lnTo>
                  <a:lnTo>
                    <a:pt x="135" y="9"/>
                  </a:lnTo>
                  <a:lnTo>
                    <a:pt x="12" y="131"/>
                  </a:lnTo>
                  <a:lnTo>
                    <a:pt x="12" y="47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4" name="Freeform 37"/>
            <p:cNvSpPr>
              <a:spLocks noEditPoints="1"/>
            </p:cNvSpPr>
            <p:nvPr/>
          </p:nvSpPr>
          <p:spPr bwMode="auto">
            <a:xfrm>
              <a:off x="938213" y="2547938"/>
              <a:ext cx="166688" cy="160338"/>
            </a:xfrm>
            <a:custGeom>
              <a:avLst/>
              <a:gdLst/>
              <a:ahLst/>
              <a:cxnLst/>
              <a:rect l="0" t="0" r="r" b="b"/>
              <a:pathLst>
                <a:path w="35" h="34">
                  <a:moveTo>
                    <a:pt x="18" y="34"/>
                  </a:moveTo>
                  <a:cubicBezTo>
                    <a:pt x="8" y="34"/>
                    <a:pt x="0" y="26"/>
                    <a:pt x="0" y="17"/>
                  </a:cubicBezTo>
                  <a:cubicBezTo>
                    <a:pt x="0" y="7"/>
                    <a:pt x="8" y="0"/>
                    <a:pt x="18" y="0"/>
                  </a:cubicBezTo>
                  <a:cubicBezTo>
                    <a:pt x="27" y="0"/>
                    <a:pt x="35" y="7"/>
                    <a:pt x="35" y="17"/>
                  </a:cubicBezTo>
                  <a:cubicBezTo>
                    <a:pt x="35" y="26"/>
                    <a:pt x="27" y="34"/>
                    <a:pt x="18" y="34"/>
                  </a:cubicBezTo>
                  <a:close/>
                  <a:moveTo>
                    <a:pt x="18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30"/>
                    <a:pt x="18" y="30"/>
                  </a:cubicBezTo>
                  <a:cubicBezTo>
                    <a:pt x="25" y="30"/>
                    <a:pt x="31" y="24"/>
                    <a:pt x="31" y="17"/>
                  </a:cubicBezTo>
                  <a:cubicBezTo>
                    <a:pt x="31" y="10"/>
                    <a:pt x="25" y="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5" name="Freeform 38"/>
            <p:cNvSpPr/>
            <p:nvPr/>
          </p:nvSpPr>
          <p:spPr bwMode="auto">
            <a:xfrm>
              <a:off x="595313" y="4763"/>
              <a:ext cx="638175" cy="4025900"/>
            </a:xfrm>
            <a:custGeom>
              <a:avLst/>
              <a:gdLst/>
              <a:ahLst/>
              <a:cxnLst/>
              <a:rect l="0" t="0" r="r" b="b"/>
              <a:pathLst>
                <a:path w="402" h="2536">
                  <a:moveTo>
                    <a:pt x="402" y="2536"/>
                  </a:moveTo>
                  <a:lnTo>
                    <a:pt x="387" y="2536"/>
                  </a:lnTo>
                  <a:lnTo>
                    <a:pt x="387" y="2311"/>
                  </a:lnTo>
                  <a:lnTo>
                    <a:pt x="0" y="1925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916"/>
                  </a:lnTo>
                  <a:lnTo>
                    <a:pt x="402" y="2302"/>
                  </a:lnTo>
                  <a:lnTo>
                    <a:pt x="402" y="253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6" name="Freeform 39"/>
            <p:cNvSpPr/>
            <p:nvPr/>
          </p:nvSpPr>
          <p:spPr bwMode="auto">
            <a:xfrm>
              <a:off x="1223963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7" name="Freeform 40"/>
            <p:cNvSpPr>
              <a:spLocks noEditPoints="1"/>
            </p:cNvSpPr>
            <p:nvPr/>
          </p:nvSpPr>
          <p:spPr bwMode="auto">
            <a:xfrm>
              <a:off x="1300163" y="1849438"/>
              <a:ext cx="109538" cy="107950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8" name="Freeform 41"/>
            <p:cNvSpPr/>
            <p:nvPr/>
          </p:nvSpPr>
          <p:spPr bwMode="auto">
            <a:xfrm>
              <a:off x="280988" y="3417888"/>
              <a:ext cx="142875" cy="474663"/>
            </a:xfrm>
            <a:custGeom>
              <a:avLst/>
              <a:gdLst/>
              <a:ahLst/>
              <a:cxnLst/>
              <a:rect l="0" t="0" r="r" b="b"/>
              <a:pathLst>
                <a:path w="90" h="299">
                  <a:moveTo>
                    <a:pt x="12" y="299"/>
                  </a:moveTo>
                  <a:lnTo>
                    <a:pt x="0" y="299"/>
                  </a:lnTo>
                  <a:lnTo>
                    <a:pt x="0" y="80"/>
                  </a:lnTo>
                  <a:lnTo>
                    <a:pt x="81" y="0"/>
                  </a:lnTo>
                  <a:lnTo>
                    <a:pt x="90" y="8"/>
                  </a:lnTo>
                  <a:lnTo>
                    <a:pt x="12" y="83"/>
                  </a:lnTo>
                  <a:lnTo>
                    <a:pt x="12" y="29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9" name="Freeform 42"/>
            <p:cNvSpPr>
              <a:spLocks noEditPoints="1"/>
            </p:cNvSpPr>
            <p:nvPr/>
          </p:nvSpPr>
          <p:spPr bwMode="auto">
            <a:xfrm>
              <a:off x="238125" y="38830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1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1" y="0"/>
                  </a:cubicBezTo>
                  <a:cubicBezTo>
                    <a:pt x="17" y="0"/>
                    <a:pt x="23" y="5"/>
                    <a:pt x="23" y="12"/>
                  </a:cubicBezTo>
                  <a:cubicBezTo>
                    <a:pt x="23" y="18"/>
                    <a:pt x="17" y="23"/>
                    <a:pt x="11" y="23"/>
                  </a:cubicBezTo>
                  <a:close/>
                  <a:moveTo>
                    <a:pt x="11" y="4"/>
                  </a:moveTo>
                  <a:cubicBezTo>
                    <a:pt x="7" y="4"/>
                    <a:pt x="4" y="8"/>
                    <a:pt x="4" y="12"/>
                  </a:cubicBezTo>
                  <a:cubicBezTo>
                    <a:pt x="4" y="16"/>
                    <a:pt x="7" y="19"/>
                    <a:pt x="11" y="19"/>
                  </a:cubicBezTo>
                  <a:cubicBezTo>
                    <a:pt x="15" y="19"/>
                    <a:pt x="19" y="16"/>
                    <a:pt x="19" y="12"/>
                  </a:cubicBezTo>
                  <a:cubicBezTo>
                    <a:pt x="19" y="8"/>
                    <a:pt x="15" y="4"/>
                    <a:pt x="11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0" name="Freeform 43"/>
            <p:cNvSpPr/>
            <p:nvPr/>
          </p:nvSpPr>
          <p:spPr bwMode="auto">
            <a:xfrm>
              <a:off x="4763" y="2166938"/>
              <a:ext cx="114300" cy="452438"/>
            </a:xfrm>
            <a:custGeom>
              <a:avLst/>
              <a:gdLst/>
              <a:ahLst/>
              <a:cxnLst/>
              <a:rect l="0" t="0" r="r" b="b"/>
              <a:pathLst>
                <a:path w="72" h="285">
                  <a:moveTo>
                    <a:pt x="6" y="285"/>
                  </a:moveTo>
                  <a:lnTo>
                    <a:pt x="0" y="276"/>
                  </a:lnTo>
                  <a:lnTo>
                    <a:pt x="60" y="216"/>
                  </a:lnTo>
                  <a:lnTo>
                    <a:pt x="60" y="0"/>
                  </a:lnTo>
                  <a:lnTo>
                    <a:pt x="72" y="0"/>
                  </a:lnTo>
                  <a:lnTo>
                    <a:pt x="72" y="222"/>
                  </a:lnTo>
                  <a:lnTo>
                    <a:pt x="6" y="28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1" name="Freeform 44"/>
            <p:cNvSpPr>
              <a:spLocks noEditPoints="1"/>
            </p:cNvSpPr>
            <p:nvPr/>
          </p:nvSpPr>
          <p:spPr bwMode="auto">
            <a:xfrm>
              <a:off x="52388" y="20669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2" name="Rectangle 45"/>
            <p:cNvSpPr>
              <a:spLocks noChangeArrowheads="1"/>
            </p:cNvSpPr>
            <p:nvPr/>
          </p:nvSpPr>
          <p:spPr bwMode="auto">
            <a:xfrm>
              <a:off x="1228725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53" name="Freeform 46"/>
            <p:cNvSpPr/>
            <p:nvPr/>
          </p:nvSpPr>
          <p:spPr bwMode="auto">
            <a:xfrm>
              <a:off x="1319213" y="5041900"/>
              <a:ext cx="371475" cy="1801813"/>
            </a:xfrm>
            <a:custGeom>
              <a:avLst/>
              <a:gdLst/>
              <a:ahLst/>
              <a:cxnLst/>
              <a:rect l="0" t="0" r="r" b="b"/>
              <a:pathLst>
                <a:path w="234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9" y="0"/>
                  </a:lnTo>
                  <a:lnTo>
                    <a:pt x="234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4" name="Freeform 47"/>
            <p:cNvSpPr>
              <a:spLocks noEditPoints="1"/>
            </p:cNvSpPr>
            <p:nvPr/>
          </p:nvSpPr>
          <p:spPr bwMode="auto">
            <a:xfrm>
              <a:off x="1147763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5" name="Freeform 48"/>
            <p:cNvSpPr/>
            <p:nvPr/>
          </p:nvSpPr>
          <p:spPr bwMode="auto">
            <a:xfrm>
              <a:off x="819150" y="3983038"/>
              <a:ext cx="347663" cy="2860675"/>
            </a:xfrm>
            <a:custGeom>
              <a:avLst/>
              <a:gdLst/>
              <a:ahLst/>
              <a:cxnLst/>
              <a:rect l="0" t="0" r="r" b="b"/>
              <a:pathLst>
                <a:path w="219" h="1802">
                  <a:moveTo>
                    <a:pt x="219" y="1802"/>
                  </a:moveTo>
                  <a:lnTo>
                    <a:pt x="201" y="1802"/>
                  </a:lnTo>
                  <a:lnTo>
                    <a:pt x="201" y="1185"/>
                  </a:lnTo>
                  <a:lnTo>
                    <a:pt x="0" y="3"/>
                  </a:lnTo>
                  <a:lnTo>
                    <a:pt x="15" y="0"/>
                  </a:lnTo>
                  <a:lnTo>
                    <a:pt x="219" y="1185"/>
                  </a:lnTo>
                  <a:lnTo>
                    <a:pt x="219" y="180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6" name="Freeform 49"/>
            <p:cNvSpPr>
              <a:spLocks noEditPoints="1"/>
            </p:cNvSpPr>
            <p:nvPr/>
          </p:nvSpPr>
          <p:spPr bwMode="auto">
            <a:xfrm>
              <a:off x="728663" y="3806825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7" name="Freeform 50"/>
            <p:cNvSpPr>
              <a:spLocks noEditPoints="1"/>
            </p:cNvSpPr>
            <p:nvPr/>
          </p:nvSpPr>
          <p:spPr bwMode="auto">
            <a:xfrm>
              <a:off x="1624013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8" name="Freeform 51"/>
            <p:cNvSpPr/>
            <p:nvPr/>
          </p:nvSpPr>
          <p:spPr bwMode="auto">
            <a:xfrm>
              <a:off x="1404938" y="5422900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22" y="0"/>
                  </a:lnTo>
                  <a:lnTo>
                    <a:pt x="234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9" name="Freeform 52"/>
            <p:cNvSpPr/>
            <p:nvPr/>
          </p:nvSpPr>
          <p:spPr bwMode="auto">
            <a:xfrm>
              <a:off x="1666875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0" name="Freeform 53"/>
            <p:cNvSpPr>
              <a:spLocks noEditPoints="1"/>
            </p:cNvSpPr>
            <p:nvPr/>
          </p:nvSpPr>
          <p:spPr bwMode="auto">
            <a:xfrm>
              <a:off x="1709738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1" name="Freeform 54"/>
            <p:cNvSpPr>
              <a:spLocks noEditPoints="1"/>
            </p:cNvSpPr>
            <p:nvPr/>
          </p:nvSpPr>
          <p:spPr bwMode="auto">
            <a:xfrm>
              <a:off x="1709738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2" name="Freeform 55"/>
            <p:cNvSpPr/>
            <p:nvPr/>
          </p:nvSpPr>
          <p:spPr bwMode="auto">
            <a:xfrm>
              <a:off x="1766888" y="6330950"/>
              <a:ext cx="419100" cy="527050"/>
            </a:xfrm>
            <a:custGeom>
              <a:avLst/>
              <a:gdLst/>
              <a:ahLst/>
              <a:cxnLst/>
              <a:rect l="0" t="0" r="r" b="b"/>
              <a:pathLst>
                <a:path w="264" h="332">
                  <a:moveTo>
                    <a:pt x="12" y="332"/>
                  </a:moveTo>
                  <a:lnTo>
                    <a:pt x="0" y="326"/>
                  </a:lnTo>
                  <a:lnTo>
                    <a:pt x="45" y="206"/>
                  </a:lnTo>
                  <a:lnTo>
                    <a:pt x="255" y="0"/>
                  </a:lnTo>
                  <a:lnTo>
                    <a:pt x="264" y="12"/>
                  </a:lnTo>
                  <a:lnTo>
                    <a:pt x="60" y="215"/>
                  </a:lnTo>
                  <a:lnTo>
                    <a:pt x="12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3" name="Freeform 56"/>
            <p:cNvSpPr>
              <a:spLocks noEditPoints="1"/>
            </p:cNvSpPr>
            <p:nvPr/>
          </p:nvSpPr>
          <p:spPr bwMode="auto">
            <a:xfrm>
              <a:off x="2147888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4" name="Freeform 57"/>
            <p:cNvSpPr/>
            <p:nvPr/>
          </p:nvSpPr>
          <p:spPr bwMode="auto">
            <a:xfrm>
              <a:off x="504825" y="9525"/>
              <a:ext cx="233363" cy="5103813"/>
            </a:xfrm>
            <a:custGeom>
              <a:avLst/>
              <a:gdLst/>
              <a:ahLst/>
              <a:cxnLst/>
              <a:rect l="0" t="0" r="r" b="b"/>
              <a:pathLst>
                <a:path w="147" h="3215">
                  <a:moveTo>
                    <a:pt x="132" y="3215"/>
                  </a:moveTo>
                  <a:lnTo>
                    <a:pt x="129" y="2754"/>
                  </a:lnTo>
                  <a:lnTo>
                    <a:pt x="0" y="1901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898"/>
                  </a:lnTo>
                  <a:lnTo>
                    <a:pt x="144" y="2754"/>
                  </a:lnTo>
                  <a:lnTo>
                    <a:pt x="147" y="3215"/>
                  </a:lnTo>
                  <a:lnTo>
                    <a:pt x="132" y="321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5" name="Freeform 58"/>
            <p:cNvSpPr>
              <a:spLocks noEditPoints="1"/>
            </p:cNvSpPr>
            <p:nvPr/>
          </p:nvSpPr>
          <p:spPr bwMode="auto">
            <a:xfrm>
              <a:off x="633413" y="5103813"/>
              <a:ext cx="185738" cy="185738"/>
            </a:xfrm>
            <a:custGeom>
              <a:avLst/>
              <a:gdLst/>
              <a:ahLst/>
              <a:cxnLst/>
              <a:rect l="0" t="0" r="r" b="b"/>
              <a:pathLst>
                <a:path w="39" h="39">
                  <a:moveTo>
                    <a:pt x="20" y="39"/>
                  </a:moveTo>
                  <a:cubicBezTo>
                    <a:pt x="9" y="39"/>
                    <a:pt x="0" y="30"/>
                    <a:pt x="0" y="19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0" y="0"/>
                    <a:pt x="39" y="9"/>
                    <a:pt x="39" y="19"/>
                  </a:cubicBezTo>
                  <a:cubicBezTo>
                    <a:pt x="39" y="30"/>
                    <a:pt x="30" y="39"/>
                    <a:pt x="20" y="39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19"/>
                  </a:cubicBezTo>
                  <a:cubicBezTo>
                    <a:pt x="4" y="28"/>
                    <a:pt x="11" y="35"/>
                    <a:pt x="20" y="35"/>
                  </a:cubicBezTo>
                  <a:cubicBezTo>
                    <a:pt x="28" y="35"/>
                    <a:pt x="35" y="28"/>
                    <a:pt x="35" y="19"/>
                  </a:cubicBezTo>
                  <a:cubicBezTo>
                    <a:pt x="35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876424" y="1122363"/>
            <a:ext cx="8791575" cy="2387600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76424" y="3602038"/>
            <a:ext cx="8791575" cy="1655762"/>
          </a:xfrm>
        </p:spPr>
        <p:txBody>
          <a:bodyPr>
            <a:normAutofit/>
          </a:bodyPr>
          <a:lstStyle>
            <a:lvl1pPr marL="0" indent="0" algn="l">
              <a:buNone/>
              <a:defRPr sz="2000" cap="all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077511" y="5410201"/>
            <a:ext cx="2743200" cy="365125"/>
          </a:xfrm>
        </p:spPr>
        <p:txBody>
          <a:bodyPr/>
          <a:lstStyle/>
          <a:p>
            <a:fld id="{5F5FF495-645F-41E9-9733-11CD48785988}" type="datetimeFigureOut">
              <a:rPr lang="en-GB" smtClean="0"/>
              <a:t>18/07/2026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876424" y="5410201"/>
            <a:ext cx="5124886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96911" y="5410199"/>
            <a:ext cx="771089" cy="365125"/>
          </a:xfrm>
        </p:spPr>
        <p:txBody>
          <a:bodyPr/>
          <a:lstStyle/>
          <a:p>
            <a:fld id="{F030AF14-7BE6-4BE5-A950-1FBBF0DF804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823101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5FF495-645F-41E9-9733-11CD48785988}" type="datetimeFigureOut">
              <a:rPr lang="en-GB" smtClean="0"/>
              <a:t>18/07/2026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30AF14-7BE6-4BE5-A950-1FBBF0DF804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5061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419226"/>
            <a:ext cx="9906000" cy="2852737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424362"/>
            <a:ext cx="9906000" cy="1374776"/>
          </a:xfrm>
        </p:spPr>
        <p:txBody>
          <a:bodyPr>
            <a:normAutofit/>
          </a:bodyPr>
          <a:lstStyle>
            <a:lvl1pPr marL="0" indent="0">
              <a:buNone/>
              <a:defRPr sz="1800" cap="all" baseline="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5FF495-645F-41E9-9733-11CD48785988}" type="datetimeFigureOut">
              <a:rPr lang="en-GB" smtClean="0"/>
              <a:t>18/07/2026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30AF14-7BE6-4BE5-A950-1FBBF0DF804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175188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1410" y="2249486"/>
            <a:ext cx="4878389" cy="3541714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249486"/>
            <a:ext cx="4875211" cy="3541714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5FF495-645F-41E9-9733-11CD48785988}" type="datetimeFigureOut">
              <a:rPr lang="en-GB" smtClean="0"/>
              <a:t>18/07/2026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30AF14-7BE6-4BE5-A950-1FBBF0DF804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943016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19126"/>
            <a:ext cx="9906000" cy="1477961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0019" y="2249486"/>
            <a:ext cx="4649783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1410" y="3073397"/>
            <a:ext cx="4878391" cy="271780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8" y="2249485"/>
            <a:ext cx="4646602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073397"/>
            <a:ext cx="4875210" cy="271780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5FF495-645F-41E9-9733-11CD48785988}" type="datetimeFigureOut">
              <a:rPr lang="en-GB" smtClean="0"/>
              <a:t>18/07/2026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30AF14-7BE6-4BE5-A950-1FBBF0DF804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58194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5FF495-645F-41E9-9733-11CD48785988}" type="datetimeFigureOut">
              <a:rPr lang="en-GB" smtClean="0"/>
              <a:t>18/07/2026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30AF14-7BE6-4BE5-A950-1FBBF0DF804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75667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5FF495-645F-41E9-9733-11CD48785988}" type="datetimeFigureOut">
              <a:rPr lang="en-GB" smtClean="0"/>
              <a:t>18/07/2026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30AF14-7BE6-4BE5-A950-1FBBF0DF804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334045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6705" y="609601"/>
            <a:ext cx="3856037" cy="1639884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56200" y="592666"/>
            <a:ext cx="5891209" cy="5198534"/>
          </a:xfrm>
        </p:spPr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6705" y="2249486"/>
            <a:ext cx="3856037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5FF495-645F-41E9-9733-11CD48785988}" type="datetimeFigureOut">
              <a:rPr lang="en-GB" smtClean="0"/>
              <a:t>18/07/2026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30AF14-7BE6-4BE5-A950-1FBBF0DF804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745223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5934508" cy="163988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380721" y="609601"/>
            <a:ext cx="3666690" cy="5181599"/>
          </a:xfrm>
          <a:prstGeom prst="round2DiagRect">
            <a:avLst>
              <a:gd name="adj1" fmla="val 5608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0" y="2249486"/>
            <a:ext cx="5934511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5FF495-645F-41E9-9733-11CD48785988}" type="datetimeFigureOut">
              <a:rPr lang="en-GB" smtClean="0"/>
              <a:t>18/07/2026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30AF14-7BE6-4BE5-A950-1FBBF0DF804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033587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0" y="4304664"/>
            <a:ext cx="9912355" cy="819355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41411" y="606426"/>
            <a:ext cx="9912354" cy="3299778"/>
          </a:xfrm>
          <a:prstGeom prst="round2DiagRect">
            <a:avLst>
              <a:gd name="adj1" fmla="val 4860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3200"/>
            </a:lvl1pPr>
          </a:lstStyle>
          <a:p>
            <a:pPr marL="0" lvl="0" indent="0">
              <a:buNone/>
            </a:pPr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364" y="5124020"/>
            <a:ext cx="9910859" cy="682472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5FF495-645F-41E9-9733-11CD48785988}" type="datetimeFigureOut">
              <a:rPr lang="en-GB" smtClean="0"/>
              <a:t>18/07/2026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30AF14-7BE6-4BE5-A950-1FBBF0DF804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663021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56" y="609600"/>
            <a:ext cx="9905955" cy="3429000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0" y="4419599"/>
            <a:ext cx="9904459" cy="1371599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5FF495-645F-41E9-9733-11CD48785988}" type="datetimeFigureOut">
              <a:rPr lang="en-GB" smtClean="0"/>
              <a:t>18/07/2026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30AF14-7BE6-4BE5-A950-1FBBF0DF804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260290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599"/>
            <a:ext cx="9302752" cy="2748429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365557"/>
            <a:ext cx="875229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4309919"/>
            <a:ext cx="9906002" cy="1489496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5FF495-645F-41E9-9733-11CD48785988}" type="datetimeFigureOut">
              <a:rPr lang="en-GB" smtClean="0"/>
              <a:t>18/07/2026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30AF14-7BE6-4BE5-A950-1FBBF0DF804A}" type="slidenum">
              <a:rPr lang="en-GB" smtClean="0"/>
              <a:t>‹#›</a:t>
            </a:fld>
            <a:endParaRPr lang="en-GB"/>
          </a:p>
        </p:txBody>
      </p:sp>
      <p:sp>
        <p:nvSpPr>
          <p:cNvPr id="60" name="TextBox 59"/>
          <p:cNvSpPr txBox="1"/>
          <p:nvPr/>
        </p:nvSpPr>
        <p:spPr>
          <a:xfrm>
            <a:off x="903512" y="73239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61" name="TextBox 60"/>
          <p:cNvSpPr txBox="1"/>
          <p:nvPr/>
        </p:nvSpPr>
        <p:spPr>
          <a:xfrm>
            <a:off x="10537370" y="276497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86088233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0" y="2134041"/>
            <a:ext cx="9906001" cy="2511835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364" y="4657655"/>
            <a:ext cx="9904505" cy="1140644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5FF495-645F-41E9-9733-11CD48785988}" type="datetimeFigureOut">
              <a:rPr lang="en-GB" smtClean="0"/>
              <a:t>18/07/2026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30AF14-7BE6-4BE5-A950-1FBBF0DF804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587077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1141410" y="2674463"/>
            <a:ext cx="3196899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27918" y="3360263"/>
            <a:ext cx="3208735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4766" y="2677635"/>
            <a:ext cx="3184385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04213" y="3363435"/>
            <a:ext cx="3195830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52442" y="2674463"/>
            <a:ext cx="3194968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52442" y="3360263"/>
            <a:ext cx="3194968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5FF495-645F-41E9-9733-11CD48785988}" type="datetimeFigureOut">
              <a:rPr lang="en-GB" smtClean="0"/>
              <a:t>18/07/2026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30AF14-7BE6-4BE5-A950-1FBBF0DF804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116033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1141411" y="609600"/>
            <a:ext cx="9905999" cy="19050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1141413" y="4404596"/>
            <a:ext cx="319524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141413" y="2666998"/>
            <a:ext cx="319524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41413" y="4980858"/>
            <a:ext cx="3195240" cy="8178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89053" y="4404596"/>
            <a:ext cx="320040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89053" y="2666998"/>
            <a:ext cx="319894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87593" y="4980857"/>
            <a:ext cx="3200400" cy="81034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52567" y="4404595"/>
            <a:ext cx="3190741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852442" y="2666998"/>
            <a:ext cx="3194969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852442" y="4980854"/>
            <a:ext cx="3194968" cy="810345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5FF495-645F-41E9-9733-11CD48785988}" type="datetimeFigureOut">
              <a:rPr lang="en-GB" smtClean="0"/>
              <a:t>18/07/2026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30AF14-7BE6-4BE5-A950-1FBBF0DF804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321001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5FF495-645F-41E9-9733-11CD48785988}" type="datetimeFigureOut">
              <a:rPr lang="en-GB" smtClean="0"/>
              <a:t>18/07/2026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30AF14-7BE6-4BE5-A950-1FBBF0DF804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000897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042400" y="609599"/>
            <a:ext cx="2005011" cy="5181601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1410" y="609599"/>
            <a:ext cx="7748590" cy="5181601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5FF495-645F-41E9-9733-11CD48785988}" type="datetimeFigureOut">
              <a:rPr lang="en-GB" smtClean="0"/>
              <a:t>18/07/2026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30AF14-7BE6-4BE5-A950-1FBBF0DF804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372142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8" name="Group 7"/>
          <p:cNvGrpSpPr/>
          <p:nvPr/>
        </p:nvGrpSpPr>
        <p:grpSpPr>
          <a:xfrm>
            <a:off x="-14288" y="0"/>
            <a:ext cx="12053888" cy="6858001"/>
            <a:chOff x="-14288" y="0"/>
            <a:chExt cx="12053888" cy="6858001"/>
          </a:xfrm>
        </p:grpSpPr>
        <p:grpSp>
          <p:nvGrpSpPr>
            <p:cNvPr id="9" name="Group 8"/>
            <p:cNvGrpSpPr/>
            <p:nvPr/>
          </p:nvGrpSpPr>
          <p:grpSpPr>
            <a:xfrm>
              <a:off x="-14288" y="0"/>
              <a:ext cx="1220788" cy="6858001"/>
              <a:chOff x="-14288" y="0"/>
              <a:chExt cx="1220788" cy="6858001"/>
            </a:xfrm>
            <a:gradFill flip="none" rotWithShape="1">
              <a:gsLst>
                <a:gs pos="0">
                  <a:schemeClr val="tx2"/>
                </a:gs>
                <a:gs pos="100000">
                  <a:schemeClr val="bg2">
                    <a:lumMod val="60000"/>
                    <a:lumOff val="4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21" name="Rectangle 5"/>
              <p:cNvSpPr>
                <a:spLocks noChangeArrowheads="1"/>
              </p:cNvSpPr>
              <p:nvPr/>
            </p:nvSpPr>
            <p:spPr bwMode="auto">
              <a:xfrm>
                <a:off x="114300" y="4763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2" name="Freeform 6"/>
              <p:cNvSpPr>
                <a:spLocks noEditPoints="1"/>
              </p:cNvSpPr>
              <p:nvPr/>
            </p:nvSpPr>
            <p:spPr bwMode="auto">
              <a:xfrm>
                <a:off x="33337" y="217646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3" name="Freeform 7"/>
              <p:cNvSpPr>
                <a:spLocks noEditPoints="1"/>
              </p:cNvSpPr>
              <p:nvPr/>
            </p:nvSpPr>
            <p:spPr bwMode="auto">
              <a:xfrm>
                <a:off x="28575" y="4021138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4" name="Freeform 8"/>
              <p:cNvSpPr/>
              <p:nvPr/>
            </p:nvSpPr>
            <p:spPr bwMode="auto">
              <a:xfrm>
                <a:off x="200025" y="4763"/>
                <a:ext cx="369888" cy="1811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41">
                    <a:moveTo>
                      <a:pt x="218" y="1141"/>
                    </a:moveTo>
                    <a:lnTo>
                      <a:pt x="0" y="626"/>
                    </a:lnTo>
                    <a:lnTo>
                      <a:pt x="0" y="0"/>
                    </a:lnTo>
                    <a:lnTo>
                      <a:pt x="15" y="0"/>
                    </a:lnTo>
                    <a:lnTo>
                      <a:pt x="15" y="623"/>
                    </a:lnTo>
                    <a:lnTo>
                      <a:pt x="233" y="1135"/>
                    </a:lnTo>
                    <a:lnTo>
                      <a:pt x="218" y="114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5" name="Freeform 9"/>
              <p:cNvSpPr>
                <a:spLocks noEditPoints="1"/>
              </p:cNvSpPr>
              <p:nvPr/>
            </p:nvSpPr>
            <p:spPr bwMode="auto">
              <a:xfrm>
                <a:off x="503237" y="1801813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6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6" name="Freeform 10"/>
              <p:cNvSpPr/>
              <p:nvPr/>
            </p:nvSpPr>
            <p:spPr bwMode="auto">
              <a:xfrm>
                <a:off x="285750" y="4763"/>
                <a:ext cx="369888" cy="1430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901">
                    <a:moveTo>
                      <a:pt x="221" y="901"/>
                    </a:moveTo>
                    <a:lnTo>
                      <a:pt x="0" y="383"/>
                    </a:lnTo>
                    <a:lnTo>
                      <a:pt x="0" y="0"/>
                    </a:lnTo>
                    <a:lnTo>
                      <a:pt x="18" y="0"/>
                    </a:lnTo>
                    <a:lnTo>
                      <a:pt x="18" y="380"/>
                    </a:lnTo>
                    <a:lnTo>
                      <a:pt x="233" y="895"/>
                    </a:lnTo>
                    <a:lnTo>
                      <a:pt x="221" y="90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7" name="Freeform 11"/>
              <p:cNvSpPr/>
              <p:nvPr/>
            </p:nvSpPr>
            <p:spPr bwMode="auto">
              <a:xfrm>
                <a:off x="546100" y="0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96" y="575"/>
                    </a:moveTo>
                    <a:lnTo>
                      <a:pt x="78" y="575"/>
                    </a:lnTo>
                    <a:lnTo>
                      <a:pt x="78" y="192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96" y="189"/>
                    </a:lnTo>
                    <a:lnTo>
                      <a:pt x="96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8" name="Freeform 12"/>
              <p:cNvSpPr>
                <a:spLocks noEditPoints="1"/>
              </p:cNvSpPr>
              <p:nvPr/>
            </p:nvSpPr>
            <p:spPr bwMode="auto">
              <a:xfrm>
                <a:off x="588962" y="14208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7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9" name="Freeform 13"/>
              <p:cNvSpPr>
                <a:spLocks noEditPoints="1"/>
              </p:cNvSpPr>
              <p:nvPr/>
            </p:nvSpPr>
            <p:spPr bwMode="auto">
              <a:xfrm>
                <a:off x="588962" y="9032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0" name="Freeform 14"/>
              <p:cNvSpPr/>
              <p:nvPr/>
            </p:nvSpPr>
            <p:spPr bwMode="auto">
              <a:xfrm>
                <a:off x="641350" y="0"/>
                <a:ext cx="422275" cy="527050"/>
              </a:xfrm>
              <a:custGeom>
                <a:avLst/>
                <a:gdLst/>
                <a:ahLst/>
                <a:cxnLst/>
                <a:rect l="0" t="0" r="r" b="b"/>
                <a:pathLst>
                  <a:path w="266" h="332">
                    <a:moveTo>
                      <a:pt x="257" y="332"/>
                    </a:moveTo>
                    <a:lnTo>
                      <a:pt x="48" y="123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63" y="114"/>
                    </a:lnTo>
                    <a:lnTo>
                      <a:pt x="266" y="320"/>
                    </a:lnTo>
                    <a:lnTo>
                      <a:pt x="257" y="33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1" name="Freeform 15"/>
              <p:cNvSpPr>
                <a:spLocks noEditPoints="1"/>
              </p:cNvSpPr>
              <p:nvPr/>
            </p:nvSpPr>
            <p:spPr bwMode="auto">
              <a:xfrm>
                <a:off x="1020762" y="488950"/>
                <a:ext cx="161925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4" h="31">
                    <a:moveTo>
                      <a:pt x="17" y="31"/>
                    </a:moveTo>
                    <a:cubicBezTo>
                      <a:pt x="13" y="31"/>
                      <a:pt x="9" y="30"/>
                      <a:pt x="6" y="27"/>
                    </a:cubicBezTo>
                    <a:cubicBezTo>
                      <a:pt x="0" y="20"/>
                      <a:pt x="0" y="10"/>
                      <a:pt x="6" y="4"/>
                    </a:cubicBezTo>
                    <a:cubicBezTo>
                      <a:pt x="9" y="1"/>
                      <a:pt x="13" y="0"/>
                      <a:pt x="17" y="0"/>
                    </a:cubicBezTo>
                    <a:cubicBezTo>
                      <a:pt x="21" y="0"/>
                      <a:pt x="25" y="1"/>
                      <a:pt x="28" y="4"/>
                    </a:cubicBezTo>
                    <a:cubicBezTo>
                      <a:pt x="34" y="10"/>
                      <a:pt x="34" y="20"/>
                      <a:pt x="28" y="27"/>
                    </a:cubicBezTo>
                    <a:cubicBezTo>
                      <a:pt x="25" y="30"/>
                      <a:pt x="21" y="31"/>
                      <a:pt x="17" y="31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5"/>
                      <a:pt x="9" y="7"/>
                    </a:cubicBezTo>
                    <a:cubicBezTo>
                      <a:pt x="4" y="12"/>
                      <a:pt x="4" y="19"/>
                      <a:pt x="9" y="24"/>
                    </a:cubicBezTo>
                    <a:cubicBezTo>
                      <a:pt x="11" y="26"/>
                      <a:pt x="14" y="27"/>
                      <a:pt x="17" y="27"/>
                    </a:cubicBezTo>
                    <a:cubicBezTo>
                      <a:pt x="20" y="27"/>
                      <a:pt x="23" y="26"/>
                      <a:pt x="25" y="24"/>
                    </a:cubicBezTo>
                    <a:cubicBezTo>
                      <a:pt x="30" y="19"/>
                      <a:pt x="30" y="12"/>
                      <a:pt x="25" y="7"/>
                    </a:cubicBezTo>
                    <a:cubicBezTo>
                      <a:pt x="23" y="5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2" name="Line 16"/>
              <p:cNvSpPr>
                <a:spLocks noChangeShapeType="1"/>
              </p:cNvSpPr>
              <p:nvPr/>
            </p:nvSpPr>
            <p:spPr bwMode="auto">
              <a:xfrm>
                <a:off x="-4763" y="9525"/>
                <a:ext cx="0" cy="0"/>
              </a:xfrm>
              <a:prstGeom prst="line">
                <a:avLst/>
              </a:prstGeom>
              <a:grpFill/>
              <a:ln w="15" cap="flat">
                <a:solidFill>
                  <a:srgbClr val="FFFFFF"/>
                </a:solidFill>
                <a:prstDash val="solid"/>
                <a:miter lim="800000"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3" name="Freeform 17"/>
              <p:cNvSpPr/>
              <p:nvPr/>
            </p:nvSpPr>
            <p:spPr bwMode="auto">
              <a:xfrm>
                <a:off x="9525" y="1801813"/>
                <a:ext cx="123825" cy="127000"/>
              </a:xfrm>
              <a:custGeom>
                <a:avLst/>
                <a:gdLst/>
                <a:ahLst/>
                <a:cxnLst/>
                <a:rect l="0" t="0" r="r" b="b"/>
                <a:pathLst>
                  <a:path w="78" h="80">
                    <a:moveTo>
                      <a:pt x="6" y="80"/>
                    </a:moveTo>
                    <a:lnTo>
                      <a:pt x="0" y="71"/>
                    </a:lnTo>
                    <a:lnTo>
                      <a:pt x="69" y="0"/>
                    </a:lnTo>
                    <a:lnTo>
                      <a:pt x="78" y="9"/>
                    </a:lnTo>
                    <a:lnTo>
                      <a:pt x="6" y="8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4" name="Freeform 18"/>
              <p:cNvSpPr/>
              <p:nvPr/>
            </p:nvSpPr>
            <p:spPr bwMode="auto">
              <a:xfrm>
                <a:off x="-9525" y="3549650"/>
                <a:ext cx="147638" cy="481013"/>
              </a:xfrm>
              <a:custGeom>
                <a:avLst/>
                <a:gdLst/>
                <a:ahLst/>
                <a:cxnLst/>
                <a:rect l="0" t="0" r="r" b="b"/>
                <a:pathLst>
                  <a:path w="93" h="303">
                    <a:moveTo>
                      <a:pt x="93" y="303"/>
                    </a:moveTo>
                    <a:lnTo>
                      <a:pt x="78" y="303"/>
                    </a:lnTo>
                    <a:lnTo>
                      <a:pt x="78" y="78"/>
                    </a:lnTo>
                    <a:lnTo>
                      <a:pt x="0" y="12"/>
                    </a:lnTo>
                    <a:lnTo>
                      <a:pt x="12" y="0"/>
                    </a:lnTo>
                    <a:lnTo>
                      <a:pt x="93" y="69"/>
                    </a:lnTo>
                    <a:lnTo>
                      <a:pt x="93" y="30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5" name="Freeform 19"/>
              <p:cNvSpPr/>
              <p:nvPr/>
            </p:nvSpPr>
            <p:spPr bwMode="auto">
              <a:xfrm>
                <a:off x="128587" y="1382713"/>
                <a:ext cx="142875" cy="476250"/>
              </a:xfrm>
              <a:custGeom>
                <a:avLst/>
                <a:gdLst/>
                <a:ahLst/>
                <a:cxnLst/>
                <a:rect l="0" t="0" r="r" b="b"/>
                <a:pathLst>
                  <a:path w="90" h="300">
                    <a:moveTo>
                      <a:pt x="90" y="300"/>
                    </a:moveTo>
                    <a:lnTo>
                      <a:pt x="78" y="300"/>
                    </a:lnTo>
                    <a:lnTo>
                      <a:pt x="78" y="84"/>
                    </a:lnTo>
                    <a:lnTo>
                      <a:pt x="0" y="9"/>
                    </a:lnTo>
                    <a:lnTo>
                      <a:pt x="9" y="0"/>
                    </a:lnTo>
                    <a:lnTo>
                      <a:pt x="90" y="81"/>
                    </a:lnTo>
                    <a:lnTo>
                      <a:pt x="90" y="30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6" name="Freeform 20"/>
              <p:cNvSpPr>
                <a:spLocks noEditPoints="1"/>
              </p:cNvSpPr>
              <p:nvPr/>
            </p:nvSpPr>
            <p:spPr bwMode="auto">
              <a:xfrm>
                <a:off x="204787" y="1849438"/>
                <a:ext cx="114300" cy="107950"/>
              </a:xfrm>
              <a:custGeom>
                <a:avLst/>
                <a:gdLst/>
                <a:ahLst/>
                <a:cxnLst/>
                <a:rect l="0" t="0" r="r" b="b"/>
                <a:pathLst>
                  <a:path w="24" h="23">
                    <a:moveTo>
                      <a:pt x="12" y="23"/>
                    </a:moveTo>
                    <a:cubicBezTo>
                      <a:pt x="6" y="23"/>
                      <a:pt x="0" y="18"/>
                      <a:pt x="0" y="12"/>
                    </a:cubicBezTo>
                    <a:cubicBezTo>
                      <a:pt x="0" y="5"/>
                      <a:pt x="6" y="0"/>
                      <a:pt x="12" y="0"/>
                    </a:cubicBezTo>
                    <a:cubicBezTo>
                      <a:pt x="18" y="0"/>
                      <a:pt x="24" y="5"/>
                      <a:pt x="24" y="12"/>
                    </a:cubicBezTo>
                    <a:cubicBezTo>
                      <a:pt x="24" y="18"/>
                      <a:pt x="18" y="23"/>
                      <a:pt x="12" y="23"/>
                    </a:cubicBezTo>
                    <a:close/>
                    <a:moveTo>
                      <a:pt x="12" y="4"/>
                    </a:moveTo>
                    <a:cubicBezTo>
                      <a:pt x="8" y="4"/>
                      <a:pt x="4" y="8"/>
                      <a:pt x="4" y="12"/>
                    </a:cubicBezTo>
                    <a:cubicBezTo>
                      <a:pt x="4" y="16"/>
                      <a:pt x="8" y="19"/>
                      <a:pt x="12" y="19"/>
                    </a:cubicBezTo>
                    <a:cubicBezTo>
                      <a:pt x="16" y="19"/>
                      <a:pt x="20" y="16"/>
                      <a:pt x="20" y="12"/>
                    </a:cubicBezTo>
                    <a:cubicBezTo>
                      <a:pt x="20" y="8"/>
                      <a:pt x="16" y="4"/>
                      <a:pt x="12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7" name="Rectangle 21"/>
              <p:cNvSpPr>
                <a:spLocks noChangeArrowheads="1"/>
              </p:cNvSpPr>
              <p:nvPr/>
            </p:nvSpPr>
            <p:spPr bwMode="auto">
              <a:xfrm>
                <a:off x="133350" y="4662488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8" name="Freeform 22"/>
              <p:cNvSpPr/>
              <p:nvPr/>
            </p:nvSpPr>
            <p:spPr bwMode="auto">
              <a:xfrm>
                <a:off x="223837" y="5041900"/>
                <a:ext cx="369888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35">
                    <a:moveTo>
                      <a:pt x="15" y="1135"/>
                    </a:moveTo>
                    <a:lnTo>
                      <a:pt x="0" y="1135"/>
                    </a:lnTo>
                    <a:lnTo>
                      <a:pt x="0" y="515"/>
                    </a:lnTo>
                    <a:lnTo>
                      <a:pt x="0" y="512"/>
                    </a:lnTo>
                    <a:lnTo>
                      <a:pt x="218" y="0"/>
                    </a:lnTo>
                    <a:lnTo>
                      <a:pt x="233" y="6"/>
                    </a:lnTo>
                    <a:lnTo>
                      <a:pt x="15" y="518"/>
                    </a:lnTo>
                    <a:lnTo>
                      <a:pt x="15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9" name="Freeform 23"/>
              <p:cNvSpPr>
                <a:spLocks noEditPoints="1"/>
              </p:cNvSpPr>
              <p:nvPr/>
            </p:nvSpPr>
            <p:spPr bwMode="auto">
              <a:xfrm>
                <a:off x="52387" y="44815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0" name="Freeform 24"/>
              <p:cNvSpPr/>
              <p:nvPr/>
            </p:nvSpPr>
            <p:spPr bwMode="auto">
              <a:xfrm>
                <a:off x="-14288" y="5627688"/>
                <a:ext cx="85725" cy="1216025"/>
              </a:xfrm>
              <a:custGeom>
                <a:avLst/>
                <a:gdLst/>
                <a:ahLst/>
                <a:cxnLst/>
                <a:rect l="0" t="0" r="r" b="b"/>
                <a:pathLst>
                  <a:path w="54" h="766">
                    <a:moveTo>
                      <a:pt x="54" y="766"/>
                    </a:moveTo>
                    <a:lnTo>
                      <a:pt x="36" y="766"/>
                    </a:lnTo>
                    <a:lnTo>
                      <a:pt x="36" y="149"/>
                    </a:lnTo>
                    <a:lnTo>
                      <a:pt x="0" y="3"/>
                    </a:lnTo>
                    <a:lnTo>
                      <a:pt x="18" y="0"/>
                    </a:lnTo>
                    <a:lnTo>
                      <a:pt x="54" y="146"/>
                    </a:lnTo>
                    <a:lnTo>
                      <a:pt x="54" y="76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1" name="Freeform 25"/>
              <p:cNvSpPr>
                <a:spLocks noEditPoints="1"/>
              </p:cNvSpPr>
              <p:nvPr/>
            </p:nvSpPr>
            <p:spPr bwMode="auto">
              <a:xfrm>
                <a:off x="527050" y="48672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2" name="Freeform 26"/>
              <p:cNvSpPr/>
              <p:nvPr/>
            </p:nvSpPr>
            <p:spPr bwMode="auto">
              <a:xfrm>
                <a:off x="309562" y="5422900"/>
                <a:ext cx="374650" cy="1425575"/>
              </a:xfrm>
              <a:custGeom>
                <a:avLst/>
                <a:gdLst/>
                <a:ahLst/>
                <a:cxnLst/>
                <a:rect l="0" t="0" r="r" b="b"/>
                <a:pathLst>
                  <a:path w="236" h="898">
                    <a:moveTo>
                      <a:pt x="18" y="898"/>
                    </a:moveTo>
                    <a:lnTo>
                      <a:pt x="0" y="898"/>
                    </a:lnTo>
                    <a:lnTo>
                      <a:pt x="0" y="515"/>
                    </a:lnTo>
                    <a:lnTo>
                      <a:pt x="3" y="512"/>
                    </a:lnTo>
                    <a:lnTo>
                      <a:pt x="221" y="0"/>
                    </a:lnTo>
                    <a:lnTo>
                      <a:pt x="236" y="6"/>
                    </a:lnTo>
                    <a:lnTo>
                      <a:pt x="18" y="518"/>
                    </a:lnTo>
                    <a:lnTo>
                      <a:pt x="18" y="898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3" name="Freeform 27"/>
              <p:cNvSpPr/>
              <p:nvPr/>
            </p:nvSpPr>
            <p:spPr bwMode="auto">
              <a:xfrm>
                <a:off x="569912" y="5945188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15" y="575"/>
                    </a:moveTo>
                    <a:lnTo>
                      <a:pt x="0" y="569"/>
                    </a:lnTo>
                    <a:lnTo>
                      <a:pt x="81" y="383"/>
                    </a:lnTo>
                    <a:lnTo>
                      <a:pt x="81" y="0"/>
                    </a:lnTo>
                    <a:lnTo>
                      <a:pt x="96" y="0"/>
                    </a:lnTo>
                    <a:lnTo>
                      <a:pt x="96" y="386"/>
                    </a:lnTo>
                    <a:lnTo>
                      <a:pt x="15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4" name="Freeform 28"/>
              <p:cNvSpPr>
                <a:spLocks noEditPoints="1"/>
              </p:cNvSpPr>
              <p:nvPr/>
            </p:nvSpPr>
            <p:spPr bwMode="auto">
              <a:xfrm>
                <a:off x="612775" y="52466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5" name="Freeform 29"/>
              <p:cNvSpPr>
                <a:spLocks noEditPoints="1"/>
              </p:cNvSpPr>
              <p:nvPr/>
            </p:nvSpPr>
            <p:spPr bwMode="auto">
              <a:xfrm>
                <a:off x="612775" y="57642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6" name="Freeform 30"/>
              <p:cNvSpPr/>
              <p:nvPr/>
            </p:nvSpPr>
            <p:spPr bwMode="auto">
              <a:xfrm>
                <a:off x="669925" y="6330950"/>
                <a:ext cx="417513" cy="517525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6">
                    <a:moveTo>
                      <a:pt x="15" y="326"/>
                    </a:moveTo>
                    <a:lnTo>
                      <a:pt x="0" y="320"/>
                    </a:lnTo>
                    <a:lnTo>
                      <a:pt x="45" y="206"/>
                    </a:lnTo>
                    <a:lnTo>
                      <a:pt x="48" y="206"/>
                    </a:lnTo>
                    <a:lnTo>
                      <a:pt x="254" y="0"/>
                    </a:lnTo>
                    <a:lnTo>
                      <a:pt x="263" y="12"/>
                    </a:lnTo>
                    <a:lnTo>
                      <a:pt x="60" y="215"/>
                    </a:lnTo>
                    <a:lnTo>
                      <a:pt x="15" y="32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7" name="Freeform 31"/>
              <p:cNvSpPr>
                <a:spLocks noEditPoints="1"/>
              </p:cNvSpPr>
              <p:nvPr/>
            </p:nvSpPr>
            <p:spPr bwMode="auto">
              <a:xfrm>
                <a:off x="1049337" y="6221413"/>
                <a:ext cx="157163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3" h="31">
                    <a:moveTo>
                      <a:pt x="16" y="31"/>
                    </a:moveTo>
                    <a:cubicBezTo>
                      <a:pt x="12" y="31"/>
                      <a:pt x="8" y="29"/>
                      <a:pt x="5" y="26"/>
                    </a:cubicBezTo>
                    <a:cubicBezTo>
                      <a:pt x="2" y="24"/>
                      <a:pt x="0" y="20"/>
                      <a:pt x="0" y="15"/>
                    </a:cubicBezTo>
                    <a:cubicBezTo>
                      <a:pt x="0" y="11"/>
                      <a:pt x="2" y="7"/>
                      <a:pt x="5" y="4"/>
                    </a:cubicBezTo>
                    <a:cubicBezTo>
                      <a:pt x="8" y="1"/>
                      <a:pt x="12" y="0"/>
                      <a:pt x="16" y="0"/>
                    </a:cubicBezTo>
                    <a:cubicBezTo>
                      <a:pt x="20" y="0"/>
                      <a:pt x="24" y="1"/>
                      <a:pt x="27" y="4"/>
                    </a:cubicBezTo>
                    <a:cubicBezTo>
                      <a:pt x="33" y="10"/>
                      <a:pt x="33" y="20"/>
                      <a:pt x="27" y="26"/>
                    </a:cubicBezTo>
                    <a:cubicBezTo>
                      <a:pt x="24" y="29"/>
                      <a:pt x="20" y="31"/>
                      <a:pt x="16" y="31"/>
                    </a:cubicBezTo>
                    <a:close/>
                    <a:moveTo>
                      <a:pt x="16" y="4"/>
                    </a:moveTo>
                    <a:cubicBezTo>
                      <a:pt x="13" y="4"/>
                      <a:pt x="10" y="5"/>
                      <a:pt x="8" y="7"/>
                    </a:cubicBezTo>
                    <a:cubicBezTo>
                      <a:pt x="6" y="9"/>
                      <a:pt x="4" y="12"/>
                      <a:pt x="4" y="15"/>
                    </a:cubicBezTo>
                    <a:cubicBezTo>
                      <a:pt x="4" y="19"/>
                      <a:pt x="6" y="21"/>
                      <a:pt x="8" y="24"/>
                    </a:cubicBezTo>
                    <a:cubicBezTo>
                      <a:pt x="10" y="26"/>
                      <a:pt x="13" y="27"/>
                      <a:pt x="16" y="27"/>
                    </a:cubicBezTo>
                    <a:cubicBezTo>
                      <a:pt x="19" y="27"/>
                      <a:pt x="22" y="26"/>
                      <a:pt x="24" y="24"/>
                    </a:cubicBezTo>
                    <a:cubicBezTo>
                      <a:pt x="29" y="19"/>
                      <a:pt x="29" y="12"/>
                      <a:pt x="24" y="7"/>
                    </a:cubicBezTo>
                    <a:cubicBezTo>
                      <a:pt x="22" y="5"/>
                      <a:pt x="19" y="4"/>
                      <a:pt x="16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10" name="Group 9"/>
            <p:cNvGrpSpPr/>
            <p:nvPr/>
          </p:nvGrpSpPr>
          <p:grpSpPr>
            <a:xfrm>
              <a:off x="11364912" y="0"/>
              <a:ext cx="674688" cy="6848476"/>
              <a:chOff x="11364912" y="0"/>
              <a:chExt cx="674688" cy="6848476"/>
            </a:xfrm>
            <a:gradFill flip="none" rotWithShape="1">
              <a:gsLst>
                <a:gs pos="0">
                  <a:schemeClr val="tx2">
                    <a:alpha val="80000"/>
                  </a:schemeClr>
                </a:gs>
                <a:gs pos="100000">
                  <a:schemeClr val="bg2">
                    <a:lumMod val="60000"/>
                    <a:lumOff val="40000"/>
                    <a:alpha val="6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11" name="Freeform 32"/>
              <p:cNvSpPr/>
              <p:nvPr/>
            </p:nvSpPr>
            <p:spPr bwMode="auto">
              <a:xfrm>
                <a:off x="11483975" y="0"/>
                <a:ext cx="417513" cy="512763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3">
                    <a:moveTo>
                      <a:pt x="12" y="323"/>
                    </a:moveTo>
                    <a:lnTo>
                      <a:pt x="0" y="314"/>
                    </a:lnTo>
                    <a:lnTo>
                      <a:pt x="203" y="108"/>
                    </a:lnTo>
                    <a:lnTo>
                      <a:pt x="248" y="0"/>
                    </a:lnTo>
                    <a:lnTo>
                      <a:pt x="263" y="6"/>
                    </a:lnTo>
                    <a:lnTo>
                      <a:pt x="218" y="117"/>
                    </a:lnTo>
                    <a:lnTo>
                      <a:pt x="218" y="117"/>
                    </a:lnTo>
                    <a:lnTo>
                      <a:pt x="12" y="32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2" name="Freeform 33"/>
              <p:cNvSpPr>
                <a:spLocks noEditPoints="1"/>
              </p:cNvSpPr>
              <p:nvPr/>
            </p:nvSpPr>
            <p:spPr bwMode="auto">
              <a:xfrm>
                <a:off x="11364912" y="474663"/>
                <a:ext cx="157163" cy="152400"/>
              </a:xfrm>
              <a:custGeom>
                <a:avLst/>
                <a:gdLst/>
                <a:ahLst/>
                <a:cxnLst/>
                <a:rect l="0" t="0" r="r" b="b"/>
                <a:pathLst>
                  <a:path w="33" h="32">
                    <a:moveTo>
                      <a:pt x="17" y="32"/>
                    </a:moveTo>
                    <a:cubicBezTo>
                      <a:pt x="13" y="32"/>
                      <a:pt x="9" y="30"/>
                      <a:pt x="6" y="27"/>
                    </a:cubicBezTo>
                    <a:cubicBezTo>
                      <a:pt x="0" y="21"/>
                      <a:pt x="0" y="11"/>
                      <a:pt x="6" y="5"/>
                    </a:cubicBezTo>
                    <a:cubicBezTo>
                      <a:pt x="9" y="2"/>
                      <a:pt x="13" y="0"/>
                      <a:pt x="17" y="0"/>
                    </a:cubicBezTo>
                    <a:cubicBezTo>
                      <a:pt x="21" y="0"/>
                      <a:pt x="25" y="2"/>
                      <a:pt x="28" y="5"/>
                    </a:cubicBezTo>
                    <a:cubicBezTo>
                      <a:pt x="31" y="8"/>
                      <a:pt x="33" y="12"/>
                      <a:pt x="33" y="16"/>
                    </a:cubicBezTo>
                    <a:cubicBezTo>
                      <a:pt x="33" y="20"/>
                      <a:pt x="31" y="24"/>
                      <a:pt x="28" y="27"/>
                    </a:cubicBezTo>
                    <a:cubicBezTo>
                      <a:pt x="25" y="30"/>
                      <a:pt x="21" y="32"/>
                      <a:pt x="17" y="32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6"/>
                      <a:pt x="9" y="8"/>
                    </a:cubicBezTo>
                    <a:cubicBezTo>
                      <a:pt x="4" y="12"/>
                      <a:pt x="4" y="20"/>
                      <a:pt x="9" y="24"/>
                    </a:cubicBezTo>
                    <a:cubicBezTo>
                      <a:pt x="11" y="27"/>
                      <a:pt x="14" y="28"/>
                      <a:pt x="17" y="28"/>
                    </a:cubicBezTo>
                    <a:cubicBezTo>
                      <a:pt x="20" y="28"/>
                      <a:pt x="23" y="27"/>
                      <a:pt x="26" y="24"/>
                    </a:cubicBezTo>
                    <a:cubicBezTo>
                      <a:pt x="30" y="20"/>
                      <a:pt x="30" y="12"/>
                      <a:pt x="26" y="8"/>
                    </a:cubicBezTo>
                    <a:cubicBezTo>
                      <a:pt x="23" y="6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3" name="Freeform 34"/>
              <p:cNvSpPr>
                <a:spLocks noEditPoints="1"/>
              </p:cNvSpPr>
              <p:nvPr/>
            </p:nvSpPr>
            <p:spPr bwMode="auto">
              <a:xfrm>
                <a:off x="11631612" y="1539875"/>
                <a:ext cx="188913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4" name="Freeform 35"/>
              <p:cNvSpPr/>
              <p:nvPr/>
            </p:nvSpPr>
            <p:spPr bwMode="auto">
              <a:xfrm>
                <a:off x="11531600" y="5694363"/>
                <a:ext cx="298450" cy="1154113"/>
              </a:xfrm>
              <a:custGeom>
                <a:avLst/>
                <a:gdLst/>
                <a:ahLst/>
                <a:cxnLst/>
                <a:rect l="0" t="0" r="r" b="b"/>
                <a:pathLst>
                  <a:path w="188" h="727">
                    <a:moveTo>
                      <a:pt x="15" y="727"/>
                    </a:moveTo>
                    <a:lnTo>
                      <a:pt x="0" y="727"/>
                    </a:lnTo>
                    <a:lnTo>
                      <a:pt x="0" y="407"/>
                    </a:lnTo>
                    <a:lnTo>
                      <a:pt x="0" y="407"/>
                    </a:lnTo>
                    <a:lnTo>
                      <a:pt x="176" y="0"/>
                    </a:lnTo>
                    <a:lnTo>
                      <a:pt x="188" y="6"/>
                    </a:lnTo>
                    <a:lnTo>
                      <a:pt x="15" y="410"/>
                    </a:lnTo>
                    <a:lnTo>
                      <a:pt x="15" y="727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5" name="Freeform 36"/>
              <p:cNvSpPr>
                <a:spLocks noEditPoints="1"/>
              </p:cNvSpPr>
              <p:nvPr/>
            </p:nvSpPr>
            <p:spPr bwMode="auto">
              <a:xfrm>
                <a:off x="11772900" y="5551488"/>
                <a:ext cx="157163" cy="155575"/>
              </a:xfrm>
              <a:custGeom>
                <a:avLst/>
                <a:gdLst/>
                <a:ahLst/>
                <a:cxnLst/>
                <a:rect l="0" t="0" r="r" b="b"/>
                <a:pathLst>
                  <a:path w="33" h="33">
                    <a:moveTo>
                      <a:pt x="17" y="33"/>
                    </a:moveTo>
                    <a:cubicBezTo>
                      <a:pt x="8" y="33"/>
                      <a:pt x="0" y="25"/>
                      <a:pt x="0" y="16"/>
                    </a:cubicBezTo>
                    <a:cubicBezTo>
                      <a:pt x="0" y="7"/>
                      <a:pt x="8" y="0"/>
                      <a:pt x="17" y="0"/>
                    </a:cubicBezTo>
                    <a:cubicBezTo>
                      <a:pt x="26" y="0"/>
                      <a:pt x="33" y="7"/>
                      <a:pt x="33" y="16"/>
                    </a:cubicBezTo>
                    <a:cubicBezTo>
                      <a:pt x="33" y="25"/>
                      <a:pt x="26" y="33"/>
                      <a:pt x="17" y="33"/>
                    </a:cubicBezTo>
                    <a:close/>
                    <a:moveTo>
                      <a:pt x="17" y="4"/>
                    </a:moveTo>
                    <a:cubicBezTo>
                      <a:pt x="10" y="4"/>
                      <a:pt x="4" y="9"/>
                      <a:pt x="4" y="16"/>
                    </a:cubicBezTo>
                    <a:cubicBezTo>
                      <a:pt x="4" y="23"/>
                      <a:pt x="10" y="29"/>
                      <a:pt x="17" y="29"/>
                    </a:cubicBezTo>
                    <a:cubicBezTo>
                      <a:pt x="23" y="29"/>
                      <a:pt x="29" y="23"/>
                      <a:pt x="29" y="16"/>
                    </a:cubicBezTo>
                    <a:cubicBezTo>
                      <a:pt x="29" y="9"/>
                      <a:pt x="23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6" name="Freeform 37"/>
              <p:cNvSpPr/>
              <p:nvPr/>
            </p:nvSpPr>
            <p:spPr bwMode="auto">
              <a:xfrm>
                <a:off x="11710987" y="4763"/>
                <a:ext cx="304800" cy="1544638"/>
              </a:xfrm>
              <a:custGeom>
                <a:avLst/>
                <a:gdLst/>
                <a:ahLst/>
                <a:cxnLst/>
                <a:rect l="0" t="0" r="r" b="b"/>
                <a:pathLst>
                  <a:path w="192" h="973">
                    <a:moveTo>
                      <a:pt x="15" y="973"/>
                    </a:moveTo>
                    <a:lnTo>
                      <a:pt x="0" y="973"/>
                    </a:lnTo>
                    <a:lnTo>
                      <a:pt x="0" y="790"/>
                    </a:lnTo>
                    <a:lnTo>
                      <a:pt x="174" y="614"/>
                    </a:lnTo>
                    <a:lnTo>
                      <a:pt x="174" y="0"/>
                    </a:lnTo>
                    <a:lnTo>
                      <a:pt x="192" y="0"/>
                    </a:lnTo>
                    <a:lnTo>
                      <a:pt x="192" y="620"/>
                    </a:lnTo>
                    <a:lnTo>
                      <a:pt x="15" y="796"/>
                    </a:lnTo>
                    <a:lnTo>
                      <a:pt x="15" y="97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" name="Freeform 38"/>
              <p:cNvSpPr>
                <a:spLocks noEditPoints="1"/>
              </p:cNvSpPr>
              <p:nvPr/>
            </p:nvSpPr>
            <p:spPr bwMode="auto">
              <a:xfrm>
                <a:off x="11636375" y="4867275"/>
                <a:ext cx="188913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8" name="Freeform 39"/>
              <p:cNvSpPr/>
              <p:nvPr/>
            </p:nvSpPr>
            <p:spPr bwMode="auto">
              <a:xfrm>
                <a:off x="11441112" y="5046663"/>
                <a:ext cx="307975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194" h="1135">
                    <a:moveTo>
                      <a:pt x="18" y="1135"/>
                    </a:moveTo>
                    <a:lnTo>
                      <a:pt x="0" y="1135"/>
                    </a:lnTo>
                    <a:lnTo>
                      <a:pt x="0" y="354"/>
                    </a:lnTo>
                    <a:lnTo>
                      <a:pt x="176" y="177"/>
                    </a:lnTo>
                    <a:lnTo>
                      <a:pt x="176" y="0"/>
                    </a:lnTo>
                    <a:lnTo>
                      <a:pt x="194" y="0"/>
                    </a:lnTo>
                    <a:lnTo>
                      <a:pt x="194" y="183"/>
                    </a:lnTo>
                    <a:lnTo>
                      <a:pt x="18" y="360"/>
                    </a:lnTo>
                    <a:lnTo>
                      <a:pt x="18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9" name="Freeform 40"/>
              <p:cNvSpPr>
                <a:spLocks noEditPoints="1"/>
              </p:cNvSpPr>
              <p:nvPr/>
            </p:nvSpPr>
            <p:spPr bwMode="auto">
              <a:xfrm>
                <a:off x="11849100" y="64166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" name="Rectangle 41"/>
              <p:cNvSpPr>
                <a:spLocks noChangeArrowheads="1"/>
              </p:cNvSpPr>
              <p:nvPr/>
            </p:nvSpPr>
            <p:spPr bwMode="auto">
              <a:xfrm>
                <a:off x="11939587" y="6596063"/>
                <a:ext cx="23813" cy="252413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1413" y="618518"/>
            <a:ext cx="9905998" cy="147857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2" y="2249487"/>
            <a:ext cx="9905999" cy="354171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456921" y="5883276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F5FF495-645F-41E9-9733-11CD48785988}" type="datetimeFigureOut">
              <a:rPr lang="en-GB" smtClean="0"/>
              <a:t>18/07/2026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41411" y="5883275"/>
            <a:ext cx="623930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 cap="all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76321" y="5883274"/>
            <a:ext cx="77108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030AF14-7BE6-4BE5-A950-1FBBF0DF804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964740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SzPct val="125000"/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8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openlibrary.org/works/OL120949W/Guide_to_quality_control?utm_source=chatgpt.com" TargetMode="External"/><Relationship Id="rId2" Type="http://schemas.openxmlformats.org/officeDocument/2006/relationships/hyperlink" Target="https://www.bloomsbury.com/uk/critical-thinking-skills-9781350322585/?utm_source=chatgpt.com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skillsforcare.org.uk/Documents/Recruitment-and-retention/Careers-in-care/What-core-skills-do-I-need-to-work-in-social-care.pd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EC5EB780-75FE-38FC-7BB8-D4C5B6E6A165}"/>
              </a:ext>
            </a:extLst>
          </p:cNvPr>
          <p:cNvSpPr txBox="1"/>
          <p:nvPr/>
        </p:nvSpPr>
        <p:spPr>
          <a:xfrm>
            <a:off x="1676400" y="1447618"/>
            <a:ext cx="8447193" cy="35394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altLang="en-US" sz="3200" b="1" dirty="0">
                <a:solidFill>
                  <a:schemeClr val="bg2"/>
                </a:solidFill>
              </a:rPr>
              <a:t>Professional Career Development within H&amp;SC</a:t>
            </a:r>
          </a:p>
          <a:p>
            <a:endParaRPr lang="en-GB" altLang="en-US" sz="3200" b="1" i="1" dirty="0"/>
          </a:p>
          <a:p>
            <a:pPr marL="457200" indent="-457200">
              <a:buFont typeface="Wingdings" panose="05000000000000000000" pitchFamily="2" charset="2"/>
              <a:buChar char="Ø"/>
            </a:pPr>
            <a:r>
              <a:rPr lang="en-GB" altLang="en-US" sz="3200" u="sng" dirty="0"/>
              <a:t>Module Number</a:t>
            </a:r>
            <a:r>
              <a:rPr lang="en-GB" altLang="en-US" sz="3200" dirty="0"/>
              <a:t>: LCHS4009(LON)</a:t>
            </a:r>
          </a:p>
          <a:p>
            <a:pPr marL="457200" indent="-457200">
              <a:buFont typeface="Wingdings" panose="05000000000000000000" pitchFamily="2" charset="2"/>
              <a:buChar char="Ø"/>
            </a:pPr>
            <a:r>
              <a:rPr lang="en-GB" altLang="en-US" sz="3200" u="sng" dirty="0"/>
              <a:t>Assignment No</a:t>
            </a:r>
            <a:r>
              <a:rPr lang="en-GB" altLang="en-US" sz="3200" dirty="0"/>
              <a:t>: Assignment1</a:t>
            </a:r>
          </a:p>
          <a:p>
            <a:pPr marL="457200" indent="-457200">
              <a:buFont typeface="Wingdings" panose="05000000000000000000" pitchFamily="2" charset="2"/>
              <a:buChar char="Ø"/>
            </a:pPr>
            <a:r>
              <a:rPr lang="en-GB" altLang="en-US" sz="3200" u="sng" dirty="0"/>
              <a:t>Student Name</a:t>
            </a:r>
            <a:r>
              <a:rPr lang="en-GB" altLang="en-US" sz="3200" dirty="0"/>
              <a:t>: Snejana Radu</a:t>
            </a:r>
          </a:p>
          <a:p>
            <a:pPr marL="457200" indent="-457200">
              <a:buFont typeface="Wingdings" panose="05000000000000000000" pitchFamily="2" charset="2"/>
              <a:buChar char="Ø"/>
            </a:pPr>
            <a:r>
              <a:rPr lang="en-GB" altLang="en-US" sz="3200" u="sng" dirty="0"/>
              <a:t>Student ID: 2512090</a:t>
            </a:r>
            <a:endParaRPr lang="en-GB" altLang="en-US" sz="3200" dirty="0"/>
          </a:p>
          <a:p>
            <a:pPr marL="457200" indent="-457200">
              <a:buFont typeface="Wingdings" panose="05000000000000000000" pitchFamily="2" charset="2"/>
              <a:buChar char="Ø"/>
            </a:pPr>
            <a:r>
              <a:rPr lang="en-GB" altLang="en-US" sz="3200" u="sng" dirty="0"/>
              <a:t>Lecturer’s Name</a:t>
            </a:r>
            <a:r>
              <a:rPr lang="en-GB" altLang="en-US" sz="3200" dirty="0"/>
              <a:t>: Soban Sadiq</a:t>
            </a:r>
          </a:p>
        </p:txBody>
      </p:sp>
    </p:spTree>
    <p:extLst>
      <p:ext uri="{BB962C8B-B14F-4D97-AF65-F5344CB8AC3E}">
        <p14:creationId xmlns:p14="http://schemas.microsoft.com/office/powerpoint/2010/main" val="223735594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394AF3C5-4945-E51E-A568-ABFA4A989896}"/>
              </a:ext>
            </a:extLst>
          </p:cNvPr>
          <p:cNvSpPr txBox="1"/>
          <p:nvPr/>
        </p:nvSpPr>
        <p:spPr>
          <a:xfrm>
            <a:off x="1930400" y="1905969"/>
            <a:ext cx="7759699" cy="243143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GB" sz="2800" b="1" dirty="0">
                <a:solidFill>
                  <a:schemeClr val="bg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Acknowledgement of the use of AI tools </a:t>
            </a:r>
          </a:p>
          <a:p>
            <a:pPr algn="l"/>
            <a:endParaRPr lang="en-GB" sz="2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 confirm that I have 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not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used any AI tools in the research and creation of this assignment. I confirm that I have not presented any AI generated materials as my own work. </a:t>
            </a:r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6389452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2">
                <a:shade val="88000"/>
                <a:hueMod val="106000"/>
                <a:satMod val="140000"/>
                <a:lumMod val="54000"/>
              </a:schemeClr>
              <a:schemeClr val="bg2">
                <a:tint val="98000"/>
                <a:hueMod val="90000"/>
                <a:satMod val="150000"/>
                <a:lumMod val="16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2">
            <a:extLst>
              <a:ext uri="{FF2B5EF4-FFF2-40B4-BE49-F238E27FC236}">
                <a16:creationId xmlns:a16="http://schemas.microsoft.com/office/drawing/2014/main" id="{59FACE42-44B0-4185-8ED4-9043A78C86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="" xmlns:a16="http://schemas.microsoft.com/office/drawing/2014/main" xmlns:a14="http://schemas.microsoft.com/office/drawing/2010/main" xmlns:p14="http://schemas.microsoft.com/office/powerpoint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3" name="Group 12">
            <a:extLst>
              <a:ext uri="{FF2B5EF4-FFF2-40B4-BE49-F238E27FC236}">
                <a16:creationId xmlns:a16="http://schemas.microsoft.com/office/drawing/2014/main" id="{A838DBA2-246D-4087-AE0A-6EA2B4B65A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4288" y="0"/>
            <a:ext cx="12053888" cy="6858001"/>
            <a:chOff x="-14288" y="0"/>
            <a:chExt cx="12053888" cy="6858001"/>
          </a:xfrm>
        </p:grpSpPr>
        <p:grpSp>
          <p:nvGrpSpPr>
            <p:cNvPr id="14" name="Group 13">
              <a:extLst>
                <a:ext uri="{FF2B5EF4-FFF2-40B4-BE49-F238E27FC236}">
                  <a16:creationId xmlns:a16="http://schemas.microsoft.com/office/drawing/2014/main" id="{B4406F95-9579-494D-BE1E-A012A7F4CB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-14288" y="0"/>
              <a:ext cx="1220788" cy="6858001"/>
              <a:chOff x="-14288" y="0"/>
              <a:chExt cx="1220788" cy="6858001"/>
            </a:xfrm>
            <a:gradFill flip="none" rotWithShape="1">
              <a:gsLst>
                <a:gs pos="0">
                  <a:schemeClr val="tx2"/>
                </a:gs>
                <a:gs pos="100000">
                  <a:schemeClr val="bg2">
                    <a:lumMod val="60000"/>
                    <a:lumOff val="4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26" name="Rectangle 5">
                <a:extLst>
                  <a:ext uri="{FF2B5EF4-FFF2-40B4-BE49-F238E27FC236}">
                    <a16:creationId xmlns:a16="http://schemas.microsoft.com/office/drawing/2014/main" id="{4C8D671A-5C73-44CA-B6D0-7F3BC195BA6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Arrowhead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4300" y="4763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a14="http://schemas.microsoft.com/office/drawing/2010/main" xmlns:p14="http://schemas.microsoft.com/office/powerpoint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7" name="Freeform 6">
                <a:extLst>
                  <a:ext uri="{FF2B5EF4-FFF2-40B4-BE49-F238E27FC236}">
                    <a16:creationId xmlns:a16="http://schemas.microsoft.com/office/drawing/2014/main" id="{F0DB3AC8-B5AD-4004-B0B9-74B58BECA0C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33337" y="217646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a14="http://schemas.microsoft.com/office/drawing/2010/main" xmlns:p14="http://schemas.microsoft.com/office/powerpoint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8" name="Freeform 7">
                <a:extLst>
                  <a:ext uri="{FF2B5EF4-FFF2-40B4-BE49-F238E27FC236}">
                    <a16:creationId xmlns:a16="http://schemas.microsoft.com/office/drawing/2014/main" id="{F3B2C8F3-E236-45B2-B2E1-8460F8FD6DD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28575" y="4021138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a14="http://schemas.microsoft.com/office/drawing/2010/main" xmlns:p14="http://schemas.microsoft.com/office/powerpoint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9" name="Freeform 8">
                <a:extLst>
                  <a:ext uri="{FF2B5EF4-FFF2-40B4-BE49-F238E27FC236}">
                    <a16:creationId xmlns:a16="http://schemas.microsoft.com/office/drawing/2014/main" id="{761EE3AC-0BC2-4A29-AD58-5CB0EEFF96C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200025" y="4763"/>
                <a:ext cx="369888" cy="1811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41">
                    <a:moveTo>
                      <a:pt x="218" y="1141"/>
                    </a:moveTo>
                    <a:lnTo>
                      <a:pt x="0" y="626"/>
                    </a:lnTo>
                    <a:lnTo>
                      <a:pt x="0" y="0"/>
                    </a:lnTo>
                    <a:lnTo>
                      <a:pt x="15" y="0"/>
                    </a:lnTo>
                    <a:lnTo>
                      <a:pt x="15" y="623"/>
                    </a:lnTo>
                    <a:lnTo>
                      <a:pt x="233" y="1135"/>
                    </a:lnTo>
                    <a:lnTo>
                      <a:pt x="218" y="114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a14="http://schemas.microsoft.com/office/drawing/2010/main" xmlns:p14="http://schemas.microsoft.com/office/powerpoint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0" name="Freeform 9">
                <a:extLst>
                  <a:ext uri="{FF2B5EF4-FFF2-40B4-BE49-F238E27FC236}">
                    <a16:creationId xmlns:a16="http://schemas.microsoft.com/office/drawing/2014/main" id="{38DC43BE-83DD-43F3-A21F-9B58B1074FF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03237" y="1801813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6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a14="http://schemas.microsoft.com/office/drawing/2010/main" xmlns:p14="http://schemas.microsoft.com/office/powerpoint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1" name="Freeform 10">
                <a:extLst>
                  <a:ext uri="{FF2B5EF4-FFF2-40B4-BE49-F238E27FC236}">
                    <a16:creationId xmlns:a16="http://schemas.microsoft.com/office/drawing/2014/main" id="{112583CE-53E8-48F6-9F71-25A32BFD619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285750" y="4763"/>
                <a:ext cx="369888" cy="1430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901">
                    <a:moveTo>
                      <a:pt x="221" y="901"/>
                    </a:moveTo>
                    <a:lnTo>
                      <a:pt x="0" y="383"/>
                    </a:lnTo>
                    <a:lnTo>
                      <a:pt x="0" y="0"/>
                    </a:lnTo>
                    <a:lnTo>
                      <a:pt x="18" y="0"/>
                    </a:lnTo>
                    <a:lnTo>
                      <a:pt x="18" y="380"/>
                    </a:lnTo>
                    <a:lnTo>
                      <a:pt x="233" y="895"/>
                    </a:lnTo>
                    <a:lnTo>
                      <a:pt x="221" y="90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a14="http://schemas.microsoft.com/office/drawing/2010/main" xmlns:p14="http://schemas.microsoft.com/office/powerpoint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2" name="Freeform 11">
                <a:extLst>
                  <a:ext uri="{FF2B5EF4-FFF2-40B4-BE49-F238E27FC236}">
                    <a16:creationId xmlns:a16="http://schemas.microsoft.com/office/drawing/2014/main" id="{229A7966-2C4F-4334-8FB7-08521F984D9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46100" y="0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96" y="575"/>
                    </a:moveTo>
                    <a:lnTo>
                      <a:pt x="78" y="575"/>
                    </a:lnTo>
                    <a:lnTo>
                      <a:pt x="78" y="192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96" y="189"/>
                    </a:lnTo>
                    <a:lnTo>
                      <a:pt x="96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a14="http://schemas.microsoft.com/office/drawing/2010/main" xmlns:p14="http://schemas.microsoft.com/office/powerpoint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3" name="Freeform 12">
                <a:extLst>
                  <a:ext uri="{FF2B5EF4-FFF2-40B4-BE49-F238E27FC236}">
                    <a16:creationId xmlns:a16="http://schemas.microsoft.com/office/drawing/2014/main" id="{656FCF6A-DF5B-42AA-83C4-22CD7B9947D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8962" y="14208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7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a14="http://schemas.microsoft.com/office/drawing/2010/main" xmlns:p14="http://schemas.microsoft.com/office/powerpoint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4" name="Freeform 13">
                <a:extLst>
                  <a:ext uri="{FF2B5EF4-FFF2-40B4-BE49-F238E27FC236}">
                    <a16:creationId xmlns:a16="http://schemas.microsoft.com/office/drawing/2014/main" id="{E908B3EE-F31D-4E8D-BF3C-71F5B35F02F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8962" y="9032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a14="http://schemas.microsoft.com/office/drawing/2010/main" xmlns:p14="http://schemas.microsoft.com/office/powerpoint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5" name="Freeform 14">
                <a:extLst>
                  <a:ext uri="{FF2B5EF4-FFF2-40B4-BE49-F238E27FC236}">
                    <a16:creationId xmlns:a16="http://schemas.microsoft.com/office/drawing/2014/main" id="{DA9F96D7-B42C-4F80-8F26-72388FE0C2E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641350" y="0"/>
                <a:ext cx="422275" cy="527050"/>
              </a:xfrm>
              <a:custGeom>
                <a:avLst/>
                <a:gdLst/>
                <a:ahLst/>
                <a:cxnLst/>
                <a:rect l="0" t="0" r="r" b="b"/>
                <a:pathLst>
                  <a:path w="266" h="332">
                    <a:moveTo>
                      <a:pt x="257" y="332"/>
                    </a:moveTo>
                    <a:lnTo>
                      <a:pt x="48" y="123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63" y="114"/>
                    </a:lnTo>
                    <a:lnTo>
                      <a:pt x="266" y="320"/>
                    </a:lnTo>
                    <a:lnTo>
                      <a:pt x="257" y="33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a14="http://schemas.microsoft.com/office/drawing/2010/main" xmlns:p14="http://schemas.microsoft.com/office/powerpoint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6" name="Freeform 15">
                <a:extLst>
                  <a:ext uri="{FF2B5EF4-FFF2-40B4-BE49-F238E27FC236}">
                    <a16:creationId xmlns:a16="http://schemas.microsoft.com/office/drawing/2014/main" id="{5C9D5861-5A45-408A-A25E-61ED661AD75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020762" y="488950"/>
                <a:ext cx="161925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4" h="31">
                    <a:moveTo>
                      <a:pt x="17" y="31"/>
                    </a:moveTo>
                    <a:cubicBezTo>
                      <a:pt x="13" y="31"/>
                      <a:pt x="9" y="30"/>
                      <a:pt x="6" y="27"/>
                    </a:cubicBezTo>
                    <a:cubicBezTo>
                      <a:pt x="0" y="20"/>
                      <a:pt x="0" y="10"/>
                      <a:pt x="6" y="4"/>
                    </a:cubicBezTo>
                    <a:cubicBezTo>
                      <a:pt x="9" y="1"/>
                      <a:pt x="13" y="0"/>
                      <a:pt x="17" y="0"/>
                    </a:cubicBezTo>
                    <a:cubicBezTo>
                      <a:pt x="21" y="0"/>
                      <a:pt x="25" y="1"/>
                      <a:pt x="28" y="4"/>
                    </a:cubicBezTo>
                    <a:cubicBezTo>
                      <a:pt x="34" y="10"/>
                      <a:pt x="34" y="20"/>
                      <a:pt x="28" y="27"/>
                    </a:cubicBezTo>
                    <a:cubicBezTo>
                      <a:pt x="25" y="30"/>
                      <a:pt x="21" y="31"/>
                      <a:pt x="17" y="31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5"/>
                      <a:pt x="9" y="7"/>
                    </a:cubicBezTo>
                    <a:cubicBezTo>
                      <a:pt x="4" y="12"/>
                      <a:pt x="4" y="19"/>
                      <a:pt x="9" y="24"/>
                    </a:cubicBezTo>
                    <a:cubicBezTo>
                      <a:pt x="11" y="26"/>
                      <a:pt x="14" y="27"/>
                      <a:pt x="17" y="27"/>
                    </a:cubicBezTo>
                    <a:cubicBezTo>
                      <a:pt x="20" y="27"/>
                      <a:pt x="23" y="26"/>
                      <a:pt x="25" y="24"/>
                    </a:cubicBezTo>
                    <a:cubicBezTo>
                      <a:pt x="30" y="19"/>
                      <a:pt x="30" y="12"/>
                      <a:pt x="25" y="7"/>
                    </a:cubicBezTo>
                    <a:cubicBezTo>
                      <a:pt x="23" y="5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a14="http://schemas.microsoft.com/office/drawing/2010/main" xmlns:p14="http://schemas.microsoft.com/office/powerpoint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7" name="Line 16">
                <a:extLst>
                  <a:ext uri="{FF2B5EF4-FFF2-40B4-BE49-F238E27FC236}">
                    <a16:creationId xmlns:a16="http://schemas.microsoft.com/office/drawing/2014/main" id="{DEEF5DD7-13B2-4CBB-A1AE-193A618B0F0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ShapeType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-4763" y="9525"/>
                <a:ext cx="0" cy="0"/>
              </a:xfrm>
              <a:prstGeom prst="line">
                <a:avLst/>
              </a:prstGeom>
              <a:grpFill/>
              <a:ln w="15" cap="flat">
                <a:solidFill>
                  <a:srgbClr val="FFFFFF"/>
                </a:solidFill>
                <a:prstDash val="solid"/>
                <a:miter lim="800000"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8" name="Freeform 17">
                <a:extLst>
                  <a:ext uri="{FF2B5EF4-FFF2-40B4-BE49-F238E27FC236}">
                    <a16:creationId xmlns:a16="http://schemas.microsoft.com/office/drawing/2014/main" id="{3D896DDA-5AD2-4360-9E65-A792131051C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9525" y="1801813"/>
                <a:ext cx="123825" cy="127000"/>
              </a:xfrm>
              <a:custGeom>
                <a:avLst/>
                <a:gdLst/>
                <a:ahLst/>
                <a:cxnLst/>
                <a:rect l="0" t="0" r="r" b="b"/>
                <a:pathLst>
                  <a:path w="78" h="80">
                    <a:moveTo>
                      <a:pt x="6" y="80"/>
                    </a:moveTo>
                    <a:lnTo>
                      <a:pt x="0" y="71"/>
                    </a:lnTo>
                    <a:lnTo>
                      <a:pt x="69" y="0"/>
                    </a:lnTo>
                    <a:lnTo>
                      <a:pt x="78" y="9"/>
                    </a:lnTo>
                    <a:lnTo>
                      <a:pt x="6" y="8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a14="http://schemas.microsoft.com/office/drawing/2010/main" xmlns:p14="http://schemas.microsoft.com/office/powerpoint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9" name="Freeform 18">
                <a:extLst>
                  <a:ext uri="{FF2B5EF4-FFF2-40B4-BE49-F238E27FC236}">
                    <a16:creationId xmlns:a16="http://schemas.microsoft.com/office/drawing/2014/main" id="{C088F3B1-D893-4078-8EAE-6A3776F6754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-9525" y="3549650"/>
                <a:ext cx="147638" cy="481013"/>
              </a:xfrm>
              <a:custGeom>
                <a:avLst/>
                <a:gdLst/>
                <a:ahLst/>
                <a:cxnLst/>
                <a:rect l="0" t="0" r="r" b="b"/>
                <a:pathLst>
                  <a:path w="93" h="303">
                    <a:moveTo>
                      <a:pt x="93" y="303"/>
                    </a:moveTo>
                    <a:lnTo>
                      <a:pt x="78" y="303"/>
                    </a:lnTo>
                    <a:lnTo>
                      <a:pt x="78" y="78"/>
                    </a:lnTo>
                    <a:lnTo>
                      <a:pt x="0" y="12"/>
                    </a:lnTo>
                    <a:lnTo>
                      <a:pt x="12" y="0"/>
                    </a:lnTo>
                    <a:lnTo>
                      <a:pt x="93" y="69"/>
                    </a:lnTo>
                    <a:lnTo>
                      <a:pt x="93" y="30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a14="http://schemas.microsoft.com/office/drawing/2010/main" xmlns:p14="http://schemas.microsoft.com/office/powerpoint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0" name="Freeform 19">
                <a:extLst>
                  <a:ext uri="{FF2B5EF4-FFF2-40B4-BE49-F238E27FC236}">
                    <a16:creationId xmlns:a16="http://schemas.microsoft.com/office/drawing/2014/main" id="{23CCB367-42E1-4DEF-BABD-7457EB9F28C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28587" y="1382713"/>
                <a:ext cx="142875" cy="476250"/>
              </a:xfrm>
              <a:custGeom>
                <a:avLst/>
                <a:gdLst/>
                <a:ahLst/>
                <a:cxnLst/>
                <a:rect l="0" t="0" r="r" b="b"/>
                <a:pathLst>
                  <a:path w="90" h="300">
                    <a:moveTo>
                      <a:pt x="90" y="300"/>
                    </a:moveTo>
                    <a:lnTo>
                      <a:pt x="78" y="300"/>
                    </a:lnTo>
                    <a:lnTo>
                      <a:pt x="78" y="84"/>
                    </a:lnTo>
                    <a:lnTo>
                      <a:pt x="0" y="9"/>
                    </a:lnTo>
                    <a:lnTo>
                      <a:pt x="9" y="0"/>
                    </a:lnTo>
                    <a:lnTo>
                      <a:pt x="90" y="81"/>
                    </a:lnTo>
                    <a:lnTo>
                      <a:pt x="90" y="30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a14="http://schemas.microsoft.com/office/drawing/2010/main" xmlns:p14="http://schemas.microsoft.com/office/powerpoint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1" name="Freeform 20">
                <a:extLst>
                  <a:ext uri="{FF2B5EF4-FFF2-40B4-BE49-F238E27FC236}">
                    <a16:creationId xmlns:a16="http://schemas.microsoft.com/office/drawing/2014/main" id="{BAFD46CE-CD21-4C8E-8ACE-B1A0B74A904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204787" y="1849438"/>
                <a:ext cx="114300" cy="107950"/>
              </a:xfrm>
              <a:custGeom>
                <a:avLst/>
                <a:gdLst/>
                <a:ahLst/>
                <a:cxnLst/>
                <a:rect l="0" t="0" r="r" b="b"/>
                <a:pathLst>
                  <a:path w="24" h="23">
                    <a:moveTo>
                      <a:pt x="12" y="23"/>
                    </a:moveTo>
                    <a:cubicBezTo>
                      <a:pt x="6" y="23"/>
                      <a:pt x="0" y="18"/>
                      <a:pt x="0" y="12"/>
                    </a:cubicBezTo>
                    <a:cubicBezTo>
                      <a:pt x="0" y="5"/>
                      <a:pt x="6" y="0"/>
                      <a:pt x="12" y="0"/>
                    </a:cubicBezTo>
                    <a:cubicBezTo>
                      <a:pt x="18" y="0"/>
                      <a:pt x="24" y="5"/>
                      <a:pt x="24" y="12"/>
                    </a:cubicBezTo>
                    <a:cubicBezTo>
                      <a:pt x="24" y="18"/>
                      <a:pt x="18" y="23"/>
                      <a:pt x="12" y="23"/>
                    </a:cubicBezTo>
                    <a:close/>
                    <a:moveTo>
                      <a:pt x="12" y="4"/>
                    </a:moveTo>
                    <a:cubicBezTo>
                      <a:pt x="8" y="4"/>
                      <a:pt x="4" y="8"/>
                      <a:pt x="4" y="12"/>
                    </a:cubicBezTo>
                    <a:cubicBezTo>
                      <a:pt x="4" y="16"/>
                      <a:pt x="8" y="19"/>
                      <a:pt x="12" y="19"/>
                    </a:cubicBezTo>
                    <a:cubicBezTo>
                      <a:pt x="16" y="19"/>
                      <a:pt x="20" y="16"/>
                      <a:pt x="20" y="12"/>
                    </a:cubicBezTo>
                    <a:cubicBezTo>
                      <a:pt x="20" y="8"/>
                      <a:pt x="16" y="4"/>
                      <a:pt x="12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a14="http://schemas.microsoft.com/office/drawing/2010/main" xmlns:p14="http://schemas.microsoft.com/office/powerpoint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2" name="Rectangle 21">
                <a:extLst>
                  <a:ext uri="{FF2B5EF4-FFF2-40B4-BE49-F238E27FC236}">
                    <a16:creationId xmlns:a16="http://schemas.microsoft.com/office/drawing/2014/main" id="{23980A26-1FFF-4434-A77C-C5A1C96A54B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Arrowhead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33350" y="4662488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a14="http://schemas.microsoft.com/office/drawing/2010/main" xmlns:p14="http://schemas.microsoft.com/office/powerpoint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3" name="Freeform 22">
                <a:extLst>
                  <a:ext uri="{FF2B5EF4-FFF2-40B4-BE49-F238E27FC236}">
                    <a16:creationId xmlns:a16="http://schemas.microsoft.com/office/drawing/2014/main" id="{AE64C1E5-E917-4222-8080-3EF831FB464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223837" y="5041900"/>
                <a:ext cx="369888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35">
                    <a:moveTo>
                      <a:pt x="15" y="1135"/>
                    </a:moveTo>
                    <a:lnTo>
                      <a:pt x="0" y="1135"/>
                    </a:lnTo>
                    <a:lnTo>
                      <a:pt x="0" y="515"/>
                    </a:lnTo>
                    <a:lnTo>
                      <a:pt x="0" y="512"/>
                    </a:lnTo>
                    <a:lnTo>
                      <a:pt x="218" y="0"/>
                    </a:lnTo>
                    <a:lnTo>
                      <a:pt x="233" y="6"/>
                    </a:lnTo>
                    <a:lnTo>
                      <a:pt x="15" y="518"/>
                    </a:lnTo>
                    <a:lnTo>
                      <a:pt x="15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a14="http://schemas.microsoft.com/office/drawing/2010/main" xmlns:p14="http://schemas.microsoft.com/office/powerpoint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4" name="Freeform 23">
                <a:extLst>
                  <a:ext uri="{FF2B5EF4-FFF2-40B4-BE49-F238E27FC236}">
                    <a16:creationId xmlns:a16="http://schemas.microsoft.com/office/drawing/2014/main" id="{D4D42DE6-99E5-4D28-834E-6601A7DD93A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2387" y="44815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a14="http://schemas.microsoft.com/office/drawing/2010/main" xmlns:p14="http://schemas.microsoft.com/office/powerpoint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5" name="Freeform 24">
                <a:extLst>
                  <a:ext uri="{FF2B5EF4-FFF2-40B4-BE49-F238E27FC236}">
                    <a16:creationId xmlns:a16="http://schemas.microsoft.com/office/drawing/2014/main" id="{194304B3-4C44-49E0-A677-19E2DA8CC9E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-14288" y="5627688"/>
                <a:ext cx="85725" cy="1216025"/>
              </a:xfrm>
              <a:custGeom>
                <a:avLst/>
                <a:gdLst/>
                <a:ahLst/>
                <a:cxnLst/>
                <a:rect l="0" t="0" r="r" b="b"/>
                <a:pathLst>
                  <a:path w="54" h="766">
                    <a:moveTo>
                      <a:pt x="54" y="766"/>
                    </a:moveTo>
                    <a:lnTo>
                      <a:pt x="36" y="766"/>
                    </a:lnTo>
                    <a:lnTo>
                      <a:pt x="36" y="149"/>
                    </a:lnTo>
                    <a:lnTo>
                      <a:pt x="0" y="3"/>
                    </a:lnTo>
                    <a:lnTo>
                      <a:pt x="18" y="0"/>
                    </a:lnTo>
                    <a:lnTo>
                      <a:pt x="54" y="146"/>
                    </a:lnTo>
                    <a:lnTo>
                      <a:pt x="54" y="76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a14="http://schemas.microsoft.com/office/drawing/2010/main" xmlns:p14="http://schemas.microsoft.com/office/powerpoint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6" name="Freeform 25">
                <a:extLst>
                  <a:ext uri="{FF2B5EF4-FFF2-40B4-BE49-F238E27FC236}">
                    <a16:creationId xmlns:a16="http://schemas.microsoft.com/office/drawing/2014/main" id="{C726387F-F77D-4FB6-A177-1DC6115E849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27050" y="48672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a14="http://schemas.microsoft.com/office/drawing/2010/main" xmlns:p14="http://schemas.microsoft.com/office/powerpoint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7" name="Freeform 26">
                <a:extLst>
                  <a:ext uri="{FF2B5EF4-FFF2-40B4-BE49-F238E27FC236}">
                    <a16:creationId xmlns:a16="http://schemas.microsoft.com/office/drawing/2014/main" id="{2F09766D-0653-4646-BA37-8FC23294BA7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309562" y="5422900"/>
                <a:ext cx="374650" cy="1425575"/>
              </a:xfrm>
              <a:custGeom>
                <a:avLst/>
                <a:gdLst/>
                <a:ahLst/>
                <a:cxnLst/>
                <a:rect l="0" t="0" r="r" b="b"/>
                <a:pathLst>
                  <a:path w="236" h="898">
                    <a:moveTo>
                      <a:pt x="18" y="898"/>
                    </a:moveTo>
                    <a:lnTo>
                      <a:pt x="0" y="898"/>
                    </a:lnTo>
                    <a:lnTo>
                      <a:pt x="0" y="515"/>
                    </a:lnTo>
                    <a:lnTo>
                      <a:pt x="3" y="512"/>
                    </a:lnTo>
                    <a:lnTo>
                      <a:pt x="221" y="0"/>
                    </a:lnTo>
                    <a:lnTo>
                      <a:pt x="236" y="6"/>
                    </a:lnTo>
                    <a:lnTo>
                      <a:pt x="18" y="518"/>
                    </a:lnTo>
                    <a:lnTo>
                      <a:pt x="18" y="898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a14="http://schemas.microsoft.com/office/drawing/2010/main" xmlns:p14="http://schemas.microsoft.com/office/powerpoint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8" name="Freeform 27">
                <a:extLst>
                  <a:ext uri="{FF2B5EF4-FFF2-40B4-BE49-F238E27FC236}">
                    <a16:creationId xmlns:a16="http://schemas.microsoft.com/office/drawing/2014/main" id="{F50D9867-C9E0-462B-894F-B2F97E26AC1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69912" y="5945188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15" y="575"/>
                    </a:moveTo>
                    <a:lnTo>
                      <a:pt x="0" y="569"/>
                    </a:lnTo>
                    <a:lnTo>
                      <a:pt x="81" y="383"/>
                    </a:lnTo>
                    <a:lnTo>
                      <a:pt x="81" y="0"/>
                    </a:lnTo>
                    <a:lnTo>
                      <a:pt x="96" y="0"/>
                    </a:lnTo>
                    <a:lnTo>
                      <a:pt x="96" y="386"/>
                    </a:lnTo>
                    <a:lnTo>
                      <a:pt x="15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a14="http://schemas.microsoft.com/office/drawing/2010/main" xmlns:p14="http://schemas.microsoft.com/office/powerpoint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9" name="Freeform 28">
                <a:extLst>
                  <a:ext uri="{FF2B5EF4-FFF2-40B4-BE49-F238E27FC236}">
                    <a16:creationId xmlns:a16="http://schemas.microsoft.com/office/drawing/2014/main" id="{44179987-9B3B-4BC1-9BDA-EC9F30A3794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612775" y="52466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a14="http://schemas.microsoft.com/office/drawing/2010/main" xmlns:p14="http://schemas.microsoft.com/office/powerpoint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0" name="Freeform 29">
                <a:extLst>
                  <a:ext uri="{FF2B5EF4-FFF2-40B4-BE49-F238E27FC236}">
                    <a16:creationId xmlns:a16="http://schemas.microsoft.com/office/drawing/2014/main" id="{EF0E5480-8C2D-4FFE-9357-938DF0642BB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612775" y="57642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a14="http://schemas.microsoft.com/office/drawing/2010/main" xmlns:p14="http://schemas.microsoft.com/office/powerpoint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1" name="Freeform 30">
                <a:extLst>
                  <a:ext uri="{FF2B5EF4-FFF2-40B4-BE49-F238E27FC236}">
                    <a16:creationId xmlns:a16="http://schemas.microsoft.com/office/drawing/2014/main" id="{FDAC2F76-95E6-4EE4-8A26-47CDAE5C62A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669925" y="6330950"/>
                <a:ext cx="417513" cy="517525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6">
                    <a:moveTo>
                      <a:pt x="15" y="326"/>
                    </a:moveTo>
                    <a:lnTo>
                      <a:pt x="0" y="320"/>
                    </a:lnTo>
                    <a:lnTo>
                      <a:pt x="45" y="206"/>
                    </a:lnTo>
                    <a:lnTo>
                      <a:pt x="48" y="206"/>
                    </a:lnTo>
                    <a:lnTo>
                      <a:pt x="254" y="0"/>
                    </a:lnTo>
                    <a:lnTo>
                      <a:pt x="263" y="12"/>
                    </a:lnTo>
                    <a:lnTo>
                      <a:pt x="60" y="215"/>
                    </a:lnTo>
                    <a:lnTo>
                      <a:pt x="15" y="32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a14="http://schemas.microsoft.com/office/drawing/2010/main" xmlns:p14="http://schemas.microsoft.com/office/powerpoint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2" name="Freeform 31">
                <a:extLst>
                  <a:ext uri="{FF2B5EF4-FFF2-40B4-BE49-F238E27FC236}">
                    <a16:creationId xmlns:a16="http://schemas.microsoft.com/office/drawing/2014/main" id="{249EB4AA-5D5B-4A3A-9F2D-6E4EDF2046C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049337" y="6221413"/>
                <a:ext cx="157163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3" h="31">
                    <a:moveTo>
                      <a:pt x="16" y="31"/>
                    </a:moveTo>
                    <a:cubicBezTo>
                      <a:pt x="12" y="31"/>
                      <a:pt x="8" y="29"/>
                      <a:pt x="5" y="26"/>
                    </a:cubicBezTo>
                    <a:cubicBezTo>
                      <a:pt x="2" y="24"/>
                      <a:pt x="0" y="20"/>
                      <a:pt x="0" y="15"/>
                    </a:cubicBezTo>
                    <a:cubicBezTo>
                      <a:pt x="0" y="11"/>
                      <a:pt x="2" y="7"/>
                      <a:pt x="5" y="4"/>
                    </a:cubicBezTo>
                    <a:cubicBezTo>
                      <a:pt x="8" y="1"/>
                      <a:pt x="12" y="0"/>
                      <a:pt x="16" y="0"/>
                    </a:cubicBezTo>
                    <a:cubicBezTo>
                      <a:pt x="20" y="0"/>
                      <a:pt x="24" y="1"/>
                      <a:pt x="27" y="4"/>
                    </a:cubicBezTo>
                    <a:cubicBezTo>
                      <a:pt x="33" y="10"/>
                      <a:pt x="33" y="20"/>
                      <a:pt x="27" y="26"/>
                    </a:cubicBezTo>
                    <a:cubicBezTo>
                      <a:pt x="24" y="29"/>
                      <a:pt x="20" y="31"/>
                      <a:pt x="16" y="31"/>
                    </a:cubicBezTo>
                    <a:close/>
                    <a:moveTo>
                      <a:pt x="16" y="4"/>
                    </a:moveTo>
                    <a:cubicBezTo>
                      <a:pt x="13" y="4"/>
                      <a:pt x="10" y="5"/>
                      <a:pt x="8" y="7"/>
                    </a:cubicBezTo>
                    <a:cubicBezTo>
                      <a:pt x="6" y="9"/>
                      <a:pt x="4" y="12"/>
                      <a:pt x="4" y="15"/>
                    </a:cubicBezTo>
                    <a:cubicBezTo>
                      <a:pt x="4" y="19"/>
                      <a:pt x="6" y="21"/>
                      <a:pt x="8" y="24"/>
                    </a:cubicBezTo>
                    <a:cubicBezTo>
                      <a:pt x="10" y="26"/>
                      <a:pt x="13" y="27"/>
                      <a:pt x="16" y="27"/>
                    </a:cubicBezTo>
                    <a:cubicBezTo>
                      <a:pt x="19" y="27"/>
                      <a:pt x="22" y="26"/>
                      <a:pt x="24" y="24"/>
                    </a:cubicBezTo>
                    <a:cubicBezTo>
                      <a:pt x="29" y="19"/>
                      <a:pt x="29" y="12"/>
                      <a:pt x="24" y="7"/>
                    </a:cubicBezTo>
                    <a:cubicBezTo>
                      <a:pt x="22" y="5"/>
                      <a:pt x="19" y="4"/>
                      <a:pt x="16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a14="http://schemas.microsoft.com/office/drawing/2010/main" xmlns:p14="http://schemas.microsoft.com/office/powerpoint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15" name="Group 14">
              <a:extLst>
                <a:ext uri="{FF2B5EF4-FFF2-40B4-BE49-F238E27FC236}">
                  <a16:creationId xmlns:a16="http://schemas.microsoft.com/office/drawing/2014/main" id="{375D3DC5-0B19-4EA9-A350-6218AC28CD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11364912" y="0"/>
              <a:ext cx="674688" cy="6848476"/>
              <a:chOff x="11364912" y="0"/>
              <a:chExt cx="674688" cy="6848476"/>
            </a:xfrm>
            <a:gradFill flip="none" rotWithShape="1">
              <a:gsLst>
                <a:gs pos="0">
                  <a:schemeClr val="tx2">
                    <a:alpha val="80000"/>
                  </a:schemeClr>
                </a:gs>
                <a:gs pos="100000">
                  <a:schemeClr val="bg2">
                    <a:lumMod val="60000"/>
                    <a:lumOff val="40000"/>
                    <a:alpha val="6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16" name="Freeform 32">
                <a:extLst>
                  <a:ext uri="{FF2B5EF4-FFF2-40B4-BE49-F238E27FC236}">
                    <a16:creationId xmlns:a16="http://schemas.microsoft.com/office/drawing/2014/main" id="{86B5A458-9418-4EDA-9B6F-E4754ABADFA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483975" y="0"/>
                <a:ext cx="417513" cy="512763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3">
                    <a:moveTo>
                      <a:pt x="12" y="323"/>
                    </a:moveTo>
                    <a:lnTo>
                      <a:pt x="0" y="314"/>
                    </a:lnTo>
                    <a:lnTo>
                      <a:pt x="203" y="108"/>
                    </a:lnTo>
                    <a:lnTo>
                      <a:pt x="248" y="0"/>
                    </a:lnTo>
                    <a:lnTo>
                      <a:pt x="263" y="6"/>
                    </a:lnTo>
                    <a:lnTo>
                      <a:pt x="218" y="117"/>
                    </a:lnTo>
                    <a:lnTo>
                      <a:pt x="218" y="117"/>
                    </a:lnTo>
                    <a:lnTo>
                      <a:pt x="12" y="32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a14="http://schemas.microsoft.com/office/drawing/2010/main" xmlns:p14="http://schemas.microsoft.com/office/powerpoint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" name="Freeform 33">
                <a:extLst>
                  <a:ext uri="{FF2B5EF4-FFF2-40B4-BE49-F238E27FC236}">
                    <a16:creationId xmlns:a16="http://schemas.microsoft.com/office/drawing/2014/main" id="{6307D20D-BE6F-4BFD-8A35-230A01AD726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364912" y="474663"/>
                <a:ext cx="157163" cy="152400"/>
              </a:xfrm>
              <a:custGeom>
                <a:avLst/>
                <a:gdLst/>
                <a:ahLst/>
                <a:cxnLst/>
                <a:rect l="0" t="0" r="r" b="b"/>
                <a:pathLst>
                  <a:path w="33" h="32">
                    <a:moveTo>
                      <a:pt x="17" y="32"/>
                    </a:moveTo>
                    <a:cubicBezTo>
                      <a:pt x="13" y="32"/>
                      <a:pt x="9" y="30"/>
                      <a:pt x="6" y="27"/>
                    </a:cubicBezTo>
                    <a:cubicBezTo>
                      <a:pt x="0" y="21"/>
                      <a:pt x="0" y="11"/>
                      <a:pt x="6" y="5"/>
                    </a:cubicBezTo>
                    <a:cubicBezTo>
                      <a:pt x="9" y="2"/>
                      <a:pt x="13" y="0"/>
                      <a:pt x="17" y="0"/>
                    </a:cubicBezTo>
                    <a:cubicBezTo>
                      <a:pt x="21" y="0"/>
                      <a:pt x="25" y="2"/>
                      <a:pt x="28" y="5"/>
                    </a:cubicBezTo>
                    <a:cubicBezTo>
                      <a:pt x="31" y="8"/>
                      <a:pt x="33" y="12"/>
                      <a:pt x="33" y="16"/>
                    </a:cubicBezTo>
                    <a:cubicBezTo>
                      <a:pt x="33" y="20"/>
                      <a:pt x="31" y="24"/>
                      <a:pt x="28" y="27"/>
                    </a:cubicBezTo>
                    <a:cubicBezTo>
                      <a:pt x="25" y="30"/>
                      <a:pt x="21" y="32"/>
                      <a:pt x="17" y="32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6"/>
                      <a:pt x="9" y="8"/>
                    </a:cubicBezTo>
                    <a:cubicBezTo>
                      <a:pt x="4" y="12"/>
                      <a:pt x="4" y="20"/>
                      <a:pt x="9" y="24"/>
                    </a:cubicBezTo>
                    <a:cubicBezTo>
                      <a:pt x="11" y="27"/>
                      <a:pt x="14" y="28"/>
                      <a:pt x="17" y="28"/>
                    </a:cubicBezTo>
                    <a:cubicBezTo>
                      <a:pt x="20" y="28"/>
                      <a:pt x="23" y="27"/>
                      <a:pt x="26" y="24"/>
                    </a:cubicBezTo>
                    <a:cubicBezTo>
                      <a:pt x="30" y="20"/>
                      <a:pt x="30" y="12"/>
                      <a:pt x="26" y="8"/>
                    </a:cubicBezTo>
                    <a:cubicBezTo>
                      <a:pt x="23" y="6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a14="http://schemas.microsoft.com/office/drawing/2010/main" xmlns:p14="http://schemas.microsoft.com/office/powerpoint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8" name="Freeform 34">
                <a:extLst>
                  <a:ext uri="{FF2B5EF4-FFF2-40B4-BE49-F238E27FC236}">
                    <a16:creationId xmlns:a16="http://schemas.microsoft.com/office/drawing/2014/main" id="{37A04039-8217-4B7F-8F43-4039DF087D8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631612" y="1539875"/>
                <a:ext cx="188913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a14="http://schemas.microsoft.com/office/drawing/2010/main" xmlns:p14="http://schemas.microsoft.com/office/powerpoint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9" name="Freeform 35">
                <a:extLst>
                  <a:ext uri="{FF2B5EF4-FFF2-40B4-BE49-F238E27FC236}">
                    <a16:creationId xmlns:a16="http://schemas.microsoft.com/office/drawing/2014/main" id="{CA6CE641-5DEB-4A06-B9C3-B726A334C21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531600" y="5694363"/>
                <a:ext cx="298450" cy="1154113"/>
              </a:xfrm>
              <a:custGeom>
                <a:avLst/>
                <a:gdLst/>
                <a:ahLst/>
                <a:cxnLst/>
                <a:rect l="0" t="0" r="r" b="b"/>
                <a:pathLst>
                  <a:path w="188" h="727">
                    <a:moveTo>
                      <a:pt x="15" y="727"/>
                    </a:moveTo>
                    <a:lnTo>
                      <a:pt x="0" y="727"/>
                    </a:lnTo>
                    <a:lnTo>
                      <a:pt x="0" y="407"/>
                    </a:lnTo>
                    <a:lnTo>
                      <a:pt x="0" y="407"/>
                    </a:lnTo>
                    <a:lnTo>
                      <a:pt x="176" y="0"/>
                    </a:lnTo>
                    <a:lnTo>
                      <a:pt x="188" y="6"/>
                    </a:lnTo>
                    <a:lnTo>
                      <a:pt x="15" y="410"/>
                    </a:lnTo>
                    <a:lnTo>
                      <a:pt x="15" y="727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a14="http://schemas.microsoft.com/office/drawing/2010/main" xmlns:p14="http://schemas.microsoft.com/office/powerpoint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" name="Freeform 36">
                <a:extLst>
                  <a:ext uri="{FF2B5EF4-FFF2-40B4-BE49-F238E27FC236}">
                    <a16:creationId xmlns:a16="http://schemas.microsoft.com/office/drawing/2014/main" id="{D08C7C1C-DF39-4479-94BD-47E71DE4221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772900" y="5551488"/>
                <a:ext cx="157163" cy="155575"/>
              </a:xfrm>
              <a:custGeom>
                <a:avLst/>
                <a:gdLst/>
                <a:ahLst/>
                <a:cxnLst/>
                <a:rect l="0" t="0" r="r" b="b"/>
                <a:pathLst>
                  <a:path w="33" h="33">
                    <a:moveTo>
                      <a:pt x="17" y="33"/>
                    </a:moveTo>
                    <a:cubicBezTo>
                      <a:pt x="8" y="33"/>
                      <a:pt x="0" y="25"/>
                      <a:pt x="0" y="16"/>
                    </a:cubicBezTo>
                    <a:cubicBezTo>
                      <a:pt x="0" y="7"/>
                      <a:pt x="8" y="0"/>
                      <a:pt x="17" y="0"/>
                    </a:cubicBezTo>
                    <a:cubicBezTo>
                      <a:pt x="26" y="0"/>
                      <a:pt x="33" y="7"/>
                      <a:pt x="33" y="16"/>
                    </a:cubicBezTo>
                    <a:cubicBezTo>
                      <a:pt x="33" y="25"/>
                      <a:pt x="26" y="33"/>
                      <a:pt x="17" y="33"/>
                    </a:cubicBezTo>
                    <a:close/>
                    <a:moveTo>
                      <a:pt x="17" y="4"/>
                    </a:moveTo>
                    <a:cubicBezTo>
                      <a:pt x="10" y="4"/>
                      <a:pt x="4" y="9"/>
                      <a:pt x="4" y="16"/>
                    </a:cubicBezTo>
                    <a:cubicBezTo>
                      <a:pt x="4" y="23"/>
                      <a:pt x="10" y="29"/>
                      <a:pt x="17" y="29"/>
                    </a:cubicBezTo>
                    <a:cubicBezTo>
                      <a:pt x="23" y="29"/>
                      <a:pt x="29" y="23"/>
                      <a:pt x="29" y="16"/>
                    </a:cubicBezTo>
                    <a:cubicBezTo>
                      <a:pt x="29" y="9"/>
                      <a:pt x="23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a14="http://schemas.microsoft.com/office/drawing/2010/main" xmlns:p14="http://schemas.microsoft.com/office/powerpoint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1" name="Freeform 37">
                <a:extLst>
                  <a:ext uri="{FF2B5EF4-FFF2-40B4-BE49-F238E27FC236}">
                    <a16:creationId xmlns:a16="http://schemas.microsoft.com/office/drawing/2014/main" id="{27C5EAA7-E449-48C0-9B14-E677E6ECF89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710987" y="4763"/>
                <a:ext cx="304800" cy="1544638"/>
              </a:xfrm>
              <a:custGeom>
                <a:avLst/>
                <a:gdLst/>
                <a:ahLst/>
                <a:cxnLst/>
                <a:rect l="0" t="0" r="r" b="b"/>
                <a:pathLst>
                  <a:path w="192" h="973">
                    <a:moveTo>
                      <a:pt x="15" y="973"/>
                    </a:moveTo>
                    <a:lnTo>
                      <a:pt x="0" y="973"/>
                    </a:lnTo>
                    <a:lnTo>
                      <a:pt x="0" y="790"/>
                    </a:lnTo>
                    <a:lnTo>
                      <a:pt x="174" y="614"/>
                    </a:lnTo>
                    <a:lnTo>
                      <a:pt x="174" y="0"/>
                    </a:lnTo>
                    <a:lnTo>
                      <a:pt x="192" y="0"/>
                    </a:lnTo>
                    <a:lnTo>
                      <a:pt x="192" y="620"/>
                    </a:lnTo>
                    <a:lnTo>
                      <a:pt x="15" y="796"/>
                    </a:lnTo>
                    <a:lnTo>
                      <a:pt x="15" y="97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a14="http://schemas.microsoft.com/office/drawing/2010/main" xmlns:p14="http://schemas.microsoft.com/office/powerpoint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2" name="Freeform 38">
                <a:extLst>
                  <a:ext uri="{FF2B5EF4-FFF2-40B4-BE49-F238E27FC236}">
                    <a16:creationId xmlns:a16="http://schemas.microsoft.com/office/drawing/2014/main" id="{AA6A8A39-39D4-41FE-9974-CB46106A73D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636375" y="4867275"/>
                <a:ext cx="188913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a14="http://schemas.microsoft.com/office/drawing/2010/main" xmlns:p14="http://schemas.microsoft.com/office/powerpoint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3" name="Freeform 39">
                <a:extLst>
                  <a:ext uri="{FF2B5EF4-FFF2-40B4-BE49-F238E27FC236}">
                    <a16:creationId xmlns:a16="http://schemas.microsoft.com/office/drawing/2014/main" id="{433C6D82-AE91-4A0C-97C6-34399C90847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441112" y="5046663"/>
                <a:ext cx="307975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194" h="1135">
                    <a:moveTo>
                      <a:pt x="18" y="1135"/>
                    </a:moveTo>
                    <a:lnTo>
                      <a:pt x="0" y="1135"/>
                    </a:lnTo>
                    <a:lnTo>
                      <a:pt x="0" y="354"/>
                    </a:lnTo>
                    <a:lnTo>
                      <a:pt x="176" y="177"/>
                    </a:lnTo>
                    <a:lnTo>
                      <a:pt x="176" y="0"/>
                    </a:lnTo>
                    <a:lnTo>
                      <a:pt x="194" y="0"/>
                    </a:lnTo>
                    <a:lnTo>
                      <a:pt x="194" y="183"/>
                    </a:lnTo>
                    <a:lnTo>
                      <a:pt x="18" y="360"/>
                    </a:lnTo>
                    <a:lnTo>
                      <a:pt x="18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a14="http://schemas.microsoft.com/office/drawing/2010/main" xmlns:p14="http://schemas.microsoft.com/office/powerpoint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4" name="Freeform 40">
                <a:extLst>
                  <a:ext uri="{FF2B5EF4-FFF2-40B4-BE49-F238E27FC236}">
                    <a16:creationId xmlns:a16="http://schemas.microsoft.com/office/drawing/2014/main" id="{D4C06E36-D233-423A-BC95-5B4D5BE35CB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849100" y="64166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a14="http://schemas.microsoft.com/office/drawing/2010/main" xmlns:p14="http://schemas.microsoft.com/office/powerpoint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5" name="Rectangle 41">
                <a:extLst>
                  <a:ext uri="{FF2B5EF4-FFF2-40B4-BE49-F238E27FC236}">
                    <a16:creationId xmlns:a16="http://schemas.microsoft.com/office/drawing/2014/main" id="{E1B0EEC1-CF7A-4761-B477-941DB41A83D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Arrowhead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939587" y="6596063"/>
                <a:ext cx="23813" cy="252413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a14="http://schemas.microsoft.com/office/drawing/2010/main" xmlns:p14="http://schemas.microsoft.com/office/powerpoint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</p:grp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04782FB7-7D98-3CCE-D529-D838A77FB9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4288" y="169560"/>
            <a:ext cx="9905998" cy="448281"/>
          </a:xfrm>
        </p:spPr>
        <p:txBody>
          <a:bodyPr vert="horz" lIns="91440" tIns="45720" rIns="91440" bIns="45720" rtlCol="0" anchor="ctr">
            <a:noAutofit/>
          </a:bodyPr>
          <a:lstStyle/>
          <a:p>
            <a:pPr algn="ctr"/>
            <a:r>
              <a:rPr lang="en-US" sz="2800" b="1" dirty="0">
                <a:solidFill>
                  <a:schemeClr val="bg2">
                    <a:lumMod val="75000"/>
                  </a:schemeClr>
                </a:solidFill>
              </a:rPr>
              <a:t>INTRODUCTION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D4D54A7-6045-4691-FD66-3FEEA68C354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141412" y="488948"/>
            <a:ext cx="4844521" cy="6283931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2000" b="1" dirty="0">
                <a:solidFill>
                  <a:schemeClr val="bg2"/>
                </a:solidFill>
              </a:rPr>
              <a:t>About me</a:t>
            </a:r>
          </a:p>
          <a:p>
            <a:pPr marL="285750" indent="-285750">
              <a:buClr>
                <a:schemeClr val="bg2">
                  <a:lumMod val="50000"/>
                </a:schemeClr>
              </a:buClr>
              <a:buFont typeface="Wingdings" panose="05000000000000000000" pitchFamily="2" charset="2"/>
              <a:buChar char="Ø"/>
            </a:pPr>
            <a:r>
              <a:rPr lang="en-GB" dirty="0"/>
              <a:t>My name is Snejana Radu. </a:t>
            </a:r>
          </a:p>
          <a:p>
            <a:pPr marL="285750" indent="-285750">
              <a:buClr>
                <a:schemeClr val="bg2">
                  <a:lumMod val="50000"/>
                </a:schemeClr>
              </a:buClr>
              <a:buFont typeface="Wingdings" panose="05000000000000000000" pitchFamily="2" charset="2"/>
              <a:buChar char="Ø"/>
            </a:pPr>
            <a:r>
              <a:rPr lang="en-GB" dirty="0"/>
              <a:t>I have a strong interest in health and social care and in developing the professional skills needed to provide safe, effective and person-centred care. </a:t>
            </a:r>
          </a:p>
          <a:p>
            <a:pPr marL="285750" indent="-285750">
              <a:buClr>
                <a:schemeClr val="bg2">
                  <a:lumMod val="50000"/>
                </a:schemeClr>
              </a:buClr>
              <a:buFont typeface="Wingdings" panose="05000000000000000000" pitchFamily="2" charset="2"/>
              <a:buChar char="Ø"/>
            </a:pPr>
            <a:r>
              <a:rPr lang="en-GB" dirty="0"/>
              <a:t>I enjoy working with people, learning new skills and continuously improving my professional knowledge. </a:t>
            </a:r>
          </a:p>
          <a:p>
            <a:r>
              <a:rPr lang="en-GB" sz="2000" b="1" dirty="0">
                <a:solidFill>
                  <a:schemeClr val="bg2"/>
                </a:solidFill>
              </a:rPr>
              <a:t>Chosen skill-Problem-Solving</a:t>
            </a:r>
            <a:endParaRPr lang="en-GB" sz="2000" dirty="0">
              <a:solidFill>
                <a:schemeClr val="bg2"/>
              </a:solidFill>
            </a:endParaRPr>
          </a:p>
          <a:p>
            <a:r>
              <a:rPr lang="en-GB" b="1" dirty="0">
                <a:solidFill>
                  <a:schemeClr val="bg2"/>
                </a:solidFill>
              </a:rPr>
              <a:t>Objectives</a:t>
            </a:r>
          </a:p>
          <a:p>
            <a:pPr marL="285750" indent="-285750">
              <a:buClr>
                <a:schemeClr val="bg2">
                  <a:lumMod val="50000"/>
                </a:schemeClr>
              </a:buClr>
              <a:buFont typeface="Wingdings" panose="05000000000000000000" pitchFamily="2" charset="2"/>
              <a:buChar char="Ø"/>
            </a:pPr>
            <a:r>
              <a:rPr lang="en-GB" dirty="0"/>
              <a:t>Define problem-solving. </a:t>
            </a:r>
          </a:p>
          <a:p>
            <a:pPr marL="285750" indent="-285750">
              <a:buClr>
                <a:schemeClr val="bg2">
                  <a:lumMod val="50000"/>
                </a:schemeClr>
              </a:buClr>
              <a:buFont typeface="Wingdings" panose="05000000000000000000" pitchFamily="2" charset="2"/>
              <a:buChar char="Ø"/>
            </a:pPr>
            <a:r>
              <a:rPr lang="en-GB" dirty="0"/>
              <a:t>Explain why it is important in health and social care. </a:t>
            </a:r>
          </a:p>
          <a:p>
            <a:pPr marL="285750" indent="-285750">
              <a:buClr>
                <a:schemeClr val="bg2">
                  <a:lumMod val="50000"/>
                </a:schemeClr>
              </a:buClr>
              <a:buFont typeface="Wingdings" panose="05000000000000000000" pitchFamily="2" charset="2"/>
              <a:buChar char="Ø"/>
            </a:pPr>
            <a:r>
              <a:rPr lang="en-GB" dirty="0"/>
              <a:t>Introduce a relevant problem-solving model. </a:t>
            </a:r>
          </a:p>
          <a:p>
            <a:pPr marL="285750" indent="-285750">
              <a:buClr>
                <a:schemeClr val="bg2">
                  <a:lumMod val="50000"/>
                </a:schemeClr>
              </a:buClr>
              <a:buFont typeface="Wingdings" panose="05000000000000000000" pitchFamily="2" charset="2"/>
              <a:buChar char="Ø"/>
            </a:pPr>
            <a:r>
              <a:rPr lang="en-GB" dirty="0"/>
              <a:t>Apply the skill to a practical healthcare scenario. </a:t>
            </a:r>
          </a:p>
          <a:p>
            <a:pPr marL="285750" indent="-285750">
              <a:buClr>
                <a:schemeClr val="bg2">
                  <a:lumMod val="50000"/>
                </a:schemeClr>
              </a:buClr>
              <a:buFont typeface="Wingdings" panose="05000000000000000000" pitchFamily="2" charset="2"/>
              <a:buChar char="Ø"/>
            </a:pPr>
            <a:r>
              <a:rPr lang="en-GB" dirty="0"/>
              <a:t>Reflect on how this skill supports my future career.    (Skills for Care, 2024)</a:t>
            </a:r>
          </a:p>
        </p:txBody>
      </p:sp>
      <p:pic>
        <p:nvPicPr>
          <p:cNvPr id="6" name="Picture Placeholder 5">
            <a:extLst>
              <a:ext uri="{FF2B5EF4-FFF2-40B4-BE49-F238E27FC236}">
                <a16:creationId xmlns:a16="http://schemas.microsoft.com/office/drawing/2014/main" id="{E1AE5073-B5BB-57D9-673E-FDB7A2A7625A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" b="41"/>
          <a:stretch>
            <a:fillRect/>
          </a:stretch>
        </p:blipFill>
        <p:spPr>
          <a:xfrm>
            <a:off x="6382811" y="1611313"/>
            <a:ext cx="5053539" cy="3940175"/>
          </a:xfrm>
          <a:prstGeom prst="round2DiagRect">
            <a:avLst>
              <a:gd name="adj1" fmla="val 4860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218963643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1" name="TextBox 220">
            <a:extLst>
              <a:ext uri="{FF2B5EF4-FFF2-40B4-BE49-F238E27FC236}">
                <a16:creationId xmlns:a16="http://schemas.microsoft.com/office/drawing/2014/main" id="{8FC266D6-70C1-D217-677E-EE4DA12A9A51}"/>
              </a:ext>
            </a:extLst>
          </p:cNvPr>
          <p:cNvSpPr txBox="1"/>
          <p:nvPr/>
        </p:nvSpPr>
        <p:spPr>
          <a:xfrm>
            <a:off x="1574800" y="467268"/>
            <a:ext cx="9770533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/>
              <a:t>      </a:t>
            </a:r>
            <a:r>
              <a:rPr lang="en-GB" sz="2800" b="1">
                <a:solidFill>
                  <a:schemeClr val="bg2"/>
                </a:solidFill>
              </a:rPr>
              <a:t>WHAT IS PROBLEM-SOLVING AND WHY IS IT IMPORTANT?</a:t>
            </a:r>
            <a:endParaRPr lang="en-GB" sz="2800" b="1" dirty="0">
              <a:solidFill>
                <a:schemeClr val="bg2"/>
              </a:solidFill>
            </a:endParaRPr>
          </a:p>
        </p:txBody>
      </p:sp>
      <p:sp>
        <p:nvSpPr>
          <p:cNvPr id="223" name="TextBox 222">
            <a:extLst>
              <a:ext uri="{FF2B5EF4-FFF2-40B4-BE49-F238E27FC236}">
                <a16:creationId xmlns:a16="http://schemas.microsoft.com/office/drawing/2014/main" id="{7FD043CC-BE83-0FC6-06F7-444B40ED43DF}"/>
              </a:ext>
            </a:extLst>
          </p:cNvPr>
          <p:cNvSpPr txBox="1"/>
          <p:nvPr/>
        </p:nvSpPr>
        <p:spPr>
          <a:xfrm>
            <a:off x="1164167" y="1211815"/>
            <a:ext cx="1017270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/>
              <a:t>Problem-solving is the ability to identify a problem, analyse the situation, consider possible solutions, choose     the most appropriate action and evaluate the outcome.</a:t>
            </a:r>
            <a:endParaRPr lang="en-GB" dirty="0"/>
          </a:p>
        </p:txBody>
      </p:sp>
      <p:sp>
        <p:nvSpPr>
          <p:cNvPr id="225" name="TextBox 224">
            <a:extLst>
              <a:ext uri="{FF2B5EF4-FFF2-40B4-BE49-F238E27FC236}">
                <a16:creationId xmlns:a16="http://schemas.microsoft.com/office/drawing/2014/main" id="{D7DD9F27-BA5B-22F9-9E6A-1106595A0479}"/>
              </a:ext>
            </a:extLst>
          </p:cNvPr>
          <p:cNvSpPr txBox="1"/>
          <p:nvPr/>
        </p:nvSpPr>
        <p:spPr>
          <a:xfrm>
            <a:off x="1164167" y="2079473"/>
            <a:ext cx="4440767" cy="39703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b="1" dirty="0">
                <a:solidFill>
                  <a:schemeClr val="bg2"/>
                </a:solidFill>
              </a:rPr>
              <a:t>Why is it important?</a:t>
            </a:r>
          </a:p>
          <a:p>
            <a:pPr>
              <a:buNone/>
            </a:pPr>
            <a:r>
              <a:rPr lang="en-GB" b="1" dirty="0">
                <a:solidFill>
                  <a:schemeClr val="tx2"/>
                </a:solidFill>
              </a:rPr>
              <a:t>Service users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Improves patient safety.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Supports person-centred care. </a:t>
            </a:r>
          </a:p>
          <a:p>
            <a:pPr>
              <a:buNone/>
            </a:pPr>
            <a:r>
              <a:rPr lang="en-GB" dirty="0"/>
              <a:t>Achieves better health outcomes.</a:t>
            </a:r>
          </a:p>
          <a:p>
            <a:pPr>
              <a:buNone/>
            </a:pPr>
            <a:r>
              <a:rPr lang="en-GB" b="1" dirty="0"/>
              <a:t> </a:t>
            </a:r>
            <a:r>
              <a:rPr lang="en-GB" b="1" dirty="0">
                <a:solidFill>
                  <a:schemeClr val="tx2"/>
                </a:solidFill>
              </a:rPr>
              <a:t>Staff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Encourages teamwork.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Improves confidence in decision-making.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Supports professional practice. </a:t>
            </a:r>
          </a:p>
          <a:p>
            <a:pPr>
              <a:buNone/>
            </a:pPr>
            <a:r>
              <a:rPr lang="en-GB" b="1" dirty="0">
                <a:solidFill>
                  <a:schemeClr val="tx2"/>
                </a:solidFill>
              </a:rPr>
              <a:t>Organisation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Improves quality of care.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Reduces risks.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Supports continuous improvement. 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227" name="TextBox 226">
            <a:extLst>
              <a:ext uri="{FF2B5EF4-FFF2-40B4-BE49-F238E27FC236}">
                <a16:creationId xmlns:a16="http://schemas.microsoft.com/office/drawing/2014/main" id="{0655FE19-F00B-ADE5-452F-1977C3119E86}"/>
              </a:ext>
            </a:extLst>
          </p:cNvPr>
          <p:cNvSpPr txBox="1"/>
          <p:nvPr/>
        </p:nvSpPr>
        <p:spPr>
          <a:xfrm>
            <a:off x="5903384" y="2079473"/>
            <a:ext cx="6104466" cy="31393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b="1" dirty="0">
                <a:solidFill>
                  <a:schemeClr val="bg2"/>
                </a:solidFill>
              </a:rPr>
              <a:t>In everyday practice it involves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Identifying problems.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Gathering information.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Thinking critically.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Making informed decisions.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Evaluating outcomes. </a:t>
            </a:r>
          </a:p>
          <a:p>
            <a:pPr>
              <a:buNone/>
            </a:pPr>
            <a:r>
              <a:rPr lang="en-GB" b="1" dirty="0">
                <a:solidFill>
                  <a:schemeClr val="bg2"/>
                </a:solidFill>
              </a:rPr>
              <a:t>Without effective problem-solving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Delays in treatment.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Increased risk of errors.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Poor communication.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Lower quality of care.(Cottrell, 2017; Skills for Care, 2024)</a:t>
            </a:r>
          </a:p>
        </p:txBody>
      </p:sp>
    </p:spTree>
    <p:extLst>
      <p:ext uri="{BB962C8B-B14F-4D97-AF65-F5344CB8AC3E}">
        <p14:creationId xmlns:p14="http://schemas.microsoft.com/office/powerpoint/2010/main" val="238435537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inus Sign 1">
            <a:extLst>
              <a:ext uri="{FF2B5EF4-FFF2-40B4-BE49-F238E27FC236}">
                <a16:creationId xmlns:a16="http://schemas.microsoft.com/office/drawing/2014/main" id="{D62D550B-0E85-8E6F-F58C-FFC57B879C71}"/>
              </a:ext>
            </a:extLst>
          </p:cNvPr>
          <p:cNvSpPr/>
          <p:nvPr/>
        </p:nvSpPr>
        <p:spPr>
          <a:xfrm>
            <a:off x="1092201" y="3690245"/>
            <a:ext cx="9499600" cy="364067"/>
          </a:xfrm>
          <a:prstGeom prst="mathMinus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Arrow: Pentagon 2">
            <a:extLst>
              <a:ext uri="{FF2B5EF4-FFF2-40B4-BE49-F238E27FC236}">
                <a16:creationId xmlns:a16="http://schemas.microsoft.com/office/drawing/2014/main" id="{52BD4BB2-3DA7-BD4A-18C8-7B33F354001B}"/>
              </a:ext>
            </a:extLst>
          </p:cNvPr>
          <p:cNvSpPr/>
          <p:nvPr/>
        </p:nvSpPr>
        <p:spPr>
          <a:xfrm>
            <a:off x="9336618" y="3382434"/>
            <a:ext cx="1989666" cy="830749"/>
          </a:xfrm>
          <a:prstGeom prst="homePlat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/>
              <a:t>Increased patient falls during hospital stay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44D3181-3BFF-AE2D-6F20-3FB5FED0FA9F}"/>
              </a:ext>
            </a:extLst>
          </p:cNvPr>
          <p:cNvSpPr txBox="1"/>
          <p:nvPr/>
        </p:nvSpPr>
        <p:spPr>
          <a:xfrm>
            <a:off x="9567334" y="3064415"/>
            <a:ext cx="1528233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b="1" dirty="0">
                <a:solidFill>
                  <a:srgbClr val="FFC000"/>
                </a:solidFill>
              </a:rPr>
              <a:t>PROBLEM</a:t>
            </a:r>
          </a:p>
        </p:txBody>
      </p: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7CC1560A-B7DA-679B-1598-28E1A90FA500}"/>
              </a:ext>
            </a:extLst>
          </p:cNvPr>
          <p:cNvCxnSpPr>
            <a:cxnSpLocks/>
          </p:cNvCxnSpPr>
          <p:nvPr/>
        </p:nvCxnSpPr>
        <p:spPr>
          <a:xfrm flipV="1">
            <a:off x="2702984" y="3954367"/>
            <a:ext cx="524933" cy="309034"/>
          </a:xfrm>
          <a:prstGeom prst="straightConnector1">
            <a:avLst/>
          </a:prstGeom>
          <a:ln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650941B9-12B7-D82F-079C-9E4FAAF9B5B4}"/>
              </a:ext>
            </a:extLst>
          </p:cNvPr>
          <p:cNvCxnSpPr>
            <a:cxnSpLocks/>
          </p:cNvCxnSpPr>
          <p:nvPr/>
        </p:nvCxnSpPr>
        <p:spPr>
          <a:xfrm>
            <a:off x="2759075" y="3454534"/>
            <a:ext cx="412749" cy="342076"/>
          </a:xfrm>
          <a:prstGeom prst="straightConnector1">
            <a:avLst/>
          </a:prstGeom>
          <a:ln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Minus Sign 14">
            <a:extLst>
              <a:ext uri="{FF2B5EF4-FFF2-40B4-BE49-F238E27FC236}">
                <a16:creationId xmlns:a16="http://schemas.microsoft.com/office/drawing/2014/main" id="{C8BA72B9-8E96-AE31-367E-1BA51D59ED57}"/>
              </a:ext>
            </a:extLst>
          </p:cNvPr>
          <p:cNvSpPr/>
          <p:nvPr/>
        </p:nvSpPr>
        <p:spPr>
          <a:xfrm>
            <a:off x="498473" y="1796592"/>
            <a:ext cx="3062818" cy="2561167"/>
          </a:xfrm>
          <a:prstGeom prst="mathMinus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Poor communication</a:t>
            </a:r>
          </a:p>
          <a:p>
            <a:pPr algn="ctr"/>
            <a:r>
              <a:rPr lang="en-GB" dirty="0"/>
              <a:t>Patient confusion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D1A0DDC8-9CEA-52A5-547C-F2BBE61075F0}"/>
              </a:ext>
            </a:extLst>
          </p:cNvPr>
          <p:cNvSpPr txBox="1"/>
          <p:nvPr/>
        </p:nvSpPr>
        <p:spPr>
          <a:xfrm>
            <a:off x="1480607" y="2420130"/>
            <a:ext cx="1098550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b="1" dirty="0">
                <a:solidFill>
                  <a:srgbClr val="FFC000"/>
                </a:solidFill>
              </a:rPr>
              <a:t>PEOPLE</a:t>
            </a:r>
          </a:p>
        </p:txBody>
      </p:sp>
      <p:sp>
        <p:nvSpPr>
          <p:cNvPr id="20" name="Minus Sign 19">
            <a:extLst>
              <a:ext uri="{FF2B5EF4-FFF2-40B4-BE49-F238E27FC236}">
                <a16:creationId xmlns:a16="http://schemas.microsoft.com/office/drawing/2014/main" id="{A52DE812-690C-57CD-FBE5-E2160CF7C962}"/>
              </a:ext>
            </a:extLst>
          </p:cNvPr>
          <p:cNvSpPr/>
          <p:nvPr/>
        </p:nvSpPr>
        <p:spPr>
          <a:xfrm>
            <a:off x="123825" y="3346452"/>
            <a:ext cx="3437466" cy="2798234"/>
          </a:xfrm>
          <a:prstGeom prst="mathMinus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Walking aids unavailable Equipment issues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9CF5636F-F0CA-6845-1BD2-BC27D51C45E5}"/>
              </a:ext>
            </a:extLst>
          </p:cNvPr>
          <p:cNvSpPr txBox="1"/>
          <p:nvPr/>
        </p:nvSpPr>
        <p:spPr>
          <a:xfrm>
            <a:off x="3333221" y="4005257"/>
            <a:ext cx="4271433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b="1" dirty="0">
                <a:solidFill>
                  <a:srgbClr val="FFC000"/>
                </a:solidFill>
              </a:rPr>
              <a:t>ENVIRONMENT</a:t>
            </a:r>
            <a:endParaRPr lang="en-GB" sz="2000" dirty="0">
              <a:solidFill>
                <a:srgbClr val="FFC000"/>
              </a:solidFill>
            </a:endParaRPr>
          </a:p>
        </p:txBody>
      </p:sp>
      <p:cxnSp>
        <p:nvCxnSpPr>
          <p:cNvPr id="24" name="Straight Arrow Connector 23">
            <a:extLst>
              <a:ext uri="{FF2B5EF4-FFF2-40B4-BE49-F238E27FC236}">
                <a16:creationId xmlns:a16="http://schemas.microsoft.com/office/drawing/2014/main" id="{B3BE33EE-1926-E0DF-92F3-CF588C37950D}"/>
              </a:ext>
            </a:extLst>
          </p:cNvPr>
          <p:cNvCxnSpPr>
            <a:cxnSpLocks/>
          </p:cNvCxnSpPr>
          <p:nvPr/>
        </p:nvCxnSpPr>
        <p:spPr>
          <a:xfrm>
            <a:off x="5144028" y="3467924"/>
            <a:ext cx="454554" cy="356059"/>
          </a:xfrm>
          <a:prstGeom prst="straightConnector1">
            <a:avLst/>
          </a:prstGeom>
          <a:ln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TextBox 25">
            <a:extLst>
              <a:ext uri="{FF2B5EF4-FFF2-40B4-BE49-F238E27FC236}">
                <a16:creationId xmlns:a16="http://schemas.microsoft.com/office/drawing/2014/main" id="{DB6D924C-4C21-4270-FA6C-524A89D18593}"/>
              </a:ext>
            </a:extLst>
          </p:cNvPr>
          <p:cNvSpPr txBox="1"/>
          <p:nvPr/>
        </p:nvSpPr>
        <p:spPr>
          <a:xfrm>
            <a:off x="992188" y="305952"/>
            <a:ext cx="10964333" cy="187743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2000" b="1" dirty="0">
                <a:solidFill>
                  <a:schemeClr val="bg2">
                    <a:lumMod val="50000"/>
                  </a:schemeClr>
                </a:solidFill>
              </a:rPr>
              <a:t>           </a:t>
            </a:r>
            <a:r>
              <a:rPr lang="en-GB" sz="2400" b="1" dirty="0">
                <a:solidFill>
                  <a:schemeClr val="bg2">
                    <a:lumMod val="50000"/>
                  </a:schemeClr>
                </a:solidFill>
              </a:rPr>
              <a:t>PROBLEM-SOLVING MODEL AND APPLYING IT IN PRACTICE</a:t>
            </a:r>
          </a:p>
          <a:p>
            <a:pPr>
              <a:buNone/>
            </a:pPr>
            <a:r>
              <a:rPr lang="en-GB" b="1" dirty="0"/>
              <a:t>                            </a:t>
            </a:r>
          </a:p>
          <a:p>
            <a:pPr>
              <a:buNone/>
            </a:pPr>
            <a:r>
              <a:rPr lang="en-GB" sz="2000" b="1" dirty="0">
                <a:solidFill>
                  <a:srgbClr val="FFC000"/>
                </a:solidFill>
              </a:rPr>
              <a:t>Fishbone (Ishikawa) Diagram</a:t>
            </a:r>
          </a:p>
          <a:p>
            <a:pPr>
              <a:buNone/>
            </a:pPr>
            <a:r>
              <a:rPr lang="en-GB" b="1" dirty="0">
                <a:solidFill>
                  <a:schemeClr val="bg2">
                    <a:lumMod val="50000"/>
                  </a:schemeClr>
                </a:solidFill>
              </a:rPr>
              <a:t>Purpose: </a:t>
            </a:r>
            <a:r>
              <a:rPr lang="en-GB" dirty="0"/>
              <a:t>A problem-solving tool used to identify the root causes of a problem before deciding on solutions.</a:t>
            </a:r>
            <a:br>
              <a:rPr lang="en-GB" dirty="0"/>
            </a:br>
            <a:r>
              <a:rPr lang="en-GB" dirty="0"/>
              <a:t>(Ishikawa, 1986)</a:t>
            </a:r>
          </a:p>
          <a:p>
            <a:pPr>
              <a:buNone/>
            </a:pPr>
            <a:r>
              <a:rPr lang="en-GB" b="1" dirty="0">
                <a:solidFill>
                  <a:schemeClr val="bg2">
                    <a:lumMod val="50000"/>
                  </a:schemeClr>
                </a:solidFill>
              </a:rPr>
              <a:t>Practical Example        </a:t>
            </a:r>
            <a:r>
              <a:rPr lang="en-GB" b="1" dirty="0"/>
              <a:t>Job role:</a:t>
            </a:r>
            <a:r>
              <a:rPr lang="en-GB" dirty="0"/>
              <a:t> Registered Nurse       </a:t>
            </a:r>
            <a:r>
              <a:rPr lang="en-GB" b="1" dirty="0"/>
              <a:t>Setting:</a:t>
            </a:r>
            <a:r>
              <a:rPr lang="en-GB" dirty="0"/>
              <a:t> Hospital Medical Ward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4D4D6838-07C6-9515-E3AA-BC40604304A6}"/>
              </a:ext>
            </a:extLst>
          </p:cNvPr>
          <p:cNvSpPr txBox="1"/>
          <p:nvPr/>
        </p:nvSpPr>
        <p:spPr>
          <a:xfrm>
            <a:off x="1314450" y="5576318"/>
            <a:ext cx="9671050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b="1" dirty="0">
                <a:solidFill>
                  <a:srgbClr val="FFC000"/>
                </a:solidFill>
              </a:rPr>
              <a:t>IMPACT</a:t>
            </a:r>
          </a:p>
          <a:p>
            <a:pPr>
              <a:buNone/>
            </a:pPr>
            <a:r>
              <a:rPr lang="en-GB" dirty="0"/>
              <a:t>✓ Improves patient safety         ✓ Reduces risk of future falls</a:t>
            </a:r>
            <a:br>
              <a:rPr lang="en-GB" dirty="0"/>
            </a:br>
            <a:r>
              <a:rPr lang="en-GB" dirty="0"/>
              <a:t>✓ Improves quality of care        ✓ Supports person-centred care(Ishikawa, 1986; Skills for Care, 2024)</a:t>
            </a:r>
          </a:p>
        </p:txBody>
      </p: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42E5D6B0-6025-992D-2B8B-87BE131CB67B}"/>
              </a:ext>
            </a:extLst>
          </p:cNvPr>
          <p:cNvCxnSpPr>
            <a:cxnSpLocks/>
          </p:cNvCxnSpPr>
          <p:nvPr/>
        </p:nvCxnSpPr>
        <p:spPr>
          <a:xfrm flipV="1">
            <a:off x="5142971" y="4002806"/>
            <a:ext cx="497418" cy="287217"/>
          </a:xfrm>
          <a:prstGeom prst="straightConnector1">
            <a:avLst/>
          </a:prstGeom>
          <a:ln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Rectangle 3">
            <a:extLst>
              <a:ext uri="{FF2B5EF4-FFF2-40B4-BE49-F238E27FC236}">
                <a16:creationId xmlns:a16="http://schemas.microsoft.com/office/drawing/2014/main" id="{17519D09-C637-36F8-7D3E-77A54F607E20}"/>
              </a:ext>
            </a:extLst>
          </p:cNvPr>
          <p:cNvSpPr/>
          <p:nvPr/>
        </p:nvSpPr>
        <p:spPr>
          <a:xfrm>
            <a:off x="3389842" y="4387509"/>
            <a:ext cx="2502956" cy="685263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r>
              <a:rPr lang="en-GB"/>
              <a:t>Poor lighting </a:t>
            </a:r>
          </a:p>
          <a:p>
            <a:pPr lvl="0"/>
            <a:r>
              <a:rPr lang="en-GB"/>
              <a:t>Hazards in patient areas 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604B5455-6CAE-D781-121E-AA461B1EA21B}"/>
              </a:ext>
            </a:extLst>
          </p:cNvPr>
          <p:cNvSpPr/>
          <p:nvPr/>
        </p:nvSpPr>
        <p:spPr>
          <a:xfrm>
            <a:off x="3307821" y="2745854"/>
            <a:ext cx="3009372" cy="672845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r>
              <a:rPr lang="en-GB" dirty="0"/>
              <a:t>Incomplete falls risk assessment </a:t>
            </a:r>
          </a:p>
          <a:p>
            <a:pPr lvl="0"/>
            <a:r>
              <a:rPr lang="en-GB" dirty="0"/>
              <a:t>Poor handover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78A3D9E-CCEC-918A-69CA-FA071944A00E}"/>
              </a:ext>
            </a:extLst>
          </p:cNvPr>
          <p:cNvSpPr txBox="1"/>
          <p:nvPr/>
        </p:nvSpPr>
        <p:spPr>
          <a:xfrm>
            <a:off x="3935939" y="2373579"/>
            <a:ext cx="6104466" cy="42364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2000" b="1" kern="0" dirty="0">
                <a:solidFill>
                  <a:srgbClr val="FFC000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PROCESS</a:t>
            </a:r>
            <a:endParaRPr lang="en-GB" sz="2000" b="1" kern="100" dirty="0">
              <a:solidFill>
                <a:srgbClr val="FFC000"/>
              </a:solidFill>
              <a:effectLst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C7638251-F990-C46C-D58C-1679DA66F198}"/>
              </a:ext>
            </a:extLst>
          </p:cNvPr>
          <p:cNvSpPr txBox="1"/>
          <p:nvPr/>
        </p:nvSpPr>
        <p:spPr>
          <a:xfrm>
            <a:off x="872595" y="4015780"/>
            <a:ext cx="4271433" cy="42364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2000" b="1" kern="0" dirty="0">
                <a:solidFill>
                  <a:srgbClr val="FFC000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EQUIPMENT</a:t>
            </a:r>
            <a:endParaRPr lang="en-GB" sz="2000" kern="100" dirty="0">
              <a:solidFill>
                <a:srgbClr val="FFC000"/>
              </a:solidFill>
              <a:effectLst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id="{8CC11B55-EE8F-E623-86AD-D189CBE6C367}"/>
              </a:ext>
            </a:extLst>
          </p:cNvPr>
          <p:cNvCxnSpPr>
            <a:cxnSpLocks/>
          </p:cNvCxnSpPr>
          <p:nvPr/>
        </p:nvCxnSpPr>
        <p:spPr>
          <a:xfrm>
            <a:off x="8387294" y="3418699"/>
            <a:ext cx="429682" cy="359493"/>
          </a:xfrm>
          <a:prstGeom prst="straightConnector1">
            <a:avLst/>
          </a:prstGeom>
          <a:ln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Arrow Connector 20">
            <a:extLst>
              <a:ext uri="{FF2B5EF4-FFF2-40B4-BE49-F238E27FC236}">
                <a16:creationId xmlns:a16="http://schemas.microsoft.com/office/drawing/2014/main" id="{F15A9A03-593A-2E95-A543-A44754EA7354}"/>
              </a:ext>
            </a:extLst>
          </p:cNvPr>
          <p:cNvCxnSpPr>
            <a:cxnSpLocks/>
          </p:cNvCxnSpPr>
          <p:nvPr/>
        </p:nvCxnSpPr>
        <p:spPr>
          <a:xfrm flipV="1">
            <a:off x="8370887" y="3968172"/>
            <a:ext cx="431799" cy="275446"/>
          </a:xfrm>
          <a:prstGeom prst="straightConnector1">
            <a:avLst/>
          </a:prstGeom>
          <a:ln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Rectangle 24">
            <a:extLst>
              <a:ext uri="{FF2B5EF4-FFF2-40B4-BE49-F238E27FC236}">
                <a16:creationId xmlns:a16="http://schemas.microsoft.com/office/drawing/2014/main" id="{7D451CB4-7BE5-F688-93E4-B909D74FCDE9}"/>
              </a:ext>
            </a:extLst>
          </p:cNvPr>
          <p:cNvSpPr/>
          <p:nvPr/>
        </p:nvSpPr>
        <p:spPr>
          <a:xfrm>
            <a:off x="6683902" y="2733299"/>
            <a:ext cx="1858966" cy="672846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r>
              <a:rPr lang="en-GB"/>
              <a:t>Staff shortages </a:t>
            </a:r>
          </a:p>
          <a:p>
            <a:pPr lvl="0"/>
            <a:r>
              <a:rPr lang="en-GB"/>
              <a:t>High workload 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D8530E50-150F-97FB-2248-A4845656AFEF}"/>
              </a:ext>
            </a:extLst>
          </p:cNvPr>
          <p:cNvSpPr txBox="1"/>
          <p:nvPr/>
        </p:nvSpPr>
        <p:spPr>
          <a:xfrm>
            <a:off x="6781269" y="2398444"/>
            <a:ext cx="1849442" cy="42364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2000" b="1" kern="0" dirty="0">
                <a:solidFill>
                  <a:srgbClr val="FFC000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MANAGMENT</a:t>
            </a:r>
            <a:endParaRPr lang="en-GB" sz="2000" b="1" kern="100" dirty="0">
              <a:solidFill>
                <a:srgbClr val="FFC000"/>
              </a:solidFill>
              <a:effectLst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69FE7B91-9125-AD1E-974C-6D4867951B16}"/>
              </a:ext>
            </a:extLst>
          </p:cNvPr>
          <p:cNvSpPr/>
          <p:nvPr/>
        </p:nvSpPr>
        <p:spPr>
          <a:xfrm>
            <a:off x="6426200" y="4422394"/>
            <a:ext cx="2204511" cy="63335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r>
              <a:rPr lang="en-GB"/>
              <a:t>Lack of safety equipment 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3894F913-6C69-210A-2E4F-5092E2844F67}"/>
              </a:ext>
            </a:extLst>
          </p:cNvPr>
          <p:cNvSpPr txBox="1"/>
          <p:nvPr/>
        </p:nvSpPr>
        <p:spPr>
          <a:xfrm>
            <a:off x="6725708" y="4083485"/>
            <a:ext cx="1589086" cy="42364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2000" b="1" kern="0" dirty="0">
                <a:solidFill>
                  <a:srgbClr val="FFC000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MATERIALS</a:t>
            </a:r>
            <a:endParaRPr lang="en-GB" sz="2000" kern="100" dirty="0">
              <a:solidFill>
                <a:srgbClr val="FFC000"/>
              </a:solidFill>
              <a:effectLst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4004952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564414-DB57-0778-4EAE-9062CFB938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80571" y="-76199"/>
            <a:ext cx="8843962" cy="1066799"/>
          </a:xfrm>
        </p:spPr>
        <p:txBody>
          <a:bodyPr>
            <a:normAutofit/>
          </a:bodyPr>
          <a:lstStyle/>
          <a:p>
            <a:r>
              <a:rPr lang="en-GB" sz="2400" b="1" dirty="0">
                <a:solidFill>
                  <a:schemeClr val="bg2">
                    <a:lumMod val="50000"/>
                  </a:schemeClr>
                </a:solidFill>
                <a:latin typeface="+mn-lt"/>
              </a:rPr>
              <a:t>HOW DOES THIS SKILL SUPPORT MY FUTURE CAREER?</a:t>
            </a:r>
            <a:br>
              <a:rPr lang="en-GB" dirty="0"/>
            </a:br>
            <a:endParaRPr lang="en-GB" dirty="0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1AC3C4B5-2C13-4578-9815-8049614B393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25733" y="1182866"/>
            <a:ext cx="4873094" cy="40326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8648F28-F1E9-25D1-8F64-A05468F7DD8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67306" y="567266"/>
            <a:ext cx="6303960" cy="5723467"/>
          </a:xfrm>
        </p:spPr>
        <p:txBody>
          <a:bodyPr>
            <a:normAutofit fontScale="32500" lnSpcReduction="20000"/>
          </a:bodyPr>
          <a:lstStyle/>
          <a:p>
            <a:r>
              <a:rPr lang="en-GB" sz="6200" b="1" dirty="0">
                <a:solidFill>
                  <a:schemeClr val="bg2"/>
                </a:solidFill>
              </a:rPr>
              <a:t>                            REFLECTION</a:t>
            </a:r>
            <a:endParaRPr lang="en-GB" sz="6200" dirty="0">
              <a:solidFill>
                <a:schemeClr val="bg2"/>
              </a:solidFill>
            </a:endParaRPr>
          </a:p>
          <a:p>
            <a:r>
              <a:rPr lang="en-GB" sz="4900" b="1" dirty="0">
                <a:solidFill>
                  <a:srgbClr val="FFC000"/>
                </a:solidFill>
              </a:rPr>
              <a:t>WHY IS PROBLEM-SOLVING IMPORTANT?</a:t>
            </a:r>
            <a:endParaRPr lang="en-GB" sz="4900" dirty="0">
              <a:solidFill>
                <a:srgbClr val="FFC000"/>
              </a:solidFill>
            </a:endParaRPr>
          </a:p>
          <a:p>
            <a:pPr lvl="0"/>
            <a:r>
              <a:rPr lang="en-GB" sz="4900" dirty="0"/>
              <a:t>Improves employability.                            Supports safe decision-making. </a:t>
            </a:r>
          </a:p>
          <a:p>
            <a:pPr lvl="0"/>
            <a:r>
              <a:rPr lang="en-GB" sz="4900" dirty="0"/>
              <a:t>Helps manage challenges effectively.        Builds professional confidence. </a:t>
            </a:r>
          </a:p>
          <a:p>
            <a:r>
              <a:rPr lang="en-GB" sz="4900" b="1" dirty="0">
                <a:solidFill>
                  <a:srgbClr val="FFC000"/>
                </a:solidFill>
              </a:rPr>
              <a:t>MY STRENGTHS</a:t>
            </a:r>
          </a:p>
          <a:p>
            <a:r>
              <a:rPr lang="en-GB" sz="4900" dirty="0"/>
              <a:t>Organised.                      Responsible. </a:t>
            </a:r>
          </a:p>
          <a:p>
            <a:pPr lvl="0"/>
            <a:r>
              <a:rPr lang="en-GB" sz="4900" dirty="0"/>
              <a:t>Calm under pressure.       Willing to learn. </a:t>
            </a:r>
          </a:p>
          <a:p>
            <a:r>
              <a:rPr lang="en-GB" sz="4900" b="1" dirty="0">
                <a:solidFill>
                  <a:srgbClr val="FFC000"/>
                </a:solidFill>
              </a:rPr>
              <a:t>AREAS FOR DEVELOPMENT</a:t>
            </a:r>
          </a:p>
          <a:p>
            <a:pPr lvl="0"/>
            <a:r>
              <a:rPr lang="en-GB" sz="4900" dirty="0"/>
              <a:t>Gain more practical experience. </a:t>
            </a:r>
          </a:p>
          <a:p>
            <a:pPr lvl="0"/>
            <a:r>
              <a:rPr lang="en-GB" sz="4900" dirty="0"/>
              <a:t>Improve confidence in complex situations. </a:t>
            </a:r>
          </a:p>
          <a:p>
            <a:pPr lvl="0"/>
            <a:r>
              <a:rPr lang="en-GB" sz="4900" dirty="0"/>
              <a:t>Continue developing decision-making skills. </a:t>
            </a:r>
          </a:p>
          <a:p>
            <a:r>
              <a:rPr lang="en-GB" sz="4900" b="1" dirty="0">
                <a:solidFill>
                  <a:srgbClr val="FFC000"/>
                </a:solidFill>
              </a:rPr>
              <a:t>PERSONAL ACTION PLAN</a:t>
            </a:r>
            <a:endParaRPr lang="en-GB" sz="4900" dirty="0">
              <a:solidFill>
                <a:srgbClr val="FFC000"/>
              </a:solidFill>
            </a:endParaRPr>
          </a:p>
          <a:p>
            <a:pPr lvl="0"/>
            <a:r>
              <a:rPr lang="en-GB" sz="4900" dirty="0"/>
              <a:t>Learn from placements.            Reflect on my experiences. </a:t>
            </a:r>
          </a:p>
          <a:p>
            <a:pPr lvl="0"/>
            <a:r>
              <a:rPr lang="en-GB" sz="4900" dirty="0"/>
              <a:t>Seek feedback from experienced professionals. </a:t>
            </a:r>
          </a:p>
          <a:p>
            <a:pPr lvl="0"/>
            <a:r>
              <a:rPr lang="en-GB" sz="4900" dirty="0"/>
              <a:t>Attend further training. (Skills for Care, 2024; Cottrell, 2017)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4969565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47E08FC0-BA7B-635A-BF2D-AB74C6EBBF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1412" y="110518"/>
            <a:ext cx="9905998" cy="1478570"/>
          </a:xfrm>
        </p:spPr>
        <p:txBody>
          <a:bodyPr/>
          <a:lstStyle/>
          <a:p>
            <a:r>
              <a:rPr lang="en-GB" dirty="0"/>
              <a:t>                 </a:t>
            </a:r>
            <a:br>
              <a:rPr lang="en-GB" dirty="0"/>
            </a:br>
            <a:r>
              <a:rPr lang="en-GB" dirty="0"/>
              <a:t>                           </a:t>
            </a:r>
            <a:r>
              <a:rPr lang="en-GB" sz="2000" b="1" dirty="0">
                <a:solidFill>
                  <a:schemeClr val="bg2">
                    <a:lumMod val="50000"/>
                  </a:schemeClr>
                </a:solidFill>
                <a:latin typeface="+mn-lt"/>
              </a:rPr>
              <a:t>conclusion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7B5FA7C-1818-4244-3A95-F0D83F917C3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34545" y="1589088"/>
            <a:ext cx="9905999" cy="3541714"/>
          </a:xfrm>
        </p:spPr>
        <p:txBody>
          <a:bodyPr>
            <a:normAutofit/>
          </a:bodyPr>
          <a:lstStyle/>
          <a:p>
            <a:pPr lvl="0">
              <a:buClr>
                <a:schemeClr val="bg2">
                  <a:lumMod val="75000"/>
                </a:schemeClr>
              </a:buClr>
              <a:buFont typeface="Wingdings" panose="05000000000000000000" pitchFamily="2" charset="2"/>
              <a:buChar char="Ø"/>
            </a:pPr>
            <a:r>
              <a:rPr lang="en-GB" dirty="0"/>
              <a:t>Problem-solving is an essential professional skill. </a:t>
            </a:r>
          </a:p>
          <a:p>
            <a:pPr lvl="0">
              <a:buClr>
                <a:schemeClr val="bg2">
                  <a:lumMod val="75000"/>
                </a:schemeClr>
              </a:buClr>
              <a:buFont typeface="Wingdings" panose="05000000000000000000" pitchFamily="2" charset="2"/>
              <a:buChar char="Ø"/>
            </a:pPr>
            <a:r>
              <a:rPr lang="en-GB" dirty="0"/>
              <a:t>It supports safe, effective and person-centred care. </a:t>
            </a:r>
          </a:p>
          <a:p>
            <a:pPr lvl="0">
              <a:buClr>
                <a:schemeClr val="bg2">
                  <a:lumMod val="75000"/>
                </a:schemeClr>
              </a:buClr>
              <a:buFont typeface="Wingdings" panose="05000000000000000000" pitchFamily="2" charset="2"/>
              <a:buChar char="Ø"/>
            </a:pPr>
            <a:r>
              <a:rPr lang="en-GB" dirty="0"/>
              <a:t>The Fishbone Diagram helps identify the root causes of problems. </a:t>
            </a:r>
          </a:p>
          <a:p>
            <a:pPr lvl="0">
              <a:buClr>
                <a:schemeClr val="bg2">
                  <a:lumMod val="75000"/>
                </a:schemeClr>
              </a:buClr>
              <a:buFont typeface="Wingdings" panose="05000000000000000000" pitchFamily="2" charset="2"/>
              <a:buChar char="Ø"/>
            </a:pPr>
            <a:r>
              <a:rPr lang="en-GB" dirty="0"/>
              <a:t>Good problem-solving improves teamwork, patient safety and quality of care. </a:t>
            </a:r>
          </a:p>
          <a:p>
            <a:pPr lvl="0">
              <a:buClr>
                <a:schemeClr val="bg2">
                  <a:lumMod val="75000"/>
                </a:schemeClr>
              </a:buClr>
              <a:buFont typeface="Wingdings" panose="05000000000000000000" pitchFamily="2" charset="2"/>
              <a:buChar char="Ø"/>
            </a:pPr>
            <a:r>
              <a:rPr lang="en-GB" dirty="0"/>
              <a:t>I will continue developing this skill throughout my professional career.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6207968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4EDC99-F9F0-DC84-B13D-9BAEF8120D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                  </a:t>
            </a:r>
            <a:br>
              <a:rPr lang="en-GB" dirty="0"/>
            </a:br>
            <a:r>
              <a:rPr lang="en-GB" dirty="0"/>
              <a:t>                           </a:t>
            </a:r>
            <a:r>
              <a:rPr lang="en-GB" dirty="0" err="1">
                <a:solidFill>
                  <a:schemeClr val="bg2">
                    <a:lumMod val="75000"/>
                  </a:schemeClr>
                </a:solidFill>
              </a:rPr>
              <a:t>REferences</a:t>
            </a:r>
            <a:endParaRPr lang="en-GB" dirty="0">
              <a:solidFill>
                <a:schemeClr val="bg2">
                  <a:lumMod val="75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4FE6F0-ADDC-E639-4EC3-0F34550D440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/>
              <a:t>Cottrell, S. (2017) Critical Thinking Skills: Effective Analysis, Argument and Reflection. 3rd </a:t>
            </a:r>
            <a:r>
              <a:rPr lang="en-GB" dirty="0" err="1"/>
              <a:t>edn</a:t>
            </a:r>
            <a:r>
              <a:rPr lang="en-GB" dirty="0"/>
              <a:t>. London: Palgrave. Available at: </a:t>
            </a:r>
            <a:r>
              <a:rPr lang="en-GB" dirty="0">
                <a:hlinkClick r:id="rId2"/>
              </a:rPr>
              <a:t>Bloomsbury Academic</a:t>
            </a:r>
            <a:r>
              <a:rPr lang="en-GB" dirty="0"/>
              <a:t> (Accessed: 18 July 2026). </a:t>
            </a:r>
          </a:p>
          <a:p>
            <a:pPr marL="0" indent="0">
              <a:buNone/>
            </a:pPr>
            <a:r>
              <a:rPr lang="en-GB" dirty="0"/>
              <a:t>Ishikawa, K. (1986) Guide to Quality Control. 2nd rev. </a:t>
            </a:r>
            <a:r>
              <a:rPr lang="en-GB" dirty="0" err="1"/>
              <a:t>edn</a:t>
            </a:r>
            <a:r>
              <a:rPr lang="en-GB" dirty="0"/>
              <a:t>. Tokyo: Asian Productivity Organization. Available at: </a:t>
            </a:r>
            <a:r>
              <a:rPr lang="en-GB" dirty="0">
                <a:hlinkClick r:id="rId3"/>
              </a:rPr>
              <a:t>Open Library – Guide to Quality Control</a:t>
            </a:r>
            <a:r>
              <a:rPr lang="en-GB" dirty="0"/>
              <a:t> (Accessed: 18 July 2026). </a:t>
            </a:r>
          </a:p>
          <a:p>
            <a:pPr marL="0" indent="0">
              <a:buNone/>
            </a:pPr>
            <a:r>
              <a:rPr lang="en-GB" dirty="0"/>
              <a:t>Skills for Care (2024) What core skills do I need to work in social care? Available at: </a:t>
            </a:r>
            <a:r>
              <a:rPr lang="en-GB" dirty="0">
                <a:hlinkClick r:id="rId4"/>
              </a:rPr>
              <a:t>https://www.skillsforcare.org.uk/Documents/Recruitment-and-retention/Careers-in-care/What-core-skills-do-I-need-to-work-in-social-care.pdf</a:t>
            </a:r>
            <a:r>
              <a:rPr lang="en-GB" dirty="0"/>
              <a:t> (Accessed: 18 July 2026).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7991244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ircuit">
  <a:themeElements>
    <a:clrScheme name="Circuit">
      <a:dk1>
        <a:sysClr val="windowText" lastClr="000000"/>
      </a:dk1>
      <a:lt1>
        <a:sysClr val="window" lastClr="FFFFFF"/>
      </a:lt1>
      <a:dk2>
        <a:srgbClr val="134770"/>
      </a:dk2>
      <a:lt2>
        <a:srgbClr val="82FFFF"/>
      </a:lt2>
      <a:accent1>
        <a:srgbClr val="9ACD4C"/>
      </a:accent1>
      <a:accent2>
        <a:srgbClr val="FAA93A"/>
      </a:accent2>
      <a:accent3>
        <a:srgbClr val="D35940"/>
      </a:accent3>
      <a:accent4>
        <a:srgbClr val="B258D3"/>
      </a:accent4>
      <a:accent5>
        <a:srgbClr val="63A0CC"/>
      </a:accent5>
      <a:accent6>
        <a:srgbClr val="8AC4A7"/>
      </a:accent6>
      <a:hlink>
        <a:srgbClr val="B8FA56"/>
      </a:hlink>
      <a:folHlink>
        <a:srgbClr val="7AF8CC"/>
      </a:folHlink>
    </a:clrScheme>
    <a:fontScheme name="Circui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ircuit">
      <a:fillStyleLst>
        <a:solidFill>
          <a:schemeClr val="phClr"/>
        </a:solidFill>
        <a:gradFill rotWithShape="1">
          <a:gsLst>
            <a:gs pos="0">
              <a:schemeClr val="phClr">
                <a:tint val="58000"/>
                <a:satMod val="108000"/>
                <a:lumMod val="110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040000" scaled="0"/>
        </a:gradFill>
        <a:gradFill rotWithShape="1">
          <a:gsLst>
            <a:gs pos="0">
              <a:schemeClr val="phClr">
                <a:tint val="94000"/>
                <a:satMod val="105000"/>
                <a:lumMod val="102000"/>
              </a:schemeClr>
            </a:gs>
            <a:gs pos="100000">
              <a:schemeClr val="phClr">
                <a:shade val="74000"/>
                <a:satMod val="128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94000"/>
                <a:satMod val="148000"/>
                <a:lumMod val="150000"/>
              </a:schemeClr>
            </a:gs>
            <a:gs pos="100000">
              <a:schemeClr val="phClr">
                <a:shade val="92000"/>
                <a:hueMod val="104000"/>
                <a:satMod val="140000"/>
                <a:lumMod val="68000"/>
              </a:schemeClr>
            </a:gs>
          </a:gsLst>
          <a:lin ang="5040000" scaled="0"/>
        </a:gradFill>
        <a:blipFill>
          <a:blip xmlns:r="http://schemas.openxmlformats.org/officeDocument/2006/relationships" r:embed="rId1">
            <a:duotone>
              <a:schemeClr val="phClr">
                <a:shade val="88000"/>
                <a:hueMod val="106000"/>
                <a:satMod val="140000"/>
                <a:lumMod val="54000"/>
              </a:schemeClr>
              <a:schemeClr val="phClr">
                <a:tint val="98000"/>
                <a:hueMod val="90000"/>
                <a:satMod val="150000"/>
                <a:lumMod val="16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ircuit" id="{0AC2F7E7-15F5-431C-B2A2-456FE929F56C}" vid="{0911B802-464C-4241-8DD9-B60FF88E379F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0C4E9246EAD664A9A522726E403CA17" ma:contentTypeVersion="5" ma:contentTypeDescription="Create a new document." ma:contentTypeScope="" ma:versionID="90b17fc5e32adf90df888e8b000152e1">
  <xsd:schema xmlns:xsd="http://www.w3.org/2001/XMLSchema" xmlns:xs="http://www.w3.org/2001/XMLSchema" xmlns:p="http://schemas.microsoft.com/office/2006/metadata/properties" xmlns:ns3="b4f9f7ee-5770-4a14-8925-17f3d16e50b7" targetNamespace="http://schemas.microsoft.com/office/2006/metadata/properties" ma:root="true" ma:fieldsID="bc29681e364018ce8923ea67e9a33e5c" ns3:_="">
    <xsd:import namespace="b4f9f7ee-5770-4a14-8925-17f3d16e50b7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4f9f7ee-5770-4a14-8925-17f3d16e50b7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b4f9f7ee-5770-4a14-8925-17f3d16e50b7" xsi:nil="true"/>
  </documentManagement>
</p:properties>
</file>

<file path=customXml/itemProps1.xml><?xml version="1.0" encoding="utf-8"?>
<ds:datastoreItem xmlns:ds="http://schemas.openxmlformats.org/officeDocument/2006/customXml" ds:itemID="{F093F232-C207-4E6B-8BE1-4FBD604288A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b4f9f7ee-5770-4a14-8925-17f3d16e50b7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A1E92839-FAB2-4C52-94E3-D98B9ABFAF8D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8F2844B6-E51F-443C-8F0A-42BEC2E1B6F4}">
  <ds:schemaRefs>
    <ds:schemaRef ds:uri="http://schemas.microsoft.com/office/2006/metadata/properties"/>
    <ds:schemaRef ds:uri="http://schemas.openxmlformats.org/package/2006/metadata/core-properties"/>
    <ds:schemaRef ds:uri="http://schemas.microsoft.com/office/2006/documentManagement/types"/>
    <ds:schemaRef ds:uri="http://purl.org/dc/terms/"/>
    <ds:schemaRef ds:uri="http://purl.org/dc/dcmitype/"/>
    <ds:schemaRef ds:uri="http://www.w3.org/XML/1998/namespace"/>
    <ds:schemaRef ds:uri="b4f9f7ee-5770-4a14-8925-17f3d16e50b7"/>
    <ds:schemaRef ds:uri="http://purl.org/dc/elements/1.1/"/>
    <ds:schemaRef ds:uri="http://schemas.microsoft.com/office/infopath/2007/PartnerControl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TM04033919[[fn=Circuit]]</Template>
  <TotalTime>1007</TotalTime>
  <Words>715</Words>
  <Application>Microsoft Office PowerPoint</Application>
  <PresentationFormat>Widescreen</PresentationFormat>
  <Paragraphs>99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4" baseType="lpstr">
      <vt:lpstr>Aptos</vt:lpstr>
      <vt:lpstr>Arial</vt:lpstr>
      <vt:lpstr>Times New Roman</vt:lpstr>
      <vt:lpstr>Tw Cen MT</vt:lpstr>
      <vt:lpstr>Wingdings</vt:lpstr>
      <vt:lpstr>Circuit</vt:lpstr>
      <vt:lpstr>PowerPoint Presentation</vt:lpstr>
      <vt:lpstr>PowerPoint Presentation</vt:lpstr>
      <vt:lpstr>INTRODUCTION</vt:lpstr>
      <vt:lpstr>PowerPoint Presentation</vt:lpstr>
      <vt:lpstr>PowerPoint Presentation</vt:lpstr>
      <vt:lpstr>HOW DOES THIS SKILL SUPPORT MY FUTURE CAREER? </vt:lpstr>
      <vt:lpstr>                                             conclusion</vt:lpstr>
      <vt:lpstr>                                               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Snejana Radu (2512090)</dc:creator>
  <cp:lastModifiedBy>Snejana Radu (2512090)</cp:lastModifiedBy>
  <cp:revision>1</cp:revision>
  <dcterms:created xsi:type="dcterms:W3CDTF">2026-07-13T09:15:59Z</dcterms:created>
  <dcterms:modified xsi:type="dcterms:W3CDTF">2026-07-18T14:59:53Z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0x01010060C4E9246EAD664A9A522726E403CA17</vt:lpwstr>
  </property>
</Properties>
</file>