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5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6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6" r:id="rId7"/>
    <p:sldMasterId id="2147483660" r:id="rId8"/>
    <p:sldMasterId id="2147483661" r:id="rId9"/>
    <p:sldMasterId id="2147483666" r:id="rId10"/>
  </p:sldMasterIdLst>
  <p:notesMasterIdLst>
    <p:notesMasterId r:id="rId24"/>
  </p:notesMasterIdLst>
  <p:sldIdLst>
    <p:sldId id="719" r:id="rId11"/>
    <p:sldId id="792" r:id="rId12"/>
    <p:sldId id="799" r:id="rId13"/>
    <p:sldId id="798" r:id="rId14"/>
    <p:sldId id="800" r:id="rId15"/>
    <p:sldId id="801" r:id="rId16"/>
    <p:sldId id="796" r:id="rId17"/>
    <p:sldId id="802" r:id="rId18"/>
    <p:sldId id="803" r:id="rId19"/>
    <p:sldId id="797" r:id="rId20"/>
    <p:sldId id="804" r:id="rId21"/>
    <p:sldId id="805" r:id="rId22"/>
    <p:sldId id="732" r:id="rId23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AA4900-3FAB-4380-B852-D59AE7D06147}" v="9" dt="2026-03-17T15:37:46.0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delMainMaster">
      <pc:chgData name="Jenifer Prince Devaraj" userId="c3fb109c-09d1-42a6-93f4-69472d709861" providerId="ADAL" clId="{09A26AFE-3578-4143-B1B0-81DF391638B0}" dt="2026-03-17T15:37:46.080" v="119"/>
      <pc:docMkLst>
        <pc:docMk/>
      </pc:docMkLst>
      <pc:sldChg chg="del">
        <pc:chgData name="Jenifer Prince Devaraj" userId="c3fb109c-09d1-42a6-93f4-69472d709861" providerId="ADAL" clId="{09A26AFE-3578-4143-B1B0-81DF391638B0}" dt="2026-03-17T15:29:53.042" v="0" actId="47"/>
        <pc:sldMkLst>
          <pc:docMk/>
          <pc:sldMk cId="516702989" sldId="775"/>
        </pc:sldMkLst>
      </pc:sldChg>
      <pc:sldChg chg="del">
        <pc:chgData name="Jenifer Prince Devaraj" userId="c3fb109c-09d1-42a6-93f4-69472d709861" providerId="ADAL" clId="{09A26AFE-3578-4143-B1B0-81DF391638B0}" dt="2026-03-17T15:29:53.899" v="1" actId="47"/>
        <pc:sldMkLst>
          <pc:docMk/>
          <pc:sldMk cId="3920065789" sldId="777"/>
        </pc:sldMkLst>
      </pc:sldChg>
      <pc:sldChg chg="del">
        <pc:chgData name="Jenifer Prince Devaraj" userId="c3fb109c-09d1-42a6-93f4-69472d709861" providerId="ADAL" clId="{09A26AFE-3578-4143-B1B0-81DF391638B0}" dt="2026-03-17T15:29:54.839" v="2" actId="47"/>
        <pc:sldMkLst>
          <pc:docMk/>
          <pc:sldMk cId="1346418976" sldId="782"/>
        </pc:sldMkLst>
      </pc:sldChg>
      <pc:sldChg chg="addSp delSp modSp mod">
        <pc:chgData name="Jenifer Prince Devaraj" userId="c3fb109c-09d1-42a6-93f4-69472d709861" providerId="ADAL" clId="{09A26AFE-3578-4143-B1B0-81DF391638B0}" dt="2026-03-17T15:37:01.530" v="101" actId="1076"/>
        <pc:sldMkLst>
          <pc:docMk/>
          <pc:sldMk cId="3392337256" sldId="792"/>
        </pc:sldMkLst>
        <pc:spChg chg="mod">
          <ac:chgData name="Jenifer Prince Devaraj" userId="c3fb109c-09d1-42a6-93f4-69472d709861" providerId="ADAL" clId="{09A26AFE-3578-4143-B1B0-81DF391638B0}" dt="2026-03-17T15:32:45.154" v="57" actId="20577"/>
          <ac:spMkLst>
            <pc:docMk/>
            <pc:sldMk cId="3392337256" sldId="792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9A26AFE-3578-4143-B1B0-81DF391638B0}" dt="2026-03-17T15:35:53.621" v="84"/>
          <ac:spMkLst>
            <pc:docMk/>
            <pc:sldMk cId="3392337256" sldId="792"/>
            <ac:spMk id="7" creationId="{0E7B2B95-6AFE-9A30-146B-E4A111C7A342}"/>
          </ac:spMkLst>
        </pc:spChg>
        <pc:spChg chg="mod">
          <ac:chgData name="Jenifer Prince Devaraj" userId="c3fb109c-09d1-42a6-93f4-69472d709861" providerId="ADAL" clId="{09A26AFE-3578-4143-B1B0-81DF391638B0}" dt="2026-03-17T15:36:55.114" v="99" actId="179"/>
          <ac:spMkLst>
            <pc:docMk/>
            <pc:sldMk cId="3392337256" sldId="792"/>
            <ac:spMk id="15" creationId="{85B9DB09-AFF2-ED26-610C-81DB3EC95191}"/>
          </ac:spMkLst>
        </pc:spChg>
        <pc:graphicFrameChg chg="add mod">
          <ac:chgData name="Jenifer Prince Devaraj" userId="c3fb109c-09d1-42a6-93f4-69472d709861" providerId="ADAL" clId="{09A26AFE-3578-4143-B1B0-81DF391638B0}" dt="2026-03-17T15:35:52.404" v="83"/>
          <ac:graphicFrameMkLst>
            <pc:docMk/>
            <pc:sldMk cId="3392337256" sldId="792"/>
            <ac:graphicFrameMk id="6" creationId="{1A5C6AEF-DE52-1A22-C3C9-D46DA4B6A953}"/>
          </ac:graphicFrameMkLst>
        </pc:graphicFrameChg>
        <pc:graphicFrameChg chg="add del mod modGraphic">
          <ac:chgData name="Jenifer Prince Devaraj" userId="c3fb109c-09d1-42a6-93f4-69472d709861" providerId="ADAL" clId="{09A26AFE-3578-4143-B1B0-81DF391638B0}" dt="2026-03-17T15:36:26.609" v="93" actId="478"/>
          <ac:graphicFrameMkLst>
            <pc:docMk/>
            <pc:sldMk cId="3392337256" sldId="792"/>
            <ac:graphicFrameMk id="8" creationId="{01F476B1-17E0-0166-BF9E-E3608DFB04DC}"/>
          </ac:graphicFrameMkLst>
        </pc:graphicFrameChg>
        <pc:picChg chg="add mod">
          <ac:chgData name="Jenifer Prince Devaraj" userId="c3fb109c-09d1-42a6-93f4-69472d709861" providerId="ADAL" clId="{09A26AFE-3578-4143-B1B0-81DF391638B0}" dt="2026-03-17T15:37:01.530" v="101" actId="1076"/>
          <ac:picMkLst>
            <pc:docMk/>
            <pc:sldMk cId="3392337256" sldId="792"/>
            <ac:picMk id="10" creationId="{60B9F27E-A4D9-2BF5-D595-7A670B942B3A}"/>
          </ac:picMkLst>
        </pc:picChg>
      </pc:sldChg>
      <pc:sldChg chg="del">
        <pc:chgData name="Jenifer Prince Devaraj" userId="c3fb109c-09d1-42a6-93f4-69472d709861" providerId="ADAL" clId="{09A26AFE-3578-4143-B1B0-81DF391638B0}" dt="2026-03-17T15:32:51.898" v="59" actId="47"/>
        <pc:sldMkLst>
          <pc:docMk/>
          <pc:sldMk cId="626046052" sldId="794"/>
        </pc:sldMkLst>
      </pc:sldChg>
      <pc:sldChg chg="modSp add del mod">
        <pc:chgData name="Jenifer Prince Devaraj" userId="c3fb109c-09d1-42a6-93f4-69472d709861" providerId="ADAL" clId="{09A26AFE-3578-4143-B1B0-81DF391638B0}" dt="2026-03-17T15:32:50.619" v="58" actId="47"/>
        <pc:sldMkLst>
          <pc:docMk/>
          <pc:sldMk cId="2970696899" sldId="795"/>
        </pc:sldMkLst>
        <pc:spChg chg="mod">
          <ac:chgData name="Jenifer Prince Devaraj" userId="c3fb109c-09d1-42a6-93f4-69472d709861" providerId="ADAL" clId="{09A26AFE-3578-4143-B1B0-81DF391638B0}" dt="2026-03-17T15:30:47.684" v="8" actId="20577"/>
          <ac:spMkLst>
            <pc:docMk/>
            <pc:sldMk cId="2970696899" sldId="795"/>
            <ac:spMk id="4" creationId="{BEA2A6B1-6B90-B9C6-52DD-ADABC4486258}"/>
          </ac:spMkLst>
        </pc:spChg>
        <pc:spChg chg="mod">
          <ac:chgData name="Jenifer Prince Devaraj" userId="c3fb109c-09d1-42a6-93f4-69472d709861" providerId="ADAL" clId="{09A26AFE-3578-4143-B1B0-81DF391638B0}" dt="2026-03-17T15:31:39.217" v="19" actId="12"/>
          <ac:spMkLst>
            <pc:docMk/>
            <pc:sldMk cId="2970696899" sldId="795"/>
            <ac:spMk id="15" creationId="{96A90D34-EDE9-82B9-2AFA-D9B0D77C1691}"/>
          </ac:spMkLst>
        </pc:spChg>
      </pc:sldChg>
      <pc:sldChg chg="addSp modSp add mod">
        <pc:chgData name="Jenifer Prince Devaraj" userId="c3fb109c-09d1-42a6-93f4-69472d709861" providerId="ADAL" clId="{09A26AFE-3578-4143-B1B0-81DF391638B0}" dt="2026-03-17T15:37:46.080" v="119"/>
        <pc:sldMkLst>
          <pc:docMk/>
          <pc:sldMk cId="2219561924" sldId="796"/>
        </pc:sldMkLst>
        <pc:spChg chg="mod">
          <ac:chgData name="Jenifer Prince Devaraj" userId="c3fb109c-09d1-42a6-93f4-69472d709861" providerId="ADAL" clId="{09A26AFE-3578-4143-B1B0-81DF391638B0}" dt="2026-03-17T15:32:13.660" v="36" actId="20577"/>
          <ac:spMkLst>
            <pc:docMk/>
            <pc:sldMk cId="2219561924" sldId="796"/>
            <ac:spMk id="4" creationId="{56050245-57D2-418E-45B9-C9187D3F05B8}"/>
          </ac:spMkLst>
        </pc:spChg>
        <pc:spChg chg="mod">
          <ac:chgData name="Jenifer Prince Devaraj" userId="c3fb109c-09d1-42a6-93f4-69472d709861" providerId="ADAL" clId="{09A26AFE-3578-4143-B1B0-81DF391638B0}" dt="2026-03-17T15:37:19.537" v="111" actId="179"/>
          <ac:spMkLst>
            <pc:docMk/>
            <pc:sldMk cId="2219561924" sldId="796"/>
            <ac:spMk id="15" creationId="{6D4AB61E-01E4-2F1F-986E-92F28901AC3B}"/>
          </ac:spMkLst>
        </pc:spChg>
        <pc:picChg chg="add mod">
          <ac:chgData name="Jenifer Prince Devaraj" userId="c3fb109c-09d1-42a6-93f4-69472d709861" providerId="ADAL" clId="{09A26AFE-3578-4143-B1B0-81DF391638B0}" dt="2026-03-17T15:37:46.080" v="119"/>
          <ac:picMkLst>
            <pc:docMk/>
            <pc:sldMk cId="2219561924" sldId="796"/>
            <ac:picMk id="6" creationId="{A1314E27-DE3F-5AB2-15B4-3EDC27DE800E}"/>
          </ac:picMkLst>
        </pc:picChg>
      </pc:sldChg>
      <pc:sldChg chg="modSp add mod">
        <pc:chgData name="Jenifer Prince Devaraj" userId="c3fb109c-09d1-42a6-93f4-69472d709861" providerId="ADAL" clId="{09A26AFE-3578-4143-B1B0-81DF391638B0}" dt="2026-03-17T15:37:40.703" v="118"/>
        <pc:sldMkLst>
          <pc:docMk/>
          <pc:sldMk cId="903441422" sldId="797"/>
        </pc:sldMkLst>
        <pc:spChg chg="mod">
          <ac:chgData name="Jenifer Prince Devaraj" userId="c3fb109c-09d1-42a6-93f4-69472d709861" providerId="ADAL" clId="{09A26AFE-3578-4143-B1B0-81DF391638B0}" dt="2026-03-17T15:32:57.524" v="62" actId="20577"/>
          <ac:spMkLst>
            <pc:docMk/>
            <pc:sldMk cId="903441422" sldId="797"/>
            <ac:spMk id="4" creationId="{315410C9-AF86-20C4-EF5D-D7ACCF0A8126}"/>
          </ac:spMkLst>
        </pc:spChg>
        <pc:spChg chg="mod">
          <ac:chgData name="Jenifer Prince Devaraj" userId="c3fb109c-09d1-42a6-93f4-69472d709861" providerId="ADAL" clId="{09A26AFE-3578-4143-B1B0-81DF391638B0}" dt="2026-03-17T15:37:40.703" v="118"/>
          <ac:spMkLst>
            <pc:docMk/>
            <pc:sldMk cId="903441422" sldId="797"/>
            <ac:spMk id="15" creationId="{F13641A0-8C40-2C6E-8C17-398845567E2C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7T15:30:03.747" v="3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17T15:30:03.747" v="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  </a:t>
            </a:r>
            <a:r>
              <a:rPr lang="en-GB" b="1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  <a:endParaRPr lang="en-GB" b="1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Counter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6686" y="1877954"/>
            <a:ext cx="10558780" cy="370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RC0 is pressed once, the 7 segments should count up from 1 to 9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177800"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Consider Common Anode 7- Segment display using the hex values given below.</a:t>
            </a:r>
          </a:p>
          <a:p>
            <a:pPr marL="625475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B9F27E-A4D9-2BF5-D595-7A670B942B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040" y="5054101"/>
            <a:ext cx="9783193" cy="76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37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40BB3-94E7-485B-F85E-524C76791F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F9760-DB6A-B45D-1B32-FBC0CE00C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DFEECF-540F-05CE-1673-329C10E32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88408DE-A1E3-3F38-AC6D-11F08748E9D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6A89E1-AE91-C89D-C817-21C80808D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025" y="1613981"/>
            <a:ext cx="4013907" cy="45020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C8FDE3-691D-3B10-AB64-128E3E70DFB5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427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88C46D-BE84-06D5-8B1F-DB4D5CE29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6E292-C458-C8B2-8106-5E4C7C2CB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E4EA06-49B9-0DDA-ACBF-543FA8776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A91AF99-62D3-0DDC-7E23-6F584B976B3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1C52BE-1327-588D-6E16-5B718ED1F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43" y="3429000"/>
            <a:ext cx="2998889" cy="128732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417D9D3-3CDA-990F-E832-DBEC10849818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E15826E-2D40-DE31-8422-406AAAD09F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514" y="1471575"/>
            <a:ext cx="2998889" cy="507570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74DA44C-6D36-C1C1-3A9F-A0FD6A8E04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0882" y="1660147"/>
            <a:ext cx="2449485" cy="2802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044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59E81-C18C-2E5E-1081-FB1113E6F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C41A-43D7-DCA8-E7D9-FFD333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CEC3EF-62C1-415E-7BA0-928062C80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344AE7C-F846-382D-8D02-64A8E9214A6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9213F1-3A67-0ED6-8ADB-1076D47DBF46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752E06-CE2D-55E4-8A34-33B723F92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8071" y="1846239"/>
            <a:ext cx="3961406" cy="4620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580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7F3B4-C843-9FDD-03EE-7B8C3DB70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B51F9-F57D-939C-D04E-CD92DD58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1B9C11-AD2A-3BB8-9B17-21736C196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4619B59-406B-16C3-C73C-ADFD977A335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1667D14-894A-921C-891C-096AA97CA378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1B79B9-C0E1-693F-AEB5-65164EAD0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4232" y="2206101"/>
            <a:ext cx="4398232" cy="38566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AA55267-89F9-417D-FBC4-BBADCB20E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5989" y="2601157"/>
            <a:ext cx="3812958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077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5921DB-BC6E-F93B-D326-61DCD5F37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30EBA-F3CC-E6A9-6807-2B56DF6CE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18D683-F682-38D3-5A78-7DD0A802B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4AB61E-01E4-2F1F-986E-92F28901AC3B}"/>
              </a:ext>
            </a:extLst>
          </p:cNvPr>
          <p:cNvSpPr txBox="1"/>
          <p:nvPr/>
        </p:nvSpPr>
        <p:spPr>
          <a:xfrm>
            <a:off x="506686" y="1877954"/>
            <a:ext cx="10558780" cy="370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 down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RC7 is pressed once, the 7 segments should count down from 9 to 1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266700"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Consider Common Anode 7- Segment display using the hex values given below.</a:t>
            </a:r>
          </a:p>
          <a:p>
            <a:pPr marL="625475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BCE0A9-B97A-ADF7-8ED6-06F7F9B5D18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050245-57D2-418E-45B9-C9187D3F05B8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314E27-DE3F-5AB2-15B4-3EDC27DE8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040" y="5054101"/>
            <a:ext cx="9783193" cy="76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561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99C31-75B0-F9A8-D217-AAB7CC641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16EEA-1AA4-E43A-14EC-603C7CCA1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85D021-D340-4011-6991-D312E38E6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27DC2A5-BE7C-2D6D-55B4-9A30F68F7D2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12A6DB-7F94-3E9E-93CC-BE06A42409C4}"/>
              </a:ext>
            </a:extLst>
          </p:cNvPr>
          <p:cNvSpPr txBox="1"/>
          <p:nvPr/>
        </p:nvSpPr>
        <p:spPr>
          <a:xfrm>
            <a:off x="80274" y="1075372"/>
            <a:ext cx="68884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Program 1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Hints</a:t>
            </a:r>
          </a:p>
          <a:p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Program 1, the hex values what is considered in Program 1 should be given in reversed order</a:t>
            </a:r>
          </a:p>
        </p:txBody>
      </p:sp>
    </p:spTree>
    <p:extLst>
      <p:ext uri="{BB962C8B-B14F-4D97-AF65-F5344CB8AC3E}">
        <p14:creationId xmlns:p14="http://schemas.microsoft.com/office/powerpoint/2010/main" val="2150214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84022-A108-2BC2-D8D3-6B936BAA8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3588-3106-984C-1F88-D3AB4DE3F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D7A6D5-3EE4-F298-BAC4-374588346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A881AEA-79D3-BA6E-E3BB-13A64AF09A9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41820D-7D81-3DC3-1877-44DBE3B82AAA}"/>
              </a:ext>
            </a:extLst>
          </p:cNvPr>
          <p:cNvSpPr txBox="1"/>
          <p:nvPr/>
        </p:nvSpPr>
        <p:spPr>
          <a:xfrm>
            <a:off x="80274" y="1075372"/>
            <a:ext cx="72659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Program 2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Hints</a:t>
            </a:r>
          </a:p>
          <a:p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Program 2, use loop and change the values instead of what is written in Program 2</a:t>
            </a:r>
          </a:p>
          <a:p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That is,</a:t>
            </a:r>
          </a:p>
          <a:p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nn-NO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for(i = 10; i &gt;0; i--)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517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CA729-3271-D3AE-9581-7CE257770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F6E1-D50E-10E5-1272-043A8E747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1E90B-A127-801A-2F5F-52B5AF22D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3641A0-8C40-2C6E-8C17-398845567E2C}"/>
              </a:ext>
            </a:extLst>
          </p:cNvPr>
          <p:cNvSpPr txBox="1"/>
          <p:nvPr/>
        </p:nvSpPr>
        <p:spPr>
          <a:xfrm>
            <a:off x="506686" y="1877954"/>
            <a:ext cx="10558780" cy="4932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up-down counter using 7- Segment Display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RC0 is pressed once, the 7 segments should count up from 1 to 9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RC7 is pressed once, the 7 segments should count down from 9 to 1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177800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790773E-1790-D0C6-7781-8DDCFB141A4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5410C9-AF86-20C4-EF5D-D7ACCF0A8126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</p:spTree>
    <p:extLst>
      <p:ext uri="{BB962C8B-B14F-4D97-AF65-F5344CB8AC3E}">
        <p14:creationId xmlns:p14="http://schemas.microsoft.com/office/powerpoint/2010/main" val="903441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4824C5-6D5B-BA92-9B8F-76D548FE9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23977-D13C-7F15-31A9-B2C81E157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4BBAD-A7D9-08AA-CE65-0144DC367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F7EE4F-1C5D-29E0-8AC7-D227484597E5}"/>
              </a:ext>
            </a:extLst>
          </p:cNvPr>
          <p:cNvSpPr txBox="1"/>
          <p:nvPr/>
        </p:nvSpPr>
        <p:spPr>
          <a:xfrm>
            <a:off x="484492" y="2148723"/>
            <a:ext cx="10558780" cy="40094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Hints</a:t>
            </a:r>
          </a:p>
          <a:p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Program 1,</a:t>
            </a:r>
          </a:p>
          <a:p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hex values what is considered in Program 1 to count 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hex values what is considered in Program 1 should be given in reversed order to count down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if(input(SW1)) for up counter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else if(input(SW2)) for down counter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else </a:t>
            </a:r>
            <a:r>
              <a:rPr lang="en-GB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(0XFF) to make the 7 segments Off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7800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B317920-F7EA-C6AA-3F8C-070FA2565BF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721C7D-6FF6-8021-3287-2C73082455DE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</p:spTree>
    <p:extLst>
      <p:ext uri="{BB962C8B-B14F-4D97-AF65-F5344CB8AC3E}">
        <p14:creationId xmlns:p14="http://schemas.microsoft.com/office/powerpoint/2010/main" val="2331646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CC27D-52CE-B390-423E-DEB680768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0B0B6-5E43-97FD-8FBB-CAEA6335F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6F85F7-752B-0A9A-A74A-FCCBD8D77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F129777-E130-F5D9-A595-7F0B42AE62B8}"/>
              </a:ext>
            </a:extLst>
          </p:cNvPr>
          <p:cNvSpPr txBox="1"/>
          <p:nvPr/>
        </p:nvSpPr>
        <p:spPr>
          <a:xfrm>
            <a:off x="484492" y="2148723"/>
            <a:ext cx="10558780" cy="370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Hints</a:t>
            </a:r>
          </a:p>
          <a:p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Program 2,</a:t>
            </a:r>
          </a:p>
          <a:p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if(input(SW1)) for up counter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Program 2 to count up ..that is , </a:t>
            </a:r>
            <a:r>
              <a:rPr lang="nn-NO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for(i = 0; i &lt;10; i++)</a:t>
            </a:r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else if(input(SW2)) for down counter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Program 2 to count up ..that is , </a:t>
            </a:r>
            <a:r>
              <a:rPr lang="nn-NO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for(i = 10; i &gt;0; i--) (in reverse)</a:t>
            </a:r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Use else </a:t>
            </a:r>
            <a:r>
              <a:rPr lang="en-GB" sz="2000" b="1" dirty="0" err="1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20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(0XFF) to make the 7 segments Off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7800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FAF857D-DABC-1362-7880-43F4F3FB903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8DC34-C6C3-4DA5-CF04-15E40B694A21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</p:spTree>
    <p:extLst>
      <p:ext uri="{BB962C8B-B14F-4D97-AF65-F5344CB8AC3E}">
        <p14:creationId xmlns:p14="http://schemas.microsoft.com/office/powerpoint/2010/main" val="231554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2528</TotalTime>
  <Words>725</Words>
  <Application>Microsoft Office PowerPoint</Application>
  <PresentationFormat>Widescreen</PresentationFormat>
  <Paragraphs>115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25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200_Subtitle 3</vt:lpstr>
      <vt:lpstr>UWTSD 200_Text 2</vt:lpstr>
      <vt:lpstr>UWTSD 200_Text 4</vt:lpstr>
      <vt:lpstr>UWTSD Logo Variations with Image Behind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22</cp:revision>
  <dcterms:created xsi:type="dcterms:W3CDTF">2021-03-09T15:35:42Z</dcterms:created>
  <dcterms:modified xsi:type="dcterms:W3CDTF">2026-03-24T11:25:55Z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