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3" r:id="rId3"/>
    <p:sldId id="264" r:id="rId4"/>
    <p:sldId id="266" r:id="rId5"/>
    <p:sldId id="267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0CEFF7-E087-4CC0-9F23-8B539619CEC0}" v="127" dt="2026-09-29T22:18:48.9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10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sreen Mubarik (2506382)" userId="9ead6d0d-d342-4931-952c-89153d66c58d" providerId="ADAL" clId="{A712A500-0A1B-43D4-8634-D988CA2EC2BF}"/>
    <pc:docChg chg="modSld">
      <pc:chgData name="Nisreen Mubarik (2506382)" userId="9ead6d0d-d342-4931-952c-89153d66c58d" providerId="ADAL" clId="{A712A500-0A1B-43D4-8634-D988CA2EC2BF}" dt="2026-09-29T22:18:48.973" v="126" actId="20577"/>
      <pc:docMkLst>
        <pc:docMk/>
      </pc:docMkLst>
      <pc:sldChg chg="modSp modAnim">
        <pc:chgData name="Nisreen Mubarik (2506382)" userId="9ead6d0d-d342-4931-952c-89153d66c58d" providerId="ADAL" clId="{A712A500-0A1B-43D4-8634-D988CA2EC2BF}" dt="2026-09-29T22:18:48.973" v="126" actId="20577"/>
        <pc:sldMkLst>
          <pc:docMk/>
          <pc:sldMk cId="1779104152" sldId="256"/>
        </pc:sldMkLst>
        <pc:spChg chg="mod">
          <ac:chgData name="Nisreen Mubarik (2506382)" userId="9ead6d0d-d342-4931-952c-89153d66c58d" providerId="ADAL" clId="{A712A500-0A1B-43D4-8634-D988CA2EC2BF}" dt="2026-09-29T22:18:19.134" v="115" actId="255"/>
          <ac:spMkLst>
            <pc:docMk/>
            <pc:sldMk cId="1779104152" sldId="256"/>
            <ac:spMk id="2" creationId="{EB6A49F2-F048-B614-A177-BFCB6177B451}"/>
          </ac:spMkLst>
        </pc:spChg>
        <pc:spChg chg="mod">
          <ac:chgData name="Nisreen Mubarik (2506382)" userId="9ead6d0d-d342-4931-952c-89153d66c58d" providerId="ADAL" clId="{A712A500-0A1B-43D4-8634-D988CA2EC2BF}" dt="2026-09-29T22:18:48.973" v="126" actId="20577"/>
          <ac:spMkLst>
            <pc:docMk/>
            <pc:sldMk cId="1779104152" sldId="256"/>
            <ac:spMk id="3" creationId="{9CB4703A-F143-0F66-2CBD-470E7EB8824F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EB98CC-D10C-4F45-AB12-EE88AE391288}" type="doc">
      <dgm:prSet loTypeId="urn:microsoft.com/office/officeart/2016/7/layout/VerticalSolidActionList" loCatId="List" qsTypeId="urn:microsoft.com/office/officeart/2005/8/quickstyle/simple1#7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8D4E5C82-771A-4320-BE18-0E41C22F81C1}">
      <dgm:prSet/>
      <dgm:spPr/>
      <dgm:t>
        <a:bodyPr/>
        <a:lstStyle/>
        <a:p>
          <a:r>
            <a:rPr lang="en-US" b="1"/>
            <a:t>Strengths</a:t>
          </a:r>
          <a:endParaRPr lang="en-US"/>
        </a:p>
      </dgm:t>
    </dgm:pt>
    <dgm:pt modelId="{E26E90FC-EBB3-4291-A33D-E8ECDF3C2334}" type="parTrans" cxnId="{65E40EDB-B340-427E-A9FD-CA6BDECD8D67}">
      <dgm:prSet/>
      <dgm:spPr/>
      <dgm:t>
        <a:bodyPr/>
        <a:lstStyle/>
        <a:p>
          <a:endParaRPr lang="en-US"/>
        </a:p>
      </dgm:t>
    </dgm:pt>
    <dgm:pt modelId="{A99E7E25-7E0E-422F-8096-F9AD714722EF}" type="sibTrans" cxnId="{65E40EDB-B340-427E-A9FD-CA6BDECD8D67}">
      <dgm:prSet/>
      <dgm:spPr/>
      <dgm:t>
        <a:bodyPr/>
        <a:lstStyle/>
        <a:p>
          <a:endParaRPr lang="en-US"/>
        </a:p>
      </dgm:t>
    </dgm:pt>
    <dgm:pt modelId="{71C9775C-9E05-4D10-9C07-1F7A6D60BE0A}">
      <dgm:prSet/>
      <dgm:spPr/>
      <dgm:t>
        <a:bodyPr/>
        <a:lstStyle/>
        <a:p>
          <a:r>
            <a:rPr lang="en-US"/>
            <a:t>Good relations with families are developed through empathy and active listening.</a:t>
          </a:r>
        </a:p>
      </dgm:t>
    </dgm:pt>
    <dgm:pt modelId="{E80909A0-D3F2-46D0-AC2E-6610D131F0FC}" type="parTrans" cxnId="{6D0017DC-9964-4F25-A51D-5DBF8BFB6A33}">
      <dgm:prSet/>
      <dgm:spPr/>
      <dgm:t>
        <a:bodyPr/>
        <a:lstStyle/>
        <a:p>
          <a:endParaRPr lang="en-US"/>
        </a:p>
      </dgm:t>
    </dgm:pt>
    <dgm:pt modelId="{D6CE0255-0612-4915-AF35-41FBE0E3DE8A}" type="sibTrans" cxnId="{6D0017DC-9964-4F25-A51D-5DBF8BFB6A33}">
      <dgm:prSet/>
      <dgm:spPr/>
      <dgm:t>
        <a:bodyPr/>
        <a:lstStyle/>
        <a:p>
          <a:endParaRPr lang="en-US"/>
        </a:p>
      </dgm:t>
    </dgm:pt>
    <dgm:pt modelId="{6313CDE3-88B3-4A8A-9853-35D2253E1886}">
      <dgm:prSet/>
      <dgm:spPr/>
      <dgm:t>
        <a:bodyPr/>
        <a:lstStyle/>
        <a:p>
          <a:r>
            <a:rPr lang="en-US"/>
            <a:t>Interpersonal needs of family support, work, teamwork and effective communication.</a:t>
          </a:r>
        </a:p>
      </dgm:t>
    </dgm:pt>
    <dgm:pt modelId="{D8CB704D-7653-42FD-A48A-127CF97541C0}" type="parTrans" cxnId="{552BE635-71D9-4E16-9A89-D0B7F44E2108}">
      <dgm:prSet/>
      <dgm:spPr/>
      <dgm:t>
        <a:bodyPr/>
        <a:lstStyle/>
        <a:p>
          <a:endParaRPr lang="en-US"/>
        </a:p>
      </dgm:t>
    </dgm:pt>
    <dgm:pt modelId="{6D2DE43A-514E-4D1A-B98A-63A7C765741C}" type="sibTrans" cxnId="{552BE635-71D9-4E16-9A89-D0B7F44E2108}">
      <dgm:prSet/>
      <dgm:spPr/>
      <dgm:t>
        <a:bodyPr/>
        <a:lstStyle/>
        <a:p>
          <a:endParaRPr lang="en-US"/>
        </a:p>
      </dgm:t>
    </dgm:pt>
    <dgm:pt modelId="{58BECF87-73A2-4F9A-BF22-551B2A2F2EB6}">
      <dgm:prSet/>
      <dgm:spPr/>
      <dgm:t>
        <a:bodyPr/>
        <a:lstStyle/>
        <a:p>
          <a:r>
            <a:rPr lang="en-US" b="1"/>
            <a:t>Weaknesses</a:t>
          </a:r>
          <a:endParaRPr lang="en-US"/>
        </a:p>
      </dgm:t>
    </dgm:pt>
    <dgm:pt modelId="{C42A6D3C-BC90-4A31-A369-88759D963345}" type="parTrans" cxnId="{A061DABF-C500-4E78-89EE-951F62ADC621}">
      <dgm:prSet/>
      <dgm:spPr/>
      <dgm:t>
        <a:bodyPr/>
        <a:lstStyle/>
        <a:p>
          <a:endParaRPr lang="en-US"/>
        </a:p>
      </dgm:t>
    </dgm:pt>
    <dgm:pt modelId="{C84A9EA0-CC87-4074-B8D8-51E50CE993EF}" type="sibTrans" cxnId="{A061DABF-C500-4E78-89EE-951F62ADC621}">
      <dgm:prSet/>
      <dgm:spPr/>
      <dgm:t>
        <a:bodyPr/>
        <a:lstStyle/>
        <a:p>
          <a:endParaRPr lang="en-US"/>
        </a:p>
      </dgm:t>
    </dgm:pt>
    <dgm:pt modelId="{4E499B1D-3291-4BB0-BC61-2CD7409349B2}">
      <dgm:prSet/>
      <dgm:spPr/>
      <dgm:t>
        <a:bodyPr/>
        <a:lstStyle/>
        <a:p>
          <a:r>
            <a:rPr lang="en-US"/>
            <a:t>Little direct experience of working with children and families.</a:t>
          </a:r>
        </a:p>
      </dgm:t>
    </dgm:pt>
    <dgm:pt modelId="{8E5ACEC2-C128-4239-AE49-CBF683941057}" type="parTrans" cxnId="{B972D642-0E83-43C3-A4FE-1BC9960D837B}">
      <dgm:prSet/>
      <dgm:spPr/>
      <dgm:t>
        <a:bodyPr/>
        <a:lstStyle/>
        <a:p>
          <a:endParaRPr lang="en-US"/>
        </a:p>
      </dgm:t>
    </dgm:pt>
    <dgm:pt modelId="{4BB1A6C9-D7CE-405C-A419-D2ED42485404}" type="sibTrans" cxnId="{B972D642-0E83-43C3-A4FE-1BC9960D837B}">
      <dgm:prSet/>
      <dgm:spPr/>
      <dgm:t>
        <a:bodyPr/>
        <a:lstStyle/>
        <a:p>
          <a:endParaRPr lang="en-US"/>
        </a:p>
      </dgm:t>
    </dgm:pt>
    <dgm:pt modelId="{CCD8F1BE-CE0A-4018-A25B-A6560455C7E9}">
      <dgm:prSet/>
      <dgm:spPr/>
      <dgm:t>
        <a:bodyPr/>
        <a:lstStyle/>
        <a:p>
          <a:r>
            <a:rPr lang="en-US"/>
            <a:t>Difficult to gain more trust and understanding of how to protect knowledge.</a:t>
          </a:r>
        </a:p>
      </dgm:t>
    </dgm:pt>
    <dgm:pt modelId="{877C2519-1E03-4786-A5CD-12BF6551B6D3}" type="parTrans" cxnId="{27E76A47-A3CE-481E-8E09-E2E0BD5D31A3}">
      <dgm:prSet/>
      <dgm:spPr/>
      <dgm:t>
        <a:bodyPr/>
        <a:lstStyle/>
        <a:p>
          <a:endParaRPr lang="en-US"/>
        </a:p>
      </dgm:t>
    </dgm:pt>
    <dgm:pt modelId="{F591D3A3-38DA-4B6F-9650-9A791E86F10E}" type="sibTrans" cxnId="{27E76A47-A3CE-481E-8E09-E2E0BD5D31A3}">
      <dgm:prSet/>
      <dgm:spPr/>
      <dgm:t>
        <a:bodyPr/>
        <a:lstStyle/>
        <a:p>
          <a:endParaRPr lang="en-US"/>
        </a:p>
      </dgm:t>
    </dgm:pt>
    <dgm:pt modelId="{789B6D8C-2753-4C34-A241-F8A1C29B5321}">
      <dgm:prSet/>
      <dgm:spPr/>
      <dgm:t>
        <a:bodyPr/>
        <a:lstStyle/>
        <a:p>
          <a:r>
            <a:rPr lang="en-US" b="1"/>
            <a:t>Opportunities</a:t>
          </a:r>
          <a:endParaRPr lang="en-US"/>
        </a:p>
      </dgm:t>
    </dgm:pt>
    <dgm:pt modelId="{88EED9B5-2CA7-4ADF-B3E6-7ED092235B52}" type="parTrans" cxnId="{21A2F031-738F-4FE9-8FBB-E5AB8F1BE71E}">
      <dgm:prSet/>
      <dgm:spPr/>
      <dgm:t>
        <a:bodyPr/>
        <a:lstStyle/>
        <a:p>
          <a:endParaRPr lang="en-US"/>
        </a:p>
      </dgm:t>
    </dgm:pt>
    <dgm:pt modelId="{A7110387-2AE9-4BD6-851B-28DE965822FC}" type="sibTrans" cxnId="{21A2F031-738F-4FE9-8FBB-E5AB8F1BE71E}">
      <dgm:prSet/>
      <dgm:spPr/>
      <dgm:t>
        <a:bodyPr/>
        <a:lstStyle/>
        <a:p>
          <a:endParaRPr lang="en-US"/>
        </a:p>
      </dgm:t>
    </dgm:pt>
    <dgm:pt modelId="{FD6EB7E5-0DF2-4158-A632-5C54E9F75C4E}">
      <dgm:prSet/>
      <dgm:spPr/>
      <dgm:t>
        <a:bodyPr/>
        <a:lstStyle/>
        <a:p>
          <a:r>
            <a:rPr lang="en-US"/>
            <a:t>Role can be trained in terms of competence.</a:t>
          </a:r>
        </a:p>
      </dgm:t>
    </dgm:pt>
    <dgm:pt modelId="{F1119742-9C77-447C-BBAE-A443CC6FF8AD}" type="parTrans" cxnId="{2A72382B-E993-4387-AA11-C1D1116341A7}">
      <dgm:prSet/>
      <dgm:spPr/>
      <dgm:t>
        <a:bodyPr/>
        <a:lstStyle/>
        <a:p>
          <a:endParaRPr lang="en-US"/>
        </a:p>
      </dgm:t>
    </dgm:pt>
    <dgm:pt modelId="{B52BDC49-6ECF-421B-B68B-A80FDED37B6A}" type="sibTrans" cxnId="{2A72382B-E993-4387-AA11-C1D1116341A7}">
      <dgm:prSet/>
      <dgm:spPr/>
      <dgm:t>
        <a:bodyPr/>
        <a:lstStyle/>
        <a:p>
          <a:endParaRPr lang="en-US"/>
        </a:p>
      </dgm:t>
    </dgm:pt>
    <dgm:pt modelId="{39C7D269-B9AE-475C-BB74-92DC6DEE69B1}">
      <dgm:prSet/>
      <dgm:spPr/>
      <dgm:t>
        <a:bodyPr/>
        <a:lstStyle/>
        <a:p>
          <a:r>
            <a:rPr lang="en-US"/>
            <a:t>Other qualifications can aid them in advancing their career in family support (National Careers Service, n.d.).</a:t>
          </a:r>
        </a:p>
      </dgm:t>
    </dgm:pt>
    <dgm:pt modelId="{820E0E9B-D722-4332-8BDA-B87617776A92}" type="parTrans" cxnId="{7EF49852-9401-42A8-8F9B-98B675FE6BB2}">
      <dgm:prSet/>
      <dgm:spPr/>
      <dgm:t>
        <a:bodyPr/>
        <a:lstStyle/>
        <a:p>
          <a:endParaRPr lang="en-US"/>
        </a:p>
      </dgm:t>
    </dgm:pt>
    <dgm:pt modelId="{615C4DBD-35C9-4360-8A8E-B635E98615F8}" type="sibTrans" cxnId="{7EF49852-9401-42A8-8F9B-98B675FE6BB2}">
      <dgm:prSet/>
      <dgm:spPr/>
      <dgm:t>
        <a:bodyPr/>
        <a:lstStyle/>
        <a:p>
          <a:endParaRPr lang="en-US"/>
        </a:p>
      </dgm:t>
    </dgm:pt>
    <dgm:pt modelId="{E4A4B7E1-FA9F-4D1B-81D5-4EDE5968727D}">
      <dgm:prSet/>
      <dgm:spPr/>
      <dgm:t>
        <a:bodyPr/>
        <a:lstStyle/>
        <a:p>
          <a:r>
            <a:rPr lang="en-US" b="1"/>
            <a:t>Threats</a:t>
          </a:r>
          <a:endParaRPr lang="en-US"/>
        </a:p>
      </dgm:t>
    </dgm:pt>
    <dgm:pt modelId="{C7D41332-F532-4D14-ABE4-CC4A6D1C9F3C}" type="parTrans" cxnId="{6645BC3B-9979-4041-8E89-DE73CE34422B}">
      <dgm:prSet/>
      <dgm:spPr/>
      <dgm:t>
        <a:bodyPr/>
        <a:lstStyle/>
        <a:p>
          <a:endParaRPr lang="en-US"/>
        </a:p>
      </dgm:t>
    </dgm:pt>
    <dgm:pt modelId="{60163084-F1B4-4C0F-BD50-8EA4AFC0AE3F}" type="sibTrans" cxnId="{6645BC3B-9979-4041-8E89-DE73CE34422B}">
      <dgm:prSet/>
      <dgm:spPr/>
      <dgm:t>
        <a:bodyPr/>
        <a:lstStyle/>
        <a:p>
          <a:endParaRPr lang="en-US"/>
        </a:p>
      </dgm:t>
    </dgm:pt>
    <dgm:pt modelId="{BA59B315-14D0-4722-83FD-4DAFED350214}">
      <dgm:prSet/>
      <dgm:spPr/>
      <dgm:t>
        <a:bodyPr/>
        <a:lstStyle/>
        <a:p>
          <a:r>
            <a:rPr lang="en-US"/>
            <a:t>Greater degree of application can give more persuasive instances of practical competence.</a:t>
          </a:r>
        </a:p>
      </dgm:t>
    </dgm:pt>
    <dgm:pt modelId="{0AEDAB78-DD53-400D-B805-2B053D92EFDA}" type="parTrans" cxnId="{D5DACEB3-3B8E-4099-81B7-B042F837CB11}">
      <dgm:prSet/>
      <dgm:spPr/>
      <dgm:t>
        <a:bodyPr/>
        <a:lstStyle/>
        <a:p>
          <a:endParaRPr lang="en-US"/>
        </a:p>
      </dgm:t>
    </dgm:pt>
    <dgm:pt modelId="{AC1E4417-ABE0-46FF-B8C6-80FED52B2601}" type="sibTrans" cxnId="{D5DACEB3-3B8E-4099-81B7-B042F837CB11}">
      <dgm:prSet/>
      <dgm:spPr/>
      <dgm:t>
        <a:bodyPr/>
        <a:lstStyle/>
        <a:p>
          <a:endParaRPr lang="en-US"/>
        </a:p>
      </dgm:t>
    </dgm:pt>
    <dgm:pt modelId="{E83047CD-5B8A-410F-AA2E-E1D620F54FF6}">
      <dgm:prSet/>
      <dgm:spPr/>
      <dgm:t>
        <a:bodyPr/>
        <a:lstStyle/>
        <a:p>
          <a:r>
            <a:rPr lang="en-US"/>
            <a:t>Family dynamics are more complicated.</a:t>
          </a:r>
        </a:p>
      </dgm:t>
    </dgm:pt>
    <dgm:pt modelId="{CF82FAFC-7B6C-46E6-9C52-273AC5D8277C}" type="parTrans" cxnId="{BBE7FC7B-5B51-400F-864D-E9CED8B3D77D}">
      <dgm:prSet/>
      <dgm:spPr/>
      <dgm:t>
        <a:bodyPr/>
        <a:lstStyle/>
        <a:p>
          <a:endParaRPr lang="en-US"/>
        </a:p>
      </dgm:t>
    </dgm:pt>
    <dgm:pt modelId="{C9D4177A-A085-47C1-82D4-3958002159A3}" type="sibTrans" cxnId="{BBE7FC7B-5B51-400F-864D-E9CED8B3D77D}">
      <dgm:prSet/>
      <dgm:spPr/>
      <dgm:t>
        <a:bodyPr/>
        <a:lstStyle/>
        <a:p>
          <a:endParaRPr lang="en-US"/>
        </a:p>
      </dgm:t>
    </dgm:pt>
    <dgm:pt modelId="{7226425D-ACC0-4F9E-AC00-BC200FA35448}" type="pres">
      <dgm:prSet presAssocID="{37EB98CC-D10C-4F45-AB12-EE88AE391288}" presName="Name0" presStyleCnt="0">
        <dgm:presLayoutVars>
          <dgm:dir/>
          <dgm:animLvl val="lvl"/>
          <dgm:resizeHandles val="exact"/>
        </dgm:presLayoutVars>
      </dgm:prSet>
      <dgm:spPr/>
    </dgm:pt>
    <dgm:pt modelId="{5548DA24-0405-4207-BAAB-C6E5B276B0DB}" type="pres">
      <dgm:prSet presAssocID="{8D4E5C82-771A-4320-BE18-0E41C22F81C1}" presName="linNode" presStyleCnt="0"/>
      <dgm:spPr/>
    </dgm:pt>
    <dgm:pt modelId="{92B5744F-8D67-4F3F-A6BB-57367464A16F}" type="pres">
      <dgm:prSet presAssocID="{8D4E5C82-771A-4320-BE18-0E41C22F81C1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52DE182E-4319-48AA-A38A-09BA08EBD416}" type="pres">
      <dgm:prSet presAssocID="{8D4E5C82-771A-4320-BE18-0E41C22F81C1}" presName="descendantText" presStyleLbl="alignAccFollowNode1" presStyleIdx="0" presStyleCnt="4">
        <dgm:presLayoutVars>
          <dgm:bulletEnabled/>
        </dgm:presLayoutVars>
      </dgm:prSet>
      <dgm:spPr/>
    </dgm:pt>
    <dgm:pt modelId="{21DE0F16-FEA2-4804-9BB0-25ECCB439F6D}" type="pres">
      <dgm:prSet presAssocID="{A99E7E25-7E0E-422F-8096-F9AD714722EF}" presName="sp" presStyleCnt="0"/>
      <dgm:spPr/>
    </dgm:pt>
    <dgm:pt modelId="{F02D76F0-F39E-4924-B3C9-ED5F1D8B9FC5}" type="pres">
      <dgm:prSet presAssocID="{58BECF87-73A2-4F9A-BF22-551B2A2F2EB6}" presName="linNode" presStyleCnt="0"/>
      <dgm:spPr/>
    </dgm:pt>
    <dgm:pt modelId="{FB0A83AE-3A09-4B4B-9804-80735612FE3C}" type="pres">
      <dgm:prSet presAssocID="{58BECF87-73A2-4F9A-BF22-551B2A2F2EB6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F89C2BAD-A210-4CEC-A20D-89B0B34B2F6F}" type="pres">
      <dgm:prSet presAssocID="{58BECF87-73A2-4F9A-BF22-551B2A2F2EB6}" presName="descendantText" presStyleLbl="alignAccFollowNode1" presStyleIdx="1" presStyleCnt="4">
        <dgm:presLayoutVars>
          <dgm:bulletEnabled/>
        </dgm:presLayoutVars>
      </dgm:prSet>
      <dgm:spPr/>
    </dgm:pt>
    <dgm:pt modelId="{F7464DC9-5370-4047-8A4C-B91328994FC2}" type="pres">
      <dgm:prSet presAssocID="{C84A9EA0-CC87-4074-B8D8-51E50CE993EF}" presName="sp" presStyleCnt="0"/>
      <dgm:spPr/>
    </dgm:pt>
    <dgm:pt modelId="{01FC9A60-81A5-471E-94CF-6B4B053A4798}" type="pres">
      <dgm:prSet presAssocID="{789B6D8C-2753-4C34-A241-F8A1C29B5321}" presName="linNode" presStyleCnt="0"/>
      <dgm:spPr/>
    </dgm:pt>
    <dgm:pt modelId="{79B22E75-A160-452D-8F94-96D1ABD07C12}" type="pres">
      <dgm:prSet presAssocID="{789B6D8C-2753-4C34-A241-F8A1C29B5321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4CE28D95-FDB0-4E66-9425-2C59ABB8CE7A}" type="pres">
      <dgm:prSet presAssocID="{789B6D8C-2753-4C34-A241-F8A1C29B5321}" presName="descendantText" presStyleLbl="alignAccFollowNode1" presStyleIdx="2" presStyleCnt="4">
        <dgm:presLayoutVars>
          <dgm:bulletEnabled/>
        </dgm:presLayoutVars>
      </dgm:prSet>
      <dgm:spPr/>
    </dgm:pt>
    <dgm:pt modelId="{64E3AA2E-D7EB-4838-8AAC-F782C48672E7}" type="pres">
      <dgm:prSet presAssocID="{A7110387-2AE9-4BD6-851B-28DE965822FC}" presName="sp" presStyleCnt="0"/>
      <dgm:spPr/>
    </dgm:pt>
    <dgm:pt modelId="{2771604F-A2AC-4DB1-BBF4-F9A3ED2E896E}" type="pres">
      <dgm:prSet presAssocID="{E4A4B7E1-FA9F-4D1B-81D5-4EDE5968727D}" presName="linNode" presStyleCnt="0"/>
      <dgm:spPr/>
    </dgm:pt>
    <dgm:pt modelId="{77A27BB5-478F-419D-93A7-F691BAAA5297}" type="pres">
      <dgm:prSet presAssocID="{E4A4B7E1-FA9F-4D1B-81D5-4EDE5968727D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AE6508F2-7BEE-4F26-B5C6-4DFB181F744A}" type="pres">
      <dgm:prSet presAssocID="{E4A4B7E1-FA9F-4D1B-81D5-4EDE5968727D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D34E9B02-D068-40FE-8368-57CDF23793D8}" type="presOf" srcId="{CCD8F1BE-CE0A-4018-A25B-A6560455C7E9}" destId="{F89C2BAD-A210-4CEC-A20D-89B0B34B2F6F}" srcOrd="0" destOrd="1" presId="urn:microsoft.com/office/officeart/2016/7/layout/VerticalSolidActionList"/>
    <dgm:cxn modelId="{2A72382B-E993-4387-AA11-C1D1116341A7}" srcId="{789B6D8C-2753-4C34-A241-F8A1C29B5321}" destId="{FD6EB7E5-0DF2-4158-A632-5C54E9F75C4E}" srcOrd="0" destOrd="0" parTransId="{F1119742-9C77-447C-BBAE-A443CC6FF8AD}" sibTransId="{B52BDC49-6ECF-421B-B68B-A80FDED37B6A}"/>
    <dgm:cxn modelId="{A917042F-F73E-41B3-8F71-05B75D62C585}" type="presOf" srcId="{4E499B1D-3291-4BB0-BC61-2CD7409349B2}" destId="{F89C2BAD-A210-4CEC-A20D-89B0B34B2F6F}" srcOrd="0" destOrd="0" presId="urn:microsoft.com/office/officeart/2016/7/layout/VerticalSolidActionList"/>
    <dgm:cxn modelId="{21A2F031-738F-4FE9-8FBB-E5AB8F1BE71E}" srcId="{37EB98CC-D10C-4F45-AB12-EE88AE391288}" destId="{789B6D8C-2753-4C34-A241-F8A1C29B5321}" srcOrd="2" destOrd="0" parTransId="{88EED9B5-2CA7-4ADF-B3E6-7ED092235B52}" sibTransId="{A7110387-2AE9-4BD6-851B-28DE965822FC}"/>
    <dgm:cxn modelId="{552BE635-71D9-4E16-9A89-D0B7F44E2108}" srcId="{8D4E5C82-771A-4320-BE18-0E41C22F81C1}" destId="{6313CDE3-88B3-4A8A-9853-35D2253E1886}" srcOrd="1" destOrd="0" parTransId="{D8CB704D-7653-42FD-A48A-127CF97541C0}" sibTransId="{6D2DE43A-514E-4D1A-B98A-63A7C765741C}"/>
    <dgm:cxn modelId="{F903F236-CFB8-454A-AB49-6123DA03F36E}" type="presOf" srcId="{BA59B315-14D0-4722-83FD-4DAFED350214}" destId="{AE6508F2-7BEE-4F26-B5C6-4DFB181F744A}" srcOrd="0" destOrd="0" presId="urn:microsoft.com/office/officeart/2016/7/layout/VerticalSolidActionList"/>
    <dgm:cxn modelId="{6645BC3B-9979-4041-8E89-DE73CE34422B}" srcId="{37EB98CC-D10C-4F45-AB12-EE88AE391288}" destId="{E4A4B7E1-FA9F-4D1B-81D5-4EDE5968727D}" srcOrd="3" destOrd="0" parTransId="{C7D41332-F532-4D14-ABE4-CC4A6D1C9F3C}" sibTransId="{60163084-F1B4-4C0F-BD50-8EA4AFC0AE3F}"/>
    <dgm:cxn modelId="{2B3D503D-6BC3-4427-99B4-FDB692492FD9}" type="presOf" srcId="{8D4E5C82-771A-4320-BE18-0E41C22F81C1}" destId="{92B5744F-8D67-4F3F-A6BB-57367464A16F}" srcOrd="0" destOrd="0" presId="urn:microsoft.com/office/officeart/2016/7/layout/VerticalSolidActionList"/>
    <dgm:cxn modelId="{B972D642-0E83-43C3-A4FE-1BC9960D837B}" srcId="{58BECF87-73A2-4F9A-BF22-551B2A2F2EB6}" destId="{4E499B1D-3291-4BB0-BC61-2CD7409349B2}" srcOrd="0" destOrd="0" parTransId="{8E5ACEC2-C128-4239-AE49-CBF683941057}" sibTransId="{4BB1A6C9-D7CE-405C-A419-D2ED42485404}"/>
    <dgm:cxn modelId="{EC3A2764-9407-403E-8FD5-FEDFA5170BEB}" type="presOf" srcId="{6313CDE3-88B3-4A8A-9853-35D2253E1886}" destId="{52DE182E-4319-48AA-A38A-09BA08EBD416}" srcOrd="0" destOrd="1" presId="urn:microsoft.com/office/officeart/2016/7/layout/VerticalSolidActionList"/>
    <dgm:cxn modelId="{D3118546-2326-4E40-9D97-275B7281294A}" type="presOf" srcId="{37EB98CC-D10C-4F45-AB12-EE88AE391288}" destId="{7226425D-ACC0-4F9E-AC00-BC200FA35448}" srcOrd="0" destOrd="0" presId="urn:microsoft.com/office/officeart/2016/7/layout/VerticalSolidActionList"/>
    <dgm:cxn modelId="{27E76A47-A3CE-481E-8E09-E2E0BD5D31A3}" srcId="{58BECF87-73A2-4F9A-BF22-551B2A2F2EB6}" destId="{CCD8F1BE-CE0A-4018-A25B-A6560455C7E9}" srcOrd="1" destOrd="0" parTransId="{877C2519-1E03-4786-A5CD-12BF6551B6D3}" sibTransId="{F591D3A3-38DA-4B6F-9650-9A791E86F10E}"/>
    <dgm:cxn modelId="{A4CB546E-CD38-4D8E-9F7E-DE61DEBBA284}" type="presOf" srcId="{789B6D8C-2753-4C34-A241-F8A1C29B5321}" destId="{79B22E75-A160-452D-8F94-96D1ABD07C12}" srcOrd="0" destOrd="0" presId="urn:microsoft.com/office/officeart/2016/7/layout/VerticalSolidActionList"/>
    <dgm:cxn modelId="{7EF49852-9401-42A8-8F9B-98B675FE6BB2}" srcId="{789B6D8C-2753-4C34-A241-F8A1C29B5321}" destId="{39C7D269-B9AE-475C-BB74-92DC6DEE69B1}" srcOrd="1" destOrd="0" parTransId="{820E0E9B-D722-4332-8BDA-B87617776A92}" sibTransId="{615C4DBD-35C9-4360-8A8E-B635E98615F8}"/>
    <dgm:cxn modelId="{3E18C853-C1F0-47FF-A88C-2EDBDC2C353E}" type="presOf" srcId="{39C7D269-B9AE-475C-BB74-92DC6DEE69B1}" destId="{4CE28D95-FDB0-4E66-9425-2C59ABB8CE7A}" srcOrd="0" destOrd="1" presId="urn:microsoft.com/office/officeart/2016/7/layout/VerticalSolidActionList"/>
    <dgm:cxn modelId="{6014F555-E769-47CC-AF69-2E224D5D465A}" type="presOf" srcId="{E83047CD-5B8A-410F-AA2E-E1D620F54FF6}" destId="{AE6508F2-7BEE-4F26-B5C6-4DFB181F744A}" srcOrd="0" destOrd="1" presId="urn:microsoft.com/office/officeart/2016/7/layout/VerticalSolidActionList"/>
    <dgm:cxn modelId="{BBE7FC7B-5B51-400F-864D-E9CED8B3D77D}" srcId="{E4A4B7E1-FA9F-4D1B-81D5-4EDE5968727D}" destId="{E83047CD-5B8A-410F-AA2E-E1D620F54FF6}" srcOrd="1" destOrd="0" parTransId="{CF82FAFC-7B6C-46E6-9C52-273AC5D8277C}" sibTransId="{C9D4177A-A085-47C1-82D4-3958002159A3}"/>
    <dgm:cxn modelId="{4D91B1A1-C7D7-4E2E-B4BA-5E2D1711631D}" type="presOf" srcId="{E4A4B7E1-FA9F-4D1B-81D5-4EDE5968727D}" destId="{77A27BB5-478F-419D-93A7-F691BAAA5297}" srcOrd="0" destOrd="0" presId="urn:microsoft.com/office/officeart/2016/7/layout/VerticalSolidActionList"/>
    <dgm:cxn modelId="{D5DACEB3-3B8E-4099-81B7-B042F837CB11}" srcId="{E4A4B7E1-FA9F-4D1B-81D5-4EDE5968727D}" destId="{BA59B315-14D0-4722-83FD-4DAFED350214}" srcOrd="0" destOrd="0" parTransId="{0AEDAB78-DD53-400D-B805-2B053D92EFDA}" sibTransId="{AC1E4417-ABE0-46FF-B8C6-80FED52B2601}"/>
    <dgm:cxn modelId="{A061DABF-C500-4E78-89EE-951F62ADC621}" srcId="{37EB98CC-D10C-4F45-AB12-EE88AE391288}" destId="{58BECF87-73A2-4F9A-BF22-551B2A2F2EB6}" srcOrd="1" destOrd="0" parTransId="{C42A6D3C-BC90-4A31-A369-88759D963345}" sibTransId="{C84A9EA0-CC87-4074-B8D8-51E50CE993EF}"/>
    <dgm:cxn modelId="{7D1083CD-44FF-432B-91A0-55E0F7E3CD5A}" type="presOf" srcId="{58BECF87-73A2-4F9A-BF22-551B2A2F2EB6}" destId="{FB0A83AE-3A09-4B4B-9804-80735612FE3C}" srcOrd="0" destOrd="0" presId="urn:microsoft.com/office/officeart/2016/7/layout/VerticalSolidActionList"/>
    <dgm:cxn modelId="{65E40EDB-B340-427E-A9FD-CA6BDECD8D67}" srcId="{37EB98CC-D10C-4F45-AB12-EE88AE391288}" destId="{8D4E5C82-771A-4320-BE18-0E41C22F81C1}" srcOrd="0" destOrd="0" parTransId="{E26E90FC-EBB3-4291-A33D-E8ECDF3C2334}" sibTransId="{A99E7E25-7E0E-422F-8096-F9AD714722EF}"/>
    <dgm:cxn modelId="{089B92DB-85C4-4F85-B482-09658B031E84}" type="presOf" srcId="{FD6EB7E5-0DF2-4158-A632-5C54E9F75C4E}" destId="{4CE28D95-FDB0-4E66-9425-2C59ABB8CE7A}" srcOrd="0" destOrd="0" presId="urn:microsoft.com/office/officeart/2016/7/layout/VerticalSolidActionList"/>
    <dgm:cxn modelId="{6D0017DC-9964-4F25-A51D-5DBF8BFB6A33}" srcId="{8D4E5C82-771A-4320-BE18-0E41C22F81C1}" destId="{71C9775C-9E05-4D10-9C07-1F7A6D60BE0A}" srcOrd="0" destOrd="0" parTransId="{E80909A0-D3F2-46D0-AC2E-6610D131F0FC}" sibTransId="{D6CE0255-0612-4915-AF35-41FBE0E3DE8A}"/>
    <dgm:cxn modelId="{701192FB-4701-4D62-878E-352EC33F1474}" type="presOf" srcId="{71C9775C-9E05-4D10-9C07-1F7A6D60BE0A}" destId="{52DE182E-4319-48AA-A38A-09BA08EBD416}" srcOrd="0" destOrd="0" presId="urn:microsoft.com/office/officeart/2016/7/layout/VerticalSolidActionList"/>
    <dgm:cxn modelId="{A1B4A74B-235A-41EC-BDB6-2DA7DC8E064C}" type="presParOf" srcId="{7226425D-ACC0-4F9E-AC00-BC200FA35448}" destId="{5548DA24-0405-4207-BAAB-C6E5B276B0DB}" srcOrd="0" destOrd="0" presId="urn:microsoft.com/office/officeart/2016/7/layout/VerticalSolidActionList"/>
    <dgm:cxn modelId="{3D2ED896-1298-404A-818E-482C475EF22C}" type="presParOf" srcId="{5548DA24-0405-4207-BAAB-C6E5B276B0DB}" destId="{92B5744F-8D67-4F3F-A6BB-57367464A16F}" srcOrd="0" destOrd="0" presId="urn:microsoft.com/office/officeart/2016/7/layout/VerticalSolidActionList"/>
    <dgm:cxn modelId="{EFC8572F-0534-43C9-ADA2-57D72F07BE7A}" type="presParOf" srcId="{5548DA24-0405-4207-BAAB-C6E5B276B0DB}" destId="{52DE182E-4319-48AA-A38A-09BA08EBD416}" srcOrd="1" destOrd="0" presId="urn:microsoft.com/office/officeart/2016/7/layout/VerticalSolidActionList"/>
    <dgm:cxn modelId="{76012439-8B9C-469F-9671-AAA70F530A8E}" type="presParOf" srcId="{7226425D-ACC0-4F9E-AC00-BC200FA35448}" destId="{21DE0F16-FEA2-4804-9BB0-25ECCB439F6D}" srcOrd="1" destOrd="0" presId="urn:microsoft.com/office/officeart/2016/7/layout/VerticalSolidActionList"/>
    <dgm:cxn modelId="{93DB8109-ECD9-4798-A09E-12DB4FF6E7FC}" type="presParOf" srcId="{7226425D-ACC0-4F9E-AC00-BC200FA35448}" destId="{F02D76F0-F39E-4924-B3C9-ED5F1D8B9FC5}" srcOrd="2" destOrd="0" presId="urn:microsoft.com/office/officeart/2016/7/layout/VerticalSolidActionList"/>
    <dgm:cxn modelId="{13ECA7C0-1060-4810-AF42-2DA34E4D1D68}" type="presParOf" srcId="{F02D76F0-F39E-4924-B3C9-ED5F1D8B9FC5}" destId="{FB0A83AE-3A09-4B4B-9804-80735612FE3C}" srcOrd="0" destOrd="0" presId="urn:microsoft.com/office/officeart/2016/7/layout/VerticalSolidActionList"/>
    <dgm:cxn modelId="{560AC44C-DEC8-4E27-8D90-AAC0C3896621}" type="presParOf" srcId="{F02D76F0-F39E-4924-B3C9-ED5F1D8B9FC5}" destId="{F89C2BAD-A210-4CEC-A20D-89B0B34B2F6F}" srcOrd="1" destOrd="0" presId="urn:microsoft.com/office/officeart/2016/7/layout/VerticalSolidActionList"/>
    <dgm:cxn modelId="{99D23B23-6CCF-43ED-AC3F-8C927F0F8BA9}" type="presParOf" srcId="{7226425D-ACC0-4F9E-AC00-BC200FA35448}" destId="{F7464DC9-5370-4047-8A4C-B91328994FC2}" srcOrd="3" destOrd="0" presId="urn:microsoft.com/office/officeart/2016/7/layout/VerticalSolidActionList"/>
    <dgm:cxn modelId="{1E512223-8429-4B8E-9D0B-0EDA4970277A}" type="presParOf" srcId="{7226425D-ACC0-4F9E-AC00-BC200FA35448}" destId="{01FC9A60-81A5-471E-94CF-6B4B053A4798}" srcOrd="4" destOrd="0" presId="urn:microsoft.com/office/officeart/2016/7/layout/VerticalSolidActionList"/>
    <dgm:cxn modelId="{CE92158C-39AB-41A9-AD09-BBCC9FD3D6E5}" type="presParOf" srcId="{01FC9A60-81A5-471E-94CF-6B4B053A4798}" destId="{79B22E75-A160-452D-8F94-96D1ABD07C12}" srcOrd="0" destOrd="0" presId="urn:microsoft.com/office/officeart/2016/7/layout/VerticalSolidActionList"/>
    <dgm:cxn modelId="{50CB5D9B-5358-45C8-93FC-B44A66D66630}" type="presParOf" srcId="{01FC9A60-81A5-471E-94CF-6B4B053A4798}" destId="{4CE28D95-FDB0-4E66-9425-2C59ABB8CE7A}" srcOrd="1" destOrd="0" presId="urn:microsoft.com/office/officeart/2016/7/layout/VerticalSolidActionList"/>
    <dgm:cxn modelId="{32D0E2E5-55C9-491C-9796-F9465A4792F6}" type="presParOf" srcId="{7226425D-ACC0-4F9E-AC00-BC200FA35448}" destId="{64E3AA2E-D7EB-4838-8AAC-F782C48672E7}" srcOrd="5" destOrd="0" presId="urn:microsoft.com/office/officeart/2016/7/layout/VerticalSolidActionList"/>
    <dgm:cxn modelId="{61F6BF9D-BC9C-4CD8-9813-3DA2469F9204}" type="presParOf" srcId="{7226425D-ACC0-4F9E-AC00-BC200FA35448}" destId="{2771604F-A2AC-4DB1-BBF4-F9A3ED2E896E}" srcOrd="6" destOrd="0" presId="urn:microsoft.com/office/officeart/2016/7/layout/VerticalSolidActionList"/>
    <dgm:cxn modelId="{22633207-B893-4A48-845E-89116FEB1D6B}" type="presParOf" srcId="{2771604F-A2AC-4DB1-BBF4-F9A3ED2E896E}" destId="{77A27BB5-478F-419D-93A7-F691BAAA5297}" srcOrd="0" destOrd="0" presId="urn:microsoft.com/office/officeart/2016/7/layout/VerticalSolidActionList"/>
    <dgm:cxn modelId="{2BD33339-EDFB-4481-93FD-CE01E5A04095}" type="presParOf" srcId="{2771604F-A2AC-4DB1-BBF4-F9A3ED2E896E}" destId="{AE6508F2-7BEE-4F26-B5C6-4DFB181F744A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4C4E12-C1E7-42A0-853D-B792DF68B58D}" type="doc">
      <dgm:prSet loTypeId="urn:microsoft.com/office/officeart/2018/2/layout/IconVerticalSolidList" loCatId="icon" qsTypeId="urn:microsoft.com/office/officeart/2005/8/quickstyle/simple1#22" qsCatId="simple" csTypeId="urn:microsoft.com/office/officeart/2005/8/colors/accent1_2#8" csCatId="accent1" phldr="1"/>
      <dgm:spPr/>
      <dgm:t>
        <a:bodyPr/>
        <a:lstStyle/>
        <a:p>
          <a:endParaRPr lang="en-US"/>
        </a:p>
      </dgm:t>
    </dgm:pt>
    <dgm:pt modelId="{761197CA-0CEA-4AA8-AF4F-A5BFE5AA860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Using my communication and teamwork skills, demonstrate competence.</a:t>
          </a:r>
        </a:p>
      </dgm:t>
    </dgm:pt>
    <dgm:pt modelId="{5BFD3CAF-D712-4F88-97AF-A1377521C3B4}" type="parTrans" cxnId="{89AC6E5D-3466-4ACF-A028-D17013C3E333}">
      <dgm:prSet/>
      <dgm:spPr/>
      <dgm:t>
        <a:bodyPr/>
        <a:lstStyle/>
        <a:p>
          <a:endParaRPr lang="en-US"/>
        </a:p>
      </dgm:t>
    </dgm:pt>
    <dgm:pt modelId="{4D35564F-E513-4E8D-A056-5C0BC7B24213}" type="sibTrans" cxnId="{89AC6E5D-3466-4ACF-A028-D17013C3E333}">
      <dgm:prSet/>
      <dgm:spPr/>
      <dgm:t>
        <a:bodyPr/>
        <a:lstStyle/>
        <a:p>
          <a:endParaRPr lang="en-US"/>
        </a:p>
      </dgm:t>
    </dgm:pt>
    <dgm:pt modelId="{61281EE3-F6D5-4022-B083-672C4E18B6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Complete security and role learning to improve my qualifications and confidence.</a:t>
          </a:r>
        </a:p>
      </dgm:t>
    </dgm:pt>
    <dgm:pt modelId="{A55A9B2E-1D9E-4EA1-9000-DDC250D8CFE1}" type="parTrans" cxnId="{47A00AFF-BC32-430E-AA9E-D43906EC11F0}">
      <dgm:prSet/>
      <dgm:spPr/>
      <dgm:t>
        <a:bodyPr/>
        <a:lstStyle/>
        <a:p>
          <a:endParaRPr lang="en-US"/>
        </a:p>
      </dgm:t>
    </dgm:pt>
    <dgm:pt modelId="{F21B3676-FBDB-4CAE-A360-F86D2A9809AF}" type="sibTrans" cxnId="{47A00AFF-BC32-430E-AA9E-D43906EC11F0}">
      <dgm:prSet/>
      <dgm:spPr/>
      <dgm:t>
        <a:bodyPr/>
        <a:lstStyle/>
        <a:p>
          <a:endParaRPr lang="en-US"/>
        </a:p>
      </dgm:t>
    </dgm:pt>
    <dgm:pt modelId="{89C85E06-0E71-441D-9B4C-F8EAC1F74B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Training and practice work towards the qualifications and skills in the family support work (Skills for Care, 2026).</a:t>
          </a:r>
        </a:p>
      </dgm:t>
    </dgm:pt>
    <dgm:pt modelId="{D9BD955F-A7A7-4686-B4C4-798808427FF2}" type="parTrans" cxnId="{F118979A-6A87-4CEB-829E-1E6267CCCBDE}">
      <dgm:prSet/>
      <dgm:spPr/>
      <dgm:t>
        <a:bodyPr/>
        <a:lstStyle/>
        <a:p>
          <a:endParaRPr lang="en-US"/>
        </a:p>
      </dgm:t>
    </dgm:pt>
    <dgm:pt modelId="{3D9D27CE-3232-4D79-85DF-7D005A313C0D}" type="sibTrans" cxnId="{F118979A-6A87-4CEB-829E-1E6267CCCBDE}">
      <dgm:prSet/>
      <dgm:spPr/>
      <dgm:t>
        <a:bodyPr/>
        <a:lstStyle/>
        <a:p>
          <a:endParaRPr lang="en-US"/>
        </a:p>
      </dgm:t>
    </dgm:pt>
    <dgm:pt modelId="{FE9B023E-CB0E-443A-B56E-2A64F4A0EF34}" type="pres">
      <dgm:prSet presAssocID="{304C4E12-C1E7-42A0-853D-B792DF68B58D}" presName="root" presStyleCnt="0">
        <dgm:presLayoutVars>
          <dgm:dir/>
          <dgm:resizeHandles val="exact"/>
        </dgm:presLayoutVars>
      </dgm:prSet>
      <dgm:spPr/>
    </dgm:pt>
    <dgm:pt modelId="{B92DCA16-EBA0-434F-92CB-ACD54E9FD474}" type="pres">
      <dgm:prSet presAssocID="{761197CA-0CEA-4AA8-AF4F-A5BFE5AA8606}" presName="compNode" presStyleCnt="0"/>
      <dgm:spPr/>
    </dgm:pt>
    <dgm:pt modelId="{6AD95D76-86E8-4350-B484-25C6DA8DA002}" type="pres">
      <dgm:prSet presAssocID="{761197CA-0CEA-4AA8-AF4F-A5BFE5AA8606}" presName="bgRect" presStyleLbl="bgShp" presStyleIdx="0" presStyleCnt="3"/>
      <dgm:spPr/>
    </dgm:pt>
    <dgm:pt modelId="{29086444-5A59-4AAE-A712-1ABF0C2F417C}" type="pres">
      <dgm:prSet presAssocID="{761197CA-0CEA-4AA8-AF4F-A5BFE5AA860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45220A8F-4128-4271-8B28-535BCE8CF62B}" type="pres">
      <dgm:prSet presAssocID="{761197CA-0CEA-4AA8-AF4F-A5BFE5AA8606}" presName="spaceRect" presStyleCnt="0"/>
      <dgm:spPr/>
    </dgm:pt>
    <dgm:pt modelId="{B5BDEA92-4D22-4B65-A4EC-72B6C51A8769}" type="pres">
      <dgm:prSet presAssocID="{761197CA-0CEA-4AA8-AF4F-A5BFE5AA8606}" presName="parTx" presStyleLbl="revTx" presStyleIdx="0" presStyleCnt="3">
        <dgm:presLayoutVars>
          <dgm:chMax val="0"/>
          <dgm:chPref val="0"/>
        </dgm:presLayoutVars>
      </dgm:prSet>
      <dgm:spPr/>
    </dgm:pt>
    <dgm:pt modelId="{832B6404-C65C-4032-B2F3-ED07DB0FA5F8}" type="pres">
      <dgm:prSet presAssocID="{4D35564F-E513-4E8D-A056-5C0BC7B24213}" presName="sibTrans" presStyleCnt="0"/>
      <dgm:spPr/>
    </dgm:pt>
    <dgm:pt modelId="{9FA93EC1-767B-44DB-8222-DBCD4877C022}" type="pres">
      <dgm:prSet presAssocID="{61281EE3-F6D5-4022-B083-672C4E18B61C}" presName="compNode" presStyleCnt="0"/>
      <dgm:spPr/>
    </dgm:pt>
    <dgm:pt modelId="{B8EBAC12-1DF7-40F7-A7C2-115530BF1B2C}" type="pres">
      <dgm:prSet presAssocID="{61281EE3-F6D5-4022-B083-672C4E18B61C}" presName="bgRect" presStyleLbl="bgShp" presStyleIdx="1" presStyleCnt="3"/>
      <dgm:spPr/>
    </dgm:pt>
    <dgm:pt modelId="{BA445C3A-4E11-47CA-AEBE-60E9FB43F3A2}" type="pres">
      <dgm:prSet presAssocID="{61281EE3-F6D5-4022-B083-672C4E18B61C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06301900-BD80-43A5-98D9-0E86B8476CCF}" type="pres">
      <dgm:prSet presAssocID="{61281EE3-F6D5-4022-B083-672C4E18B61C}" presName="spaceRect" presStyleCnt="0"/>
      <dgm:spPr/>
    </dgm:pt>
    <dgm:pt modelId="{D1251A2B-7032-410A-B059-088C54D4A79B}" type="pres">
      <dgm:prSet presAssocID="{61281EE3-F6D5-4022-B083-672C4E18B61C}" presName="parTx" presStyleLbl="revTx" presStyleIdx="1" presStyleCnt="3">
        <dgm:presLayoutVars>
          <dgm:chMax val="0"/>
          <dgm:chPref val="0"/>
        </dgm:presLayoutVars>
      </dgm:prSet>
      <dgm:spPr/>
    </dgm:pt>
    <dgm:pt modelId="{CD1C435D-A671-4BAD-A17A-A8013792A9FC}" type="pres">
      <dgm:prSet presAssocID="{F21B3676-FBDB-4CAE-A360-F86D2A9809AF}" presName="sibTrans" presStyleCnt="0"/>
      <dgm:spPr/>
    </dgm:pt>
    <dgm:pt modelId="{7FDC1A34-3EB8-4832-A0A0-9775EF308399}" type="pres">
      <dgm:prSet presAssocID="{89C85E06-0E71-441D-9B4C-F8EAC1F74BB0}" presName="compNode" presStyleCnt="0"/>
      <dgm:spPr/>
    </dgm:pt>
    <dgm:pt modelId="{972375F0-508C-45DB-83F9-5929D17B4A2F}" type="pres">
      <dgm:prSet presAssocID="{89C85E06-0E71-441D-9B4C-F8EAC1F74BB0}" presName="bgRect" presStyleLbl="bgShp" presStyleIdx="2" presStyleCnt="3"/>
      <dgm:spPr/>
    </dgm:pt>
    <dgm:pt modelId="{AE8AA4F9-EAA3-4255-8538-662697558755}" type="pres">
      <dgm:prSet presAssocID="{89C85E06-0E71-441D-9B4C-F8EAC1F74BB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C2D528B6-517B-4215-B417-1CE85C2740D0}" type="pres">
      <dgm:prSet presAssocID="{89C85E06-0E71-441D-9B4C-F8EAC1F74BB0}" presName="spaceRect" presStyleCnt="0"/>
      <dgm:spPr/>
    </dgm:pt>
    <dgm:pt modelId="{F53A7CC9-4B9B-4D73-BDBD-4D50925A3470}" type="pres">
      <dgm:prSet presAssocID="{89C85E06-0E71-441D-9B4C-F8EAC1F74BB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9AC6E5D-3466-4ACF-A028-D17013C3E333}" srcId="{304C4E12-C1E7-42A0-853D-B792DF68B58D}" destId="{761197CA-0CEA-4AA8-AF4F-A5BFE5AA8606}" srcOrd="0" destOrd="0" parTransId="{5BFD3CAF-D712-4F88-97AF-A1377521C3B4}" sibTransId="{4D35564F-E513-4E8D-A056-5C0BC7B24213}"/>
    <dgm:cxn modelId="{716E3275-47A3-43C2-9024-DE2979A5AB70}" type="presOf" srcId="{761197CA-0CEA-4AA8-AF4F-A5BFE5AA8606}" destId="{B5BDEA92-4D22-4B65-A4EC-72B6C51A8769}" srcOrd="0" destOrd="0" presId="urn:microsoft.com/office/officeart/2018/2/layout/IconVerticalSolidList"/>
    <dgm:cxn modelId="{F118979A-6A87-4CEB-829E-1E6267CCCBDE}" srcId="{304C4E12-C1E7-42A0-853D-B792DF68B58D}" destId="{89C85E06-0E71-441D-9B4C-F8EAC1F74BB0}" srcOrd="2" destOrd="0" parTransId="{D9BD955F-A7A7-4686-B4C4-798808427FF2}" sibTransId="{3D9D27CE-3232-4D79-85DF-7D005A313C0D}"/>
    <dgm:cxn modelId="{E89296B3-8D95-4EB8-B659-A689BD6BFBB2}" type="presOf" srcId="{304C4E12-C1E7-42A0-853D-B792DF68B58D}" destId="{FE9B023E-CB0E-443A-B56E-2A64F4A0EF34}" srcOrd="0" destOrd="0" presId="urn:microsoft.com/office/officeart/2018/2/layout/IconVerticalSolidList"/>
    <dgm:cxn modelId="{1D9B67C2-A9F8-437D-94C3-72D564E82152}" type="presOf" srcId="{61281EE3-F6D5-4022-B083-672C4E18B61C}" destId="{D1251A2B-7032-410A-B059-088C54D4A79B}" srcOrd="0" destOrd="0" presId="urn:microsoft.com/office/officeart/2018/2/layout/IconVerticalSolidList"/>
    <dgm:cxn modelId="{A88875FA-E020-4A08-9FF0-8B3F2EFA4586}" type="presOf" srcId="{89C85E06-0E71-441D-9B4C-F8EAC1F74BB0}" destId="{F53A7CC9-4B9B-4D73-BDBD-4D50925A3470}" srcOrd="0" destOrd="0" presId="urn:microsoft.com/office/officeart/2018/2/layout/IconVerticalSolidList"/>
    <dgm:cxn modelId="{47A00AFF-BC32-430E-AA9E-D43906EC11F0}" srcId="{304C4E12-C1E7-42A0-853D-B792DF68B58D}" destId="{61281EE3-F6D5-4022-B083-672C4E18B61C}" srcOrd="1" destOrd="0" parTransId="{A55A9B2E-1D9E-4EA1-9000-DDC250D8CFE1}" sibTransId="{F21B3676-FBDB-4CAE-A360-F86D2A9809AF}"/>
    <dgm:cxn modelId="{F179568F-E293-4547-8A3F-97EAEC28EA53}" type="presParOf" srcId="{FE9B023E-CB0E-443A-B56E-2A64F4A0EF34}" destId="{B92DCA16-EBA0-434F-92CB-ACD54E9FD474}" srcOrd="0" destOrd="0" presId="urn:microsoft.com/office/officeart/2018/2/layout/IconVerticalSolidList"/>
    <dgm:cxn modelId="{4AF2C89C-3965-4691-A651-044164AD2FAE}" type="presParOf" srcId="{B92DCA16-EBA0-434F-92CB-ACD54E9FD474}" destId="{6AD95D76-86E8-4350-B484-25C6DA8DA002}" srcOrd="0" destOrd="0" presId="urn:microsoft.com/office/officeart/2018/2/layout/IconVerticalSolidList"/>
    <dgm:cxn modelId="{4F188EF9-FA1B-4D08-B48E-ECDC48A00C9D}" type="presParOf" srcId="{B92DCA16-EBA0-434F-92CB-ACD54E9FD474}" destId="{29086444-5A59-4AAE-A712-1ABF0C2F417C}" srcOrd="1" destOrd="0" presId="urn:microsoft.com/office/officeart/2018/2/layout/IconVerticalSolidList"/>
    <dgm:cxn modelId="{64CDAF5A-EC0E-479D-A644-5B8173BAC83E}" type="presParOf" srcId="{B92DCA16-EBA0-434F-92CB-ACD54E9FD474}" destId="{45220A8F-4128-4271-8B28-535BCE8CF62B}" srcOrd="2" destOrd="0" presId="urn:microsoft.com/office/officeart/2018/2/layout/IconVerticalSolidList"/>
    <dgm:cxn modelId="{4A53FB17-6B40-44CF-BE4B-243A2DB06D76}" type="presParOf" srcId="{B92DCA16-EBA0-434F-92CB-ACD54E9FD474}" destId="{B5BDEA92-4D22-4B65-A4EC-72B6C51A8769}" srcOrd="3" destOrd="0" presId="urn:microsoft.com/office/officeart/2018/2/layout/IconVerticalSolidList"/>
    <dgm:cxn modelId="{1B89F1FB-61E9-41D2-9A56-C249DFF3A336}" type="presParOf" srcId="{FE9B023E-CB0E-443A-B56E-2A64F4A0EF34}" destId="{832B6404-C65C-4032-B2F3-ED07DB0FA5F8}" srcOrd="1" destOrd="0" presId="urn:microsoft.com/office/officeart/2018/2/layout/IconVerticalSolidList"/>
    <dgm:cxn modelId="{CB5F0A26-F13D-482B-ADEA-6CD815ED79C4}" type="presParOf" srcId="{FE9B023E-CB0E-443A-B56E-2A64F4A0EF34}" destId="{9FA93EC1-767B-44DB-8222-DBCD4877C022}" srcOrd="2" destOrd="0" presId="urn:microsoft.com/office/officeart/2018/2/layout/IconVerticalSolidList"/>
    <dgm:cxn modelId="{C4DCB1CB-6DDF-4D0E-A18E-D880BC47574D}" type="presParOf" srcId="{9FA93EC1-767B-44DB-8222-DBCD4877C022}" destId="{B8EBAC12-1DF7-40F7-A7C2-115530BF1B2C}" srcOrd="0" destOrd="0" presId="urn:microsoft.com/office/officeart/2018/2/layout/IconVerticalSolidList"/>
    <dgm:cxn modelId="{1BF651A2-376C-4330-A1E1-438026714363}" type="presParOf" srcId="{9FA93EC1-767B-44DB-8222-DBCD4877C022}" destId="{BA445C3A-4E11-47CA-AEBE-60E9FB43F3A2}" srcOrd="1" destOrd="0" presId="urn:microsoft.com/office/officeart/2018/2/layout/IconVerticalSolidList"/>
    <dgm:cxn modelId="{FC02A8BB-B491-40FC-9103-8986CA8F0087}" type="presParOf" srcId="{9FA93EC1-767B-44DB-8222-DBCD4877C022}" destId="{06301900-BD80-43A5-98D9-0E86B8476CCF}" srcOrd="2" destOrd="0" presId="urn:microsoft.com/office/officeart/2018/2/layout/IconVerticalSolidList"/>
    <dgm:cxn modelId="{A4A10D1F-0BF8-42DB-8466-A1830423F0A4}" type="presParOf" srcId="{9FA93EC1-767B-44DB-8222-DBCD4877C022}" destId="{D1251A2B-7032-410A-B059-088C54D4A79B}" srcOrd="3" destOrd="0" presId="urn:microsoft.com/office/officeart/2018/2/layout/IconVerticalSolidList"/>
    <dgm:cxn modelId="{4A255499-675B-4B2F-B270-9A9399CEDAEA}" type="presParOf" srcId="{FE9B023E-CB0E-443A-B56E-2A64F4A0EF34}" destId="{CD1C435D-A671-4BAD-A17A-A8013792A9FC}" srcOrd="3" destOrd="0" presId="urn:microsoft.com/office/officeart/2018/2/layout/IconVerticalSolidList"/>
    <dgm:cxn modelId="{5C13933C-C75E-496D-A198-C3B1086EDE8B}" type="presParOf" srcId="{FE9B023E-CB0E-443A-B56E-2A64F4A0EF34}" destId="{7FDC1A34-3EB8-4832-A0A0-9775EF308399}" srcOrd="4" destOrd="0" presId="urn:microsoft.com/office/officeart/2018/2/layout/IconVerticalSolidList"/>
    <dgm:cxn modelId="{99A8497A-528C-4296-AABF-6B4D06D8B5A4}" type="presParOf" srcId="{7FDC1A34-3EB8-4832-A0A0-9775EF308399}" destId="{972375F0-508C-45DB-83F9-5929D17B4A2F}" srcOrd="0" destOrd="0" presId="urn:microsoft.com/office/officeart/2018/2/layout/IconVerticalSolidList"/>
    <dgm:cxn modelId="{4EFE25BF-D4FD-447C-A81C-9FC0F9335CF0}" type="presParOf" srcId="{7FDC1A34-3EB8-4832-A0A0-9775EF308399}" destId="{AE8AA4F9-EAA3-4255-8538-662697558755}" srcOrd="1" destOrd="0" presId="urn:microsoft.com/office/officeart/2018/2/layout/IconVerticalSolidList"/>
    <dgm:cxn modelId="{AE35D3E2-26E8-4A1F-A1F2-229344623136}" type="presParOf" srcId="{7FDC1A34-3EB8-4832-A0A0-9775EF308399}" destId="{C2D528B6-517B-4215-B417-1CE85C2740D0}" srcOrd="2" destOrd="0" presId="urn:microsoft.com/office/officeart/2018/2/layout/IconVerticalSolidList"/>
    <dgm:cxn modelId="{745DEA13-A3C6-46E8-9AC9-B9B53A3A26CB}" type="presParOf" srcId="{7FDC1A34-3EB8-4832-A0A0-9775EF308399}" destId="{F53A7CC9-4B9B-4D73-BDBD-4D50925A347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AF9637-9A61-42B9-A591-5957A4EBED91}" type="doc">
      <dgm:prSet loTypeId="urn:microsoft.com/office/officeart/2018/2/layout/IconLabelList" loCatId="icon" qsTypeId="urn:microsoft.com/office/officeart/2005/8/quickstyle/simple1#28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AD1D7E1-7279-473F-A3B3-28E5258FC170}">
      <dgm:prSet/>
      <dgm:spPr/>
      <dgm:t>
        <a:bodyPr/>
        <a:lstStyle/>
        <a:p>
          <a:r>
            <a:rPr lang="en-US"/>
            <a:t>Using SWOT, readiness and gaps in development can be identified. </a:t>
          </a:r>
        </a:p>
      </dgm:t>
    </dgm:pt>
    <dgm:pt modelId="{21AB4F0E-9508-445F-B6FD-7FBB739F8F47}" type="parTrans" cxnId="{D288AD08-D689-4D8A-828C-897469D2AE51}">
      <dgm:prSet/>
      <dgm:spPr/>
      <dgm:t>
        <a:bodyPr/>
        <a:lstStyle/>
        <a:p>
          <a:endParaRPr lang="en-US"/>
        </a:p>
      </dgm:t>
    </dgm:pt>
    <dgm:pt modelId="{FEB7FA8C-8B63-43EC-A4B4-6B4A7E9D15E7}" type="sibTrans" cxnId="{D288AD08-D689-4D8A-828C-897469D2AE51}">
      <dgm:prSet/>
      <dgm:spPr/>
      <dgm:t>
        <a:bodyPr/>
        <a:lstStyle/>
        <a:p>
          <a:endParaRPr lang="en-US"/>
        </a:p>
      </dgm:t>
    </dgm:pt>
    <dgm:pt modelId="{97D6859F-7DF3-4F27-971E-5608BC9B51B1}">
      <dgm:prSet/>
      <dgm:spPr/>
      <dgm:t>
        <a:bodyPr/>
        <a:lstStyle/>
        <a:p>
          <a:r>
            <a:rPr lang="en-US"/>
            <a:t>Specific learning improves employability. </a:t>
          </a:r>
        </a:p>
      </dgm:t>
    </dgm:pt>
    <dgm:pt modelId="{E974CE2C-39FC-4CE0-8734-D4EE8B574FA1}" type="parTrans" cxnId="{9FA7C5F8-E495-4964-B727-5B31AD2CB3B9}">
      <dgm:prSet/>
      <dgm:spPr/>
      <dgm:t>
        <a:bodyPr/>
        <a:lstStyle/>
        <a:p>
          <a:endParaRPr lang="en-US"/>
        </a:p>
      </dgm:t>
    </dgm:pt>
    <dgm:pt modelId="{8B96EAE6-1A0C-44FA-B991-B0C2868250E6}" type="sibTrans" cxnId="{9FA7C5F8-E495-4964-B727-5B31AD2CB3B9}">
      <dgm:prSet/>
      <dgm:spPr/>
      <dgm:t>
        <a:bodyPr/>
        <a:lstStyle/>
        <a:p>
          <a:endParaRPr lang="en-US"/>
        </a:p>
      </dgm:t>
    </dgm:pt>
    <dgm:pt modelId="{03C9E0D4-BA37-4350-B736-49F3FB578B9D}">
      <dgm:prSet/>
      <dgm:spPr/>
      <dgm:t>
        <a:bodyPr/>
        <a:lstStyle/>
        <a:p>
          <a:r>
            <a:rPr lang="en-US"/>
            <a:t>Reflective practice is a method of improving. </a:t>
          </a:r>
        </a:p>
      </dgm:t>
    </dgm:pt>
    <dgm:pt modelId="{D7B665BC-619F-4076-949C-6C4A194CDD92}" type="parTrans" cxnId="{AA87F40A-94C8-4FEB-801D-40E44687E204}">
      <dgm:prSet/>
      <dgm:spPr/>
      <dgm:t>
        <a:bodyPr/>
        <a:lstStyle/>
        <a:p>
          <a:endParaRPr lang="en-US"/>
        </a:p>
      </dgm:t>
    </dgm:pt>
    <dgm:pt modelId="{CBFF71E2-1238-4536-9FD0-5B8DF07441E5}" type="sibTrans" cxnId="{AA87F40A-94C8-4FEB-801D-40E44687E204}">
      <dgm:prSet/>
      <dgm:spPr/>
      <dgm:t>
        <a:bodyPr/>
        <a:lstStyle/>
        <a:p>
          <a:endParaRPr lang="en-US"/>
        </a:p>
      </dgm:t>
    </dgm:pt>
    <dgm:pt modelId="{C0463771-BF84-4556-BE12-457FF69F7D2D}">
      <dgm:prSet/>
      <dgm:spPr/>
      <dgm:t>
        <a:bodyPr/>
        <a:lstStyle/>
        <a:p>
          <a:r>
            <a:rPr lang="en-US"/>
            <a:t>Evidence is required for career advancement.</a:t>
          </a:r>
        </a:p>
      </dgm:t>
    </dgm:pt>
    <dgm:pt modelId="{DCE70583-2A0C-4C27-8511-3A2E6DE57FBD}" type="parTrans" cxnId="{7991417F-E1C7-4A91-BB64-80E60BA6231C}">
      <dgm:prSet/>
      <dgm:spPr/>
      <dgm:t>
        <a:bodyPr/>
        <a:lstStyle/>
        <a:p>
          <a:endParaRPr lang="en-US"/>
        </a:p>
      </dgm:t>
    </dgm:pt>
    <dgm:pt modelId="{F7BF247C-4A8D-4540-86C0-C53070E7CA88}" type="sibTrans" cxnId="{7991417F-E1C7-4A91-BB64-80E60BA6231C}">
      <dgm:prSet/>
      <dgm:spPr/>
      <dgm:t>
        <a:bodyPr/>
        <a:lstStyle/>
        <a:p>
          <a:endParaRPr lang="en-US"/>
        </a:p>
      </dgm:t>
    </dgm:pt>
    <dgm:pt modelId="{7A3B19ED-BDA1-4219-91ED-8F7EACD59C8D}" type="pres">
      <dgm:prSet presAssocID="{DDAF9637-9A61-42B9-A591-5957A4EBED91}" presName="root" presStyleCnt="0">
        <dgm:presLayoutVars>
          <dgm:dir/>
          <dgm:resizeHandles val="exact"/>
        </dgm:presLayoutVars>
      </dgm:prSet>
      <dgm:spPr/>
    </dgm:pt>
    <dgm:pt modelId="{592D3872-E2E4-4FB2-9B70-5E9F99EBD38D}" type="pres">
      <dgm:prSet presAssocID="{EAD1D7E1-7279-473F-A3B3-28E5258FC170}" presName="compNode" presStyleCnt="0"/>
      <dgm:spPr/>
    </dgm:pt>
    <dgm:pt modelId="{50295B79-F3CB-4868-A49D-4EC0613DCB50}" type="pres">
      <dgm:prSet presAssocID="{EAD1D7E1-7279-473F-A3B3-28E5258FC17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47D6638-C172-4462-A2FD-66A907373C3F}" type="pres">
      <dgm:prSet presAssocID="{EAD1D7E1-7279-473F-A3B3-28E5258FC170}" presName="spaceRect" presStyleCnt="0"/>
      <dgm:spPr/>
    </dgm:pt>
    <dgm:pt modelId="{0CB0AD71-F26A-4149-98E3-ACC62D83FCBD}" type="pres">
      <dgm:prSet presAssocID="{EAD1D7E1-7279-473F-A3B3-28E5258FC170}" presName="textRect" presStyleLbl="revTx" presStyleIdx="0" presStyleCnt="4">
        <dgm:presLayoutVars>
          <dgm:chMax val="1"/>
          <dgm:chPref val="1"/>
        </dgm:presLayoutVars>
      </dgm:prSet>
      <dgm:spPr/>
    </dgm:pt>
    <dgm:pt modelId="{16268FD6-A700-4B25-94A0-DDBF919DF096}" type="pres">
      <dgm:prSet presAssocID="{FEB7FA8C-8B63-43EC-A4B4-6B4A7E9D15E7}" presName="sibTrans" presStyleCnt="0"/>
      <dgm:spPr/>
    </dgm:pt>
    <dgm:pt modelId="{931414AC-6FA8-4937-865A-FB055FBB3C67}" type="pres">
      <dgm:prSet presAssocID="{97D6859F-7DF3-4F27-971E-5608BC9B51B1}" presName="compNode" presStyleCnt="0"/>
      <dgm:spPr/>
    </dgm:pt>
    <dgm:pt modelId="{BC2AC5FE-8F7E-435C-9367-DDD6BCF59390}" type="pres">
      <dgm:prSet presAssocID="{97D6859F-7DF3-4F27-971E-5608BC9B51B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D2BF99A-AFBA-4B18-8144-CA3FEE3A405F}" type="pres">
      <dgm:prSet presAssocID="{97D6859F-7DF3-4F27-971E-5608BC9B51B1}" presName="spaceRect" presStyleCnt="0"/>
      <dgm:spPr/>
    </dgm:pt>
    <dgm:pt modelId="{ECE4B41F-505D-4170-B3E2-6E33596180EC}" type="pres">
      <dgm:prSet presAssocID="{97D6859F-7DF3-4F27-971E-5608BC9B51B1}" presName="textRect" presStyleLbl="revTx" presStyleIdx="1" presStyleCnt="4">
        <dgm:presLayoutVars>
          <dgm:chMax val="1"/>
          <dgm:chPref val="1"/>
        </dgm:presLayoutVars>
      </dgm:prSet>
      <dgm:spPr/>
    </dgm:pt>
    <dgm:pt modelId="{D09BED84-18BA-4EF7-B1DB-4E67032847D8}" type="pres">
      <dgm:prSet presAssocID="{8B96EAE6-1A0C-44FA-B991-B0C2868250E6}" presName="sibTrans" presStyleCnt="0"/>
      <dgm:spPr/>
    </dgm:pt>
    <dgm:pt modelId="{3BCD47C4-F683-4090-8246-082EABC666AA}" type="pres">
      <dgm:prSet presAssocID="{03C9E0D4-BA37-4350-B736-49F3FB578B9D}" presName="compNode" presStyleCnt="0"/>
      <dgm:spPr/>
    </dgm:pt>
    <dgm:pt modelId="{D2749672-5518-41FE-996C-1250067E3B92}" type="pres">
      <dgm:prSet presAssocID="{03C9E0D4-BA37-4350-B736-49F3FB578B9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50664D68-C037-40D7-8B89-B6FECFF18C68}" type="pres">
      <dgm:prSet presAssocID="{03C9E0D4-BA37-4350-B736-49F3FB578B9D}" presName="spaceRect" presStyleCnt="0"/>
      <dgm:spPr/>
    </dgm:pt>
    <dgm:pt modelId="{30D2AA68-6C4F-43D9-AF5B-69E20F13FCF2}" type="pres">
      <dgm:prSet presAssocID="{03C9E0D4-BA37-4350-B736-49F3FB578B9D}" presName="textRect" presStyleLbl="revTx" presStyleIdx="2" presStyleCnt="4">
        <dgm:presLayoutVars>
          <dgm:chMax val="1"/>
          <dgm:chPref val="1"/>
        </dgm:presLayoutVars>
      </dgm:prSet>
      <dgm:spPr/>
    </dgm:pt>
    <dgm:pt modelId="{D63111F4-3FE5-4596-8F14-718CCAC74A74}" type="pres">
      <dgm:prSet presAssocID="{CBFF71E2-1238-4536-9FD0-5B8DF07441E5}" presName="sibTrans" presStyleCnt="0"/>
      <dgm:spPr/>
    </dgm:pt>
    <dgm:pt modelId="{FD9B8EFD-7C2B-436A-8CFE-0A7F2DBFD1B4}" type="pres">
      <dgm:prSet presAssocID="{C0463771-BF84-4556-BE12-457FF69F7D2D}" presName="compNode" presStyleCnt="0"/>
      <dgm:spPr/>
    </dgm:pt>
    <dgm:pt modelId="{820D76A4-A775-49B8-9BCE-F3169C73AFD0}" type="pres">
      <dgm:prSet presAssocID="{C0463771-BF84-4556-BE12-457FF69F7D2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0F930D61-2AFB-412F-8EE9-62E5D8B13866}" type="pres">
      <dgm:prSet presAssocID="{C0463771-BF84-4556-BE12-457FF69F7D2D}" presName="spaceRect" presStyleCnt="0"/>
      <dgm:spPr/>
    </dgm:pt>
    <dgm:pt modelId="{9F622ED7-EAB6-4268-8633-3E2615578695}" type="pres">
      <dgm:prSet presAssocID="{C0463771-BF84-4556-BE12-457FF69F7D2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288AD08-D689-4D8A-828C-897469D2AE51}" srcId="{DDAF9637-9A61-42B9-A591-5957A4EBED91}" destId="{EAD1D7E1-7279-473F-A3B3-28E5258FC170}" srcOrd="0" destOrd="0" parTransId="{21AB4F0E-9508-445F-B6FD-7FBB739F8F47}" sibTransId="{FEB7FA8C-8B63-43EC-A4B4-6B4A7E9D15E7}"/>
    <dgm:cxn modelId="{AA87F40A-94C8-4FEB-801D-40E44687E204}" srcId="{DDAF9637-9A61-42B9-A591-5957A4EBED91}" destId="{03C9E0D4-BA37-4350-B736-49F3FB578B9D}" srcOrd="2" destOrd="0" parTransId="{D7B665BC-619F-4076-949C-6C4A194CDD92}" sibTransId="{CBFF71E2-1238-4536-9FD0-5B8DF07441E5}"/>
    <dgm:cxn modelId="{9359496C-FBF1-4768-AB0E-114639DD5E8F}" type="presOf" srcId="{DDAF9637-9A61-42B9-A591-5957A4EBED91}" destId="{7A3B19ED-BDA1-4219-91ED-8F7EACD59C8D}" srcOrd="0" destOrd="0" presId="urn:microsoft.com/office/officeart/2018/2/layout/IconLabelList"/>
    <dgm:cxn modelId="{AB6AE16F-1B24-48EB-AE8B-5B8DA0C85603}" type="presOf" srcId="{EAD1D7E1-7279-473F-A3B3-28E5258FC170}" destId="{0CB0AD71-F26A-4149-98E3-ACC62D83FCBD}" srcOrd="0" destOrd="0" presId="urn:microsoft.com/office/officeart/2018/2/layout/IconLabelList"/>
    <dgm:cxn modelId="{D2AC7173-DE42-49FF-B014-D0C80ADB147B}" type="presOf" srcId="{03C9E0D4-BA37-4350-B736-49F3FB578B9D}" destId="{30D2AA68-6C4F-43D9-AF5B-69E20F13FCF2}" srcOrd="0" destOrd="0" presId="urn:microsoft.com/office/officeart/2018/2/layout/IconLabelList"/>
    <dgm:cxn modelId="{85F0D27A-459E-46EA-B29C-46AF2BE3A661}" type="presOf" srcId="{97D6859F-7DF3-4F27-971E-5608BC9B51B1}" destId="{ECE4B41F-505D-4170-B3E2-6E33596180EC}" srcOrd="0" destOrd="0" presId="urn:microsoft.com/office/officeart/2018/2/layout/IconLabelList"/>
    <dgm:cxn modelId="{7991417F-E1C7-4A91-BB64-80E60BA6231C}" srcId="{DDAF9637-9A61-42B9-A591-5957A4EBED91}" destId="{C0463771-BF84-4556-BE12-457FF69F7D2D}" srcOrd="3" destOrd="0" parTransId="{DCE70583-2A0C-4C27-8511-3A2E6DE57FBD}" sibTransId="{F7BF247C-4A8D-4540-86C0-C53070E7CA88}"/>
    <dgm:cxn modelId="{68D0C9C0-A7F9-429A-BD11-E91DD20A0189}" type="presOf" srcId="{C0463771-BF84-4556-BE12-457FF69F7D2D}" destId="{9F622ED7-EAB6-4268-8633-3E2615578695}" srcOrd="0" destOrd="0" presId="urn:microsoft.com/office/officeart/2018/2/layout/IconLabelList"/>
    <dgm:cxn modelId="{9FA7C5F8-E495-4964-B727-5B31AD2CB3B9}" srcId="{DDAF9637-9A61-42B9-A591-5957A4EBED91}" destId="{97D6859F-7DF3-4F27-971E-5608BC9B51B1}" srcOrd="1" destOrd="0" parTransId="{E974CE2C-39FC-4CE0-8734-D4EE8B574FA1}" sibTransId="{8B96EAE6-1A0C-44FA-B991-B0C2868250E6}"/>
    <dgm:cxn modelId="{37DB8FA0-A31D-4BF4-88B6-5AF943A66848}" type="presParOf" srcId="{7A3B19ED-BDA1-4219-91ED-8F7EACD59C8D}" destId="{592D3872-E2E4-4FB2-9B70-5E9F99EBD38D}" srcOrd="0" destOrd="0" presId="urn:microsoft.com/office/officeart/2018/2/layout/IconLabelList"/>
    <dgm:cxn modelId="{4A1EABC6-AFA9-49DB-B6F3-73B34A9D1EF8}" type="presParOf" srcId="{592D3872-E2E4-4FB2-9B70-5E9F99EBD38D}" destId="{50295B79-F3CB-4868-A49D-4EC0613DCB50}" srcOrd="0" destOrd="0" presId="urn:microsoft.com/office/officeart/2018/2/layout/IconLabelList"/>
    <dgm:cxn modelId="{8BADC1E0-7167-46AD-8A81-E8643FCA2996}" type="presParOf" srcId="{592D3872-E2E4-4FB2-9B70-5E9F99EBD38D}" destId="{447D6638-C172-4462-A2FD-66A907373C3F}" srcOrd="1" destOrd="0" presId="urn:microsoft.com/office/officeart/2018/2/layout/IconLabelList"/>
    <dgm:cxn modelId="{424E5666-B935-4E55-B38C-D3108CF618B6}" type="presParOf" srcId="{592D3872-E2E4-4FB2-9B70-5E9F99EBD38D}" destId="{0CB0AD71-F26A-4149-98E3-ACC62D83FCBD}" srcOrd="2" destOrd="0" presId="urn:microsoft.com/office/officeart/2018/2/layout/IconLabelList"/>
    <dgm:cxn modelId="{69CF09C7-5F86-4746-8A90-4809CC9E47F5}" type="presParOf" srcId="{7A3B19ED-BDA1-4219-91ED-8F7EACD59C8D}" destId="{16268FD6-A700-4B25-94A0-DDBF919DF096}" srcOrd="1" destOrd="0" presId="urn:microsoft.com/office/officeart/2018/2/layout/IconLabelList"/>
    <dgm:cxn modelId="{D9627946-88F6-4163-BB55-AEE2F0F6F7C7}" type="presParOf" srcId="{7A3B19ED-BDA1-4219-91ED-8F7EACD59C8D}" destId="{931414AC-6FA8-4937-865A-FB055FBB3C67}" srcOrd="2" destOrd="0" presId="urn:microsoft.com/office/officeart/2018/2/layout/IconLabelList"/>
    <dgm:cxn modelId="{EE655BB4-3CE9-42DD-9CA0-189B82FEC01F}" type="presParOf" srcId="{931414AC-6FA8-4937-865A-FB055FBB3C67}" destId="{BC2AC5FE-8F7E-435C-9367-DDD6BCF59390}" srcOrd="0" destOrd="0" presId="urn:microsoft.com/office/officeart/2018/2/layout/IconLabelList"/>
    <dgm:cxn modelId="{F4A53F45-8129-458E-991C-DFAD3ECD5E27}" type="presParOf" srcId="{931414AC-6FA8-4937-865A-FB055FBB3C67}" destId="{4D2BF99A-AFBA-4B18-8144-CA3FEE3A405F}" srcOrd="1" destOrd="0" presId="urn:microsoft.com/office/officeart/2018/2/layout/IconLabelList"/>
    <dgm:cxn modelId="{6565CC46-53FB-43DE-95C5-5A62D4183FF8}" type="presParOf" srcId="{931414AC-6FA8-4937-865A-FB055FBB3C67}" destId="{ECE4B41F-505D-4170-B3E2-6E33596180EC}" srcOrd="2" destOrd="0" presId="urn:microsoft.com/office/officeart/2018/2/layout/IconLabelList"/>
    <dgm:cxn modelId="{C5CFACEE-AEDA-49DD-BFFC-8050D3A158CF}" type="presParOf" srcId="{7A3B19ED-BDA1-4219-91ED-8F7EACD59C8D}" destId="{D09BED84-18BA-4EF7-B1DB-4E67032847D8}" srcOrd="3" destOrd="0" presId="urn:microsoft.com/office/officeart/2018/2/layout/IconLabelList"/>
    <dgm:cxn modelId="{264E6302-F0AF-4E2A-B444-D39C18A1A2D1}" type="presParOf" srcId="{7A3B19ED-BDA1-4219-91ED-8F7EACD59C8D}" destId="{3BCD47C4-F683-4090-8246-082EABC666AA}" srcOrd="4" destOrd="0" presId="urn:microsoft.com/office/officeart/2018/2/layout/IconLabelList"/>
    <dgm:cxn modelId="{6B736258-3883-4AE2-B8F6-7FD2C8215A4F}" type="presParOf" srcId="{3BCD47C4-F683-4090-8246-082EABC666AA}" destId="{D2749672-5518-41FE-996C-1250067E3B92}" srcOrd="0" destOrd="0" presId="urn:microsoft.com/office/officeart/2018/2/layout/IconLabelList"/>
    <dgm:cxn modelId="{76376B87-CB2A-443B-8F27-BD55C7AD0976}" type="presParOf" srcId="{3BCD47C4-F683-4090-8246-082EABC666AA}" destId="{50664D68-C037-40D7-8B89-B6FECFF18C68}" srcOrd="1" destOrd="0" presId="urn:microsoft.com/office/officeart/2018/2/layout/IconLabelList"/>
    <dgm:cxn modelId="{532F31C7-1BF8-4D3F-B943-57A0D782FA10}" type="presParOf" srcId="{3BCD47C4-F683-4090-8246-082EABC666AA}" destId="{30D2AA68-6C4F-43D9-AF5B-69E20F13FCF2}" srcOrd="2" destOrd="0" presId="urn:microsoft.com/office/officeart/2018/2/layout/IconLabelList"/>
    <dgm:cxn modelId="{54CEED26-6033-4689-8665-034FA41EF722}" type="presParOf" srcId="{7A3B19ED-BDA1-4219-91ED-8F7EACD59C8D}" destId="{D63111F4-3FE5-4596-8F14-718CCAC74A74}" srcOrd="5" destOrd="0" presId="urn:microsoft.com/office/officeart/2018/2/layout/IconLabelList"/>
    <dgm:cxn modelId="{C2DFDC2A-4112-4999-8FBD-336512D4999B}" type="presParOf" srcId="{7A3B19ED-BDA1-4219-91ED-8F7EACD59C8D}" destId="{FD9B8EFD-7C2B-436A-8CFE-0A7F2DBFD1B4}" srcOrd="6" destOrd="0" presId="urn:microsoft.com/office/officeart/2018/2/layout/IconLabelList"/>
    <dgm:cxn modelId="{C3AAE9F4-571D-4D95-AE2E-815FAF80829E}" type="presParOf" srcId="{FD9B8EFD-7C2B-436A-8CFE-0A7F2DBFD1B4}" destId="{820D76A4-A775-49B8-9BCE-F3169C73AFD0}" srcOrd="0" destOrd="0" presId="urn:microsoft.com/office/officeart/2018/2/layout/IconLabelList"/>
    <dgm:cxn modelId="{CDCCF385-34F4-4958-B960-F23B0AC825DE}" type="presParOf" srcId="{FD9B8EFD-7C2B-436A-8CFE-0A7F2DBFD1B4}" destId="{0F930D61-2AFB-412F-8EE9-62E5D8B13866}" srcOrd="1" destOrd="0" presId="urn:microsoft.com/office/officeart/2018/2/layout/IconLabelList"/>
    <dgm:cxn modelId="{43BEB173-E193-4EEC-A8B7-9909D4AC75E4}" type="presParOf" srcId="{FD9B8EFD-7C2B-436A-8CFE-0A7F2DBFD1B4}" destId="{9F622ED7-EAB6-4268-8633-3E261557869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DE182E-4319-48AA-A38A-09BA08EBD416}">
      <dsp:nvSpPr>
        <dsp:cNvPr id="0" name=""/>
        <dsp:cNvSpPr/>
      </dsp:nvSpPr>
      <dsp:spPr>
        <a:xfrm>
          <a:off x="2138362" y="1725"/>
          <a:ext cx="8553449" cy="89394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961" tIns="227063" rIns="165961" bIns="227063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Good relations with families are developed through empathy and active listening.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Interpersonal needs of family support, work, teamwork and effective communication.</a:t>
          </a:r>
        </a:p>
      </dsp:txBody>
      <dsp:txXfrm>
        <a:off x="2138362" y="1725"/>
        <a:ext cx="8553449" cy="893946"/>
      </dsp:txXfrm>
    </dsp:sp>
    <dsp:sp modelId="{92B5744F-8D67-4F3F-A6BB-57367464A16F}">
      <dsp:nvSpPr>
        <dsp:cNvPr id="0" name=""/>
        <dsp:cNvSpPr/>
      </dsp:nvSpPr>
      <dsp:spPr>
        <a:xfrm>
          <a:off x="0" y="1725"/>
          <a:ext cx="2138362" cy="89394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5" tIns="88302" rIns="113155" bIns="8830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Strengths</a:t>
          </a:r>
          <a:endParaRPr lang="en-US" sz="1600" kern="1200"/>
        </a:p>
      </dsp:txBody>
      <dsp:txXfrm>
        <a:off x="0" y="1725"/>
        <a:ext cx="2138362" cy="893946"/>
      </dsp:txXfrm>
    </dsp:sp>
    <dsp:sp modelId="{F89C2BAD-A210-4CEC-A20D-89B0B34B2F6F}">
      <dsp:nvSpPr>
        <dsp:cNvPr id="0" name=""/>
        <dsp:cNvSpPr/>
      </dsp:nvSpPr>
      <dsp:spPr>
        <a:xfrm>
          <a:off x="2138362" y="949309"/>
          <a:ext cx="8553449" cy="893946"/>
        </a:xfrm>
        <a:prstGeom prst="rect">
          <a:avLst/>
        </a:prstGeom>
        <a:solidFill>
          <a:schemeClr val="accent2">
            <a:tint val="40000"/>
            <a:alpha val="90000"/>
            <a:hueOff val="-104898"/>
            <a:satOff val="-3213"/>
            <a:lumOff val="-170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4898"/>
              <a:satOff val="-3213"/>
              <a:lumOff val="-17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961" tIns="227063" rIns="165961" bIns="227063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Little direct experience of working with children and families.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Difficult to gain more trust and understanding of how to protect knowledge.</a:t>
          </a:r>
        </a:p>
      </dsp:txBody>
      <dsp:txXfrm>
        <a:off x="2138362" y="949309"/>
        <a:ext cx="8553449" cy="893946"/>
      </dsp:txXfrm>
    </dsp:sp>
    <dsp:sp modelId="{FB0A83AE-3A09-4B4B-9804-80735612FE3C}">
      <dsp:nvSpPr>
        <dsp:cNvPr id="0" name=""/>
        <dsp:cNvSpPr/>
      </dsp:nvSpPr>
      <dsp:spPr>
        <a:xfrm>
          <a:off x="0" y="949309"/>
          <a:ext cx="2138362" cy="893946"/>
        </a:xfrm>
        <a:prstGeom prst="rect">
          <a:avLst/>
        </a:prstGeom>
        <a:solidFill>
          <a:schemeClr val="accent2">
            <a:hueOff val="-135738"/>
            <a:satOff val="-1163"/>
            <a:lumOff val="-7712"/>
            <a:alphaOff val="0"/>
          </a:schemeClr>
        </a:solidFill>
        <a:ln w="12700" cap="flat" cmpd="sng" algn="ctr">
          <a:solidFill>
            <a:schemeClr val="accent2">
              <a:hueOff val="-135738"/>
              <a:satOff val="-1163"/>
              <a:lumOff val="-77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5" tIns="88302" rIns="113155" bIns="8830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Weaknesses</a:t>
          </a:r>
          <a:endParaRPr lang="en-US" sz="1600" kern="1200"/>
        </a:p>
      </dsp:txBody>
      <dsp:txXfrm>
        <a:off x="0" y="949309"/>
        <a:ext cx="2138362" cy="893946"/>
      </dsp:txXfrm>
    </dsp:sp>
    <dsp:sp modelId="{4CE28D95-FDB0-4E66-9425-2C59ABB8CE7A}">
      <dsp:nvSpPr>
        <dsp:cNvPr id="0" name=""/>
        <dsp:cNvSpPr/>
      </dsp:nvSpPr>
      <dsp:spPr>
        <a:xfrm>
          <a:off x="2138362" y="1896893"/>
          <a:ext cx="8553449" cy="893946"/>
        </a:xfrm>
        <a:prstGeom prst="rect">
          <a:avLst/>
        </a:prstGeom>
        <a:solidFill>
          <a:schemeClr val="accent2">
            <a:tint val="40000"/>
            <a:alpha val="90000"/>
            <a:hueOff val="-209797"/>
            <a:satOff val="-6425"/>
            <a:lumOff val="-34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9797"/>
              <a:satOff val="-6425"/>
              <a:lumOff val="-34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961" tIns="227063" rIns="165961" bIns="227063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Role can be trained in terms of competence.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Other qualifications can aid them in advancing their career in family support (National Careers Service, n.d.).</a:t>
          </a:r>
        </a:p>
      </dsp:txBody>
      <dsp:txXfrm>
        <a:off x="2138362" y="1896893"/>
        <a:ext cx="8553449" cy="893946"/>
      </dsp:txXfrm>
    </dsp:sp>
    <dsp:sp modelId="{79B22E75-A160-452D-8F94-96D1ABD07C12}">
      <dsp:nvSpPr>
        <dsp:cNvPr id="0" name=""/>
        <dsp:cNvSpPr/>
      </dsp:nvSpPr>
      <dsp:spPr>
        <a:xfrm>
          <a:off x="0" y="1896893"/>
          <a:ext cx="2138362" cy="893946"/>
        </a:xfrm>
        <a:prstGeom prst="rect">
          <a:avLst/>
        </a:prstGeom>
        <a:solidFill>
          <a:schemeClr val="accent2">
            <a:hueOff val="-271475"/>
            <a:satOff val="-2327"/>
            <a:lumOff val="-15425"/>
            <a:alphaOff val="0"/>
          </a:schemeClr>
        </a:solidFill>
        <a:ln w="12700" cap="flat" cmpd="sng" algn="ctr">
          <a:solidFill>
            <a:schemeClr val="accent2">
              <a:hueOff val="-271475"/>
              <a:satOff val="-2327"/>
              <a:lumOff val="-154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5" tIns="88302" rIns="113155" bIns="8830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Opportunities</a:t>
          </a:r>
          <a:endParaRPr lang="en-US" sz="1600" kern="1200"/>
        </a:p>
      </dsp:txBody>
      <dsp:txXfrm>
        <a:off x="0" y="1896893"/>
        <a:ext cx="2138362" cy="893946"/>
      </dsp:txXfrm>
    </dsp:sp>
    <dsp:sp modelId="{AE6508F2-7BEE-4F26-B5C6-4DFB181F744A}">
      <dsp:nvSpPr>
        <dsp:cNvPr id="0" name=""/>
        <dsp:cNvSpPr/>
      </dsp:nvSpPr>
      <dsp:spPr>
        <a:xfrm>
          <a:off x="2138362" y="2844477"/>
          <a:ext cx="8553449" cy="893946"/>
        </a:xfrm>
        <a:prstGeom prst="rect">
          <a:avLst/>
        </a:prstGeom>
        <a:solidFill>
          <a:schemeClr val="accent2">
            <a:tint val="40000"/>
            <a:alpha val="90000"/>
            <a:hueOff val="-314695"/>
            <a:satOff val="-9638"/>
            <a:lumOff val="-511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14695"/>
              <a:satOff val="-9638"/>
              <a:lumOff val="-51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961" tIns="227063" rIns="165961" bIns="227063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Greater degree of application can give more persuasive instances of practical competence.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Family dynamics are more complicated.</a:t>
          </a:r>
        </a:p>
      </dsp:txBody>
      <dsp:txXfrm>
        <a:off x="2138362" y="2844477"/>
        <a:ext cx="8553449" cy="893946"/>
      </dsp:txXfrm>
    </dsp:sp>
    <dsp:sp modelId="{77A27BB5-478F-419D-93A7-F691BAAA5297}">
      <dsp:nvSpPr>
        <dsp:cNvPr id="0" name=""/>
        <dsp:cNvSpPr/>
      </dsp:nvSpPr>
      <dsp:spPr>
        <a:xfrm>
          <a:off x="0" y="2844477"/>
          <a:ext cx="2138362" cy="893946"/>
        </a:xfrm>
        <a:prstGeom prst="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accent2">
              <a:hueOff val="-407213"/>
              <a:satOff val="-3490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5" tIns="88302" rIns="113155" bIns="8830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Threats</a:t>
          </a:r>
          <a:endParaRPr lang="en-US" sz="1600" kern="1200"/>
        </a:p>
      </dsp:txBody>
      <dsp:txXfrm>
        <a:off x="0" y="2844477"/>
        <a:ext cx="2138362" cy="8939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D95D76-86E8-4350-B484-25C6DA8DA002}">
      <dsp:nvSpPr>
        <dsp:cNvPr id="0" name=""/>
        <dsp:cNvSpPr/>
      </dsp:nvSpPr>
      <dsp:spPr>
        <a:xfrm>
          <a:off x="0" y="456"/>
          <a:ext cx="10691265" cy="10682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86444-5A59-4AAE-A712-1ABF0C2F417C}">
      <dsp:nvSpPr>
        <dsp:cNvPr id="0" name=""/>
        <dsp:cNvSpPr/>
      </dsp:nvSpPr>
      <dsp:spPr>
        <a:xfrm>
          <a:off x="323154" y="240819"/>
          <a:ext cx="587554" cy="5875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BDEA92-4D22-4B65-A4EC-72B6C51A8769}">
      <dsp:nvSpPr>
        <dsp:cNvPr id="0" name=""/>
        <dsp:cNvSpPr/>
      </dsp:nvSpPr>
      <dsp:spPr>
        <a:xfrm>
          <a:off x="1233864" y="456"/>
          <a:ext cx="9457400" cy="1068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0" tIns="113060" rIns="113060" bIns="1130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Using my communication and teamwork skills, demonstrate competence.</a:t>
          </a:r>
        </a:p>
      </dsp:txBody>
      <dsp:txXfrm>
        <a:off x="1233864" y="456"/>
        <a:ext cx="9457400" cy="1068280"/>
      </dsp:txXfrm>
    </dsp:sp>
    <dsp:sp modelId="{B8EBAC12-1DF7-40F7-A7C2-115530BF1B2C}">
      <dsp:nvSpPr>
        <dsp:cNvPr id="0" name=""/>
        <dsp:cNvSpPr/>
      </dsp:nvSpPr>
      <dsp:spPr>
        <a:xfrm>
          <a:off x="0" y="1335807"/>
          <a:ext cx="10691265" cy="10682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445C3A-4E11-47CA-AEBE-60E9FB43F3A2}">
      <dsp:nvSpPr>
        <dsp:cNvPr id="0" name=""/>
        <dsp:cNvSpPr/>
      </dsp:nvSpPr>
      <dsp:spPr>
        <a:xfrm>
          <a:off x="323154" y="1576170"/>
          <a:ext cx="587554" cy="5875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51A2B-7032-410A-B059-088C54D4A79B}">
      <dsp:nvSpPr>
        <dsp:cNvPr id="0" name=""/>
        <dsp:cNvSpPr/>
      </dsp:nvSpPr>
      <dsp:spPr>
        <a:xfrm>
          <a:off x="1233864" y="1335807"/>
          <a:ext cx="9457400" cy="1068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0" tIns="113060" rIns="113060" bIns="1130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Complete security and role learning to improve my qualifications and confidence.</a:t>
          </a:r>
        </a:p>
      </dsp:txBody>
      <dsp:txXfrm>
        <a:off x="1233864" y="1335807"/>
        <a:ext cx="9457400" cy="1068280"/>
      </dsp:txXfrm>
    </dsp:sp>
    <dsp:sp modelId="{972375F0-508C-45DB-83F9-5929D17B4A2F}">
      <dsp:nvSpPr>
        <dsp:cNvPr id="0" name=""/>
        <dsp:cNvSpPr/>
      </dsp:nvSpPr>
      <dsp:spPr>
        <a:xfrm>
          <a:off x="0" y="2671158"/>
          <a:ext cx="10691265" cy="106828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8AA4F9-EAA3-4255-8538-662697558755}">
      <dsp:nvSpPr>
        <dsp:cNvPr id="0" name=""/>
        <dsp:cNvSpPr/>
      </dsp:nvSpPr>
      <dsp:spPr>
        <a:xfrm>
          <a:off x="323154" y="2911521"/>
          <a:ext cx="587554" cy="5875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3A7CC9-4B9B-4D73-BDBD-4D50925A3470}">
      <dsp:nvSpPr>
        <dsp:cNvPr id="0" name=""/>
        <dsp:cNvSpPr/>
      </dsp:nvSpPr>
      <dsp:spPr>
        <a:xfrm>
          <a:off x="1233864" y="2671158"/>
          <a:ext cx="9457400" cy="1068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060" tIns="113060" rIns="113060" bIns="11306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Training and practice work towards the qualifications and skills in the family support work (Skills for Care, 2026).</a:t>
          </a:r>
        </a:p>
      </dsp:txBody>
      <dsp:txXfrm>
        <a:off x="1233864" y="2671158"/>
        <a:ext cx="9457400" cy="10682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295B79-F3CB-4868-A49D-4EC0613DCB50}">
      <dsp:nvSpPr>
        <dsp:cNvPr id="0" name=""/>
        <dsp:cNvSpPr/>
      </dsp:nvSpPr>
      <dsp:spPr>
        <a:xfrm>
          <a:off x="663876" y="822903"/>
          <a:ext cx="1060082" cy="1060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B0AD71-F26A-4149-98E3-ACC62D83FCBD}">
      <dsp:nvSpPr>
        <dsp:cNvPr id="0" name=""/>
        <dsp:cNvSpPr/>
      </dsp:nvSpPr>
      <dsp:spPr>
        <a:xfrm>
          <a:off x="16048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Using SWOT, readiness and gaps in development can be identified. </a:t>
          </a:r>
        </a:p>
      </dsp:txBody>
      <dsp:txXfrm>
        <a:off x="16048" y="2197246"/>
        <a:ext cx="2355738" cy="720000"/>
      </dsp:txXfrm>
    </dsp:sp>
    <dsp:sp modelId="{BC2AC5FE-8F7E-435C-9367-DDD6BCF59390}">
      <dsp:nvSpPr>
        <dsp:cNvPr id="0" name=""/>
        <dsp:cNvSpPr/>
      </dsp:nvSpPr>
      <dsp:spPr>
        <a:xfrm>
          <a:off x="3431868" y="822903"/>
          <a:ext cx="1060082" cy="1060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E4B41F-505D-4170-B3E2-6E33596180EC}">
      <dsp:nvSpPr>
        <dsp:cNvPr id="0" name=""/>
        <dsp:cNvSpPr/>
      </dsp:nvSpPr>
      <dsp:spPr>
        <a:xfrm>
          <a:off x="2784040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Specific learning improves employability. </a:t>
          </a:r>
        </a:p>
      </dsp:txBody>
      <dsp:txXfrm>
        <a:off x="2784040" y="2197246"/>
        <a:ext cx="2355738" cy="720000"/>
      </dsp:txXfrm>
    </dsp:sp>
    <dsp:sp modelId="{D2749672-5518-41FE-996C-1250067E3B92}">
      <dsp:nvSpPr>
        <dsp:cNvPr id="0" name=""/>
        <dsp:cNvSpPr/>
      </dsp:nvSpPr>
      <dsp:spPr>
        <a:xfrm>
          <a:off x="6199861" y="822903"/>
          <a:ext cx="1060082" cy="1060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D2AA68-6C4F-43D9-AF5B-69E20F13FCF2}">
      <dsp:nvSpPr>
        <dsp:cNvPr id="0" name=""/>
        <dsp:cNvSpPr/>
      </dsp:nvSpPr>
      <dsp:spPr>
        <a:xfrm>
          <a:off x="5552033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Reflective practice is a method of improving. </a:t>
          </a:r>
        </a:p>
      </dsp:txBody>
      <dsp:txXfrm>
        <a:off x="5552033" y="2197246"/>
        <a:ext cx="2355738" cy="720000"/>
      </dsp:txXfrm>
    </dsp:sp>
    <dsp:sp modelId="{820D76A4-A775-49B8-9BCE-F3169C73AFD0}">
      <dsp:nvSpPr>
        <dsp:cNvPr id="0" name=""/>
        <dsp:cNvSpPr/>
      </dsp:nvSpPr>
      <dsp:spPr>
        <a:xfrm>
          <a:off x="8967853" y="822903"/>
          <a:ext cx="1060082" cy="10600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22ED7-EAB6-4268-8633-3E2615578695}">
      <dsp:nvSpPr>
        <dsp:cNvPr id="0" name=""/>
        <dsp:cNvSpPr/>
      </dsp:nvSpPr>
      <dsp:spPr>
        <a:xfrm>
          <a:off x="8320025" y="2197246"/>
          <a:ext cx="235573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Evidence is required for career advancement.</a:t>
          </a:r>
        </a:p>
      </dsp:txBody>
      <dsp:txXfrm>
        <a:off x="8320025" y="2197246"/>
        <a:ext cx="235573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510F42-B7EB-4DCA-83E9-60F5C4C59841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AC2AF8-4A3E-4FB4-851F-96A7DDBA76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01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AC2AF8-4A3E-4FB4-851F-96A7DDBA76C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8982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AC2AF8-4A3E-4FB4-851F-96A7DDBA76C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022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353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656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571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9/29/2026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88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9/29/2026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686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9/29/2026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331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9/29/2026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206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9/29/2026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092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9/29/2026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839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504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029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1908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job-profiles/family-support-worker" TargetMode="External"/><Relationship Id="rId2" Type="http://schemas.openxmlformats.org/officeDocument/2006/relationships/hyperlink" Target="https://www.gov.uk/government/publications/working-together-to-safeguard-children--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illsforcare.org.uk/Developing-your-workforce/Developing-your-workforce.aspx" TargetMode="External"/><Relationship Id="rId5" Type="http://schemas.openxmlformats.org/officeDocument/2006/relationships/hyperlink" Target="https://www.reed.co.uk/jobs/family-support-worker/51722816" TargetMode="External"/><Relationship Id="rId4" Type="http://schemas.openxmlformats.org/officeDocument/2006/relationships/hyperlink" Target="https://www.nice.org.uk/guidance/ng76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3F76C6-EC3F-481F-FD3E-70F06BFD78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111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21F66AB-6D67-4C86-A415-0B6E4EEC5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23811" y="423809"/>
            <a:ext cx="6858002" cy="6010383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1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6A49F2-F048-B614-A177-BFCB6177B4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3786" y="-3"/>
            <a:ext cx="8714600" cy="4005454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2700" dirty="0"/>
            </a:br>
            <a:br>
              <a:rPr lang="en-US" sz="2700" dirty="0"/>
            </a:br>
            <a:r>
              <a:rPr lang="en-US" sz="2700" b="1" dirty="0"/>
              <a:t> </a:t>
            </a:r>
            <a:br>
              <a:rPr lang="en-US" sz="2700" dirty="0"/>
            </a:br>
            <a:r>
              <a:rPr lang="en-US" sz="3600" b="1" dirty="0"/>
              <a:t>“Self-Awareness and Career Development: Preparing for a Family Support Worker Role”</a:t>
            </a:r>
            <a:endParaRPr lang="en-US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B4703A-F143-0F66-2CBD-470E7EB88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9006" y="3837285"/>
            <a:ext cx="6559980" cy="2175069"/>
          </a:xfrm>
        </p:spPr>
        <p:txBody>
          <a:bodyPr anchor="b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US" sz="1900" b="1" dirty="0"/>
              <a:t>Student Name: Nisreen Mubarik</a:t>
            </a:r>
            <a:endParaRPr lang="en-US" sz="1900" dirty="0"/>
          </a:p>
          <a:p>
            <a:pPr>
              <a:lnSpc>
                <a:spcPct val="100000"/>
              </a:lnSpc>
            </a:pPr>
            <a:r>
              <a:rPr lang="en-US" sz="1900" b="1" dirty="0"/>
              <a:t>Student ID: 2506382</a:t>
            </a:r>
          </a:p>
          <a:p>
            <a:pPr>
              <a:lnSpc>
                <a:spcPct val="100000"/>
              </a:lnSpc>
            </a:pPr>
            <a:r>
              <a:rPr lang="en-US" sz="1900" b="1" dirty="0"/>
              <a:t>Module Code: LCHS4009</a:t>
            </a:r>
          </a:p>
          <a:p>
            <a:pPr>
              <a:lnSpc>
                <a:spcPct val="100000"/>
              </a:lnSpc>
            </a:pPr>
            <a:r>
              <a:rPr lang="en-US" sz="1900" b="1" dirty="0"/>
              <a:t>Module Title: Professional Development Within Health and Social Care</a:t>
            </a:r>
          </a:p>
          <a:p>
            <a:r>
              <a:rPr lang="en-US" sz="1900" b="1" dirty="0"/>
              <a:t>Lecturer’s Name: </a:t>
            </a:r>
            <a:r>
              <a:rPr lang="en-GB" b="1" dirty="0"/>
              <a:t>Hajra </a:t>
            </a:r>
            <a:r>
              <a:rPr lang="en-GB" b="1" dirty="0" err="1"/>
              <a:t>Mustasim</a:t>
            </a:r>
            <a:endParaRPr lang="en-US" sz="19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B66F5E1-B07D-4718-F4B4-5FCE4B7E8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00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9104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BCFC6-E848-9948-95A7-354440031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/>
              <a:t>Live Birmingham Job Advert + Requirements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6538E-6912-E8F7-611E-36BAE422A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655451"/>
            <a:ext cx="4720451" cy="3739896"/>
          </a:xfrm>
        </p:spPr>
        <p:txBody>
          <a:bodyPr/>
          <a:lstStyle/>
          <a:p>
            <a:pPr lvl="0"/>
            <a:r>
              <a:rPr lang="en-US" dirty="0"/>
              <a:t>Dudley Lodge, Family Support Worker, Birmingham.  </a:t>
            </a:r>
          </a:p>
          <a:p>
            <a:pPr lvl="0"/>
            <a:r>
              <a:rPr lang="en-US" dirty="0"/>
              <a:t>A cooperative and nurturing attitude is required.  </a:t>
            </a:r>
          </a:p>
          <a:p>
            <a:r>
              <a:rPr lang="en-US" dirty="0"/>
              <a:t>Experience is induced, trained and passed on as a professional (Reed, 2026).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96F5EA-5CC0-1C87-CD6F-E65CFE84F4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2829" y="1538885"/>
            <a:ext cx="4190999" cy="36233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CC5FDA-0621-4969-45BA-69C25A1D4697}"/>
              </a:ext>
            </a:extLst>
          </p:cNvPr>
          <p:cNvSpPr txBox="1"/>
          <p:nvPr/>
        </p:nvSpPr>
        <p:spPr>
          <a:xfrm>
            <a:off x="6688837" y="5297268"/>
            <a:ext cx="339634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i="1" dirty="0"/>
              <a:t>Figure 1: Job Advert of Family Support Worker</a:t>
            </a:r>
          </a:p>
          <a:p>
            <a:pPr algn="ctr"/>
            <a:r>
              <a:rPr lang="en-US" sz="1400" i="1" dirty="0"/>
              <a:t>Source: Reed, 2026</a:t>
            </a:r>
          </a:p>
        </p:txBody>
      </p:sp>
    </p:spTree>
    <p:extLst>
      <p:ext uri="{BB962C8B-B14F-4D97-AF65-F5344CB8AC3E}">
        <p14:creationId xmlns:p14="http://schemas.microsoft.com/office/powerpoint/2010/main" val="176128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C2668A-F8AB-926D-2270-4FA9ABD16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US" b="1"/>
              <a:t>Personal SWOT Analysis</a:t>
            </a:r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E06AF9-0C05-B74D-B4C1-E9CF86C7EE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3566440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93599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C9A26-6B19-8DA2-E277-4C7790200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/>
              <a:t>Using My Strengths to Overcome Weaknesses and Threats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EFAA557-A21C-F5B0-6FC5-D097D5A9F2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0440582"/>
              </p:ext>
            </p:extLst>
          </p:nvPr>
        </p:nvGraphicFramePr>
        <p:xfrm>
          <a:off x="700088" y="2221992"/>
          <a:ext cx="10691265" cy="3645407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3563755">
                  <a:extLst>
                    <a:ext uri="{9D8B030D-6E8A-4147-A177-3AD203B41FA5}">
                      <a16:colId xmlns:a16="http://schemas.microsoft.com/office/drawing/2014/main" val="1322923950"/>
                    </a:ext>
                  </a:extLst>
                </a:gridCol>
                <a:gridCol w="3563755">
                  <a:extLst>
                    <a:ext uri="{9D8B030D-6E8A-4147-A177-3AD203B41FA5}">
                      <a16:colId xmlns:a16="http://schemas.microsoft.com/office/drawing/2014/main" val="1869231603"/>
                    </a:ext>
                  </a:extLst>
                </a:gridCol>
                <a:gridCol w="3563755">
                  <a:extLst>
                    <a:ext uri="{9D8B030D-6E8A-4147-A177-3AD203B41FA5}">
                      <a16:colId xmlns:a16="http://schemas.microsoft.com/office/drawing/2014/main" val="461421706"/>
                    </a:ext>
                  </a:extLst>
                </a:gridCol>
              </a:tblGrid>
              <a:tr h="3372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My Strength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Weakness / Threat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How I Will Use My Strength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19987552"/>
                  </a:ext>
                </a:extLst>
              </a:tr>
              <a:tr h="110271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Empathy and active listening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Little actual work with the families.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Listening to the monitored practice, seeking feedback and reflecting on my response to the needs of individual families.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57154876"/>
                  </a:ext>
                </a:extLst>
              </a:tr>
              <a:tr h="110271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Communication and teamwork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Multiprofessional complex cases.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Be clear in interactions, share information when needed and seek assistance when there are areas of concern (HM Government, 2023).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42605293"/>
                  </a:ext>
                </a:extLst>
              </a:tr>
              <a:tr h="110271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Motivation to learn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US" sz="1200" kern="100">
                          <a:effectLst/>
                        </a:rPr>
                        <a:t>Other applicants may be more experienced and may be better competitors.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1200"/>
                        </a:spcAft>
                        <a:buNone/>
                      </a:pPr>
                      <a:r>
                        <a:rPr lang="en-US" sz="1200" kern="100" dirty="0">
                          <a:effectLst/>
                        </a:rPr>
                        <a:t>Formation of full protection, documentation learning and verify the training and practice to demonstrate competency empirically (NICE, 2017).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741162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9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8A91E-F746-E875-7C5C-2136F2D12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My Opportunity Plan</a:t>
            </a:r>
            <a:endParaRPr lang="en-US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AAAC60B5-F622-C940-E575-EBF335FE1B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6584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1B4E8D-2AFA-78B7-B4BA-4276C2388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US" b="1"/>
              <a:t>Conclusion </a:t>
            </a:r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3489E2F-9020-71BE-1218-1776D38953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0148687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43804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95C0C-95D2-8F77-5561-CBD50603B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4DE68-30D4-BCD3-0E1E-27A387A3C6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HM Government (2023) </a:t>
            </a:r>
            <a:r>
              <a:rPr lang="en-US" i="1" dirty="0"/>
              <a:t>Working together to safeguard children: A guide to multi-agency working to help, protect and promote the welfare of children</a:t>
            </a:r>
            <a:r>
              <a:rPr lang="en-US" dirty="0"/>
              <a:t>. London: Department for Education. Available at: </a:t>
            </a:r>
            <a:r>
              <a:rPr lang="en-US" u="sng" dirty="0">
                <a:hlinkClick r:id="rId2"/>
              </a:rPr>
              <a:t>https://www.gov.uk/government/publications/working-together-to-safeguard-children--2</a:t>
            </a:r>
            <a:r>
              <a:rPr lang="en-US" dirty="0"/>
              <a:t> (Accessed: 29 September 2026).</a:t>
            </a:r>
          </a:p>
          <a:p>
            <a:r>
              <a:rPr lang="en-US" dirty="0"/>
              <a:t>National Careers Service (n.d.) </a:t>
            </a:r>
            <a:r>
              <a:rPr lang="en-US" i="1" dirty="0"/>
              <a:t>Family support worker</a:t>
            </a:r>
            <a:r>
              <a:rPr lang="en-US" dirty="0"/>
              <a:t>. Available at: </a:t>
            </a:r>
            <a:r>
              <a:rPr lang="en-US" u="sng" dirty="0">
                <a:hlinkClick r:id="rId3"/>
              </a:rPr>
              <a:t>https://nationalcareers.service.gov.uk/job-profiles/family-support-worker</a:t>
            </a:r>
            <a:r>
              <a:rPr lang="en-US" dirty="0"/>
              <a:t> (Accessed: 29 September 2026).</a:t>
            </a:r>
          </a:p>
          <a:p>
            <a:r>
              <a:rPr lang="en-US" dirty="0"/>
              <a:t>National Institute for Health and Care Excellence (NICE) (2017) </a:t>
            </a:r>
            <a:r>
              <a:rPr lang="en-US" i="1" dirty="0"/>
              <a:t>Child abuse and neglect</a:t>
            </a:r>
            <a:r>
              <a:rPr lang="en-US" dirty="0"/>
              <a:t>. NICE guideline NG76. Available at: </a:t>
            </a:r>
            <a:r>
              <a:rPr lang="en-US" u="sng" dirty="0">
                <a:hlinkClick r:id="rId4"/>
              </a:rPr>
              <a:t>https://www.nice.org.uk/guidance/ng76</a:t>
            </a:r>
            <a:r>
              <a:rPr lang="en-US" dirty="0"/>
              <a:t> (Accessed: 29 September 2026).</a:t>
            </a:r>
          </a:p>
          <a:p>
            <a:r>
              <a:rPr lang="en-US" dirty="0"/>
              <a:t>Reed (2026) </a:t>
            </a:r>
            <a:r>
              <a:rPr lang="en-US" i="1" dirty="0"/>
              <a:t>Family Support Worker</a:t>
            </a:r>
            <a:r>
              <a:rPr lang="en-US" dirty="0"/>
              <a:t>. Dudley Lodge, Birmingham. Available at: </a:t>
            </a:r>
            <a:r>
              <a:rPr lang="en-US" u="sng" dirty="0">
                <a:hlinkClick r:id="rId5"/>
              </a:rPr>
              <a:t>https://www.reed.co.uk/jobs/family-support-worker/51722816</a:t>
            </a:r>
            <a:r>
              <a:rPr lang="en-US" dirty="0"/>
              <a:t> (Accessed: 29 September 2026).</a:t>
            </a:r>
          </a:p>
          <a:p>
            <a:r>
              <a:rPr lang="en-US" dirty="0"/>
              <a:t>Skills for Care (2026) </a:t>
            </a:r>
            <a:r>
              <a:rPr lang="en-US" i="1" dirty="0"/>
              <a:t>Learning and development</a:t>
            </a:r>
            <a:r>
              <a:rPr lang="en-US" dirty="0"/>
              <a:t>. Available at: </a:t>
            </a:r>
            <a:r>
              <a:rPr lang="en-US" u="sng" dirty="0">
                <a:hlinkClick r:id="rId6"/>
              </a:rPr>
              <a:t>https://www.skillsforcare.org.uk/Developing-your-workforce/Developing-your-workforce.aspx</a:t>
            </a:r>
            <a:r>
              <a:rPr lang="en-US" dirty="0"/>
              <a:t> (Accessed: 29 September 2026).</a:t>
            </a:r>
          </a:p>
        </p:txBody>
      </p:sp>
    </p:spTree>
    <p:extLst>
      <p:ext uri="{BB962C8B-B14F-4D97-AF65-F5344CB8AC3E}">
        <p14:creationId xmlns:p14="http://schemas.microsoft.com/office/powerpoint/2010/main" val="10624632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C17D71-848E-D066-9CD7-67C5BE8F6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8159" y="1177348"/>
            <a:ext cx="3330906" cy="3441068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4200" dirty="0"/>
            </a:br>
            <a:br>
              <a:rPr lang="en-US" sz="4200" dirty="0"/>
            </a:br>
            <a:br>
              <a:rPr lang="en-US" sz="4200" dirty="0"/>
            </a:br>
            <a:r>
              <a:rPr lang="en-US" sz="4200" dirty="0"/>
              <a:t>Q/A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phic 5" descr="Questions">
            <a:extLst>
              <a:ext uri="{FF2B5EF4-FFF2-40B4-BE49-F238E27FC236}">
                <a16:creationId xmlns:a16="http://schemas.microsoft.com/office/drawing/2014/main" id="{0F10E59C-7D8D-A9C1-F9AE-20AB8F269BD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745541" y="863602"/>
            <a:ext cx="5134757" cy="5134757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885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6279912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620</Words>
  <Application>Microsoft Office PowerPoint</Application>
  <PresentationFormat>Widescreen</PresentationFormat>
  <Paragraphs>56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Calisto MT</vt:lpstr>
      <vt:lpstr>Times New Roman</vt:lpstr>
      <vt:lpstr>Univers Condensed</vt:lpstr>
      <vt:lpstr>ChronicleVTI</vt:lpstr>
      <vt:lpstr>    “Self-Awareness and Career Development: Preparing for a Family Support Worker Role”</vt:lpstr>
      <vt:lpstr>Live Birmingham Job Advert + Requirements</vt:lpstr>
      <vt:lpstr>Personal SWOT Analysis</vt:lpstr>
      <vt:lpstr>Using My Strengths to Overcome Weaknesses and Threats</vt:lpstr>
      <vt:lpstr>My Opportunity Plan</vt:lpstr>
      <vt:lpstr>Conclusion </vt:lpstr>
      <vt:lpstr>References</vt:lpstr>
      <vt:lpstr>   Q/A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Nisreen Mubarik (2506382)</cp:lastModifiedBy>
  <cp:revision>1</cp:revision>
  <dcterms:created xsi:type="dcterms:W3CDTF">2026-09-26T09:50:08Z</dcterms:created>
  <dcterms:modified xsi:type="dcterms:W3CDTF">2026-09-29T22:28:09Z</dcterms:modified>
</cp:coreProperties>
</file>