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68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0000"/>
    <a:srgbClr val="FFFFCC"/>
    <a:srgbClr val="0066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881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716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89BF4A-EEC2-4F96-BB11-B5C004AA27A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09F5B1-CA87-4CEA-98E4-DBDF7D48B23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338A0E-7A22-4E75-909E-51CE2689A07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B033C2-41E1-4864-9C0F-A62A79ACF7E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144554-82C7-4281-B966-FCF89B4ACAC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701848-42E0-413D-815C-53183E1603E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FC1901-2B23-4143-A40B-ADC2FB12102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2743D3-F9E8-4F1A-997E-A96B029B244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7AA876-5DE4-4BE2-913B-B5CD5464B1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1D3E1E-9870-4996-A836-B39A3937236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3847F5-E5A8-44A1-A77B-C438FE8C642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D44BE5F-7FAE-4FAB-9789-F4372FB800C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056890AD-F87A-4CD3-83CB-BEFEA66B9750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Multiplying Money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59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Find the total cost of the items given.</a:t>
            </a:r>
          </a:p>
        </p:txBody>
      </p:sp>
      <p:sp>
        <p:nvSpPr>
          <p:cNvPr id="70660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06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06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8" grpId="0" animBg="1"/>
      <p:bldP spid="7065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6" name="AutoShape 3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4" name="AutoShape 28"/>
          <p:cNvSpPr>
            <a:spLocks noChangeArrowheads="1"/>
          </p:cNvSpPr>
          <p:nvPr/>
        </p:nvSpPr>
        <p:spPr bwMode="auto"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25" name="AutoShape 29"/>
          <p:cNvSpPr>
            <a:spLocks noChangeArrowheads="1"/>
          </p:cNvSpPr>
          <p:nvPr/>
        </p:nvSpPr>
        <p:spPr bwMode="auto"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6" name="AutoShape 20"/>
          <p:cNvSpPr>
            <a:spLocks noChangeArrowheads="1"/>
          </p:cNvSpPr>
          <p:nvPr/>
        </p:nvSpPr>
        <p:spPr bwMode="auto"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 bwMode="auto"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Give the total cost of: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18" name="Text Box 22"/>
          <p:cNvSpPr txBox="1">
            <a:spLocks noChangeArrowheads="1"/>
          </p:cNvSpPr>
          <p:nvPr/>
        </p:nvSpPr>
        <p:spPr bwMode="auto"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 oranges at</a:t>
            </a:r>
          </a:p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16p each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120" name="Text Box 24"/>
          <p:cNvSpPr txBox="1">
            <a:spLocks noChangeArrowheads="1"/>
          </p:cNvSpPr>
          <p:nvPr/>
        </p:nvSpPr>
        <p:spPr bwMode="auto"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48p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0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4" name="AutoShape 2"/>
          <p:cNvSpPr>
            <a:spLocks noChangeArrowheads="1"/>
          </p:cNvSpPr>
          <p:nvPr/>
        </p:nvSpPr>
        <p:spPr bwMode="auto"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5" name="AutoShape 3"/>
          <p:cNvSpPr>
            <a:spLocks noChangeArrowheads="1"/>
          </p:cNvSpPr>
          <p:nvPr/>
        </p:nvSpPr>
        <p:spPr bwMode="auto"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6" name="AutoShape 4"/>
          <p:cNvSpPr>
            <a:spLocks noChangeArrowheads="1"/>
          </p:cNvSpPr>
          <p:nvPr/>
        </p:nvSpPr>
        <p:spPr bwMode="auto"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7" name="Text Box 5"/>
          <p:cNvSpPr txBox="1">
            <a:spLocks noChangeArrowheads="1"/>
          </p:cNvSpPr>
          <p:nvPr/>
        </p:nvSpPr>
        <p:spPr bwMode="auto"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Give the total cost of: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58" name="Text Box 6"/>
          <p:cNvSpPr txBox="1">
            <a:spLocks noChangeArrowheads="1"/>
          </p:cNvSpPr>
          <p:nvPr/>
        </p:nvSpPr>
        <p:spPr bwMode="auto"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 pencils at</a:t>
            </a:r>
          </a:p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9p each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9159" name="Text Box 7"/>
          <p:cNvSpPr txBox="1">
            <a:spLocks noChangeArrowheads="1"/>
          </p:cNvSpPr>
          <p:nvPr/>
        </p:nvSpPr>
        <p:spPr bwMode="auto"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45p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9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9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78" name="AutoShape 2"/>
          <p:cNvSpPr>
            <a:spLocks noChangeArrowheads="1"/>
          </p:cNvSpPr>
          <p:nvPr/>
        </p:nvSpPr>
        <p:spPr bwMode="auto"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79" name="AutoShape 3"/>
          <p:cNvSpPr>
            <a:spLocks noChangeArrowheads="1"/>
          </p:cNvSpPr>
          <p:nvPr/>
        </p:nvSpPr>
        <p:spPr bwMode="auto"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0" name="AutoShape 4"/>
          <p:cNvSpPr>
            <a:spLocks noChangeArrowheads="1"/>
          </p:cNvSpPr>
          <p:nvPr/>
        </p:nvSpPr>
        <p:spPr bwMode="auto"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1" name="Text Box 5"/>
          <p:cNvSpPr txBox="1">
            <a:spLocks noChangeArrowheads="1"/>
          </p:cNvSpPr>
          <p:nvPr/>
        </p:nvSpPr>
        <p:spPr bwMode="auto"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Give the total cost of: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2" name="Text Box 6"/>
          <p:cNvSpPr txBox="1">
            <a:spLocks noChangeArrowheads="1"/>
          </p:cNvSpPr>
          <p:nvPr/>
        </p:nvSpPr>
        <p:spPr bwMode="auto"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8 rulers at</a:t>
            </a:r>
          </a:p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11p each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0183" name="Text Box 7"/>
          <p:cNvSpPr txBox="1">
            <a:spLocks noChangeArrowheads="1"/>
          </p:cNvSpPr>
          <p:nvPr/>
        </p:nvSpPr>
        <p:spPr bwMode="auto"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88p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0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3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2" name="AutoShape 2"/>
          <p:cNvSpPr>
            <a:spLocks noChangeArrowheads="1"/>
          </p:cNvSpPr>
          <p:nvPr/>
        </p:nvSpPr>
        <p:spPr bwMode="auto"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3" name="AutoShape 3"/>
          <p:cNvSpPr>
            <a:spLocks noChangeArrowheads="1"/>
          </p:cNvSpPr>
          <p:nvPr/>
        </p:nvSpPr>
        <p:spPr bwMode="auto"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4" name="AutoShape 4"/>
          <p:cNvSpPr>
            <a:spLocks noChangeArrowheads="1"/>
          </p:cNvSpPr>
          <p:nvPr/>
        </p:nvSpPr>
        <p:spPr bwMode="auto"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5" name="Text Box 5"/>
          <p:cNvSpPr txBox="1">
            <a:spLocks noChangeArrowheads="1"/>
          </p:cNvSpPr>
          <p:nvPr/>
        </p:nvSpPr>
        <p:spPr bwMode="auto"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Give the total cost of: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06" name="Text Box 6"/>
          <p:cNvSpPr txBox="1">
            <a:spLocks noChangeArrowheads="1"/>
          </p:cNvSpPr>
          <p:nvPr/>
        </p:nvSpPr>
        <p:spPr bwMode="auto"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 stamps at</a:t>
            </a:r>
          </a:p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21p each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07" name="Text Box 7"/>
          <p:cNvSpPr txBox="1">
            <a:spLocks noChangeArrowheads="1"/>
          </p:cNvSpPr>
          <p:nvPr/>
        </p:nvSpPr>
        <p:spPr bwMode="auto"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£1.26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1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7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3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26" name="AutoShape 2"/>
          <p:cNvSpPr>
            <a:spLocks noChangeArrowheads="1"/>
          </p:cNvSpPr>
          <p:nvPr/>
        </p:nvSpPr>
        <p:spPr bwMode="auto"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27" name="AutoShape 3"/>
          <p:cNvSpPr>
            <a:spLocks noChangeArrowheads="1"/>
          </p:cNvSpPr>
          <p:nvPr/>
        </p:nvSpPr>
        <p:spPr bwMode="auto"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28" name="AutoShape 4"/>
          <p:cNvSpPr>
            <a:spLocks noChangeArrowheads="1"/>
          </p:cNvSpPr>
          <p:nvPr/>
        </p:nvSpPr>
        <p:spPr bwMode="auto"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29" name="Text Box 5"/>
          <p:cNvSpPr txBox="1">
            <a:spLocks noChangeArrowheads="1"/>
          </p:cNvSpPr>
          <p:nvPr/>
        </p:nvSpPr>
        <p:spPr bwMode="auto"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Give the total cost of: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30" name="Text Box 6"/>
          <p:cNvSpPr txBox="1">
            <a:spLocks noChangeArrowheads="1"/>
          </p:cNvSpPr>
          <p:nvPr/>
        </p:nvSpPr>
        <p:spPr bwMode="auto"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4 envelopes at</a:t>
            </a:r>
          </a:p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18p each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31" name="Text Box 7"/>
          <p:cNvSpPr txBox="1">
            <a:spLocks noChangeArrowheads="1"/>
          </p:cNvSpPr>
          <p:nvPr/>
        </p:nvSpPr>
        <p:spPr bwMode="auto"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72p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22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31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50" name="AutoShape 2"/>
          <p:cNvSpPr>
            <a:spLocks noChangeArrowheads="1"/>
          </p:cNvSpPr>
          <p:nvPr/>
        </p:nvSpPr>
        <p:spPr bwMode="auto"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51" name="AutoShape 3"/>
          <p:cNvSpPr>
            <a:spLocks noChangeArrowheads="1"/>
          </p:cNvSpPr>
          <p:nvPr/>
        </p:nvSpPr>
        <p:spPr bwMode="auto"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52" name="AutoShape 4"/>
          <p:cNvSpPr>
            <a:spLocks noChangeArrowheads="1"/>
          </p:cNvSpPr>
          <p:nvPr/>
        </p:nvSpPr>
        <p:spPr bwMode="auto"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53" name="Text Box 5"/>
          <p:cNvSpPr txBox="1">
            <a:spLocks noChangeArrowheads="1"/>
          </p:cNvSpPr>
          <p:nvPr/>
        </p:nvSpPr>
        <p:spPr bwMode="auto"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Give the total cost of: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54" name="Text Box 6"/>
          <p:cNvSpPr txBox="1">
            <a:spLocks noChangeArrowheads="1"/>
          </p:cNvSpPr>
          <p:nvPr/>
        </p:nvSpPr>
        <p:spPr bwMode="auto"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28 sweets at</a:t>
            </a:r>
          </a:p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3p each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55" name="Text Box 7"/>
          <p:cNvSpPr txBox="1">
            <a:spLocks noChangeArrowheads="1"/>
          </p:cNvSpPr>
          <p:nvPr/>
        </p:nvSpPr>
        <p:spPr bwMode="auto"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84p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32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5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8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274" name="AutoShape 2"/>
          <p:cNvSpPr>
            <a:spLocks noChangeArrowheads="1"/>
          </p:cNvSpPr>
          <p:nvPr/>
        </p:nvSpPr>
        <p:spPr bwMode="auto"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275" name="AutoShape 3"/>
          <p:cNvSpPr>
            <a:spLocks noChangeArrowheads="1"/>
          </p:cNvSpPr>
          <p:nvPr/>
        </p:nvSpPr>
        <p:spPr bwMode="auto"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276" name="AutoShape 4"/>
          <p:cNvSpPr>
            <a:spLocks noChangeArrowheads="1"/>
          </p:cNvSpPr>
          <p:nvPr/>
        </p:nvSpPr>
        <p:spPr bwMode="auto"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277" name="Text Box 5"/>
          <p:cNvSpPr txBox="1">
            <a:spLocks noChangeArrowheads="1"/>
          </p:cNvSpPr>
          <p:nvPr/>
        </p:nvSpPr>
        <p:spPr bwMode="auto"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Give the total cost of: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278" name="Text Box 6"/>
          <p:cNvSpPr txBox="1">
            <a:spLocks noChangeArrowheads="1"/>
          </p:cNvSpPr>
          <p:nvPr/>
        </p:nvSpPr>
        <p:spPr bwMode="auto"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 pens at</a:t>
            </a:r>
          </a:p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32p each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279" name="Text Box 7"/>
          <p:cNvSpPr txBox="1">
            <a:spLocks noChangeArrowheads="1"/>
          </p:cNvSpPr>
          <p:nvPr/>
        </p:nvSpPr>
        <p:spPr bwMode="auto"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£1.60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4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9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0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5298" name="AutoShape 2"/>
          <p:cNvSpPr>
            <a:spLocks noChangeArrowheads="1"/>
          </p:cNvSpPr>
          <p:nvPr/>
        </p:nvSpPr>
        <p:spPr bwMode="auto"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5299" name="AutoShape 3"/>
          <p:cNvSpPr>
            <a:spLocks noChangeArrowheads="1"/>
          </p:cNvSpPr>
          <p:nvPr/>
        </p:nvSpPr>
        <p:spPr bwMode="auto"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5300" name="AutoShape 4"/>
          <p:cNvSpPr>
            <a:spLocks noChangeArrowheads="1"/>
          </p:cNvSpPr>
          <p:nvPr/>
        </p:nvSpPr>
        <p:spPr bwMode="auto"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5301" name="Text Box 5"/>
          <p:cNvSpPr txBox="1">
            <a:spLocks noChangeArrowheads="1"/>
          </p:cNvSpPr>
          <p:nvPr/>
        </p:nvSpPr>
        <p:spPr bwMode="auto"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Give the total cost of: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02" name="Text Box 6"/>
          <p:cNvSpPr txBox="1">
            <a:spLocks noChangeArrowheads="1"/>
          </p:cNvSpPr>
          <p:nvPr/>
        </p:nvSpPr>
        <p:spPr bwMode="auto"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4 plates at</a:t>
            </a:r>
          </a:p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£1.07 each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03" name="Text Box 7"/>
          <p:cNvSpPr txBox="1">
            <a:spLocks noChangeArrowheads="1"/>
          </p:cNvSpPr>
          <p:nvPr/>
        </p:nvSpPr>
        <p:spPr bwMode="auto"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£4.28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53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3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6322" name="AutoShape 2"/>
          <p:cNvSpPr>
            <a:spLocks noChangeArrowheads="1"/>
          </p:cNvSpPr>
          <p:nvPr/>
        </p:nvSpPr>
        <p:spPr bwMode="auto"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6323" name="AutoShape 3"/>
          <p:cNvSpPr>
            <a:spLocks noChangeArrowheads="1"/>
          </p:cNvSpPr>
          <p:nvPr/>
        </p:nvSpPr>
        <p:spPr bwMode="auto"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6324" name="AutoShape 4"/>
          <p:cNvSpPr>
            <a:spLocks noChangeArrowheads="1"/>
          </p:cNvSpPr>
          <p:nvPr/>
        </p:nvSpPr>
        <p:spPr bwMode="auto"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6325" name="Text Box 5"/>
          <p:cNvSpPr txBox="1">
            <a:spLocks noChangeArrowheads="1"/>
          </p:cNvSpPr>
          <p:nvPr/>
        </p:nvSpPr>
        <p:spPr bwMode="auto"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Give the total cost of: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26" name="Text Box 6"/>
          <p:cNvSpPr txBox="1">
            <a:spLocks noChangeArrowheads="1"/>
          </p:cNvSpPr>
          <p:nvPr/>
        </p:nvSpPr>
        <p:spPr bwMode="auto"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35 stickers at</a:t>
            </a:r>
          </a:p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6p each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27" name="Text Box 7"/>
          <p:cNvSpPr txBox="1">
            <a:spLocks noChangeArrowheads="1"/>
          </p:cNvSpPr>
          <p:nvPr/>
        </p:nvSpPr>
        <p:spPr bwMode="auto"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£2.10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63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7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5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7346" name="AutoShape 2"/>
          <p:cNvSpPr>
            <a:spLocks noChangeArrowheads="1"/>
          </p:cNvSpPr>
          <p:nvPr/>
        </p:nvSpPr>
        <p:spPr bwMode="auto"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7347" name="AutoShape 3"/>
          <p:cNvSpPr>
            <a:spLocks noChangeArrowheads="1"/>
          </p:cNvSpPr>
          <p:nvPr/>
        </p:nvSpPr>
        <p:spPr bwMode="auto"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7348" name="AutoShape 4"/>
          <p:cNvSpPr>
            <a:spLocks noChangeArrowheads="1"/>
          </p:cNvSpPr>
          <p:nvPr/>
        </p:nvSpPr>
        <p:spPr bwMode="auto"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7349" name="Text Box 5"/>
          <p:cNvSpPr txBox="1">
            <a:spLocks noChangeArrowheads="1"/>
          </p:cNvSpPr>
          <p:nvPr/>
        </p:nvSpPr>
        <p:spPr bwMode="auto"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Give the total cost of: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50" name="Text Box 6"/>
          <p:cNvSpPr txBox="1">
            <a:spLocks noChangeArrowheads="1"/>
          </p:cNvSpPr>
          <p:nvPr/>
        </p:nvSpPr>
        <p:spPr bwMode="auto"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12 onions at</a:t>
            </a:r>
          </a:p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14p each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51" name="Text Box 7"/>
          <p:cNvSpPr txBox="1">
            <a:spLocks noChangeArrowheads="1"/>
          </p:cNvSpPr>
          <p:nvPr/>
        </p:nvSpPr>
        <p:spPr bwMode="auto"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£1.68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7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51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0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394" name="AutoShape 2"/>
          <p:cNvSpPr>
            <a:spLocks noChangeArrowheads="1"/>
          </p:cNvSpPr>
          <p:nvPr/>
        </p:nvSpPr>
        <p:spPr bwMode="auto"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395" name="AutoShape 3"/>
          <p:cNvSpPr>
            <a:spLocks noChangeArrowheads="1"/>
          </p:cNvSpPr>
          <p:nvPr/>
        </p:nvSpPr>
        <p:spPr bwMode="auto"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396" name="AutoShape 4"/>
          <p:cNvSpPr>
            <a:spLocks noChangeArrowheads="1"/>
          </p:cNvSpPr>
          <p:nvPr/>
        </p:nvSpPr>
        <p:spPr bwMode="auto"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397" name="Text Box 5"/>
          <p:cNvSpPr txBox="1">
            <a:spLocks noChangeArrowheads="1"/>
          </p:cNvSpPr>
          <p:nvPr/>
        </p:nvSpPr>
        <p:spPr bwMode="auto"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Give the total cost of: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398" name="Text Box 6"/>
          <p:cNvSpPr txBox="1">
            <a:spLocks noChangeArrowheads="1"/>
          </p:cNvSpPr>
          <p:nvPr/>
        </p:nvSpPr>
        <p:spPr bwMode="auto"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 shirts at</a:t>
            </a:r>
          </a:p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£4.50 each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399" name="Text Box 7"/>
          <p:cNvSpPr txBox="1">
            <a:spLocks noChangeArrowheads="1"/>
          </p:cNvSpPr>
          <p:nvPr/>
        </p:nvSpPr>
        <p:spPr bwMode="auto"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£13.50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9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9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8370" name="AutoShape 2"/>
          <p:cNvSpPr>
            <a:spLocks noChangeArrowheads="1"/>
          </p:cNvSpPr>
          <p:nvPr/>
        </p:nvSpPr>
        <p:spPr bwMode="auto"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8371" name="AutoShape 3"/>
          <p:cNvSpPr>
            <a:spLocks noChangeArrowheads="1"/>
          </p:cNvSpPr>
          <p:nvPr/>
        </p:nvSpPr>
        <p:spPr bwMode="auto"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8372" name="AutoShape 4"/>
          <p:cNvSpPr>
            <a:spLocks noChangeArrowheads="1"/>
          </p:cNvSpPr>
          <p:nvPr/>
        </p:nvSpPr>
        <p:spPr bwMode="auto"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8373" name="Text Box 5"/>
          <p:cNvSpPr txBox="1">
            <a:spLocks noChangeArrowheads="1"/>
          </p:cNvSpPr>
          <p:nvPr/>
        </p:nvSpPr>
        <p:spPr bwMode="auto"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Give the total cost of: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374" name="Text Box 6"/>
          <p:cNvSpPr txBox="1">
            <a:spLocks noChangeArrowheads="1"/>
          </p:cNvSpPr>
          <p:nvPr/>
        </p:nvSpPr>
        <p:spPr bwMode="auto"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 ties at</a:t>
            </a:r>
          </a:p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£2.99 each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375" name="Text Box 7"/>
          <p:cNvSpPr txBox="1">
            <a:spLocks noChangeArrowheads="1"/>
          </p:cNvSpPr>
          <p:nvPr/>
        </p:nvSpPr>
        <p:spPr bwMode="auto"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£17.94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8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5" grpId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2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0418" name="AutoShape 2"/>
          <p:cNvSpPr>
            <a:spLocks noChangeArrowheads="1"/>
          </p:cNvSpPr>
          <p:nvPr/>
        </p:nvSpPr>
        <p:spPr bwMode="auto"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0419" name="AutoShape 3"/>
          <p:cNvSpPr>
            <a:spLocks noChangeArrowheads="1"/>
          </p:cNvSpPr>
          <p:nvPr/>
        </p:nvSpPr>
        <p:spPr bwMode="auto"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0420" name="AutoShape 4"/>
          <p:cNvSpPr>
            <a:spLocks noChangeArrowheads="1"/>
          </p:cNvSpPr>
          <p:nvPr/>
        </p:nvSpPr>
        <p:spPr bwMode="auto"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0421" name="Text Box 5"/>
          <p:cNvSpPr txBox="1">
            <a:spLocks noChangeArrowheads="1"/>
          </p:cNvSpPr>
          <p:nvPr/>
        </p:nvSpPr>
        <p:spPr bwMode="auto"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Give the total cost of: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22" name="Text Box 6"/>
          <p:cNvSpPr txBox="1">
            <a:spLocks noChangeArrowheads="1"/>
          </p:cNvSpPr>
          <p:nvPr/>
        </p:nvSpPr>
        <p:spPr bwMode="auto"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8 sandwiches at</a:t>
            </a:r>
          </a:p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£1.09 each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23" name="Text Box 7"/>
          <p:cNvSpPr txBox="1">
            <a:spLocks noChangeArrowheads="1"/>
          </p:cNvSpPr>
          <p:nvPr/>
        </p:nvSpPr>
        <p:spPr bwMode="auto"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£8.72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0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23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3" name="AutoShape 3"/>
          <p:cNvSpPr>
            <a:spLocks noChangeArrowheads="1"/>
          </p:cNvSpPr>
          <p:nvPr/>
        </p:nvSpPr>
        <p:spPr bwMode="auto"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4" name="AutoShape 4"/>
          <p:cNvSpPr>
            <a:spLocks noChangeArrowheads="1"/>
          </p:cNvSpPr>
          <p:nvPr/>
        </p:nvSpPr>
        <p:spPr bwMode="auto"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5" name="Text Box 5"/>
          <p:cNvSpPr txBox="1">
            <a:spLocks noChangeArrowheads="1"/>
          </p:cNvSpPr>
          <p:nvPr/>
        </p:nvSpPr>
        <p:spPr bwMode="auto"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Give the total cost of: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46" name="Text Box 6"/>
          <p:cNvSpPr txBox="1">
            <a:spLocks noChangeArrowheads="1"/>
          </p:cNvSpPr>
          <p:nvPr/>
        </p:nvSpPr>
        <p:spPr bwMode="auto"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4 pencil cases at</a:t>
            </a:r>
          </a:p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£1.35 each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47" name="Text Box 7"/>
          <p:cNvSpPr txBox="1">
            <a:spLocks noChangeArrowheads="1"/>
          </p:cNvSpPr>
          <p:nvPr/>
        </p:nvSpPr>
        <p:spPr bwMode="auto"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£5.40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1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7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 bwMode="auto"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Give the total cost of: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55 erasers at</a:t>
            </a:r>
          </a:p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7p each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£3.85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2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1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6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0" name="AutoShape 2"/>
          <p:cNvSpPr>
            <a:spLocks noChangeArrowheads="1"/>
          </p:cNvSpPr>
          <p:nvPr/>
        </p:nvSpPr>
        <p:spPr bwMode="auto"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Give the total cost of: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9 books at</a:t>
            </a:r>
          </a:p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£3.50 each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£31.50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0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4" name="AutoShape 2"/>
          <p:cNvSpPr>
            <a:spLocks noChangeArrowheads="1"/>
          </p:cNvSpPr>
          <p:nvPr/>
        </p:nvSpPr>
        <p:spPr bwMode="auto"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Give the total cost of: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25 combs at</a:t>
            </a:r>
          </a:p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11p each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£2.75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4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9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4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8" name="AutoShape 2"/>
          <p:cNvSpPr>
            <a:spLocks noChangeArrowheads="1"/>
          </p:cNvSpPr>
          <p:nvPr/>
        </p:nvSpPr>
        <p:spPr bwMode="auto"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Give the total cost of: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3 plants at</a:t>
            </a:r>
          </a:p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£1.29 each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£3.87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5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3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8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2" name="AutoShape 2"/>
          <p:cNvSpPr>
            <a:spLocks noChangeArrowheads="1"/>
          </p:cNvSpPr>
          <p:nvPr/>
        </p:nvSpPr>
        <p:spPr bwMode="auto"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Give the total cost of: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6 ice creams at</a:t>
            </a:r>
          </a:p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56p each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£3.36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6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7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2" name="AutoShape 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6000">
                <a:srgbClr val="7005D4"/>
              </a:gs>
              <a:gs pos="15000">
                <a:srgbClr val="181CC7"/>
              </a:gs>
              <a:gs pos="30001">
                <a:srgbClr val="0A128C"/>
              </a:gs>
              <a:gs pos="50000">
                <a:srgbClr val="000000"/>
              </a:gs>
              <a:gs pos="70000">
                <a:srgbClr val="0A128C"/>
              </a:gs>
              <a:gs pos="85000">
                <a:srgbClr val="181CC7"/>
              </a:gs>
              <a:gs pos="94000">
                <a:srgbClr val="7005D4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0066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6" name="AutoShape 2"/>
          <p:cNvSpPr>
            <a:spLocks noChangeArrowheads="1"/>
          </p:cNvSpPr>
          <p:nvPr/>
        </p:nvSpPr>
        <p:spPr bwMode="auto">
          <a:xfrm>
            <a:off x="346075" y="384175"/>
            <a:ext cx="8453438" cy="39719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99FF"/>
              </a:gs>
              <a:gs pos="50000">
                <a:srgbClr val="FFFFCC"/>
              </a:gs>
              <a:gs pos="100000">
                <a:srgbClr val="CC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936625" y="596900"/>
            <a:ext cx="7270750" cy="8953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1776413" y="4927600"/>
            <a:ext cx="5592762" cy="16256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212725" y="596900"/>
            <a:ext cx="871855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Give the total cost of: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465138" y="1817688"/>
            <a:ext cx="8213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4 scarves at</a:t>
            </a:r>
          </a:p>
          <a:p>
            <a:pPr algn="ctr"/>
            <a:r>
              <a:rPr lang="en-GB" sz="7200" b="1">
                <a:solidFill>
                  <a:schemeClr val="accent2"/>
                </a:solidFill>
                <a:latin typeface="Comic Sans MS" pitchFamily="66" charset="0"/>
              </a:rPr>
              <a:t>£5.60 each</a:t>
            </a:r>
            <a:endParaRPr lang="en-US" sz="72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2498725" y="5145088"/>
            <a:ext cx="414813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200" b="1">
                <a:solidFill>
                  <a:srgbClr val="FF0000"/>
                </a:solidFill>
                <a:latin typeface="Comic Sans MS" pitchFamily="66" charset="0"/>
              </a:rPr>
              <a:t>£22.40</a:t>
            </a:r>
            <a:endParaRPr lang="en-US" sz="72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75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1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5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283</Words>
  <Application>Microsoft Office PowerPoint</Application>
  <PresentationFormat>On-screen Show (4:3)</PresentationFormat>
  <Paragraphs>85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23</cp:revision>
  <dcterms:created xsi:type="dcterms:W3CDTF">2006-03-03T16:34:11Z</dcterms:created>
  <dcterms:modified xsi:type="dcterms:W3CDTF">2011-11-25T20:27:24Z</dcterms:modified>
</cp:coreProperties>
</file>