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0" r:id="rId1"/>
    <p:sldMasterId id="2147483672" r:id="rId2"/>
  </p:sldMasterIdLst>
  <p:notesMasterIdLst>
    <p:notesMasterId r:id="rId40"/>
  </p:notesMasterIdLst>
  <p:sldIdLst>
    <p:sldId id="308" r:id="rId3"/>
    <p:sldId id="324" r:id="rId4"/>
    <p:sldId id="256" r:id="rId5"/>
    <p:sldId id="274" r:id="rId6"/>
    <p:sldId id="278" r:id="rId7"/>
    <p:sldId id="276" r:id="rId8"/>
    <p:sldId id="275" r:id="rId9"/>
    <p:sldId id="277" r:id="rId10"/>
    <p:sldId id="279" r:id="rId11"/>
    <p:sldId id="280" r:id="rId12"/>
    <p:sldId id="281" r:id="rId13"/>
    <p:sldId id="282" r:id="rId14"/>
    <p:sldId id="283" r:id="rId15"/>
    <p:sldId id="284" r:id="rId16"/>
    <p:sldId id="285" r:id="rId17"/>
    <p:sldId id="286" r:id="rId18"/>
    <p:sldId id="287" r:id="rId19"/>
    <p:sldId id="288" r:id="rId20"/>
    <p:sldId id="289" r:id="rId21"/>
    <p:sldId id="290" r:id="rId22"/>
    <p:sldId id="291" r:id="rId23"/>
    <p:sldId id="292" r:id="rId24"/>
    <p:sldId id="293" r:id="rId25"/>
    <p:sldId id="294" r:id="rId26"/>
    <p:sldId id="295" r:id="rId27"/>
    <p:sldId id="296" r:id="rId28"/>
    <p:sldId id="297" r:id="rId29"/>
    <p:sldId id="298" r:id="rId30"/>
    <p:sldId id="299" r:id="rId31"/>
    <p:sldId id="300" r:id="rId32"/>
    <p:sldId id="301" r:id="rId33"/>
    <p:sldId id="302" r:id="rId34"/>
    <p:sldId id="303" r:id="rId35"/>
    <p:sldId id="304" r:id="rId36"/>
    <p:sldId id="305" r:id="rId37"/>
    <p:sldId id="306" r:id="rId38"/>
    <p:sldId id="307"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52"/>
  </p:normalViewPr>
  <p:slideViewPr>
    <p:cSldViewPr>
      <p:cViewPr varScale="1">
        <p:scale>
          <a:sx n="71" d="100"/>
          <a:sy n="71" d="100"/>
        </p:scale>
        <p:origin x="1032" y="53"/>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23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AD2471DE-778B-5BCA-D584-57D17FF07E2D}"/>
              </a:ext>
            </a:extLst>
          </p:cNvPr>
          <p:cNvSpPr>
            <a:spLocks noGrp="1" noChangeArrowheads="1"/>
          </p:cNvSpPr>
          <p:nvPr>
            <p:ph type="hdr" sz="quarter"/>
          </p:nvPr>
        </p:nvSpPr>
        <p:spPr bwMode="auto">
          <a:xfrm>
            <a:off x="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l" rtl="1" eaLnBrk="1" hangingPunct="1">
              <a:defRPr sz="1200">
                <a:cs typeface="Times New Roman (Arabic)" charset="-78"/>
              </a:defRPr>
            </a:lvl1pPr>
          </a:lstStyle>
          <a:p>
            <a:pPr>
              <a:defRPr/>
            </a:pPr>
            <a:endParaRPr lang="en-US" altLang="en-US"/>
          </a:p>
        </p:txBody>
      </p:sp>
      <p:sp>
        <p:nvSpPr>
          <p:cNvPr id="20483" name="Rectangle 3">
            <a:extLst>
              <a:ext uri="{FF2B5EF4-FFF2-40B4-BE49-F238E27FC236}">
                <a16:creationId xmlns:a16="http://schemas.microsoft.com/office/drawing/2014/main" id="{E48A51A0-3BB2-8CF7-9535-F860644AD41C}"/>
              </a:ext>
            </a:extLst>
          </p:cNvPr>
          <p:cNvSpPr>
            <a:spLocks noGrp="1" noChangeArrowheads="1"/>
          </p:cNvSpPr>
          <p:nvPr>
            <p:ph type="dt" idx="1"/>
          </p:nvPr>
        </p:nvSpPr>
        <p:spPr bwMode="auto">
          <a:xfrm>
            <a:off x="3886200" y="0"/>
            <a:ext cx="29718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rtl="1" eaLnBrk="1" hangingPunct="1">
              <a:defRPr sz="1200">
                <a:cs typeface="Times New Roman (Arabic)" charset="-78"/>
              </a:defRPr>
            </a:lvl1pPr>
          </a:lstStyle>
          <a:p>
            <a:pPr>
              <a:defRPr/>
            </a:pPr>
            <a:endParaRPr lang="en-GB" altLang="en-US"/>
          </a:p>
        </p:txBody>
      </p:sp>
      <p:sp>
        <p:nvSpPr>
          <p:cNvPr id="2052" name="Rectangle 4">
            <a:extLst>
              <a:ext uri="{FF2B5EF4-FFF2-40B4-BE49-F238E27FC236}">
                <a16:creationId xmlns:a16="http://schemas.microsoft.com/office/drawing/2014/main" id="{18FB7596-344D-4F98-4956-F6FEDD360A0E}"/>
              </a:ext>
            </a:extLst>
          </p:cNvPr>
          <p:cNvSpPr>
            <a:spLocks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20485" name="Rectangle 5">
            <a:extLst>
              <a:ext uri="{FF2B5EF4-FFF2-40B4-BE49-F238E27FC236}">
                <a16:creationId xmlns:a16="http://schemas.microsoft.com/office/drawing/2014/main" id="{673CB835-38B7-5058-6F5A-39A117AC99C2}"/>
              </a:ext>
            </a:extLst>
          </p:cNvPr>
          <p:cNvSpPr>
            <a:spLocks noGrp="1" noChangeArrowheads="1"/>
          </p:cNvSpPr>
          <p:nvPr>
            <p:ph type="body" sz="quarter" idx="3"/>
          </p:nvPr>
        </p:nvSpPr>
        <p:spPr bwMode="auto">
          <a:xfrm>
            <a:off x="914400" y="4343400"/>
            <a:ext cx="50292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20486" name="Rectangle 6">
            <a:extLst>
              <a:ext uri="{FF2B5EF4-FFF2-40B4-BE49-F238E27FC236}">
                <a16:creationId xmlns:a16="http://schemas.microsoft.com/office/drawing/2014/main" id="{8D12F8CD-A142-8BC3-19D8-45AA0A80A37E}"/>
              </a:ext>
            </a:extLst>
          </p:cNvPr>
          <p:cNvSpPr>
            <a:spLocks noGrp="1" noChangeArrowheads="1"/>
          </p:cNvSpPr>
          <p:nvPr>
            <p:ph type="ftr" sz="quarter" idx="4"/>
          </p:nvPr>
        </p:nvSpPr>
        <p:spPr bwMode="auto">
          <a:xfrm>
            <a:off x="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l" rtl="1" eaLnBrk="1" hangingPunct="1">
              <a:defRPr sz="1200">
                <a:cs typeface="Times New Roman (Arabic)" charset="-78"/>
              </a:defRPr>
            </a:lvl1pPr>
          </a:lstStyle>
          <a:p>
            <a:pPr>
              <a:defRPr/>
            </a:pPr>
            <a:endParaRPr lang="en-US" altLang="en-US"/>
          </a:p>
        </p:txBody>
      </p:sp>
      <p:sp>
        <p:nvSpPr>
          <p:cNvPr id="20487" name="Rectangle 7">
            <a:extLst>
              <a:ext uri="{FF2B5EF4-FFF2-40B4-BE49-F238E27FC236}">
                <a16:creationId xmlns:a16="http://schemas.microsoft.com/office/drawing/2014/main" id="{C28DC3C5-3CCF-488E-B380-E4E5C08B0A58}"/>
              </a:ext>
            </a:extLst>
          </p:cNvPr>
          <p:cNvSpPr>
            <a:spLocks noGrp="1" noChangeArrowheads="1"/>
          </p:cNvSpPr>
          <p:nvPr>
            <p:ph type="sldNum" sz="quarter" idx="5"/>
          </p:nvPr>
        </p:nvSpPr>
        <p:spPr bwMode="auto">
          <a:xfrm>
            <a:off x="3886200" y="8686800"/>
            <a:ext cx="2971800" cy="4572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rtl="1" eaLnBrk="1" hangingPunct="1">
              <a:defRPr sz="1200" smtClean="0">
                <a:cs typeface="Times New Roman (Arabic)" charset="-78"/>
              </a:defRPr>
            </a:lvl1pPr>
          </a:lstStyle>
          <a:p>
            <a:pPr>
              <a:defRPr/>
            </a:pPr>
            <a:fld id="{2015E8D3-2CC7-4E5D-9055-A212D11EEAEB}"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r" rtl="1" eaLnBrk="0" fontAlgn="base" hangingPunct="0">
      <a:spcBef>
        <a:spcPct val="30000"/>
      </a:spcBef>
      <a:spcAft>
        <a:spcPct val="0"/>
      </a:spcAft>
      <a:defRPr sz="1200" kern="1200">
        <a:solidFill>
          <a:schemeClr val="tx1"/>
        </a:solidFill>
        <a:latin typeface="Times New Roman" panose="02020603050405020304" pitchFamily="18" charset="0"/>
        <a:ea typeface="+mn-ea"/>
        <a:cs typeface="Times New Roman (Arabic)" charset="-78"/>
      </a:defRPr>
    </a:lvl1pPr>
    <a:lvl2pPr marL="457200" algn="r" rtl="1" eaLnBrk="0" fontAlgn="base" hangingPunct="0">
      <a:spcBef>
        <a:spcPct val="30000"/>
      </a:spcBef>
      <a:spcAft>
        <a:spcPct val="0"/>
      </a:spcAft>
      <a:defRPr sz="1200" kern="1200">
        <a:solidFill>
          <a:schemeClr val="tx1"/>
        </a:solidFill>
        <a:latin typeface="Times New Roman" panose="02020603050405020304" pitchFamily="18" charset="0"/>
        <a:ea typeface="+mn-ea"/>
        <a:cs typeface="Times New Roman (Arabic)" charset="-78"/>
      </a:defRPr>
    </a:lvl2pPr>
    <a:lvl3pPr marL="914400" algn="r" rtl="1" eaLnBrk="0" fontAlgn="base" hangingPunct="0">
      <a:spcBef>
        <a:spcPct val="30000"/>
      </a:spcBef>
      <a:spcAft>
        <a:spcPct val="0"/>
      </a:spcAft>
      <a:defRPr sz="1200" kern="1200">
        <a:solidFill>
          <a:schemeClr val="tx1"/>
        </a:solidFill>
        <a:latin typeface="Times New Roman" panose="02020603050405020304" pitchFamily="18" charset="0"/>
        <a:ea typeface="+mn-ea"/>
        <a:cs typeface="Times New Roman (Arabic)" charset="-78"/>
      </a:defRPr>
    </a:lvl3pPr>
    <a:lvl4pPr marL="1371600" algn="r" rtl="1" eaLnBrk="0" fontAlgn="base" hangingPunct="0">
      <a:spcBef>
        <a:spcPct val="30000"/>
      </a:spcBef>
      <a:spcAft>
        <a:spcPct val="0"/>
      </a:spcAft>
      <a:defRPr sz="1200" kern="1200">
        <a:solidFill>
          <a:schemeClr val="tx1"/>
        </a:solidFill>
        <a:latin typeface="Times New Roman" panose="02020603050405020304" pitchFamily="18" charset="0"/>
        <a:ea typeface="+mn-ea"/>
        <a:cs typeface="Times New Roman (Arabic)" charset="-78"/>
      </a:defRPr>
    </a:lvl4pPr>
    <a:lvl5pPr marL="1828800" algn="r" rtl="1" eaLnBrk="0" fontAlgn="base" hangingPunct="0">
      <a:spcBef>
        <a:spcPct val="30000"/>
      </a:spcBef>
      <a:spcAft>
        <a:spcPct val="0"/>
      </a:spcAft>
      <a:defRPr sz="1200" kern="1200">
        <a:solidFill>
          <a:schemeClr val="tx1"/>
        </a:solidFill>
        <a:latin typeface="Times New Roman" panose="02020603050405020304" pitchFamily="18" charset="0"/>
        <a:ea typeface="+mn-ea"/>
        <a:cs typeface="Times New Roman (Arabic)" charset="-78"/>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FB68F185-07B2-4451-B1CA-174079DED6C6}" type="slidenum">
              <a:rPr lang="en-US" altLang="en-US" smtClean="0"/>
              <a:pPr>
                <a:defRPr/>
              </a:pPr>
              <a:t>‹#›</a:t>
            </a:fld>
            <a:endParaRPr lang="en-US" altLang="en-US"/>
          </a:p>
        </p:txBody>
      </p:sp>
    </p:spTree>
    <p:extLst>
      <p:ext uri="{BB962C8B-B14F-4D97-AF65-F5344CB8AC3E}">
        <p14:creationId xmlns:p14="http://schemas.microsoft.com/office/powerpoint/2010/main" val="4020703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39A07765-7569-4F60-B682-74EF28BD3D0B}" type="slidenum">
              <a:rPr lang="en-US" altLang="en-US" smtClean="0"/>
              <a:pPr>
                <a:defRPr/>
              </a:pPr>
              <a:t>‹#›</a:t>
            </a:fld>
            <a:endParaRPr lang="en-US" altLang="en-US"/>
          </a:p>
        </p:txBody>
      </p:sp>
    </p:spTree>
    <p:extLst>
      <p:ext uri="{BB962C8B-B14F-4D97-AF65-F5344CB8AC3E}">
        <p14:creationId xmlns:p14="http://schemas.microsoft.com/office/powerpoint/2010/main" val="26421731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DD4EB6ED-F03A-4A40-8007-3B62990DA3C1}" type="slidenum">
              <a:rPr lang="en-US" altLang="en-US" smtClean="0"/>
              <a:pPr>
                <a:defRPr/>
              </a:pPr>
              <a:t>‹#›</a:t>
            </a:fld>
            <a:endParaRPr lang="en-US" altLang="en-US"/>
          </a:p>
        </p:txBody>
      </p:sp>
    </p:spTree>
    <p:extLst>
      <p:ext uri="{BB962C8B-B14F-4D97-AF65-F5344CB8AC3E}">
        <p14:creationId xmlns:p14="http://schemas.microsoft.com/office/powerpoint/2010/main" val="1674023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0F59E78B-A3B4-47DC-A881-3FD9089B9AB8}" type="slidenum">
              <a:rPr lang="en-US" altLang="en-US" smtClean="0"/>
              <a:pPr>
                <a:defRPr/>
              </a:pPr>
              <a:t>‹#›</a:t>
            </a:fld>
            <a:endParaRPr lang="en-US" altLang="en-US"/>
          </a:p>
        </p:txBody>
      </p:sp>
    </p:spTree>
    <p:extLst>
      <p:ext uri="{BB962C8B-B14F-4D97-AF65-F5344CB8AC3E}">
        <p14:creationId xmlns:p14="http://schemas.microsoft.com/office/powerpoint/2010/main" val="24302998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altLang="en-US"/>
          </a:p>
        </p:txBody>
      </p:sp>
      <p:sp>
        <p:nvSpPr>
          <p:cNvPr id="8" name="Footer Placeholder 7"/>
          <p:cNvSpPr>
            <a:spLocks noGrp="1"/>
          </p:cNvSpPr>
          <p:nvPr>
            <p:ph type="ftr" sz="quarter" idx="11"/>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EF97945A-83A8-4AD6-991B-232F086C06FD}" type="slidenum">
              <a:rPr lang="en-US" altLang="en-US" smtClean="0"/>
              <a:pPr>
                <a:defRPr/>
              </a:pPr>
              <a:t>‹#›</a:t>
            </a:fld>
            <a:endParaRPr lang="en-US" altLang="en-US"/>
          </a:p>
        </p:txBody>
      </p:sp>
    </p:spTree>
    <p:extLst>
      <p:ext uri="{BB962C8B-B14F-4D97-AF65-F5344CB8AC3E}">
        <p14:creationId xmlns:p14="http://schemas.microsoft.com/office/powerpoint/2010/main" val="845489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ltLang="en-US"/>
          </a:p>
        </p:txBody>
      </p:sp>
      <p:sp>
        <p:nvSpPr>
          <p:cNvPr id="4" name="Footer Placeholder 3"/>
          <p:cNvSpPr>
            <a:spLocks noGrp="1"/>
          </p:cNvSpPr>
          <p:nvPr>
            <p:ph type="ftr" sz="quarter" idx="11"/>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343152C2-0098-4EF0-BC43-199EDB18187B}" type="slidenum">
              <a:rPr lang="en-US" altLang="en-US" smtClean="0"/>
              <a:pPr>
                <a:defRPr/>
              </a:pPr>
              <a:t>‹#›</a:t>
            </a:fld>
            <a:endParaRPr lang="en-US" altLang="en-US"/>
          </a:p>
        </p:txBody>
      </p:sp>
    </p:spTree>
    <p:extLst>
      <p:ext uri="{BB962C8B-B14F-4D97-AF65-F5344CB8AC3E}">
        <p14:creationId xmlns:p14="http://schemas.microsoft.com/office/powerpoint/2010/main" val="202566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ltLang="en-US"/>
          </a:p>
        </p:txBody>
      </p:sp>
      <p:sp>
        <p:nvSpPr>
          <p:cNvPr id="3" name="Footer Placeholder 2"/>
          <p:cNvSpPr>
            <a:spLocks noGrp="1"/>
          </p:cNvSpPr>
          <p:nvPr>
            <p:ph type="ftr" sz="quarter" idx="11"/>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0194741-214E-4466-85B0-21D1508FCE68}" type="slidenum">
              <a:rPr lang="en-US" altLang="en-US" smtClean="0"/>
              <a:pPr>
                <a:defRPr/>
              </a:pPr>
              <a:t>‹#›</a:t>
            </a:fld>
            <a:endParaRPr lang="en-US" altLang="en-US"/>
          </a:p>
        </p:txBody>
      </p:sp>
    </p:spTree>
    <p:extLst>
      <p:ext uri="{BB962C8B-B14F-4D97-AF65-F5344CB8AC3E}">
        <p14:creationId xmlns:p14="http://schemas.microsoft.com/office/powerpoint/2010/main" val="3023693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7C30037A-D517-4B22-B492-7E77E689ED4C}" type="slidenum">
              <a:rPr lang="en-US" altLang="en-US" smtClean="0"/>
              <a:pPr>
                <a:defRPr/>
              </a:pPr>
              <a:t>‹#›</a:t>
            </a:fld>
            <a:endParaRPr lang="en-US" altLang="en-US"/>
          </a:p>
        </p:txBody>
      </p:sp>
    </p:spTree>
    <p:extLst>
      <p:ext uri="{BB962C8B-B14F-4D97-AF65-F5344CB8AC3E}">
        <p14:creationId xmlns:p14="http://schemas.microsoft.com/office/powerpoint/2010/main" val="23707132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7BDD4D3A-94E4-4CBE-AFB2-5401BC1E8A15}" type="slidenum">
              <a:rPr lang="en-US" altLang="en-US" smtClean="0"/>
              <a:pPr>
                <a:defRPr/>
              </a:pPr>
              <a:t>‹#›</a:t>
            </a:fld>
            <a:endParaRPr lang="en-US" altLang="en-US"/>
          </a:p>
        </p:txBody>
      </p:sp>
    </p:spTree>
    <p:extLst>
      <p:ext uri="{BB962C8B-B14F-4D97-AF65-F5344CB8AC3E}">
        <p14:creationId xmlns:p14="http://schemas.microsoft.com/office/powerpoint/2010/main" val="323468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874583E-64D3-4F01-8926-4108D2A6B9B0}" type="slidenum">
              <a:rPr lang="en-US" altLang="en-US" smtClean="0"/>
              <a:pPr>
                <a:defRPr/>
              </a:pPr>
              <a:t>‹#›</a:t>
            </a:fld>
            <a:endParaRPr lang="en-US" altLang="en-US"/>
          </a:p>
        </p:txBody>
      </p:sp>
    </p:spTree>
    <p:extLst>
      <p:ext uri="{BB962C8B-B14F-4D97-AF65-F5344CB8AC3E}">
        <p14:creationId xmlns:p14="http://schemas.microsoft.com/office/powerpoint/2010/main" val="361936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2A6277-35FE-47F4-98D4-1A8B7F8BCE6A}" type="slidenum">
              <a:rPr lang="en-US" altLang="en-US" smtClean="0"/>
              <a:pPr>
                <a:defRPr/>
              </a:pPr>
              <a:t>‹#›</a:t>
            </a:fld>
            <a:endParaRPr lang="en-US" altLang="en-US"/>
          </a:p>
        </p:txBody>
      </p:sp>
    </p:spTree>
    <p:extLst>
      <p:ext uri="{BB962C8B-B14F-4D97-AF65-F5344CB8AC3E}">
        <p14:creationId xmlns:p14="http://schemas.microsoft.com/office/powerpoint/2010/main" val="31134199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3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18069C52-4842-B1D1-4515-8D68DA615533}"/>
              </a:ext>
            </a:extLst>
          </p:cNvPr>
          <p:cNvPicPr>
            <a:picLocks noChangeAspect="1"/>
          </p:cNvPicPr>
          <p:nvPr/>
        </p:nvPicPr>
        <p:blipFill>
          <a:blip r:embed="rId3"/>
          <a:stretch>
            <a:fillRect/>
          </a:stretch>
        </p:blipFill>
        <p:spPr>
          <a:xfrm>
            <a:off x="0" y="-6733"/>
            <a:ext cx="12201452" cy="6871465"/>
          </a:xfrm>
          <a:prstGeom prst="rect">
            <a:avLst/>
          </a:prstGeom>
        </p:spPr>
      </p:pic>
      <p:sp>
        <p:nvSpPr>
          <p:cNvPr id="10" name="Right Triangle 9"/>
          <p:cNvSpPr/>
          <p:nvPr/>
        </p:nvSpPr>
        <p:spPr>
          <a:xfrm>
            <a:off x="-2" y="4664147"/>
            <a:ext cx="12201452"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Title 8"/>
          <p:cNvSpPr>
            <a:spLocks noGrp="1"/>
          </p:cNvSpPr>
          <p:nvPr>
            <p:ph type="ctrTitle"/>
          </p:nvPr>
        </p:nvSpPr>
        <p:spPr>
          <a:xfrm>
            <a:off x="914400" y="1338145"/>
            <a:ext cx="10363199" cy="2419815"/>
          </a:xfrm>
          <a:prstGeom prst="roundRect">
            <a:avLst>
              <a:gd name="adj" fmla="val 9294"/>
            </a:avLst>
          </a:prstGeom>
          <a:ln w="28575">
            <a:noFill/>
          </a:ln>
        </p:spPr>
        <p:txBody>
          <a:bodyPr vert="horz" anchor="b">
            <a:normAutofit/>
          </a:bodyPr>
          <a:lstStyle>
            <a:lvl1pPr algn="ctr">
              <a:defRPr sz="44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17" name="Subtitle 16"/>
          <p:cNvSpPr>
            <a:spLocks noGrp="1"/>
          </p:cNvSpPr>
          <p:nvPr>
            <p:ph type="subTitle" idx="1"/>
          </p:nvPr>
        </p:nvSpPr>
        <p:spPr>
          <a:xfrm>
            <a:off x="914400" y="4036741"/>
            <a:ext cx="10363200" cy="1374422"/>
          </a:xfrm>
          <a:prstGeom prst="roundRect">
            <a:avLst/>
          </a:prstGeom>
          <a:ln w="28575">
            <a:noFill/>
          </a:ln>
        </p:spPr>
        <p:txBody>
          <a:bodyPr lIns="45720" rIns="45720">
            <a:normAutofit/>
          </a:bodyPr>
          <a:lstStyle>
            <a:lvl1pPr marL="0" marR="64008" indent="0" algn="ctr">
              <a:buNone/>
              <a:defRPr sz="36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
        <p:nvSpPr>
          <p:cNvPr id="30" name="Date Placeholder 29"/>
          <p:cNvSpPr>
            <a:spLocks noGrp="1"/>
          </p:cNvSpPr>
          <p:nvPr>
            <p:ph type="dt" sz="half" idx="10"/>
          </p:nvPr>
        </p:nvSpPr>
        <p:spPr/>
        <p:txBody>
          <a:bodyPr/>
          <a:lstStyle>
            <a:lvl1pPr>
              <a:defRPr>
                <a:solidFill>
                  <a:srgbClr val="E0E6E9"/>
                </a:solidFill>
              </a:defRPr>
            </a:lvl1pPr>
            <a:extLst/>
          </a:lstStyle>
          <a:p>
            <a:fld id="{AE9E8765-F025-4C07-8AC8-FF16F7B76A8C}" type="datetime1">
              <a:rPr lang="en-GB" smtClean="0"/>
              <a:t>08/06/2025</a:t>
            </a:fld>
            <a:endParaRPr lang="en-GB"/>
          </a:p>
        </p:txBody>
      </p:sp>
      <p:sp>
        <p:nvSpPr>
          <p:cNvPr id="2" name="Slide Number Placeholder 7">
            <a:extLst>
              <a:ext uri="{FF2B5EF4-FFF2-40B4-BE49-F238E27FC236}">
                <a16:creationId xmlns:a16="http://schemas.microsoft.com/office/drawing/2014/main" id="{52C2EEAF-B2B3-6386-AE4D-57D736786095}"/>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spTree>
    <p:extLst>
      <p:ext uri="{BB962C8B-B14F-4D97-AF65-F5344CB8AC3E}">
        <p14:creationId xmlns:p14="http://schemas.microsoft.com/office/powerpoint/2010/main" val="2604911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2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8D3AC53-58B1-E026-C836-00259F62B976}"/>
              </a:ext>
            </a:extLst>
          </p:cNvPr>
          <p:cNvSpPr>
            <a:spLocks noGrp="1"/>
          </p:cNvSpPr>
          <p:nvPr>
            <p:ph type="dt" sz="half" idx="2"/>
          </p:nvPr>
        </p:nvSpPr>
        <p:spPr>
          <a:xfrm rot="5400000">
            <a:off x="10651029" y="4114022"/>
            <a:ext cx="2743200" cy="365125"/>
          </a:xfrm>
          <a:prstGeom prst="rect">
            <a:avLst/>
          </a:prstGeom>
        </p:spPr>
        <p:txBody>
          <a:bodyPr vert="horz" lIns="91440" tIns="45720" rIns="91440" bIns="45720" rtlCol="0" anchor="ctr"/>
          <a:lstStyle>
            <a:lvl1pPr algn="r">
              <a:defRPr sz="1400">
                <a:solidFill>
                  <a:srgbClr val="E0E6E9"/>
                </a:solidFill>
              </a:defRPr>
            </a:lvl1pPr>
          </a:lstStyle>
          <a:p>
            <a:fld id="{E1960558-E6D0-4A54-B374-D756289D0BB2}" type="datetime1">
              <a:rPr lang="en-GB" smtClean="0"/>
              <a:t>08/06/2025</a:t>
            </a:fld>
            <a:endParaRPr lang="en-GB"/>
          </a:p>
        </p:txBody>
      </p:sp>
      <p:sp>
        <p:nvSpPr>
          <p:cNvPr id="2" name="Footer Placeholder 6">
            <a:extLst>
              <a:ext uri="{FF2B5EF4-FFF2-40B4-BE49-F238E27FC236}">
                <a16:creationId xmlns:a16="http://schemas.microsoft.com/office/drawing/2014/main" id="{7FF1D245-59D2-58BA-6E6F-610A5EA4EC3A}"/>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3C91B5C1-2950-CA26-24E2-032EA63DDBAE}"/>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sp>
        <p:nvSpPr>
          <p:cNvPr id="8" name="Title 8">
            <a:extLst>
              <a:ext uri="{FF2B5EF4-FFF2-40B4-BE49-F238E27FC236}">
                <a16:creationId xmlns:a16="http://schemas.microsoft.com/office/drawing/2014/main" id="{262ED4CD-BBFF-802B-903B-8ABB4EBB480F}"/>
              </a:ext>
            </a:extLst>
          </p:cNvPr>
          <p:cNvSpPr>
            <a:spLocks noGrp="1"/>
          </p:cNvSpPr>
          <p:nvPr>
            <p:ph type="ctrTitle"/>
          </p:nvPr>
        </p:nvSpPr>
        <p:spPr>
          <a:xfrm>
            <a:off x="914400" y="1338145"/>
            <a:ext cx="10363199" cy="1745297"/>
          </a:xfrm>
          <a:prstGeom prst="roundRect">
            <a:avLst>
              <a:gd name="adj" fmla="val 9294"/>
            </a:avLst>
          </a:prstGeom>
          <a:ln w="28575">
            <a:noFill/>
          </a:ln>
        </p:spPr>
        <p:txBody>
          <a:bodyPr vert="horz" anchor="b">
            <a:normAutofit/>
          </a:bodyPr>
          <a:lstStyle>
            <a:lvl1pPr algn="ctr">
              <a:defRPr sz="4000" b="1" cap="none" spc="0">
                <a:ln w="12700">
                  <a:solidFill>
                    <a:schemeClr val="bg1"/>
                  </a:solidFill>
                  <a:prstDash val="solid"/>
                </a:ln>
                <a:solidFill>
                  <a:schemeClr val="bg1"/>
                </a:solidFill>
                <a:effectLst/>
                <a:latin typeface="Calibri" panose="020F0502020204030204" pitchFamily="34" charset="0"/>
                <a:ea typeface="Calibri" panose="020F0502020204030204" pitchFamily="34" charset="0"/>
                <a:cs typeface="Calibri" panose="020F0502020204030204" pitchFamily="34" charset="0"/>
              </a:defRPr>
            </a:lvl1pPr>
            <a:extLst/>
          </a:lstStyle>
          <a:p>
            <a:r>
              <a:rPr kumimoji="0" lang="en-US"/>
              <a:t>Click to edit Master title style</a:t>
            </a:r>
          </a:p>
        </p:txBody>
      </p:sp>
      <p:sp>
        <p:nvSpPr>
          <p:cNvPr id="9" name="Subtitle 16">
            <a:extLst>
              <a:ext uri="{FF2B5EF4-FFF2-40B4-BE49-F238E27FC236}">
                <a16:creationId xmlns:a16="http://schemas.microsoft.com/office/drawing/2014/main" id="{BEBACD6F-2F55-4E93-9540-6443426757C9}"/>
              </a:ext>
            </a:extLst>
          </p:cNvPr>
          <p:cNvSpPr>
            <a:spLocks noGrp="1"/>
          </p:cNvSpPr>
          <p:nvPr>
            <p:ph type="subTitle" idx="1"/>
          </p:nvPr>
        </p:nvSpPr>
        <p:spPr>
          <a:xfrm>
            <a:off x="914400" y="3285460"/>
            <a:ext cx="10363200" cy="2125703"/>
          </a:xfrm>
          <a:prstGeom prst="roundRect">
            <a:avLst/>
          </a:prstGeom>
          <a:ln w="28575">
            <a:noFill/>
          </a:ln>
        </p:spPr>
        <p:txBody>
          <a:bodyPr lIns="45720" rIns="45720">
            <a:normAutofit/>
          </a:bodyPr>
          <a:lstStyle>
            <a:lvl1pPr marL="0" marR="64008" indent="0" algn="ctr">
              <a:buNone/>
              <a:defRPr sz="3200" b="1" cap="none" spc="0">
                <a:ln w="12700">
                  <a:solidFill>
                    <a:srgbClr val="FFFF00"/>
                  </a:solidFill>
                  <a:prstDash val="solid"/>
                </a:ln>
                <a:solidFill>
                  <a:srgbClr val="FFFF00"/>
                </a:solidFill>
                <a:effectLst/>
                <a:latin typeface="Calibri" panose="020F0502020204030204" pitchFamily="34" charset="0"/>
                <a:ea typeface="Calibri" panose="020F0502020204030204" pitchFamily="34" charset="0"/>
                <a:cs typeface="Calibri" panose="020F0502020204030204" pitchFamily="34" charset="0"/>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spTree>
    <p:extLst>
      <p:ext uri="{BB962C8B-B14F-4D97-AF65-F5344CB8AC3E}">
        <p14:creationId xmlns:p14="http://schemas.microsoft.com/office/powerpoint/2010/main" val="2034770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15419" y="164077"/>
            <a:ext cx="11031105" cy="778582"/>
          </a:xfrm>
        </p:spPr>
        <p:txBody>
          <a:bodyPr>
            <a:normAutofit/>
          </a:bodyPr>
          <a:lstStyle>
            <a:lvl1pPr>
              <a:defRPr sz="3000">
                <a:solidFill>
                  <a:srgbClr val="004989"/>
                </a:solidFill>
              </a:defRPr>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C363C069-DAE1-433B-9782-3F95D8F62F90}" type="datetime1">
              <a:rPr lang="en-GB" smtClean="0"/>
              <a:t>08/06/2025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8" name="Graphic 7" descr="Clipboard with solid fill">
            <a:extLst>
              <a:ext uri="{FF2B5EF4-FFF2-40B4-BE49-F238E27FC236}">
                <a16:creationId xmlns:a16="http://schemas.microsoft.com/office/drawing/2014/main" id="{3C61A5C2-849A-B063-927F-B9CB2426930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164077"/>
            <a:ext cx="720883" cy="720883"/>
          </a:xfrm>
          <a:prstGeom prst="rect">
            <a:avLst/>
          </a:prstGeom>
        </p:spPr>
      </p:pic>
    </p:spTree>
    <p:extLst>
      <p:ext uri="{BB962C8B-B14F-4D97-AF65-F5344CB8AC3E}">
        <p14:creationId xmlns:p14="http://schemas.microsoft.com/office/powerpoint/2010/main" val="29521565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7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a:xfrm>
            <a:off x="834013" y="164077"/>
            <a:ext cx="11012511" cy="778582"/>
          </a:xfrm>
        </p:spPr>
        <p:txBody>
          <a:bodyPr>
            <a:normAutofit/>
          </a:bodyPr>
          <a:lstStyle>
            <a:lvl1pPr>
              <a:defRPr sz="3000"/>
            </a:lvl1pPr>
          </a:lstStyle>
          <a:p>
            <a:r>
              <a:rPr lang="en-US"/>
              <a:t>Click to edit Master title style</a:t>
            </a:r>
            <a:endParaRPr lang="en-GB" dirty="0"/>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3E20BFE2-7019-4422-9C4F-41167434020E}" type="datetime1">
              <a:rPr lang="en-GB" smtClean="0"/>
              <a:t>08/06/2025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
        <p:nvSpPr>
          <p:cNvPr id="10" name="Text Placeholder 9">
            <a:extLst>
              <a:ext uri="{FF2B5EF4-FFF2-40B4-BE49-F238E27FC236}">
                <a16:creationId xmlns:a16="http://schemas.microsoft.com/office/drawing/2014/main" id="{290886DE-0E97-05F0-5222-D8192B0F17AC}"/>
              </a:ext>
            </a:extLst>
          </p:cNvPr>
          <p:cNvSpPr>
            <a:spLocks noGrp="1"/>
          </p:cNvSpPr>
          <p:nvPr>
            <p:ph type="body" sz="quarter" idx="13"/>
          </p:nvPr>
        </p:nvSpPr>
        <p:spPr>
          <a:xfrm>
            <a:off x="358775" y="1069975"/>
            <a:ext cx="11487150" cy="49752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pic>
        <p:nvPicPr>
          <p:cNvPr id="7" name="Graphic 6" descr="Chat with solid fill">
            <a:extLst>
              <a:ext uri="{FF2B5EF4-FFF2-40B4-BE49-F238E27FC236}">
                <a16:creationId xmlns:a16="http://schemas.microsoft.com/office/drawing/2014/main" id="{C1B3A237-B989-E423-4627-AB4D474298C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28259"/>
            <a:ext cx="914400" cy="914400"/>
          </a:xfrm>
          <a:prstGeom prst="rect">
            <a:avLst/>
          </a:prstGeom>
        </p:spPr>
      </p:pic>
      <p:cxnSp>
        <p:nvCxnSpPr>
          <p:cNvPr id="6" name="Straight Connector 5">
            <a:extLst>
              <a:ext uri="{FF2B5EF4-FFF2-40B4-BE49-F238E27FC236}">
                <a16:creationId xmlns:a16="http://schemas.microsoft.com/office/drawing/2014/main" id="{891829EA-6FE6-9842-0CC3-3982AA3ECD79}"/>
              </a:ext>
            </a:extLst>
          </p:cNvPr>
          <p:cNvCxnSpPr>
            <a:cxnSpLocks/>
          </p:cNvCxnSpPr>
          <p:nvPr/>
        </p:nvCxnSpPr>
        <p:spPr>
          <a:xfrm>
            <a:off x="0" y="48125"/>
            <a:ext cx="12192000" cy="0"/>
          </a:xfrm>
          <a:prstGeom prst="line">
            <a:avLst/>
          </a:prstGeom>
          <a:ln w="104775">
            <a:solidFill>
              <a:srgbClr val="FFD9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15667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80A0FA17-244D-A87D-E136-38973106732B}"/>
              </a:ext>
            </a:extLst>
          </p:cNvPr>
          <p:cNvSpPr>
            <a:spLocks noGrp="1"/>
          </p:cNvSpPr>
          <p:nvPr>
            <p:ph type="ftr" sz="quarter" idx="11"/>
          </p:nvPr>
        </p:nvSpPr>
        <p:spPr/>
        <p:txBody>
          <a:bodyPr/>
          <a:lstStyle/>
          <a:p>
            <a:endParaRPr lang="en-GB"/>
          </a:p>
        </p:txBody>
      </p:sp>
      <p:sp>
        <p:nvSpPr>
          <p:cNvPr id="9" name="Date Placeholder 2">
            <a:extLst>
              <a:ext uri="{FF2B5EF4-FFF2-40B4-BE49-F238E27FC236}">
                <a16:creationId xmlns:a16="http://schemas.microsoft.com/office/drawing/2014/main" id="{C22537E9-854A-1343-5A3E-DE9041A9C684}"/>
              </a:ext>
            </a:extLst>
          </p:cNvPr>
          <p:cNvSpPr>
            <a:spLocks noGrp="1"/>
          </p:cNvSpPr>
          <p:nvPr>
            <p:ph type="dt" sz="half" idx="10"/>
          </p:nvPr>
        </p:nvSpPr>
        <p:spPr>
          <a:xfrm rot="5400000">
            <a:off x="10655346" y="4185245"/>
            <a:ext cx="2743200" cy="356491"/>
          </a:xfrm>
        </p:spPr>
        <p:txBody>
          <a:bodyPr/>
          <a:lstStyle/>
          <a:p>
            <a:fld id="{624D8337-8FFF-4F1B-B75F-97A855DFD0AF}" type="datetime1">
              <a:rPr lang="en-GB" smtClean="0"/>
              <a:t>08/06/2025</a:t>
            </a:fld>
            <a:endParaRPr lang="en-GB"/>
          </a:p>
        </p:txBody>
      </p:sp>
      <p:sp>
        <p:nvSpPr>
          <p:cNvPr id="10" name="Slide Number Placeholder 4">
            <a:extLst>
              <a:ext uri="{FF2B5EF4-FFF2-40B4-BE49-F238E27FC236}">
                <a16:creationId xmlns:a16="http://schemas.microsoft.com/office/drawing/2014/main" id="{1BA5CA9B-C854-379F-CA72-13454A4752CA}"/>
              </a:ext>
            </a:extLst>
          </p:cNvPr>
          <p:cNvSpPr>
            <a:spLocks noGrp="1"/>
          </p:cNvSpPr>
          <p:nvPr>
            <p:ph type="sldNum" sz="quarter" idx="12"/>
          </p:nvPr>
        </p:nvSpPr>
        <p:spPr>
          <a:xfrm>
            <a:off x="11856149" y="5755807"/>
            <a:ext cx="356492" cy="356400"/>
          </a:xfrm>
        </p:spPr>
        <p:txBody>
          <a:bodyPr/>
          <a:lstStyle/>
          <a:p>
            <a:fld id="{74D77D2B-B223-4A5F-B2B2-5AE626418F05}" type="slidenum">
              <a:rPr lang="en-GB" smtClean="0"/>
              <a:t>‹#›</a:t>
            </a:fld>
            <a:endParaRPr lang="en-GB"/>
          </a:p>
        </p:txBody>
      </p:sp>
      <p:sp>
        <p:nvSpPr>
          <p:cNvPr id="11" name="Title 1">
            <a:extLst>
              <a:ext uri="{FF2B5EF4-FFF2-40B4-BE49-F238E27FC236}">
                <a16:creationId xmlns:a16="http://schemas.microsoft.com/office/drawing/2014/main" id="{8013CC0F-541B-515C-FD51-96D7C1CDEDFD}"/>
              </a:ext>
            </a:extLst>
          </p:cNvPr>
          <p:cNvSpPr>
            <a:spLocks noGrp="1"/>
          </p:cNvSpPr>
          <p:nvPr>
            <p:ph type="title"/>
          </p:nvPr>
        </p:nvSpPr>
        <p:spPr>
          <a:xfrm>
            <a:off x="803868" y="164077"/>
            <a:ext cx="11042656" cy="778582"/>
          </a:xfrm>
        </p:spPr>
        <p:txBody>
          <a:bodyPr/>
          <a:lstStyle>
            <a:lvl1pPr>
              <a:defRPr>
                <a:ln w="22225">
                  <a:solidFill>
                    <a:srgbClr val="C00000"/>
                  </a:solidFill>
                  <a:prstDash val="solid"/>
                </a:ln>
                <a:solidFill>
                  <a:srgbClr val="C00000"/>
                </a:solidFill>
              </a:defRPr>
            </a:lvl1pPr>
          </a:lstStyle>
          <a:p>
            <a:r>
              <a:rPr lang="en-US"/>
              <a:t>Click to edit Master title style</a:t>
            </a:r>
            <a:endParaRPr lang="en-GB"/>
          </a:p>
        </p:txBody>
      </p:sp>
      <p:cxnSp>
        <p:nvCxnSpPr>
          <p:cNvPr id="13" name="Straight Connector 12">
            <a:extLst>
              <a:ext uri="{FF2B5EF4-FFF2-40B4-BE49-F238E27FC236}">
                <a16:creationId xmlns:a16="http://schemas.microsoft.com/office/drawing/2014/main" id="{8F690071-E015-2666-8280-8044ECC2045F}"/>
              </a:ext>
            </a:extLst>
          </p:cNvPr>
          <p:cNvCxnSpPr>
            <a:cxnSpLocks/>
          </p:cNvCxnSpPr>
          <p:nvPr/>
        </p:nvCxnSpPr>
        <p:spPr>
          <a:xfrm>
            <a:off x="0" y="48125"/>
            <a:ext cx="12192000" cy="0"/>
          </a:xfrm>
          <a:prstGeom prst="line">
            <a:avLst/>
          </a:prstGeom>
          <a:ln w="104775">
            <a:solidFill>
              <a:srgbClr val="C00000"/>
            </a:solidFill>
          </a:ln>
        </p:spPr>
        <p:style>
          <a:lnRef idx="1">
            <a:schemeClr val="accent1"/>
          </a:lnRef>
          <a:fillRef idx="0">
            <a:schemeClr val="accent1"/>
          </a:fillRef>
          <a:effectRef idx="0">
            <a:schemeClr val="accent1"/>
          </a:effectRef>
          <a:fontRef idx="minor">
            <a:schemeClr val="tx1"/>
          </a:fontRef>
        </p:style>
      </p:cxnSp>
      <p:sp>
        <p:nvSpPr>
          <p:cNvPr id="16" name="Text Placeholder 15">
            <a:extLst>
              <a:ext uri="{FF2B5EF4-FFF2-40B4-BE49-F238E27FC236}">
                <a16:creationId xmlns:a16="http://schemas.microsoft.com/office/drawing/2014/main" id="{B23CFC43-085D-ECDB-C94E-5ACBCD8DCE17}"/>
              </a:ext>
            </a:extLst>
          </p:cNvPr>
          <p:cNvSpPr>
            <a:spLocks noGrp="1"/>
          </p:cNvSpPr>
          <p:nvPr>
            <p:ph type="body" sz="quarter" idx="13"/>
          </p:nvPr>
        </p:nvSpPr>
        <p:spPr>
          <a:xfrm>
            <a:off x="358775" y="1103313"/>
            <a:ext cx="11487150" cy="5008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cxnSp>
        <p:nvCxnSpPr>
          <p:cNvPr id="2" name="Straight Connector 1">
            <a:extLst>
              <a:ext uri="{FF2B5EF4-FFF2-40B4-BE49-F238E27FC236}">
                <a16:creationId xmlns:a16="http://schemas.microsoft.com/office/drawing/2014/main" id="{DE0E5074-9C3F-FB3E-2E4D-94B5898C83EE}"/>
              </a:ext>
            </a:extLst>
          </p:cNvPr>
          <p:cNvCxnSpPr>
            <a:cxnSpLocks/>
          </p:cNvCxnSpPr>
          <p:nvPr/>
        </p:nvCxnSpPr>
        <p:spPr>
          <a:xfrm>
            <a:off x="0" y="48125"/>
            <a:ext cx="12192000" cy="0"/>
          </a:xfrm>
          <a:prstGeom prst="line">
            <a:avLst/>
          </a:prstGeom>
          <a:ln w="104775">
            <a:solidFill>
              <a:srgbClr val="C00000"/>
            </a:solidFill>
          </a:ln>
          <a:effectLst>
            <a:glow rad="63500">
              <a:srgbClr val="004989"/>
            </a:glow>
          </a:effectLst>
        </p:spPr>
        <p:style>
          <a:lnRef idx="1">
            <a:schemeClr val="accent1"/>
          </a:lnRef>
          <a:fillRef idx="0">
            <a:schemeClr val="accent1"/>
          </a:fillRef>
          <a:effectRef idx="0">
            <a:schemeClr val="accent1"/>
          </a:effectRef>
          <a:fontRef idx="minor">
            <a:schemeClr val="tx1"/>
          </a:fontRef>
        </p:style>
      </p:cxnSp>
      <p:pic>
        <p:nvPicPr>
          <p:cNvPr id="8" name="Graphic 7" descr="Puzzle pieces with solid fill">
            <a:extLst>
              <a:ext uri="{FF2B5EF4-FFF2-40B4-BE49-F238E27FC236}">
                <a16:creationId xmlns:a16="http://schemas.microsoft.com/office/drawing/2014/main" id="{4890D5CD-044A-9D0A-69AB-92131161260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96168"/>
            <a:ext cx="914400" cy="914400"/>
          </a:xfrm>
          <a:prstGeom prst="rect">
            <a:avLst/>
          </a:prstGeom>
        </p:spPr>
      </p:pic>
    </p:spTree>
    <p:extLst>
      <p:ext uri="{BB962C8B-B14F-4D97-AF65-F5344CB8AC3E}">
        <p14:creationId xmlns:p14="http://schemas.microsoft.com/office/powerpoint/2010/main" val="2415330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85F9DE-448A-A9BA-7680-1E296E55E41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7CC1586-21CB-8D5A-5ECA-FD10CCA6098B}"/>
              </a:ext>
            </a:extLst>
          </p:cNvPr>
          <p:cNvSpPr>
            <a:spLocks noGrp="1"/>
          </p:cNvSpPr>
          <p:nvPr>
            <p:ph type="dt" sz="half" idx="10"/>
          </p:nvPr>
        </p:nvSpPr>
        <p:spPr/>
        <p:txBody>
          <a:bodyPr/>
          <a:lstStyle/>
          <a:p>
            <a:fld id="{A9003BE7-9F16-4DE6-A6A3-2753441FAF8F}" type="datetime1">
              <a:rPr lang="en-GB" smtClean="0"/>
              <a:t>08/06/2025</a:t>
            </a:fld>
            <a:endParaRPr lang="en-GB"/>
          </a:p>
        </p:txBody>
      </p:sp>
      <p:sp>
        <p:nvSpPr>
          <p:cNvPr id="4" name="Footer Placeholder 3">
            <a:extLst>
              <a:ext uri="{FF2B5EF4-FFF2-40B4-BE49-F238E27FC236}">
                <a16:creationId xmlns:a16="http://schemas.microsoft.com/office/drawing/2014/main" id="{14CB4241-5141-2912-885C-240B7C8F589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C3E424-D1AE-8324-76E4-977FD2E26144}"/>
              </a:ext>
            </a:extLst>
          </p:cNvPr>
          <p:cNvSpPr>
            <a:spLocks noGrp="1"/>
          </p:cNvSpPr>
          <p:nvPr>
            <p:ph type="sldNum" sz="quarter" idx="12"/>
          </p:nvPr>
        </p:nvSpPr>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1188346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ustom Layout">
    <p:spTree>
      <p:nvGrpSpPr>
        <p:cNvPr id="1" name=""/>
        <p:cNvGrpSpPr/>
        <p:nvPr/>
      </p:nvGrpSpPr>
      <p:grpSpPr>
        <a:xfrm>
          <a:off x="0" y="0"/>
          <a:ext cx="0" cy="0"/>
          <a:chOff x="0" y="0"/>
          <a:chExt cx="0" cy="0"/>
        </a:xfrm>
      </p:grpSpPr>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376594"/>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2" name="Title Placeholder 1">
            <a:extLst>
              <a:ext uri="{FF2B5EF4-FFF2-40B4-BE49-F238E27FC236}">
                <a16:creationId xmlns:a16="http://schemas.microsoft.com/office/drawing/2014/main" id="{47A4B5A1-EF64-9729-AEC2-36C3D85FA1F9}"/>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9" name="Date Placeholder 4">
            <a:extLst>
              <a:ext uri="{FF2B5EF4-FFF2-40B4-BE49-F238E27FC236}">
                <a16:creationId xmlns:a16="http://schemas.microsoft.com/office/drawing/2014/main" id="{8DF811DF-0ADD-2F4F-8990-B3AD45C58230}"/>
              </a:ext>
            </a:extLst>
          </p:cNvPr>
          <p:cNvSpPr>
            <a:spLocks noGrp="1"/>
          </p:cNvSpPr>
          <p:nvPr>
            <p:ph type="dt" sz="half" idx="2"/>
          </p:nvPr>
        </p:nvSpPr>
        <p:spPr>
          <a:xfrm rot="5400000">
            <a:off x="10655346" y="4854315"/>
            <a:ext cx="2743200" cy="356491"/>
          </a:xfrm>
          <a:prstGeom prst="rect">
            <a:avLst/>
          </a:prstGeom>
        </p:spPr>
        <p:txBody>
          <a:bodyPr vert="horz" lIns="91440" tIns="45720" rIns="91440" bIns="45720" rtlCol="0" anchor="ctr"/>
          <a:lstStyle>
            <a:lvl1pPr algn="r">
              <a:defRPr sz="1100">
                <a:solidFill>
                  <a:schemeClr val="tx1">
                    <a:tint val="82000"/>
                  </a:schemeClr>
                </a:solidFill>
              </a:defRPr>
            </a:lvl1pPr>
          </a:lstStyle>
          <a:p>
            <a:fld id="{AA8CF992-8021-4178-A289-85D0DEF361D6}" type="datetime1">
              <a:rPr lang="en-GB" smtClean="0"/>
              <a:t>08/06/2025</a:t>
            </a:fld>
            <a:endParaRPr lang="en-GB"/>
          </a:p>
        </p:txBody>
      </p:sp>
      <p:sp>
        <p:nvSpPr>
          <p:cNvPr id="10" name="Slide Number Placeholder 7">
            <a:extLst>
              <a:ext uri="{FF2B5EF4-FFF2-40B4-BE49-F238E27FC236}">
                <a16:creationId xmlns:a16="http://schemas.microsoft.com/office/drawing/2014/main" id="{A5A49E56-298E-C426-9650-8EEEBAD9BD55}"/>
              </a:ext>
            </a:extLst>
          </p:cNvPr>
          <p:cNvSpPr>
            <a:spLocks noGrp="1"/>
          </p:cNvSpPr>
          <p:nvPr>
            <p:ph type="sldNum" sz="quarter" idx="4"/>
          </p:nvPr>
        </p:nvSpPr>
        <p:spPr>
          <a:xfrm>
            <a:off x="11856149" y="6424877"/>
            <a:ext cx="356492" cy="356400"/>
          </a:xfrm>
          <a:prstGeom prst="rect">
            <a:avLst/>
          </a:prstGeom>
        </p:spPr>
        <p:txBody>
          <a:bodyPr vert="horz" lIns="91440" tIns="45720" rIns="91440" bIns="45720" rtlCol="0" anchor="ctr"/>
          <a:lstStyle>
            <a:lvl1pPr algn="ctr">
              <a:defRPr sz="1100" b="1">
                <a:solidFill>
                  <a:schemeClr val="tx1">
                    <a:tint val="82000"/>
                  </a:schemeClr>
                </a:solidFill>
              </a:defRPr>
            </a:lvl1pPr>
          </a:lstStyle>
          <a:p>
            <a:fld id="{74D77D2B-B223-4A5F-B2B2-5AE626418F05}" type="slidenum">
              <a:rPr lang="en-GB" smtClean="0"/>
              <a:t>‹#›</a:t>
            </a:fld>
            <a:endParaRPr lang="en-GB"/>
          </a:p>
        </p:txBody>
      </p:sp>
      <p:sp>
        <p:nvSpPr>
          <p:cNvPr id="12" name="Text Placeholder 11">
            <a:extLst>
              <a:ext uri="{FF2B5EF4-FFF2-40B4-BE49-F238E27FC236}">
                <a16:creationId xmlns:a16="http://schemas.microsoft.com/office/drawing/2014/main" id="{9A3EAE59-13ED-B1C7-162D-79A726945AF7}"/>
              </a:ext>
            </a:extLst>
          </p:cNvPr>
          <p:cNvSpPr>
            <a:spLocks noGrp="1"/>
          </p:cNvSpPr>
          <p:nvPr>
            <p:ph type="body" sz="quarter" idx="10"/>
          </p:nvPr>
        </p:nvSpPr>
        <p:spPr>
          <a:xfrm>
            <a:off x="358775" y="1081088"/>
            <a:ext cx="11487150" cy="51752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73736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1_Custom Layout">
    <p:bg>
      <p:bgPr>
        <a:solidFill>
          <a:schemeClr val="bg1"/>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88708C92-2C79-8912-0B51-14908D411655}"/>
              </a:ext>
            </a:extLst>
          </p:cNvPr>
          <p:cNvSpPr>
            <a:spLocks noGrp="1"/>
          </p:cNvSpPr>
          <p:nvPr>
            <p:ph type="ftr" sz="quarter" idx="3"/>
          </p:nvPr>
        </p:nvSpPr>
        <p:spPr>
          <a:xfrm>
            <a:off x="2856571" y="6422093"/>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5" name="Title Placeholder 1">
            <a:extLst>
              <a:ext uri="{FF2B5EF4-FFF2-40B4-BE49-F238E27FC236}">
                <a16:creationId xmlns:a16="http://schemas.microsoft.com/office/drawing/2014/main" id="{2E824191-4574-D2F9-BF4A-543F75393CAA}"/>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sp>
        <p:nvSpPr>
          <p:cNvPr id="7" name="Date Placeholder 2">
            <a:extLst>
              <a:ext uri="{FF2B5EF4-FFF2-40B4-BE49-F238E27FC236}">
                <a16:creationId xmlns:a16="http://schemas.microsoft.com/office/drawing/2014/main" id="{275264DE-D66C-27CC-4667-30A994A9BADC}"/>
              </a:ext>
            </a:extLst>
          </p:cNvPr>
          <p:cNvSpPr>
            <a:spLocks noGrp="1"/>
          </p:cNvSpPr>
          <p:nvPr>
            <p:ph type="dt" sz="half" idx="10"/>
          </p:nvPr>
        </p:nvSpPr>
        <p:spPr>
          <a:xfrm rot="5400000">
            <a:off x="10655346" y="4887768"/>
            <a:ext cx="2743200" cy="356491"/>
          </a:xfrm>
        </p:spPr>
        <p:txBody>
          <a:bodyPr/>
          <a:lstStyle/>
          <a:p>
            <a:fld id="{7CF84CD1-7921-4AC2-8F25-DBB7FF7406C2}" type="datetime1">
              <a:rPr lang="en-GB" smtClean="0"/>
              <a:t>08/06/2025</a:t>
            </a:fld>
            <a:endParaRPr lang="en-GB"/>
          </a:p>
        </p:txBody>
      </p:sp>
      <p:sp>
        <p:nvSpPr>
          <p:cNvPr id="8" name="Slide Number Placeholder 4">
            <a:extLst>
              <a:ext uri="{FF2B5EF4-FFF2-40B4-BE49-F238E27FC236}">
                <a16:creationId xmlns:a16="http://schemas.microsoft.com/office/drawing/2014/main" id="{5BE756EC-DF41-C17E-EAD6-1B54AEFEC3BD}"/>
              </a:ext>
            </a:extLst>
          </p:cNvPr>
          <p:cNvSpPr>
            <a:spLocks noGrp="1"/>
          </p:cNvSpPr>
          <p:nvPr>
            <p:ph type="sldNum" sz="quarter" idx="12"/>
          </p:nvPr>
        </p:nvSpPr>
        <p:spPr>
          <a:xfrm>
            <a:off x="11856149" y="6458330"/>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470555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2_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D0B93E04-A689-F89D-DC09-6D97F85FA3B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4" name="Date Placeholder 2">
            <a:extLst>
              <a:ext uri="{FF2B5EF4-FFF2-40B4-BE49-F238E27FC236}">
                <a16:creationId xmlns:a16="http://schemas.microsoft.com/office/drawing/2014/main" id="{0E231DB1-2228-4A0C-8FFB-A23234289284}"/>
              </a:ext>
            </a:extLst>
          </p:cNvPr>
          <p:cNvSpPr>
            <a:spLocks noGrp="1"/>
          </p:cNvSpPr>
          <p:nvPr>
            <p:ph type="dt" sz="half" idx="10"/>
          </p:nvPr>
        </p:nvSpPr>
        <p:spPr>
          <a:xfrm rot="5400000">
            <a:off x="10655346" y="4118339"/>
            <a:ext cx="2743200" cy="356491"/>
          </a:xfrm>
        </p:spPr>
        <p:txBody>
          <a:bodyPr/>
          <a:lstStyle/>
          <a:p>
            <a:fld id="{28066192-3731-4B6B-BB8C-0670C3A392A2}" type="datetime1">
              <a:rPr lang="en-GB" smtClean="0"/>
              <a:t>08/06/2025</a:t>
            </a:fld>
            <a:endParaRPr lang="en-GB"/>
          </a:p>
        </p:txBody>
      </p:sp>
      <p:sp>
        <p:nvSpPr>
          <p:cNvPr id="5" name="Slide Number Placeholder 4">
            <a:extLst>
              <a:ext uri="{FF2B5EF4-FFF2-40B4-BE49-F238E27FC236}">
                <a16:creationId xmlns:a16="http://schemas.microsoft.com/office/drawing/2014/main" id="{D6DEB7CF-C32B-A454-1FCA-0BC0966F19BD}"/>
              </a:ext>
            </a:extLst>
          </p:cNvPr>
          <p:cNvSpPr>
            <a:spLocks noGrp="1"/>
          </p:cNvSpPr>
          <p:nvPr>
            <p:ph type="sldNum" sz="quarter" idx="12"/>
          </p:nvPr>
        </p:nvSpPr>
        <p:spPr>
          <a:xfrm>
            <a:off x="11856149" y="568890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520937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3_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4">
            <a:extLst>
              <a:ext uri="{FF2B5EF4-FFF2-40B4-BE49-F238E27FC236}">
                <a16:creationId xmlns:a16="http://schemas.microsoft.com/office/drawing/2014/main" id="{F0639187-0931-DF47-A6C9-095EC4C1221A}"/>
              </a:ext>
            </a:extLst>
          </p:cNvPr>
          <p:cNvSpPr>
            <a:spLocks noGrp="1"/>
          </p:cNvSpPr>
          <p:nvPr>
            <p:ph type="dt" sz="half" idx="2"/>
          </p:nvPr>
        </p:nvSpPr>
        <p:spPr>
          <a:xfrm rot="5400000">
            <a:off x="10680104" y="4143097"/>
            <a:ext cx="2743200" cy="306975"/>
          </a:xfrm>
          <a:prstGeom prst="rect">
            <a:avLst/>
          </a:prstGeom>
        </p:spPr>
        <p:txBody>
          <a:bodyPr vert="horz" lIns="91440" tIns="45720" rIns="91440" bIns="45720" rtlCol="0" anchor="ctr"/>
          <a:lstStyle>
            <a:lvl1pPr algn="r">
              <a:defRPr sz="1200">
                <a:solidFill>
                  <a:schemeClr val="tx1">
                    <a:tint val="82000"/>
                  </a:schemeClr>
                </a:solidFill>
              </a:defRPr>
            </a:lvl1pPr>
          </a:lstStyle>
          <a:p>
            <a:fld id="{E6787941-6540-4901-8EB0-3A6E7364FB56}" type="datetime1">
              <a:rPr lang="en-GB" smtClean="0"/>
              <a:t>08/06/2025</a:t>
            </a:fld>
            <a:endParaRPr lang="en-GB"/>
          </a:p>
        </p:txBody>
      </p:sp>
      <p:sp>
        <p:nvSpPr>
          <p:cNvPr id="7" name="Slide Number Placeholder 7">
            <a:extLst>
              <a:ext uri="{FF2B5EF4-FFF2-40B4-BE49-F238E27FC236}">
                <a16:creationId xmlns:a16="http://schemas.microsoft.com/office/drawing/2014/main" id="{5054B617-90D7-3739-9DA1-E306C61A6FAC}"/>
              </a:ext>
            </a:extLst>
          </p:cNvPr>
          <p:cNvSpPr>
            <a:spLocks noGrp="1"/>
          </p:cNvSpPr>
          <p:nvPr>
            <p:ph type="sldNum" sz="quarter" idx="4"/>
          </p:nvPr>
        </p:nvSpPr>
        <p:spPr>
          <a:xfrm>
            <a:off x="11727712" y="6484567"/>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74D77D2B-B223-4A5F-B2B2-5AE626418F05}" type="slidenum">
              <a:rPr lang="en-GB" smtClean="0"/>
              <a:t>‹#›</a:t>
            </a:fld>
            <a:endParaRPr lang="en-GB"/>
          </a:p>
        </p:txBody>
      </p:sp>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3" name="Title Placeholder 1">
            <a:extLst>
              <a:ext uri="{FF2B5EF4-FFF2-40B4-BE49-F238E27FC236}">
                <a16:creationId xmlns:a16="http://schemas.microsoft.com/office/drawing/2014/main" id="{13DD8E46-51D4-9ADA-7AE4-F85AB3C01EF8}"/>
              </a:ext>
            </a:extLst>
          </p:cNvPr>
          <p:cNvSpPr>
            <a:spLocks noGrp="1"/>
          </p:cNvSpPr>
          <p:nvPr>
            <p:ph type="title"/>
          </p:nvPr>
        </p:nvSpPr>
        <p:spPr>
          <a:xfrm>
            <a:off x="1743739" y="168167"/>
            <a:ext cx="10096327" cy="733704"/>
          </a:xfrm>
          <a:prstGeom prst="roundRect">
            <a:avLst/>
          </a:prstGeom>
        </p:spPr>
        <p:txBody>
          <a:bodyPr vert="horz" lIns="91440" tIns="45720" rIns="91440" bIns="45720" rtlCol="0" anchor="ctr">
            <a:normAutofit/>
          </a:bodyPr>
          <a:lstStyle/>
          <a:p>
            <a:r>
              <a:rPr lang="en-US"/>
              <a:t>Click to edit Master title style</a:t>
            </a:r>
          </a:p>
        </p:txBody>
      </p:sp>
      <p:sp>
        <p:nvSpPr>
          <p:cNvPr id="5" name="Footer Placeholder 6">
            <a:extLst>
              <a:ext uri="{FF2B5EF4-FFF2-40B4-BE49-F238E27FC236}">
                <a16:creationId xmlns:a16="http://schemas.microsoft.com/office/drawing/2014/main" id="{060868BD-68AA-3E38-C283-F3144D801865}"/>
              </a:ext>
            </a:extLst>
          </p:cNvPr>
          <p:cNvSpPr>
            <a:spLocks noGrp="1"/>
          </p:cNvSpPr>
          <p:nvPr>
            <p:ph type="ftr" sz="quarter" idx="3"/>
          </p:nvPr>
        </p:nvSpPr>
        <p:spPr>
          <a:xfrm>
            <a:off x="2888102" y="6448542"/>
            <a:ext cx="5707566" cy="365125"/>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Tree>
    <p:extLst>
      <p:ext uri="{BB962C8B-B14F-4D97-AF65-F5344CB8AC3E}">
        <p14:creationId xmlns:p14="http://schemas.microsoft.com/office/powerpoint/2010/main" val="3585027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logo mono_image bckgrn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9" name="Picture 8" descr="A picture containing screenshot, white, design">
            <a:extLst>
              <a:ext uri="{FF2B5EF4-FFF2-40B4-BE49-F238E27FC236}">
                <a16:creationId xmlns:a16="http://schemas.microsoft.com/office/drawing/2014/main" id="{C98FB062-E638-F131-4AF1-56EF4579A625}"/>
              </a:ext>
            </a:extLst>
          </p:cNvPr>
          <p:cNvPicPr>
            <a:picLocks noChangeAspect="1"/>
          </p:cNvPicPr>
          <p:nvPr/>
        </p:nvPicPr>
        <p:blipFill>
          <a:blip r:embed="rId3"/>
          <a:srcRect l="1831" t="85427" r="82209" b="2635"/>
          <a:stretch/>
        </p:blipFill>
        <p:spPr>
          <a:xfrm>
            <a:off x="0" y="0"/>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00AACA88-E471-C83F-2174-E13BD81C697B}"/>
              </a:ext>
            </a:extLst>
          </p:cNvPr>
          <p:cNvPicPr>
            <a:picLocks noChangeAspect="1"/>
          </p:cNvPicPr>
          <p:nvPr/>
        </p:nvPicPr>
        <p:blipFill>
          <a:blip r:embed="rId3"/>
          <a:srcRect l="1831" t="85427" r="82209" b="2635"/>
          <a:stretch/>
        </p:blipFill>
        <p:spPr>
          <a:xfrm>
            <a:off x="0" y="0"/>
            <a:ext cx="1743739" cy="733704"/>
          </a:xfrm>
          <a:prstGeom prst="rect">
            <a:avLst/>
          </a:prstGeom>
        </p:spPr>
      </p:pic>
      <p:sp>
        <p:nvSpPr>
          <p:cNvPr id="4" name="Date Placeholder 2">
            <a:extLst>
              <a:ext uri="{FF2B5EF4-FFF2-40B4-BE49-F238E27FC236}">
                <a16:creationId xmlns:a16="http://schemas.microsoft.com/office/drawing/2014/main" id="{DDBF1FC7-C217-2C8F-9A62-2BC0A0EA6540}"/>
              </a:ext>
            </a:extLst>
          </p:cNvPr>
          <p:cNvSpPr>
            <a:spLocks noGrp="1"/>
          </p:cNvSpPr>
          <p:nvPr>
            <p:ph type="dt" sz="half" idx="10"/>
          </p:nvPr>
        </p:nvSpPr>
        <p:spPr>
          <a:xfrm rot="5400000">
            <a:off x="10655346" y="4898919"/>
            <a:ext cx="2743200" cy="356491"/>
          </a:xfrm>
        </p:spPr>
        <p:txBody>
          <a:bodyPr/>
          <a:lstStyle/>
          <a:p>
            <a:fld id="{9695175B-44FE-4A48-96E0-84A4FB42FCD5}" type="datetime1">
              <a:rPr lang="en-GB" smtClean="0"/>
              <a:t>08/06/2025</a:t>
            </a:fld>
            <a:endParaRPr lang="en-GB"/>
          </a:p>
        </p:txBody>
      </p:sp>
      <p:sp>
        <p:nvSpPr>
          <p:cNvPr id="5" name="Slide Number Placeholder 4">
            <a:extLst>
              <a:ext uri="{FF2B5EF4-FFF2-40B4-BE49-F238E27FC236}">
                <a16:creationId xmlns:a16="http://schemas.microsoft.com/office/drawing/2014/main" id="{2F7C2CFF-4E02-2641-951E-0DF407A3B948}"/>
              </a:ext>
            </a:extLst>
          </p:cNvPr>
          <p:cNvSpPr>
            <a:spLocks noGrp="1"/>
          </p:cNvSpPr>
          <p:nvPr>
            <p:ph type="sldNum" sz="quarter" idx="12"/>
          </p:nvPr>
        </p:nvSpPr>
        <p:spPr>
          <a:xfrm>
            <a:off x="11856149" y="6469481"/>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07481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logo mono_image bckgrnd 2">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8" name="Picture 7" descr="A picture containing screenshot, white, design">
            <a:extLst>
              <a:ext uri="{FF2B5EF4-FFF2-40B4-BE49-F238E27FC236}">
                <a16:creationId xmlns:a16="http://schemas.microsoft.com/office/drawing/2014/main" id="{D2E35789-51F7-6CD7-8884-F852CB36CD1F}"/>
              </a:ext>
            </a:extLst>
          </p:cNvPr>
          <p:cNvPicPr>
            <a:picLocks noChangeAspect="1"/>
          </p:cNvPicPr>
          <p:nvPr/>
        </p:nvPicPr>
        <p:blipFill>
          <a:blip r:embed="rId3"/>
          <a:srcRect l="1831" t="85427" r="82209" b="2635"/>
          <a:stretch/>
        </p:blipFill>
        <p:spPr>
          <a:xfrm>
            <a:off x="0" y="6124296"/>
            <a:ext cx="1743739" cy="733704"/>
          </a:xfrm>
          <a:prstGeom prst="rect">
            <a:avLst/>
          </a:prstGeom>
        </p:spPr>
      </p:pic>
      <p:pic>
        <p:nvPicPr>
          <p:cNvPr id="2" name="Picture 1" descr="A picture containing screenshot, white, design">
            <a:extLst>
              <a:ext uri="{FF2B5EF4-FFF2-40B4-BE49-F238E27FC236}">
                <a16:creationId xmlns:a16="http://schemas.microsoft.com/office/drawing/2014/main" id="{7A8D60C2-B0CC-2490-D770-6BCE3398238D}"/>
              </a:ext>
            </a:extLst>
          </p:cNvPr>
          <p:cNvPicPr>
            <a:picLocks noChangeAspect="1"/>
          </p:cNvPicPr>
          <p:nvPr/>
        </p:nvPicPr>
        <p:blipFill>
          <a:blip r:embed="rId3"/>
          <a:srcRect l="1831" t="85427" r="82209" b="2635"/>
          <a:stretch/>
        </p:blipFill>
        <p:spPr>
          <a:xfrm>
            <a:off x="0" y="6124296"/>
            <a:ext cx="1743739" cy="733704"/>
          </a:xfrm>
          <a:prstGeom prst="rect">
            <a:avLst/>
          </a:prstGeom>
        </p:spPr>
      </p:pic>
      <p:sp>
        <p:nvSpPr>
          <p:cNvPr id="3" name="Date Placeholder 2">
            <a:extLst>
              <a:ext uri="{FF2B5EF4-FFF2-40B4-BE49-F238E27FC236}">
                <a16:creationId xmlns:a16="http://schemas.microsoft.com/office/drawing/2014/main" id="{72274552-58FE-3BDB-DB27-3FDE19F1A8B0}"/>
              </a:ext>
            </a:extLst>
          </p:cNvPr>
          <p:cNvSpPr>
            <a:spLocks noGrp="1"/>
          </p:cNvSpPr>
          <p:nvPr>
            <p:ph type="dt" sz="half" idx="10"/>
          </p:nvPr>
        </p:nvSpPr>
        <p:spPr>
          <a:xfrm rot="5400000">
            <a:off x="10655346" y="4898923"/>
            <a:ext cx="2743200" cy="356491"/>
          </a:xfrm>
        </p:spPr>
        <p:txBody>
          <a:bodyPr/>
          <a:lstStyle/>
          <a:p>
            <a:fld id="{F1999B41-3E1D-4713-B5FC-301655004FD8}" type="datetime1">
              <a:rPr lang="en-GB" smtClean="0"/>
              <a:t>08/06/2025</a:t>
            </a:fld>
            <a:endParaRPr lang="en-GB"/>
          </a:p>
        </p:txBody>
      </p:sp>
      <p:sp>
        <p:nvSpPr>
          <p:cNvPr id="4" name="Slide Number Placeholder 4">
            <a:extLst>
              <a:ext uri="{FF2B5EF4-FFF2-40B4-BE49-F238E27FC236}">
                <a16:creationId xmlns:a16="http://schemas.microsoft.com/office/drawing/2014/main" id="{DB3C7BE9-9756-CC10-D22A-EBEA1F3CFD64}"/>
              </a:ext>
            </a:extLst>
          </p:cNvPr>
          <p:cNvSpPr>
            <a:spLocks noGrp="1"/>
          </p:cNvSpPr>
          <p:nvPr>
            <p:ph type="sldNum" sz="quarter" idx="12"/>
          </p:nvPr>
        </p:nvSpPr>
        <p:spPr>
          <a:xfrm>
            <a:off x="11856149" y="6469485"/>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4054456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1_logo mono_image bckgrnd">
    <p:bg>
      <p:bgPr>
        <a:solidFill>
          <a:schemeClr val="bg1"/>
        </a:solidFill>
        <a:effectLst/>
      </p:bgPr>
    </p:bg>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C99B0D98-C636-EF0B-AE82-F99202777D39}"/>
              </a:ext>
            </a:extLst>
          </p:cNvPr>
          <p:cNvSpPr>
            <a:spLocks noGrp="1"/>
          </p:cNvSpPr>
          <p:nvPr>
            <p:ph type="dt" sz="half" idx="10"/>
          </p:nvPr>
        </p:nvSpPr>
        <p:spPr>
          <a:xfrm rot="5400000">
            <a:off x="10655346" y="4887770"/>
            <a:ext cx="2743200" cy="356491"/>
          </a:xfrm>
        </p:spPr>
        <p:txBody>
          <a:bodyPr/>
          <a:lstStyle/>
          <a:p>
            <a:fld id="{12B27064-1B20-4C10-9CCD-99C5134DA397}" type="datetime1">
              <a:rPr lang="en-GB" smtClean="0"/>
              <a:t>08/06/2025</a:t>
            </a:fld>
            <a:endParaRPr lang="en-GB"/>
          </a:p>
        </p:txBody>
      </p:sp>
      <p:sp>
        <p:nvSpPr>
          <p:cNvPr id="3" name="Slide Number Placeholder 4">
            <a:extLst>
              <a:ext uri="{FF2B5EF4-FFF2-40B4-BE49-F238E27FC236}">
                <a16:creationId xmlns:a16="http://schemas.microsoft.com/office/drawing/2014/main" id="{9CA36DEF-4F02-7B14-2317-A234814CEB6B}"/>
              </a:ext>
            </a:extLst>
          </p:cNvPr>
          <p:cNvSpPr>
            <a:spLocks noGrp="1"/>
          </p:cNvSpPr>
          <p:nvPr>
            <p:ph type="sldNum" sz="quarter" idx="12"/>
          </p:nvPr>
        </p:nvSpPr>
        <p:spPr>
          <a:xfrm>
            <a:off x="11856149" y="645833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3213138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_Custom Layout">
    <p:bg>
      <p:bgPr>
        <a:solidFill>
          <a:srgbClr val="FFFFCC">
            <a:alpha val="48000"/>
          </a:srgbClr>
        </a:solidFill>
        <a:effectLst/>
      </p:bgPr>
    </p:bg>
    <p:spTree>
      <p:nvGrpSpPr>
        <p:cNvPr id="1" name=""/>
        <p:cNvGrpSpPr/>
        <p:nvPr/>
      </p:nvGrpSpPr>
      <p:grpSpPr>
        <a:xfrm>
          <a:off x="0" y="0"/>
          <a:ext cx="0" cy="0"/>
          <a:chOff x="0" y="0"/>
          <a:chExt cx="0" cy="0"/>
        </a:xfrm>
      </p:grpSpPr>
      <p:sp>
        <p:nvSpPr>
          <p:cNvPr id="2" name="Footer Placeholder 6">
            <a:extLst>
              <a:ext uri="{FF2B5EF4-FFF2-40B4-BE49-F238E27FC236}">
                <a16:creationId xmlns:a16="http://schemas.microsoft.com/office/drawing/2014/main" id="{59C318D1-D9A5-8D1F-36C1-DCA1D8703392}"/>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3" name="Date Placeholder 2">
            <a:extLst>
              <a:ext uri="{FF2B5EF4-FFF2-40B4-BE49-F238E27FC236}">
                <a16:creationId xmlns:a16="http://schemas.microsoft.com/office/drawing/2014/main" id="{3B7D59DD-5410-DA56-6F80-D064267A9793}"/>
              </a:ext>
            </a:extLst>
          </p:cNvPr>
          <p:cNvSpPr>
            <a:spLocks noGrp="1"/>
          </p:cNvSpPr>
          <p:nvPr>
            <p:ph type="dt" sz="half" idx="10"/>
          </p:nvPr>
        </p:nvSpPr>
        <p:spPr>
          <a:xfrm rot="5400000">
            <a:off x="10655346" y="4185245"/>
            <a:ext cx="2743200" cy="356491"/>
          </a:xfrm>
        </p:spPr>
        <p:txBody>
          <a:bodyPr/>
          <a:lstStyle/>
          <a:p>
            <a:fld id="{A9AE5769-0291-4858-A0A2-0A00D705043B}" type="datetime1">
              <a:rPr lang="en-GB" smtClean="0"/>
              <a:t>08/06/2025</a:t>
            </a:fld>
            <a:endParaRPr lang="en-GB"/>
          </a:p>
        </p:txBody>
      </p:sp>
      <p:sp>
        <p:nvSpPr>
          <p:cNvPr id="6" name="Slide Number Placeholder 4">
            <a:extLst>
              <a:ext uri="{FF2B5EF4-FFF2-40B4-BE49-F238E27FC236}">
                <a16:creationId xmlns:a16="http://schemas.microsoft.com/office/drawing/2014/main" id="{E5BC8D80-C98C-B0D8-FD5A-CFDCD699BCF8}"/>
              </a:ext>
            </a:extLst>
          </p:cNvPr>
          <p:cNvSpPr>
            <a:spLocks noGrp="1"/>
          </p:cNvSpPr>
          <p:nvPr>
            <p:ph type="sldNum" sz="quarter" idx="12"/>
          </p:nvPr>
        </p:nvSpPr>
        <p:spPr>
          <a:xfrm>
            <a:off x="11856149" y="5755807"/>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6629134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preserve="1">
  <p:cSld name="2_logo mono_image bckgrnd">
    <p:bg>
      <p:bgPr>
        <a:solidFill>
          <a:schemeClr val="bg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8332636-384D-F42B-3E16-F4450B8AB983}"/>
              </a:ext>
            </a:extLst>
          </p:cNvPr>
          <p:cNvPicPr>
            <a:picLocks noChangeAspect="1"/>
          </p:cNvPicPr>
          <p:nvPr/>
        </p:nvPicPr>
        <p:blipFill>
          <a:blip r:embed="rId2"/>
          <a:stretch>
            <a:fillRect/>
          </a:stretch>
        </p:blipFill>
        <p:spPr>
          <a:xfrm>
            <a:off x="10524" y="6230679"/>
            <a:ext cx="627321" cy="627321"/>
          </a:xfrm>
          <a:prstGeom prst="rect">
            <a:avLst/>
          </a:prstGeom>
        </p:spPr>
      </p:pic>
      <p:sp>
        <p:nvSpPr>
          <p:cNvPr id="3" name="Text Placeholder 2">
            <a:extLst>
              <a:ext uri="{FF2B5EF4-FFF2-40B4-BE49-F238E27FC236}">
                <a16:creationId xmlns:a16="http://schemas.microsoft.com/office/drawing/2014/main" id="{1AA66330-4577-6481-7DC1-F2B0773BE4AA}"/>
              </a:ext>
            </a:extLst>
          </p:cNvPr>
          <p:cNvSpPr>
            <a:spLocks noGrp="1"/>
          </p:cNvSpPr>
          <p:nvPr>
            <p:ph idx="1"/>
          </p:nvPr>
        </p:nvSpPr>
        <p:spPr>
          <a:xfrm>
            <a:off x="637845" y="6305107"/>
            <a:ext cx="11089867" cy="510364"/>
          </a:xfrm>
          <a:prstGeom prst="roundRect">
            <a:avLst>
              <a:gd name="adj" fmla="val 4257"/>
            </a:avLst>
          </a:prstGeom>
        </p:spPr>
        <p:txBody>
          <a:bodyPr vert="horz" lIns="91440" tIns="45720" rIns="91440" bIns="45720" rtlCol="0" anchor="ctr">
            <a:normAutofit/>
          </a:bodyPr>
          <a:lstStyle>
            <a:lvl1pPr marL="0" indent="0">
              <a:lnSpc>
                <a:spcPct val="100000"/>
              </a:lnSpc>
              <a:buNone/>
              <a:defRPr sz="2400">
                <a:solidFill>
                  <a:srgbClr val="0142A5"/>
                </a:solidFill>
              </a:defRPr>
            </a:lvl1pPr>
          </a:lstStyle>
          <a:p>
            <a:pPr lvl="0"/>
            <a:r>
              <a:rPr lang="en-US"/>
              <a:t>Click to edit Master text styles</a:t>
            </a:r>
          </a:p>
        </p:txBody>
      </p:sp>
      <p:sp>
        <p:nvSpPr>
          <p:cNvPr id="4" name="Date Placeholder 2">
            <a:extLst>
              <a:ext uri="{FF2B5EF4-FFF2-40B4-BE49-F238E27FC236}">
                <a16:creationId xmlns:a16="http://schemas.microsoft.com/office/drawing/2014/main" id="{A82E766D-2562-27F2-2A1A-D66333DD4024}"/>
              </a:ext>
            </a:extLst>
          </p:cNvPr>
          <p:cNvSpPr>
            <a:spLocks noGrp="1"/>
          </p:cNvSpPr>
          <p:nvPr>
            <p:ph type="dt" sz="half" idx="10"/>
          </p:nvPr>
        </p:nvSpPr>
        <p:spPr>
          <a:xfrm rot="5400000">
            <a:off x="10655346" y="4898920"/>
            <a:ext cx="2743200" cy="356491"/>
          </a:xfrm>
        </p:spPr>
        <p:txBody>
          <a:bodyPr/>
          <a:lstStyle/>
          <a:p>
            <a:fld id="{321FD99B-D375-4FFD-9AE2-D8BFF097EB4C}" type="datetime1">
              <a:rPr lang="en-GB" smtClean="0"/>
              <a:t>08/06/2025</a:t>
            </a:fld>
            <a:endParaRPr lang="en-GB"/>
          </a:p>
        </p:txBody>
      </p:sp>
      <p:sp>
        <p:nvSpPr>
          <p:cNvPr id="5" name="Slide Number Placeholder 4">
            <a:extLst>
              <a:ext uri="{FF2B5EF4-FFF2-40B4-BE49-F238E27FC236}">
                <a16:creationId xmlns:a16="http://schemas.microsoft.com/office/drawing/2014/main" id="{B4295D9C-2A80-2CA1-9340-2EC836F226E4}"/>
              </a:ext>
            </a:extLst>
          </p:cNvPr>
          <p:cNvSpPr>
            <a:spLocks noGrp="1"/>
          </p:cNvSpPr>
          <p:nvPr>
            <p:ph type="sldNum" sz="quarter" idx="12"/>
          </p:nvPr>
        </p:nvSpPr>
        <p:spPr>
          <a:xfrm>
            <a:off x="11856149" y="6469482"/>
            <a:ext cx="356492" cy="356400"/>
          </a:xfrm>
        </p:spPr>
        <p:txBody>
          <a:bodyPr/>
          <a:lstStyle/>
          <a:p>
            <a:fld id="{74D77D2B-B223-4A5F-B2B2-5AE626418F05}" type="slidenum">
              <a:rPr lang="en-GB" smtClean="0"/>
              <a:t>‹#›</a:t>
            </a:fld>
            <a:endParaRPr lang="en-GB"/>
          </a:p>
        </p:txBody>
      </p:sp>
    </p:spTree>
    <p:extLst>
      <p:ext uri="{BB962C8B-B14F-4D97-AF65-F5344CB8AC3E}">
        <p14:creationId xmlns:p14="http://schemas.microsoft.com/office/powerpoint/2010/main" val="25795082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showMasterSp="0" preserve="1">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1030" name="Picture 6" descr="Questions Transparent Png">
            <a:extLst>
              <a:ext uri="{FF2B5EF4-FFF2-40B4-BE49-F238E27FC236}">
                <a16:creationId xmlns:a16="http://schemas.microsoft.com/office/drawing/2014/main" id="{C6A16EE1-D3FD-3B39-C1BD-B5082D397D8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Questions Transparent Png">
            <a:extLst>
              <a:ext uri="{FF2B5EF4-FFF2-40B4-BE49-F238E27FC236}">
                <a16:creationId xmlns:a16="http://schemas.microsoft.com/office/drawing/2014/main" id="{4543B017-0323-6F4E-1BB2-E28C90FEE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58633" y="581374"/>
            <a:ext cx="5485006" cy="36310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30044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8787851-193D-C95B-70ED-D7ABAB87797D}"/>
              </a:ext>
            </a:extLst>
          </p:cNvPr>
          <p:cNvSpPr>
            <a:spLocks noGrp="1"/>
          </p:cNvSpPr>
          <p:nvPr>
            <p:ph type="dt" sz="half" idx="2"/>
          </p:nvPr>
        </p:nvSpPr>
        <p:spPr>
          <a:xfrm rot="5400000">
            <a:off x="10691121" y="4154114"/>
            <a:ext cx="2743200" cy="284941"/>
          </a:xfrm>
          <a:prstGeom prst="rect">
            <a:avLst/>
          </a:prstGeom>
        </p:spPr>
        <p:txBody>
          <a:bodyPr vert="horz" lIns="91440" tIns="45720" rIns="91440" bIns="45720" rtlCol="0" anchor="ctr"/>
          <a:lstStyle>
            <a:lvl1pPr algn="r">
              <a:defRPr sz="1400">
                <a:solidFill>
                  <a:srgbClr val="E0E6E9"/>
                </a:solidFill>
              </a:defRPr>
            </a:lvl1pPr>
          </a:lstStyle>
          <a:p>
            <a:fld id="{9FB634BA-FB4B-4234-A536-51DF26648106}" type="datetime1">
              <a:rPr lang="en-GB" smtClean="0"/>
              <a:t>08/06/2025</a:t>
            </a:fld>
            <a:endParaRPr lang="en-GB"/>
          </a:p>
        </p:txBody>
      </p:sp>
      <p:sp>
        <p:nvSpPr>
          <p:cNvPr id="3" name="Footer Placeholder 6">
            <a:extLst>
              <a:ext uri="{FF2B5EF4-FFF2-40B4-BE49-F238E27FC236}">
                <a16:creationId xmlns:a16="http://schemas.microsoft.com/office/drawing/2014/main" id="{0EC9CB92-4118-851C-89E8-DBE5EA8EF0C3}"/>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6" name="Slide Number Placeholder 7">
            <a:extLst>
              <a:ext uri="{FF2B5EF4-FFF2-40B4-BE49-F238E27FC236}">
                <a16:creationId xmlns:a16="http://schemas.microsoft.com/office/drawing/2014/main" id="{B0FBD2D1-1B21-8069-D036-CD4FFEB27B33}"/>
              </a:ext>
            </a:extLst>
          </p:cNvPr>
          <p:cNvSpPr>
            <a:spLocks noGrp="1"/>
          </p:cNvSpPr>
          <p:nvPr>
            <p:ph type="sldNum" sz="quarter" idx="4"/>
          </p:nvPr>
        </p:nvSpPr>
        <p:spPr>
          <a:xfrm>
            <a:off x="11727712" y="5676492"/>
            <a:ext cx="464287" cy="373427"/>
          </a:xfrm>
          <a:prstGeom prst="rect">
            <a:avLst/>
          </a:prstGeom>
        </p:spPr>
        <p:txBody>
          <a:bodyPr vert="horz" lIns="91440" tIns="45720" rIns="91440" bIns="45720" rtlCol="0" anchor="ctr"/>
          <a:lstStyle>
            <a:lvl1pPr algn="r">
              <a:defRPr sz="1100" b="1">
                <a:solidFill>
                  <a:srgbClr val="E0E6E9"/>
                </a:solidFill>
              </a:defRPr>
            </a:lvl1pPr>
          </a:lstStyle>
          <a:p>
            <a:fld id="{74D77D2B-B223-4A5F-B2B2-5AE626418F05}" type="slidenum">
              <a:rPr lang="en-GB" smtClean="0"/>
              <a:t>‹#›</a:t>
            </a:fld>
            <a:endParaRPr lang="en-GB"/>
          </a:p>
        </p:txBody>
      </p:sp>
      <p:pic>
        <p:nvPicPr>
          <p:cNvPr id="2" name="Picture 1" descr="A blue background with white text">
            <a:extLst>
              <a:ext uri="{FF2B5EF4-FFF2-40B4-BE49-F238E27FC236}">
                <a16:creationId xmlns:a16="http://schemas.microsoft.com/office/drawing/2014/main" id="{91BAE83C-150A-6713-8DFB-2DD534FA76B8}"/>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4102648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8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212651"/>
            <a:ext cx="9774609" cy="934901"/>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1"/>
            <a:ext cx="11481847" cy="4763387"/>
          </a:xfrm>
          <a:prstGeom prst="roundRect">
            <a:avLst>
              <a:gd name="adj" fmla="val 4257"/>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4">
            <a:extLst>
              <a:ext uri="{FF2B5EF4-FFF2-40B4-BE49-F238E27FC236}">
                <a16:creationId xmlns:a16="http://schemas.microsoft.com/office/drawing/2014/main" id="{D393EEE6-4776-4CA0-327C-20EA207EF1F3}"/>
              </a:ext>
            </a:extLst>
          </p:cNvPr>
          <p:cNvSpPr>
            <a:spLocks noGrp="1"/>
          </p:cNvSpPr>
          <p:nvPr>
            <p:ph type="dt" sz="half" idx="2"/>
          </p:nvPr>
        </p:nvSpPr>
        <p:spPr>
          <a:xfrm rot="10800000" flipV="1">
            <a:off x="9099933" y="6273734"/>
            <a:ext cx="2467779" cy="510362"/>
          </a:xfrm>
          <a:prstGeom prst="rect">
            <a:avLst/>
          </a:prstGeom>
        </p:spPr>
        <p:txBody>
          <a:bodyPr vert="horz" lIns="91440" tIns="45720" rIns="91440" bIns="45720" rtlCol="0" anchor="ctr"/>
          <a:lstStyle>
            <a:lvl1pPr algn="r">
              <a:defRPr sz="1400">
                <a:solidFill>
                  <a:schemeClr val="tx1"/>
                </a:solidFill>
              </a:defRPr>
            </a:lvl1pPr>
          </a:lstStyle>
          <a:p>
            <a:fld id="{2DBDF1C8-9454-43E4-9D39-21065911FEF8}" type="datetime1">
              <a:rPr lang="en-GB" smtClean="0"/>
              <a:t>08/06/2025</a:t>
            </a:fld>
            <a:endParaRPr lang="en-GB"/>
          </a:p>
        </p:txBody>
      </p:sp>
      <p:sp>
        <p:nvSpPr>
          <p:cNvPr id="5" name="Footer Placeholder 6">
            <a:extLst>
              <a:ext uri="{FF2B5EF4-FFF2-40B4-BE49-F238E27FC236}">
                <a16:creationId xmlns:a16="http://schemas.microsoft.com/office/drawing/2014/main" id="{6A5CBAF8-A692-5C02-839C-FF3935C6D102}"/>
              </a:ext>
            </a:extLst>
          </p:cNvPr>
          <p:cNvSpPr>
            <a:spLocks noGrp="1"/>
          </p:cNvSpPr>
          <p:nvPr>
            <p:ph type="ftr" sz="quarter" idx="3"/>
          </p:nvPr>
        </p:nvSpPr>
        <p:spPr>
          <a:xfrm>
            <a:off x="3290191" y="6285325"/>
            <a:ext cx="5707566" cy="510362"/>
          </a:xfrm>
          <a:prstGeom prst="rect">
            <a:avLst/>
          </a:prstGeom>
        </p:spPr>
        <p:txBody>
          <a:bodyPr vert="horz" lIns="91440" tIns="45720" rIns="91440" bIns="45720" rtlCol="0" anchor="ctr"/>
          <a:lstStyle>
            <a:lvl1pPr algn="ctr">
              <a:defRPr sz="1400">
                <a:solidFill>
                  <a:schemeClr val="tx1"/>
                </a:solidFill>
              </a:defRPr>
            </a:lvl1pPr>
          </a:lstStyle>
          <a:p>
            <a:endParaRPr lang="en-GB"/>
          </a:p>
        </p:txBody>
      </p:sp>
      <p:sp>
        <p:nvSpPr>
          <p:cNvPr id="9" name="Slide Number Placeholder 7">
            <a:extLst>
              <a:ext uri="{FF2B5EF4-FFF2-40B4-BE49-F238E27FC236}">
                <a16:creationId xmlns:a16="http://schemas.microsoft.com/office/drawing/2014/main" id="{072C2287-FCA7-554F-2D16-2C368E705911}"/>
              </a:ext>
            </a:extLst>
          </p:cNvPr>
          <p:cNvSpPr>
            <a:spLocks noGrp="1"/>
          </p:cNvSpPr>
          <p:nvPr>
            <p:ph type="sldNum" sz="quarter" idx="4"/>
          </p:nvPr>
        </p:nvSpPr>
        <p:spPr>
          <a:xfrm>
            <a:off x="11664534" y="6285324"/>
            <a:ext cx="464287" cy="510362"/>
          </a:xfrm>
          <a:prstGeom prst="rect">
            <a:avLst/>
          </a:prstGeom>
        </p:spPr>
        <p:txBody>
          <a:bodyPr vert="horz" lIns="91440" tIns="45720" rIns="91440" bIns="45720" rtlCol="0" anchor="ctr"/>
          <a:lstStyle>
            <a:lvl1pPr algn="ctr">
              <a:defRPr sz="1200" b="1">
                <a:solidFill>
                  <a:schemeClr val="tx1"/>
                </a:solidFill>
              </a:defRPr>
            </a:lvl1pPr>
          </a:lstStyle>
          <a:p>
            <a:fld id="{7CC7D564-9908-4C12-8CEB-5CB4FB99930B}" type="slidenum">
              <a:rPr lang="en-GB" smtClean="0"/>
              <a:t>‹#›</a:t>
            </a:fld>
            <a:endParaRPr lang="en-GB"/>
          </a:p>
        </p:txBody>
      </p:sp>
    </p:spTree>
    <p:extLst>
      <p:ext uri="{BB962C8B-B14F-4D97-AF65-F5344CB8AC3E}">
        <p14:creationId xmlns:p14="http://schemas.microsoft.com/office/powerpoint/2010/main" val="2621083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142700-547A-4A5D-8786-2F526D383F18}" type="datetime1">
              <a:rPr lang="en-GB" smtClean="0"/>
              <a:t>08/06/2025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012459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410BB97-EF95-4362-AF76-FE90F727EB34}" type="datetime1">
              <a:rPr lang="en-GB" smtClean="0"/>
              <a:t>08/06/2025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324839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4">
            <a:extLst>
              <a:ext uri="{FF2B5EF4-FFF2-40B4-BE49-F238E27FC236}">
                <a16:creationId xmlns:a16="http://schemas.microsoft.com/office/drawing/2014/main" id="{47E9CD04-656B-9D8A-5C8D-E64278298A0C}"/>
              </a:ext>
            </a:extLst>
          </p:cNvPr>
          <p:cNvSpPr>
            <a:spLocks noGrp="1" noChangeArrowheads="1"/>
          </p:cNvSpPr>
          <p:nvPr>
            <p:ph type="dt" sz="half" idx="10"/>
          </p:nvPr>
        </p:nvSpPr>
        <p:spPr>
          <a:ln/>
        </p:spPr>
        <p:txBody>
          <a:bodyPr/>
          <a:lstStyle>
            <a:lvl1pPr>
              <a:defRPr/>
            </a:lvl1pPr>
          </a:lstStyle>
          <a:p>
            <a:pPr>
              <a:defRPr/>
            </a:pPr>
            <a:fld id="{71E22C6B-5326-43ED-ACC2-5005E435139C}" type="datetime1">
              <a:rPr lang="en-GB" altLang="en-US" smtClean="0"/>
              <a:t>08/06/2025</a:t>
            </a:fld>
            <a:endParaRPr lang="en-US" altLang="en-US"/>
          </a:p>
        </p:txBody>
      </p:sp>
      <p:sp>
        <p:nvSpPr>
          <p:cNvPr id="5" name="Rectangle 5">
            <a:extLst>
              <a:ext uri="{FF2B5EF4-FFF2-40B4-BE49-F238E27FC236}">
                <a16:creationId xmlns:a16="http://schemas.microsoft.com/office/drawing/2014/main" id="{D5303B31-39FC-971A-DDDE-69C4AC1A7646}"/>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6" name="Rectangle 6">
            <a:extLst>
              <a:ext uri="{FF2B5EF4-FFF2-40B4-BE49-F238E27FC236}">
                <a16:creationId xmlns:a16="http://schemas.microsoft.com/office/drawing/2014/main" id="{BC2BC571-A81E-7E00-6ED8-89B4E18F5E62}"/>
              </a:ext>
            </a:extLst>
          </p:cNvPr>
          <p:cNvSpPr>
            <a:spLocks noGrp="1" noChangeArrowheads="1"/>
          </p:cNvSpPr>
          <p:nvPr>
            <p:ph type="sldNum" sz="quarter" idx="12"/>
          </p:nvPr>
        </p:nvSpPr>
        <p:spPr>
          <a:ln/>
        </p:spPr>
        <p:txBody>
          <a:bodyPr/>
          <a:lstStyle>
            <a:lvl1pPr>
              <a:defRPr/>
            </a:lvl1pPr>
          </a:lstStyle>
          <a:p>
            <a:pPr>
              <a:defRPr/>
            </a:pPr>
            <a:fld id="{1260558F-31F2-4176-B9A6-4E4F5AFAFA0D}" type="slidenum">
              <a:rPr lang="en-US" altLang="en-US"/>
              <a:pPr>
                <a:defRPr/>
              </a:pPr>
              <a:t>‹#›</a:t>
            </a:fld>
            <a:endParaRPr lang="en-US" altLang="en-US"/>
          </a:p>
        </p:txBody>
      </p:sp>
    </p:spTree>
    <p:extLst>
      <p:ext uri="{BB962C8B-B14F-4D97-AF65-F5344CB8AC3E}">
        <p14:creationId xmlns:p14="http://schemas.microsoft.com/office/powerpoint/2010/main" val="131210801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A453F7F3-0BDA-9A04-E154-CFB314A020F0}"/>
              </a:ext>
            </a:extLst>
          </p:cNvPr>
          <p:cNvSpPr>
            <a:spLocks noGrp="1" noChangeArrowheads="1"/>
          </p:cNvSpPr>
          <p:nvPr>
            <p:ph type="dt" sz="half" idx="10"/>
          </p:nvPr>
        </p:nvSpPr>
        <p:spPr>
          <a:ln/>
        </p:spPr>
        <p:txBody>
          <a:bodyPr/>
          <a:lstStyle>
            <a:lvl1pPr>
              <a:defRPr/>
            </a:lvl1pPr>
          </a:lstStyle>
          <a:p>
            <a:pPr>
              <a:defRPr/>
            </a:pPr>
            <a:fld id="{6BAFA100-C547-4954-BF50-309880EC68F7}" type="datetime1">
              <a:rPr lang="en-GB" altLang="en-US" smtClean="0"/>
              <a:t>08/06/2025</a:t>
            </a:fld>
            <a:endParaRPr lang="en-US" altLang="en-US"/>
          </a:p>
        </p:txBody>
      </p:sp>
      <p:sp>
        <p:nvSpPr>
          <p:cNvPr id="6" name="Rectangle 5">
            <a:extLst>
              <a:ext uri="{FF2B5EF4-FFF2-40B4-BE49-F238E27FC236}">
                <a16:creationId xmlns:a16="http://schemas.microsoft.com/office/drawing/2014/main" id="{F78712CA-7148-856B-AEFE-AA430C8A3B15}"/>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8358BE59-3CE2-AF93-7973-022F358BAF9D}"/>
              </a:ext>
            </a:extLst>
          </p:cNvPr>
          <p:cNvSpPr>
            <a:spLocks noGrp="1" noChangeArrowheads="1"/>
          </p:cNvSpPr>
          <p:nvPr>
            <p:ph type="sldNum" sz="quarter" idx="12"/>
          </p:nvPr>
        </p:nvSpPr>
        <p:spPr>
          <a:ln/>
        </p:spPr>
        <p:txBody>
          <a:bodyPr/>
          <a:lstStyle>
            <a:lvl1pPr>
              <a:defRPr/>
            </a:lvl1pPr>
          </a:lstStyle>
          <a:p>
            <a:pPr>
              <a:defRPr/>
            </a:pPr>
            <a:fld id="{D18D14F4-D1A0-4B10-90FF-10435F90DA77}" type="slidenum">
              <a:rPr lang="en-US" altLang="en-US"/>
              <a:pPr>
                <a:defRPr/>
              </a:pPr>
              <a:t>‹#›</a:t>
            </a:fld>
            <a:endParaRPr lang="en-US" altLang="en-US"/>
          </a:p>
        </p:txBody>
      </p:sp>
    </p:spTree>
    <p:extLst>
      <p:ext uri="{BB962C8B-B14F-4D97-AF65-F5344CB8AC3E}">
        <p14:creationId xmlns:p14="http://schemas.microsoft.com/office/powerpoint/2010/main" val="21227932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GB"/>
              <a:t>Click to edit Master title style</a:t>
            </a:r>
            <a:endParaRPr lang="en-US"/>
          </a:p>
        </p:txBody>
      </p:sp>
      <p:sp>
        <p:nvSpPr>
          <p:cNvPr id="3" name="Text Placeholder 2"/>
          <p:cNvSpPr>
            <a:spLocks noGrp="1"/>
          </p:cNvSpPr>
          <p:nvPr>
            <p:ph type="body"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quarter" idx="2"/>
          </p:nvPr>
        </p:nvSpPr>
        <p:spPr>
          <a:xfrm>
            <a:off x="6197600" y="1600200"/>
            <a:ext cx="5384800" cy="21859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Content Placeholder 4"/>
          <p:cNvSpPr>
            <a:spLocks noGrp="1"/>
          </p:cNvSpPr>
          <p:nvPr>
            <p:ph sz="quarter" idx="3"/>
          </p:nvPr>
        </p:nvSpPr>
        <p:spPr>
          <a:xfrm>
            <a:off x="6197600" y="3938589"/>
            <a:ext cx="5384800" cy="218757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Rectangle 4">
            <a:extLst>
              <a:ext uri="{FF2B5EF4-FFF2-40B4-BE49-F238E27FC236}">
                <a16:creationId xmlns:a16="http://schemas.microsoft.com/office/drawing/2014/main" id="{5E6A5E2E-DEDD-FA68-2E20-750FBA8296B7}"/>
              </a:ext>
            </a:extLst>
          </p:cNvPr>
          <p:cNvSpPr>
            <a:spLocks noGrp="1" noChangeArrowheads="1"/>
          </p:cNvSpPr>
          <p:nvPr>
            <p:ph type="dt" sz="half" idx="10"/>
          </p:nvPr>
        </p:nvSpPr>
        <p:spPr>
          <a:ln/>
        </p:spPr>
        <p:txBody>
          <a:bodyPr/>
          <a:lstStyle>
            <a:lvl1pPr>
              <a:defRPr/>
            </a:lvl1pPr>
          </a:lstStyle>
          <a:p>
            <a:pPr>
              <a:defRPr/>
            </a:pPr>
            <a:fld id="{027FCFA6-F088-4E5F-BA17-5BAE1798B290}" type="datetime1">
              <a:rPr lang="en-GB" altLang="en-US" smtClean="0"/>
              <a:t>08/06/2025</a:t>
            </a:fld>
            <a:endParaRPr lang="en-US" altLang="en-US"/>
          </a:p>
        </p:txBody>
      </p:sp>
      <p:sp>
        <p:nvSpPr>
          <p:cNvPr id="7" name="Rectangle 5">
            <a:extLst>
              <a:ext uri="{FF2B5EF4-FFF2-40B4-BE49-F238E27FC236}">
                <a16:creationId xmlns:a16="http://schemas.microsoft.com/office/drawing/2014/main" id="{781B61FF-9633-47AD-D232-30A8B4A32351}"/>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8" name="Rectangle 6">
            <a:extLst>
              <a:ext uri="{FF2B5EF4-FFF2-40B4-BE49-F238E27FC236}">
                <a16:creationId xmlns:a16="http://schemas.microsoft.com/office/drawing/2014/main" id="{B3DB00F9-9E96-60EF-19C9-01D5F1BE183C}"/>
              </a:ext>
            </a:extLst>
          </p:cNvPr>
          <p:cNvSpPr>
            <a:spLocks noGrp="1" noChangeArrowheads="1"/>
          </p:cNvSpPr>
          <p:nvPr>
            <p:ph type="sldNum" sz="quarter" idx="12"/>
          </p:nvPr>
        </p:nvSpPr>
        <p:spPr>
          <a:ln/>
        </p:spPr>
        <p:txBody>
          <a:bodyPr/>
          <a:lstStyle>
            <a:lvl1pPr>
              <a:defRPr/>
            </a:lvl1pPr>
          </a:lstStyle>
          <a:p>
            <a:pPr>
              <a:defRPr/>
            </a:pPr>
            <a:fld id="{06B4FE3E-0599-4259-8675-A8B6899A9C2F}" type="slidenum">
              <a:rPr lang="en-US" altLang="en-US"/>
              <a:pPr>
                <a:defRPr/>
              </a:pPr>
              <a:t>‹#›</a:t>
            </a:fld>
            <a:endParaRPr lang="en-US" altLang="en-US"/>
          </a:p>
        </p:txBody>
      </p:sp>
    </p:spTree>
    <p:extLst>
      <p:ext uri="{BB962C8B-B14F-4D97-AF65-F5344CB8AC3E}">
        <p14:creationId xmlns:p14="http://schemas.microsoft.com/office/powerpoint/2010/main" val="292227069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1"/>
            <a:ext cx="5384800"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4">
            <a:extLst>
              <a:ext uri="{FF2B5EF4-FFF2-40B4-BE49-F238E27FC236}">
                <a16:creationId xmlns:a16="http://schemas.microsoft.com/office/drawing/2014/main" id="{853AE873-EC62-7F66-942B-30EC0258740F}"/>
              </a:ext>
            </a:extLst>
          </p:cNvPr>
          <p:cNvSpPr>
            <a:spLocks noGrp="1" noChangeArrowheads="1"/>
          </p:cNvSpPr>
          <p:nvPr>
            <p:ph type="dt" sz="half" idx="10"/>
          </p:nvPr>
        </p:nvSpPr>
        <p:spPr>
          <a:ln/>
        </p:spPr>
        <p:txBody>
          <a:bodyPr/>
          <a:lstStyle>
            <a:lvl1pPr>
              <a:defRPr/>
            </a:lvl1pPr>
          </a:lstStyle>
          <a:p>
            <a:pPr>
              <a:defRPr/>
            </a:pPr>
            <a:fld id="{FB858CB1-728F-4D08-BA3F-44E367523324}" type="datetime1">
              <a:rPr lang="en-GB" altLang="en-US" smtClean="0"/>
              <a:t>08/06/2025</a:t>
            </a:fld>
            <a:endParaRPr lang="en-US" altLang="en-US"/>
          </a:p>
        </p:txBody>
      </p:sp>
      <p:sp>
        <p:nvSpPr>
          <p:cNvPr id="6" name="Rectangle 5">
            <a:extLst>
              <a:ext uri="{FF2B5EF4-FFF2-40B4-BE49-F238E27FC236}">
                <a16:creationId xmlns:a16="http://schemas.microsoft.com/office/drawing/2014/main" id="{68FE17D1-3932-5864-ECC2-54FCAEC132E6}"/>
              </a:ext>
            </a:extLst>
          </p:cNvPr>
          <p:cNvSpPr>
            <a:spLocks noGrp="1" noChangeArrowheads="1"/>
          </p:cNvSpPr>
          <p:nvPr>
            <p:ph type="ftr" sz="quarter" idx="11"/>
          </p:nvPr>
        </p:nvSpPr>
        <p:spPr>
          <a:ln/>
        </p:spPr>
        <p:txBody>
          <a:bodyPr/>
          <a:lstStyle>
            <a:lvl1pPr>
              <a:defRPr/>
            </a:lvl1pPr>
          </a:lstStyle>
          <a:p>
            <a:pPr>
              <a:defRPr/>
            </a:pPr>
            <a:endParaRPr lang="en-US" altLang="en-US"/>
          </a:p>
        </p:txBody>
      </p:sp>
      <p:sp>
        <p:nvSpPr>
          <p:cNvPr id="7" name="Rectangle 6">
            <a:extLst>
              <a:ext uri="{FF2B5EF4-FFF2-40B4-BE49-F238E27FC236}">
                <a16:creationId xmlns:a16="http://schemas.microsoft.com/office/drawing/2014/main" id="{C1DEC1B3-529E-68D7-F00B-63008A698043}"/>
              </a:ext>
            </a:extLst>
          </p:cNvPr>
          <p:cNvSpPr>
            <a:spLocks noGrp="1" noChangeArrowheads="1"/>
          </p:cNvSpPr>
          <p:nvPr>
            <p:ph type="sldNum" sz="quarter" idx="12"/>
          </p:nvPr>
        </p:nvSpPr>
        <p:spPr>
          <a:ln/>
        </p:spPr>
        <p:txBody>
          <a:bodyPr/>
          <a:lstStyle>
            <a:lvl1pPr>
              <a:defRPr/>
            </a:lvl1pPr>
          </a:lstStyle>
          <a:p>
            <a:pPr>
              <a:defRPr/>
            </a:pPr>
            <a:fld id="{B60A1D8E-F505-42E6-8779-8562339CCB0C}" type="slidenum">
              <a:rPr lang="en-US" altLang="en-US"/>
              <a:pPr>
                <a:defRPr/>
              </a:pPr>
              <a:t>‹#›</a:t>
            </a:fld>
            <a:endParaRPr lang="en-US" altLang="en-US"/>
          </a:p>
        </p:txBody>
      </p:sp>
    </p:spTree>
    <p:extLst>
      <p:ext uri="{BB962C8B-B14F-4D97-AF65-F5344CB8AC3E}">
        <p14:creationId xmlns:p14="http://schemas.microsoft.com/office/powerpoint/2010/main" val="23097666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showMasterSp="0">
  <p:cSld name="9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163099"/>
            <a:ext cx="11481847" cy="984453"/>
          </a:xfrm>
          <a:prstGeom prst="round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382232"/>
            <a:ext cx="11481847" cy="4486940"/>
          </a:xfrm>
          <a:prstGeom prst="roundRect">
            <a:avLst>
              <a:gd name="adj" fmla="val 4257"/>
            </a:avLst>
          </a:prstGeom>
        </p:spPr>
        <p:txBody>
          <a:bodyPr vert="horz" lIns="91440" tIns="45720" rIns="91440" bIns="45720" rtlCol="0">
            <a:normAutofit/>
          </a:bodyPr>
          <a:lstStyle>
            <a:lvl2pPr>
              <a:defRPr>
                <a:solidFill>
                  <a:srgbClr val="005392"/>
                </a:solidFill>
              </a:defRPr>
            </a:lvl2pPr>
            <a:lvl3pPr>
              <a:defRPr>
                <a:solidFill>
                  <a:srgbClr val="00B050"/>
                </a:solidFill>
              </a:defRPr>
            </a:lvl3pPr>
            <a:lvl4pPr>
              <a:defRPr>
                <a:solidFill>
                  <a:srgbClr val="7030A0"/>
                </a:solidFill>
              </a:defRPr>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88D689FD-F18C-9C2D-5E64-B34BA4CE63C1}"/>
              </a:ext>
            </a:extLst>
          </p:cNvPr>
          <p:cNvSpPr>
            <a:spLocks noGrp="1"/>
          </p:cNvSpPr>
          <p:nvPr>
            <p:ph type="dt" sz="half" idx="2"/>
          </p:nvPr>
        </p:nvSpPr>
        <p:spPr>
          <a:xfrm rot="5400000">
            <a:off x="10702137" y="4165131"/>
            <a:ext cx="2743200" cy="262908"/>
          </a:xfrm>
          <a:prstGeom prst="rect">
            <a:avLst/>
          </a:prstGeom>
        </p:spPr>
        <p:txBody>
          <a:bodyPr vert="horz" lIns="91440" tIns="45720" rIns="91440" bIns="45720" rtlCol="0" anchor="ctr"/>
          <a:lstStyle>
            <a:lvl1pPr algn="r">
              <a:defRPr sz="1200">
                <a:solidFill>
                  <a:schemeClr val="tx1">
                    <a:tint val="82000"/>
                  </a:schemeClr>
                </a:solidFill>
              </a:defRPr>
            </a:lvl1pPr>
          </a:lstStyle>
          <a:p>
            <a:fld id="{2B2D2596-9829-484F-83F0-C8904EE6B0B0}" type="datetimeFigureOut">
              <a:rPr lang="en-GB" smtClean="0"/>
              <a:t>08/06/2025</a:t>
            </a:fld>
            <a:endParaRPr lang="en-GB"/>
          </a:p>
        </p:txBody>
      </p:sp>
      <p:sp>
        <p:nvSpPr>
          <p:cNvPr id="7" name="Footer Placeholder 6">
            <a:extLst>
              <a:ext uri="{FF2B5EF4-FFF2-40B4-BE49-F238E27FC236}">
                <a16:creationId xmlns:a16="http://schemas.microsoft.com/office/drawing/2014/main" id="{A99B1C7A-46A7-09DB-C6F2-BC0E0A6AF17C}"/>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337F5D6B-5AD6-DE63-2602-48351CCF56B0}"/>
              </a:ext>
            </a:extLst>
          </p:cNvPr>
          <p:cNvSpPr>
            <a:spLocks noGrp="1"/>
          </p:cNvSpPr>
          <p:nvPr>
            <p:ph type="sldNum" sz="quarter" idx="4"/>
          </p:nvPr>
        </p:nvSpPr>
        <p:spPr>
          <a:xfrm>
            <a:off x="11749746" y="5698526"/>
            <a:ext cx="464287" cy="373427"/>
          </a:xfrm>
          <a:prstGeom prst="rect">
            <a:avLst/>
          </a:prstGeom>
        </p:spPr>
        <p:txBody>
          <a:bodyPr vert="horz" lIns="91440" tIns="45720" rIns="91440" bIns="45720" rtlCol="0" anchor="ctr"/>
          <a:lstStyle>
            <a:lvl1pPr algn="r">
              <a:defRPr sz="1100" b="1">
                <a:solidFill>
                  <a:schemeClr val="tx1">
                    <a:tint val="82000"/>
                  </a:schemeClr>
                </a:solidFill>
              </a:defRPr>
            </a:lvl1pPr>
          </a:lstStyle>
          <a:p>
            <a:fld id="{A51BE445-8F36-48EF-A762-BF9C2F66F824}" type="slidenum">
              <a:rPr lang="en-GB" smtClean="0"/>
              <a:t>‹#›</a:t>
            </a:fld>
            <a:endParaRPr lang="en-GB"/>
          </a:p>
        </p:txBody>
      </p:sp>
    </p:spTree>
    <p:extLst>
      <p:ext uri="{BB962C8B-B14F-4D97-AF65-F5344CB8AC3E}">
        <p14:creationId xmlns:p14="http://schemas.microsoft.com/office/powerpoint/2010/main" val="1771617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26" Type="http://schemas.openxmlformats.org/officeDocument/2006/relationships/theme" Target="../theme/theme2.xml"/><Relationship Id="rId3" Type="http://schemas.openxmlformats.org/officeDocument/2006/relationships/slideLayout" Target="../slideLayouts/slideLayout14.xml"/><Relationship Id="rId21" Type="http://schemas.openxmlformats.org/officeDocument/2006/relationships/slideLayout" Target="../slideLayouts/slideLayout32.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5" Type="http://schemas.openxmlformats.org/officeDocument/2006/relationships/slideLayout" Target="../slideLayouts/slideLayout36.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slideLayout" Target="../slideLayouts/slideLayout31.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slideLayout" Target="../slideLayouts/slideLayout35.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slideLayout" Target="../slideLayouts/slideLayout34.xml"/><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slideLayout" Target="../slideLayouts/slideLayout33.xml"/><Relationship Id="rId27"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endParaRPr lang="en-GB"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7DC88F4A-9ABC-49CB-A58D-E94EF3B48D8E}" type="slidenum">
              <a:rPr lang="en-US" altLang="en-US" smtClean="0"/>
              <a:pPr>
                <a:defRPr/>
              </a:pPr>
              <a:t>‹#›</a:t>
            </a:fld>
            <a:endParaRPr lang="en-US" altLang="en-US"/>
          </a:p>
        </p:txBody>
      </p:sp>
      <p:sp>
        <p:nvSpPr>
          <p:cNvPr id="7" name="Rectangle 7">
            <a:extLst>
              <a:ext uri="{FF2B5EF4-FFF2-40B4-BE49-F238E27FC236}">
                <a16:creationId xmlns:a16="http://schemas.microsoft.com/office/drawing/2014/main" id="{81F145DA-2810-C848-6CCF-A860CE9EEC86}"/>
              </a:ext>
            </a:extLst>
          </p:cNvPr>
          <p:cNvSpPr>
            <a:spLocks noChangeArrowheads="1"/>
          </p:cNvSpPr>
          <p:nvPr userDrawn="1"/>
        </p:nvSpPr>
        <p:spPr bwMode="auto">
          <a:xfrm>
            <a:off x="508000" y="228600"/>
            <a:ext cx="914400" cy="6172200"/>
          </a:xfrm>
          <a:prstGeom prst="rect">
            <a:avLst/>
          </a:prstGeom>
          <a:gradFill rotWithShape="0">
            <a:gsLst>
              <a:gs pos="0">
                <a:srgbClr val="006699"/>
              </a:gs>
              <a:gs pos="100000">
                <a:srgbClr val="6DA7C5"/>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eaLnBrk="1" hangingPunct="1"/>
            <a:endParaRPr lang="en-US" altLang="en-US" sz="3600"/>
          </a:p>
        </p:txBody>
      </p:sp>
      <p:sp>
        <p:nvSpPr>
          <p:cNvPr id="8" name="Rectangle 8">
            <a:extLst>
              <a:ext uri="{FF2B5EF4-FFF2-40B4-BE49-F238E27FC236}">
                <a16:creationId xmlns:a16="http://schemas.microsoft.com/office/drawing/2014/main" id="{CDA7F0F9-7893-307C-8449-B9756148284D}"/>
              </a:ext>
            </a:extLst>
          </p:cNvPr>
          <p:cNvSpPr>
            <a:spLocks noChangeArrowheads="1"/>
          </p:cNvSpPr>
          <p:nvPr userDrawn="1"/>
        </p:nvSpPr>
        <p:spPr bwMode="auto">
          <a:xfrm rot="5400000">
            <a:off x="5600700" y="-4914900"/>
            <a:ext cx="685800" cy="11277600"/>
          </a:xfrm>
          <a:prstGeom prst="rect">
            <a:avLst/>
          </a:prstGeom>
          <a:gradFill rotWithShape="0">
            <a:gsLst>
              <a:gs pos="0">
                <a:srgbClr val="FFFFFF"/>
              </a:gs>
              <a:gs pos="100000">
                <a:srgbClr val="006699"/>
              </a:gs>
            </a:gsLst>
            <a:path path="shape">
              <a:fillToRect l="50000" t="50000" r="50000" b="50000"/>
            </a:path>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eaLnBrk="1" hangingPunct="1"/>
            <a:endParaRPr lang="en-US" altLang="en-US" sz="3600"/>
          </a:p>
        </p:txBody>
      </p:sp>
    </p:spTree>
    <p:extLst>
      <p:ext uri="{BB962C8B-B14F-4D97-AF65-F5344CB8AC3E}">
        <p14:creationId xmlns:p14="http://schemas.microsoft.com/office/powerpoint/2010/main" val="27919414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164077"/>
            <a:ext cx="11488305" cy="778582"/>
          </a:xfrm>
          <a:prstGeom prst="roundRect">
            <a:avLst/>
          </a:prstGeom>
          <a:noFill/>
          <a:ln w="28575">
            <a:noFill/>
          </a:ln>
        </p:spPr>
        <p:txBody>
          <a:bodyPr vert="horz" lIns="91440" tIns="45720" rIns="91440" bIns="45720" rtlCol="0" anchor="ctr">
            <a:normAutofit/>
          </a:bodyPr>
          <a:lstStyle/>
          <a:p>
            <a:r>
              <a:rPr lang="en-US"/>
              <a:t>Click to edit Master title style</a:t>
            </a:r>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27"/>
          <a:srcRect t="86719" b="2946"/>
          <a:stretch/>
        </p:blipFill>
        <p:spPr>
          <a:xfrm>
            <a:off x="0" y="6149230"/>
            <a:ext cx="12192000" cy="708770"/>
          </a:xfrm>
          <a:prstGeom prst="rect">
            <a:avLst/>
          </a:prstGeom>
        </p:spPr>
      </p:pic>
      <p:sp>
        <p:nvSpPr>
          <p:cNvPr id="5" name="Date Placeholder 4">
            <a:extLst>
              <a:ext uri="{FF2B5EF4-FFF2-40B4-BE49-F238E27FC236}">
                <a16:creationId xmlns:a16="http://schemas.microsoft.com/office/drawing/2014/main" id="{ED8FD4A5-EA27-AEE2-EEE4-1FCEEE29BDAC}"/>
              </a:ext>
            </a:extLst>
          </p:cNvPr>
          <p:cNvSpPr>
            <a:spLocks noGrp="1"/>
          </p:cNvSpPr>
          <p:nvPr>
            <p:ph type="dt" sz="half" idx="2"/>
          </p:nvPr>
        </p:nvSpPr>
        <p:spPr>
          <a:xfrm rot="5400000">
            <a:off x="10655346" y="4118339"/>
            <a:ext cx="2743200" cy="356491"/>
          </a:xfrm>
          <a:prstGeom prst="rect">
            <a:avLst/>
          </a:prstGeom>
        </p:spPr>
        <p:txBody>
          <a:bodyPr vert="horz" lIns="91440" tIns="45720" rIns="91440" bIns="45720" rtlCol="0" anchor="ctr"/>
          <a:lstStyle>
            <a:lvl1pPr algn="r">
              <a:defRPr sz="1100" baseline="0">
                <a:solidFill>
                  <a:schemeClr val="tx1">
                    <a:tint val="82000"/>
                  </a:schemeClr>
                </a:solidFill>
                <a:latin typeface="Calibri" panose="020F0502020204030204" pitchFamily="34" charset="0"/>
                <a:cs typeface="Calibri" panose="020F0502020204030204" pitchFamily="34" charset="0"/>
              </a:defRPr>
            </a:lvl1pPr>
          </a:lstStyle>
          <a:p>
            <a:fld id="{313E8F8E-78E0-4775-B46F-3872CF099374}" type="datetime1">
              <a:rPr lang="en-GB" smtClean="0"/>
              <a:t>08/06/2025</a:t>
            </a:fld>
            <a:endParaRPr lang="en-GB"/>
          </a:p>
        </p:txBody>
      </p:sp>
      <p:sp>
        <p:nvSpPr>
          <p:cNvPr id="7" name="Footer Placeholder 6">
            <a:extLst>
              <a:ext uri="{FF2B5EF4-FFF2-40B4-BE49-F238E27FC236}">
                <a16:creationId xmlns:a16="http://schemas.microsoft.com/office/drawing/2014/main" id="{B0F3E49B-A226-1DB6-6223-32D0981F6FF1}"/>
              </a:ext>
            </a:extLst>
          </p:cNvPr>
          <p:cNvSpPr>
            <a:spLocks noGrp="1"/>
          </p:cNvSpPr>
          <p:nvPr>
            <p:ph type="ftr" sz="quarter" idx="3"/>
          </p:nvPr>
        </p:nvSpPr>
        <p:spPr>
          <a:xfrm>
            <a:off x="2856571" y="6265979"/>
            <a:ext cx="5707566" cy="365125"/>
          </a:xfrm>
          <a:prstGeom prst="rect">
            <a:avLst/>
          </a:prstGeom>
        </p:spPr>
        <p:txBody>
          <a:bodyPr vert="horz" lIns="91440" tIns="45720" rIns="91440" bIns="45720" rtlCol="0" anchor="ctr"/>
          <a:lstStyle>
            <a:lvl1pPr algn="ctr">
              <a:defRPr sz="1400">
                <a:solidFill>
                  <a:srgbClr val="E0E6E9"/>
                </a:solidFill>
              </a:defRPr>
            </a:lvl1pPr>
          </a:lstStyle>
          <a:p>
            <a:endParaRPr lang="en-GB"/>
          </a:p>
        </p:txBody>
      </p:sp>
      <p:sp>
        <p:nvSpPr>
          <p:cNvPr id="8" name="Slide Number Placeholder 7">
            <a:extLst>
              <a:ext uri="{FF2B5EF4-FFF2-40B4-BE49-F238E27FC236}">
                <a16:creationId xmlns:a16="http://schemas.microsoft.com/office/drawing/2014/main" id="{2EE013FC-8320-3431-6CF1-186F717AE21F}"/>
              </a:ext>
            </a:extLst>
          </p:cNvPr>
          <p:cNvSpPr>
            <a:spLocks noGrp="1"/>
          </p:cNvSpPr>
          <p:nvPr>
            <p:ph type="sldNum" sz="quarter" idx="4"/>
          </p:nvPr>
        </p:nvSpPr>
        <p:spPr>
          <a:xfrm>
            <a:off x="11856149" y="5688901"/>
            <a:ext cx="356492" cy="356400"/>
          </a:xfrm>
          <a:prstGeom prst="rect">
            <a:avLst/>
          </a:prstGeom>
        </p:spPr>
        <p:txBody>
          <a:bodyPr vert="horz" lIns="91440" tIns="45720" rIns="91440" bIns="45720" rtlCol="0" anchor="ctr"/>
          <a:lstStyle>
            <a:lvl1pPr algn="ctr">
              <a:defRPr sz="1100" b="1" baseline="0">
                <a:solidFill>
                  <a:schemeClr val="tx1">
                    <a:tint val="82000"/>
                  </a:schemeClr>
                </a:solidFill>
                <a:latin typeface="Calibri" panose="020F0502020204030204" pitchFamily="34" charset="0"/>
                <a:cs typeface="Calibri" panose="020F0502020204030204" pitchFamily="34" charset="0"/>
              </a:defRPr>
            </a:lvl1pPr>
          </a:lstStyle>
          <a:p>
            <a:fld id="{74D77D2B-B223-4A5F-B2B2-5AE626418F05}" type="slidenum">
              <a:rPr lang="en-GB" smtClean="0"/>
              <a:t>‹#›</a:t>
            </a:fld>
            <a:endParaRPr lang="en-GB"/>
          </a:p>
        </p:txBody>
      </p:sp>
      <p:cxnSp>
        <p:nvCxnSpPr>
          <p:cNvPr id="9" name="Straight Connector 8">
            <a:extLst>
              <a:ext uri="{FF2B5EF4-FFF2-40B4-BE49-F238E27FC236}">
                <a16:creationId xmlns:a16="http://schemas.microsoft.com/office/drawing/2014/main" id="{3430A051-8BEF-1418-DB2F-94B3F31D81FD}"/>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058610"/>
            <a:ext cx="11488305" cy="4985464"/>
          </a:xfrm>
          <a:prstGeom prst="roundRect">
            <a:avLst>
              <a:gd name="adj" fmla="val 3871"/>
            </a:avLst>
          </a:prstGeom>
          <a:noFill/>
          <a:ln w="28575">
            <a:noFill/>
          </a:ln>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0241BCB9-C2B2-7B93-E5F7-1A145D795383}"/>
              </a:ext>
            </a:extLst>
          </p:cNvPr>
          <p:cNvCxnSpPr>
            <a:cxnSpLocks/>
          </p:cNvCxnSpPr>
          <p:nvPr/>
        </p:nvCxnSpPr>
        <p:spPr>
          <a:xfrm>
            <a:off x="0" y="48125"/>
            <a:ext cx="12192000" cy="0"/>
          </a:xfrm>
          <a:prstGeom prst="line">
            <a:avLst/>
          </a:prstGeom>
          <a:ln w="104775">
            <a:solidFill>
              <a:srgbClr val="00498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979673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 id="2147483690" r:id="rId18"/>
    <p:sldLayoutId id="2147483691" r:id="rId19"/>
    <p:sldLayoutId id="2147483692" r:id="rId20"/>
    <p:sldLayoutId id="2147483693" r:id="rId21"/>
    <p:sldLayoutId id="2147483694" r:id="rId22"/>
    <p:sldLayoutId id="2147483695" r:id="rId23"/>
    <p:sldLayoutId id="2147483696" r:id="rId24"/>
    <p:sldLayoutId id="2147483697" r:id="rId25"/>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ctr" defTabSz="914400" rtl="0" eaLnBrk="1" latinLnBrk="0" hangingPunct="1">
        <a:lnSpc>
          <a:spcPct val="90000"/>
        </a:lnSpc>
        <a:spcBef>
          <a:spcPct val="0"/>
        </a:spcBef>
        <a:buNone/>
        <a:defRPr sz="3200" b="1" kern="1200" cap="none" spc="0">
          <a:ln w="22225">
            <a:solidFill>
              <a:srgbClr val="004989"/>
            </a:solidFill>
            <a:prstDash val="solid"/>
          </a:ln>
          <a:solidFill>
            <a:srgbClr val="004989"/>
          </a:solidFill>
          <a:effectLst/>
          <a:latin typeface="+mj-lt"/>
          <a:ea typeface="+mj-ea"/>
          <a:cs typeface="+mj-cs"/>
        </a:defRPr>
      </a:lvl1pPr>
    </p:titleStyle>
    <p:bodyStyle>
      <a:lvl1pPr marL="228600" indent="-228600" algn="l" defTabSz="914400" rtl="0" eaLnBrk="1" latinLnBrk="0" hangingPunct="1">
        <a:lnSpc>
          <a:spcPct val="90000"/>
        </a:lnSpc>
        <a:spcBef>
          <a:spcPts val="1000"/>
        </a:spcBef>
        <a:buSzPct val="80000"/>
        <a:buFont typeface="Calibri" panose="020F0502020204030204" pitchFamily="34" charset="0"/>
        <a:buChar char="●"/>
        <a:defRPr sz="2400" kern="1200">
          <a:solidFill>
            <a:schemeClr val="tx1"/>
          </a:solidFill>
          <a:latin typeface="+mn-lt"/>
          <a:ea typeface="+mn-ea"/>
          <a:cs typeface="+mn-cs"/>
        </a:defRPr>
      </a:lvl1pPr>
      <a:lvl2pPr marL="534988" indent="-228600" algn="l" defTabSz="914400" rtl="0" eaLnBrk="1" latinLnBrk="0" hangingPunct="1">
        <a:lnSpc>
          <a:spcPct val="90000"/>
        </a:lnSpc>
        <a:spcBef>
          <a:spcPts val="500"/>
        </a:spcBef>
        <a:buSzPct val="60000"/>
        <a:buFont typeface="Wingdings" panose="05000000000000000000" pitchFamily="2" charset="2"/>
        <a:buChar char="q"/>
        <a:defRPr sz="2400" kern="1200">
          <a:solidFill>
            <a:srgbClr val="004989"/>
          </a:solidFill>
          <a:latin typeface="+mn-lt"/>
          <a:ea typeface="+mn-ea"/>
          <a:cs typeface="+mn-cs"/>
        </a:defRPr>
      </a:lvl2pPr>
      <a:lvl3pPr marL="892175" indent="-228600" algn="l" defTabSz="914400" rtl="0" eaLnBrk="1" latinLnBrk="0" hangingPunct="1">
        <a:lnSpc>
          <a:spcPct val="90000"/>
        </a:lnSpc>
        <a:spcBef>
          <a:spcPts val="500"/>
        </a:spcBef>
        <a:buSzPct val="80000"/>
        <a:buFont typeface="Wingdings" panose="05000000000000000000" pitchFamily="2" charset="2"/>
        <a:buChar char="§"/>
        <a:defRPr sz="2200" kern="1200">
          <a:solidFill>
            <a:srgbClr val="00B050"/>
          </a:solidFill>
          <a:latin typeface="+mn-lt"/>
          <a:ea typeface="+mn-ea"/>
          <a:cs typeface="+mn-cs"/>
        </a:defRPr>
      </a:lvl3pPr>
      <a:lvl4pPr marL="1260475" indent="-228600" algn="l" defTabSz="914400" rtl="0" eaLnBrk="1" latinLnBrk="0" hangingPunct="1">
        <a:lnSpc>
          <a:spcPct val="90000"/>
        </a:lnSpc>
        <a:spcBef>
          <a:spcPts val="500"/>
        </a:spcBef>
        <a:buFont typeface="Arial" panose="020B0604020202020204" pitchFamily="34" charset="0"/>
        <a:buChar char="•"/>
        <a:defRPr sz="2100" kern="1200">
          <a:solidFill>
            <a:srgbClr val="7030A0"/>
          </a:solidFill>
          <a:latin typeface="+mn-lt"/>
          <a:ea typeface="+mn-ea"/>
          <a:cs typeface="+mn-cs"/>
        </a:defRPr>
      </a:lvl4pPr>
      <a:lvl5pPr marL="1706563"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D1123-7CF6-25A2-D889-80864C9DCCC5}"/>
              </a:ext>
            </a:extLst>
          </p:cNvPr>
          <p:cNvSpPr>
            <a:spLocks noGrp="1"/>
          </p:cNvSpPr>
          <p:nvPr>
            <p:ph type="ctrTitle"/>
          </p:nvPr>
        </p:nvSpPr>
        <p:spPr/>
        <p:txBody>
          <a:bodyPr>
            <a:normAutofit fontScale="90000"/>
          </a:bodyPr>
          <a:lstStyle/>
          <a:p>
            <a:r>
              <a:rPr lang="en-GB" dirty="0"/>
              <a:t>Introduction to Web and Database Concept ACCA4023</a:t>
            </a:r>
            <a:br>
              <a:rPr lang="en-GB" dirty="0"/>
            </a:br>
            <a:br>
              <a:rPr lang="en-GB" dirty="0"/>
            </a:br>
            <a:r>
              <a:rPr lang="en-GB" dirty="0"/>
              <a:t>Week 5</a:t>
            </a:r>
          </a:p>
        </p:txBody>
      </p:sp>
      <p:sp>
        <p:nvSpPr>
          <p:cNvPr id="3" name="Subtitle 2">
            <a:extLst>
              <a:ext uri="{FF2B5EF4-FFF2-40B4-BE49-F238E27FC236}">
                <a16:creationId xmlns:a16="http://schemas.microsoft.com/office/drawing/2014/main" id="{F09C10EC-00F5-8609-A600-52122458EB94}"/>
              </a:ext>
            </a:extLst>
          </p:cNvPr>
          <p:cNvSpPr>
            <a:spLocks noGrp="1"/>
          </p:cNvSpPr>
          <p:nvPr>
            <p:ph type="subTitle" idx="1"/>
          </p:nvPr>
        </p:nvSpPr>
        <p:spPr/>
        <p:txBody>
          <a:bodyPr/>
          <a:lstStyle/>
          <a:p>
            <a:r>
              <a:rPr lang="en-GB" dirty="0"/>
              <a:t>MS Access</a:t>
            </a:r>
          </a:p>
        </p:txBody>
      </p:sp>
    </p:spTree>
    <p:extLst>
      <p:ext uri="{BB962C8B-B14F-4D97-AF65-F5344CB8AC3E}">
        <p14:creationId xmlns:p14="http://schemas.microsoft.com/office/powerpoint/2010/main" val="2911207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F023-D6C0-AF7F-E547-81436FFB648D}"/>
              </a:ext>
            </a:extLst>
          </p:cNvPr>
          <p:cNvSpPr>
            <a:spLocks noGrp="1"/>
          </p:cNvSpPr>
          <p:nvPr>
            <p:ph type="title"/>
          </p:nvPr>
        </p:nvSpPr>
        <p:spPr/>
        <p:txBody>
          <a:bodyPr/>
          <a:lstStyle/>
          <a:p>
            <a:r>
              <a:rPr lang="en-US" altLang="en-US" dirty="0"/>
              <a:t>Weekly schedule</a:t>
            </a:r>
            <a:endParaRPr lang="en-GB" dirty="0"/>
          </a:p>
        </p:txBody>
      </p:sp>
      <p:sp>
        <p:nvSpPr>
          <p:cNvPr id="4" name="Slide Number Placeholder 3">
            <a:extLst>
              <a:ext uri="{FF2B5EF4-FFF2-40B4-BE49-F238E27FC236}">
                <a16:creationId xmlns:a16="http://schemas.microsoft.com/office/drawing/2014/main" id="{4EB95BA3-6785-E066-C67C-CCF4DBD10C8D}"/>
              </a:ext>
            </a:extLst>
          </p:cNvPr>
          <p:cNvSpPr>
            <a:spLocks noGrp="1"/>
          </p:cNvSpPr>
          <p:nvPr>
            <p:ph type="sldNum" sz="quarter" idx="12"/>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14355555-1AB2-4C5A-9135-4E25C9227EF3}" type="slidenum">
              <a:rPr kumimoji="0" lang="en-GB" sz="1100" b="1" i="0" u="none" strike="noStrike" kern="1200" cap="none" spc="0" normalizeH="0" baseline="0" noProof="0" smtClean="0">
                <a:ln>
                  <a:noFill/>
                </a:ln>
                <a:solidFill>
                  <a:prstClr val="black">
                    <a:tint val="82000"/>
                  </a:prstClr>
                </a:solidFill>
                <a:effectLst/>
                <a:uLnTx/>
                <a:uFillTx/>
                <a:latin typeface="Calibri" panose="020F0502020204030204" pitchFamily="34" charset="0"/>
                <a:ea typeface="+mn-ea"/>
                <a:cs typeface="Calibri" panose="020F0502020204030204" pitchFamily="34" charset="0"/>
              </a:rPr>
              <a:pPr marL="0" marR="0" lvl="0" indent="0" algn="ctr" defTabSz="914400" rtl="0" eaLnBrk="1" fontAlgn="auto" latinLnBrk="0" hangingPunct="1">
                <a:lnSpc>
                  <a:spcPct val="100000"/>
                </a:lnSpc>
                <a:spcBef>
                  <a:spcPts val="0"/>
                </a:spcBef>
                <a:spcAft>
                  <a:spcPts val="0"/>
                </a:spcAft>
                <a:buClrTx/>
                <a:buSzTx/>
                <a:buFontTx/>
                <a:buNone/>
                <a:tabLst/>
                <a:defRPr/>
              </a:pPr>
              <a:t>2</a:t>
            </a:fld>
            <a:endParaRPr kumimoji="0" lang="en-GB" sz="1100" b="1" i="0" u="none" strike="noStrike" kern="1200" cap="none" spc="0" normalizeH="0" baseline="0" noProof="0" dirty="0">
              <a:ln>
                <a:noFill/>
              </a:ln>
              <a:solidFill>
                <a:prstClr val="black">
                  <a:tint val="82000"/>
                </a:prstClr>
              </a:solidFill>
              <a:effectLst/>
              <a:uLnTx/>
              <a:uFillTx/>
              <a:latin typeface="Calibri" panose="020F0502020204030204" pitchFamily="34" charset="0"/>
              <a:ea typeface="+mn-ea"/>
              <a:cs typeface="Calibri" panose="020F0502020204030204" pitchFamily="34" charset="0"/>
            </a:endParaRPr>
          </a:p>
        </p:txBody>
      </p:sp>
      <p:sp>
        <p:nvSpPr>
          <p:cNvPr id="3" name="Text Placeholder 2">
            <a:extLst>
              <a:ext uri="{FF2B5EF4-FFF2-40B4-BE49-F238E27FC236}">
                <a16:creationId xmlns:a16="http://schemas.microsoft.com/office/drawing/2014/main" id="{ED84EFF9-EDB7-2E67-D6D0-650FDCECBC2A}"/>
              </a:ext>
            </a:extLst>
          </p:cNvPr>
          <p:cNvSpPr>
            <a:spLocks noGrp="1"/>
          </p:cNvSpPr>
          <p:nvPr>
            <p:ph type="body" sz="quarter" idx="13"/>
          </p:nvPr>
        </p:nvSpPr>
        <p:spPr/>
        <p:txBody>
          <a:bodyPr/>
          <a:lstStyle/>
          <a:p>
            <a:endParaRPr lang="en-GB" dirty="0"/>
          </a:p>
        </p:txBody>
      </p:sp>
      <p:graphicFrame>
        <p:nvGraphicFramePr>
          <p:cNvPr id="10" name="Table 9">
            <a:extLst>
              <a:ext uri="{FF2B5EF4-FFF2-40B4-BE49-F238E27FC236}">
                <a16:creationId xmlns:a16="http://schemas.microsoft.com/office/drawing/2014/main" id="{1880D74B-47A9-6774-E271-38E158600C1B}"/>
              </a:ext>
            </a:extLst>
          </p:cNvPr>
          <p:cNvGraphicFramePr>
            <a:graphicFrameLocks noGrp="1"/>
          </p:cNvGraphicFramePr>
          <p:nvPr/>
        </p:nvGraphicFramePr>
        <p:xfrm>
          <a:off x="777961" y="942975"/>
          <a:ext cx="10636078" cy="5026406"/>
        </p:xfrm>
        <a:graphic>
          <a:graphicData uri="http://schemas.openxmlformats.org/drawingml/2006/table">
            <a:tbl>
              <a:tblPr firstRow="1" bandRow="1">
                <a:tableStyleId>{5C22544A-7EE6-4342-B048-85BDC9FD1C3A}</a:tableStyleId>
              </a:tblPr>
              <a:tblGrid>
                <a:gridCol w="2262995">
                  <a:extLst>
                    <a:ext uri="{9D8B030D-6E8A-4147-A177-3AD203B41FA5}">
                      <a16:colId xmlns:a16="http://schemas.microsoft.com/office/drawing/2014/main" val="3057948719"/>
                    </a:ext>
                  </a:extLst>
                </a:gridCol>
                <a:gridCol w="8373083">
                  <a:extLst>
                    <a:ext uri="{9D8B030D-6E8A-4147-A177-3AD203B41FA5}">
                      <a16:colId xmlns:a16="http://schemas.microsoft.com/office/drawing/2014/main" val="3015195872"/>
                    </a:ext>
                  </a:extLst>
                </a:gridCol>
              </a:tblGrid>
              <a:tr h="245110">
                <a:tc>
                  <a:txBody>
                    <a:bodyPr/>
                    <a:lstStyle/>
                    <a:p>
                      <a:pPr marL="81280">
                        <a:lnSpc>
                          <a:spcPct val="115000"/>
                        </a:lnSpc>
                        <a:spcAft>
                          <a:spcPts val="800"/>
                        </a:spcAft>
                        <a:buNone/>
                      </a:pPr>
                      <a:r>
                        <a:rPr lang="en-US" sz="2200" kern="1200">
                          <a:effectLst/>
                        </a:rPr>
                        <a:t>Week</a:t>
                      </a:r>
                      <a:endParaRPr lang="en-GB" sz="2200" kern="100">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US" sz="2200" kern="1200" dirty="0">
                          <a:effectLst/>
                        </a:rPr>
                        <a:t>Topics </a:t>
                      </a:r>
                      <a:endParaRPr lang="en-GB" sz="2200" kern="100" dirty="0">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1324732260"/>
                  </a:ext>
                </a:extLst>
              </a:tr>
              <a:tr h="249555">
                <a:tc>
                  <a:txBody>
                    <a:bodyPr/>
                    <a:lstStyle/>
                    <a:p>
                      <a:pPr marL="168910">
                        <a:lnSpc>
                          <a:spcPct val="115000"/>
                        </a:lnSpc>
                        <a:spcAft>
                          <a:spcPts val="800"/>
                        </a:spcAft>
                        <a:buNone/>
                      </a:pPr>
                      <a:r>
                        <a:rPr lang="en-US" sz="2200" b="0" kern="1200" dirty="0">
                          <a:solidFill>
                            <a:schemeClr val="bg1">
                              <a:lumMod val="65000"/>
                            </a:schemeClr>
                          </a:solidFill>
                          <a:effectLst/>
                        </a:rPr>
                        <a:t>Week 1</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GB" sz="2200" b="0" kern="1200" dirty="0">
                          <a:solidFill>
                            <a:schemeClr val="bg1">
                              <a:lumMod val="65000"/>
                            </a:schemeClr>
                          </a:solidFill>
                          <a:effectLst/>
                        </a:rPr>
                        <a:t>Introduction to Database and DBMS</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595731072"/>
                  </a:ext>
                </a:extLst>
              </a:tr>
              <a:tr h="245110">
                <a:tc>
                  <a:txBody>
                    <a:bodyPr/>
                    <a:lstStyle/>
                    <a:p>
                      <a:pPr marL="168910">
                        <a:lnSpc>
                          <a:spcPct val="115000"/>
                        </a:lnSpc>
                        <a:spcAft>
                          <a:spcPts val="800"/>
                        </a:spcAft>
                        <a:buNone/>
                      </a:pPr>
                      <a:r>
                        <a:rPr lang="en-US" sz="2200" b="0" kern="1200" dirty="0">
                          <a:solidFill>
                            <a:schemeClr val="bg1">
                              <a:lumMod val="65000"/>
                            </a:schemeClr>
                          </a:solidFill>
                          <a:effectLst/>
                        </a:rPr>
                        <a:t>Week 2</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GB" sz="2200" b="0" kern="1200" dirty="0">
                          <a:solidFill>
                            <a:schemeClr val="bg1">
                              <a:lumMod val="65000"/>
                            </a:schemeClr>
                          </a:solidFill>
                          <a:effectLst/>
                        </a:rPr>
                        <a:t>Database Design Modelling Techniques </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1998691034"/>
                  </a:ext>
                </a:extLst>
              </a:tr>
              <a:tr h="245110">
                <a:tc>
                  <a:txBody>
                    <a:bodyPr/>
                    <a:lstStyle/>
                    <a:p>
                      <a:pPr marL="168910" algn="l" defTabSz="914400" rtl="0" eaLnBrk="1" latinLnBrk="0" hangingPunct="1">
                        <a:lnSpc>
                          <a:spcPct val="115000"/>
                        </a:lnSpc>
                        <a:spcAft>
                          <a:spcPts val="800"/>
                        </a:spcAft>
                        <a:buNone/>
                      </a:pPr>
                      <a:r>
                        <a:rPr lang="en-US" sz="2200" b="0" kern="1200" dirty="0">
                          <a:solidFill>
                            <a:schemeClr val="bg1">
                              <a:lumMod val="65000"/>
                            </a:schemeClr>
                          </a:solidFill>
                          <a:effectLst/>
                          <a:latin typeface="+mn-lt"/>
                          <a:ea typeface="+mn-ea"/>
                          <a:cs typeface="+mn-cs"/>
                        </a:rPr>
                        <a:t>Week 3</a:t>
                      </a:r>
                      <a:endParaRPr lang="en-GB" sz="2200" b="0" kern="1200" dirty="0">
                        <a:solidFill>
                          <a:schemeClr val="bg1">
                            <a:lumMod val="65000"/>
                          </a:schemeClr>
                        </a:solidFill>
                        <a:effectLst/>
                        <a:latin typeface="+mn-lt"/>
                        <a:ea typeface="+mn-ea"/>
                        <a:cs typeface="+mn-cs"/>
                      </a:endParaRPr>
                    </a:p>
                  </a:txBody>
                  <a:tcPr marL="0" marR="0" marT="0" marB="0" anchor="ctr">
                    <a:solidFill>
                      <a:schemeClr val="bg1">
                        <a:lumMod val="95000"/>
                      </a:schemeClr>
                    </a:solidFill>
                  </a:tcPr>
                </a:tc>
                <a:tc>
                  <a:txBody>
                    <a:bodyPr/>
                    <a:lstStyle/>
                    <a:p>
                      <a:pPr marL="0" indent="0" algn="l" defTabSz="914400" rtl="0" eaLnBrk="1" latinLnBrk="0" hangingPunct="1">
                        <a:lnSpc>
                          <a:spcPct val="115000"/>
                        </a:lnSpc>
                        <a:spcAft>
                          <a:spcPts val="800"/>
                        </a:spcAft>
                        <a:buNone/>
                      </a:pPr>
                      <a:r>
                        <a:rPr lang="en-US" sz="2200" b="0" kern="1200" dirty="0">
                          <a:solidFill>
                            <a:schemeClr val="bg1">
                              <a:lumMod val="65000"/>
                            </a:schemeClr>
                          </a:solidFill>
                          <a:effectLst/>
                          <a:latin typeface="+mn-lt"/>
                          <a:ea typeface="+mn-ea"/>
                          <a:cs typeface="+mn-cs"/>
                        </a:rPr>
                        <a:t>Entity Relationship Modelling</a:t>
                      </a:r>
                      <a:endParaRPr lang="en-GB" sz="2200" b="0" kern="1200" dirty="0">
                        <a:solidFill>
                          <a:schemeClr val="bg1">
                            <a:lumMod val="65000"/>
                          </a:schemeClr>
                        </a:solidFill>
                        <a:effectLst/>
                        <a:latin typeface="+mn-lt"/>
                        <a:ea typeface="+mn-ea"/>
                        <a:cs typeface="+mn-cs"/>
                      </a:endParaRPr>
                    </a:p>
                  </a:txBody>
                  <a:tcPr>
                    <a:solidFill>
                      <a:schemeClr val="bg1">
                        <a:lumMod val="95000"/>
                      </a:schemeClr>
                    </a:solidFill>
                  </a:tcPr>
                </a:tc>
                <a:extLst>
                  <a:ext uri="{0D108BD9-81ED-4DB2-BD59-A6C34878D82A}">
                    <a16:rowId xmlns:a16="http://schemas.microsoft.com/office/drawing/2014/main" val="4066642114"/>
                  </a:ext>
                </a:extLst>
              </a:tr>
              <a:tr h="245110">
                <a:tc>
                  <a:txBody>
                    <a:bodyPr/>
                    <a:lstStyle/>
                    <a:p>
                      <a:pPr marL="168910">
                        <a:lnSpc>
                          <a:spcPct val="115000"/>
                        </a:lnSpc>
                        <a:spcAft>
                          <a:spcPts val="800"/>
                        </a:spcAft>
                        <a:buNone/>
                      </a:pPr>
                      <a:r>
                        <a:rPr lang="en-US" sz="2200" b="0" kern="1200">
                          <a:solidFill>
                            <a:schemeClr val="bg1">
                              <a:lumMod val="65000"/>
                            </a:schemeClr>
                          </a:solidFill>
                          <a:effectLst/>
                        </a:rPr>
                        <a:t>Week 4</a:t>
                      </a:r>
                      <a:endParaRPr lang="en-GB" sz="2200" b="0" kern="10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chemeClr val="bg1">
                        <a:lumMod val="95000"/>
                      </a:schemeClr>
                    </a:solidFill>
                  </a:tcPr>
                </a:tc>
                <a:tc>
                  <a:txBody>
                    <a:bodyPr/>
                    <a:lstStyle/>
                    <a:p>
                      <a:pPr>
                        <a:lnSpc>
                          <a:spcPct val="115000"/>
                        </a:lnSpc>
                        <a:spcAft>
                          <a:spcPts val="800"/>
                        </a:spcAft>
                        <a:buNone/>
                      </a:pPr>
                      <a:r>
                        <a:rPr lang="en-US" sz="2200" b="0" kern="1200" dirty="0">
                          <a:solidFill>
                            <a:schemeClr val="bg1">
                              <a:lumMod val="65000"/>
                            </a:schemeClr>
                          </a:solidFill>
                          <a:effectLst/>
                        </a:rPr>
                        <a:t>Normalization: Relational database Implementation using DBMS</a:t>
                      </a:r>
                      <a:endParaRPr lang="en-GB" sz="2200" b="0" kern="100" dirty="0">
                        <a:solidFill>
                          <a:schemeClr val="bg1">
                            <a:lumMod val="65000"/>
                          </a:schemeClr>
                        </a:solidFill>
                        <a:effectLst/>
                        <a:latin typeface="Aptos" panose="020B0004020202020204" pitchFamily="34" charset="0"/>
                        <a:ea typeface="Aptos" panose="020B0004020202020204" pitchFamily="34" charset="0"/>
                        <a:cs typeface="Arial" panose="020B0604020202020204" pitchFamily="34" charset="0"/>
                      </a:endParaRPr>
                    </a:p>
                  </a:txBody>
                  <a:tcPr>
                    <a:solidFill>
                      <a:schemeClr val="bg1">
                        <a:lumMod val="95000"/>
                      </a:schemeClr>
                    </a:solidFill>
                  </a:tcPr>
                </a:tc>
                <a:extLst>
                  <a:ext uri="{0D108BD9-81ED-4DB2-BD59-A6C34878D82A}">
                    <a16:rowId xmlns:a16="http://schemas.microsoft.com/office/drawing/2014/main" val="3006812496"/>
                  </a:ext>
                </a:extLst>
              </a:tr>
              <a:tr h="245110">
                <a:tc>
                  <a:txBody>
                    <a:bodyPr/>
                    <a:lstStyle/>
                    <a:p>
                      <a:pPr marL="168910">
                        <a:lnSpc>
                          <a:spcPct val="115000"/>
                        </a:lnSpc>
                        <a:spcAft>
                          <a:spcPts val="800"/>
                        </a:spcAft>
                        <a:buNone/>
                      </a:pPr>
                      <a:r>
                        <a:rPr lang="en-US" sz="2200" b="1" kern="1200" dirty="0">
                          <a:effectLst/>
                        </a:rPr>
                        <a:t>Week 5</a:t>
                      </a:r>
                      <a:endParaRPr lang="en-GB" sz="2200" b="1" kern="100" dirty="0">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solidFill>
                      <a:srgbClr val="FFD600"/>
                    </a:solidFill>
                  </a:tcPr>
                </a:tc>
                <a:tc>
                  <a:txBody>
                    <a:bodyPr/>
                    <a:lstStyle/>
                    <a:p>
                      <a:pPr>
                        <a:lnSpc>
                          <a:spcPct val="115000"/>
                        </a:lnSpc>
                        <a:spcAft>
                          <a:spcPts val="800"/>
                        </a:spcAft>
                        <a:buNone/>
                      </a:pPr>
                      <a:r>
                        <a:rPr lang="en-US" sz="2200" b="1" kern="1200" dirty="0">
                          <a:effectLst/>
                        </a:rPr>
                        <a:t>MS Access </a:t>
                      </a:r>
                      <a:endParaRPr lang="en-GB" sz="2200" b="1" kern="100" dirty="0">
                        <a:effectLst/>
                        <a:latin typeface="Aptos" panose="020B0004020202020204" pitchFamily="34" charset="0"/>
                        <a:ea typeface="Aptos" panose="020B0004020202020204" pitchFamily="34" charset="0"/>
                        <a:cs typeface="Arial" panose="020B0604020202020204" pitchFamily="34" charset="0"/>
                      </a:endParaRPr>
                    </a:p>
                  </a:txBody>
                  <a:tcPr>
                    <a:solidFill>
                      <a:srgbClr val="FFD600"/>
                    </a:solidFill>
                  </a:tcPr>
                </a:tc>
                <a:extLst>
                  <a:ext uri="{0D108BD9-81ED-4DB2-BD59-A6C34878D82A}">
                    <a16:rowId xmlns:a16="http://schemas.microsoft.com/office/drawing/2014/main" val="161583615"/>
                  </a:ext>
                </a:extLst>
              </a:tr>
              <a:tr h="245110">
                <a:tc>
                  <a:txBody>
                    <a:bodyPr/>
                    <a:lstStyle/>
                    <a:p>
                      <a:pPr marL="168910">
                        <a:lnSpc>
                          <a:spcPct val="115000"/>
                        </a:lnSpc>
                        <a:spcAft>
                          <a:spcPts val="800"/>
                        </a:spcAft>
                        <a:buNone/>
                      </a:pPr>
                      <a:r>
                        <a:rPr lang="en-US" sz="2200" kern="1200" dirty="0">
                          <a:solidFill>
                            <a:srgbClr val="004989"/>
                          </a:solidFill>
                          <a:effectLst/>
                        </a:rPr>
                        <a:t>Week 6</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dirty="0">
                          <a:solidFill>
                            <a:srgbClr val="004989"/>
                          </a:solidFill>
                          <a:effectLst/>
                        </a:rPr>
                        <a:t>Front End Development – Key Techniques </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314862421"/>
                  </a:ext>
                </a:extLst>
              </a:tr>
              <a:tr h="245110">
                <a:tc>
                  <a:txBody>
                    <a:bodyPr/>
                    <a:lstStyle/>
                    <a:p>
                      <a:pPr marL="168910">
                        <a:lnSpc>
                          <a:spcPct val="115000"/>
                        </a:lnSpc>
                        <a:spcAft>
                          <a:spcPts val="800"/>
                        </a:spcAft>
                        <a:buNone/>
                      </a:pPr>
                      <a:r>
                        <a:rPr lang="en-US" sz="2200" kern="1200">
                          <a:solidFill>
                            <a:srgbClr val="004989"/>
                          </a:solidFill>
                          <a:effectLst/>
                        </a:rPr>
                        <a:t>Week 7</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dirty="0">
                          <a:solidFill>
                            <a:srgbClr val="004989"/>
                          </a:solidFill>
                          <a:effectLst/>
                        </a:rPr>
                        <a:t>HTML</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974741380"/>
                  </a:ext>
                </a:extLst>
              </a:tr>
              <a:tr h="245110">
                <a:tc>
                  <a:txBody>
                    <a:bodyPr/>
                    <a:lstStyle/>
                    <a:p>
                      <a:pPr marL="168910">
                        <a:lnSpc>
                          <a:spcPct val="115000"/>
                        </a:lnSpc>
                        <a:spcAft>
                          <a:spcPts val="800"/>
                        </a:spcAft>
                        <a:buNone/>
                      </a:pPr>
                      <a:r>
                        <a:rPr lang="en-US" sz="2200" kern="1200">
                          <a:solidFill>
                            <a:srgbClr val="004989"/>
                          </a:solidFill>
                          <a:effectLst/>
                        </a:rPr>
                        <a:t>Week 8</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US" sz="2200" kern="1200" dirty="0">
                          <a:solidFill>
                            <a:srgbClr val="004989"/>
                          </a:solidFill>
                          <a:effectLst/>
                        </a:rPr>
                        <a:t>CSS – Cascading Stylesheet</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179128621"/>
                  </a:ext>
                </a:extLst>
              </a:tr>
              <a:tr h="245110">
                <a:tc>
                  <a:txBody>
                    <a:bodyPr/>
                    <a:lstStyle/>
                    <a:p>
                      <a:pPr marL="168910">
                        <a:lnSpc>
                          <a:spcPct val="115000"/>
                        </a:lnSpc>
                        <a:spcAft>
                          <a:spcPts val="800"/>
                        </a:spcAft>
                        <a:buNone/>
                      </a:pPr>
                      <a:r>
                        <a:rPr lang="en-US" sz="2200" kern="1200">
                          <a:solidFill>
                            <a:srgbClr val="004989"/>
                          </a:solidFill>
                          <a:effectLst/>
                        </a:rPr>
                        <a:t>Week 9</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marL="0" marR="0" marT="0" marB="0" anchor="ctr"/>
                </a:tc>
                <a:tc>
                  <a:txBody>
                    <a:bodyPr/>
                    <a:lstStyle/>
                    <a:p>
                      <a:pPr>
                        <a:lnSpc>
                          <a:spcPct val="115000"/>
                        </a:lnSpc>
                        <a:spcAft>
                          <a:spcPts val="800"/>
                        </a:spcAft>
                        <a:buNone/>
                      </a:pPr>
                      <a:r>
                        <a:rPr lang="en-GB" sz="2200" kern="1200" dirty="0">
                          <a:solidFill>
                            <a:srgbClr val="004989"/>
                          </a:solidFill>
                          <a:effectLst/>
                        </a:rPr>
                        <a:t>Website evaluation Techniques</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4171605429"/>
                  </a:ext>
                </a:extLst>
              </a:tr>
              <a:tr h="319405">
                <a:tc>
                  <a:txBody>
                    <a:bodyPr/>
                    <a:lstStyle/>
                    <a:p>
                      <a:pPr marL="81280">
                        <a:lnSpc>
                          <a:spcPct val="115000"/>
                        </a:lnSpc>
                        <a:spcAft>
                          <a:spcPts val="800"/>
                        </a:spcAft>
                        <a:buNone/>
                      </a:pPr>
                      <a:r>
                        <a:rPr lang="en-US" sz="2200" kern="1200">
                          <a:solidFill>
                            <a:srgbClr val="004989"/>
                          </a:solidFill>
                          <a:effectLst/>
                        </a:rPr>
                        <a:t>Week 10</a:t>
                      </a:r>
                      <a:endParaRPr lang="en-GB" sz="2200" kern="10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tc>
                  <a:txBody>
                    <a:bodyPr/>
                    <a:lstStyle/>
                    <a:p>
                      <a:pPr>
                        <a:lnSpc>
                          <a:spcPct val="115000"/>
                        </a:lnSpc>
                        <a:spcAft>
                          <a:spcPts val="800"/>
                        </a:spcAft>
                        <a:buNone/>
                      </a:pPr>
                      <a:r>
                        <a:rPr lang="en-GB" sz="2200" kern="1200" dirty="0">
                          <a:solidFill>
                            <a:srgbClr val="004989"/>
                          </a:solidFill>
                          <a:effectLst/>
                        </a:rPr>
                        <a:t>Revision &amp; Formative feedback</a:t>
                      </a:r>
                      <a:endParaRPr lang="en-GB" sz="2200" kern="100" dirty="0">
                        <a:solidFill>
                          <a:srgbClr val="004989"/>
                        </a:solidFill>
                        <a:effectLst/>
                        <a:latin typeface="Aptos" panose="020B0004020202020204" pitchFamily="34" charset="0"/>
                        <a:ea typeface="Aptos" panose="020B0004020202020204" pitchFamily="34" charset="0"/>
                        <a:cs typeface="Arial" panose="020B0604020202020204" pitchFamily="34" charset="0"/>
                      </a:endParaRPr>
                    </a:p>
                  </a:txBody>
                  <a:tcPr/>
                </a:tc>
                <a:extLst>
                  <a:ext uri="{0D108BD9-81ED-4DB2-BD59-A6C34878D82A}">
                    <a16:rowId xmlns:a16="http://schemas.microsoft.com/office/drawing/2014/main" val="2536031385"/>
                  </a:ext>
                </a:extLst>
              </a:tr>
            </a:tbl>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3" name="Slide Number Placeholder 3">
            <a:extLst>
              <a:ext uri="{FF2B5EF4-FFF2-40B4-BE49-F238E27FC236}">
                <a16:creationId xmlns:a16="http://schemas.microsoft.com/office/drawing/2014/main" id="{8CCF2DA3-E062-3D0C-3CEE-1F50D5954D3E}"/>
              </a:ext>
            </a:extLst>
          </p:cNvPr>
          <p:cNvSpPr>
            <a:spLocks noGrp="1"/>
          </p:cNvSpPr>
          <p:nvPr>
            <p:ph type="sldNum" sz="quarter" idx="4"/>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DED8426B-8042-47ED-A7B1-40D0397D8232}" type="slidenum">
              <a:rPr lang="en-US" altLang="en-US" sz="1400" b="0"/>
              <a:pPr/>
              <a:t>3</a:t>
            </a:fld>
            <a:endParaRPr lang="en-US" altLang="en-US" sz="1400" b="0"/>
          </a:p>
        </p:txBody>
      </p:sp>
      <p:sp>
        <p:nvSpPr>
          <p:cNvPr id="2" name="Title 1">
            <a:extLst>
              <a:ext uri="{FF2B5EF4-FFF2-40B4-BE49-F238E27FC236}">
                <a16:creationId xmlns:a16="http://schemas.microsoft.com/office/drawing/2014/main" id="{93BA9B58-BBC0-CB50-D468-5681FA1AA010}"/>
              </a:ext>
            </a:extLst>
          </p:cNvPr>
          <p:cNvSpPr>
            <a:spLocks noGrp="1"/>
          </p:cNvSpPr>
          <p:nvPr>
            <p:ph type="ctrTitle"/>
          </p:nvPr>
        </p:nvSpPr>
        <p:spPr/>
        <p:txBody>
          <a:bodyPr>
            <a:normAutofit/>
          </a:bodyPr>
          <a:lstStyle/>
          <a:p>
            <a:pPr>
              <a:spcBef>
                <a:spcPct val="20000"/>
              </a:spcBef>
            </a:pPr>
            <a:r>
              <a:rPr lang="en-GB" altLang="ar-SA" dirty="0"/>
              <a:t>MS Access</a:t>
            </a:r>
            <a:br>
              <a:rPr lang="en-GB" altLang="ar-SA"/>
            </a:br>
            <a:r>
              <a:rPr lang="en-GB" altLang="ar-SA"/>
              <a:t>(</a:t>
            </a:r>
            <a:r>
              <a:rPr lang="en-US" altLang="ar-SA" dirty="0"/>
              <a:t>Tables, Forms, Queries</a:t>
            </a:r>
            <a:r>
              <a:rPr lang="en-US" altLang="ar-SA"/>
              <a:t>, Reports</a:t>
            </a:r>
            <a:r>
              <a:rPr lang="en-US" altLang="ar-SA" dirty="0"/>
              <a:t>)</a:t>
            </a:r>
            <a:endParaRPr lang="en-GB" dirty="0"/>
          </a:p>
        </p:txBody>
      </p:sp>
      <p:sp>
        <p:nvSpPr>
          <p:cNvPr id="3" name="Subtitle 2">
            <a:extLst>
              <a:ext uri="{FF2B5EF4-FFF2-40B4-BE49-F238E27FC236}">
                <a16:creationId xmlns:a16="http://schemas.microsoft.com/office/drawing/2014/main" id="{CCBF7AEF-0A9E-7739-7107-1D26ACB51763}"/>
              </a:ext>
            </a:extLst>
          </p:cNvPr>
          <p:cNvSpPr>
            <a:spLocks noGrp="1"/>
          </p:cNvSpPr>
          <p:nvPr>
            <p:ph type="subTitle" idx="1"/>
          </p:nvPr>
        </p:nvSpPr>
        <p:spPr/>
        <p:txBody>
          <a:bodyPr/>
          <a:lstStyle/>
          <a:p>
            <a:endParaRPr lang="en-GB"/>
          </a:p>
        </p:txBody>
      </p:sp>
      <p:sp>
        <p:nvSpPr>
          <p:cNvPr id="3074" name="Text Box 4">
            <a:extLst>
              <a:ext uri="{FF2B5EF4-FFF2-40B4-BE49-F238E27FC236}">
                <a16:creationId xmlns:a16="http://schemas.microsoft.com/office/drawing/2014/main" id="{102CEE87-BD2A-71C1-4D04-344C935395B6}"/>
              </a:ext>
            </a:extLst>
          </p:cNvPr>
          <p:cNvSpPr txBox="1">
            <a:spLocks noChangeArrowheads="1"/>
          </p:cNvSpPr>
          <p:nvPr/>
        </p:nvSpPr>
        <p:spPr bwMode="auto">
          <a:xfrm>
            <a:off x="2667000" y="1524001"/>
            <a:ext cx="7391400" cy="9541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563563" algn="l"/>
                <a:tab pos="1341438" algn="l"/>
              </a:tabLst>
              <a:defRPr sz="3600" b="1">
                <a:solidFill>
                  <a:schemeClr val="tx1"/>
                </a:solidFill>
                <a:latin typeface="Times New Roman" panose="02020603050405020304" pitchFamily="18" charset="0"/>
                <a:cs typeface="Times New Roman (Arabic)" charset="0"/>
              </a:defRPr>
            </a:lvl1pPr>
            <a:lvl2pPr marL="742950" indent="-285750" algn="r" rtl="1">
              <a:tabLst>
                <a:tab pos="563563" algn="l"/>
                <a:tab pos="1341438" algn="l"/>
              </a:tabLst>
              <a:defRPr sz="3600" b="1">
                <a:solidFill>
                  <a:schemeClr val="tx1"/>
                </a:solidFill>
                <a:latin typeface="Times New Roman" panose="02020603050405020304" pitchFamily="18" charset="0"/>
                <a:cs typeface="Times New Roman (Arabic)" charset="0"/>
              </a:defRPr>
            </a:lvl2pPr>
            <a:lvl3pPr marL="1143000" indent="-228600" algn="r" rtl="1">
              <a:tabLst>
                <a:tab pos="563563" algn="l"/>
                <a:tab pos="1341438" algn="l"/>
              </a:tabLst>
              <a:defRPr sz="3600" b="1">
                <a:solidFill>
                  <a:schemeClr val="tx1"/>
                </a:solidFill>
                <a:latin typeface="Times New Roman" panose="02020603050405020304" pitchFamily="18" charset="0"/>
                <a:cs typeface="Times New Roman (Arabic)" charset="0"/>
              </a:defRPr>
            </a:lvl3pPr>
            <a:lvl4pPr marL="1600200" indent="-228600" algn="r" rtl="1">
              <a:tabLst>
                <a:tab pos="563563" algn="l"/>
                <a:tab pos="1341438" algn="l"/>
              </a:tabLst>
              <a:defRPr sz="3600" b="1">
                <a:solidFill>
                  <a:schemeClr val="tx1"/>
                </a:solidFill>
                <a:latin typeface="Times New Roman" panose="02020603050405020304" pitchFamily="18" charset="0"/>
                <a:cs typeface="Times New Roman (Arabic)" charset="0"/>
              </a:defRPr>
            </a:lvl4pPr>
            <a:lvl5pPr marL="2057400" indent="-228600" algn="r" rtl="1">
              <a:tabLst>
                <a:tab pos="563563" algn="l"/>
                <a:tab pos="13414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563563" algn="l"/>
                <a:tab pos="13414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563563" algn="l"/>
                <a:tab pos="13414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563563" algn="l"/>
                <a:tab pos="13414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563563" algn="l"/>
                <a:tab pos="1341438" algn="l"/>
              </a:tabLst>
              <a:defRPr sz="3600" b="1">
                <a:solidFill>
                  <a:schemeClr val="tx1"/>
                </a:solidFill>
                <a:latin typeface="Times New Roman" panose="02020603050405020304" pitchFamily="18" charset="0"/>
                <a:cs typeface="Times New Roman (Arabic)" charset="0"/>
              </a:defRPr>
            </a:lvl9pPr>
          </a:lstStyle>
          <a:p>
            <a:pPr algn="ctr" rtl="0">
              <a:spcBef>
                <a:spcPct val="20000"/>
              </a:spcBef>
            </a:pPr>
            <a:endParaRPr lang="en-US" altLang="ar-SA" sz="2000" dirty="0">
              <a:solidFill>
                <a:srgbClr val="339966"/>
              </a:solidFill>
            </a:endParaRPr>
          </a:p>
          <a:p>
            <a:pPr algn="l" eaLnBrk="1" hangingPunct="1">
              <a:spcBef>
                <a:spcPct val="50000"/>
              </a:spcBef>
              <a:buFontTx/>
              <a:buChar char="-"/>
            </a:pPr>
            <a:endParaRPr lang="en-US" altLang="en-US" sz="2400" dirty="0">
              <a:solidFill>
                <a:srgbClr val="006699"/>
              </a:solidFil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Slide Number Placeholder 3">
            <a:extLst>
              <a:ext uri="{FF2B5EF4-FFF2-40B4-BE49-F238E27FC236}">
                <a16:creationId xmlns:a16="http://schemas.microsoft.com/office/drawing/2014/main" id="{D2D2BED2-AA1A-4AD8-11B4-C7BEFAF0D59B}"/>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A81A3BD3-1135-4E3E-AF2C-742EA19DA848}" type="slidenum">
              <a:rPr lang="en-US" altLang="en-US" sz="1400" b="0"/>
              <a:pPr/>
              <a:t>4</a:t>
            </a:fld>
            <a:endParaRPr lang="en-US" altLang="en-US" sz="1400" b="0"/>
          </a:p>
        </p:txBody>
      </p:sp>
      <p:sp>
        <p:nvSpPr>
          <p:cNvPr id="4098" name="Text Box 2">
            <a:extLst>
              <a:ext uri="{FF2B5EF4-FFF2-40B4-BE49-F238E27FC236}">
                <a16:creationId xmlns:a16="http://schemas.microsoft.com/office/drawing/2014/main" id="{8E43C297-BA9A-A11B-8DB3-95933EE238D8}"/>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Introduction</a:t>
            </a:r>
          </a:p>
        </p:txBody>
      </p:sp>
      <p:sp>
        <p:nvSpPr>
          <p:cNvPr id="4099" name="Text Box 3">
            <a:extLst>
              <a:ext uri="{FF2B5EF4-FFF2-40B4-BE49-F238E27FC236}">
                <a16:creationId xmlns:a16="http://schemas.microsoft.com/office/drawing/2014/main" id="{0EB48517-5E55-F32D-B345-8372EEE43B9A}"/>
              </a:ext>
            </a:extLst>
          </p:cNvPr>
          <p:cNvSpPr txBox="1">
            <a:spLocks noChangeArrowheads="1"/>
          </p:cNvSpPr>
          <p:nvPr/>
        </p:nvSpPr>
        <p:spPr bwMode="auto">
          <a:xfrm>
            <a:off x="2667000" y="1447800"/>
            <a:ext cx="7620000" cy="4647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563563" algn="l"/>
                <a:tab pos="855663" algn="l"/>
                <a:tab pos="1341438" algn="l"/>
              </a:tabLst>
              <a:defRPr sz="3600" b="1">
                <a:solidFill>
                  <a:schemeClr val="tx1"/>
                </a:solidFill>
                <a:latin typeface="Times New Roman" panose="02020603050405020304" pitchFamily="18" charset="0"/>
                <a:cs typeface="Times New Roman (Arabic)" charset="0"/>
              </a:defRPr>
            </a:lvl1pPr>
            <a:lvl2pPr algn="r" rtl="1">
              <a:tabLst>
                <a:tab pos="563563" algn="l"/>
                <a:tab pos="855663" algn="l"/>
                <a:tab pos="1341438" algn="l"/>
              </a:tabLst>
              <a:defRPr sz="3600" b="1">
                <a:solidFill>
                  <a:schemeClr val="tx1"/>
                </a:solidFill>
                <a:latin typeface="Times New Roman" panose="02020603050405020304" pitchFamily="18" charset="0"/>
                <a:cs typeface="Times New Roman (Arabic)" charset="0"/>
              </a:defRPr>
            </a:lvl2pPr>
            <a:lvl3pPr marL="1143000" indent="-228600" algn="r" rtl="1">
              <a:tabLst>
                <a:tab pos="563563" algn="l"/>
                <a:tab pos="855663" algn="l"/>
                <a:tab pos="1341438" algn="l"/>
              </a:tabLst>
              <a:defRPr sz="3600" b="1">
                <a:solidFill>
                  <a:schemeClr val="tx1"/>
                </a:solidFill>
                <a:latin typeface="Times New Roman" panose="02020603050405020304" pitchFamily="18" charset="0"/>
                <a:cs typeface="Times New Roman (Arabic)" charset="0"/>
              </a:defRPr>
            </a:lvl3pPr>
            <a:lvl4pPr marL="1600200" indent="-228600" algn="r" rtl="1">
              <a:tabLst>
                <a:tab pos="563563" algn="l"/>
                <a:tab pos="855663" algn="l"/>
                <a:tab pos="1341438" algn="l"/>
              </a:tabLst>
              <a:defRPr sz="3600" b="1">
                <a:solidFill>
                  <a:schemeClr val="tx1"/>
                </a:solidFill>
                <a:latin typeface="Times New Roman" panose="02020603050405020304" pitchFamily="18" charset="0"/>
                <a:cs typeface="Times New Roman (Arabic)" charset="0"/>
              </a:defRPr>
            </a:lvl4pPr>
            <a:lvl5pPr marL="2057400" indent="-228600" algn="r" rtl="1">
              <a:tabLst>
                <a:tab pos="563563" algn="l"/>
                <a:tab pos="855663" algn="l"/>
                <a:tab pos="13414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563563" algn="l"/>
                <a:tab pos="855663" algn="l"/>
                <a:tab pos="13414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563563" algn="l"/>
                <a:tab pos="855663" algn="l"/>
                <a:tab pos="13414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563563" algn="l"/>
                <a:tab pos="855663" algn="l"/>
                <a:tab pos="13414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563563" algn="l"/>
                <a:tab pos="855663" algn="l"/>
                <a:tab pos="13414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FF6699"/>
                </a:solidFill>
              </a:rPr>
              <a:t> </a:t>
            </a:r>
            <a:r>
              <a:rPr lang="en-US" altLang="en-US" sz="3200">
                <a:solidFill>
                  <a:srgbClr val="339966"/>
                </a:solidFill>
              </a:rPr>
              <a:t>What’s Access?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Access is a relational database application 			designed to handle thousand or a few records 		depending upon the user needs</a:t>
            </a:r>
          </a:p>
          <a:p>
            <a:pPr algn="l" rtl="0" eaLnBrk="1" hangingPunct="1">
              <a:spcBef>
                <a:spcPct val="50000"/>
              </a:spcBef>
              <a:buClr>
                <a:srgbClr val="FF9900"/>
              </a:buClr>
              <a:buFont typeface="Wingdings" panose="05000000000000000000" pitchFamily="2" charset="2"/>
              <a:buChar char="v"/>
            </a:pP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Access can simply list a collection of names and 		addresses in a single table, or manage complex 		relationships between data that pan several 		tables</a:t>
            </a:r>
          </a:p>
          <a:p>
            <a:pPr algn="l" rtl="0" eaLnBrk="1" hangingPunct="1">
              <a:spcBef>
                <a:spcPct val="50000"/>
              </a:spcBef>
              <a:buClr>
                <a:srgbClr val="FF7C80"/>
              </a:buClr>
              <a:buFont typeface="Wingdings" panose="05000000000000000000" pitchFamily="2" charset="2"/>
              <a:buNone/>
            </a:pPr>
            <a:endParaRPr lang="en-US" altLang="en-US" sz="2400">
              <a:solidFill>
                <a:srgbClr val="006699"/>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Slide Number Placeholder 3">
            <a:extLst>
              <a:ext uri="{FF2B5EF4-FFF2-40B4-BE49-F238E27FC236}">
                <a16:creationId xmlns:a16="http://schemas.microsoft.com/office/drawing/2014/main" id="{E543E7F6-2305-3C01-ECFC-3FBBEBC6C7D0}"/>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0FADB6ED-49BF-4B7F-9C18-17C7262706B5}" type="slidenum">
              <a:rPr lang="en-US" altLang="en-US" sz="1400" b="0"/>
              <a:pPr/>
              <a:t>5</a:t>
            </a:fld>
            <a:endParaRPr lang="en-US" altLang="en-US" sz="1400" b="0"/>
          </a:p>
        </p:txBody>
      </p:sp>
      <p:sp>
        <p:nvSpPr>
          <p:cNvPr id="5122" name="Text Box 2">
            <a:extLst>
              <a:ext uri="{FF2B5EF4-FFF2-40B4-BE49-F238E27FC236}">
                <a16:creationId xmlns:a16="http://schemas.microsoft.com/office/drawing/2014/main" id="{C4DA503C-F907-8423-30A0-EE5349E257D9}"/>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Introduction</a:t>
            </a:r>
          </a:p>
        </p:txBody>
      </p:sp>
      <p:sp>
        <p:nvSpPr>
          <p:cNvPr id="5123" name="Text Box 3">
            <a:extLst>
              <a:ext uri="{FF2B5EF4-FFF2-40B4-BE49-F238E27FC236}">
                <a16:creationId xmlns:a16="http://schemas.microsoft.com/office/drawing/2014/main" id="{998BC503-4466-4067-F611-90220A699E6F}"/>
              </a:ext>
            </a:extLst>
          </p:cNvPr>
          <p:cNvSpPr txBox="1">
            <a:spLocks noChangeArrowheads="1"/>
          </p:cNvSpPr>
          <p:nvPr/>
        </p:nvSpPr>
        <p:spPr bwMode="auto">
          <a:xfrm>
            <a:off x="2667000" y="1447801"/>
            <a:ext cx="7620000" cy="47705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344488" algn="l"/>
                <a:tab pos="563563" algn="l"/>
                <a:tab pos="1341438" algn="l"/>
              </a:tabLst>
              <a:defRPr sz="3600" b="1">
                <a:solidFill>
                  <a:schemeClr val="tx1"/>
                </a:solidFill>
                <a:latin typeface="Times New Roman" panose="02020603050405020304" pitchFamily="18" charset="0"/>
                <a:cs typeface="Times New Roman (Arabic)" charset="0"/>
              </a:defRPr>
            </a:lvl1pPr>
            <a:lvl2pPr marL="742950" indent="-285750" algn="r" rtl="1">
              <a:tabLst>
                <a:tab pos="344488" algn="l"/>
                <a:tab pos="563563" algn="l"/>
                <a:tab pos="1341438" algn="l"/>
              </a:tabLst>
              <a:defRPr sz="3600" b="1">
                <a:solidFill>
                  <a:schemeClr val="tx1"/>
                </a:solidFill>
                <a:latin typeface="Times New Roman" panose="02020603050405020304" pitchFamily="18" charset="0"/>
                <a:cs typeface="Times New Roman (Arabic)" charset="0"/>
              </a:defRPr>
            </a:lvl2pPr>
            <a:lvl3pPr marL="1143000" indent="-228600" algn="r" rtl="1">
              <a:tabLst>
                <a:tab pos="344488" algn="l"/>
                <a:tab pos="563563" algn="l"/>
                <a:tab pos="1341438" algn="l"/>
              </a:tabLst>
              <a:defRPr sz="3600" b="1">
                <a:solidFill>
                  <a:schemeClr val="tx1"/>
                </a:solidFill>
                <a:latin typeface="Times New Roman" panose="02020603050405020304" pitchFamily="18" charset="0"/>
                <a:cs typeface="Times New Roman (Arabic)" charset="0"/>
              </a:defRPr>
            </a:lvl3pPr>
            <a:lvl4pPr marL="1600200" indent="-228600" algn="r" rtl="1">
              <a:tabLst>
                <a:tab pos="344488" algn="l"/>
                <a:tab pos="563563" algn="l"/>
                <a:tab pos="1341438" algn="l"/>
              </a:tabLst>
              <a:defRPr sz="3600" b="1">
                <a:solidFill>
                  <a:schemeClr val="tx1"/>
                </a:solidFill>
                <a:latin typeface="Times New Roman" panose="02020603050405020304" pitchFamily="18" charset="0"/>
                <a:cs typeface="Times New Roman (Arabic)" charset="0"/>
              </a:defRPr>
            </a:lvl4pPr>
            <a:lvl5pPr marL="2057400" indent="-228600" algn="r" rtl="1">
              <a:tabLst>
                <a:tab pos="344488" algn="l"/>
                <a:tab pos="563563" algn="l"/>
                <a:tab pos="13414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344488" algn="l"/>
                <a:tab pos="563563" algn="l"/>
                <a:tab pos="13414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344488" algn="l"/>
                <a:tab pos="563563" algn="l"/>
                <a:tab pos="13414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344488" algn="l"/>
                <a:tab pos="563563" algn="l"/>
                <a:tab pos="13414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344488" algn="l"/>
                <a:tab pos="563563" algn="l"/>
                <a:tab pos="13414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FF6699"/>
                </a:solidFill>
              </a:rPr>
              <a:t> </a:t>
            </a:r>
            <a:r>
              <a:rPr lang="en-US" altLang="en-US" sz="3200">
                <a:solidFill>
                  <a:srgbClr val="339966"/>
                </a:solidFill>
              </a:rPr>
              <a:t>Database tables are collections or lists of 	</a:t>
            </a:r>
            <a:r>
              <a:rPr lang="en-US" altLang="en-US" sz="3200" i="1">
                <a:solidFill>
                  <a:srgbClr val="FF9900"/>
                </a:solidFill>
              </a:rPr>
              <a:t>records</a:t>
            </a:r>
            <a:r>
              <a:rPr lang="en-US" altLang="en-US" sz="3200">
                <a:solidFill>
                  <a:srgbClr val="339966"/>
                </a:solidFill>
              </a:rPr>
              <a:t>, each record holding individual 	pieces of information in </a:t>
            </a:r>
            <a:r>
              <a:rPr lang="en-US" altLang="en-US" sz="3200" i="1">
                <a:solidFill>
                  <a:srgbClr val="FF9900"/>
                </a:solidFill>
              </a:rPr>
              <a:t>fields</a:t>
            </a:r>
          </a:p>
          <a:p>
            <a:pPr algn="l" rtl="0" eaLnBrk="1" hangingPunct="1">
              <a:spcBef>
                <a:spcPct val="50000"/>
              </a:spcBef>
              <a:buClr>
                <a:srgbClr val="006699"/>
              </a:buClr>
              <a:buFont typeface="Wingdings" panose="05000000000000000000" pitchFamily="2" charset="2"/>
              <a:buChar char="§"/>
            </a:pPr>
            <a:r>
              <a:rPr lang="en-US" altLang="en-US" sz="3200" i="1">
                <a:solidFill>
                  <a:srgbClr val="339966"/>
                </a:solidFill>
              </a:rPr>
              <a:t> </a:t>
            </a:r>
            <a:r>
              <a:rPr lang="en-US" altLang="en-US" sz="3200">
                <a:solidFill>
                  <a:srgbClr val="339966"/>
                </a:solidFill>
              </a:rPr>
              <a:t>As a database Management System 	(DBMS), Access enables a user to create 	and maintain these tables, employing 	sophisticated, yet easy-to-use, tools to 	facilitate defining, constructing, and 	manipulating data</a:t>
            </a:r>
            <a:endParaRPr lang="en-US" altLang="en-US" sz="2400" i="1">
              <a:solidFill>
                <a:srgbClr val="FF9900"/>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Slide Number Placeholder 3">
            <a:extLst>
              <a:ext uri="{FF2B5EF4-FFF2-40B4-BE49-F238E27FC236}">
                <a16:creationId xmlns:a16="http://schemas.microsoft.com/office/drawing/2014/main" id="{A543001D-F0D1-3D10-5F96-282021FCDE77}"/>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A5EBFE3D-D63C-462E-9347-EB080F1A1AAC}" type="slidenum">
              <a:rPr lang="en-US" altLang="en-US" sz="1400" b="0"/>
              <a:pPr/>
              <a:t>6</a:t>
            </a:fld>
            <a:endParaRPr lang="en-US" altLang="en-US" sz="1400" b="0"/>
          </a:p>
        </p:txBody>
      </p:sp>
      <p:sp>
        <p:nvSpPr>
          <p:cNvPr id="6146" name="Text Box 2">
            <a:extLst>
              <a:ext uri="{FF2B5EF4-FFF2-40B4-BE49-F238E27FC236}">
                <a16:creationId xmlns:a16="http://schemas.microsoft.com/office/drawing/2014/main" id="{41D2F25D-01C9-45FD-D540-EFA137A04E3B}"/>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Introduction</a:t>
            </a:r>
          </a:p>
        </p:txBody>
      </p:sp>
      <p:sp>
        <p:nvSpPr>
          <p:cNvPr id="6147" name="Text Box 3">
            <a:extLst>
              <a:ext uri="{FF2B5EF4-FFF2-40B4-BE49-F238E27FC236}">
                <a16:creationId xmlns:a16="http://schemas.microsoft.com/office/drawing/2014/main" id="{45F8632C-B091-9992-B285-92BFE9A69F78}"/>
              </a:ext>
            </a:extLst>
          </p:cNvPr>
          <p:cNvSpPr txBox="1">
            <a:spLocks noChangeArrowheads="1"/>
          </p:cNvSpPr>
          <p:nvPr/>
        </p:nvSpPr>
        <p:spPr bwMode="auto">
          <a:xfrm>
            <a:off x="2667000" y="1143000"/>
            <a:ext cx="7620000" cy="56938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344488" algn="l"/>
                <a:tab pos="800100" algn="l"/>
                <a:tab pos="1341438" algn="l"/>
              </a:tabLst>
              <a:defRPr sz="3600" b="1">
                <a:solidFill>
                  <a:schemeClr val="tx1"/>
                </a:solidFill>
                <a:latin typeface="Times New Roman" panose="02020603050405020304" pitchFamily="18" charset="0"/>
                <a:cs typeface="Times New Roman (Arabic)" charset="0"/>
              </a:defRPr>
            </a:lvl1pPr>
            <a:lvl2pPr algn="r" rtl="1">
              <a:tabLst>
                <a:tab pos="344488" algn="l"/>
                <a:tab pos="800100" algn="l"/>
                <a:tab pos="1341438" algn="l"/>
              </a:tabLst>
              <a:defRPr sz="3600" b="1">
                <a:solidFill>
                  <a:schemeClr val="tx1"/>
                </a:solidFill>
                <a:latin typeface="Times New Roman" panose="02020603050405020304" pitchFamily="18" charset="0"/>
                <a:cs typeface="Times New Roman (Arabic)" charset="0"/>
              </a:defRPr>
            </a:lvl2pPr>
            <a:lvl3pPr marL="1143000" indent="-228600" algn="r" rtl="1">
              <a:tabLst>
                <a:tab pos="344488" algn="l"/>
                <a:tab pos="800100" algn="l"/>
                <a:tab pos="1341438" algn="l"/>
              </a:tabLst>
              <a:defRPr sz="3600" b="1">
                <a:solidFill>
                  <a:schemeClr val="tx1"/>
                </a:solidFill>
                <a:latin typeface="Times New Roman" panose="02020603050405020304" pitchFamily="18" charset="0"/>
                <a:cs typeface="Times New Roman (Arabic)" charset="0"/>
              </a:defRPr>
            </a:lvl3pPr>
            <a:lvl4pPr marL="1600200" indent="-228600" algn="r" rtl="1">
              <a:tabLst>
                <a:tab pos="344488" algn="l"/>
                <a:tab pos="800100" algn="l"/>
                <a:tab pos="1341438" algn="l"/>
              </a:tabLst>
              <a:defRPr sz="3600" b="1">
                <a:solidFill>
                  <a:schemeClr val="tx1"/>
                </a:solidFill>
                <a:latin typeface="Times New Roman" panose="02020603050405020304" pitchFamily="18" charset="0"/>
                <a:cs typeface="Times New Roman (Arabic)" charset="0"/>
              </a:defRPr>
            </a:lvl4pPr>
            <a:lvl5pPr marL="2057400" indent="-228600" algn="r" rtl="1">
              <a:tabLst>
                <a:tab pos="344488" algn="l"/>
                <a:tab pos="800100" algn="l"/>
                <a:tab pos="13414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344488" algn="l"/>
                <a:tab pos="800100" algn="l"/>
                <a:tab pos="13414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344488" algn="l"/>
                <a:tab pos="800100" algn="l"/>
                <a:tab pos="13414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344488" algn="l"/>
                <a:tab pos="800100" algn="l"/>
                <a:tab pos="13414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344488" algn="l"/>
                <a:tab pos="800100" algn="l"/>
                <a:tab pos="13414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FF6699"/>
                </a:solidFill>
              </a:rPr>
              <a:t> </a:t>
            </a:r>
            <a:r>
              <a:rPr lang="en-US" altLang="en-US" sz="3200">
                <a:solidFill>
                  <a:srgbClr val="339966"/>
                </a:solidFill>
              </a:rPr>
              <a:t>To plan a database you need to do the 	following:</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Decide what the function of the database will be</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Determine what information you need, where this 	information will come from and how it will be 	entered into the database</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Determine the structure of the database and the 	relationships between the various tables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Decide on the structure of the tables including 	field names, field types and input validation. </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Decide which forms, reports and queries you will 	use</a:t>
            </a:r>
            <a:endParaRPr lang="en-US" altLang="en-US" sz="2400">
              <a:solidFill>
                <a:srgbClr val="00669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Slide Number Placeholder 3">
            <a:extLst>
              <a:ext uri="{FF2B5EF4-FFF2-40B4-BE49-F238E27FC236}">
                <a16:creationId xmlns:a16="http://schemas.microsoft.com/office/drawing/2014/main" id="{24AC8354-4767-8716-C062-CAEDFC2EEAE3}"/>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6392033F-6E4E-4C02-81C6-5903F1C4B434}" type="slidenum">
              <a:rPr lang="en-US" altLang="en-US" sz="1400" b="0"/>
              <a:pPr/>
              <a:t>7</a:t>
            </a:fld>
            <a:endParaRPr lang="en-US" altLang="en-US" sz="1400" b="0"/>
          </a:p>
        </p:txBody>
      </p:sp>
      <p:sp>
        <p:nvSpPr>
          <p:cNvPr id="7170" name="Text Box 2">
            <a:extLst>
              <a:ext uri="{FF2B5EF4-FFF2-40B4-BE49-F238E27FC236}">
                <a16:creationId xmlns:a16="http://schemas.microsoft.com/office/drawing/2014/main" id="{302A1DF4-03D8-2908-EDA0-E0ED9C66906F}"/>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Getting Started …</a:t>
            </a:r>
          </a:p>
        </p:txBody>
      </p:sp>
      <p:sp>
        <p:nvSpPr>
          <p:cNvPr id="7171" name="Text Box 3">
            <a:extLst>
              <a:ext uri="{FF2B5EF4-FFF2-40B4-BE49-F238E27FC236}">
                <a16:creationId xmlns:a16="http://schemas.microsoft.com/office/drawing/2014/main" id="{A8573AA3-26A8-1347-C853-10B30344A2EF}"/>
              </a:ext>
            </a:extLst>
          </p:cNvPr>
          <p:cNvSpPr txBox="1">
            <a:spLocks noChangeArrowheads="1"/>
          </p:cNvSpPr>
          <p:nvPr/>
        </p:nvSpPr>
        <p:spPr bwMode="auto">
          <a:xfrm>
            <a:off x="2667000" y="1447801"/>
            <a:ext cx="8001000" cy="49552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1pPr>
            <a:lvl2pPr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2pPr>
            <a:lvl3pPr marL="11430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3pPr>
            <a:lvl4pPr marL="16002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4pPr>
            <a:lvl5pPr marL="20574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FF6699"/>
                </a:solidFill>
              </a:rPr>
              <a:t> </a:t>
            </a:r>
            <a:r>
              <a:rPr lang="en-US" altLang="en-US" sz="3200">
                <a:solidFill>
                  <a:srgbClr val="339966"/>
                </a:solidFill>
              </a:rPr>
              <a:t>In Access, a database application is 	composed of database objects, which are:</a:t>
            </a:r>
          </a:p>
          <a:p>
            <a:pPr lvl="1" algn="l" rtl="0" eaLnBrk="1" hangingPunct="1">
              <a:spcBef>
                <a:spcPct val="50000"/>
              </a:spcBef>
              <a:buClr>
                <a:srgbClr val="006699"/>
              </a:buClr>
              <a:buFont typeface="Wingdings" panose="05000000000000000000" pitchFamily="2" charset="2"/>
              <a:buChar char="v"/>
            </a:pPr>
            <a:r>
              <a:rPr lang="en-US" altLang="en-US" sz="2400">
                <a:solidFill>
                  <a:srgbClr val="006699"/>
                </a:solidFill>
              </a:rPr>
              <a:t> </a:t>
            </a:r>
            <a:r>
              <a:rPr lang="en-US" altLang="en-US" sz="2400">
                <a:solidFill>
                  <a:srgbClr val="339966"/>
                </a:solidFill>
              </a:rPr>
              <a:t>Tables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Forms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Queries </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Reports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Pages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Macros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Modules</a:t>
            </a:r>
            <a:endParaRPr lang="en-US" altLang="en-US" sz="2400">
              <a:solidFill>
                <a:srgbClr val="006699"/>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Slide Number Placeholder 3">
            <a:extLst>
              <a:ext uri="{FF2B5EF4-FFF2-40B4-BE49-F238E27FC236}">
                <a16:creationId xmlns:a16="http://schemas.microsoft.com/office/drawing/2014/main" id="{4F7A6FB9-0A79-9751-6072-74BA4978BF79}"/>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A14824FD-DB79-490D-8AAC-FA592E3AA368}" type="slidenum">
              <a:rPr lang="en-US" altLang="en-US" sz="1400" b="0"/>
              <a:pPr/>
              <a:t>8</a:t>
            </a:fld>
            <a:endParaRPr lang="en-US" altLang="en-US" sz="1400" b="0"/>
          </a:p>
        </p:txBody>
      </p:sp>
      <p:sp>
        <p:nvSpPr>
          <p:cNvPr id="8194" name="Text Box 2">
            <a:extLst>
              <a:ext uri="{FF2B5EF4-FFF2-40B4-BE49-F238E27FC236}">
                <a16:creationId xmlns:a16="http://schemas.microsoft.com/office/drawing/2014/main" id="{BCDE0A0C-D018-ADD0-12AF-E859DADF4157}"/>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Getting Started …</a:t>
            </a:r>
          </a:p>
        </p:txBody>
      </p:sp>
      <p:sp>
        <p:nvSpPr>
          <p:cNvPr id="8195" name="Text Box 3">
            <a:extLst>
              <a:ext uri="{FF2B5EF4-FFF2-40B4-BE49-F238E27FC236}">
                <a16:creationId xmlns:a16="http://schemas.microsoft.com/office/drawing/2014/main" id="{A50BEE16-4A90-94A3-EED1-D1B873DFAB61}"/>
              </a:ext>
            </a:extLst>
          </p:cNvPr>
          <p:cNvSpPr txBox="1">
            <a:spLocks noChangeArrowheads="1"/>
          </p:cNvSpPr>
          <p:nvPr/>
        </p:nvSpPr>
        <p:spPr bwMode="auto">
          <a:xfrm>
            <a:off x="2590800" y="1371601"/>
            <a:ext cx="7696200" cy="452431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1pPr>
            <a:lvl2pPr marL="742950" indent="-285750"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2pPr>
            <a:lvl3pPr marL="11430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3pPr>
            <a:lvl4pPr marL="16002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4pPr>
            <a:lvl5pPr marL="2057400" indent="-228600" algn="r" rtl="1">
              <a:tabLst>
                <a:tab pos="290513" algn="l"/>
                <a:tab pos="563563" algn="l"/>
                <a:tab pos="13414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90513" algn="l"/>
                <a:tab pos="563563" algn="l"/>
                <a:tab pos="13414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2400">
                <a:solidFill>
                  <a:srgbClr val="339966"/>
                </a:solidFill>
              </a:rPr>
              <a:t>  Access centralizes all database application into a single 	database file. All the tables, forms, reports, and other 	Access objects, designed for the database, are stored in 	this file</a:t>
            </a:r>
          </a:p>
          <a:p>
            <a:pPr algn="l" rtl="0" eaLnBrk="1" hangingPunct="1">
              <a:spcBef>
                <a:spcPct val="50000"/>
              </a:spcBef>
              <a:buClr>
                <a:srgbClr val="006699"/>
              </a:buClr>
              <a:buFont typeface="Wingdings" panose="05000000000000000000" pitchFamily="2" charset="2"/>
              <a:buChar char="§"/>
            </a:pPr>
            <a:r>
              <a:rPr lang="en-US" altLang="en-US" sz="2400">
                <a:solidFill>
                  <a:srgbClr val="339966"/>
                </a:solidFill>
              </a:rPr>
              <a:t> Having a single database file not only eliminates 	keeping tracks of a large number of individual files, 	but also permits an Access database to be transported 	much easier than other database types</a:t>
            </a:r>
          </a:p>
          <a:p>
            <a:pPr algn="l" rtl="0" eaLnBrk="1" hangingPunct="1">
              <a:spcBef>
                <a:spcPct val="50000"/>
              </a:spcBef>
              <a:buClr>
                <a:srgbClr val="006699"/>
              </a:buClr>
              <a:buFont typeface="Wingdings" panose="05000000000000000000" pitchFamily="2" charset="2"/>
              <a:buChar char="§"/>
            </a:pPr>
            <a:r>
              <a:rPr lang="en-US" altLang="en-US" sz="2400">
                <a:solidFill>
                  <a:srgbClr val="339966"/>
                </a:solidFill>
              </a:rPr>
              <a:t> Before you can begin constructing the individual 	database object types, you must first create an Access 	database file to contain the objects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Slide Number Placeholder 3">
            <a:extLst>
              <a:ext uri="{FF2B5EF4-FFF2-40B4-BE49-F238E27FC236}">
                <a16:creationId xmlns:a16="http://schemas.microsoft.com/office/drawing/2014/main" id="{489A3CB4-526D-5BA9-2CA7-D7BD792727CA}"/>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19600978-E5C5-4F70-B2B2-415207C1D941}" type="slidenum">
              <a:rPr lang="en-US" altLang="en-US" sz="1400" b="0"/>
              <a:pPr/>
              <a:t>9</a:t>
            </a:fld>
            <a:endParaRPr lang="en-US" altLang="en-US" sz="1400" b="0"/>
          </a:p>
        </p:txBody>
      </p:sp>
      <p:sp>
        <p:nvSpPr>
          <p:cNvPr id="9218" name="Text Box 2">
            <a:extLst>
              <a:ext uri="{FF2B5EF4-FFF2-40B4-BE49-F238E27FC236}">
                <a16:creationId xmlns:a16="http://schemas.microsoft.com/office/drawing/2014/main" id="{0088C9DD-ADD4-086E-E074-B17EF02392C3}"/>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9219" name="Text Box 3">
            <a:extLst>
              <a:ext uri="{FF2B5EF4-FFF2-40B4-BE49-F238E27FC236}">
                <a16:creationId xmlns:a16="http://schemas.microsoft.com/office/drawing/2014/main" id="{430C1953-0338-5336-5164-7D87D2C10299}"/>
              </a:ext>
            </a:extLst>
          </p:cNvPr>
          <p:cNvSpPr txBox="1">
            <a:spLocks noChangeArrowheads="1"/>
          </p:cNvSpPr>
          <p:nvPr/>
        </p:nvSpPr>
        <p:spPr bwMode="auto">
          <a:xfrm>
            <a:off x="2514600" y="1066800"/>
            <a:ext cx="8153400" cy="58323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1pPr>
            <a:lvl2pPr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2pPr>
            <a:lvl3pPr marL="1143000" indent="-228600"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3pPr>
            <a:lvl4pPr marL="1600200" indent="-228600"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4pPr>
            <a:lvl5pPr marL="2057400" indent="-228600" algn="r" rtl="1">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90513" algn="l"/>
                <a:tab pos="563563" algn="l"/>
                <a:tab pos="800100" algn="l"/>
                <a:tab pos="13414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Design a table:</a:t>
            </a:r>
          </a:p>
          <a:p>
            <a:pPr lvl="1" algn="l" rtl="0" eaLnBrk="1" hangingPunct="1">
              <a:spcBef>
                <a:spcPct val="50000"/>
              </a:spcBef>
              <a:buClr>
                <a:srgbClr val="006699"/>
              </a:buClr>
              <a:buFont typeface="Wingdings" panose="05000000000000000000" pitchFamily="2" charset="2"/>
              <a:buChar char="v"/>
            </a:pPr>
            <a:r>
              <a:rPr lang="en-US" altLang="en-US" sz="2200">
                <a:solidFill>
                  <a:srgbClr val="339966"/>
                </a:solidFill>
              </a:rPr>
              <a:t> You can add individual fields to a blank table structure 		using the panes in </a:t>
            </a:r>
            <a:r>
              <a:rPr lang="en-US" altLang="en-US" sz="2200" i="1">
                <a:solidFill>
                  <a:srgbClr val="FF9900"/>
                </a:solidFill>
              </a:rPr>
              <a:t>Table Design View</a:t>
            </a:r>
          </a:p>
          <a:p>
            <a:pPr lvl="1" algn="l" rtl="0" eaLnBrk="1" hangingPunct="1">
              <a:spcBef>
                <a:spcPct val="50000"/>
              </a:spcBef>
              <a:buClr>
                <a:srgbClr val="006699"/>
              </a:buClr>
              <a:buFont typeface="Wingdings" panose="05000000000000000000" pitchFamily="2" charset="2"/>
              <a:buChar char="v"/>
            </a:pPr>
            <a:r>
              <a:rPr lang="en-US" altLang="en-US" sz="2200" i="1">
                <a:solidFill>
                  <a:srgbClr val="FF9900"/>
                </a:solidFill>
              </a:rPr>
              <a:t> </a:t>
            </a:r>
            <a:r>
              <a:rPr lang="en-US" altLang="en-US" sz="2200">
                <a:solidFill>
                  <a:srgbClr val="339966"/>
                </a:solidFill>
              </a:rPr>
              <a:t>The top pane is the </a:t>
            </a:r>
            <a:r>
              <a:rPr lang="en-US" altLang="en-US" sz="2200" i="1">
                <a:solidFill>
                  <a:srgbClr val="FF9900"/>
                </a:solidFill>
              </a:rPr>
              <a:t>grid</a:t>
            </a:r>
            <a:r>
              <a:rPr lang="en-US" altLang="en-US" sz="2200" i="1">
                <a:solidFill>
                  <a:srgbClr val="339966"/>
                </a:solidFill>
              </a:rPr>
              <a:t> </a:t>
            </a:r>
            <a:r>
              <a:rPr lang="en-US" altLang="en-US" sz="2200">
                <a:solidFill>
                  <a:srgbClr val="339966"/>
                </a:solidFill>
              </a:rPr>
              <a:t>and is used to specify a field’s 			name, descriptive text, and data type.</a:t>
            </a:r>
            <a:r>
              <a:rPr lang="en-US" altLang="en-US" sz="2200" i="1">
                <a:solidFill>
                  <a:srgbClr val="FF9900"/>
                </a:solidFill>
              </a:rPr>
              <a:t> </a:t>
            </a:r>
          </a:p>
          <a:p>
            <a:pPr lvl="1" algn="l" rtl="0" eaLnBrk="1" hangingPunct="1">
              <a:spcBef>
                <a:spcPct val="50000"/>
              </a:spcBef>
              <a:buClr>
                <a:srgbClr val="006699"/>
              </a:buClr>
              <a:buFont typeface="Wingdings" panose="05000000000000000000" pitchFamily="2" charset="2"/>
              <a:buChar char="v"/>
            </a:pPr>
            <a:r>
              <a:rPr lang="en-US" altLang="en-US" sz="2200" i="1">
                <a:solidFill>
                  <a:srgbClr val="FF9900"/>
                </a:solidFill>
              </a:rPr>
              <a:t> </a:t>
            </a:r>
            <a:r>
              <a:rPr lang="en-US" altLang="en-US" sz="2200">
                <a:solidFill>
                  <a:srgbClr val="339966"/>
                </a:solidFill>
              </a:rPr>
              <a:t>The bottom pane is the </a:t>
            </a:r>
            <a:r>
              <a:rPr lang="en-US" altLang="en-US" sz="2200" i="1">
                <a:solidFill>
                  <a:srgbClr val="FF9900"/>
                </a:solidFill>
              </a:rPr>
              <a:t>field properties section </a:t>
            </a:r>
            <a:r>
              <a:rPr lang="en-US" altLang="en-US" sz="2200">
                <a:solidFill>
                  <a:srgbClr val="339966"/>
                </a:solidFill>
              </a:rPr>
              <a:t>and is used to 		specify field size and other attributes</a:t>
            </a:r>
          </a:p>
          <a:p>
            <a:pPr lvl="1" algn="l" rtl="0" eaLnBrk="1" hangingPunct="1">
              <a:spcBef>
                <a:spcPct val="50000"/>
              </a:spcBef>
              <a:buClr>
                <a:srgbClr val="006699"/>
              </a:buClr>
              <a:buFont typeface="Wingdings" panose="05000000000000000000" pitchFamily="2" charset="2"/>
              <a:buChar char="v"/>
            </a:pPr>
            <a:r>
              <a:rPr lang="en-US" altLang="en-US" sz="2200">
                <a:solidFill>
                  <a:srgbClr val="339966"/>
                </a:solidFill>
              </a:rPr>
              <a:t> Each row in the grid corresponds to one field; a collection 		of all fields is grouped into a record</a:t>
            </a:r>
          </a:p>
          <a:p>
            <a:pPr lvl="1" algn="l" rtl="0" eaLnBrk="1" hangingPunct="1">
              <a:spcBef>
                <a:spcPct val="50000"/>
              </a:spcBef>
              <a:buClr>
                <a:srgbClr val="006699"/>
              </a:buClr>
              <a:buFont typeface="Wingdings" panose="05000000000000000000" pitchFamily="2" charset="2"/>
              <a:buChar char="v"/>
            </a:pPr>
            <a:r>
              <a:rPr lang="en-US" altLang="en-US" sz="2200">
                <a:solidFill>
                  <a:srgbClr val="339966"/>
                </a:solidFill>
              </a:rPr>
              <a:t> Access denotes that one field in every table contains unique 		entries that distinguish that record from others, this is the 		</a:t>
            </a:r>
            <a:r>
              <a:rPr lang="en-US" altLang="en-US" sz="2200" i="1">
                <a:solidFill>
                  <a:srgbClr val="FF9900"/>
                </a:solidFill>
              </a:rPr>
              <a:t>primary key </a:t>
            </a:r>
            <a:r>
              <a:rPr lang="en-US" altLang="en-US" sz="2200">
                <a:solidFill>
                  <a:srgbClr val="339966"/>
                </a:solidFill>
              </a:rPr>
              <a:t>field. The primary key field is denoted by a key 		symbol in the field’s row selector box to the left of the field 		row</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Slide Number Placeholder 3">
            <a:extLst>
              <a:ext uri="{FF2B5EF4-FFF2-40B4-BE49-F238E27FC236}">
                <a16:creationId xmlns:a16="http://schemas.microsoft.com/office/drawing/2014/main" id="{9982267D-F34A-CDD3-EBE8-EDF69DD646AA}"/>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FF845DE0-E1C7-4F94-B2CA-1E6DB922F8E9}" type="slidenum">
              <a:rPr lang="en-US" altLang="en-US" sz="1400" b="0"/>
              <a:pPr/>
              <a:t>10</a:t>
            </a:fld>
            <a:endParaRPr lang="en-US" altLang="en-US" sz="1400" b="0"/>
          </a:p>
        </p:txBody>
      </p:sp>
      <p:sp>
        <p:nvSpPr>
          <p:cNvPr id="10242" name="Text Box 2">
            <a:extLst>
              <a:ext uri="{FF2B5EF4-FFF2-40B4-BE49-F238E27FC236}">
                <a16:creationId xmlns:a16="http://schemas.microsoft.com/office/drawing/2014/main" id="{5B809238-BDA4-C471-6C4C-94EE66AEDEE2}"/>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0243" name="Text Box 3">
            <a:extLst>
              <a:ext uri="{FF2B5EF4-FFF2-40B4-BE49-F238E27FC236}">
                <a16:creationId xmlns:a16="http://schemas.microsoft.com/office/drawing/2014/main" id="{3AAFB6EF-8EE2-F016-F692-623177039AF1}"/>
              </a:ext>
            </a:extLst>
          </p:cNvPr>
          <p:cNvSpPr txBox="1">
            <a:spLocks noChangeArrowheads="1"/>
          </p:cNvSpPr>
          <p:nvPr/>
        </p:nvSpPr>
        <p:spPr bwMode="auto">
          <a:xfrm>
            <a:off x="2514600" y="1066800"/>
            <a:ext cx="8153400" cy="50475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1pPr>
            <a:lvl2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2pPr>
            <a:lvl3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3pPr>
            <a:lvl4pPr marL="16002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4pPr>
            <a:lvl5pPr marL="20574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Design a table:</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Within each field, there are three corresponding 			columns in the grid:</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The first is the </a:t>
            </a:r>
            <a:r>
              <a:rPr lang="en-US" altLang="en-US" sz="2000" i="1">
                <a:solidFill>
                  <a:srgbClr val="FF9900"/>
                </a:solidFill>
              </a:rPr>
              <a:t>field name</a:t>
            </a:r>
            <a:r>
              <a:rPr lang="en-US" altLang="en-US" sz="2000" i="1">
                <a:solidFill>
                  <a:srgbClr val="339966"/>
                </a:solidFill>
              </a:rPr>
              <a:t> </a:t>
            </a:r>
            <a:r>
              <a:rPr lang="en-US" altLang="en-US" sz="2000">
                <a:solidFill>
                  <a:srgbClr val="339966"/>
                </a:solidFill>
              </a:rPr>
              <a:t>column, which defines the name of 	the field</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The second is the </a:t>
            </a:r>
            <a:r>
              <a:rPr lang="en-US" altLang="en-US" sz="2000" i="1">
                <a:solidFill>
                  <a:srgbClr val="FF9900"/>
                </a:solidFill>
              </a:rPr>
              <a:t>data type</a:t>
            </a:r>
            <a:r>
              <a:rPr lang="en-US" altLang="en-US" sz="2000" i="1">
                <a:solidFill>
                  <a:srgbClr val="339966"/>
                </a:solidFill>
              </a:rPr>
              <a:t> </a:t>
            </a:r>
            <a:r>
              <a:rPr lang="en-US" altLang="en-US" sz="2000">
                <a:solidFill>
                  <a:srgbClr val="339966"/>
                </a:solidFill>
              </a:rPr>
              <a:t>column, which regulates what type 	of data a field can hold, such as numbers, text, and dates</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The third column is the </a:t>
            </a:r>
            <a:r>
              <a:rPr lang="en-US" altLang="en-US" sz="2000" i="1">
                <a:solidFill>
                  <a:srgbClr val="FF9900"/>
                </a:solidFill>
              </a:rPr>
              <a:t>description</a:t>
            </a:r>
            <a:r>
              <a:rPr lang="en-US" altLang="en-US" sz="2000">
                <a:solidFill>
                  <a:srgbClr val="339966"/>
                </a:solidFill>
              </a:rPr>
              <a:t>; information in the 	description column appears in the status bar when the field is 	selected in either a form or datasheet view</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Field names appear as column headers in </a:t>
            </a:r>
            <a:r>
              <a:rPr lang="en-US" altLang="en-US" sz="2400" i="1">
                <a:solidFill>
                  <a:srgbClr val="FF9900"/>
                </a:solidFill>
              </a:rPr>
              <a:t>Table 			Datasheet View</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Slide Number Placeholder 3">
            <a:extLst>
              <a:ext uri="{FF2B5EF4-FFF2-40B4-BE49-F238E27FC236}">
                <a16:creationId xmlns:a16="http://schemas.microsoft.com/office/drawing/2014/main" id="{3874AC48-E873-3989-9BAD-2BBD4B9F7DC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B352A1B0-5F27-4CAD-80A6-81F946D7F8DA}" type="slidenum">
              <a:rPr lang="en-US" altLang="en-US" sz="1400" b="0"/>
              <a:pPr/>
              <a:t>11</a:t>
            </a:fld>
            <a:endParaRPr lang="en-US" altLang="en-US" sz="1400" b="0"/>
          </a:p>
        </p:txBody>
      </p:sp>
      <p:sp>
        <p:nvSpPr>
          <p:cNvPr id="11266" name="Text Box 2">
            <a:extLst>
              <a:ext uri="{FF2B5EF4-FFF2-40B4-BE49-F238E27FC236}">
                <a16:creationId xmlns:a16="http://schemas.microsoft.com/office/drawing/2014/main" id="{571B47B0-765F-7CE7-792E-4A1BC1322B71}"/>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1267" name="Text Box 3">
            <a:extLst>
              <a:ext uri="{FF2B5EF4-FFF2-40B4-BE49-F238E27FC236}">
                <a16:creationId xmlns:a16="http://schemas.microsoft.com/office/drawing/2014/main" id="{863DAD77-BA47-4A26-9FFF-82FBDD693AF5}"/>
              </a:ext>
            </a:extLst>
          </p:cNvPr>
          <p:cNvSpPr txBox="1">
            <a:spLocks noChangeArrowheads="1"/>
          </p:cNvSpPr>
          <p:nvPr/>
        </p:nvSpPr>
        <p:spPr bwMode="auto">
          <a:xfrm>
            <a:off x="2514600" y="1066800"/>
            <a:ext cx="7848600" cy="4462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1pPr>
            <a:lvl2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2pPr>
            <a:lvl3pPr marL="11430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3pPr>
            <a:lvl4pPr marL="16002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4pPr>
            <a:lvl5pPr marL="20574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Design a table:</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 fundamental part of designing an Access database 		table is knowing the proper data type to assign to a 		field. </a:t>
            </a:r>
          </a:p>
          <a:p>
            <a:pPr lvl="1" algn="l" rtl="0" eaLnBrk="1" hangingPunct="1">
              <a:spcBef>
                <a:spcPct val="50000"/>
              </a:spcBef>
              <a:buClr>
                <a:srgbClr val="006699"/>
              </a:buClr>
              <a:buFont typeface="Wingdings" panose="05000000000000000000" pitchFamily="2" charset="2"/>
              <a:buChar char="v"/>
            </a:pP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 correctly defined field not only lends itself to 			greater efficiency, but can also reduce compatibility 		problems when your database application places 			more demands on the data, such that in calculations 		or concatenation</a:t>
            </a:r>
            <a:endParaRPr lang="en-US" altLang="en-US" sz="2400" i="1">
              <a:solidFill>
                <a:srgbClr val="FF99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Slide Number Placeholder 3">
            <a:extLst>
              <a:ext uri="{FF2B5EF4-FFF2-40B4-BE49-F238E27FC236}">
                <a16:creationId xmlns:a16="http://schemas.microsoft.com/office/drawing/2014/main" id="{79CF5762-56CC-43CD-501D-E7172786875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D12A2BE9-E18F-4C3F-8338-B16AFD66327E}" type="slidenum">
              <a:rPr lang="en-US" altLang="en-US" sz="1400" b="0"/>
              <a:pPr/>
              <a:t>12</a:t>
            </a:fld>
            <a:endParaRPr lang="en-US" altLang="en-US" sz="1400" b="0"/>
          </a:p>
        </p:txBody>
      </p:sp>
      <p:sp>
        <p:nvSpPr>
          <p:cNvPr id="12290" name="Text Box 2">
            <a:extLst>
              <a:ext uri="{FF2B5EF4-FFF2-40B4-BE49-F238E27FC236}">
                <a16:creationId xmlns:a16="http://schemas.microsoft.com/office/drawing/2014/main" id="{E03FEE8A-9A63-4212-6D5F-7000FA235FA9}"/>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2291" name="Text Box 3">
            <a:extLst>
              <a:ext uri="{FF2B5EF4-FFF2-40B4-BE49-F238E27FC236}">
                <a16:creationId xmlns:a16="http://schemas.microsoft.com/office/drawing/2014/main" id="{4FEB8B95-E8DA-176F-2778-1BA135C1700B}"/>
              </a:ext>
            </a:extLst>
          </p:cNvPr>
          <p:cNvSpPr txBox="1">
            <a:spLocks noChangeArrowheads="1"/>
          </p:cNvSpPr>
          <p:nvPr/>
        </p:nvSpPr>
        <p:spPr bwMode="auto">
          <a:xfrm>
            <a:off x="2514600" y="1066801"/>
            <a:ext cx="7848600" cy="51398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1pPr>
            <a:lvl2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2pPr>
            <a:lvl3pPr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3pPr>
            <a:lvl4pPr marL="16002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4pPr>
            <a:lvl5pPr marL="2057400" indent="-228600" algn="r" rtl="1">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400050" algn="l"/>
                <a:tab pos="563563" algn="l"/>
                <a:tab pos="855663" algn="l"/>
                <a:tab pos="1255713"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Design a table:</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Access data types are:</a:t>
            </a:r>
            <a:endParaRPr lang="en-US" altLang="en-US" sz="2000">
              <a:solidFill>
                <a:srgbClr val="339966"/>
              </a:solidFill>
            </a:endParaRP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AutoNumber</a:t>
            </a:r>
            <a:r>
              <a:rPr lang="en-US" altLang="en-US" sz="2000" i="1">
                <a:solidFill>
                  <a:srgbClr val="339966"/>
                </a:solidFill>
              </a:rPr>
              <a:t>	</a:t>
            </a:r>
            <a:r>
              <a:rPr lang="en-US" altLang="en-US" sz="2000">
                <a:solidFill>
                  <a:srgbClr val="339966"/>
                </a:solidFill>
              </a:rPr>
              <a:t>holds records numbering (either incremental 			or random)</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Date/Time</a:t>
            </a:r>
            <a:r>
              <a:rPr lang="en-US" altLang="en-US" sz="2000" i="1">
                <a:solidFill>
                  <a:srgbClr val="339966"/>
                </a:solidFill>
              </a:rPr>
              <a:t>	</a:t>
            </a:r>
            <a:r>
              <a:rPr lang="en-US" altLang="en-US" sz="2000">
                <a:solidFill>
                  <a:srgbClr val="339966"/>
                </a:solidFill>
              </a:rPr>
              <a:t>holds dates &amp; times (in a variety of common 			formats)</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Currency</a:t>
            </a:r>
            <a:r>
              <a:rPr lang="en-US" altLang="en-US" sz="2000" i="1">
                <a:solidFill>
                  <a:srgbClr val="339966"/>
                </a:solidFill>
              </a:rPr>
              <a:t>	</a:t>
            </a:r>
            <a:r>
              <a:rPr lang="en-US" altLang="en-US" sz="2000">
                <a:solidFill>
                  <a:srgbClr val="339966"/>
                </a:solidFill>
              </a:rPr>
              <a:t>holds currency values</a:t>
            </a:r>
          </a:p>
          <a:p>
            <a:pPr lvl="2" algn="l" rtl="0" eaLnBrk="1" hangingPunct="1">
              <a:spcBef>
                <a:spcPct val="50000"/>
              </a:spcBef>
              <a:buClr>
                <a:srgbClr val="006699"/>
              </a:buClr>
              <a:buFont typeface="Wingdings" panose="05000000000000000000" pitchFamily="2" charset="2"/>
              <a:buChar char="Ø"/>
            </a:pPr>
            <a:r>
              <a:rPr lang="en-US" altLang="en-US" sz="2000" i="1">
                <a:solidFill>
                  <a:srgbClr val="339966"/>
                </a:solidFill>
              </a:rPr>
              <a:t> </a:t>
            </a:r>
            <a:r>
              <a:rPr lang="en-US" altLang="en-US" sz="2000" i="1">
                <a:solidFill>
                  <a:srgbClr val="FF9900"/>
                </a:solidFill>
              </a:rPr>
              <a:t>Text</a:t>
            </a:r>
            <a:r>
              <a:rPr lang="en-US" altLang="en-US" sz="2000" i="1">
                <a:solidFill>
                  <a:srgbClr val="339966"/>
                </a:solidFill>
              </a:rPr>
              <a:t>		</a:t>
            </a:r>
            <a:r>
              <a:rPr lang="en-US" altLang="en-US" sz="2000">
                <a:solidFill>
                  <a:srgbClr val="339966"/>
                </a:solidFill>
              </a:rPr>
              <a:t>holds characters, numbers, punctuation 				marks, and special symbols</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Memo</a:t>
            </a:r>
            <a:r>
              <a:rPr lang="en-US" altLang="en-US" sz="2000" i="1">
                <a:solidFill>
                  <a:srgbClr val="339966"/>
                </a:solidFill>
              </a:rPr>
              <a:t>	</a:t>
            </a:r>
            <a:r>
              <a:rPr lang="en-US" altLang="en-US" sz="2000">
                <a:solidFill>
                  <a:srgbClr val="339966"/>
                </a:solidFill>
              </a:rPr>
              <a:t>stores a large quantity of text information</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Number</a:t>
            </a:r>
            <a:r>
              <a:rPr lang="en-US" altLang="en-US" sz="2000">
                <a:solidFill>
                  <a:srgbClr val="339966"/>
                </a:solidFill>
              </a:rPr>
              <a:t>	holds only numbers, </a:t>
            </a:r>
            <a:r>
              <a:rPr lang="en-US" altLang="en-US" sz="2000">
                <a:solidFill>
                  <a:srgbClr val="FF9900"/>
                </a:solidFill>
              </a:rPr>
              <a:t>+</a:t>
            </a:r>
            <a:r>
              <a:rPr lang="en-US" altLang="en-US" sz="2000">
                <a:solidFill>
                  <a:srgbClr val="339966"/>
                </a:solidFill>
              </a:rPr>
              <a:t> or </a:t>
            </a:r>
            <a:r>
              <a:rPr lang="en-US" altLang="en-US" sz="2000">
                <a:solidFill>
                  <a:srgbClr val="FF9900"/>
                </a:solidFill>
              </a:rPr>
              <a:t>–</a:t>
            </a:r>
            <a:r>
              <a:rPr lang="en-US" altLang="en-US" sz="2000">
                <a:solidFill>
                  <a:srgbClr val="339966"/>
                </a:solidFill>
              </a:rPr>
              <a:t> signs, and 				decimal places</a:t>
            </a:r>
            <a:endParaRPr lang="en-US" altLang="en-US" sz="2000">
              <a:solidFill>
                <a:srgbClr val="FF9900"/>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3" name="Slide Number Placeholder 3">
            <a:extLst>
              <a:ext uri="{FF2B5EF4-FFF2-40B4-BE49-F238E27FC236}">
                <a16:creationId xmlns:a16="http://schemas.microsoft.com/office/drawing/2014/main" id="{4B5E2318-3E15-4CC9-EFD2-CD87C59AD40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2557DDE0-0FFB-4149-BF30-416BEAEAFCB6}" type="slidenum">
              <a:rPr lang="en-US" altLang="en-US" sz="1400" b="0"/>
              <a:pPr/>
              <a:t>13</a:t>
            </a:fld>
            <a:endParaRPr lang="en-US" altLang="en-US" sz="1400" b="0"/>
          </a:p>
        </p:txBody>
      </p:sp>
      <p:sp>
        <p:nvSpPr>
          <p:cNvPr id="13314" name="Text Box 2">
            <a:extLst>
              <a:ext uri="{FF2B5EF4-FFF2-40B4-BE49-F238E27FC236}">
                <a16:creationId xmlns:a16="http://schemas.microsoft.com/office/drawing/2014/main" id="{00F44151-CEB7-2465-E353-805E7BBE9A85}"/>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3315" name="Text Box 3">
            <a:extLst>
              <a:ext uri="{FF2B5EF4-FFF2-40B4-BE49-F238E27FC236}">
                <a16:creationId xmlns:a16="http://schemas.microsoft.com/office/drawing/2014/main" id="{BFCC8633-2419-0F00-8ABC-E037AD5CDA47}"/>
              </a:ext>
            </a:extLst>
          </p:cNvPr>
          <p:cNvSpPr txBox="1">
            <a:spLocks noChangeArrowheads="1"/>
          </p:cNvSpPr>
          <p:nvPr/>
        </p:nvSpPr>
        <p:spPr bwMode="auto">
          <a:xfrm>
            <a:off x="2514600" y="1066801"/>
            <a:ext cx="7848600" cy="42165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1pPr>
            <a:lvl2pPr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2pPr>
            <a:lvl3pPr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400050" algn="l"/>
                <a:tab pos="563563" algn="l"/>
                <a:tab pos="855663"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Design a table:</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Access data types (cont.):</a:t>
            </a:r>
            <a:endParaRPr lang="en-US" altLang="en-US" sz="2000">
              <a:solidFill>
                <a:srgbClr val="339966"/>
              </a:solidFill>
            </a:endParaRP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Yes/No	</a:t>
            </a:r>
            <a:r>
              <a:rPr lang="en-US" altLang="en-US" sz="2000">
                <a:solidFill>
                  <a:srgbClr val="339966"/>
                </a:solidFill>
              </a:rPr>
              <a:t>stores either a Yes or No value; appears in 			datasheet view as a checkbox (also called a 			logical or Boolean type)</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OLE		</a:t>
            </a:r>
            <a:r>
              <a:rPr lang="en-US" altLang="en-US" sz="2000">
                <a:solidFill>
                  <a:srgbClr val="339966"/>
                </a:solidFill>
              </a:rPr>
              <a:t>holds graphics, sounds, and other object 				Linking &amp; Embedding objects</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Hyperlink</a:t>
            </a:r>
            <a:r>
              <a:rPr lang="en-US" altLang="en-US" sz="2000">
                <a:solidFill>
                  <a:srgbClr val="FF9900"/>
                </a:solidFill>
              </a:rPr>
              <a:t>	</a:t>
            </a:r>
            <a:r>
              <a:rPr lang="en-US" altLang="en-US" sz="2000">
                <a:solidFill>
                  <a:srgbClr val="339966"/>
                </a:solidFill>
              </a:rPr>
              <a:t>stores URLs for Internet locations</a:t>
            </a:r>
          </a:p>
          <a:p>
            <a:pPr lvl="2" algn="l" rtl="0" eaLnBrk="1" hangingPunct="1">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Lookup</a:t>
            </a:r>
            <a:r>
              <a:rPr lang="en-US" altLang="en-US" sz="2000">
                <a:solidFill>
                  <a:srgbClr val="339966"/>
                </a:solidFill>
              </a:rPr>
              <a:t> 	creates a field that allows you to retrieve  	</a:t>
            </a:r>
            <a:r>
              <a:rPr lang="en-US" altLang="en-US" sz="2000" i="1">
                <a:solidFill>
                  <a:srgbClr val="FF9900"/>
                </a:solidFill>
              </a:rPr>
              <a:t>Wizard</a:t>
            </a:r>
            <a:r>
              <a:rPr lang="en-US" altLang="en-US" sz="2000">
                <a:solidFill>
                  <a:srgbClr val="339966"/>
                </a:solidFill>
              </a:rPr>
              <a:t> 	value from another table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Slide Number Placeholder 3">
            <a:extLst>
              <a:ext uri="{FF2B5EF4-FFF2-40B4-BE49-F238E27FC236}">
                <a16:creationId xmlns:a16="http://schemas.microsoft.com/office/drawing/2014/main" id="{F5AF4394-0595-3651-3A95-A823A0E72C79}"/>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746B8163-5C7A-4DE7-A589-186516039F63}" type="slidenum">
              <a:rPr lang="en-US" altLang="en-US" sz="1400" b="0"/>
              <a:pPr/>
              <a:t>14</a:t>
            </a:fld>
            <a:endParaRPr lang="en-US" altLang="en-US" sz="1400" b="0"/>
          </a:p>
        </p:txBody>
      </p:sp>
      <p:sp>
        <p:nvSpPr>
          <p:cNvPr id="14338" name="Text Box 2">
            <a:extLst>
              <a:ext uri="{FF2B5EF4-FFF2-40B4-BE49-F238E27FC236}">
                <a16:creationId xmlns:a16="http://schemas.microsoft.com/office/drawing/2014/main" id="{6FB0EC5B-8305-63D1-CE4B-39FB52222121}"/>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4339" name="Text Box 3">
            <a:extLst>
              <a:ext uri="{FF2B5EF4-FFF2-40B4-BE49-F238E27FC236}">
                <a16:creationId xmlns:a16="http://schemas.microsoft.com/office/drawing/2014/main" id="{5EF58456-96B0-654F-4F4B-2A7DB7DD4013}"/>
              </a:ext>
            </a:extLst>
          </p:cNvPr>
          <p:cNvSpPr txBox="1">
            <a:spLocks noChangeArrowheads="1"/>
          </p:cNvSpPr>
          <p:nvPr/>
        </p:nvSpPr>
        <p:spPr bwMode="auto">
          <a:xfrm>
            <a:off x="2514600" y="1066800"/>
            <a:ext cx="7848600" cy="5151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1pPr>
            <a:lvl2pPr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400050" algn="l"/>
                <a:tab pos="563563"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Enter &amp; delete data:</a:t>
            </a:r>
            <a:endParaRPr lang="en-US" altLang="en-US" sz="20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Creating a database table is a two-part process; the first part 		defines the structure of the table. The second part of the 			process involves input from the user; this usually demands 			physically typing the data into the table</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Data can be entered directly into a database table using the 			table’s datasheet view; this view displays a table in a grid 			format. Each row in the grid is a record, with each cell being 		an individual field. You enter data by typing values directly 			into these cells</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When you advance to a previous or new blank row, Access 			writes the data to the table</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A single new blank record row will appear at the bottom of the 		grid and is denoted by an asterisk (</a:t>
            </a:r>
            <a:r>
              <a:rPr lang="en-US" altLang="en-US" sz="2000">
                <a:solidFill>
                  <a:srgbClr val="FF9900"/>
                </a:solidFill>
              </a:rPr>
              <a:t>*</a:t>
            </a:r>
            <a:r>
              <a:rPr lang="en-US" altLang="en-US" sz="2000">
                <a:solidFill>
                  <a:srgbClr val="339966"/>
                </a:solidFill>
              </a:rPr>
              <a:t>) in the row selector</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Number Placeholder 3">
            <a:extLst>
              <a:ext uri="{FF2B5EF4-FFF2-40B4-BE49-F238E27FC236}">
                <a16:creationId xmlns:a16="http://schemas.microsoft.com/office/drawing/2014/main" id="{A1FF84F7-2F48-E9F3-8790-89B3AEE10D0B}"/>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1FD9CBC7-1D6E-4ED9-A73F-3AF863CEB20C}" type="slidenum">
              <a:rPr lang="en-US" altLang="en-US" sz="1400" b="0"/>
              <a:pPr/>
              <a:t>15</a:t>
            </a:fld>
            <a:endParaRPr lang="en-US" altLang="en-US" sz="1400" b="0"/>
          </a:p>
        </p:txBody>
      </p:sp>
      <p:sp>
        <p:nvSpPr>
          <p:cNvPr id="15362" name="Text Box 2">
            <a:extLst>
              <a:ext uri="{FF2B5EF4-FFF2-40B4-BE49-F238E27FC236}">
                <a16:creationId xmlns:a16="http://schemas.microsoft.com/office/drawing/2014/main" id="{0640A8CF-EA53-F59A-51CC-CBF45CD2E420}"/>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5363" name="Text Box 3">
            <a:extLst>
              <a:ext uri="{FF2B5EF4-FFF2-40B4-BE49-F238E27FC236}">
                <a16:creationId xmlns:a16="http://schemas.microsoft.com/office/drawing/2014/main" id="{6525106E-DBBF-3813-3502-3073B7DD0408}"/>
              </a:ext>
            </a:extLst>
          </p:cNvPr>
          <p:cNvSpPr txBox="1">
            <a:spLocks noChangeArrowheads="1"/>
          </p:cNvSpPr>
          <p:nvPr/>
        </p:nvSpPr>
        <p:spPr bwMode="auto">
          <a:xfrm>
            <a:off x="2514600" y="1066800"/>
            <a:ext cx="8153400" cy="4999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Format the datasheet:</a:t>
            </a:r>
            <a:endParaRPr lang="en-US" altLang="en-US" sz="20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You can format the datasheet view to make data entry and viewing 	easier and more productive</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You can adjust each field (or column width) in the grid to better 	view its data. The data may not fully display because the default 	column width is too narrow. You can click and drag a grid line to 	manually resize a column or modify the column’s properties</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Access also enables you to change the text attributes (font size &amp; 	style, and color of text) of data appearing in the grid. The 	modification of these characteristics is applied to all text in the grid</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Changing the column order of fields in the datasheet view will not 	modify field order in the actual table structure</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Renaming a column header will rename the actual field name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Number Placeholder 3">
            <a:extLst>
              <a:ext uri="{FF2B5EF4-FFF2-40B4-BE49-F238E27FC236}">
                <a16:creationId xmlns:a16="http://schemas.microsoft.com/office/drawing/2014/main" id="{E7045041-93A0-231C-3B86-679C1CD126E6}"/>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34E8A427-40C0-46C8-9D01-A50440A1531F}" type="slidenum">
              <a:rPr lang="en-US" altLang="en-US" sz="1400" b="0"/>
              <a:pPr/>
              <a:t>16</a:t>
            </a:fld>
            <a:endParaRPr lang="en-US" altLang="en-US" sz="1400" b="0"/>
          </a:p>
        </p:txBody>
      </p:sp>
      <p:sp>
        <p:nvSpPr>
          <p:cNvPr id="16386" name="Text Box 2">
            <a:extLst>
              <a:ext uri="{FF2B5EF4-FFF2-40B4-BE49-F238E27FC236}">
                <a16:creationId xmlns:a16="http://schemas.microsoft.com/office/drawing/2014/main" id="{856A6CBF-96B8-CCDD-9A50-7D5BD277672C}"/>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6387" name="Text Box 3">
            <a:extLst>
              <a:ext uri="{FF2B5EF4-FFF2-40B4-BE49-F238E27FC236}">
                <a16:creationId xmlns:a16="http://schemas.microsoft.com/office/drawing/2014/main" id="{8B607A70-F5AD-26C6-B247-82A042918086}"/>
              </a:ext>
            </a:extLst>
          </p:cNvPr>
          <p:cNvSpPr txBox="1">
            <a:spLocks noChangeArrowheads="1"/>
          </p:cNvSpPr>
          <p:nvPr/>
        </p:nvSpPr>
        <p:spPr bwMode="auto">
          <a:xfrm>
            <a:off x="2514600" y="1066800"/>
            <a:ext cx="8153400" cy="57610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Filter &amp; sort tables:</a:t>
            </a:r>
            <a:endParaRPr lang="en-US" altLang="en-US" sz="20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Records display in the order in which they were created by default</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Access provides sorting and filtering features to assist you in 	organizing and delineating table data as the number of records 	increases</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Records can be sorted in either ascending (low to high) or 	descending (high to low) order based on a selected field</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Filtering data involves specifying conditions that a record must 	meet to be selected. Filters can contain single or multiple conditions 	(tests) that must be met for a record to be listed. A set of records 	produced as a result of a filter is known as a </a:t>
            </a:r>
            <a:r>
              <a:rPr lang="en-US" altLang="en-US" sz="2000" i="1">
                <a:solidFill>
                  <a:srgbClr val="FF9900"/>
                </a:solidFill>
              </a:rPr>
              <a:t>dynaset</a:t>
            </a:r>
            <a:endParaRPr lang="en-US" altLang="en-US" sz="2000" i="1">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000" i="1">
                <a:solidFill>
                  <a:srgbClr val="339966"/>
                </a:solidFill>
              </a:rPr>
              <a:t> </a:t>
            </a:r>
            <a:r>
              <a:rPr lang="en-US" altLang="en-US" sz="2000">
                <a:solidFill>
                  <a:srgbClr val="339966"/>
                </a:solidFill>
              </a:rPr>
              <a:t>You can apply two or more filters to the same table; in such case 	logical conditions such as </a:t>
            </a:r>
            <a:r>
              <a:rPr lang="en-US" altLang="en-US" sz="2000" i="1">
                <a:solidFill>
                  <a:srgbClr val="FF9900"/>
                </a:solidFill>
              </a:rPr>
              <a:t>AND</a:t>
            </a:r>
            <a:r>
              <a:rPr lang="en-US" altLang="en-US" sz="2000" i="1">
                <a:solidFill>
                  <a:srgbClr val="339966"/>
                </a:solidFill>
              </a:rPr>
              <a:t> or </a:t>
            </a:r>
            <a:r>
              <a:rPr lang="en-US" altLang="en-US" sz="2000" i="1">
                <a:solidFill>
                  <a:srgbClr val="FF9900"/>
                </a:solidFill>
              </a:rPr>
              <a:t>OR</a:t>
            </a:r>
            <a:r>
              <a:rPr lang="en-US" altLang="en-US" sz="2000" i="1">
                <a:solidFill>
                  <a:srgbClr val="339966"/>
                </a:solidFill>
              </a:rPr>
              <a:t> are used</a:t>
            </a:r>
          </a:p>
          <a:p>
            <a:pPr lvl="1" algn="l" rtl="0" eaLnBrk="1" hangingPunct="1">
              <a:spcBef>
                <a:spcPct val="50000"/>
              </a:spcBef>
              <a:buClr>
                <a:srgbClr val="006699"/>
              </a:buClr>
              <a:buFont typeface="Wingdings" panose="05000000000000000000" pitchFamily="2" charset="2"/>
              <a:buChar char="v"/>
            </a:pPr>
            <a:r>
              <a:rPr lang="en-US" altLang="en-US" sz="2000" i="1">
                <a:solidFill>
                  <a:srgbClr val="339966"/>
                </a:solidFill>
              </a:rPr>
              <a:t> </a:t>
            </a:r>
            <a:r>
              <a:rPr lang="en-US" altLang="en-US" sz="2000">
                <a:solidFill>
                  <a:srgbClr val="339966"/>
                </a:solidFill>
              </a:rPr>
              <a:t>When a table is closed, sorted or filtered records return to their 	original state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Number Placeholder 3">
            <a:extLst>
              <a:ext uri="{FF2B5EF4-FFF2-40B4-BE49-F238E27FC236}">
                <a16:creationId xmlns:a16="http://schemas.microsoft.com/office/drawing/2014/main" id="{0369171C-7CCD-BFE2-D7F1-00713293B409}"/>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4D0DD7FC-B977-42E7-9511-65DD7AE69655}" type="slidenum">
              <a:rPr lang="en-US" altLang="en-US" sz="1400" b="0"/>
              <a:pPr/>
              <a:t>17</a:t>
            </a:fld>
            <a:endParaRPr lang="en-US" altLang="en-US" sz="1400" b="0"/>
          </a:p>
        </p:txBody>
      </p:sp>
      <p:sp>
        <p:nvSpPr>
          <p:cNvPr id="17410" name="Text Box 2">
            <a:extLst>
              <a:ext uri="{FF2B5EF4-FFF2-40B4-BE49-F238E27FC236}">
                <a16:creationId xmlns:a16="http://schemas.microsoft.com/office/drawing/2014/main" id="{E35EA803-09B9-E04A-453B-78F8F2F71DBA}"/>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7411" name="Text Box 3">
            <a:extLst>
              <a:ext uri="{FF2B5EF4-FFF2-40B4-BE49-F238E27FC236}">
                <a16:creationId xmlns:a16="http://schemas.microsoft.com/office/drawing/2014/main" id="{EB5ADB46-8AEE-2126-39B0-8B7E25C412DD}"/>
              </a:ext>
            </a:extLst>
          </p:cNvPr>
          <p:cNvSpPr txBox="1">
            <a:spLocks noChangeArrowheads="1"/>
          </p:cNvSpPr>
          <p:nvPr/>
        </p:nvSpPr>
        <p:spPr bwMode="auto">
          <a:xfrm>
            <a:off x="2514600" y="1066800"/>
            <a:ext cx="8153400" cy="50167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Edit field attributes:</a:t>
            </a: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You can make permanent modifications to the 			structure of a new or an existing table using design 		view. A new table may need modification after initial 		data entry has exposed problems. Existing tables may 		have to adapt to new data or be modified to function 		under different circumstances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Access enables you to change the data type of fields that 		already contain values. However, certain changes don’t 		provide for successful data conversions, such as 			attempting to convert a field full of characters (text) to 		a number value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Slide Number Placeholder 3">
            <a:extLst>
              <a:ext uri="{FF2B5EF4-FFF2-40B4-BE49-F238E27FC236}">
                <a16:creationId xmlns:a16="http://schemas.microsoft.com/office/drawing/2014/main" id="{857463F6-4C6F-94AA-3F29-67C7648DAF87}"/>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AE8A89C7-B9EC-4A5F-96EC-8B5DCB3D4EFD}" type="slidenum">
              <a:rPr lang="en-US" altLang="en-US" sz="1400" b="0"/>
              <a:pPr/>
              <a:t>18</a:t>
            </a:fld>
            <a:endParaRPr lang="en-US" altLang="en-US" sz="1400" b="0"/>
          </a:p>
        </p:txBody>
      </p:sp>
      <p:sp>
        <p:nvSpPr>
          <p:cNvPr id="18434" name="Text Box 2">
            <a:extLst>
              <a:ext uri="{FF2B5EF4-FFF2-40B4-BE49-F238E27FC236}">
                <a16:creationId xmlns:a16="http://schemas.microsoft.com/office/drawing/2014/main" id="{E0BA8BD8-AE5F-DAA5-5ECF-6F69738778EA}"/>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Tables</a:t>
            </a:r>
          </a:p>
        </p:txBody>
      </p:sp>
      <p:sp>
        <p:nvSpPr>
          <p:cNvPr id="18435" name="Text Box 3">
            <a:extLst>
              <a:ext uri="{FF2B5EF4-FFF2-40B4-BE49-F238E27FC236}">
                <a16:creationId xmlns:a16="http://schemas.microsoft.com/office/drawing/2014/main" id="{33ADA365-4A3B-6BA5-8B07-6F4E291FE198}"/>
              </a:ext>
            </a:extLst>
          </p:cNvPr>
          <p:cNvSpPr txBox="1">
            <a:spLocks noChangeArrowheads="1"/>
          </p:cNvSpPr>
          <p:nvPr/>
        </p:nvSpPr>
        <p:spPr bwMode="auto">
          <a:xfrm>
            <a:off x="2667000" y="1295400"/>
            <a:ext cx="8001000" cy="4462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635000"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635000"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200">
                <a:solidFill>
                  <a:srgbClr val="339966"/>
                </a:solidFill>
              </a:rPr>
              <a:t> </a:t>
            </a:r>
            <a:r>
              <a:rPr lang="en-US" altLang="en-US" sz="3200">
                <a:solidFill>
                  <a:srgbClr val="339966"/>
                </a:solidFill>
              </a:rPr>
              <a:t>Change format properties:</a:t>
            </a: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Access by default displays data in the same format as 		it was entered. You can have data displayed in a 	different format. </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Access allows you to alter the display format but not 		the value of data</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Located in the  </a:t>
            </a:r>
            <a:r>
              <a:rPr lang="en-US" altLang="en-US" sz="2400" i="1">
                <a:solidFill>
                  <a:srgbClr val="FF9900"/>
                </a:solidFill>
              </a:rPr>
              <a:t>field properties</a:t>
            </a:r>
            <a:r>
              <a:rPr lang="en-US" altLang="en-US" sz="2400">
                <a:solidFill>
                  <a:srgbClr val="339966"/>
                </a:solidFill>
              </a:rPr>
              <a:t> pane of table design 		view, the format property can access and implement 		predefined formats (dependent on data type), or allow 		you to construct a custom layout of your own </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Number Placeholder 3">
            <a:extLst>
              <a:ext uri="{FF2B5EF4-FFF2-40B4-BE49-F238E27FC236}">
                <a16:creationId xmlns:a16="http://schemas.microsoft.com/office/drawing/2014/main" id="{69B02B48-8EDA-B4C9-AF1A-3BDFA3B7F966}"/>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1225CF45-44EA-4097-B354-46015C4ED751}" type="slidenum">
              <a:rPr lang="en-US" altLang="en-US" sz="1400" b="0"/>
              <a:pPr/>
              <a:t>19</a:t>
            </a:fld>
            <a:endParaRPr lang="en-US" altLang="en-US" sz="1400" b="0"/>
          </a:p>
        </p:txBody>
      </p:sp>
      <p:sp>
        <p:nvSpPr>
          <p:cNvPr id="19458" name="Text Box 2">
            <a:extLst>
              <a:ext uri="{FF2B5EF4-FFF2-40B4-BE49-F238E27FC236}">
                <a16:creationId xmlns:a16="http://schemas.microsoft.com/office/drawing/2014/main" id="{E924A6DD-7D54-D214-1CB0-19305D833943}"/>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Forms</a:t>
            </a:r>
          </a:p>
        </p:txBody>
      </p:sp>
      <p:sp>
        <p:nvSpPr>
          <p:cNvPr id="19459" name="Text Box 3">
            <a:extLst>
              <a:ext uri="{FF2B5EF4-FFF2-40B4-BE49-F238E27FC236}">
                <a16:creationId xmlns:a16="http://schemas.microsoft.com/office/drawing/2014/main" id="{A8470EBA-1161-97F8-4385-6411DE39F813}"/>
              </a:ext>
            </a:extLst>
          </p:cNvPr>
          <p:cNvSpPr txBox="1">
            <a:spLocks noChangeArrowheads="1"/>
          </p:cNvSpPr>
          <p:nvPr/>
        </p:nvSpPr>
        <p:spPr bwMode="auto">
          <a:xfrm>
            <a:off x="2667000" y="1447801"/>
            <a:ext cx="8001000" cy="47910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746125"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Forms provide a user interface for database 	tables. They are used as the 	primary method of 	entering, editing, and 	displaying data contained 	in database tables</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While you can use the datasheet to perform 	many of the same functions,forms 	present 	information in an organized manner, thus 	enhancing data entry</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Forms are generally layout documents that 	combine graphic objects and table data</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Number Placeholder 3">
            <a:extLst>
              <a:ext uri="{FF2B5EF4-FFF2-40B4-BE49-F238E27FC236}">
                <a16:creationId xmlns:a16="http://schemas.microsoft.com/office/drawing/2014/main" id="{73794D8A-3D4F-60A8-ADDD-CB044DC70A4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6CD45662-5F72-46D7-9093-083410DAA009}" type="slidenum">
              <a:rPr lang="en-US" altLang="en-US" sz="1400" b="0"/>
              <a:pPr/>
              <a:t>20</a:t>
            </a:fld>
            <a:endParaRPr lang="en-US" altLang="en-US" sz="1400" b="0"/>
          </a:p>
        </p:txBody>
      </p:sp>
      <p:sp>
        <p:nvSpPr>
          <p:cNvPr id="20482" name="Text Box 2">
            <a:extLst>
              <a:ext uri="{FF2B5EF4-FFF2-40B4-BE49-F238E27FC236}">
                <a16:creationId xmlns:a16="http://schemas.microsoft.com/office/drawing/2014/main" id="{24CC1263-FB74-E117-FD05-03A01558A638}"/>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Forms</a:t>
            </a:r>
          </a:p>
        </p:txBody>
      </p:sp>
      <p:sp>
        <p:nvSpPr>
          <p:cNvPr id="20483" name="Text Box 3">
            <a:extLst>
              <a:ext uri="{FF2B5EF4-FFF2-40B4-BE49-F238E27FC236}">
                <a16:creationId xmlns:a16="http://schemas.microsoft.com/office/drawing/2014/main" id="{667211CB-633F-87D8-96D0-33E7E8D9B7F8}"/>
              </a:ext>
            </a:extLst>
          </p:cNvPr>
          <p:cNvSpPr txBox="1">
            <a:spLocks noChangeArrowheads="1"/>
          </p:cNvSpPr>
          <p:nvPr/>
        </p:nvSpPr>
        <p:spPr bwMode="auto">
          <a:xfrm>
            <a:off x="2667000" y="1752600"/>
            <a:ext cx="8001000"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Forms are layout documents that use 			special object types, called </a:t>
            </a:r>
            <a:r>
              <a:rPr lang="en-US" altLang="en-US" sz="3200" i="1">
                <a:solidFill>
                  <a:srgbClr val="FF9900"/>
                </a:solidFill>
              </a:rPr>
              <a:t>controls</a:t>
            </a:r>
            <a:r>
              <a:rPr lang="en-US" altLang="en-US" sz="3200">
                <a:solidFill>
                  <a:srgbClr val="339966"/>
                </a:solidFill>
              </a:rPr>
              <a:t>, to 			provide access to table data</a:t>
            </a:r>
          </a:p>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The controls are linked to specific fields in 		the underlying table. The controls allow 			you to modify the display of data and 	perform data entry</a:t>
            </a:r>
            <a:endParaRPr lang="en-US" altLang="en-US" sz="3200">
              <a:solidFill>
                <a:srgbClr val="FF9900"/>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Number Placeholder 3">
            <a:extLst>
              <a:ext uri="{FF2B5EF4-FFF2-40B4-BE49-F238E27FC236}">
                <a16:creationId xmlns:a16="http://schemas.microsoft.com/office/drawing/2014/main" id="{2330E525-7DE7-028A-E319-E89BB0A6B9C8}"/>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4F4D80FE-86DF-4801-8574-05837159D9F6}" type="slidenum">
              <a:rPr lang="en-US" altLang="en-US" sz="1400" b="0"/>
              <a:pPr/>
              <a:t>21</a:t>
            </a:fld>
            <a:endParaRPr lang="en-US" altLang="en-US" sz="1400" b="0"/>
          </a:p>
        </p:txBody>
      </p:sp>
      <p:sp>
        <p:nvSpPr>
          <p:cNvPr id="21506" name="Text Box 2">
            <a:extLst>
              <a:ext uri="{FF2B5EF4-FFF2-40B4-BE49-F238E27FC236}">
                <a16:creationId xmlns:a16="http://schemas.microsoft.com/office/drawing/2014/main" id="{CB5D4876-E45C-6A19-4E3D-E7360BB17B2D}"/>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Forms</a:t>
            </a:r>
          </a:p>
        </p:txBody>
      </p:sp>
      <p:sp>
        <p:nvSpPr>
          <p:cNvPr id="21507" name="Text Box 3">
            <a:extLst>
              <a:ext uri="{FF2B5EF4-FFF2-40B4-BE49-F238E27FC236}">
                <a16:creationId xmlns:a16="http://schemas.microsoft.com/office/drawing/2014/main" id="{610BBAB6-6C5A-62E9-4818-B8BC43D10436}"/>
              </a:ext>
            </a:extLst>
          </p:cNvPr>
          <p:cNvSpPr txBox="1">
            <a:spLocks noChangeArrowheads="1"/>
          </p:cNvSpPr>
          <p:nvPr/>
        </p:nvSpPr>
        <p:spPr bwMode="auto">
          <a:xfrm>
            <a:off x="2667000" y="1752601"/>
            <a:ext cx="8001000" cy="384720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Access supports </a:t>
            </a:r>
            <a:r>
              <a:rPr lang="en-US" altLang="en-US" sz="3200" i="1">
                <a:solidFill>
                  <a:srgbClr val="FF9900"/>
                </a:solidFill>
              </a:rPr>
              <a:t>three</a:t>
            </a:r>
            <a:r>
              <a:rPr lang="en-US" altLang="en-US" sz="3200">
                <a:solidFill>
                  <a:srgbClr val="339966"/>
                </a:solidFill>
              </a:rPr>
              <a:t> primary views for 	working with forms:</a:t>
            </a:r>
          </a:p>
          <a:p>
            <a:pPr lvl="1" algn="l" rtl="0" eaLnBrk="1" hangingPunct="1">
              <a:spcBef>
                <a:spcPct val="50000"/>
              </a:spcBef>
              <a:buClr>
                <a:srgbClr val="006699"/>
              </a:buClr>
              <a:buFont typeface="Wingdings" panose="05000000000000000000" pitchFamily="2" charset="2"/>
              <a:buChar char="v"/>
            </a:pPr>
            <a:r>
              <a:rPr lang="en-US" altLang="en-US" sz="2400" i="1">
                <a:solidFill>
                  <a:srgbClr val="FF9900"/>
                </a:solidFill>
              </a:rPr>
              <a:t> Form Design View</a:t>
            </a:r>
            <a:r>
              <a:rPr lang="en-US" altLang="en-US" sz="2400">
                <a:solidFill>
                  <a:srgbClr val="339966"/>
                </a:solidFill>
              </a:rPr>
              <a:t>, where the controls and layout can 	be modified, but the table data is not displayed</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t>
            </a:r>
            <a:r>
              <a:rPr lang="en-US" altLang="en-US" sz="2400" i="1">
                <a:solidFill>
                  <a:srgbClr val="FF9900"/>
                </a:solidFill>
              </a:rPr>
              <a:t>Form View</a:t>
            </a:r>
            <a:r>
              <a:rPr lang="en-US" altLang="en-US" sz="2400">
                <a:solidFill>
                  <a:srgbClr val="339966"/>
                </a:solidFill>
              </a:rPr>
              <a:t>, where controls linked to table fields 	display the field’s value for the current record</a:t>
            </a:r>
          </a:p>
          <a:p>
            <a:pPr lvl="1" algn="l" rtl="0" eaLnBrk="1" hangingPunct="1">
              <a:spcBef>
                <a:spcPct val="50000"/>
              </a:spcBef>
              <a:buClr>
                <a:srgbClr val="006699"/>
              </a:buClr>
              <a:buFont typeface="Wingdings" panose="05000000000000000000" pitchFamily="2" charset="2"/>
              <a:buChar char="v"/>
            </a:pPr>
            <a:r>
              <a:rPr lang="en-US" altLang="en-US" sz="2400">
                <a:solidFill>
                  <a:srgbClr val="FF9900"/>
                </a:solidFill>
              </a:rPr>
              <a:t> </a:t>
            </a:r>
            <a:r>
              <a:rPr lang="en-US" altLang="en-US" sz="2400" i="1">
                <a:solidFill>
                  <a:srgbClr val="FF9900"/>
                </a:solidFill>
              </a:rPr>
              <a:t>Datasheet View</a:t>
            </a:r>
            <a:r>
              <a:rPr lang="en-US" altLang="en-US" sz="2400">
                <a:solidFill>
                  <a:srgbClr val="339966"/>
                </a:solidFill>
              </a:rPr>
              <a:t>, where you can work directly with the 	table used by the form</a:t>
            </a:r>
            <a:endParaRPr lang="en-US" altLang="en-US" sz="2400">
              <a:solidFill>
                <a:srgbClr val="FF9900"/>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Number Placeholder 3">
            <a:extLst>
              <a:ext uri="{FF2B5EF4-FFF2-40B4-BE49-F238E27FC236}">
                <a16:creationId xmlns:a16="http://schemas.microsoft.com/office/drawing/2014/main" id="{A95C0989-628D-8FE1-E3E7-EBEFF6DE7011}"/>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48B0CE7E-8393-4D16-AC73-E2B480B6D08E}" type="slidenum">
              <a:rPr lang="en-US" altLang="en-US" sz="1400" b="0"/>
              <a:pPr/>
              <a:t>22</a:t>
            </a:fld>
            <a:endParaRPr lang="en-US" altLang="en-US" sz="1400" b="0"/>
          </a:p>
        </p:txBody>
      </p:sp>
      <p:sp>
        <p:nvSpPr>
          <p:cNvPr id="22530" name="Text Box 2">
            <a:extLst>
              <a:ext uri="{FF2B5EF4-FFF2-40B4-BE49-F238E27FC236}">
                <a16:creationId xmlns:a16="http://schemas.microsoft.com/office/drawing/2014/main" id="{172C7536-A021-6448-6E6F-CF878F76222C}"/>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Forms</a:t>
            </a:r>
          </a:p>
        </p:txBody>
      </p:sp>
      <p:sp>
        <p:nvSpPr>
          <p:cNvPr id="22531" name="Text Box 3">
            <a:extLst>
              <a:ext uri="{FF2B5EF4-FFF2-40B4-BE49-F238E27FC236}">
                <a16:creationId xmlns:a16="http://schemas.microsoft.com/office/drawing/2014/main" id="{B881EBF2-8B96-554F-743F-E9D0BDEABD68}"/>
              </a:ext>
            </a:extLst>
          </p:cNvPr>
          <p:cNvSpPr txBox="1">
            <a:spLocks noChangeArrowheads="1"/>
          </p:cNvSpPr>
          <p:nvPr/>
        </p:nvSpPr>
        <p:spPr bwMode="auto">
          <a:xfrm>
            <a:off x="2667000" y="1066801"/>
            <a:ext cx="8001000" cy="52937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746125"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Use a Form Wizard</a:t>
            </a:r>
          </a:p>
          <a:p>
            <a:pPr lvl="1" algn="l" rtl="0" eaLnBrk="1" hangingPunct="1">
              <a:spcBef>
                <a:spcPct val="50000"/>
              </a:spcBef>
              <a:buClr>
                <a:srgbClr val="006699"/>
              </a:buClr>
              <a:buFont typeface="Wingdings" panose="05000000000000000000" pitchFamily="2" charset="2"/>
              <a:buChar char="v"/>
            </a:pPr>
            <a:r>
              <a:rPr lang="en-US" altLang="en-US" sz="2400">
                <a:solidFill>
                  <a:srgbClr val="FF9900"/>
                </a:solidFill>
              </a:rPr>
              <a:t> </a:t>
            </a:r>
            <a:r>
              <a:rPr lang="en-US" altLang="en-US" sz="2000">
                <a:solidFill>
                  <a:srgbClr val="339966"/>
                </a:solidFill>
              </a:rPr>
              <a:t>The Form Wizard can assist you in constructing basic form 	layouts. Instead of constructing a form manually, you can use the 	Form Wizard to quickly produce a basic form layout</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The Form Wizard prompts you for necessary information to 	construct a form according to one of several predefined layout 	types. After answering each question, you can advance to the 	next window or return to previous windows to select different 	options</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The Form Wizard allows you to define the underlying table(s), 	field inclusion, and basic layout schemes. You can quickly create 	and link controls to an underlying table(s)</a:t>
            </a:r>
          </a:p>
          <a:p>
            <a:pPr lvl="1" algn="l" rtl="0" eaLnBrk="1" hangingPunct="1">
              <a:spcBef>
                <a:spcPct val="50000"/>
              </a:spcBef>
              <a:buClr>
                <a:srgbClr val="006699"/>
              </a:buClr>
              <a:buFont typeface="Wingdings" panose="05000000000000000000" pitchFamily="2" charset="2"/>
              <a:buChar char="v"/>
            </a:pPr>
            <a:r>
              <a:rPr lang="en-US" altLang="en-US" sz="2000">
                <a:solidFill>
                  <a:srgbClr val="339966"/>
                </a:solidFill>
              </a:rPr>
              <a:t>  If necessary, you can later customize the form in </a:t>
            </a:r>
            <a:r>
              <a:rPr lang="en-US" altLang="en-US" sz="2000" i="1">
                <a:solidFill>
                  <a:srgbClr val="FF9900"/>
                </a:solidFill>
              </a:rPr>
              <a:t>Form Design 	View</a:t>
            </a:r>
            <a:endParaRPr lang="en-US" altLang="en-US" sz="2000">
              <a:solidFill>
                <a:srgbClr val="339966"/>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Number Placeholder 3">
            <a:extLst>
              <a:ext uri="{FF2B5EF4-FFF2-40B4-BE49-F238E27FC236}">
                <a16:creationId xmlns:a16="http://schemas.microsoft.com/office/drawing/2014/main" id="{F84EB3AE-9EA0-C5F2-900A-3712D4FC725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CCA4E8DA-03C5-46CD-8948-EC26B2BEF2C7}" type="slidenum">
              <a:rPr lang="en-US" altLang="en-US" sz="1400" b="0"/>
              <a:pPr/>
              <a:t>23</a:t>
            </a:fld>
            <a:endParaRPr lang="en-US" altLang="en-US" sz="1400" b="0"/>
          </a:p>
        </p:txBody>
      </p:sp>
      <p:sp>
        <p:nvSpPr>
          <p:cNvPr id="23554" name="Text Box 2">
            <a:extLst>
              <a:ext uri="{FF2B5EF4-FFF2-40B4-BE49-F238E27FC236}">
                <a16:creationId xmlns:a16="http://schemas.microsoft.com/office/drawing/2014/main" id="{35B874ED-50EC-2D12-14B0-80E452A95FA3}"/>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Forms</a:t>
            </a:r>
          </a:p>
        </p:txBody>
      </p:sp>
      <p:sp>
        <p:nvSpPr>
          <p:cNvPr id="23555" name="Text Box 3">
            <a:extLst>
              <a:ext uri="{FF2B5EF4-FFF2-40B4-BE49-F238E27FC236}">
                <a16:creationId xmlns:a16="http://schemas.microsoft.com/office/drawing/2014/main" id="{DF9B6694-9A04-F742-57A3-DEB0B220AD87}"/>
              </a:ext>
            </a:extLst>
          </p:cNvPr>
          <p:cNvSpPr txBox="1">
            <a:spLocks noChangeArrowheads="1"/>
          </p:cNvSpPr>
          <p:nvPr/>
        </p:nvSpPr>
        <p:spPr bwMode="auto">
          <a:xfrm>
            <a:off x="2667000" y="914401"/>
            <a:ext cx="8001000" cy="68056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Design a Form</a:t>
            </a:r>
          </a:p>
          <a:p>
            <a:pPr lvl="1" algn="l" rtl="0" eaLnBrk="1" hangingPunct="1">
              <a:lnSpc>
                <a:spcPct val="80000"/>
              </a:lnSpc>
              <a:spcBef>
                <a:spcPct val="50000"/>
              </a:spcBef>
              <a:buClr>
                <a:srgbClr val="006699"/>
              </a:buClr>
              <a:buFont typeface="Wingdings" panose="05000000000000000000" pitchFamily="2" charset="2"/>
              <a:buChar char="v"/>
            </a:pPr>
            <a:r>
              <a:rPr lang="en-US" altLang="en-US" sz="2400">
                <a:solidFill>
                  <a:srgbClr val="FF9900"/>
                </a:solidFill>
              </a:rPr>
              <a:t> </a:t>
            </a:r>
            <a:r>
              <a:rPr lang="en-US" altLang="en-US" sz="2400">
                <a:solidFill>
                  <a:srgbClr val="339966"/>
                </a:solidFill>
              </a:rPr>
              <a:t>Constructing a layout manually allows you to create 	more specialized forms</a:t>
            </a:r>
          </a:p>
          <a:p>
            <a:pPr lvl="1" algn="l" rtl="0" eaLnBrk="1" hangingPunct="1">
              <a:lnSpc>
                <a:spcPct val="80000"/>
              </a:lnSpc>
              <a:spcBef>
                <a:spcPct val="50000"/>
              </a:spcBef>
              <a:buClr>
                <a:srgbClr val="006699"/>
              </a:buClr>
              <a:buFont typeface="Wingdings" panose="05000000000000000000" pitchFamily="2" charset="2"/>
              <a:buChar char="v"/>
            </a:pPr>
            <a:r>
              <a:rPr lang="en-US" altLang="en-US" sz="2400">
                <a:solidFill>
                  <a:srgbClr val="339966"/>
                </a:solidFill>
              </a:rPr>
              <a:t> Creating or editing a form manually can be performed 	using the </a:t>
            </a:r>
            <a:r>
              <a:rPr lang="en-US" altLang="en-US" sz="2400" i="1">
                <a:solidFill>
                  <a:srgbClr val="FF9900"/>
                </a:solidFill>
              </a:rPr>
              <a:t>Form Design View</a:t>
            </a:r>
            <a:endParaRPr lang="en-US" altLang="en-US" sz="2400" i="1">
              <a:solidFill>
                <a:srgbClr val="339966"/>
              </a:solidFill>
            </a:endParaRPr>
          </a:p>
          <a:p>
            <a:pPr lvl="1" algn="l" rtl="0" eaLnBrk="1" hangingPunct="1">
              <a:lnSpc>
                <a:spcPct val="80000"/>
              </a:lnSpc>
              <a:spcBef>
                <a:spcPct val="50000"/>
              </a:spcBef>
              <a:buClr>
                <a:srgbClr val="006699"/>
              </a:buClr>
              <a:buFont typeface="Wingdings" panose="05000000000000000000" pitchFamily="2" charset="2"/>
              <a:buChar char="v"/>
            </a:pPr>
            <a:r>
              <a:rPr lang="en-US" altLang="en-US" sz="2400" i="1">
                <a:solidFill>
                  <a:srgbClr val="339966"/>
                </a:solidFill>
              </a:rPr>
              <a:t> </a:t>
            </a:r>
            <a:r>
              <a:rPr lang="en-US" altLang="en-US" sz="2400">
                <a:solidFill>
                  <a:srgbClr val="339966"/>
                </a:solidFill>
              </a:rPr>
              <a:t>There are</a:t>
            </a:r>
            <a:r>
              <a:rPr lang="en-US" altLang="en-US" sz="2400" i="1">
                <a:solidFill>
                  <a:srgbClr val="339966"/>
                </a:solidFill>
              </a:rPr>
              <a:t> </a:t>
            </a:r>
            <a:r>
              <a:rPr lang="en-US" altLang="en-US" sz="2400" i="1">
                <a:solidFill>
                  <a:srgbClr val="FF9900"/>
                </a:solidFill>
              </a:rPr>
              <a:t>four</a:t>
            </a:r>
            <a:r>
              <a:rPr lang="en-US" altLang="en-US" sz="2400">
                <a:solidFill>
                  <a:srgbClr val="339966"/>
                </a:solidFill>
              </a:rPr>
              <a:t> design features in the </a:t>
            </a:r>
            <a:r>
              <a:rPr lang="en-US" altLang="en-US" sz="2400" i="1">
                <a:solidFill>
                  <a:srgbClr val="FF9900"/>
                </a:solidFill>
              </a:rPr>
              <a:t>Form Design 	View</a:t>
            </a:r>
            <a:r>
              <a:rPr lang="en-US" altLang="en-US" sz="2400">
                <a:solidFill>
                  <a:srgbClr val="339966"/>
                </a:solidFill>
              </a:rPr>
              <a:t>:</a:t>
            </a:r>
          </a:p>
          <a:p>
            <a:pPr lvl="2" algn="l" rtl="0" eaLnBrk="1" hangingPunct="1">
              <a:lnSpc>
                <a:spcPct val="80000"/>
              </a:lnSpc>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Field List Dialog Box</a:t>
            </a:r>
            <a:r>
              <a:rPr lang="en-US" altLang="en-US" sz="2000">
                <a:solidFill>
                  <a:srgbClr val="339966"/>
                </a:solidFill>
              </a:rPr>
              <a:t>: contains a list of fields supported by 	the form underlying database table(s). Drag a field to the 	form area to instantly create label and text-box controls for 	that field</a:t>
            </a:r>
          </a:p>
          <a:p>
            <a:pPr lvl="2" algn="l" rtl="0" eaLnBrk="1" hangingPunct="1">
              <a:lnSpc>
                <a:spcPct val="80000"/>
              </a:lnSpc>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Property Sheet</a:t>
            </a:r>
            <a:r>
              <a:rPr lang="en-US" altLang="en-US" sz="2000">
                <a:solidFill>
                  <a:srgbClr val="339966"/>
                </a:solidFill>
              </a:rPr>
              <a:t>: list properties of the controls on the form and 	allows you to modify them</a:t>
            </a:r>
          </a:p>
          <a:p>
            <a:pPr lvl="2" algn="l" rtl="0" eaLnBrk="1" hangingPunct="1">
              <a:lnSpc>
                <a:spcPct val="80000"/>
              </a:lnSpc>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Palette</a:t>
            </a:r>
            <a:r>
              <a:rPr lang="en-US" altLang="en-US" sz="2000">
                <a:solidFill>
                  <a:srgbClr val="339966"/>
                </a:solidFill>
              </a:rPr>
              <a:t>: contains buttons to control the appearance and 	colors of forms and objects</a:t>
            </a:r>
          </a:p>
          <a:p>
            <a:pPr lvl="2" algn="l" rtl="0" eaLnBrk="1" hangingPunct="1">
              <a:lnSpc>
                <a:spcPct val="80000"/>
              </a:lnSpc>
              <a:spcBef>
                <a:spcPct val="50000"/>
              </a:spcBef>
              <a:buClr>
                <a:srgbClr val="006699"/>
              </a:buClr>
              <a:buFont typeface="Wingdings" panose="05000000000000000000" pitchFamily="2" charset="2"/>
              <a:buChar char="Ø"/>
            </a:pPr>
            <a:r>
              <a:rPr lang="en-US" altLang="en-US" sz="2000">
                <a:solidFill>
                  <a:srgbClr val="339966"/>
                </a:solidFill>
              </a:rPr>
              <a:t> </a:t>
            </a:r>
            <a:r>
              <a:rPr lang="en-US" altLang="en-US" sz="2000" i="1">
                <a:solidFill>
                  <a:srgbClr val="FF9900"/>
                </a:solidFill>
              </a:rPr>
              <a:t>Toolbox</a:t>
            </a:r>
            <a:r>
              <a:rPr lang="en-US" altLang="en-US" sz="2000">
                <a:solidFill>
                  <a:srgbClr val="339966"/>
                </a:solidFill>
              </a:rPr>
              <a:t>: contains tools to help you insert controls on the 	form layout</a:t>
            </a:r>
          </a:p>
          <a:p>
            <a:pPr lvl="2" algn="l" rtl="0" eaLnBrk="1" hangingPunct="1">
              <a:lnSpc>
                <a:spcPct val="80000"/>
              </a:lnSpc>
              <a:spcBef>
                <a:spcPct val="50000"/>
              </a:spcBef>
              <a:buClr>
                <a:srgbClr val="006699"/>
              </a:buClr>
              <a:buFont typeface="Wingdings" panose="05000000000000000000" pitchFamily="2" charset="2"/>
              <a:buChar char="v"/>
            </a:pPr>
            <a:endParaRPr lang="en-US" altLang="en-US" sz="2000">
              <a:solidFill>
                <a:srgbClr val="339966"/>
              </a:solidFill>
            </a:endParaRPr>
          </a:p>
          <a:p>
            <a:pPr lvl="2" algn="l" rtl="0" eaLnBrk="1" hangingPunct="1">
              <a:lnSpc>
                <a:spcPct val="80000"/>
              </a:lnSpc>
              <a:spcBef>
                <a:spcPct val="50000"/>
              </a:spcBef>
              <a:buClr>
                <a:srgbClr val="006699"/>
              </a:buClr>
              <a:buFont typeface="Wingdings" panose="05000000000000000000" pitchFamily="2" charset="2"/>
              <a:buChar char="v"/>
            </a:pPr>
            <a:endParaRPr lang="en-US" altLang="en-US" sz="2400" i="1">
              <a:solidFill>
                <a:srgbClr val="FF9900"/>
              </a:solidFill>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Number Placeholder 3">
            <a:extLst>
              <a:ext uri="{FF2B5EF4-FFF2-40B4-BE49-F238E27FC236}">
                <a16:creationId xmlns:a16="http://schemas.microsoft.com/office/drawing/2014/main" id="{67FA6C0A-7556-EA3A-D1D5-188A2E21CE24}"/>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07515C4C-2420-4C2E-B349-0F5334772A4E}" type="slidenum">
              <a:rPr lang="en-US" altLang="en-US" sz="1400" b="0"/>
              <a:pPr/>
              <a:t>24</a:t>
            </a:fld>
            <a:endParaRPr lang="en-US" altLang="en-US" sz="1400" b="0"/>
          </a:p>
        </p:txBody>
      </p:sp>
      <p:sp>
        <p:nvSpPr>
          <p:cNvPr id="24578" name="Text Box 2">
            <a:extLst>
              <a:ext uri="{FF2B5EF4-FFF2-40B4-BE49-F238E27FC236}">
                <a16:creationId xmlns:a16="http://schemas.microsoft.com/office/drawing/2014/main" id="{8B104816-6BC9-16C3-1D23-908A56234B06}"/>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Forms</a:t>
            </a:r>
          </a:p>
        </p:txBody>
      </p:sp>
      <p:sp>
        <p:nvSpPr>
          <p:cNvPr id="24579" name="Text Box 3">
            <a:extLst>
              <a:ext uri="{FF2B5EF4-FFF2-40B4-BE49-F238E27FC236}">
                <a16:creationId xmlns:a16="http://schemas.microsoft.com/office/drawing/2014/main" id="{A3F6AF83-518C-303E-E2A3-59BCE39C0A05}"/>
              </a:ext>
            </a:extLst>
          </p:cNvPr>
          <p:cNvSpPr txBox="1">
            <a:spLocks noChangeArrowheads="1"/>
          </p:cNvSpPr>
          <p:nvPr/>
        </p:nvSpPr>
        <p:spPr bwMode="auto">
          <a:xfrm>
            <a:off x="2667000" y="1219200"/>
            <a:ext cx="8001000" cy="44627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Design a Form</a:t>
            </a:r>
          </a:p>
          <a:p>
            <a:pPr lvl="1" algn="l" rtl="0" eaLnBrk="1" hangingPunct="1">
              <a:spcBef>
                <a:spcPct val="50000"/>
              </a:spcBef>
              <a:buClr>
                <a:srgbClr val="006699"/>
              </a:buClr>
              <a:buFont typeface="Wingdings" panose="05000000000000000000" pitchFamily="2" charset="2"/>
              <a:buChar char="v"/>
            </a:pPr>
            <a:r>
              <a:rPr lang="en-US" altLang="en-US" sz="2400">
                <a:solidFill>
                  <a:srgbClr val="FF9900"/>
                </a:solidFill>
              </a:rPr>
              <a:t> </a:t>
            </a:r>
            <a:r>
              <a:rPr lang="en-US" altLang="en-US" sz="2400">
                <a:solidFill>
                  <a:srgbClr val="339966"/>
                </a:solidFill>
              </a:rPr>
              <a:t>The form area (appearing as a grid) can be divided 	into several sections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The form supports only a </a:t>
            </a:r>
            <a:r>
              <a:rPr lang="en-US" altLang="en-US" sz="2400" i="1">
                <a:solidFill>
                  <a:srgbClr val="FF9900"/>
                </a:solidFill>
              </a:rPr>
              <a:t>Detail</a:t>
            </a:r>
            <a:r>
              <a:rPr lang="en-US" altLang="en-US" sz="2400">
                <a:solidFill>
                  <a:srgbClr val="339966"/>
                </a:solidFill>
              </a:rPr>
              <a:t> section by default, 	which is the main body of the form. Controls linked to 	field in this section change every time the form 	displays a new record</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The </a:t>
            </a:r>
            <a:r>
              <a:rPr lang="en-US" altLang="en-US" sz="2400" i="1">
                <a:solidFill>
                  <a:srgbClr val="FF9900"/>
                </a:solidFill>
              </a:rPr>
              <a:t>Footer </a:t>
            </a:r>
            <a:r>
              <a:rPr lang="en-US" altLang="en-US" sz="2400">
                <a:solidFill>
                  <a:srgbClr val="339966"/>
                </a:solidFill>
              </a:rPr>
              <a:t>and </a:t>
            </a:r>
            <a:r>
              <a:rPr lang="en-US" altLang="en-US" sz="2400" i="1">
                <a:solidFill>
                  <a:srgbClr val="FF9900"/>
                </a:solidFill>
              </a:rPr>
              <a:t>Header </a:t>
            </a:r>
            <a:r>
              <a:rPr lang="en-US" altLang="en-US" sz="2400">
                <a:solidFill>
                  <a:srgbClr val="339966"/>
                </a:solidFill>
              </a:rPr>
              <a:t>sections permit you to create 	controls that are not dependent on the current record, 	such as </a:t>
            </a:r>
            <a:r>
              <a:rPr lang="en-US" altLang="en-US" sz="2400" i="1">
                <a:solidFill>
                  <a:srgbClr val="FF9900"/>
                </a:solidFill>
              </a:rPr>
              <a:t>title header</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Number Placeholder 3">
            <a:extLst>
              <a:ext uri="{FF2B5EF4-FFF2-40B4-BE49-F238E27FC236}">
                <a16:creationId xmlns:a16="http://schemas.microsoft.com/office/drawing/2014/main" id="{34BDF953-6CE8-3AD1-CA7A-12CAD278FC33}"/>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E5172146-9AE5-4731-8B7C-38ED195804B2}" type="slidenum">
              <a:rPr lang="en-US" altLang="en-US" sz="1400" b="0"/>
              <a:pPr/>
              <a:t>25</a:t>
            </a:fld>
            <a:endParaRPr lang="en-US" altLang="en-US" sz="1400" b="0"/>
          </a:p>
        </p:txBody>
      </p:sp>
      <p:sp>
        <p:nvSpPr>
          <p:cNvPr id="25602" name="Text Box 2">
            <a:extLst>
              <a:ext uri="{FF2B5EF4-FFF2-40B4-BE49-F238E27FC236}">
                <a16:creationId xmlns:a16="http://schemas.microsoft.com/office/drawing/2014/main" id="{4F6C63C7-9A87-1D05-EDD1-38A43AA2AB8A}"/>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25603" name="Text Box 3">
            <a:extLst>
              <a:ext uri="{FF2B5EF4-FFF2-40B4-BE49-F238E27FC236}">
                <a16:creationId xmlns:a16="http://schemas.microsoft.com/office/drawing/2014/main" id="{5F37D1B0-EEBF-B445-3538-D8C7FE768723}"/>
              </a:ext>
            </a:extLst>
          </p:cNvPr>
          <p:cNvSpPr txBox="1">
            <a:spLocks noChangeArrowheads="1"/>
          </p:cNvSpPr>
          <p:nvPr/>
        </p:nvSpPr>
        <p:spPr bwMode="auto">
          <a:xfrm>
            <a:off x="2667000" y="1008064"/>
            <a:ext cx="8001000" cy="5654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Access uses a query to extract information from a 	database table. You construct a query using a 	</a:t>
            </a:r>
            <a:r>
              <a:rPr lang="en-US" altLang="en-US" sz="2800" i="1">
                <a:solidFill>
                  <a:srgbClr val="FF9900"/>
                </a:solidFill>
              </a:rPr>
              <a:t>design grid</a:t>
            </a:r>
          </a:p>
          <a:p>
            <a:pPr algn="l" rtl="0" eaLnBrk="1" hangingPunct="1">
              <a:spcBef>
                <a:spcPct val="50000"/>
              </a:spcBef>
              <a:buClr>
                <a:srgbClr val="006699"/>
              </a:buClr>
              <a:buFont typeface="Wingdings" panose="05000000000000000000" pitchFamily="2" charset="2"/>
              <a:buChar char="§"/>
            </a:pPr>
            <a:r>
              <a:rPr lang="en-US" altLang="en-US" sz="2800" i="1">
                <a:solidFill>
                  <a:srgbClr val="FF9900"/>
                </a:solidFill>
              </a:rPr>
              <a:t> </a:t>
            </a:r>
            <a:r>
              <a:rPr lang="en-US" altLang="en-US" sz="2800">
                <a:solidFill>
                  <a:srgbClr val="339966"/>
                </a:solidFill>
              </a:rPr>
              <a:t>Queries are designed and executed from the 	</a:t>
            </a:r>
            <a:r>
              <a:rPr lang="en-US" altLang="en-US" sz="2800" i="1">
                <a:solidFill>
                  <a:srgbClr val="FF9900"/>
                </a:solidFill>
              </a:rPr>
              <a:t>Query</a:t>
            </a:r>
            <a:r>
              <a:rPr lang="en-US" altLang="en-US" sz="2800">
                <a:solidFill>
                  <a:srgbClr val="339966"/>
                </a:solidFill>
              </a:rPr>
              <a:t> window. The window consists of two 	panes:</a:t>
            </a:r>
          </a:p>
          <a:p>
            <a:pPr lvl="1" algn="l" rtl="0" eaLnBrk="1" hangingPunct="1">
              <a:spcBef>
                <a:spcPct val="50000"/>
              </a:spcBef>
              <a:buClr>
                <a:srgbClr val="006699"/>
              </a:buClr>
              <a:buFont typeface="Wingdings" panose="05000000000000000000" pitchFamily="2" charset="2"/>
              <a:buChar char="v"/>
            </a:pPr>
            <a:r>
              <a:rPr lang="en-US" altLang="en-US" sz="2400" i="1">
                <a:solidFill>
                  <a:srgbClr val="FF9900"/>
                </a:solidFill>
              </a:rPr>
              <a:t> </a:t>
            </a:r>
            <a:r>
              <a:rPr lang="en-US" altLang="en-US" sz="2200" i="1">
                <a:solidFill>
                  <a:srgbClr val="FF9900"/>
                </a:solidFill>
              </a:rPr>
              <a:t>Top pane</a:t>
            </a:r>
            <a:r>
              <a:rPr lang="en-US" altLang="en-US" sz="2200">
                <a:solidFill>
                  <a:srgbClr val="339966"/>
                </a:solidFill>
              </a:rPr>
              <a:t>: displays the field-list boxes and any 	relationships or links between tables</a:t>
            </a:r>
          </a:p>
          <a:p>
            <a:pPr lvl="1" algn="l" rtl="0" eaLnBrk="1" hangingPunct="1">
              <a:spcBef>
                <a:spcPct val="50000"/>
              </a:spcBef>
              <a:buClr>
                <a:srgbClr val="006699"/>
              </a:buClr>
              <a:buFont typeface="Wingdings" panose="05000000000000000000" pitchFamily="2" charset="2"/>
              <a:buChar char="v"/>
            </a:pPr>
            <a:r>
              <a:rPr lang="en-US" altLang="en-US" sz="2200">
                <a:solidFill>
                  <a:srgbClr val="339966"/>
                </a:solidFill>
              </a:rPr>
              <a:t> </a:t>
            </a:r>
            <a:r>
              <a:rPr lang="en-US" altLang="en-US" sz="2200" i="1">
                <a:solidFill>
                  <a:srgbClr val="FF9900"/>
                </a:solidFill>
              </a:rPr>
              <a:t>Lower pane</a:t>
            </a:r>
            <a:r>
              <a:rPr lang="en-US" altLang="en-US" sz="2200">
                <a:solidFill>
                  <a:srgbClr val="339966"/>
                </a:solidFill>
              </a:rPr>
              <a:t>: contains the design grid and is used to specify 	the fields, sort order, and search criteria. Search criteria 	must be specified within the column of the field the criteria 	will test. Query criteria can be string, numbers or a range 	of values</a:t>
            </a:r>
            <a:endParaRPr lang="en-US" altLang="en-US" sz="2200">
              <a:solidFill>
                <a:srgbClr val="FF9900"/>
              </a:solidFill>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Number Placeholder 3">
            <a:extLst>
              <a:ext uri="{FF2B5EF4-FFF2-40B4-BE49-F238E27FC236}">
                <a16:creationId xmlns:a16="http://schemas.microsoft.com/office/drawing/2014/main" id="{151A48DF-2500-106D-25FC-4A70A407677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8EF74DF2-ADE2-4AA4-8EF4-A4D850A85054}" type="slidenum">
              <a:rPr lang="en-US" altLang="en-US" sz="1400" b="0"/>
              <a:pPr/>
              <a:t>26</a:t>
            </a:fld>
            <a:endParaRPr lang="en-US" altLang="en-US" sz="1400" b="0"/>
          </a:p>
        </p:txBody>
      </p:sp>
      <p:sp>
        <p:nvSpPr>
          <p:cNvPr id="26626" name="Text Box 2">
            <a:extLst>
              <a:ext uri="{FF2B5EF4-FFF2-40B4-BE49-F238E27FC236}">
                <a16:creationId xmlns:a16="http://schemas.microsoft.com/office/drawing/2014/main" id="{2D8AB1B1-6F53-1FD4-7949-C49F103746AE}"/>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26627" name="Text Box 3">
            <a:extLst>
              <a:ext uri="{FF2B5EF4-FFF2-40B4-BE49-F238E27FC236}">
                <a16:creationId xmlns:a16="http://schemas.microsoft.com/office/drawing/2014/main" id="{11F96EEB-41DB-A554-9DCF-EFE16BBA35F4}"/>
              </a:ext>
            </a:extLst>
          </p:cNvPr>
          <p:cNvSpPr txBox="1">
            <a:spLocks noChangeArrowheads="1"/>
          </p:cNvSpPr>
          <p:nvPr/>
        </p:nvSpPr>
        <p:spPr bwMode="auto">
          <a:xfrm>
            <a:off x="2667000" y="1008064"/>
            <a:ext cx="8001000" cy="59197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Access displays the results of a query in a layout 	called a </a:t>
            </a:r>
            <a:r>
              <a:rPr lang="en-US" altLang="en-US" sz="2800" i="1">
                <a:solidFill>
                  <a:srgbClr val="FF9900"/>
                </a:solidFill>
              </a:rPr>
              <a:t>dynaset</a:t>
            </a:r>
            <a:r>
              <a:rPr lang="en-US" altLang="en-US" sz="2800">
                <a:solidFill>
                  <a:srgbClr val="339966"/>
                </a:solidFill>
              </a:rPr>
              <a:t>, which is a temporary list of 	records that match the current query.</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Dynasets are linked to the tables used to create 	them. If you change the value of a field in a 	dynaset, the corresponding field in the underlying 	table is changed.</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As the data in a dynaset’s base table change, so 	does the dynaset</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You can save the query and its specifications, but 	you cannot directly save a dynaset as a database 	table</a:t>
            </a:r>
            <a:endParaRPr lang="en-US" altLang="en-US" sz="2200">
              <a:solidFill>
                <a:srgbClr val="FF9900"/>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Number Placeholder 3">
            <a:extLst>
              <a:ext uri="{FF2B5EF4-FFF2-40B4-BE49-F238E27FC236}">
                <a16:creationId xmlns:a16="http://schemas.microsoft.com/office/drawing/2014/main" id="{C2E249B9-7801-8640-BA20-67EFE7EF07C3}"/>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58B5F649-72C2-4111-B8F1-3FC31E9424FB}" type="slidenum">
              <a:rPr lang="en-US" altLang="en-US" sz="1400" b="0"/>
              <a:pPr/>
              <a:t>27</a:t>
            </a:fld>
            <a:endParaRPr lang="en-US" altLang="en-US" sz="1400" b="0"/>
          </a:p>
        </p:txBody>
      </p:sp>
      <p:sp>
        <p:nvSpPr>
          <p:cNvPr id="27650" name="Text Box 2">
            <a:extLst>
              <a:ext uri="{FF2B5EF4-FFF2-40B4-BE49-F238E27FC236}">
                <a16:creationId xmlns:a16="http://schemas.microsoft.com/office/drawing/2014/main" id="{F2D19D5F-4E84-F94A-FAB1-5695A688AB7B}"/>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27651" name="Text Box 3">
            <a:extLst>
              <a:ext uri="{FF2B5EF4-FFF2-40B4-BE49-F238E27FC236}">
                <a16:creationId xmlns:a16="http://schemas.microsoft.com/office/drawing/2014/main" id="{A78854B4-5609-B9A2-9368-327BCC31AECF}"/>
              </a:ext>
            </a:extLst>
          </p:cNvPr>
          <p:cNvSpPr txBox="1">
            <a:spLocks noChangeArrowheads="1"/>
          </p:cNvSpPr>
          <p:nvPr/>
        </p:nvSpPr>
        <p:spPr bwMode="auto">
          <a:xfrm>
            <a:off x="2667000" y="1008063"/>
            <a:ext cx="8001000" cy="56446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Sort Data</a:t>
            </a:r>
            <a:endParaRPr lang="en-US" altLang="en-US" sz="2400">
              <a:solidFill>
                <a:srgbClr val="339966"/>
              </a:solidFill>
            </a:endParaRPr>
          </a:p>
          <a:p>
            <a:pPr lvl="1" algn="l" rtl="0" eaLnBrk="1" hangingPunct="1">
              <a:lnSpc>
                <a:spcPct val="90000"/>
              </a:lnSpc>
              <a:spcBef>
                <a:spcPct val="50000"/>
              </a:spcBef>
              <a:buClr>
                <a:srgbClr val="006699"/>
              </a:buClr>
              <a:buFont typeface="Wingdings" panose="05000000000000000000" pitchFamily="2" charset="2"/>
              <a:buChar char="v"/>
            </a:pPr>
            <a:r>
              <a:rPr lang="en-US" altLang="en-US" sz="2400">
                <a:solidFill>
                  <a:srgbClr val="339966"/>
                </a:solidFill>
              </a:rPr>
              <a:t> Access does not sort the records it displays by default. 	The records are displayed in the order found</a:t>
            </a:r>
          </a:p>
          <a:p>
            <a:pPr lvl="1" algn="l" rtl="0" eaLnBrk="1" hangingPunct="1">
              <a:lnSpc>
                <a:spcPct val="90000"/>
              </a:lnSpc>
              <a:spcBef>
                <a:spcPct val="50000"/>
              </a:spcBef>
              <a:buClr>
                <a:srgbClr val="006699"/>
              </a:buClr>
              <a:buFont typeface="Wingdings" panose="05000000000000000000" pitchFamily="2" charset="2"/>
              <a:buChar char="v"/>
            </a:pPr>
            <a:r>
              <a:rPr lang="en-US" altLang="en-US" sz="2400">
                <a:solidFill>
                  <a:srgbClr val="339966"/>
                </a:solidFill>
              </a:rPr>
              <a:t> Sorting data presents it in an organized manner. 	Sorted results help identify groups and trends </a:t>
            </a:r>
          </a:p>
          <a:p>
            <a:pPr lvl="1" algn="l" rtl="0" eaLnBrk="1" hangingPunct="1">
              <a:lnSpc>
                <a:spcPct val="90000"/>
              </a:lnSpc>
              <a:spcBef>
                <a:spcPct val="50000"/>
              </a:spcBef>
              <a:buClr>
                <a:srgbClr val="006699"/>
              </a:buClr>
              <a:buFont typeface="Wingdings" panose="05000000000000000000" pitchFamily="2" charset="2"/>
              <a:buChar char="v"/>
            </a:pPr>
            <a:r>
              <a:rPr lang="en-US" altLang="en-US" sz="2400">
                <a:solidFill>
                  <a:srgbClr val="339966"/>
                </a:solidFill>
              </a:rPr>
              <a:t> Although Access permits you to use datasheet-oriented 	sorted controls, the resulting sort remains only while 	the dynaset table is active. If the underlying query is 	re-run, the sort order is lost. You can establish a 	permanent sort order by specifying it in the design 	grid</a:t>
            </a:r>
          </a:p>
          <a:p>
            <a:pPr lvl="1" algn="l" rtl="0" eaLnBrk="1" hangingPunct="1">
              <a:lnSpc>
                <a:spcPct val="90000"/>
              </a:lnSpc>
              <a:spcBef>
                <a:spcPct val="50000"/>
              </a:spcBef>
              <a:buClr>
                <a:srgbClr val="006699"/>
              </a:buClr>
              <a:buFont typeface="Wingdings" panose="05000000000000000000" pitchFamily="2" charset="2"/>
              <a:buChar char="v"/>
            </a:pPr>
            <a:r>
              <a:rPr lang="en-US" altLang="en-US" sz="2400">
                <a:solidFill>
                  <a:srgbClr val="339966"/>
                </a:solidFill>
              </a:rPr>
              <a:t> Each column in the design grid can have a sort order 	to be chosen, permitting you to specify a sort order for 	one or all fields appearing in the resulting dynaset</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Slide Number Placeholder 3">
            <a:extLst>
              <a:ext uri="{FF2B5EF4-FFF2-40B4-BE49-F238E27FC236}">
                <a16:creationId xmlns:a16="http://schemas.microsoft.com/office/drawing/2014/main" id="{50133EEB-0B87-83AA-F1F8-3EA2F1B5B9D6}"/>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07B9A846-B561-4E41-BC55-A2A07E2C8A0D}" type="slidenum">
              <a:rPr lang="en-US" altLang="en-US" sz="1400" b="0"/>
              <a:pPr/>
              <a:t>28</a:t>
            </a:fld>
            <a:endParaRPr lang="en-US" altLang="en-US" sz="1400" b="0"/>
          </a:p>
        </p:txBody>
      </p:sp>
      <p:sp>
        <p:nvSpPr>
          <p:cNvPr id="28674" name="Text Box 2">
            <a:extLst>
              <a:ext uri="{FF2B5EF4-FFF2-40B4-BE49-F238E27FC236}">
                <a16:creationId xmlns:a16="http://schemas.microsoft.com/office/drawing/2014/main" id="{61202C1C-2421-0EDA-77BC-ED19843134AB}"/>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28675" name="Text Box 3">
            <a:extLst>
              <a:ext uri="{FF2B5EF4-FFF2-40B4-BE49-F238E27FC236}">
                <a16:creationId xmlns:a16="http://schemas.microsoft.com/office/drawing/2014/main" id="{FBB735DF-5288-FEA9-FD30-49B4638F54AE}"/>
              </a:ext>
            </a:extLst>
          </p:cNvPr>
          <p:cNvSpPr txBox="1">
            <a:spLocks noChangeArrowheads="1"/>
          </p:cNvSpPr>
          <p:nvPr/>
        </p:nvSpPr>
        <p:spPr bwMode="auto">
          <a:xfrm>
            <a:off x="2667000" y="1295400"/>
            <a:ext cx="8001000" cy="4093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Sort Data</a:t>
            </a: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Complex sorts can be defined by applying sort orders 	to multiple fields</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Click and drag the </a:t>
            </a:r>
            <a:r>
              <a:rPr lang="en-US" altLang="en-US" sz="2400" i="1">
                <a:solidFill>
                  <a:srgbClr val="FF9900"/>
                </a:solidFill>
              </a:rPr>
              <a:t>column selector</a:t>
            </a:r>
            <a:r>
              <a:rPr lang="en-US" altLang="en-US" sz="2400">
                <a:solidFill>
                  <a:srgbClr val="339966"/>
                </a:solidFill>
              </a:rPr>
              <a:t> of a field (in the 	design grid) to reposition the field</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The left-most field in the design grid with a sort order 	defined will control the primary sort order. If 	subsequent fields also have a sort order defined, these 	orders will be secondary</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Number Placeholder 3">
            <a:extLst>
              <a:ext uri="{FF2B5EF4-FFF2-40B4-BE49-F238E27FC236}">
                <a16:creationId xmlns:a16="http://schemas.microsoft.com/office/drawing/2014/main" id="{BD6B8402-CF2D-8FE1-C439-544FE17AD7B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4B65195B-A060-4D0F-BEA2-0D8536872BC9}" type="slidenum">
              <a:rPr lang="en-US" altLang="en-US" sz="1400" b="0"/>
              <a:pPr/>
              <a:t>29</a:t>
            </a:fld>
            <a:endParaRPr lang="en-US" altLang="en-US" sz="1400" b="0"/>
          </a:p>
        </p:txBody>
      </p:sp>
      <p:sp>
        <p:nvSpPr>
          <p:cNvPr id="29698" name="Text Box 2">
            <a:extLst>
              <a:ext uri="{FF2B5EF4-FFF2-40B4-BE49-F238E27FC236}">
                <a16:creationId xmlns:a16="http://schemas.microsoft.com/office/drawing/2014/main" id="{0FB2C23F-7756-6D46-DCED-C05928D9DA46}"/>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29699" name="Text Box 3">
            <a:extLst>
              <a:ext uri="{FF2B5EF4-FFF2-40B4-BE49-F238E27FC236}">
                <a16:creationId xmlns:a16="http://schemas.microsoft.com/office/drawing/2014/main" id="{49BA5543-A333-40FE-C3E9-A2168BF07F73}"/>
              </a:ext>
            </a:extLst>
          </p:cNvPr>
          <p:cNvSpPr txBox="1">
            <a:spLocks noChangeArrowheads="1"/>
          </p:cNvSpPr>
          <p:nvPr/>
        </p:nvSpPr>
        <p:spPr bwMode="auto">
          <a:xfrm>
            <a:off x="2667000" y="1295400"/>
            <a:ext cx="8001000" cy="48628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Use Multiple Criteria: ANDs / ORs</a:t>
            </a: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t>
            </a:r>
            <a:r>
              <a:rPr lang="en-US" altLang="en-US" sz="2200">
                <a:solidFill>
                  <a:srgbClr val="339966"/>
                </a:solidFill>
              </a:rPr>
              <a:t>Single criteria queries are often too limited to extract 	specific information. Sophisticated queries use multiple 	criteria. Access enables queries to contain multiple criteria 	through use of </a:t>
            </a:r>
            <a:r>
              <a:rPr lang="en-US" altLang="en-US" sz="2200" i="1">
                <a:solidFill>
                  <a:srgbClr val="FF9900"/>
                </a:solidFill>
              </a:rPr>
              <a:t>AND</a:t>
            </a:r>
            <a:r>
              <a:rPr lang="en-US" altLang="en-US" sz="2200">
                <a:solidFill>
                  <a:srgbClr val="339966"/>
                </a:solidFill>
              </a:rPr>
              <a:t> and </a:t>
            </a:r>
            <a:r>
              <a:rPr lang="en-US" altLang="en-US" sz="2200" i="1">
                <a:solidFill>
                  <a:srgbClr val="FF9900"/>
                </a:solidFill>
              </a:rPr>
              <a:t>OR</a:t>
            </a:r>
            <a:r>
              <a:rPr lang="en-US" altLang="en-US" sz="2200">
                <a:solidFill>
                  <a:srgbClr val="339966"/>
                </a:solidFill>
              </a:rPr>
              <a:t> conditions</a:t>
            </a:r>
          </a:p>
          <a:p>
            <a:pPr lvl="1" algn="l" rtl="0" eaLnBrk="1" hangingPunct="1">
              <a:spcBef>
                <a:spcPct val="50000"/>
              </a:spcBef>
              <a:buClr>
                <a:srgbClr val="006699"/>
              </a:buClr>
              <a:buFont typeface="Wingdings" panose="05000000000000000000" pitchFamily="2" charset="2"/>
              <a:buChar char="v"/>
            </a:pPr>
            <a:r>
              <a:rPr lang="en-US" altLang="en-US" sz="2200">
                <a:solidFill>
                  <a:srgbClr val="339966"/>
                </a:solidFill>
              </a:rPr>
              <a:t> The </a:t>
            </a:r>
            <a:r>
              <a:rPr lang="en-US" altLang="en-US" sz="2200" i="1">
                <a:solidFill>
                  <a:srgbClr val="FF9900"/>
                </a:solidFill>
              </a:rPr>
              <a:t>AND</a:t>
            </a:r>
            <a:r>
              <a:rPr lang="en-US" altLang="en-US" sz="2200">
                <a:solidFill>
                  <a:srgbClr val="339966"/>
                </a:solidFill>
              </a:rPr>
              <a:t> condition is used to join two or more query 	criteria. The first criterion and the second one must 	both test true before a record is retrieved</a:t>
            </a:r>
          </a:p>
          <a:p>
            <a:pPr lvl="1" algn="l" rtl="0" eaLnBrk="1" hangingPunct="1">
              <a:spcBef>
                <a:spcPct val="50000"/>
              </a:spcBef>
              <a:buClr>
                <a:srgbClr val="006699"/>
              </a:buClr>
              <a:buFont typeface="Wingdings" panose="05000000000000000000" pitchFamily="2" charset="2"/>
              <a:buChar char="v"/>
            </a:pPr>
            <a:r>
              <a:rPr lang="en-US" altLang="en-US" sz="2200">
                <a:solidFill>
                  <a:srgbClr val="339966"/>
                </a:solidFill>
              </a:rPr>
              <a:t> </a:t>
            </a:r>
            <a:r>
              <a:rPr lang="en-US" altLang="en-US" sz="2200" i="1">
                <a:solidFill>
                  <a:srgbClr val="FF9900"/>
                </a:solidFill>
              </a:rPr>
              <a:t>AND</a:t>
            </a:r>
            <a:r>
              <a:rPr lang="en-US" altLang="en-US" sz="2200">
                <a:solidFill>
                  <a:srgbClr val="339966"/>
                </a:solidFill>
              </a:rPr>
              <a:t> conditions help construct queries that are </a:t>
            </a:r>
            <a:r>
              <a:rPr lang="en-US" altLang="en-US" sz="2200" i="1">
                <a:solidFill>
                  <a:srgbClr val="FF9900"/>
                </a:solidFill>
              </a:rPr>
              <a:t>restrictive</a:t>
            </a:r>
            <a:r>
              <a:rPr lang="en-US" altLang="en-US" sz="2200">
                <a:solidFill>
                  <a:srgbClr val="339966"/>
                </a:solidFill>
              </a:rPr>
              <a:t>, 	reducing the number of records appearing in a dynaset. 	When you need queries to be more </a:t>
            </a:r>
            <a:r>
              <a:rPr lang="en-US" altLang="en-US" sz="2200" i="1">
                <a:solidFill>
                  <a:srgbClr val="FF9900"/>
                </a:solidFill>
              </a:rPr>
              <a:t>inclusive</a:t>
            </a:r>
            <a:r>
              <a:rPr lang="en-US" altLang="en-US" sz="2200">
                <a:solidFill>
                  <a:srgbClr val="339966"/>
                </a:solidFill>
              </a:rPr>
              <a:t>, considering 	one or more alternative values, </a:t>
            </a:r>
            <a:r>
              <a:rPr lang="en-US" altLang="en-US" sz="2200" i="1">
                <a:solidFill>
                  <a:srgbClr val="FF9900"/>
                </a:solidFill>
              </a:rPr>
              <a:t>OR</a:t>
            </a:r>
            <a:r>
              <a:rPr lang="en-US" altLang="en-US" sz="2200">
                <a:solidFill>
                  <a:srgbClr val="339966"/>
                </a:solidFill>
              </a:rPr>
              <a:t> condition must be used</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Slide Number Placeholder 3">
            <a:extLst>
              <a:ext uri="{FF2B5EF4-FFF2-40B4-BE49-F238E27FC236}">
                <a16:creationId xmlns:a16="http://schemas.microsoft.com/office/drawing/2014/main" id="{25A5C1B4-F85B-FC6B-39C2-A305BFAAA01F}"/>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2DA1A2C5-24A5-43D6-B4F3-EB9CC8AE2F50}" type="slidenum">
              <a:rPr lang="en-US" altLang="en-US" sz="1400" b="0"/>
              <a:pPr/>
              <a:t>30</a:t>
            </a:fld>
            <a:endParaRPr lang="en-US" altLang="en-US" sz="1400" b="0"/>
          </a:p>
        </p:txBody>
      </p:sp>
      <p:sp>
        <p:nvSpPr>
          <p:cNvPr id="30722" name="Text Box 2">
            <a:extLst>
              <a:ext uri="{FF2B5EF4-FFF2-40B4-BE49-F238E27FC236}">
                <a16:creationId xmlns:a16="http://schemas.microsoft.com/office/drawing/2014/main" id="{5FAC8C8C-55EE-1D9F-7686-183A8CBF080C}"/>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30723" name="Text Box 3">
            <a:extLst>
              <a:ext uri="{FF2B5EF4-FFF2-40B4-BE49-F238E27FC236}">
                <a16:creationId xmlns:a16="http://schemas.microsoft.com/office/drawing/2014/main" id="{8ED626DA-43B0-F038-8284-7BDBEFCA54AF}"/>
              </a:ext>
            </a:extLst>
          </p:cNvPr>
          <p:cNvSpPr txBox="1">
            <a:spLocks noChangeArrowheads="1"/>
          </p:cNvSpPr>
          <p:nvPr/>
        </p:nvSpPr>
        <p:spPr bwMode="auto">
          <a:xfrm>
            <a:off x="2667000" y="1295400"/>
            <a:ext cx="8001000" cy="48320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Use Multiple Criteria: ANDs / ORs</a:t>
            </a: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A multiple-criteria query using </a:t>
            </a:r>
            <a:r>
              <a:rPr lang="en-US" altLang="en-US" sz="2400" i="1">
                <a:solidFill>
                  <a:srgbClr val="FF9900"/>
                </a:solidFill>
              </a:rPr>
              <a:t>OR</a:t>
            </a:r>
            <a:r>
              <a:rPr lang="en-US" altLang="en-US" sz="2400">
                <a:solidFill>
                  <a:srgbClr val="339966"/>
                </a:solidFill>
              </a:rPr>
              <a:t> conditions displays 	a record if one or the other (or both) of its criteria 	tests as true. Records do not display if all the criteria 	tests as false</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The design grid itself supports </a:t>
            </a:r>
            <a:r>
              <a:rPr lang="en-US" altLang="en-US" sz="2400" i="1">
                <a:solidFill>
                  <a:srgbClr val="FF9900"/>
                </a:solidFill>
              </a:rPr>
              <a:t>AND</a:t>
            </a:r>
            <a:r>
              <a:rPr lang="en-US" altLang="en-US" sz="2400">
                <a:solidFill>
                  <a:srgbClr val="339966"/>
                </a:solidFill>
              </a:rPr>
              <a:t> and </a:t>
            </a:r>
            <a:r>
              <a:rPr lang="en-US" altLang="en-US" sz="2400" i="1">
                <a:solidFill>
                  <a:srgbClr val="FF9900"/>
                </a:solidFill>
              </a:rPr>
              <a:t>OR</a:t>
            </a:r>
            <a:r>
              <a:rPr lang="en-US" altLang="en-US" sz="2400">
                <a:solidFill>
                  <a:srgbClr val="339966"/>
                </a:solidFill>
              </a:rPr>
              <a:t> 	conditions. If, however, you need to specify an </a:t>
            </a:r>
            <a:r>
              <a:rPr lang="en-US" altLang="en-US" sz="2400" i="1">
                <a:solidFill>
                  <a:srgbClr val="FF9900"/>
                </a:solidFill>
              </a:rPr>
              <a:t>AND</a:t>
            </a:r>
            <a:r>
              <a:rPr lang="en-US" altLang="en-US" sz="2400">
                <a:solidFill>
                  <a:srgbClr val="339966"/>
                </a:solidFill>
              </a:rPr>
              <a:t> 	condition for values in the same field, you must 	manually key in the </a:t>
            </a:r>
            <a:r>
              <a:rPr lang="en-US" altLang="en-US" sz="2400" i="1">
                <a:solidFill>
                  <a:srgbClr val="FF9900"/>
                </a:solidFill>
              </a:rPr>
              <a:t>AND</a:t>
            </a:r>
            <a:r>
              <a:rPr lang="en-US" altLang="en-US" sz="2400">
                <a:solidFill>
                  <a:srgbClr val="339966"/>
                </a:solidFill>
              </a:rPr>
              <a:t> operator using the 	</a:t>
            </a:r>
            <a:r>
              <a:rPr lang="en-US" altLang="en-US" sz="2400" i="1">
                <a:solidFill>
                  <a:srgbClr val="FF9900"/>
                </a:solidFill>
              </a:rPr>
              <a:t>Expression Builder</a:t>
            </a:r>
            <a:r>
              <a:rPr lang="en-US" altLang="en-US" sz="2400">
                <a:solidFill>
                  <a:srgbClr val="339966"/>
                </a:solidFill>
              </a:rPr>
              <a:t> or </a:t>
            </a:r>
            <a:r>
              <a:rPr lang="en-US" altLang="en-US" sz="2400" i="1">
                <a:solidFill>
                  <a:srgbClr val="FF9900"/>
                </a:solidFill>
              </a:rPr>
              <a:t>Zoom</a:t>
            </a:r>
            <a:r>
              <a:rPr lang="en-US" altLang="en-US" sz="2400">
                <a:solidFill>
                  <a:srgbClr val="339966"/>
                </a:solidFill>
              </a:rPr>
              <a:t> window</a:t>
            </a:r>
          </a:p>
          <a:p>
            <a:pPr lvl="1" algn="l" rtl="0" eaLnBrk="1" hangingPunct="1">
              <a:spcBef>
                <a:spcPct val="50000"/>
              </a:spcBef>
              <a:buClr>
                <a:srgbClr val="006699"/>
              </a:buClr>
              <a:buFont typeface="Wingdings" panose="05000000000000000000" pitchFamily="2" charset="2"/>
              <a:buChar char="v"/>
            </a:pPr>
            <a:endParaRPr lang="en-US" altLang="en-US" sz="2400">
              <a:solidFill>
                <a:srgbClr val="339966"/>
              </a:solidFill>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Number Placeholder 3">
            <a:extLst>
              <a:ext uri="{FF2B5EF4-FFF2-40B4-BE49-F238E27FC236}">
                <a16:creationId xmlns:a16="http://schemas.microsoft.com/office/drawing/2014/main" id="{231FAFE2-45CE-B8A4-516F-1F4BFEB720DF}"/>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FF016A45-3E6D-449E-BEA4-BF26D645958D}" type="slidenum">
              <a:rPr lang="en-US" altLang="en-US" sz="1400" b="0"/>
              <a:pPr/>
              <a:t>31</a:t>
            </a:fld>
            <a:endParaRPr lang="en-US" altLang="en-US" sz="1400" b="0"/>
          </a:p>
        </p:txBody>
      </p:sp>
      <p:sp>
        <p:nvSpPr>
          <p:cNvPr id="31746" name="Text Box 2">
            <a:extLst>
              <a:ext uri="{FF2B5EF4-FFF2-40B4-BE49-F238E27FC236}">
                <a16:creationId xmlns:a16="http://schemas.microsoft.com/office/drawing/2014/main" id="{20472CA0-0995-DFCF-6E15-62B30398CD2D}"/>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31747" name="Text Box 3">
            <a:extLst>
              <a:ext uri="{FF2B5EF4-FFF2-40B4-BE49-F238E27FC236}">
                <a16:creationId xmlns:a16="http://schemas.microsoft.com/office/drawing/2014/main" id="{621B22F0-0E16-E777-7D28-760050D28CCA}"/>
              </a:ext>
            </a:extLst>
          </p:cNvPr>
          <p:cNvSpPr txBox="1">
            <a:spLocks noChangeArrowheads="1"/>
          </p:cNvSpPr>
          <p:nvPr/>
        </p:nvSpPr>
        <p:spPr bwMode="auto">
          <a:xfrm>
            <a:off x="2667000" y="1066800"/>
            <a:ext cx="8001000" cy="61247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Create a Parameter Query</a:t>
            </a: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Parameter queries allow you to have Access prompt 	you for search values before execution. You can easily 	enter different parameter values when prompted, 	rather than modifying criteria values in the design 	grid for each new search value</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Parameter query is useful when you expect to run a 	query repeatedly with changes to the query criteria, 	but not to the actual structure of the query</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Parameter queries can search for different values in 	the same fields. This is possible through the 	substitution of parameter statements with actual field 	criteria</a:t>
            </a:r>
          </a:p>
          <a:p>
            <a:pPr lvl="1" algn="l" rtl="0" eaLnBrk="1" hangingPunct="1">
              <a:spcBef>
                <a:spcPct val="50000"/>
              </a:spcBef>
              <a:buClr>
                <a:srgbClr val="006699"/>
              </a:buClr>
              <a:buFont typeface="Wingdings" panose="05000000000000000000" pitchFamily="2" charset="2"/>
              <a:buChar char="v"/>
            </a:pPr>
            <a:endParaRPr lang="en-US" altLang="en-US" sz="2400">
              <a:solidFill>
                <a:srgbClr val="339966"/>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Number Placeholder 3">
            <a:extLst>
              <a:ext uri="{FF2B5EF4-FFF2-40B4-BE49-F238E27FC236}">
                <a16:creationId xmlns:a16="http://schemas.microsoft.com/office/drawing/2014/main" id="{5B2C1EFB-81ED-93F2-0D06-0F98A8941137}"/>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8AC3EA4D-C3E1-43FF-87FF-C1D5536D6414}" type="slidenum">
              <a:rPr lang="en-US" altLang="en-US" sz="1400" b="0"/>
              <a:pPr/>
              <a:t>32</a:t>
            </a:fld>
            <a:endParaRPr lang="en-US" altLang="en-US" sz="1400" b="0"/>
          </a:p>
        </p:txBody>
      </p:sp>
      <p:sp>
        <p:nvSpPr>
          <p:cNvPr id="32770" name="Text Box 2">
            <a:extLst>
              <a:ext uri="{FF2B5EF4-FFF2-40B4-BE49-F238E27FC236}">
                <a16:creationId xmlns:a16="http://schemas.microsoft.com/office/drawing/2014/main" id="{D861E29C-FCEA-7D57-3840-2DC63E4BBBAB}"/>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32771" name="Text Box 3">
            <a:extLst>
              <a:ext uri="{FF2B5EF4-FFF2-40B4-BE49-F238E27FC236}">
                <a16:creationId xmlns:a16="http://schemas.microsoft.com/office/drawing/2014/main" id="{8FF0A533-1372-91D0-0451-40DE0ADF3A51}"/>
              </a:ext>
            </a:extLst>
          </p:cNvPr>
          <p:cNvSpPr txBox="1">
            <a:spLocks noChangeArrowheads="1"/>
          </p:cNvSpPr>
          <p:nvPr/>
        </p:nvSpPr>
        <p:spPr bwMode="auto">
          <a:xfrm>
            <a:off x="2667000" y="1066800"/>
            <a:ext cx="8001000" cy="59400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Create a Parameter Query</a:t>
            </a: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The text in the parameter statements should be 	enclosed in square brackets, and the last character in 	the text must be a colon</a:t>
            </a:r>
          </a:p>
          <a:p>
            <a:pPr lvl="2" algn="l" rtl="0" eaLnBrk="1" hangingPunct="1">
              <a:spcBef>
                <a:spcPct val="50000"/>
              </a:spcBef>
              <a:buClr>
                <a:srgbClr val="006699"/>
              </a:buClr>
              <a:buFont typeface="Wingdings" panose="05000000000000000000" pitchFamily="2" charset="2"/>
              <a:buChar char="Ø"/>
            </a:pPr>
            <a:r>
              <a:rPr lang="en-US" altLang="en-US" sz="2000">
                <a:solidFill>
                  <a:srgbClr val="FF9900"/>
                </a:solidFill>
              </a:rPr>
              <a:t> </a:t>
            </a:r>
            <a:r>
              <a:rPr lang="en-US" altLang="en-US" sz="2000" i="1">
                <a:solidFill>
                  <a:srgbClr val="FF9900"/>
                </a:solidFill>
              </a:rPr>
              <a:t>Example:</a:t>
            </a:r>
            <a:r>
              <a:rPr lang="en-US" altLang="en-US" sz="2000">
                <a:solidFill>
                  <a:srgbClr val="FF9900"/>
                </a:solidFill>
              </a:rPr>
              <a:t> [Enter City:]</a:t>
            </a:r>
          </a:p>
          <a:p>
            <a:pPr lvl="1" algn="l" rtl="0" eaLnBrk="1" hangingPunct="1">
              <a:spcBef>
                <a:spcPct val="50000"/>
              </a:spcBef>
              <a:buClr>
                <a:srgbClr val="006699"/>
              </a:buClr>
              <a:buFont typeface="Wingdings" panose="05000000000000000000" pitchFamily="2" charset="2"/>
              <a:buChar char="v"/>
            </a:pPr>
            <a:endParaRPr lang="en-US" altLang="en-US" sz="2000">
              <a:solidFill>
                <a:srgbClr val="FF9900"/>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FF9900"/>
                </a:solidFill>
              </a:rPr>
              <a:t> </a:t>
            </a:r>
            <a:r>
              <a:rPr lang="en-US" altLang="en-US" sz="2400">
                <a:solidFill>
                  <a:srgbClr val="339966"/>
                </a:solidFill>
              </a:rPr>
              <a:t>When a parameter query is encountered, the </a:t>
            </a:r>
            <a:r>
              <a:rPr lang="en-US" altLang="en-US" sz="2400" i="1">
                <a:solidFill>
                  <a:srgbClr val="FF9900"/>
                </a:solidFill>
              </a:rPr>
              <a:t>Enter 	Parameter Value </a:t>
            </a:r>
            <a:r>
              <a:rPr lang="en-US" altLang="en-US" sz="2400">
                <a:solidFill>
                  <a:srgbClr val="339966"/>
                </a:solidFill>
              </a:rPr>
              <a:t>dialog box will open, prompting you 	for a value. When concluded, the query internally 	substitutes the parameter statements with the actual 	values you entered and returns the resulting matches</a:t>
            </a:r>
            <a:endParaRPr lang="en-US" altLang="en-US" sz="2400">
              <a:solidFill>
                <a:srgbClr val="FF9900"/>
              </a:solidFill>
            </a:endParaRPr>
          </a:p>
          <a:p>
            <a:pPr lvl="1" algn="l" rtl="0" eaLnBrk="1" hangingPunct="1">
              <a:spcBef>
                <a:spcPct val="50000"/>
              </a:spcBef>
              <a:buClr>
                <a:srgbClr val="006699"/>
              </a:buClr>
              <a:buFont typeface="Wingdings" panose="05000000000000000000" pitchFamily="2" charset="2"/>
              <a:buChar char="v"/>
            </a:pPr>
            <a:endParaRPr lang="en-US" altLang="en-US" sz="2400">
              <a:solidFill>
                <a:srgbClr val="FF9900"/>
              </a:solidFill>
            </a:endParaRPr>
          </a:p>
          <a:p>
            <a:pPr lvl="1" algn="l" rtl="0" eaLnBrk="1" hangingPunct="1">
              <a:spcBef>
                <a:spcPct val="50000"/>
              </a:spcBef>
              <a:buClr>
                <a:srgbClr val="006699"/>
              </a:buClr>
              <a:buFont typeface="Wingdings" panose="05000000000000000000" pitchFamily="2" charset="2"/>
              <a:buChar char="v"/>
            </a:pPr>
            <a:endParaRPr lang="en-US" altLang="en-US" sz="2400">
              <a:solidFill>
                <a:srgbClr val="FF9900"/>
              </a:solidFill>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Number Placeholder 3">
            <a:extLst>
              <a:ext uri="{FF2B5EF4-FFF2-40B4-BE49-F238E27FC236}">
                <a16:creationId xmlns:a16="http://schemas.microsoft.com/office/drawing/2014/main" id="{2BB4B4E1-C940-CD03-3764-E3CCA6AB16F3}"/>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16266DA3-7472-4EA4-9912-977E38866959}" type="slidenum">
              <a:rPr lang="en-US" altLang="en-US" sz="1400" b="0"/>
              <a:pPr/>
              <a:t>33</a:t>
            </a:fld>
            <a:endParaRPr lang="en-US" altLang="en-US" sz="1400" b="0"/>
          </a:p>
        </p:txBody>
      </p:sp>
      <p:sp>
        <p:nvSpPr>
          <p:cNvPr id="33794" name="Text Box 2">
            <a:extLst>
              <a:ext uri="{FF2B5EF4-FFF2-40B4-BE49-F238E27FC236}">
                <a16:creationId xmlns:a16="http://schemas.microsoft.com/office/drawing/2014/main" id="{35E3B0F2-256D-77D1-F3E5-EFE8FE5CFBDC}"/>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Queries</a:t>
            </a:r>
          </a:p>
        </p:txBody>
      </p:sp>
      <p:sp>
        <p:nvSpPr>
          <p:cNvPr id="33795" name="Text Box 3">
            <a:extLst>
              <a:ext uri="{FF2B5EF4-FFF2-40B4-BE49-F238E27FC236}">
                <a16:creationId xmlns:a16="http://schemas.microsoft.com/office/drawing/2014/main" id="{0B9BAC9D-EADA-A4AD-92C0-EF626FB32491}"/>
              </a:ext>
            </a:extLst>
          </p:cNvPr>
          <p:cNvSpPr txBox="1">
            <a:spLocks noChangeArrowheads="1"/>
          </p:cNvSpPr>
          <p:nvPr/>
        </p:nvSpPr>
        <p:spPr bwMode="auto">
          <a:xfrm>
            <a:off x="2667000" y="1219200"/>
            <a:ext cx="8001000" cy="52014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Create a Parameter Query</a:t>
            </a:r>
            <a:endParaRPr lang="en-US" altLang="en-US" sz="2400">
              <a:solidFill>
                <a:srgbClr val="339966"/>
              </a:solidFill>
            </a:endParaRP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To prevent you from entering a parameter value that 	is of the wrong type (</a:t>
            </a:r>
            <a:r>
              <a:rPr lang="en-US" altLang="en-US" sz="2400" i="1">
                <a:solidFill>
                  <a:srgbClr val="FF9900"/>
                </a:solidFill>
              </a:rPr>
              <a:t>i.e. a string value for a number 	field</a:t>
            </a:r>
            <a:r>
              <a:rPr lang="en-US" altLang="en-US" sz="2400">
                <a:solidFill>
                  <a:srgbClr val="339966"/>
                </a:solidFill>
              </a:rPr>
              <a:t>), Access permits you to define data types for the 	parameter values. You can define the data type a 	parameter will accept in the </a:t>
            </a:r>
            <a:r>
              <a:rPr lang="en-US" altLang="en-US" sz="2400" i="1">
                <a:solidFill>
                  <a:srgbClr val="FF9900"/>
                </a:solidFill>
              </a:rPr>
              <a:t>Query Parameter</a:t>
            </a:r>
            <a:r>
              <a:rPr lang="en-US" altLang="en-US" sz="2400">
                <a:solidFill>
                  <a:srgbClr val="339966"/>
                </a:solidFill>
              </a:rPr>
              <a:t> dialog 	box, reducing the possibility of error</a:t>
            </a:r>
          </a:p>
          <a:p>
            <a:pPr lvl="1" algn="l" rtl="0" eaLnBrk="1" hangingPunct="1">
              <a:spcBef>
                <a:spcPct val="50000"/>
              </a:spcBef>
              <a:buClr>
                <a:srgbClr val="006699"/>
              </a:buClr>
              <a:buFont typeface="Wingdings" panose="05000000000000000000" pitchFamily="2" charset="2"/>
              <a:buChar char="v"/>
            </a:pPr>
            <a:r>
              <a:rPr lang="en-US" altLang="en-US" sz="2400">
                <a:solidFill>
                  <a:srgbClr val="339966"/>
                </a:solidFill>
              </a:rPr>
              <a:t> Ranges can be used with parameter statements. You 	must define the comparison operator before adding 	the parameter statement. Access will evaluate the 	entire statement as a single expression</a:t>
            </a:r>
            <a:endParaRPr lang="en-US" altLang="en-US" sz="2400">
              <a:solidFill>
                <a:srgbClr val="FF9900"/>
              </a:solidFill>
            </a:endParaRPr>
          </a:p>
          <a:p>
            <a:pPr lvl="1" algn="l" rtl="0" eaLnBrk="1" hangingPunct="1">
              <a:spcBef>
                <a:spcPct val="50000"/>
              </a:spcBef>
              <a:buClr>
                <a:srgbClr val="006699"/>
              </a:buClr>
              <a:buFont typeface="Wingdings" panose="05000000000000000000" pitchFamily="2" charset="2"/>
              <a:buChar char="v"/>
            </a:pPr>
            <a:endParaRPr lang="en-US" altLang="en-US" sz="2400">
              <a:solidFill>
                <a:srgbClr val="FF9900"/>
              </a:solidFill>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Number Placeholder 3">
            <a:extLst>
              <a:ext uri="{FF2B5EF4-FFF2-40B4-BE49-F238E27FC236}">
                <a16:creationId xmlns:a16="http://schemas.microsoft.com/office/drawing/2014/main" id="{024DCDBE-7DA1-FA90-8F43-854C3BE14325}"/>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0D4E8C02-C3D8-4000-8E55-E86A00DC6094}" type="slidenum">
              <a:rPr lang="en-US" altLang="en-US" sz="1400" b="0"/>
              <a:pPr/>
              <a:t>34</a:t>
            </a:fld>
            <a:endParaRPr lang="en-US" altLang="en-US" sz="1400" b="0"/>
          </a:p>
        </p:txBody>
      </p:sp>
      <p:sp>
        <p:nvSpPr>
          <p:cNvPr id="34818" name="Text Box 2">
            <a:extLst>
              <a:ext uri="{FF2B5EF4-FFF2-40B4-BE49-F238E27FC236}">
                <a16:creationId xmlns:a16="http://schemas.microsoft.com/office/drawing/2014/main" id="{B73CD5F3-04AD-A116-1800-046280C63A89}"/>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Reports</a:t>
            </a:r>
          </a:p>
        </p:txBody>
      </p:sp>
      <p:sp>
        <p:nvSpPr>
          <p:cNvPr id="34819" name="Text Box 3">
            <a:extLst>
              <a:ext uri="{FF2B5EF4-FFF2-40B4-BE49-F238E27FC236}">
                <a16:creationId xmlns:a16="http://schemas.microsoft.com/office/drawing/2014/main" id="{2B9B3D61-39BE-CD81-5D34-EB2A40584DAE}"/>
              </a:ext>
            </a:extLst>
          </p:cNvPr>
          <p:cNvSpPr txBox="1">
            <a:spLocks noChangeArrowheads="1"/>
          </p:cNvSpPr>
          <p:nvPr/>
        </p:nvSpPr>
        <p:spPr bwMode="auto">
          <a:xfrm>
            <a:off x="2667000" y="1219200"/>
            <a:ext cx="8001000" cy="4851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A report is a design document that displays 	formatted data from one or more database tables. 	Reports are designed for printing and 	distribution to an audience</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Reports are used to summarize large quantities of 	data into meaningful information using 	calculations, record lists, totals, and other reports 	objects</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Reports produce paper forms such as invoices 	and inventory lists</a:t>
            </a:r>
            <a:endParaRPr lang="en-US" altLang="en-US" sz="2400">
              <a:solidFill>
                <a:srgbClr val="FF9900"/>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Number Placeholder 3">
            <a:extLst>
              <a:ext uri="{FF2B5EF4-FFF2-40B4-BE49-F238E27FC236}">
                <a16:creationId xmlns:a16="http://schemas.microsoft.com/office/drawing/2014/main" id="{AC0AA8FA-D57E-4A38-41AC-2B4ECF6C0108}"/>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2B7A17C4-8013-4690-959A-A59442127473}" type="slidenum">
              <a:rPr lang="en-US" altLang="en-US" sz="1400" b="0"/>
              <a:pPr/>
              <a:t>35</a:t>
            </a:fld>
            <a:endParaRPr lang="en-US" altLang="en-US" sz="1400" b="0"/>
          </a:p>
        </p:txBody>
      </p:sp>
      <p:sp>
        <p:nvSpPr>
          <p:cNvPr id="35842" name="Text Box 2">
            <a:extLst>
              <a:ext uri="{FF2B5EF4-FFF2-40B4-BE49-F238E27FC236}">
                <a16:creationId xmlns:a16="http://schemas.microsoft.com/office/drawing/2014/main" id="{16443479-5CC6-A533-2411-BB843953A3D9}"/>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Reports</a:t>
            </a:r>
          </a:p>
        </p:txBody>
      </p:sp>
      <p:sp>
        <p:nvSpPr>
          <p:cNvPr id="35843" name="Text Box 3">
            <a:extLst>
              <a:ext uri="{FF2B5EF4-FFF2-40B4-BE49-F238E27FC236}">
                <a16:creationId xmlns:a16="http://schemas.microsoft.com/office/drawing/2014/main" id="{C0ACC44E-37B2-9D81-A193-68B0812E44AE}"/>
              </a:ext>
            </a:extLst>
          </p:cNvPr>
          <p:cNvSpPr txBox="1">
            <a:spLocks noChangeArrowheads="1"/>
          </p:cNvSpPr>
          <p:nvPr/>
        </p:nvSpPr>
        <p:spPr bwMode="auto">
          <a:xfrm>
            <a:off x="2667000" y="1447800"/>
            <a:ext cx="8001000" cy="4210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Access provides several </a:t>
            </a:r>
            <a:r>
              <a:rPr lang="en-US" altLang="en-US" sz="2800" i="1">
                <a:solidFill>
                  <a:srgbClr val="FF9900"/>
                </a:solidFill>
              </a:rPr>
              <a:t>Report Wizards</a:t>
            </a:r>
            <a:r>
              <a:rPr lang="en-US" altLang="en-US" sz="2800">
                <a:solidFill>
                  <a:srgbClr val="339966"/>
                </a:solidFill>
              </a:rPr>
              <a:t> to assist 	you in the construction of reports. </a:t>
            </a:r>
            <a:r>
              <a:rPr lang="en-US" altLang="en-US" sz="2800" i="1">
                <a:solidFill>
                  <a:srgbClr val="FF9900"/>
                </a:solidFill>
              </a:rPr>
              <a:t>Report Wizards</a:t>
            </a:r>
            <a:r>
              <a:rPr lang="en-US" altLang="en-US" sz="2800">
                <a:solidFill>
                  <a:srgbClr val="339966"/>
                </a:solidFill>
              </a:rPr>
              <a:t> 	prompt you for basic information about the 	report, and then create a basic report layout</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Access permits you to view and modify the results 	of a </a:t>
            </a:r>
            <a:r>
              <a:rPr lang="en-US" altLang="en-US" sz="2800" i="1">
                <a:solidFill>
                  <a:srgbClr val="FF9900"/>
                </a:solidFill>
              </a:rPr>
              <a:t>Report Wizard</a:t>
            </a:r>
            <a:r>
              <a:rPr lang="en-US" altLang="en-US" sz="2800" i="1">
                <a:solidFill>
                  <a:srgbClr val="339966"/>
                </a:solidFill>
              </a:rPr>
              <a:t> </a:t>
            </a:r>
            <a:r>
              <a:rPr lang="en-US" altLang="en-US" sz="2800">
                <a:solidFill>
                  <a:srgbClr val="339966"/>
                </a:solidFill>
              </a:rPr>
              <a:t>just as you would do for an 	report created manually. You can use the tools 	supported by </a:t>
            </a:r>
            <a:r>
              <a:rPr lang="en-US" altLang="en-US" sz="2800" i="1">
                <a:solidFill>
                  <a:srgbClr val="FF9900"/>
                </a:solidFill>
              </a:rPr>
              <a:t>Report Design View</a:t>
            </a:r>
            <a:r>
              <a:rPr lang="en-US" altLang="en-US" sz="2800">
                <a:solidFill>
                  <a:srgbClr val="339966"/>
                </a:solidFill>
              </a:rPr>
              <a:t> to move, insert, 	and modify objects to customize the report</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Number Placeholder 3">
            <a:extLst>
              <a:ext uri="{FF2B5EF4-FFF2-40B4-BE49-F238E27FC236}">
                <a16:creationId xmlns:a16="http://schemas.microsoft.com/office/drawing/2014/main" id="{FB31031D-7682-1606-FF20-051707AD0C7E}"/>
              </a:ext>
            </a:extLst>
          </p:cNvPr>
          <p:cNvSpPr>
            <a:spLocks noGrp="1"/>
          </p:cNvSpPr>
          <p:nvPr>
            <p:ph type="sldNum" sz="quarter" idx="12"/>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fld id="{D461AFAF-0DC3-4450-9F48-381CA101EDEA}" type="slidenum">
              <a:rPr lang="en-US" altLang="en-US" sz="1400" b="0"/>
              <a:pPr/>
              <a:t>36</a:t>
            </a:fld>
            <a:endParaRPr lang="en-US" altLang="en-US" sz="1400" b="0"/>
          </a:p>
        </p:txBody>
      </p:sp>
      <p:sp>
        <p:nvSpPr>
          <p:cNvPr id="36866" name="Text Box 2">
            <a:extLst>
              <a:ext uri="{FF2B5EF4-FFF2-40B4-BE49-F238E27FC236}">
                <a16:creationId xmlns:a16="http://schemas.microsoft.com/office/drawing/2014/main" id="{092B8876-5D59-9221-5018-F108615C427C}"/>
              </a:ext>
            </a:extLst>
          </p:cNvPr>
          <p:cNvSpPr txBox="1">
            <a:spLocks noChangeArrowheads="1"/>
          </p:cNvSpPr>
          <p:nvPr/>
        </p:nvSpPr>
        <p:spPr bwMode="auto">
          <a:xfrm>
            <a:off x="3581400" y="381000"/>
            <a:ext cx="51816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defRPr sz="3600" b="1">
                <a:solidFill>
                  <a:schemeClr val="tx1"/>
                </a:solidFill>
                <a:latin typeface="Times New Roman" panose="02020603050405020304" pitchFamily="18" charset="0"/>
                <a:cs typeface="Times New Roman (Arabic)" charset="0"/>
              </a:defRPr>
            </a:lvl1pPr>
            <a:lvl2pPr marL="742950" indent="-285750" algn="r" rtl="1">
              <a:defRPr sz="3600" b="1">
                <a:solidFill>
                  <a:schemeClr val="tx1"/>
                </a:solidFill>
                <a:latin typeface="Times New Roman" panose="02020603050405020304" pitchFamily="18" charset="0"/>
                <a:cs typeface="Times New Roman (Arabic)" charset="0"/>
              </a:defRPr>
            </a:lvl2pPr>
            <a:lvl3pPr marL="1143000" indent="-228600" algn="r" rtl="1">
              <a:defRPr sz="3600" b="1">
                <a:solidFill>
                  <a:schemeClr val="tx1"/>
                </a:solidFill>
                <a:latin typeface="Times New Roman" panose="02020603050405020304" pitchFamily="18" charset="0"/>
                <a:cs typeface="Times New Roman (Arabic)" charset="0"/>
              </a:defRPr>
            </a:lvl3pPr>
            <a:lvl4pPr marL="1600200" indent="-228600" algn="r" rtl="1">
              <a:defRPr sz="3600" b="1">
                <a:solidFill>
                  <a:schemeClr val="tx1"/>
                </a:solidFill>
                <a:latin typeface="Times New Roman" panose="02020603050405020304" pitchFamily="18" charset="0"/>
                <a:cs typeface="Times New Roman (Arabic)" charset="0"/>
              </a:defRPr>
            </a:lvl4pPr>
            <a:lvl5pPr marL="2057400" indent="-228600" algn="r" rtl="1">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defRPr sz="3600" b="1">
                <a:solidFill>
                  <a:schemeClr val="tx1"/>
                </a:solidFill>
                <a:latin typeface="Times New Roman" panose="02020603050405020304" pitchFamily="18" charset="0"/>
                <a:cs typeface="Times New Roman (Arabic)" charset="0"/>
              </a:defRPr>
            </a:lvl9pPr>
          </a:lstStyle>
          <a:p>
            <a:pPr algn="ctr" eaLnBrk="1" hangingPunct="1">
              <a:spcBef>
                <a:spcPct val="50000"/>
              </a:spcBef>
            </a:pPr>
            <a:r>
              <a:rPr lang="en-US" altLang="en-US">
                <a:solidFill>
                  <a:srgbClr val="339966"/>
                </a:solidFill>
              </a:rPr>
              <a:t>Reports</a:t>
            </a:r>
          </a:p>
        </p:txBody>
      </p:sp>
      <p:sp>
        <p:nvSpPr>
          <p:cNvPr id="36867" name="Text Box 3">
            <a:extLst>
              <a:ext uri="{FF2B5EF4-FFF2-40B4-BE49-F238E27FC236}">
                <a16:creationId xmlns:a16="http://schemas.microsoft.com/office/drawing/2014/main" id="{002F5BE6-5632-4AE0-0833-FF3317D5F220}"/>
              </a:ext>
            </a:extLst>
          </p:cNvPr>
          <p:cNvSpPr txBox="1">
            <a:spLocks noChangeArrowheads="1"/>
          </p:cNvSpPr>
          <p:nvPr/>
        </p:nvSpPr>
        <p:spPr bwMode="auto">
          <a:xfrm>
            <a:off x="2667000" y="1447801"/>
            <a:ext cx="8001000" cy="3355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1pPr>
            <a:lvl2pPr marL="344488" indent="112713"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2pPr>
            <a:lvl3pPr marL="11430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3pPr>
            <a:lvl4pPr marL="16002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4pPr>
            <a:lvl5pPr marL="2057400" indent="-228600" algn="r" rtl="1">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5pPr>
            <a:lvl6pPr marL="25146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6pPr>
            <a:lvl7pPr marL="29718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7pPr>
            <a:lvl8pPr marL="34290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8pPr>
            <a:lvl9pPr marL="3886200" indent="-228600" algn="r" rtl="1" eaLnBrk="0" fontAlgn="base" hangingPunct="0">
              <a:spcBef>
                <a:spcPct val="0"/>
              </a:spcBef>
              <a:spcAft>
                <a:spcPct val="0"/>
              </a:spcAft>
              <a:tabLst>
                <a:tab pos="230188" algn="l"/>
                <a:tab pos="288925" algn="l"/>
                <a:tab pos="692150" algn="l"/>
                <a:tab pos="1201738" algn="l"/>
              </a:tabLst>
              <a:defRPr sz="3600" b="1">
                <a:solidFill>
                  <a:schemeClr val="tx1"/>
                </a:solidFill>
                <a:latin typeface="Times New Roman" panose="02020603050405020304" pitchFamily="18" charset="0"/>
                <a:cs typeface="Times New Roman (Arabic)" charset="0"/>
              </a:defRPr>
            </a:lvl9pPr>
          </a:lstStyle>
          <a:p>
            <a:pPr algn="l" rtl="0" eaLnBrk="1" hangingPunct="1">
              <a:spcBef>
                <a:spcPct val="50000"/>
              </a:spcBef>
              <a:buClr>
                <a:srgbClr val="006699"/>
              </a:buClr>
              <a:buFont typeface="Wingdings" panose="05000000000000000000" pitchFamily="2" charset="2"/>
              <a:buChar char="§"/>
            </a:pPr>
            <a:r>
              <a:rPr lang="en-US" altLang="en-US" sz="3200">
                <a:solidFill>
                  <a:srgbClr val="339966"/>
                </a:solidFill>
              </a:rPr>
              <a:t> </a:t>
            </a:r>
            <a:r>
              <a:rPr lang="en-US" altLang="en-US" sz="2800">
                <a:solidFill>
                  <a:srgbClr val="339966"/>
                </a:solidFill>
              </a:rPr>
              <a:t>Reports have a </a:t>
            </a:r>
            <a:r>
              <a:rPr lang="en-US" altLang="en-US" sz="2800" i="1">
                <a:solidFill>
                  <a:srgbClr val="FF9900"/>
                </a:solidFill>
              </a:rPr>
              <a:t>Design View</a:t>
            </a:r>
            <a:r>
              <a:rPr lang="en-US" altLang="en-US" sz="2800" i="1">
                <a:solidFill>
                  <a:srgbClr val="339966"/>
                </a:solidFill>
              </a:rPr>
              <a:t> </a:t>
            </a:r>
            <a:r>
              <a:rPr lang="en-US" altLang="en-US" sz="2800">
                <a:solidFill>
                  <a:srgbClr val="339966"/>
                </a:solidFill>
              </a:rPr>
              <a:t>and a </a:t>
            </a:r>
            <a:r>
              <a:rPr lang="en-US" altLang="en-US" sz="2800" i="1">
                <a:solidFill>
                  <a:srgbClr val="FF9900"/>
                </a:solidFill>
              </a:rPr>
              <a:t>Run View</a:t>
            </a:r>
            <a:r>
              <a:rPr lang="en-US" altLang="en-US" sz="2800">
                <a:solidFill>
                  <a:srgbClr val="339966"/>
                </a:solidFill>
              </a:rPr>
              <a:t>. 	Reports are designed under the assumption that 	the data and formatting will be printed. Access 	supports a </a:t>
            </a:r>
            <a:r>
              <a:rPr lang="en-US" altLang="en-US" sz="2800" i="1">
                <a:solidFill>
                  <a:srgbClr val="FF9900"/>
                </a:solidFill>
              </a:rPr>
              <a:t>Print Preview</a:t>
            </a:r>
            <a:r>
              <a:rPr lang="en-US" altLang="en-US" sz="2800" i="1">
                <a:solidFill>
                  <a:srgbClr val="339966"/>
                </a:solidFill>
              </a:rPr>
              <a:t> </a:t>
            </a:r>
            <a:r>
              <a:rPr lang="en-US" altLang="en-US" sz="2800">
                <a:solidFill>
                  <a:srgbClr val="339966"/>
                </a:solidFill>
              </a:rPr>
              <a:t>that allows you to insect 	the report before printing it</a:t>
            </a:r>
          </a:p>
          <a:p>
            <a:pPr algn="l" rtl="0" eaLnBrk="1" hangingPunct="1">
              <a:spcBef>
                <a:spcPct val="50000"/>
              </a:spcBef>
              <a:buClr>
                <a:srgbClr val="006699"/>
              </a:buClr>
              <a:buFont typeface="Wingdings" panose="05000000000000000000" pitchFamily="2" charset="2"/>
              <a:buChar char="§"/>
            </a:pPr>
            <a:r>
              <a:rPr lang="en-US" altLang="en-US" sz="2800">
                <a:solidFill>
                  <a:srgbClr val="339966"/>
                </a:solidFill>
              </a:rPr>
              <a:t> Reports can be based on either a database table 	or the result of a query</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121CA673-960D-AE15-A19F-124A89F0BE34}"/>
              </a:ext>
            </a:extLst>
          </p:cNvPr>
          <p:cNvSpPr>
            <a:spLocks noGrp="1"/>
          </p:cNvSpPr>
          <p:nvPr>
            <p:ph type="sldNum" sz="quarter" idx="4294967295"/>
          </p:nvPr>
        </p:nvSpPr>
        <p:spPr>
          <a:xfrm>
            <a:off x="9448800" y="6356350"/>
            <a:ext cx="2743200" cy="365125"/>
          </a:xfrm>
        </p:spPr>
        <p:txBody>
          <a:bodyPr/>
          <a:lstStyle/>
          <a:p>
            <a:pPr>
              <a:defRPr/>
            </a:pPr>
            <a:fld id="{A0194741-214E-4466-85B0-21D1508FCE68}" type="slidenum">
              <a:rPr lang="en-US" altLang="en-US" smtClean="0"/>
              <a:pPr>
                <a:defRPr/>
              </a:pPr>
              <a:t>37</a:t>
            </a:fld>
            <a:endParaRPr lang="en-US" altLang="en-US"/>
          </a:p>
        </p:txBody>
      </p:sp>
    </p:spTree>
    <p:extLst>
      <p:ext uri="{BB962C8B-B14F-4D97-AF65-F5344CB8AC3E}">
        <p14:creationId xmlns:p14="http://schemas.microsoft.com/office/powerpoint/2010/main" val="3481645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1_UWTSD Serif 2025_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Serif 2025_2" id="{B6913785-96E4-4712-8393-7C5A02A3851A}" vid="{1865C400-15EC-4F82-9CB3-FF32190DBFC2}"/>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965</TotalTime>
  <Words>3489</Words>
  <Application>Microsoft Office PowerPoint</Application>
  <PresentationFormat>Widescreen</PresentationFormat>
  <Paragraphs>242</Paragraphs>
  <Slides>37</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37</vt:i4>
      </vt:variant>
    </vt:vector>
  </HeadingPairs>
  <TitlesOfParts>
    <vt:vector size="43" baseType="lpstr">
      <vt:lpstr>Times New Roman</vt:lpstr>
      <vt:lpstr>Times New Roman (Arabic)</vt:lpstr>
      <vt:lpstr>Arial</vt:lpstr>
      <vt:lpstr>Wingdings</vt:lpstr>
      <vt:lpstr>Office 2013 - 2022 Theme</vt:lpstr>
      <vt:lpstr>1_UWTSD Serif 2025_2</vt:lpstr>
      <vt:lpstr>Introduction to Web and Database Concept ACCA4023  Week 5</vt:lpstr>
      <vt:lpstr>Weekly schedule</vt:lpstr>
      <vt:lpstr>MS Access (Tables, Forms, Queries, Reports)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overseas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Serif Salem</cp:lastModifiedBy>
  <cp:revision>59</cp:revision>
  <dcterms:created xsi:type="dcterms:W3CDTF">2003-03-10T17:25:51Z</dcterms:created>
  <dcterms:modified xsi:type="dcterms:W3CDTF">2025-06-08T23:23:29Z</dcterms:modified>
</cp:coreProperties>
</file>