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79C75D-A599-47BA-841F-7FDA604C848E}" v="7" dt="2026-02-20T22:54:58.6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biar, Wannia" userId="f172eabb-40d1-4a84-afc6-c9e88eed55a5" providerId="ADAL" clId="{424300E2-0C87-4F45-A998-5AC108805D65}"/>
    <pc:docChg chg="custSel addSld modSld">
      <pc:chgData name="Zabiar, Wannia" userId="f172eabb-40d1-4a84-afc6-c9e88eed55a5" providerId="ADAL" clId="{424300E2-0C87-4F45-A998-5AC108805D65}" dt="2026-02-20T22:56:18.137" v="395" actId="26606"/>
      <pc:docMkLst>
        <pc:docMk/>
      </pc:docMkLst>
      <pc:sldChg chg="modSp mod">
        <pc:chgData name="Zabiar, Wannia" userId="f172eabb-40d1-4a84-afc6-c9e88eed55a5" providerId="ADAL" clId="{424300E2-0C87-4F45-A998-5AC108805D65}" dt="2026-02-20T22:46:49.174" v="114" actId="1076"/>
        <pc:sldMkLst>
          <pc:docMk/>
          <pc:sldMk cId="3273560464" sldId="257"/>
        </pc:sldMkLst>
        <pc:spChg chg="mod">
          <ac:chgData name="Zabiar, Wannia" userId="f172eabb-40d1-4a84-afc6-c9e88eed55a5" providerId="ADAL" clId="{424300E2-0C87-4F45-A998-5AC108805D65}" dt="2026-02-20T22:46:49.174" v="114" actId="1076"/>
          <ac:spMkLst>
            <pc:docMk/>
            <pc:sldMk cId="3273560464" sldId="257"/>
            <ac:spMk id="3" creationId="{1D219436-2BE5-A3DB-34D6-E9A6B825F664}"/>
          </ac:spMkLst>
        </pc:spChg>
      </pc:sldChg>
      <pc:sldChg chg="modSp mod">
        <pc:chgData name="Zabiar, Wannia" userId="f172eabb-40d1-4a84-afc6-c9e88eed55a5" providerId="ADAL" clId="{424300E2-0C87-4F45-A998-5AC108805D65}" dt="2026-02-20T22:47:15.914" v="123" actId="20577"/>
        <pc:sldMkLst>
          <pc:docMk/>
          <pc:sldMk cId="4044176074" sldId="258"/>
        </pc:sldMkLst>
        <pc:spChg chg="mod">
          <ac:chgData name="Zabiar, Wannia" userId="f172eabb-40d1-4a84-afc6-c9e88eed55a5" providerId="ADAL" clId="{424300E2-0C87-4F45-A998-5AC108805D65}" dt="2026-02-20T22:47:15.914" v="123" actId="20577"/>
          <ac:spMkLst>
            <pc:docMk/>
            <pc:sldMk cId="4044176074" sldId="258"/>
            <ac:spMk id="3" creationId="{5B74E422-8A19-3964-A964-18443C0461C6}"/>
          </ac:spMkLst>
        </pc:spChg>
      </pc:sldChg>
      <pc:sldChg chg="addSp delSp modSp new mod setBg">
        <pc:chgData name="Zabiar, Wannia" userId="f172eabb-40d1-4a84-afc6-c9e88eed55a5" providerId="ADAL" clId="{424300E2-0C87-4F45-A998-5AC108805D65}" dt="2026-02-20T22:56:18.137" v="395" actId="26606"/>
        <pc:sldMkLst>
          <pc:docMk/>
          <pc:sldMk cId="2594896597" sldId="264"/>
        </pc:sldMkLst>
        <pc:spChg chg="mod">
          <ac:chgData name="Zabiar, Wannia" userId="f172eabb-40d1-4a84-afc6-c9e88eed55a5" providerId="ADAL" clId="{424300E2-0C87-4F45-A998-5AC108805D65}" dt="2026-02-20T22:56:18.137" v="395" actId="26606"/>
          <ac:spMkLst>
            <pc:docMk/>
            <pc:sldMk cId="2594896597" sldId="264"/>
            <ac:spMk id="2" creationId="{2A7C0AA1-DC18-384F-F093-13FBB904A68E}"/>
          </ac:spMkLst>
        </pc:spChg>
        <pc:spChg chg="del mod">
          <ac:chgData name="Zabiar, Wannia" userId="f172eabb-40d1-4a84-afc6-c9e88eed55a5" providerId="ADAL" clId="{424300E2-0C87-4F45-A998-5AC108805D65}" dt="2026-02-20T22:56:18.137" v="395" actId="26606"/>
          <ac:spMkLst>
            <pc:docMk/>
            <pc:sldMk cId="2594896597" sldId="264"/>
            <ac:spMk id="3" creationId="{F97D13B9-7B5D-D7F9-792C-53384FC364A9}"/>
          </ac:spMkLst>
        </pc:spChg>
        <pc:spChg chg="add">
          <ac:chgData name="Zabiar, Wannia" userId="f172eabb-40d1-4a84-afc6-c9e88eed55a5" providerId="ADAL" clId="{424300E2-0C87-4F45-A998-5AC108805D65}" dt="2026-02-20T22:56:18.137" v="395" actId="26606"/>
          <ac:spMkLst>
            <pc:docMk/>
            <pc:sldMk cId="2594896597" sldId="264"/>
            <ac:spMk id="9" creationId="{BACC6370-2D7E-4714-9D71-7542949D7D5D}"/>
          </ac:spMkLst>
        </pc:spChg>
        <pc:spChg chg="add">
          <ac:chgData name="Zabiar, Wannia" userId="f172eabb-40d1-4a84-afc6-c9e88eed55a5" providerId="ADAL" clId="{424300E2-0C87-4F45-A998-5AC108805D65}" dt="2026-02-20T22:56:18.137" v="395" actId="26606"/>
          <ac:spMkLst>
            <pc:docMk/>
            <pc:sldMk cId="2594896597" sldId="264"/>
            <ac:spMk id="11" creationId="{256B2C21-A230-48C0-8DF1-C46611373C44}"/>
          </ac:spMkLst>
        </pc:spChg>
        <pc:spChg chg="add">
          <ac:chgData name="Zabiar, Wannia" userId="f172eabb-40d1-4a84-afc6-c9e88eed55a5" providerId="ADAL" clId="{424300E2-0C87-4F45-A998-5AC108805D65}" dt="2026-02-20T22:56:18.137" v="395" actId="26606"/>
          <ac:spMkLst>
            <pc:docMk/>
            <pc:sldMk cId="2594896597" sldId="264"/>
            <ac:spMk id="13" creationId="{3847E18C-932D-4C95-AABA-FEC7C9499AD7}"/>
          </ac:spMkLst>
        </pc:spChg>
        <pc:spChg chg="add">
          <ac:chgData name="Zabiar, Wannia" userId="f172eabb-40d1-4a84-afc6-c9e88eed55a5" providerId="ADAL" clId="{424300E2-0C87-4F45-A998-5AC108805D65}" dt="2026-02-20T22:56:18.137" v="395" actId="26606"/>
          <ac:spMkLst>
            <pc:docMk/>
            <pc:sldMk cId="2594896597" sldId="264"/>
            <ac:spMk id="15" creationId="{3150CB11-0C61-439E-910F-5787759E72A0}"/>
          </ac:spMkLst>
        </pc:spChg>
        <pc:spChg chg="add">
          <ac:chgData name="Zabiar, Wannia" userId="f172eabb-40d1-4a84-afc6-c9e88eed55a5" providerId="ADAL" clId="{424300E2-0C87-4F45-A998-5AC108805D65}" dt="2026-02-20T22:56:18.137" v="395" actId="26606"/>
          <ac:spMkLst>
            <pc:docMk/>
            <pc:sldMk cId="2594896597" sldId="264"/>
            <ac:spMk id="17" creationId="{43F8A58B-5155-44CE-A5FF-7647B47D0A7A}"/>
          </ac:spMkLst>
        </pc:spChg>
        <pc:spChg chg="add">
          <ac:chgData name="Zabiar, Wannia" userId="f172eabb-40d1-4a84-afc6-c9e88eed55a5" providerId="ADAL" clId="{424300E2-0C87-4F45-A998-5AC108805D65}" dt="2026-02-20T22:56:18.137" v="395" actId="26606"/>
          <ac:spMkLst>
            <pc:docMk/>
            <pc:sldMk cId="2594896597" sldId="264"/>
            <ac:spMk id="19" creationId="{443F2ACA-E6D6-4028-82DD-F03C262D5DE6}"/>
          </ac:spMkLst>
        </pc:spChg>
        <pc:graphicFrameChg chg="add">
          <ac:chgData name="Zabiar, Wannia" userId="f172eabb-40d1-4a84-afc6-c9e88eed55a5" providerId="ADAL" clId="{424300E2-0C87-4F45-A998-5AC108805D65}" dt="2026-02-20T22:56:18.137" v="395" actId="26606"/>
          <ac:graphicFrameMkLst>
            <pc:docMk/>
            <pc:sldMk cId="2594896597" sldId="264"/>
            <ac:graphicFrameMk id="5" creationId="{5C6E06B2-2507-8AB1-F068-BA08AF619AE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EB9517-4FB8-465D-B0A1-7EA815BFCD4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F0DC65E-F815-4963-9D62-24C66ADE6B25}">
      <dgm:prSet/>
      <dgm:spPr/>
      <dgm:t>
        <a:bodyPr/>
        <a:lstStyle/>
        <a:p>
          <a:r>
            <a:rPr lang="en-GB"/>
            <a:t>Introduction: slide 3</a:t>
          </a:r>
          <a:endParaRPr lang="en-US"/>
        </a:p>
      </dgm:t>
    </dgm:pt>
    <dgm:pt modelId="{E52213FC-9705-4CFF-AEE2-3423F29107E6}" type="parTrans" cxnId="{082F1E1B-0B3E-4577-8BB2-91EC40B0528C}">
      <dgm:prSet/>
      <dgm:spPr/>
      <dgm:t>
        <a:bodyPr/>
        <a:lstStyle/>
        <a:p>
          <a:endParaRPr lang="en-US"/>
        </a:p>
      </dgm:t>
    </dgm:pt>
    <dgm:pt modelId="{7AB5E980-E940-4D48-AEA6-1B09B2A494CB}" type="sibTrans" cxnId="{082F1E1B-0B3E-4577-8BB2-91EC40B0528C}">
      <dgm:prSet/>
      <dgm:spPr/>
      <dgm:t>
        <a:bodyPr/>
        <a:lstStyle/>
        <a:p>
          <a:endParaRPr lang="en-US"/>
        </a:p>
      </dgm:t>
    </dgm:pt>
    <dgm:pt modelId="{32A4D64F-4BDD-49EA-84E2-D7879DD46728}">
      <dgm:prSet/>
      <dgm:spPr/>
      <dgm:t>
        <a:bodyPr/>
        <a:lstStyle/>
        <a:p>
          <a:r>
            <a:rPr lang="en-GB"/>
            <a:t>Aims and objectives: slide 4</a:t>
          </a:r>
          <a:endParaRPr lang="en-US"/>
        </a:p>
      </dgm:t>
    </dgm:pt>
    <dgm:pt modelId="{575BBE1A-08B8-474F-99A6-70B8922E157C}" type="parTrans" cxnId="{3232B70F-B0C0-4855-B383-C57DC9D3F16F}">
      <dgm:prSet/>
      <dgm:spPr/>
      <dgm:t>
        <a:bodyPr/>
        <a:lstStyle/>
        <a:p>
          <a:endParaRPr lang="en-US"/>
        </a:p>
      </dgm:t>
    </dgm:pt>
    <dgm:pt modelId="{3426F8CE-4D5F-42CD-9F05-59504AC90DEE}" type="sibTrans" cxnId="{3232B70F-B0C0-4855-B383-C57DC9D3F16F}">
      <dgm:prSet/>
      <dgm:spPr/>
      <dgm:t>
        <a:bodyPr/>
        <a:lstStyle/>
        <a:p>
          <a:endParaRPr lang="en-US"/>
        </a:p>
      </dgm:t>
    </dgm:pt>
    <dgm:pt modelId="{9BCCCB74-1E0B-4B01-892E-09445BD7847A}">
      <dgm:prSet/>
      <dgm:spPr/>
      <dgm:t>
        <a:bodyPr/>
        <a:lstStyle/>
        <a:p>
          <a:r>
            <a:rPr lang="en-GB"/>
            <a:t>Communication in Professional Practice: slide 5</a:t>
          </a:r>
          <a:endParaRPr lang="en-US"/>
        </a:p>
      </dgm:t>
    </dgm:pt>
    <dgm:pt modelId="{C939B90C-0A7E-4BC5-8153-DBE897C9E1A4}" type="parTrans" cxnId="{6285B38B-93DE-46D6-A135-93D2F5984A11}">
      <dgm:prSet/>
      <dgm:spPr/>
      <dgm:t>
        <a:bodyPr/>
        <a:lstStyle/>
        <a:p>
          <a:endParaRPr lang="en-US"/>
        </a:p>
      </dgm:t>
    </dgm:pt>
    <dgm:pt modelId="{45D4D62A-A08B-45E9-A64E-80F7214B2992}" type="sibTrans" cxnId="{6285B38B-93DE-46D6-A135-93D2F5984A11}">
      <dgm:prSet/>
      <dgm:spPr/>
      <dgm:t>
        <a:bodyPr/>
        <a:lstStyle/>
        <a:p>
          <a:endParaRPr lang="en-US"/>
        </a:p>
      </dgm:t>
    </dgm:pt>
    <dgm:pt modelId="{56FB7863-BAA9-4D4B-9CCA-45DA835BD1E0}">
      <dgm:prSet/>
      <dgm:spPr/>
      <dgm:t>
        <a:bodyPr/>
        <a:lstStyle/>
        <a:p>
          <a:r>
            <a:rPr lang="en-GB"/>
            <a:t>Practical example: slide 6</a:t>
          </a:r>
          <a:endParaRPr lang="en-US"/>
        </a:p>
      </dgm:t>
    </dgm:pt>
    <dgm:pt modelId="{B8AC0B92-C779-4DE9-B52B-E5AB911D3792}" type="parTrans" cxnId="{67B1D4AE-0AF4-4330-AB93-18C2387003A5}">
      <dgm:prSet/>
      <dgm:spPr/>
      <dgm:t>
        <a:bodyPr/>
        <a:lstStyle/>
        <a:p>
          <a:endParaRPr lang="en-US"/>
        </a:p>
      </dgm:t>
    </dgm:pt>
    <dgm:pt modelId="{08A5220B-FEA0-4642-B3AD-13D93EC2A53C}" type="sibTrans" cxnId="{67B1D4AE-0AF4-4330-AB93-18C2387003A5}">
      <dgm:prSet/>
      <dgm:spPr/>
      <dgm:t>
        <a:bodyPr/>
        <a:lstStyle/>
        <a:p>
          <a:endParaRPr lang="en-US"/>
        </a:p>
      </dgm:t>
    </dgm:pt>
    <dgm:pt modelId="{587BAB3D-0F29-4CB8-9B59-FD6ACE1CE45A}">
      <dgm:prSet/>
      <dgm:spPr/>
      <dgm:t>
        <a:bodyPr/>
        <a:lstStyle/>
        <a:p>
          <a:r>
            <a:rPr lang="en-GB"/>
            <a:t>Consequences of Poor Communication: slide 7</a:t>
          </a:r>
          <a:endParaRPr lang="en-US"/>
        </a:p>
      </dgm:t>
    </dgm:pt>
    <dgm:pt modelId="{59B3AEF8-B8CA-4BE8-BEC3-36B541B0EF80}" type="parTrans" cxnId="{7E337580-2CE7-45D9-8345-6DEA92306583}">
      <dgm:prSet/>
      <dgm:spPr/>
      <dgm:t>
        <a:bodyPr/>
        <a:lstStyle/>
        <a:p>
          <a:endParaRPr lang="en-US"/>
        </a:p>
      </dgm:t>
    </dgm:pt>
    <dgm:pt modelId="{0B7F6F10-C6DC-4930-A270-5FF2C795F5D0}" type="sibTrans" cxnId="{7E337580-2CE7-45D9-8345-6DEA92306583}">
      <dgm:prSet/>
      <dgm:spPr/>
      <dgm:t>
        <a:bodyPr/>
        <a:lstStyle/>
        <a:p>
          <a:endParaRPr lang="en-US"/>
        </a:p>
      </dgm:t>
    </dgm:pt>
    <dgm:pt modelId="{F06E2588-9AFD-4D32-9518-61D21441853F}">
      <dgm:prSet/>
      <dgm:spPr/>
      <dgm:t>
        <a:bodyPr/>
        <a:lstStyle/>
        <a:p>
          <a:r>
            <a:rPr lang="en-GB"/>
            <a:t>Conclusion: slide 8</a:t>
          </a:r>
          <a:endParaRPr lang="en-US"/>
        </a:p>
      </dgm:t>
    </dgm:pt>
    <dgm:pt modelId="{6D34E754-1AC5-490A-9F48-79A2CC99EA17}" type="parTrans" cxnId="{DA49776D-BA7D-4C77-BB37-A1F545E64343}">
      <dgm:prSet/>
      <dgm:spPr/>
      <dgm:t>
        <a:bodyPr/>
        <a:lstStyle/>
        <a:p>
          <a:endParaRPr lang="en-US"/>
        </a:p>
      </dgm:t>
    </dgm:pt>
    <dgm:pt modelId="{7FE173BA-4DA1-429F-B764-96C80E977A5A}" type="sibTrans" cxnId="{DA49776D-BA7D-4C77-BB37-A1F545E64343}">
      <dgm:prSet/>
      <dgm:spPr/>
      <dgm:t>
        <a:bodyPr/>
        <a:lstStyle/>
        <a:p>
          <a:endParaRPr lang="en-US"/>
        </a:p>
      </dgm:t>
    </dgm:pt>
    <dgm:pt modelId="{B65FB249-43DD-4445-B54B-6F18E99EF2E0}">
      <dgm:prSet/>
      <dgm:spPr/>
      <dgm:t>
        <a:bodyPr/>
        <a:lstStyle/>
        <a:p>
          <a:r>
            <a:rPr lang="en-GB"/>
            <a:t>References: slide 9</a:t>
          </a:r>
          <a:endParaRPr lang="en-US"/>
        </a:p>
      </dgm:t>
    </dgm:pt>
    <dgm:pt modelId="{1967BB9C-7607-4B7B-933F-77043459D50A}" type="parTrans" cxnId="{6FEE59F5-1001-4E8C-8DAA-EED77B3993B8}">
      <dgm:prSet/>
      <dgm:spPr/>
      <dgm:t>
        <a:bodyPr/>
        <a:lstStyle/>
        <a:p>
          <a:endParaRPr lang="en-US"/>
        </a:p>
      </dgm:t>
    </dgm:pt>
    <dgm:pt modelId="{4C279C49-3BAB-41BA-ACAD-2602013E7ACB}" type="sibTrans" cxnId="{6FEE59F5-1001-4E8C-8DAA-EED77B3993B8}">
      <dgm:prSet/>
      <dgm:spPr/>
      <dgm:t>
        <a:bodyPr/>
        <a:lstStyle/>
        <a:p>
          <a:endParaRPr lang="en-US"/>
        </a:p>
      </dgm:t>
    </dgm:pt>
    <dgm:pt modelId="{B20074F1-6D81-4D31-B0BE-A45C4065169E}" type="pres">
      <dgm:prSet presAssocID="{3DEB9517-4FB8-465D-B0A1-7EA815BFCD4A}" presName="linear" presStyleCnt="0">
        <dgm:presLayoutVars>
          <dgm:animLvl val="lvl"/>
          <dgm:resizeHandles val="exact"/>
        </dgm:presLayoutVars>
      </dgm:prSet>
      <dgm:spPr/>
    </dgm:pt>
    <dgm:pt modelId="{4CA8F3CB-E8F5-4A59-9D59-BF6981669F5A}" type="pres">
      <dgm:prSet presAssocID="{9F0DC65E-F815-4963-9D62-24C66ADE6B25}" presName="parentText" presStyleLbl="node1" presStyleIdx="0" presStyleCnt="7">
        <dgm:presLayoutVars>
          <dgm:chMax val="0"/>
          <dgm:bulletEnabled val="1"/>
        </dgm:presLayoutVars>
      </dgm:prSet>
      <dgm:spPr/>
    </dgm:pt>
    <dgm:pt modelId="{63C06EFF-4EDF-4DCF-89DA-F18E972E508E}" type="pres">
      <dgm:prSet presAssocID="{7AB5E980-E940-4D48-AEA6-1B09B2A494CB}" presName="spacer" presStyleCnt="0"/>
      <dgm:spPr/>
    </dgm:pt>
    <dgm:pt modelId="{C0755AE4-DA06-4BC9-B602-2359F3265196}" type="pres">
      <dgm:prSet presAssocID="{32A4D64F-4BDD-49EA-84E2-D7879DD46728}" presName="parentText" presStyleLbl="node1" presStyleIdx="1" presStyleCnt="7">
        <dgm:presLayoutVars>
          <dgm:chMax val="0"/>
          <dgm:bulletEnabled val="1"/>
        </dgm:presLayoutVars>
      </dgm:prSet>
      <dgm:spPr/>
    </dgm:pt>
    <dgm:pt modelId="{1D07278E-2518-4D18-8BC7-30D152D8B3D9}" type="pres">
      <dgm:prSet presAssocID="{3426F8CE-4D5F-42CD-9F05-59504AC90DEE}" presName="spacer" presStyleCnt="0"/>
      <dgm:spPr/>
    </dgm:pt>
    <dgm:pt modelId="{A4844DA2-AF66-456F-A10A-56CB87D24131}" type="pres">
      <dgm:prSet presAssocID="{9BCCCB74-1E0B-4B01-892E-09445BD7847A}" presName="parentText" presStyleLbl="node1" presStyleIdx="2" presStyleCnt="7">
        <dgm:presLayoutVars>
          <dgm:chMax val="0"/>
          <dgm:bulletEnabled val="1"/>
        </dgm:presLayoutVars>
      </dgm:prSet>
      <dgm:spPr/>
    </dgm:pt>
    <dgm:pt modelId="{A549F107-35CA-48BE-9935-6A97EE1AC97E}" type="pres">
      <dgm:prSet presAssocID="{45D4D62A-A08B-45E9-A64E-80F7214B2992}" presName="spacer" presStyleCnt="0"/>
      <dgm:spPr/>
    </dgm:pt>
    <dgm:pt modelId="{15009802-8121-4105-A124-A6CB8D408507}" type="pres">
      <dgm:prSet presAssocID="{56FB7863-BAA9-4D4B-9CCA-45DA835BD1E0}" presName="parentText" presStyleLbl="node1" presStyleIdx="3" presStyleCnt="7">
        <dgm:presLayoutVars>
          <dgm:chMax val="0"/>
          <dgm:bulletEnabled val="1"/>
        </dgm:presLayoutVars>
      </dgm:prSet>
      <dgm:spPr/>
    </dgm:pt>
    <dgm:pt modelId="{51AED675-EA6E-453E-8116-D7DF50F3C66F}" type="pres">
      <dgm:prSet presAssocID="{08A5220B-FEA0-4642-B3AD-13D93EC2A53C}" presName="spacer" presStyleCnt="0"/>
      <dgm:spPr/>
    </dgm:pt>
    <dgm:pt modelId="{ED199E64-3E9D-420F-8336-C3580D1B9100}" type="pres">
      <dgm:prSet presAssocID="{587BAB3D-0F29-4CB8-9B59-FD6ACE1CE45A}" presName="parentText" presStyleLbl="node1" presStyleIdx="4" presStyleCnt="7">
        <dgm:presLayoutVars>
          <dgm:chMax val="0"/>
          <dgm:bulletEnabled val="1"/>
        </dgm:presLayoutVars>
      </dgm:prSet>
      <dgm:spPr/>
    </dgm:pt>
    <dgm:pt modelId="{667A2433-F25E-4DD6-A976-C639434D44B8}" type="pres">
      <dgm:prSet presAssocID="{0B7F6F10-C6DC-4930-A270-5FF2C795F5D0}" presName="spacer" presStyleCnt="0"/>
      <dgm:spPr/>
    </dgm:pt>
    <dgm:pt modelId="{9F5F3452-4174-4AC1-9F70-979E10C1E195}" type="pres">
      <dgm:prSet presAssocID="{F06E2588-9AFD-4D32-9518-61D21441853F}" presName="parentText" presStyleLbl="node1" presStyleIdx="5" presStyleCnt="7">
        <dgm:presLayoutVars>
          <dgm:chMax val="0"/>
          <dgm:bulletEnabled val="1"/>
        </dgm:presLayoutVars>
      </dgm:prSet>
      <dgm:spPr/>
    </dgm:pt>
    <dgm:pt modelId="{418AA5BE-DDAA-47A9-8138-291DFA0C728D}" type="pres">
      <dgm:prSet presAssocID="{7FE173BA-4DA1-429F-B764-96C80E977A5A}" presName="spacer" presStyleCnt="0"/>
      <dgm:spPr/>
    </dgm:pt>
    <dgm:pt modelId="{3D7DC2DE-8F38-4C51-B3F0-18C714E0531A}" type="pres">
      <dgm:prSet presAssocID="{B65FB249-43DD-4445-B54B-6F18E99EF2E0}" presName="parentText" presStyleLbl="node1" presStyleIdx="6" presStyleCnt="7">
        <dgm:presLayoutVars>
          <dgm:chMax val="0"/>
          <dgm:bulletEnabled val="1"/>
        </dgm:presLayoutVars>
      </dgm:prSet>
      <dgm:spPr/>
    </dgm:pt>
  </dgm:ptLst>
  <dgm:cxnLst>
    <dgm:cxn modelId="{EE0BA90F-4A65-4D20-8040-411F8616E064}" type="presOf" srcId="{56FB7863-BAA9-4D4B-9CCA-45DA835BD1E0}" destId="{15009802-8121-4105-A124-A6CB8D408507}" srcOrd="0" destOrd="0" presId="urn:microsoft.com/office/officeart/2005/8/layout/vList2"/>
    <dgm:cxn modelId="{3232B70F-B0C0-4855-B383-C57DC9D3F16F}" srcId="{3DEB9517-4FB8-465D-B0A1-7EA815BFCD4A}" destId="{32A4D64F-4BDD-49EA-84E2-D7879DD46728}" srcOrd="1" destOrd="0" parTransId="{575BBE1A-08B8-474F-99A6-70B8922E157C}" sibTransId="{3426F8CE-4D5F-42CD-9F05-59504AC90DEE}"/>
    <dgm:cxn modelId="{85078018-B611-4F99-9386-3B2E8E93F743}" type="presOf" srcId="{3DEB9517-4FB8-465D-B0A1-7EA815BFCD4A}" destId="{B20074F1-6D81-4D31-B0BE-A45C4065169E}" srcOrd="0" destOrd="0" presId="urn:microsoft.com/office/officeart/2005/8/layout/vList2"/>
    <dgm:cxn modelId="{DC3AF119-7EEB-4F31-AEA6-ACEDBB709078}" type="presOf" srcId="{9BCCCB74-1E0B-4B01-892E-09445BD7847A}" destId="{A4844DA2-AF66-456F-A10A-56CB87D24131}" srcOrd="0" destOrd="0" presId="urn:microsoft.com/office/officeart/2005/8/layout/vList2"/>
    <dgm:cxn modelId="{5DBDF819-9FA6-45F8-AD5A-8900E5FC6DF1}" type="presOf" srcId="{F06E2588-9AFD-4D32-9518-61D21441853F}" destId="{9F5F3452-4174-4AC1-9F70-979E10C1E195}" srcOrd="0" destOrd="0" presId="urn:microsoft.com/office/officeart/2005/8/layout/vList2"/>
    <dgm:cxn modelId="{082F1E1B-0B3E-4577-8BB2-91EC40B0528C}" srcId="{3DEB9517-4FB8-465D-B0A1-7EA815BFCD4A}" destId="{9F0DC65E-F815-4963-9D62-24C66ADE6B25}" srcOrd="0" destOrd="0" parTransId="{E52213FC-9705-4CFF-AEE2-3423F29107E6}" sibTransId="{7AB5E980-E940-4D48-AEA6-1B09B2A494CB}"/>
    <dgm:cxn modelId="{DD80E22C-7B37-4439-B6FE-D6611D3180EF}" type="presOf" srcId="{B65FB249-43DD-4445-B54B-6F18E99EF2E0}" destId="{3D7DC2DE-8F38-4C51-B3F0-18C714E0531A}" srcOrd="0" destOrd="0" presId="urn:microsoft.com/office/officeart/2005/8/layout/vList2"/>
    <dgm:cxn modelId="{DA49776D-BA7D-4C77-BB37-A1F545E64343}" srcId="{3DEB9517-4FB8-465D-B0A1-7EA815BFCD4A}" destId="{F06E2588-9AFD-4D32-9518-61D21441853F}" srcOrd="5" destOrd="0" parTransId="{6D34E754-1AC5-490A-9F48-79A2CC99EA17}" sibTransId="{7FE173BA-4DA1-429F-B764-96C80E977A5A}"/>
    <dgm:cxn modelId="{7E337580-2CE7-45D9-8345-6DEA92306583}" srcId="{3DEB9517-4FB8-465D-B0A1-7EA815BFCD4A}" destId="{587BAB3D-0F29-4CB8-9B59-FD6ACE1CE45A}" srcOrd="4" destOrd="0" parTransId="{59B3AEF8-B8CA-4BE8-BEC3-36B541B0EF80}" sibTransId="{0B7F6F10-C6DC-4930-A270-5FF2C795F5D0}"/>
    <dgm:cxn modelId="{6285B38B-93DE-46D6-A135-93D2F5984A11}" srcId="{3DEB9517-4FB8-465D-B0A1-7EA815BFCD4A}" destId="{9BCCCB74-1E0B-4B01-892E-09445BD7847A}" srcOrd="2" destOrd="0" parTransId="{C939B90C-0A7E-4BC5-8153-DBE897C9E1A4}" sibTransId="{45D4D62A-A08B-45E9-A64E-80F7214B2992}"/>
    <dgm:cxn modelId="{67B1D4AE-0AF4-4330-AB93-18C2387003A5}" srcId="{3DEB9517-4FB8-465D-B0A1-7EA815BFCD4A}" destId="{56FB7863-BAA9-4D4B-9CCA-45DA835BD1E0}" srcOrd="3" destOrd="0" parTransId="{B8AC0B92-C779-4DE9-B52B-E5AB911D3792}" sibTransId="{08A5220B-FEA0-4642-B3AD-13D93EC2A53C}"/>
    <dgm:cxn modelId="{F0DAFAB9-A0F6-4481-BE96-09AFA0F619D8}" type="presOf" srcId="{32A4D64F-4BDD-49EA-84E2-D7879DD46728}" destId="{C0755AE4-DA06-4BC9-B602-2359F3265196}" srcOrd="0" destOrd="0" presId="urn:microsoft.com/office/officeart/2005/8/layout/vList2"/>
    <dgm:cxn modelId="{EF40E4F3-7682-46C4-A80C-B5C01238B952}" type="presOf" srcId="{9F0DC65E-F815-4963-9D62-24C66ADE6B25}" destId="{4CA8F3CB-E8F5-4A59-9D59-BF6981669F5A}" srcOrd="0" destOrd="0" presId="urn:microsoft.com/office/officeart/2005/8/layout/vList2"/>
    <dgm:cxn modelId="{6FEE59F5-1001-4E8C-8DAA-EED77B3993B8}" srcId="{3DEB9517-4FB8-465D-B0A1-7EA815BFCD4A}" destId="{B65FB249-43DD-4445-B54B-6F18E99EF2E0}" srcOrd="6" destOrd="0" parTransId="{1967BB9C-7607-4B7B-933F-77043459D50A}" sibTransId="{4C279C49-3BAB-41BA-ACAD-2602013E7ACB}"/>
    <dgm:cxn modelId="{5D45C7F7-E2A8-4500-8319-10F40113803D}" type="presOf" srcId="{587BAB3D-0F29-4CB8-9B59-FD6ACE1CE45A}" destId="{ED199E64-3E9D-420F-8336-C3580D1B9100}" srcOrd="0" destOrd="0" presId="urn:microsoft.com/office/officeart/2005/8/layout/vList2"/>
    <dgm:cxn modelId="{4027B34F-4347-4624-AFC4-D0490A3FF05A}" type="presParOf" srcId="{B20074F1-6D81-4D31-B0BE-A45C4065169E}" destId="{4CA8F3CB-E8F5-4A59-9D59-BF6981669F5A}" srcOrd="0" destOrd="0" presId="urn:microsoft.com/office/officeart/2005/8/layout/vList2"/>
    <dgm:cxn modelId="{7B2CA87E-9552-41FA-AE22-6CF63CE7C4A2}" type="presParOf" srcId="{B20074F1-6D81-4D31-B0BE-A45C4065169E}" destId="{63C06EFF-4EDF-4DCF-89DA-F18E972E508E}" srcOrd="1" destOrd="0" presId="urn:microsoft.com/office/officeart/2005/8/layout/vList2"/>
    <dgm:cxn modelId="{BD734FC7-503A-4204-BEB3-8C4E728C3B9F}" type="presParOf" srcId="{B20074F1-6D81-4D31-B0BE-A45C4065169E}" destId="{C0755AE4-DA06-4BC9-B602-2359F3265196}" srcOrd="2" destOrd="0" presId="urn:microsoft.com/office/officeart/2005/8/layout/vList2"/>
    <dgm:cxn modelId="{EDE036A9-AA53-4E49-93C8-410E958764D5}" type="presParOf" srcId="{B20074F1-6D81-4D31-B0BE-A45C4065169E}" destId="{1D07278E-2518-4D18-8BC7-30D152D8B3D9}" srcOrd="3" destOrd="0" presId="urn:microsoft.com/office/officeart/2005/8/layout/vList2"/>
    <dgm:cxn modelId="{775A7623-E468-4BDA-8DD0-3E3E6DDEF22D}" type="presParOf" srcId="{B20074F1-6D81-4D31-B0BE-A45C4065169E}" destId="{A4844DA2-AF66-456F-A10A-56CB87D24131}" srcOrd="4" destOrd="0" presId="urn:microsoft.com/office/officeart/2005/8/layout/vList2"/>
    <dgm:cxn modelId="{4EA00DE8-C8C0-46C7-BEA6-C2252B5F86AC}" type="presParOf" srcId="{B20074F1-6D81-4D31-B0BE-A45C4065169E}" destId="{A549F107-35CA-48BE-9935-6A97EE1AC97E}" srcOrd="5" destOrd="0" presId="urn:microsoft.com/office/officeart/2005/8/layout/vList2"/>
    <dgm:cxn modelId="{CD314ACC-7863-4334-BDA8-5F86EA215DDA}" type="presParOf" srcId="{B20074F1-6D81-4D31-B0BE-A45C4065169E}" destId="{15009802-8121-4105-A124-A6CB8D408507}" srcOrd="6" destOrd="0" presId="urn:microsoft.com/office/officeart/2005/8/layout/vList2"/>
    <dgm:cxn modelId="{E4B7156B-4036-4EF1-9338-BFD6CA2F78D3}" type="presParOf" srcId="{B20074F1-6D81-4D31-B0BE-A45C4065169E}" destId="{51AED675-EA6E-453E-8116-D7DF50F3C66F}" srcOrd="7" destOrd="0" presId="urn:microsoft.com/office/officeart/2005/8/layout/vList2"/>
    <dgm:cxn modelId="{2450E33B-F9A0-4D33-BAB6-BA3C1FC42CA1}" type="presParOf" srcId="{B20074F1-6D81-4D31-B0BE-A45C4065169E}" destId="{ED199E64-3E9D-420F-8336-C3580D1B9100}" srcOrd="8" destOrd="0" presId="urn:microsoft.com/office/officeart/2005/8/layout/vList2"/>
    <dgm:cxn modelId="{EC8BD562-EDDF-4FAA-97D2-CDA736DB97A1}" type="presParOf" srcId="{B20074F1-6D81-4D31-B0BE-A45C4065169E}" destId="{667A2433-F25E-4DD6-A976-C639434D44B8}" srcOrd="9" destOrd="0" presId="urn:microsoft.com/office/officeart/2005/8/layout/vList2"/>
    <dgm:cxn modelId="{8FD2B695-89CA-458B-90AC-FA2EE7EDA4C5}" type="presParOf" srcId="{B20074F1-6D81-4D31-B0BE-A45C4065169E}" destId="{9F5F3452-4174-4AC1-9F70-979E10C1E195}" srcOrd="10" destOrd="0" presId="urn:microsoft.com/office/officeart/2005/8/layout/vList2"/>
    <dgm:cxn modelId="{FB8A3F1C-6033-439F-B5A3-5D0E3106079F}" type="presParOf" srcId="{B20074F1-6D81-4D31-B0BE-A45C4065169E}" destId="{418AA5BE-DDAA-47A9-8138-291DFA0C728D}" srcOrd="11" destOrd="0" presId="urn:microsoft.com/office/officeart/2005/8/layout/vList2"/>
    <dgm:cxn modelId="{A318DB7C-02EE-4EC4-94C2-CDE3315CBD61}" type="presParOf" srcId="{B20074F1-6D81-4D31-B0BE-A45C4065169E}" destId="{3D7DC2DE-8F38-4C51-B3F0-18C714E0531A}"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8F3CB-E8F5-4A59-9D59-BF6981669F5A}">
      <dsp:nvSpPr>
        <dsp:cNvPr id="0" name=""/>
        <dsp:cNvSpPr/>
      </dsp:nvSpPr>
      <dsp:spPr>
        <a:xfrm>
          <a:off x="0" y="455720"/>
          <a:ext cx="6666833" cy="5896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Introduction: slide 3</a:t>
          </a:r>
          <a:endParaRPr lang="en-US" sz="2400" kern="1200"/>
        </a:p>
      </dsp:txBody>
      <dsp:txXfrm>
        <a:off x="28786" y="484506"/>
        <a:ext cx="6609261" cy="532107"/>
      </dsp:txXfrm>
    </dsp:sp>
    <dsp:sp modelId="{C0755AE4-DA06-4BC9-B602-2359F3265196}">
      <dsp:nvSpPr>
        <dsp:cNvPr id="0" name=""/>
        <dsp:cNvSpPr/>
      </dsp:nvSpPr>
      <dsp:spPr>
        <a:xfrm>
          <a:off x="0" y="1114520"/>
          <a:ext cx="6666833" cy="589679"/>
        </a:xfrm>
        <a:prstGeom prst="roundRect">
          <a:avLst/>
        </a:prstGeom>
        <a:gradFill rotWithShape="0">
          <a:gsLst>
            <a:gs pos="0">
              <a:schemeClr val="accent5">
                <a:hueOff val="-2025358"/>
                <a:satOff val="-138"/>
                <a:lumOff val="327"/>
                <a:alphaOff val="0"/>
                <a:satMod val="103000"/>
                <a:lumMod val="102000"/>
                <a:tint val="94000"/>
              </a:schemeClr>
            </a:gs>
            <a:gs pos="50000">
              <a:schemeClr val="accent5">
                <a:hueOff val="-2025358"/>
                <a:satOff val="-138"/>
                <a:lumOff val="327"/>
                <a:alphaOff val="0"/>
                <a:satMod val="110000"/>
                <a:lumMod val="100000"/>
                <a:shade val="100000"/>
              </a:schemeClr>
            </a:gs>
            <a:gs pos="100000">
              <a:schemeClr val="accent5">
                <a:hueOff val="-2025358"/>
                <a:satOff val="-138"/>
                <a:lumOff val="32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Aims and objectives: slide 4</a:t>
          </a:r>
          <a:endParaRPr lang="en-US" sz="2400" kern="1200"/>
        </a:p>
      </dsp:txBody>
      <dsp:txXfrm>
        <a:off x="28786" y="1143306"/>
        <a:ext cx="6609261" cy="532107"/>
      </dsp:txXfrm>
    </dsp:sp>
    <dsp:sp modelId="{A4844DA2-AF66-456F-A10A-56CB87D24131}">
      <dsp:nvSpPr>
        <dsp:cNvPr id="0" name=""/>
        <dsp:cNvSpPr/>
      </dsp:nvSpPr>
      <dsp:spPr>
        <a:xfrm>
          <a:off x="0" y="1773320"/>
          <a:ext cx="6666833" cy="589679"/>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Communication in Professional Practice: slide 5</a:t>
          </a:r>
          <a:endParaRPr lang="en-US" sz="2400" kern="1200"/>
        </a:p>
      </dsp:txBody>
      <dsp:txXfrm>
        <a:off x="28786" y="1802106"/>
        <a:ext cx="6609261" cy="532107"/>
      </dsp:txXfrm>
    </dsp:sp>
    <dsp:sp modelId="{15009802-8121-4105-A124-A6CB8D408507}">
      <dsp:nvSpPr>
        <dsp:cNvPr id="0" name=""/>
        <dsp:cNvSpPr/>
      </dsp:nvSpPr>
      <dsp:spPr>
        <a:xfrm>
          <a:off x="0" y="2432120"/>
          <a:ext cx="6666833" cy="589679"/>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Practical example: slide 6</a:t>
          </a:r>
          <a:endParaRPr lang="en-US" sz="2400" kern="1200"/>
        </a:p>
      </dsp:txBody>
      <dsp:txXfrm>
        <a:off x="28786" y="2460906"/>
        <a:ext cx="6609261" cy="532107"/>
      </dsp:txXfrm>
    </dsp:sp>
    <dsp:sp modelId="{ED199E64-3E9D-420F-8336-C3580D1B9100}">
      <dsp:nvSpPr>
        <dsp:cNvPr id="0" name=""/>
        <dsp:cNvSpPr/>
      </dsp:nvSpPr>
      <dsp:spPr>
        <a:xfrm>
          <a:off x="0" y="3090920"/>
          <a:ext cx="6666833" cy="589679"/>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Consequences of Poor Communication: slide 7</a:t>
          </a:r>
          <a:endParaRPr lang="en-US" sz="2400" kern="1200"/>
        </a:p>
      </dsp:txBody>
      <dsp:txXfrm>
        <a:off x="28786" y="3119706"/>
        <a:ext cx="6609261" cy="532107"/>
      </dsp:txXfrm>
    </dsp:sp>
    <dsp:sp modelId="{9F5F3452-4174-4AC1-9F70-979E10C1E195}">
      <dsp:nvSpPr>
        <dsp:cNvPr id="0" name=""/>
        <dsp:cNvSpPr/>
      </dsp:nvSpPr>
      <dsp:spPr>
        <a:xfrm>
          <a:off x="0" y="3749720"/>
          <a:ext cx="6666833" cy="589679"/>
        </a:xfrm>
        <a:prstGeom prst="roundRect">
          <a:avLst/>
        </a:prstGeom>
        <a:gradFill rotWithShape="0">
          <a:gsLst>
            <a:gs pos="0">
              <a:schemeClr val="accent5">
                <a:hueOff val="-10126791"/>
                <a:satOff val="-688"/>
                <a:lumOff val="1634"/>
                <a:alphaOff val="0"/>
                <a:satMod val="103000"/>
                <a:lumMod val="102000"/>
                <a:tint val="94000"/>
              </a:schemeClr>
            </a:gs>
            <a:gs pos="50000">
              <a:schemeClr val="accent5">
                <a:hueOff val="-10126791"/>
                <a:satOff val="-688"/>
                <a:lumOff val="1634"/>
                <a:alphaOff val="0"/>
                <a:satMod val="110000"/>
                <a:lumMod val="100000"/>
                <a:shade val="100000"/>
              </a:schemeClr>
            </a:gs>
            <a:gs pos="100000">
              <a:schemeClr val="accent5">
                <a:hueOff val="-10126791"/>
                <a:satOff val="-688"/>
                <a:lumOff val="163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Conclusion: slide 8</a:t>
          </a:r>
          <a:endParaRPr lang="en-US" sz="2400" kern="1200"/>
        </a:p>
      </dsp:txBody>
      <dsp:txXfrm>
        <a:off x="28786" y="3778506"/>
        <a:ext cx="6609261" cy="532107"/>
      </dsp:txXfrm>
    </dsp:sp>
    <dsp:sp modelId="{3D7DC2DE-8F38-4C51-B3F0-18C714E0531A}">
      <dsp:nvSpPr>
        <dsp:cNvPr id="0" name=""/>
        <dsp:cNvSpPr/>
      </dsp:nvSpPr>
      <dsp:spPr>
        <a:xfrm>
          <a:off x="0" y="4408520"/>
          <a:ext cx="6666833" cy="58967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References: slide 9</a:t>
          </a:r>
          <a:endParaRPr lang="en-US" sz="2400" kern="1200"/>
        </a:p>
      </dsp:txBody>
      <dsp:txXfrm>
        <a:off x="28786" y="4437306"/>
        <a:ext cx="6609261" cy="53210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B8F13-AE60-A62D-0945-045A5086C5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8810EB5-CE12-CF03-244D-FAA6CBE5A8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C01753-3FB6-0473-399F-B79DEFC48430}"/>
              </a:ext>
            </a:extLst>
          </p:cNvPr>
          <p:cNvSpPr>
            <a:spLocks noGrp="1"/>
          </p:cNvSpPr>
          <p:nvPr>
            <p:ph type="dt" sz="half" idx="10"/>
          </p:nvPr>
        </p:nvSpPr>
        <p:spPr/>
        <p:txBody>
          <a:bodyPr/>
          <a:lstStyle/>
          <a:p>
            <a:fld id="{CDA9A5D6-C90C-4CB9-9A97-E70EBCE4AEF8}" type="datetimeFigureOut">
              <a:rPr lang="en-GB" smtClean="0"/>
              <a:t>19/02/2026</a:t>
            </a:fld>
            <a:endParaRPr lang="en-GB"/>
          </a:p>
        </p:txBody>
      </p:sp>
      <p:sp>
        <p:nvSpPr>
          <p:cNvPr id="5" name="Footer Placeholder 4">
            <a:extLst>
              <a:ext uri="{FF2B5EF4-FFF2-40B4-BE49-F238E27FC236}">
                <a16:creationId xmlns:a16="http://schemas.microsoft.com/office/drawing/2014/main" id="{2E02DF10-C424-3397-0FC2-EC73842988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2BE4F-3634-64A2-FB13-895853D4EF7D}"/>
              </a:ext>
            </a:extLst>
          </p:cNvPr>
          <p:cNvSpPr>
            <a:spLocks noGrp="1"/>
          </p:cNvSpPr>
          <p:nvPr>
            <p:ph type="sldNum" sz="quarter" idx="12"/>
          </p:nvPr>
        </p:nvSpPr>
        <p:spPr/>
        <p:txBody>
          <a:bodyPr/>
          <a:lstStyle/>
          <a:p>
            <a:fld id="{FFBC3849-F127-41F9-82B8-428D9500863F}" type="slidenum">
              <a:rPr lang="en-GB" smtClean="0"/>
              <a:t>‹#›</a:t>
            </a:fld>
            <a:endParaRPr lang="en-GB"/>
          </a:p>
        </p:txBody>
      </p:sp>
    </p:spTree>
    <p:extLst>
      <p:ext uri="{BB962C8B-B14F-4D97-AF65-F5344CB8AC3E}">
        <p14:creationId xmlns:p14="http://schemas.microsoft.com/office/powerpoint/2010/main" val="342185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52ED3-57F0-7AEF-417A-59F365493E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B33BC2-4A70-0AC9-C15A-97187C5D91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E500F-D8D2-AC18-802C-499A8A7E94A3}"/>
              </a:ext>
            </a:extLst>
          </p:cNvPr>
          <p:cNvSpPr>
            <a:spLocks noGrp="1"/>
          </p:cNvSpPr>
          <p:nvPr>
            <p:ph type="dt" sz="half" idx="10"/>
          </p:nvPr>
        </p:nvSpPr>
        <p:spPr/>
        <p:txBody>
          <a:bodyPr/>
          <a:lstStyle/>
          <a:p>
            <a:fld id="{CDA9A5D6-C90C-4CB9-9A97-E70EBCE4AEF8}" type="datetimeFigureOut">
              <a:rPr lang="en-GB" smtClean="0"/>
              <a:t>19/02/2026</a:t>
            </a:fld>
            <a:endParaRPr lang="en-GB"/>
          </a:p>
        </p:txBody>
      </p:sp>
      <p:sp>
        <p:nvSpPr>
          <p:cNvPr id="5" name="Footer Placeholder 4">
            <a:extLst>
              <a:ext uri="{FF2B5EF4-FFF2-40B4-BE49-F238E27FC236}">
                <a16:creationId xmlns:a16="http://schemas.microsoft.com/office/drawing/2014/main" id="{04246952-6D55-E5CF-8674-3B118B07A2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FA5D66-97E5-7E06-70FE-D0BA8B0FD794}"/>
              </a:ext>
            </a:extLst>
          </p:cNvPr>
          <p:cNvSpPr>
            <a:spLocks noGrp="1"/>
          </p:cNvSpPr>
          <p:nvPr>
            <p:ph type="sldNum" sz="quarter" idx="12"/>
          </p:nvPr>
        </p:nvSpPr>
        <p:spPr/>
        <p:txBody>
          <a:bodyPr/>
          <a:lstStyle/>
          <a:p>
            <a:fld id="{FFBC3849-F127-41F9-82B8-428D9500863F}" type="slidenum">
              <a:rPr lang="en-GB" smtClean="0"/>
              <a:t>‹#›</a:t>
            </a:fld>
            <a:endParaRPr lang="en-GB"/>
          </a:p>
        </p:txBody>
      </p:sp>
    </p:spTree>
    <p:extLst>
      <p:ext uri="{BB962C8B-B14F-4D97-AF65-F5344CB8AC3E}">
        <p14:creationId xmlns:p14="http://schemas.microsoft.com/office/powerpoint/2010/main" val="4176435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3C4AF-F8F9-BD06-1746-F10EAFA713C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B887A6-BA85-EEBD-5D4F-E1CE98C97E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BB1D30-34EA-8B57-8690-AF76989A3F90}"/>
              </a:ext>
            </a:extLst>
          </p:cNvPr>
          <p:cNvSpPr>
            <a:spLocks noGrp="1"/>
          </p:cNvSpPr>
          <p:nvPr>
            <p:ph type="dt" sz="half" idx="10"/>
          </p:nvPr>
        </p:nvSpPr>
        <p:spPr/>
        <p:txBody>
          <a:bodyPr/>
          <a:lstStyle/>
          <a:p>
            <a:fld id="{CDA9A5D6-C90C-4CB9-9A97-E70EBCE4AEF8}" type="datetimeFigureOut">
              <a:rPr lang="en-GB" smtClean="0"/>
              <a:t>19/02/2026</a:t>
            </a:fld>
            <a:endParaRPr lang="en-GB"/>
          </a:p>
        </p:txBody>
      </p:sp>
      <p:sp>
        <p:nvSpPr>
          <p:cNvPr id="5" name="Footer Placeholder 4">
            <a:extLst>
              <a:ext uri="{FF2B5EF4-FFF2-40B4-BE49-F238E27FC236}">
                <a16:creationId xmlns:a16="http://schemas.microsoft.com/office/drawing/2014/main" id="{38E082F4-F292-A03F-CA82-1741AF0BC0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EF8C53-A2E4-D9C9-CFD1-165D81DA760A}"/>
              </a:ext>
            </a:extLst>
          </p:cNvPr>
          <p:cNvSpPr>
            <a:spLocks noGrp="1"/>
          </p:cNvSpPr>
          <p:nvPr>
            <p:ph type="sldNum" sz="quarter" idx="12"/>
          </p:nvPr>
        </p:nvSpPr>
        <p:spPr/>
        <p:txBody>
          <a:bodyPr/>
          <a:lstStyle/>
          <a:p>
            <a:fld id="{FFBC3849-F127-41F9-82B8-428D9500863F}" type="slidenum">
              <a:rPr lang="en-GB" smtClean="0"/>
              <a:t>‹#›</a:t>
            </a:fld>
            <a:endParaRPr lang="en-GB"/>
          </a:p>
        </p:txBody>
      </p:sp>
    </p:spTree>
    <p:extLst>
      <p:ext uri="{BB962C8B-B14F-4D97-AF65-F5344CB8AC3E}">
        <p14:creationId xmlns:p14="http://schemas.microsoft.com/office/powerpoint/2010/main" val="2151529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9497F-006E-BEE0-506A-F0F261BC25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81CBD2-7FA8-96C3-F88A-881640E587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9A548C-A5EF-A0ED-2F02-1B474DCEC8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5BE4D2E-DB9F-4147-3578-297A36C3B1AB}"/>
              </a:ext>
            </a:extLst>
          </p:cNvPr>
          <p:cNvSpPr>
            <a:spLocks noGrp="1"/>
          </p:cNvSpPr>
          <p:nvPr>
            <p:ph type="dt" sz="half" idx="10"/>
          </p:nvPr>
        </p:nvSpPr>
        <p:spPr/>
        <p:txBody>
          <a:bodyPr/>
          <a:lstStyle/>
          <a:p>
            <a:fld id="{CDA9A5D6-C90C-4CB9-9A97-E70EBCE4AEF8}" type="datetimeFigureOut">
              <a:rPr lang="en-GB" smtClean="0"/>
              <a:t>19/02/2026</a:t>
            </a:fld>
            <a:endParaRPr lang="en-GB"/>
          </a:p>
        </p:txBody>
      </p:sp>
      <p:sp>
        <p:nvSpPr>
          <p:cNvPr id="6" name="Footer Placeholder 5">
            <a:extLst>
              <a:ext uri="{FF2B5EF4-FFF2-40B4-BE49-F238E27FC236}">
                <a16:creationId xmlns:a16="http://schemas.microsoft.com/office/drawing/2014/main" id="{BD125808-89CE-5AD9-DDAA-232CA28541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7FBFF6-D4A9-3D9C-F04D-4CDB30C83DFC}"/>
              </a:ext>
            </a:extLst>
          </p:cNvPr>
          <p:cNvSpPr>
            <a:spLocks noGrp="1"/>
          </p:cNvSpPr>
          <p:nvPr>
            <p:ph type="sldNum" sz="quarter" idx="12"/>
          </p:nvPr>
        </p:nvSpPr>
        <p:spPr/>
        <p:txBody>
          <a:bodyPr/>
          <a:lstStyle/>
          <a:p>
            <a:fld id="{FFBC3849-F127-41F9-82B8-428D9500863F}" type="slidenum">
              <a:rPr lang="en-GB" smtClean="0"/>
              <a:t>‹#›</a:t>
            </a:fld>
            <a:endParaRPr lang="en-GB"/>
          </a:p>
        </p:txBody>
      </p:sp>
    </p:spTree>
    <p:extLst>
      <p:ext uri="{BB962C8B-B14F-4D97-AF65-F5344CB8AC3E}">
        <p14:creationId xmlns:p14="http://schemas.microsoft.com/office/powerpoint/2010/main" val="1084298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EB62-BA64-5817-4E97-62AFCD42BD8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FFECCB-ADCE-BABB-EF7A-D525F72BF1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F6CDCD-ACA2-3A51-CF14-0D14D0D951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ECC0BB-EA89-D8F7-7967-D3247607D8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445C62-3427-471E-D3BA-B91E7B20FE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DCD021-674A-B56E-AF40-1D205ECED5E3}"/>
              </a:ext>
            </a:extLst>
          </p:cNvPr>
          <p:cNvSpPr>
            <a:spLocks noGrp="1"/>
          </p:cNvSpPr>
          <p:nvPr>
            <p:ph type="dt" sz="half" idx="10"/>
          </p:nvPr>
        </p:nvSpPr>
        <p:spPr/>
        <p:txBody>
          <a:bodyPr/>
          <a:lstStyle/>
          <a:p>
            <a:fld id="{CDA9A5D6-C90C-4CB9-9A97-E70EBCE4AEF8}" type="datetimeFigureOut">
              <a:rPr lang="en-GB" smtClean="0"/>
              <a:t>19/02/2026</a:t>
            </a:fld>
            <a:endParaRPr lang="en-GB"/>
          </a:p>
        </p:txBody>
      </p:sp>
      <p:sp>
        <p:nvSpPr>
          <p:cNvPr id="8" name="Footer Placeholder 7">
            <a:extLst>
              <a:ext uri="{FF2B5EF4-FFF2-40B4-BE49-F238E27FC236}">
                <a16:creationId xmlns:a16="http://schemas.microsoft.com/office/drawing/2014/main" id="{2ECCE347-B4E4-3990-51C9-A5123B1762F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11ABB4-F584-ADD3-7DB1-C3B34E0A7803}"/>
              </a:ext>
            </a:extLst>
          </p:cNvPr>
          <p:cNvSpPr>
            <a:spLocks noGrp="1"/>
          </p:cNvSpPr>
          <p:nvPr>
            <p:ph type="sldNum" sz="quarter" idx="12"/>
          </p:nvPr>
        </p:nvSpPr>
        <p:spPr/>
        <p:txBody>
          <a:bodyPr/>
          <a:lstStyle/>
          <a:p>
            <a:fld id="{FFBC3849-F127-41F9-82B8-428D9500863F}" type="slidenum">
              <a:rPr lang="en-GB" smtClean="0"/>
              <a:t>‹#›</a:t>
            </a:fld>
            <a:endParaRPr lang="en-GB"/>
          </a:p>
        </p:txBody>
      </p:sp>
    </p:spTree>
    <p:extLst>
      <p:ext uri="{BB962C8B-B14F-4D97-AF65-F5344CB8AC3E}">
        <p14:creationId xmlns:p14="http://schemas.microsoft.com/office/powerpoint/2010/main" val="3627766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6DEC-6675-1AE2-E458-4F0801BA29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F3D634-7B3F-698E-AC47-A252D371F9AE}"/>
              </a:ext>
            </a:extLst>
          </p:cNvPr>
          <p:cNvSpPr>
            <a:spLocks noGrp="1"/>
          </p:cNvSpPr>
          <p:nvPr>
            <p:ph type="dt" sz="half" idx="10"/>
          </p:nvPr>
        </p:nvSpPr>
        <p:spPr/>
        <p:txBody>
          <a:bodyPr/>
          <a:lstStyle/>
          <a:p>
            <a:fld id="{CDA9A5D6-C90C-4CB9-9A97-E70EBCE4AEF8}" type="datetimeFigureOut">
              <a:rPr lang="en-GB" smtClean="0"/>
              <a:t>19/02/2026</a:t>
            </a:fld>
            <a:endParaRPr lang="en-GB"/>
          </a:p>
        </p:txBody>
      </p:sp>
      <p:sp>
        <p:nvSpPr>
          <p:cNvPr id="4" name="Footer Placeholder 3">
            <a:extLst>
              <a:ext uri="{FF2B5EF4-FFF2-40B4-BE49-F238E27FC236}">
                <a16:creationId xmlns:a16="http://schemas.microsoft.com/office/drawing/2014/main" id="{CFD14B86-8604-022B-67DD-B3CEDE37DD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98DA22-8774-3CCC-3EB8-760A9FD30186}"/>
              </a:ext>
            </a:extLst>
          </p:cNvPr>
          <p:cNvSpPr>
            <a:spLocks noGrp="1"/>
          </p:cNvSpPr>
          <p:nvPr>
            <p:ph type="sldNum" sz="quarter" idx="12"/>
          </p:nvPr>
        </p:nvSpPr>
        <p:spPr/>
        <p:txBody>
          <a:bodyPr/>
          <a:lstStyle/>
          <a:p>
            <a:fld id="{FFBC3849-F127-41F9-82B8-428D9500863F}" type="slidenum">
              <a:rPr lang="en-GB" smtClean="0"/>
              <a:t>‹#›</a:t>
            </a:fld>
            <a:endParaRPr lang="en-GB"/>
          </a:p>
        </p:txBody>
      </p:sp>
    </p:spTree>
    <p:extLst>
      <p:ext uri="{BB962C8B-B14F-4D97-AF65-F5344CB8AC3E}">
        <p14:creationId xmlns:p14="http://schemas.microsoft.com/office/powerpoint/2010/main" val="211208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2B79D7-4002-FE96-F026-01605F19447F}"/>
              </a:ext>
            </a:extLst>
          </p:cNvPr>
          <p:cNvSpPr>
            <a:spLocks noGrp="1"/>
          </p:cNvSpPr>
          <p:nvPr>
            <p:ph type="dt" sz="half" idx="10"/>
          </p:nvPr>
        </p:nvSpPr>
        <p:spPr/>
        <p:txBody>
          <a:bodyPr/>
          <a:lstStyle/>
          <a:p>
            <a:fld id="{CDA9A5D6-C90C-4CB9-9A97-E70EBCE4AEF8}" type="datetimeFigureOut">
              <a:rPr lang="en-GB" smtClean="0"/>
              <a:t>19/02/2026</a:t>
            </a:fld>
            <a:endParaRPr lang="en-GB"/>
          </a:p>
        </p:txBody>
      </p:sp>
      <p:sp>
        <p:nvSpPr>
          <p:cNvPr id="3" name="Footer Placeholder 2">
            <a:extLst>
              <a:ext uri="{FF2B5EF4-FFF2-40B4-BE49-F238E27FC236}">
                <a16:creationId xmlns:a16="http://schemas.microsoft.com/office/drawing/2014/main" id="{1E19DC2F-A458-6BBA-E1F5-6EACB28543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62CB89-A0DF-C11D-902C-BBAD867B297E}"/>
              </a:ext>
            </a:extLst>
          </p:cNvPr>
          <p:cNvSpPr>
            <a:spLocks noGrp="1"/>
          </p:cNvSpPr>
          <p:nvPr>
            <p:ph type="sldNum" sz="quarter" idx="12"/>
          </p:nvPr>
        </p:nvSpPr>
        <p:spPr/>
        <p:txBody>
          <a:bodyPr/>
          <a:lstStyle/>
          <a:p>
            <a:fld id="{FFBC3849-F127-41F9-82B8-428D9500863F}" type="slidenum">
              <a:rPr lang="en-GB" smtClean="0"/>
              <a:t>‹#›</a:t>
            </a:fld>
            <a:endParaRPr lang="en-GB"/>
          </a:p>
        </p:txBody>
      </p:sp>
    </p:spTree>
    <p:extLst>
      <p:ext uri="{BB962C8B-B14F-4D97-AF65-F5344CB8AC3E}">
        <p14:creationId xmlns:p14="http://schemas.microsoft.com/office/powerpoint/2010/main" val="326159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F1743-B497-440C-2C13-30A2A59F21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D0E212-3DC9-4AA8-BBED-498829A317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2A9AEA-2401-0EF4-C496-CCFE91A1AD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2201B3-E9BE-97A2-4EC5-D4B2C4E67CBC}"/>
              </a:ext>
            </a:extLst>
          </p:cNvPr>
          <p:cNvSpPr>
            <a:spLocks noGrp="1"/>
          </p:cNvSpPr>
          <p:nvPr>
            <p:ph type="dt" sz="half" idx="10"/>
          </p:nvPr>
        </p:nvSpPr>
        <p:spPr/>
        <p:txBody>
          <a:bodyPr/>
          <a:lstStyle/>
          <a:p>
            <a:fld id="{CDA9A5D6-C90C-4CB9-9A97-E70EBCE4AEF8}" type="datetimeFigureOut">
              <a:rPr lang="en-GB" smtClean="0"/>
              <a:t>19/02/2026</a:t>
            </a:fld>
            <a:endParaRPr lang="en-GB"/>
          </a:p>
        </p:txBody>
      </p:sp>
      <p:sp>
        <p:nvSpPr>
          <p:cNvPr id="6" name="Footer Placeholder 5">
            <a:extLst>
              <a:ext uri="{FF2B5EF4-FFF2-40B4-BE49-F238E27FC236}">
                <a16:creationId xmlns:a16="http://schemas.microsoft.com/office/drawing/2014/main" id="{69D3970E-B073-AF5E-C376-C427344D8F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B9B4B6-7F4E-70E6-C0C2-E72ADA569330}"/>
              </a:ext>
            </a:extLst>
          </p:cNvPr>
          <p:cNvSpPr>
            <a:spLocks noGrp="1"/>
          </p:cNvSpPr>
          <p:nvPr>
            <p:ph type="sldNum" sz="quarter" idx="12"/>
          </p:nvPr>
        </p:nvSpPr>
        <p:spPr/>
        <p:txBody>
          <a:bodyPr/>
          <a:lstStyle/>
          <a:p>
            <a:fld id="{FFBC3849-F127-41F9-82B8-428D9500863F}" type="slidenum">
              <a:rPr lang="en-GB" smtClean="0"/>
              <a:t>‹#›</a:t>
            </a:fld>
            <a:endParaRPr lang="en-GB"/>
          </a:p>
        </p:txBody>
      </p:sp>
    </p:spTree>
    <p:extLst>
      <p:ext uri="{BB962C8B-B14F-4D97-AF65-F5344CB8AC3E}">
        <p14:creationId xmlns:p14="http://schemas.microsoft.com/office/powerpoint/2010/main" val="2593968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4C41F-94BD-E2B5-3DC5-15DB9F205A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283E15-A1E1-50E4-4C7E-A2FB006C99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FE0008-CD0B-5CE6-C07A-63DFDB213D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19F97F-93FC-4F32-F76C-36B2A67C2606}"/>
              </a:ext>
            </a:extLst>
          </p:cNvPr>
          <p:cNvSpPr>
            <a:spLocks noGrp="1"/>
          </p:cNvSpPr>
          <p:nvPr>
            <p:ph type="dt" sz="half" idx="10"/>
          </p:nvPr>
        </p:nvSpPr>
        <p:spPr/>
        <p:txBody>
          <a:bodyPr/>
          <a:lstStyle/>
          <a:p>
            <a:fld id="{CDA9A5D6-C90C-4CB9-9A97-E70EBCE4AEF8}" type="datetimeFigureOut">
              <a:rPr lang="en-GB" smtClean="0"/>
              <a:t>19/02/2026</a:t>
            </a:fld>
            <a:endParaRPr lang="en-GB"/>
          </a:p>
        </p:txBody>
      </p:sp>
      <p:sp>
        <p:nvSpPr>
          <p:cNvPr id="6" name="Footer Placeholder 5">
            <a:extLst>
              <a:ext uri="{FF2B5EF4-FFF2-40B4-BE49-F238E27FC236}">
                <a16:creationId xmlns:a16="http://schemas.microsoft.com/office/drawing/2014/main" id="{F177B9F5-BBA3-AE76-51A6-58881879C1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71CAD0-2852-38E5-2A68-7112CF57F8BB}"/>
              </a:ext>
            </a:extLst>
          </p:cNvPr>
          <p:cNvSpPr>
            <a:spLocks noGrp="1"/>
          </p:cNvSpPr>
          <p:nvPr>
            <p:ph type="sldNum" sz="quarter" idx="12"/>
          </p:nvPr>
        </p:nvSpPr>
        <p:spPr/>
        <p:txBody>
          <a:bodyPr/>
          <a:lstStyle/>
          <a:p>
            <a:fld id="{FFBC3849-F127-41F9-82B8-428D9500863F}" type="slidenum">
              <a:rPr lang="en-GB" smtClean="0"/>
              <a:t>‹#›</a:t>
            </a:fld>
            <a:endParaRPr lang="en-GB"/>
          </a:p>
        </p:txBody>
      </p:sp>
    </p:spTree>
    <p:extLst>
      <p:ext uri="{BB962C8B-B14F-4D97-AF65-F5344CB8AC3E}">
        <p14:creationId xmlns:p14="http://schemas.microsoft.com/office/powerpoint/2010/main" val="1045424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3643D-7C37-8DF7-A1DA-C09D09EF13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9950B0-AB90-9BCF-5915-92C2F56DA0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BE9201-52B2-9271-6EC9-A5DD897F765B}"/>
              </a:ext>
            </a:extLst>
          </p:cNvPr>
          <p:cNvSpPr>
            <a:spLocks noGrp="1"/>
          </p:cNvSpPr>
          <p:nvPr>
            <p:ph type="dt" sz="half" idx="10"/>
          </p:nvPr>
        </p:nvSpPr>
        <p:spPr/>
        <p:txBody>
          <a:bodyPr/>
          <a:lstStyle/>
          <a:p>
            <a:fld id="{CDA9A5D6-C90C-4CB9-9A97-E70EBCE4AEF8}" type="datetimeFigureOut">
              <a:rPr lang="en-GB" smtClean="0"/>
              <a:t>19/02/2026</a:t>
            </a:fld>
            <a:endParaRPr lang="en-GB"/>
          </a:p>
        </p:txBody>
      </p:sp>
      <p:sp>
        <p:nvSpPr>
          <p:cNvPr id="5" name="Footer Placeholder 4">
            <a:extLst>
              <a:ext uri="{FF2B5EF4-FFF2-40B4-BE49-F238E27FC236}">
                <a16:creationId xmlns:a16="http://schemas.microsoft.com/office/drawing/2014/main" id="{845B360A-D12E-F839-BEFB-02818177C3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8EDFC-9DB9-54FA-3F6C-A3F87D197413}"/>
              </a:ext>
            </a:extLst>
          </p:cNvPr>
          <p:cNvSpPr>
            <a:spLocks noGrp="1"/>
          </p:cNvSpPr>
          <p:nvPr>
            <p:ph type="sldNum" sz="quarter" idx="12"/>
          </p:nvPr>
        </p:nvSpPr>
        <p:spPr/>
        <p:txBody>
          <a:bodyPr/>
          <a:lstStyle/>
          <a:p>
            <a:fld id="{FFBC3849-F127-41F9-82B8-428D9500863F}" type="slidenum">
              <a:rPr lang="en-GB" smtClean="0"/>
              <a:t>‹#›</a:t>
            </a:fld>
            <a:endParaRPr lang="en-GB"/>
          </a:p>
        </p:txBody>
      </p:sp>
    </p:spTree>
    <p:extLst>
      <p:ext uri="{BB962C8B-B14F-4D97-AF65-F5344CB8AC3E}">
        <p14:creationId xmlns:p14="http://schemas.microsoft.com/office/powerpoint/2010/main" val="43234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55D231-BE60-D1C5-2E54-84DBFC1035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AABC11-051C-4528-5AA9-9BC82159F8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FCC41F-4AAD-CC1F-5102-CB39117D2CEE}"/>
              </a:ext>
            </a:extLst>
          </p:cNvPr>
          <p:cNvSpPr>
            <a:spLocks noGrp="1"/>
          </p:cNvSpPr>
          <p:nvPr>
            <p:ph type="dt" sz="half" idx="10"/>
          </p:nvPr>
        </p:nvSpPr>
        <p:spPr/>
        <p:txBody>
          <a:bodyPr/>
          <a:lstStyle/>
          <a:p>
            <a:fld id="{CDA9A5D6-C90C-4CB9-9A97-E70EBCE4AEF8}" type="datetimeFigureOut">
              <a:rPr lang="en-GB" smtClean="0"/>
              <a:t>19/02/2026</a:t>
            </a:fld>
            <a:endParaRPr lang="en-GB"/>
          </a:p>
        </p:txBody>
      </p:sp>
      <p:sp>
        <p:nvSpPr>
          <p:cNvPr id="5" name="Footer Placeholder 4">
            <a:extLst>
              <a:ext uri="{FF2B5EF4-FFF2-40B4-BE49-F238E27FC236}">
                <a16:creationId xmlns:a16="http://schemas.microsoft.com/office/drawing/2014/main" id="{9BB05DBB-70C2-EC67-CD9D-0FBD2C069C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E6B05F-64BE-34AC-812F-C52D31B17F48}"/>
              </a:ext>
            </a:extLst>
          </p:cNvPr>
          <p:cNvSpPr>
            <a:spLocks noGrp="1"/>
          </p:cNvSpPr>
          <p:nvPr>
            <p:ph type="sldNum" sz="quarter" idx="12"/>
          </p:nvPr>
        </p:nvSpPr>
        <p:spPr/>
        <p:txBody>
          <a:bodyPr/>
          <a:lstStyle/>
          <a:p>
            <a:fld id="{FFBC3849-F127-41F9-82B8-428D9500863F}" type="slidenum">
              <a:rPr lang="en-GB" smtClean="0"/>
              <a:t>‹#›</a:t>
            </a:fld>
            <a:endParaRPr lang="en-GB"/>
          </a:p>
        </p:txBody>
      </p:sp>
    </p:spTree>
    <p:extLst>
      <p:ext uri="{BB962C8B-B14F-4D97-AF65-F5344CB8AC3E}">
        <p14:creationId xmlns:p14="http://schemas.microsoft.com/office/powerpoint/2010/main" val="4257959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6E080B-13DB-B8F1-D58D-1C65E3D57B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78E5D0-FF54-2969-ABFC-66F8685426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0D9125-1578-F919-068F-3ACBF97C33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DA9A5D6-C90C-4CB9-9A97-E70EBCE4AEF8}" type="datetimeFigureOut">
              <a:rPr lang="en-GB" smtClean="0"/>
              <a:t>19/02/2026</a:t>
            </a:fld>
            <a:endParaRPr lang="en-GB"/>
          </a:p>
        </p:txBody>
      </p:sp>
      <p:sp>
        <p:nvSpPr>
          <p:cNvPr id="5" name="Footer Placeholder 4">
            <a:extLst>
              <a:ext uri="{FF2B5EF4-FFF2-40B4-BE49-F238E27FC236}">
                <a16:creationId xmlns:a16="http://schemas.microsoft.com/office/drawing/2014/main" id="{D8E9E454-32A6-CBE2-810D-78D3AD5490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8901733-A347-E431-6F7A-9382B40004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BC3849-F127-41F9-82B8-428D9500863F}" type="slidenum">
              <a:rPr lang="en-GB" smtClean="0"/>
              <a:t>‹#›</a:t>
            </a:fld>
            <a:endParaRPr lang="en-GB"/>
          </a:p>
        </p:txBody>
      </p:sp>
    </p:spTree>
    <p:extLst>
      <p:ext uri="{BB962C8B-B14F-4D97-AF65-F5344CB8AC3E}">
        <p14:creationId xmlns:p14="http://schemas.microsoft.com/office/powerpoint/2010/main" val="26417139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99F2931-70EC-414E-8957-39CC893D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8FFBE11-4B3E-48D7-94D4-2EC8CC9FE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79720"/>
            <a:ext cx="12192000" cy="3378280"/>
          </a:xfrm>
          <a:custGeom>
            <a:avLst/>
            <a:gdLst>
              <a:gd name="connsiteX0" fmla="*/ 0 w 12192000"/>
              <a:gd name="connsiteY0" fmla="*/ 0 h 3378280"/>
              <a:gd name="connsiteX1" fmla="*/ 13973 w 12192000"/>
              <a:gd name="connsiteY1" fmla="*/ 3431 h 3378280"/>
              <a:gd name="connsiteX2" fmla="*/ 86774 w 12192000"/>
              <a:gd name="connsiteY2" fmla="*/ 43536 h 3378280"/>
              <a:gd name="connsiteX3" fmla="*/ 229780 w 12192000"/>
              <a:gd name="connsiteY3" fmla="*/ 145557 h 3378280"/>
              <a:gd name="connsiteX4" fmla="*/ 302639 w 12192000"/>
              <a:gd name="connsiteY4" fmla="*/ 203425 h 3378280"/>
              <a:gd name="connsiteX5" fmla="*/ 348081 w 12192000"/>
              <a:gd name="connsiteY5" fmla="*/ 187174 h 3378280"/>
              <a:gd name="connsiteX6" fmla="*/ 436950 w 12192000"/>
              <a:gd name="connsiteY6" fmla="*/ 184066 h 3378280"/>
              <a:gd name="connsiteX7" fmla="*/ 501693 w 12192000"/>
              <a:gd name="connsiteY7" fmla="*/ 233225 h 3378280"/>
              <a:gd name="connsiteX8" fmla="*/ 557201 w 12192000"/>
              <a:gd name="connsiteY8" fmla="*/ 312390 h 3378280"/>
              <a:gd name="connsiteX9" fmla="*/ 617648 w 12192000"/>
              <a:gd name="connsiteY9" fmla="*/ 333897 h 3378280"/>
              <a:gd name="connsiteX10" fmla="*/ 692332 w 12192000"/>
              <a:gd name="connsiteY10" fmla="*/ 386327 h 3378280"/>
              <a:gd name="connsiteX11" fmla="*/ 802009 w 12192000"/>
              <a:gd name="connsiteY11" fmla="*/ 419027 h 3378280"/>
              <a:gd name="connsiteX12" fmla="*/ 914003 w 12192000"/>
              <a:gd name="connsiteY12" fmla="*/ 475419 h 3378280"/>
              <a:gd name="connsiteX13" fmla="*/ 938561 w 12192000"/>
              <a:gd name="connsiteY13" fmla="*/ 472887 h 3378280"/>
              <a:gd name="connsiteX14" fmla="*/ 1035683 w 12192000"/>
              <a:gd name="connsiteY14" fmla="*/ 486697 h 3378280"/>
              <a:gd name="connsiteX15" fmla="*/ 1035757 w 12192000"/>
              <a:gd name="connsiteY15" fmla="*/ 486731 h 3378280"/>
              <a:gd name="connsiteX16" fmla="*/ 1074336 w 12192000"/>
              <a:gd name="connsiteY16" fmla="*/ 494465 h 3378280"/>
              <a:gd name="connsiteX17" fmla="*/ 1285084 w 12192000"/>
              <a:gd name="connsiteY17" fmla="*/ 589112 h 3378280"/>
              <a:gd name="connsiteX18" fmla="*/ 1409116 w 12192000"/>
              <a:gd name="connsiteY18" fmla="*/ 656332 h 3378280"/>
              <a:gd name="connsiteX19" fmla="*/ 1533725 w 12192000"/>
              <a:gd name="connsiteY19" fmla="*/ 699179 h 3378280"/>
              <a:gd name="connsiteX20" fmla="*/ 1636242 w 12192000"/>
              <a:gd name="connsiteY20" fmla="*/ 741533 h 3378280"/>
              <a:gd name="connsiteX21" fmla="*/ 1704848 w 12192000"/>
              <a:gd name="connsiteY21" fmla="*/ 770749 h 3378280"/>
              <a:gd name="connsiteX22" fmla="*/ 1718292 w 12192000"/>
              <a:gd name="connsiteY22" fmla="*/ 781051 h 3378280"/>
              <a:gd name="connsiteX23" fmla="*/ 1720835 w 12192000"/>
              <a:gd name="connsiteY23" fmla="*/ 781117 h 3378280"/>
              <a:gd name="connsiteX24" fmla="*/ 1753341 w 12192000"/>
              <a:gd name="connsiteY24" fmla="*/ 800301 h 3378280"/>
              <a:gd name="connsiteX25" fmla="*/ 1775454 w 12192000"/>
              <a:gd name="connsiteY25" fmla="*/ 815182 h 3378280"/>
              <a:gd name="connsiteX26" fmla="*/ 1781011 w 12192000"/>
              <a:gd name="connsiteY26" fmla="*/ 816068 h 3378280"/>
              <a:gd name="connsiteX27" fmla="*/ 1817738 w 12192000"/>
              <a:gd name="connsiteY27" fmla="*/ 834926 h 3378280"/>
              <a:gd name="connsiteX28" fmla="*/ 1830702 w 12192000"/>
              <a:gd name="connsiteY28" fmla="*/ 836485 h 3378280"/>
              <a:gd name="connsiteX29" fmla="*/ 1853950 w 12192000"/>
              <a:gd name="connsiteY29" fmla="*/ 841519 h 3378280"/>
              <a:gd name="connsiteX30" fmla="*/ 1915890 w 12192000"/>
              <a:gd name="connsiteY30" fmla="*/ 841983 h 3378280"/>
              <a:gd name="connsiteX31" fmla="*/ 1960900 w 12192000"/>
              <a:gd name="connsiteY31" fmla="*/ 865789 h 3378280"/>
              <a:gd name="connsiteX32" fmla="*/ 1961217 w 12192000"/>
              <a:gd name="connsiteY32" fmla="*/ 865662 h 3378280"/>
              <a:gd name="connsiteX33" fmla="*/ 1969825 w 12192000"/>
              <a:gd name="connsiteY33" fmla="*/ 869049 h 3378280"/>
              <a:gd name="connsiteX34" fmla="*/ 1975234 w 12192000"/>
              <a:gd name="connsiteY34" fmla="*/ 872329 h 3378280"/>
              <a:gd name="connsiteX35" fmla="*/ 1990485 w 12192000"/>
              <a:gd name="connsiteY35" fmla="*/ 879288 h 3378280"/>
              <a:gd name="connsiteX36" fmla="*/ 1996793 w 12192000"/>
              <a:gd name="connsiteY36" fmla="*/ 880361 h 3378280"/>
              <a:gd name="connsiteX37" fmla="*/ 2055091 w 12192000"/>
              <a:gd name="connsiteY37" fmla="*/ 872818 h 3378280"/>
              <a:gd name="connsiteX38" fmla="*/ 2165143 w 12192000"/>
              <a:gd name="connsiteY38" fmla="*/ 892293 h 3378280"/>
              <a:gd name="connsiteX39" fmla="*/ 2274196 w 12192000"/>
              <a:gd name="connsiteY39" fmla="*/ 914768 h 3378280"/>
              <a:gd name="connsiteX40" fmla="*/ 2383986 w 12192000"/>
              <a:gd name="connsiteY40" fmla="*/ 934891 h 3378280"/>
              <a:gd name="connsiteX41" fmla="*/ 2420278 w 12192000"/>
              <a:gd name="connsiteY41" fmla="*/ 933890 h 3378280"/>
              <a:gd name="connsiteX42" fmla="*/ 2426203 w 12192000"/>
              <a:gd name="connsiteY42" fmla="*/ 933891 h 3378280"/>
              <a:gd name="connsiteX43" fmla="*/ 2448674 w 12192000"/>
              <a:gd name="connsiteY43" fmla="*/ 941056 h 3378280"/>
              <a:gd name="connsiteX44" fmla="*/ 2457640 w 12192000"/>
              <a:gd name="connsiteY44" fmla="*/ 943105 h 3378280"/>
              <a:gd name="connsiteX45" fmla="*/ 2457852 w 12192000"/>
              <a:gd name="connsiteY45" fmla="*/ 942912 h 3378280"/>
              <a:gd name="connsiteX46" fmla="*/ 2466265 w 12192000"/>
              <a:gd name="connsiteY46" fmla="*/ 945310 h 3378280"/>
              <a:gd name="connsiteX47" fmla="*/ 2507496 w 12192000"/>
              <a:gd name="connsiteY47" fmla="*/ 960111 h 3378280"/>
              <a:gd name="connsiteX48" fmla="*/ 2561127 w 12192000"/>
              <a:gd name="connsiteY48" fmla="*/ 949411 h 3378280"/>
              <a:gd name="connsiteX49" fmla="*/ 2583467 w 12192000"/>
              <a:gd name="connsiteY49" fmla="*/ 950570 h 3378280"/>
              <a:gd name="connsiteX50" fmla="*/ 2595361 w 12192000"/>
              <a:gd name="connsiteY50" fmla="*/ 949884 h 3378280"/>
              <a:gd name="connsiteX51" fmla="*/ 2596075 w 12192000"/>
              <a:gd name="connsiteY51" fmla="*/ 949000 h 3378280"/>
              <a:gd name="connsiteX52" fmla="*/ 2666638 w 12192000"/>
              <a:gd name="connsiteY52" fmla="*/ 975095 h 3378280"/>
              <a:gd name="connsiteX53" fmla="*/ 2703393 w 12192000"/>
              <a:gd name="connsiteY53" fmla="*/ 989635 h 3378280"/>
              <a:gd name="connsiteX54" fmla="*/ 2705616 w 12192000"/>
              <a:gd name="connsiteY54" fmla="*/ 989244 h 3378280"/>
              <a:gd name="connsiteX55" fmla="*/ 2721898 w 12192000"/>
              <a:gd name="connsiteY55" fmla="*/ 997777 h 3378280"/>
              <a:gd name="connsiteX56" fmla="*/ 2735669 w 12192000"/>
              <a:gd name="connsiteY56" fmla="*/ 1009612 h 3378280"/>
              <a:gd name="connsiteX57" fmla="*/ 2857526 w 12192000"/>
              <a:gd name="connsiteY57" fmla="*/ 1030627 h 3378280"/>
              <a:gd name="connsiteX58" fmla="*/ 3021918 w 12192000"/>
              <a:gd name="connsiteY58" fmla="*/ 1088093 h 3378280"/>
              <a:gd name="connsiteX59" fmla="*/ 3155458 w 12192000"/>
              <a:gd name="connsiteY59" fmla="*/ 1121618 h 3378280"/>
              <a:gd name="connsiteX60" fmla="*/ 3328229 w 12192000"/>
              <a:gd name="connsiteY60" fmla="*/ 1155903 h 3378280"/>
              <a:gd name="connsiteX61" fmla="*/ 3448440 w 12192000"/>
              <a:gd name="connsiteY61" fmla="*/ 1184343 h 3378280"/>
              <a:gd name="connsiteX62" fmla="*/ 3499287 w 12192000"/>
              <a:gd name="connsiteY62" fmla="*/ 1209472 h 3378280"/>
              <a:gd name="connsiteX63" fmla="*/ 3520027 w 12192000"/>
              <a:gd name="connsiteY63" fmla="*/ 1207338 h 3378280"/>
              <a:gd name="connsiteX64" fmla="*/ 3523594 w 12192000"/>
              <a:gd name="connsiteY64" fmla="*/ 1206755 h 3378280"/>
              <a:gd name="connsiteX65" fmla="*/ 3538013 w 12192000"/>
              <a:gd name="connsiteY65" fmla="*/ 1209066 h 3378280"/>
              <a:gd name="connsiteX66" fmla="*/ 3541918 w 12192000"/>
              <a:gd name="connsiteY66" fmla="*/ 1203922 h 3378280"/>
              <a:gd name="connsiteX67" fmla="*/ 3590082 w 12192000"/>
              <a:gd name="connsiteY67" fmla="*/ 1209115 h 3378280"/>
              <a:gd name="connsiteX68" fmla="*/ 3716445 w 12192000"/>
              <a:gd name="connsiteY68" fmla="*/ 1243431 h 3378280"/>
              <a:gd name="connsiteX69" fmla="*/ 3792028 w 12192000"/>
              <a:gd name="connsiteY69" fmla="*/ 1260288 h 3378280"/>
              <a:gd name="connsiteX70" fmla="*/ 3820707 w 12192000"/>
              <a:gd name="connsiteY70" fmla="*/ 1260924 h 3378280"/>
              <a:gd name="connsiteX71" fmla="*/ 3860784 w 12192000"/>
              <a:gd name="connsiteY71" fmla="*/ 1265692 h 3378280"/>
              <a:gd name="connsiteX72" fmla="*/ 3997310 w 12192000"/>
              <a:gd name="connsiteY72" fmla="*/ 1281176 h 3378280"/>
              <a:gd name="connsiteX73" fmla="*/ 4040665 w 12192000"/>
              <a:gd name="connsiteY73" fmla="*/ 1291934 h 3378280"/>
              <a:gd name="connsiteX74" fmla="*/ 4046831 w 12192000"/>
              <a:gd name="connsiteY74" fmla="*/ 1293910 h 3378280"/>
              <a:gd name="connsiteX75" fmla="*/ 4095847 w 12192000"/>
              <a:gd name="connsiteY75" fmla="*/ 1316851 h 3378280"/>
              <a:gd name="connsiteX76" fmla="*/ 4101945 w 12192000"/>
              <a:gd name="connsiteY76" fmla="*/ 1313869 h 3378280"/>
              <a:gd name="connsiteX77" fmla="*/ 4119420 w 12192000"/>
              <a:gd name="connsiteY77" fmla="*/ 1313965 h 3378280"/>
              <a:gd name="connsiteX78" fmla="*/ 4131728 w 12192000"/>
              <a:gd name="connsiteY78" fmla="*/ 1322978 h 3378280"/>
              <a:gd name="connsiteX79" fmla="*/ 4193827 w 12192000"/>
              <a:gd name="connsiteY79" fmla="*/ 1350222 h 3378280"/>
              <a:gd name="connsiteX80" fmla="*/ 4286157 w 12192000"/>
              <a:gd name="connsiteY80" fmla="*/ 1385101 h 3378280"/>
              <a:gd name="connsiteX81" fmla="*/ 4298907 w 12192000"/>
              <a:gd name="connsiteY81" fmla="*/ 1394396 h 3378280"/>
              <a:gd name="connsiteX82" fmla="*/ 4323224 w 12192000"/>
              <a:gd name="connsiteY82" fmla="*/ 1403133 h 3378280"/>
              <a:gd name="connsiteX83" fmla="*/ 4404439 w 12192000"/>
              <a:gd name="connsiteY83" fmla="*/ 1417252 h 3378280"/>
              <a:gd name="connsiteX84" fmla="*/ 4423989 w 12192000"/>
              <a:gd name="connsiteY84" fmla="*/ 1410448 h 3378280"/>
              <a:gd name="connsiteX85" fmla="*/ 4427300 w 12192000"/>
              <a:gd name="connsiteY85" fmla="*/ 1409068 h 3378280"/>
              <a:gd name="connsiteX86" fmla="*/ 4441847 w 12192000"/>
              <a:gd name="connsiteY86" fmla="*/ 1408029 h 3378280"/>
              <a:gd name="connsiteX87" fmla="*/ 4444331 w 12192000"/>
              <a:gd name="connsiteY87" fmla="*/ 1402133 h 3378280"/>
              <a:gd name="connsiteX88" fmla="*/ 4492293 w 12192000"/>
              <a:gd name="connsiteY88" fmla="*/ 1396205 h 3378280"/>
              <a:gd name="connsiteX89" fmla="*/ 4623335 w 12192000"/>
              <a:gd name="connsiteY89" fmla="*/ 1400793 h 3378280"/>
              <a:gd name="connsiteX90" fmla="*/ 4700790 w 12192000"/>
              <a:gd name="connsiteY90" fmla="*/ 1399970 h 3378280"/>
              <a:gd name="connsiteX91" fmla="*/ 4728732 w 12192000"/>
              <a:gd name="connsiteY91" fmla="*/ 1394050 h 3378280"/>
              <a:gd name="connsiteX92" fmla="*/ 4768749 w 12192000"/>
              <a:gd name="connsiteY92" fmla="*/ 1389553 h 3378280"/>
              <a:gd name="connsiteX93" fmla="*/ 4838227 w 12192000"/>
              <a:gd name="connsiteY93" fmla="*/ 1377273 h 3378280"/>
              <a:gd name="connsiteX94" fmla="*/ 4904889 w 12192000"/>
              <a:gd name="connsiteY94" fmla="*/ 1373499 h 3378280"/>
              <a:gd name="connsiteX95" fmla="*/ 4949597 w 12192000"/>
              <a:gd name="connsiteY95" fmla="*/ 1374085 h 3378280"/>
              <a:gd name="connsiteX96" fmla="*/ 4956064 w 12192000"/>
              <a:gd name="connsiteY96" fmla="*/ 1374603 h 3378280"/>
              <a:gd name="connsiteX97" fmla="*/ 5009322 w 12192000"/>
              <a:gd name="connsiteY97" fmla="*/ 1385751 h 3378280"/>
              <a:gd name="connsiteX98" fmla="*/ 5014476 w 12192000"/>
              <a:gd name="connsiteY98" fmla="*/ 1381460 h 3378280"/>
              <a:gd name="connsiteX99" fmla="*/ 5031428 w 12192000"/>
              <a:gd name="connsiteY99" fmla="*/ 1377570 h 3378280"/>
              <a:gd name="connsiteX100" fmla="*/ 5045619 w 12192000"/>
              <a:gd name="connsiteY100" fmla="*/ 1383532 h 3378280"/>
              <a:gd name="connsiteX101" fmla="*/ 5112635 w 12192000"/>
              <a:gd name="connsiteY101" fmla="*/ 1395891 h 3378280"/>
              <a:gd name="connsiteX102" fmla="*/ 5210851 w 12192000"/>
              <a:gd name="connsiteY102" fmla="*/ 1408784 h 3378280"/>
              <a:gd name="connsiteX103" fmla="*/ 5225543 w 12192000"/>
              <a:gd name="connsiteY103" fmla="*/ 1414923 h 3378280"/>
              <a:gd name="connsiteX104" fmla="*/ 5321696 w 12192000"/>
              <a:gd name="connsiteY104" fmla="*/ 1432414 h 3378280"/>
              <a:gd name="connsiteX105" fmla="*/ 5372327 w 12192000"/>
              <a:gd name="connsiteY105" fmla="*/ 1436597 h 3378280"/>
              <a:gd name="connsiteX106" fmla="*/ 5378149 w 12192000"/>
              <a:gd name="connsiteY106" fmla="*/ 1431785 h 3378280"/>
              <a:gd name="connsiteX107" fmla="*/ 5393069 w 12192000"/>
              <a:gd name="connsiteY107" fmla="*/ 1433737 h 3378280"/>
              <a:gd name="connsiteX108" fmla="*/ 5527621 w 12192000"/>
              <a:gd name="connsiteY108" fmla="*/ 1458786 h 3378280"/>
              <a:gd name="connsiteX109" fmla="*/ 5680585 w 12192000"/>
              <a:gd name="connsiteY109" fmla="*/ 1498233 h 3378280"/>
              <a:gd name="connsiteX110" fmla="*/ 5783795 w 12192000"/>
              <a:gd name="connsiteY110" fmla="*/ 1499932 h 3378280"/>
              <a:gd name="connsiteX111" fmla="*/ 6016525 w 12192000"/>
              <a:gd name="connsiteY111" fmla="*/ 1577292 h 3378280"/>
              <a:gd name="connsiteX112" fmla="*/ 6186598 w 12192000"/>
              <a:gd name="connsiteY112" fmla="*/ 1606065 h 3378280"/>
              <a:gd name="connsiteX113" fmla="*/ 6197872 w 12192000"/>
              <a:gd name="connsiteY113" fmla="*/ 1616845 h 3378280"/>
              <a:gd name="connsiteX114" fmla="*/ 6212885 w 12192000"/>
              <a:gd name="connsiteY114" fmla="*/ 1624535 h 3378280"/>
              <a:gd name="connsiteX115" fmla="*/ 6319240 w 12192000"/>
              <a:gd name="connsiteY115" fmla="*/ 1660375 h 3378280"/>
              <a:gd name="connsiteX116" fmla="*/ 6333397 w 12192000"/>
              <a:gd name="connsiteY116" fmla="*/ 1658763 h 3378280"/>
              <a:gd name="connsiteX117" fmla="*/ 6357266 w 12192000"/>
              <a:gd name="connsiteY117" fmla="*/ 1659543 h 3378280"/>
              <a:gd name="connsiteX118" fmla="*/ 6418740 w 12192000"/>
              <a:gd name="connsiteY118" fmla="*/ 1648944 h 3378280"/>
              <a:gd name="connsiteX119" fmla="*/ 6458877 w 12192000"/>
              <a:gd name="connsiteY119" fmla="*/ 1662117 h 3378280"/>
              <a:gd name="connsiteX120" fmla="*/ 6467254 w 12192000"/>
              <a:gd name="connsiteY120" fmla="*/ 1664227 h 3378280"/>
              <a:gd name="connsiteX121" fmla="*/ 6467545 w 12192000"/>
              <a:gd name="connsiteY121" fmla="*/ 1664046 h 3378280"/>
              <a:gd name="connsiteX122" fmla="*/ 6476635 w 12192000"/>
              <a:gd name="connsiteY122" fmla="*/ 1665826 h 3378280"/>
              <a:gd name="connsiteX123" fmla="*/ 6482535 w 12192000"/>
              <a:gd name="connsiteY123" fmla="*/ 1668074 h 3378280"/>
              <a:gd name="connsiteX124" fmla="*/ 6498791 w 12192000"/>
              <a:gd name="connsiteY124" fmla="*/ 1672167 h 3378280"/>
              <a:gd name="connsiteX125" fmla="*/ 6505220 w 12192000"/>
              <a:gd name="connsiteY125" fmla="*/ 1672092 h 3378280"/>
              <a:gd name="connsiteX126" fmla="*/ 6508969 w 12192000"/>
              <a:gd name="connsiteY126" fmla="*/ 1669922 h 3378280"/>
              <a:gd name="connsiteX127" fmla="*/ 6544886 w 12192000"/>
              <a:gd name="connsiteY127" fmla="*/ 1670695 h 3378280"/>
              <a:gd name="connsiteX128" fmla="*/ 6617859 w 12192000"/>
              <a:gd name="connsiteY128" fmla="*/ 1679453 h 3378280"/>
              <a:gd name="connsiteX129" fmla="*/ 6657726 w 12192000"/>
              <a:gd name="connsiteY129" fmla="*/ 1687906 h 3378280"/>
              <a:gd name="connsiteX130" fmla="*/ 6769041 w 12192000"/>
              <a:gd name="connsiteY130" fmla="*/ 1707304 h 3378280"/>
              <a:gd name="connsiteX131" fmla="*/ 6882368 w 12192000"/>
              <a:gd name="connsiteY131" fmla="*/ 1723914 h 3378280"/>
              <a:gd name="connsiteX132" fmla="*/ 6968822 w 12192000"/>
              <a:gd name="connsiteY132" fmla="*/ 1723334 h 3378280"/>
              <a:gd name="connsiteX133" fmla="*/ 6973672 w 12192000"/>
              <a:gd name="connsiteY133" fmla="*/ 1726298 h 3378280"/>
              <a:gd name="connsiteX134" fmla="*/ 6981961 w 12192000"/>
              <a:gd name="connsiteY134" fmla="*/ 1729324 h 3378280"/>
              <a:gd name="connsiteX135" fmla="*/ 6982342 w 12192000"/>
              <a:gd name="connsiteY135" fmla="*/ 1729201 h 3378280"/>
              <a:gd name="connsiteX136" fmla="*/ 6989757 w 12192000"/>
              <a:gd name="connsiteY136" fmla="*/ 1732420 h 3378280"/>
              <a:gd name="connsiteX137" fmla="*/ 7023794 w 12192000"/>
              <a:gd name="connsiteY137" fmla="*/ 1750660 h 3378280"/>
              <a:gd name="connsiteX138" fmla="*/ 7090828 w 12192000"/>
              <a:gd name="connsiteY138" fmla="*/ 1750287 h 3378280"/>
              <a:gd name="connsiteX139" fmla="*/ 7114479 w 12192000"/>
              <a:gd name="connsiteY139" fmla="*/ 1754649 h 3378280"/>
              <a:gd name="connsiteX140" fmla="*/ 7162053 w 12192000"/>
              <a:gd name="connsiteY140" fmla="*/ 1772908 h 3378280"/>
              <a:gd name="connsiteX141" fmla="*/ 7167808 w 12192000"/>
              <a:gd name="connsiteY141" fmla="*/ 1773656 h 3378280"/>
              <a:gd name="connsiteX142" fmla="*/ 7187185 w 12192000"/>
              <a:gd name="connsiteY142" fmla="*/ 1787148 h 3378280"/>
              <a:gd name="connsiteX143" fmla="*/ 7216505 w 12192000"/>
              <a:gd name="connsiteY143" fmla="*/ 1804489 h 3378280"/>
              <a:gd name="connsiteX144" fmla="*/ 7219246 w 12192000"/>
              <a:gd name="connsiteY144" fmla="*/ 1804514 h 3378280"/>
              <a:gd name="connsiteX145" fmla="*/ 7230639 w 12192000"/>
              <a:gd name="connsiteY145" fmla="*/ 1813879 h 3378280"/>
              <a:gd name="connsiteX146" fmla="*/ 7236776 w 12192000"/>
              <a:gd name="connsiteY146" fmla="*/ 1825514 h 3378280"/>
              <a:gd name="connsiteX147" fmla="*/ 7394082 w 12192000"/>
              <a:gd name="connsiteY147" fmla="*/ 1877925 h 3378280"/>
              <a:gd name="connsiteX148" fmla="*/ 7505820 w 12192000"/>
              <a:gd name="connsiteY148" fmla="*/ 1933859 h 3378280"/>
              <a:gd name="connsiteX149" fmla="*/ 7572147 w 12192000"/>
              <a:gd name="connsiteY149" fmla="*/ 2003817 h 3378280"/>
              <a:gd name="connsiteX150" fmla="*/ 7828975 w 12192000"/>
              <a:gd name="connsiteY150" fmla="*/ 2061508 h 3378280"/>
              <a:gd name="connsiteX151" fmla="*/ 7886804 w 12192000"/>
              <a:gd name="connsiteY151" fmla="*/ 2075509 h 3378280"/>
              <a:gd name="connsiteX152" fmla="*/ 7923558 w 12192000"/>
              <a:gd name="connsiteY152" fmla="*/ 2103529 h 3378280"/>
              <a:gd name="connsiteX153" fmla="*/ 7947954 w 12192000"/>
              <a:gd name="connsiteY153" fmla="*/ 2104996 h 3378280"/>
              <a:gd name="connsiteX154" fmla="*/ 7952318 w 12192000"/>
              <a:gd name="connsiteY154" fmla="*/ 2105077 h 3378280"/>
              <a:gd name="connsiteX155" fmla="*/ 7966398 w 12192000"/>
              <a:gd name="connsiteY155" fmla="*/ 2109147 h 3378280"/>
              <a:gd name="connsiteX156" fmla="*/ 7974591 w 12192000"/>
              <a:gd name="connsiteY156" fmla="*/ 2105612 h 3378280"/>
              <a:gd name="connsiteX157" fmla="*/ 7998806 w 12192000"/>
              <a:gd name="connsiteY157" fmla="*/ 2108382 h 3378280"/>
              <a:gd name="connsiteX158" fmla="*/ 8023544 w 12192000"/>
              <a:gd name="connsiteY158" fmla="*/ 2117183 h 3378280"/>
              <a:gd name="connsiteX159" fmla="*/ 8136247 w 12192000"/>
              <a:gd name="connsiteY159" fmla="*/ 2164190 h 3378280"/>
              <a:gd name="connsiteX160" fmla="*/ 8206445 w 12192000"/>
              <a:gd name="connsiteY160" fmla="*/ 2189356 h 3378280"/>
              <a:gd name="connsiteX161" fmla="*/ 8237464 w 12192000"/>
              <a:gd name="connsiteY161" fmla="*/ 2194272 h 3378280"/>
              <a:gd name="connsiteX162" fmla="*/ 8277853 w 12192000"/>
              <a:gd name="connsiteY162" fmla="*/ 2204259 h 3378280"/>
              <a:gd name="connsiteX163" fmla="*/ 8352501 w 12192000"/>
              <a:gd name="connsiteY163" fmla="*/ 2218290 h 3378280"/>
              <a:gd name="connsiteX164" fmla="*/ 8446938 w 12192000"/>
              <a:gd name="connsiteY164" fmla="*/ 2243393 h 3378280"/>
              <a:gd name="connsiteX165" fmla="*/ 8497138 w 12192000"/>
              <a:gd name="connsiteY165" fmla="*/ 2281506 h 3378280"/>
              <a:gd name="connsiteX166" fmla="*/ 8506096 w 12192000"/>
              <a:gd name="connsiteY166" fmla="*/ 2280042 h 3378280"/>
              <a:gd name="connsiteX167" fmla="*/ 8549806 w 12192000"/>
              <a:gd name="connsiteY167" fmla="*/ 2296675 h 3378280"/>
              <a:gd name="connsiteX168" fmla="*/ 8680256 w 12192000"/>
              <a:gd name="connsiteY168" fmla="*/ 2378758 h 3378280"/>
              <a:gd name="connsiteX169" fmla="*/ 8766301 w 12192000"/>
              <a:gd name="connsiteY169" fmla="*/ 2410605 h 3378280"/>
              <a:gd name="connsiteX170" fmla="*/ 8800492 w 12192000"/>
              <a:gd name="connsiteY170" fmla="*/ 2418067 h 3378280"/>
              <a:gd name="connsiteX171" fmla="*/ 8857555 w 12192000"/>
              <a:gd name="connsiteY171" fmla="*/ 2430810 h 3378280"/>
              <a:gd name="connsiteX172" fmla="*/ 8951967 w 12192000"/>
              <a:gd name="connsiteY172" fmla="*/ 2460856 h 3378280"/>
              <a:gd name="connsiteX173" fmla="*/ 9002970 w 12192000"/>
              <a:gd name="connsiteY173" fmla="*/ 2472291 h 3378280"/>
              <a:gd name="connsiteX174" fmla="*/ 9081613 w 12192000"/>
              <a:gd name="connsiteY174" fmla="*/ 2488296 h 3378280"/>
              <a:gd name="connsiteX175" fmla="*/ 9091561 w 12192000"/>
              <a:gd name="connsiteY175" fmla="*/ 2494386 h 3378280"/>
              <a:gd name="connsiteX176" fmla="*/ 9140625 w 12192000"/>
              <a:gd name="connsiteY176" fmla="*/ 2486779 h 3378280"/>
              <a:gd name="connsiteX177" fmla="*/ 9271105 w 12192000"/>
              <a:gd name="connsiteY177" fmla="*/ 2511730 h 3378280"/>
              <a:gd name="connsiteX178" fmla="*/ 9295023 w 12192000"/>
              <a:gd name="connsiteY178" fmla="*/ 2512830 h 3378280"/>
              <a:gd name="connsiteX179" fmla="*/ 9321673 w 12192000"/>
              <a:gd name="connsiteY179" fmla="*/ 2524119 h 3378280"/>
              <a:gd name="connsiteX180" fmla="*/ 9378975 w 12192000"/>
              <a:gd name="connsiteY180" fmla="*/ 2543803 h 3378280"/>
              <a:gd name="connsiteX181" fmla="*/ 9414193 w 12192000"/>
              <a:gd name="connsiteY181" fmla="*/ 2562927 h 3378280"/>
              <a:gd name="connsiteX182" fmla="*/ 9426009 w 12192000"/>
              <a:gd name="connsiteY182" fmla="*/ 2558847 h 3378280"/>
              <a:gd name="connsiteX183" fmla="*/ 9450634 w 12192000"/>
              <a:gd name="connsiteY183" fmla="*/ 2560685 h 3378280"/>
              <a:gd name="connsiteX184" fmla="*/ 9549097 w 12192000"/>
              <a:gd name="connsiteY184" fmla="*/ 2585168 h 3378280"/>
              <a:gd name="connsiteX185" fmla="*/ 9567633 w 12192000"/>
              <a:gd name="connsiteY185" fmla="*/ 2587105 h 3378280"/>
              <a:gd name="connsiteX186" fmla="*/ 9586878 w 12192000"/>
              <a:gd name="connsiteY186" fmla="*/ 2596659 h 3378280"/>
              <a:gd name="connsiteX187" fmla="*/ 9589974 w 12192000"/>
              <a:gd name="connsiteY187" fmla="*/ 2598235 h 3378280"/>
              <a:gd name="connsiteX188" fmla="*/ 9590570 w 12192000"/>
              <a:gd name="connsiteY188" fmla="*/ 2598249 h 3378280"/>
              <a:gd name="connsiteX189" fmla="*/ 9591896 w 12192000"/>
              <a:gd name="connsiteY189" fmla="*/ 2599214 h 3378280"/>
              <a:gd name="connsiteX190" fmla="*/ 9604535 w 12192000"/>
              <a:gd name="connsiteY190" fmla="*/ 2605654 h 3378280"/>
              <a:gd name="connsiteX191" fmla="*/ 9610554 w 12192000"/>
              <a:gd name="connsiteY191" fmla="*/ 2606189 h 3378280"/>
              <a:gd name="connsiteX192" fmla="*/ 9690072 w 12192000"/>
              <a:gd name="connsiteY192" fmla="*/ 2638745 h 3378280"/>
              <a:gd name="connsiteX193" fmla="*/ 9726964 w 12192000"/>
              <a:gd name="connsiteY193" fmla="*/ 2653728 h 3378280"/>
              <a:gd name="connsiteX194" fmla="*/ 9738036 w 12192000"/>
              <a:gd name="connsiteY194" fmla="*/ 2654794 h 3378280"/>
              <a:gd name="connsiteX195" fmla="*/ 9774202 w 12192000"/>
              <a:gd name="connsiteY195" fmla="*/ 2671509 h 3378280"/>
              <a:gd name="connsiteX196" fmla="*/ 9793246 w 12192000"/>
              <a:gd name="connsiteY196" fmla="*/ 2675245 h 3378280"/>
              <a:gd name="connsiteX197" fmla="*/ 9890301 w 12192000"/>
              <a:gd name="connsiteY197" fmla="*/ 2700274 h 3378280"/>
              <a:gd name="connsiteX198" fmla="*/ 9915070 w 12192000"/>
              <a:gd name="connsiteY198" fmla="*/ 2699250 h 3378280"/>
              <a:gd name="connsiteX199" fmla="*/ 9976517 w 12192000"/>
              <a:gd name="connsiteY199" fmla="*/ 2732899 h 3378280"/>
              <a:gd name="connsiteX200" fmla="*/ 9990168 w 12192000"/>
              <a:gd name="connsiteY200" fmla="*/ 2737877 h 3378280"/>
              <a:gd name="connsiteX201" fmla="*/ 9995041 w 12192000"/>
              <a:gd name="connsiteY201" fmla="*/ 2741223 h 3378280"/>
              <a:gd name="connsiteX202" fmla="*/ 10012636 w 12192000"/>
              <a:gd name="connsiteY202" fmla="*/ 2729876 h 3378280"/>
              <a:gd name="connsiteX203" fmla="*/ 10044280 w 12192000"/>
              <a:gd name="connsiteY203" fmla="*/ 2726966 h 3378280"/>
              <a:gd name="connsiteX204" fmla="*/ 10057934 w 12192000"/>
              <a:gd name="connsiteY204" fmla="*/ 2735671 h 3378280"/>
              <a:gd name="connsiteX205" fmla="*/ 10148373 w 12192000"/>
              <a:gd name="connsiteY205" fmla="*/ 2778987 h 3378280"/>
              <a:gd name="connsiteX206" fmla="*/ 10176601 w 12192000"/>
              <a:gd name="connsiteY206" fmla="*/ 2791940 h 3378280"/>
              <a:gd name="connsiteX207" fmla="*/ 10235082 w 12192000"/>
              <a:gd name="connsiteY207" fmla="*/ 2816761 h 3378280"/>
              <a:gd name="connsiteX208" fmla="*/ 10421684 w 12192000"/>
              <a:gd name="connsiteY208" fmla="*/ 2833871 h 3378280"/>
              <a:gd name="connsiteX209" fmla="*/ 10507376 w 12192000"/>
              <a:gd name="connsiteY209" fmla="*/ 2822262 h 3378280"/>
              <a:gd name="connsiteX210" fmla="*/ 10738376 w 12192000"/>
              <a:gd name="connsiteY210" fmla="*/ 2833353 h 3378280"/>
              <a:gd name="connsiteX211" fmla="*/ 11043443 w 12192000"/>
              <a:gd name="connsiteY211" fmla="*/ 2803954 h 3378280"/>
              <a:gd name="connsiteX212" fmla="*/ 11115269 w 12192000"/>
              <a:gd name="connsiteY212" fmla="*/ 2823367 h 3378280"/>
              <a:gd name="connsiteX213" fmla="*/ 11147582 w 12192000"/>
              <a:gd name="connsiteY213" fmla="*/ 2822547 h 3378280"/>
              <a:gd name="connsiteX214" fmla="*/ 11201205 w 12192000"/>
              <a:gd name="connsiteY214" fmla="*/ 2818210 h 3378280"/>
              <a:gd name="connsiteX215" fmla="*/ 11391726 w 12192000"/>
              <a:gd name="connsiteY215" fmla="*/ 2826386 h 3378280"/>
              <a:gd name="connsiteX216" fmla="*/ 11507640 w 12192000"/>
              <a:gd name="connsiteY216" fmla="*/ 2824866 h 3378280"/>
              <a:gd name="connsiteX217" fmla="*/ 11718056 w 12192000"/>
              <a:gd name="connsiteY217" fmla="*/ 2821969 h 3378280"/>
              <a:gd name="connsiteX218" fmla="*/ 11937926 w 12192000"/>
              <a:gd name="connsiteY218" fmla="*/ 2817058 h 3378280"/>
              <a:gd name="connsiteX219" fmla="*/ 12035355 w 12192000"/>
              <a:gd name="connsiteY219" fmla="*/ 2813340 h 3378280"/>
              <a:gd name="connsiteX220" fmla="*/ 12179047 w 12192000"/>
              <a:gd name="connsiteY220" fmla="*/ 2788508 h 3378280"/>
              <a:gd name="connsiteX221" fmla="*/ 12192000 w 12192000"/>
              <a:gd name="connsiteY221" fmla="*/ 2788486 h 3378280"/>
              <a:gd name="connsiteX222" fmla="*/ 12192000 w 12192000"/>
              <a:gd name="connsiteY222" fmla="*/ 3378280 h 3378280"/>
              <a:gd name="connsiteX223" fmla="*/ 0 w 12192000"/>
              <a:gd name="connsiteY223" fmla="*/ 3378280 h 3378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Lst>
            <a:rect l="l" t="t" r="r" b="b"/>
            <a:pathLst>
              <a:path w="12192000" h="3378280">
                <a:moveTo>
                  <a:pt x="0" y="0"/>
                </a:moveTo>
                <a:lnTo>
                  <a:pt x="13973" y="3431"/>
                </a:lnTo>
                <a:cubicBezTo>
                  <a:pt x="48258" y="17773"/>
                  <a:pt x="68757" y="59402"/>
                  <a:pt x="86774" y="43536"/>
                </a:cubicBezTo>
                <a:cubicBezTo>
                  <a:pt x="86532" y="72023"/>
                  <a:pt x="217976" y="120568"/>
                  <a:pt x="229780" y="145557"/>
                </a:cubicBezTo>
                <a:lnTo>
                  <a:pt x="302639" y="203425"/>
                </a:lnTo>
                <a:cubicBezTo>
                  <a:pt x="312906" y="207200"/>
                  <a:pt x="342855" y="184923"/>
                  <a:pt x="348081" y="187174"/>
                </a:cubicBezTo>
                <a:lnTo>
                  <a:pt x="436950" y="184066"/>
                </a:lnTo>
                <a:lnTo>
                  <a:pt x="501693" y="233225"/>
                </a:lnTo>
                <a:lnTo>
                  <a:pt x="557201" y="312390"/>
                </a:lnTo>
                <a:cubicBezTo>
                  <a:pt x="579844" y="353675"/>
                  <a:pt x="602207" y="315301"/>
                  <a:pt x="617648" y="333897"/>
                </a:cubicBezTo>
                <a:lnTo>
                  <a:pt x="692332" y="386327"/>
                </a:lnTo>
                <a:cubicBezTo>
                  <a:pt x="715261" y="398377"/>
                  <a:pt x="770477" y="414831"/>
                  <a:pt x="802009" y="419027"/>
                </a:cubicBezTo>
                <a:cubicBezTo>
                  <a:pt x="838953" y="433876"/>
                  <a:pt x="886385" y="473956"/>
                  <a:pt x="914003" y="475419"/>
                </a:cubicBezTo>
                <a:cubicBezTo>
                  <a:pt x="923483" y="477324"/>
                  <a:pt x="931440" y="475817"/>
                  <a:pt x="938561" y="472887"/>
                </a:cubicBezTo>
                <a:lnTo>
                  <a:pt x="1035683" y="486697"/>
                </a:lnTo>
                <a:cubicBezTo>
                  <a:pt x="1035708" y="486708"/>
                  <a:pt x="1035733" y="486720"/>
                  <a:pt x="1035757" y="486731"/>
                </a:cubicBezTo>
                <a:cubicBezTo>
                  <a:pt x="1046500" y="494574"/>
                  <a:pt x="1038533" y="500311"/>
                  <a:pt x="1074336" y="494465"/>
                </a:cubicBezTo>
                <a:cubicBezTo>
                  <a:pt x="1137289" y="530436"/>
                  <a:pt x="1235340" y="545106"/>
                  <a:pt x="1285084" y="589112"/>
                </a:cubicBezTo>
                <a:cubicBezTo>
                  <a:pt x="1341251" y="608873"/>
                  <a:pt x="1367674" y="637988"/>
                  <a:pt x="1409116" y="656332"/>
                </a:cubicBezTo>
                <a:cubicBezTo>
                  <a:pt x="1471208" y="682449"/>
                  <a:pt x="1492207" y="692779"/>
                  <a:pt x="1533725" y="699179"/>
                </a:cubicBezTo>
                <a:cubicBezTo>
                  <a:pt x="1592391" y="718911"/>
                  <a:pt x="1575207" y="737633"/>
                  <a:pt x="1636242" y="741533"/>
                </a:cubicBezTo>
                <a:cubicBezTo>
                  <a:pt x="1638264" y="746130"/>
                  <a:pt x="1700806" y="766849"/>
                  <a:pt x="1704848" y="770749"/>
                </a:cubicBezTo>
                <a:lnTo>
                  <a:pt x="1718292" y="781051"/>
                </a:lnTo>
                <a:lnTo>
                  <a:pt x="1720835" y="781117"/>
                </a:lnTo>
                <a:lnTo>
                  <a:pt x="1753341" y="800301"/>
                </a:lnTo>
                <a:lnTo>
                  <a:pt x="1775454" y="815182"/>
                </a:lnTo>
                <a:lnTo>
                  <a:pt x="1781011" y="816068"/>
                </a:lnTo>
                <a:lnTo>
                  <a:pt x="1817738" y="834926"/>
                </a:lnTo>
                <a:cubicBezTo>
                  <a:pt x="1821156" y="833953"/>
                  <a:pt x="1825209" y="834074"/>
                  <a:pt x="1830702" y="836485"/>
                </a:cubicBezTo>
                <a:cubicBezTo>
                  <a:pt x="1832151" y="819591"/>
                  <a:pt x="1837883" y="832919"/>
                  <a:pt x="1853950" y="841519"/>
                </a:cubicBezTo>
                <a:cubicBezTo>
                  <a:pt x="1859780" y="817198"/>
                  <a:pt x="1899456" y="849599"/>
                  <a:pt x="1915890" y="841983"/>
                </a:cubicBezTo>
                <a:lnTo>
                  <a:pt x="1960900" y="865789"/>
                </a:lnTo>
                <a:lnTo>
                  <a:pt x="1961217" y="865662"/>
                </a:lnTo>
                <a:cubicBezTo>
                  <a:pt x="1963265" y="866017"/>
                  <a:pt x="1965977" y="867037"/>
                  <a:pt x="1969825" y="869049"/>
                </a:cubicBezTo>
                <a:lnTo>
                  <a:pt x="1975234" y="872329"/>
                </a:lnTo>
                <a:lnTo>
                  <a:pt x="1990485" y="879288"/>
                </a:lnTo>
                <a:lnTo>
                  <a:pt x="1996793" y="880361"/>
                </a:lnTo>
                <a:cubicBezTo>
                  <a:pt x="2020465" y="879540"/>
                  <a:pt x="2023446" y="845377"/>
                  <a:pt x="2055091" y="872818"/>
                </a:cubicBezTo>
                <a:cubicBezTo>
                  <a:pt x="2098055" y="882341"/>
                  <a:pt x="2125216" y="870433"/>
                  <a:pt x="2165143" y="892293"/>
                </a:cubicBezTo>
                <a:cubicBezTo>
                  <a:pt x="2205365" y="901134"/>
                  <a:pt x="2239987" y="901455"/>
                  <a:pt x="2274196" y="914768"/>
                </a:cubicBezTo>
                <a:cubicBezTo>
                  <a:pt x="2310666" y="921868"/>
                  <a:pt x="2360104" y="931320"/>
                  <a:pt x="2383986" y="934891"/>
                </a:cubicBezTo>
                <a:lnTo>
                  <a:pt x="2420278" y="933890"/>
                </a:lnTo>
                <a:lnTo>
                  <a:pt x="2426203" y="933891"/>
                </a:lnTo>
                <a:lnTo>
                  <a:pt x="2448674" y="941056"/>
                </a:lnTo>
                <a:cubicBezTo>
                  <a:pt x="2452907" y="942503"/>
                  <a:pt x="2455711" y="943098"/>
                  <a:pt x="2457640" y="943105"/>
                </a:cubicBezTo>
                <a:lnTo>
                  <a:pt x="2457852" y="942912"/>
                </a:lnTo>
                <a:lnTo>
                  <a:pt x="2466265" y="945310"/>
                </a:lnTo>
                <a:cubicBezTo>
                  <a:pt x="2480470" y="949908"/>
                  <a:pt x="2494307" y="954915"/>
                  <a:pt x="2507496" y="960111"/>
                </a:cubicBezTo>
                <a:cubicBezTo>
                  <a:pt x="2518208" y="949036"/>
                  <a:pt x="2567155" y="976345"/>
                  <a:pt x="2561127" y="949411"/>
                </a:cubicBezTo>
                <a:cubicBezTo>
                  <a:pt x="2578896" y="955660"/>
                  <a:pt x="2589900" y="968806"/>
                  <a:pt x="2583467" y="950570"/>
                </a:cubicBezTo>
                <a:cubicBezTo>
                  <a:pt x="2589300" y="952141"/>
                  <a:pt x="2592850" y="951536"/>
                  <a:pt x="2595361" y="949884"/>
                </a:cubicBezTo>
                <a:lnTo>
                  <a:pt x="2596075" y="949000"/>
                </a:lnTo>
                <a:lnTo>
                  <a:pt x="2666638" y="975095"/>
                </a:lnTo>
                <a:lnTo>
                  <a:pt x="2703393" y="989635"/>
                </a:lnTo>
                <a:lnTo>
                  <a:pt x="2705616" y="989244"/>
                </a:lnTo>
                <a:lnTo>
                  <a:pt x="2721898" y="997777"/>
                </a:lnTo>
                <a:cubicBezTo>
                  <a:pt x="2727157" y="1001198"/>
                  <a:pt x="2731840" y="1005088"/>
                  <a:pt x="2735669" y="1009612"/>
                </a:cubicBezTo>
                <a:cubicBezTo>
                  <a:pt x="2790086" y="1002732"/>
                  <a:pt x="2797958" y="1020231"/>
                  <a:pt x="2857526" y="1030627"/>
                </a:cubicBezTo>
                <a:cubicBezTo>
                  <a:pt x="2897602" y="1063034"/>
                  <a:pt x="2965720" y="1083366"/>
                  <a:pt x="3021918" y="1088093"/>
                </a:cubicBezTo>
                <a:cubicBezTo>
                  <a:pt x="3054425" y="1110664"/>
                  <a:pt x="3109014" y="1101433"/>
                  <a:pt x="3155458" y="1121618"/>
                </a:cubicBezTo>
                <a:cubicBezTo>
                  <a:pt x="3217017" y="1136576"/>
                  <a:pt x="3270135" y="1143600"/>
                  <a:pt x="3328229" y="1155903"/>
                </a:cubicBezTo>
                <a:cubicBezTo>
                  <a:pt x="3365862" y="1138978"/>
                  <a:pt x="3408797" y="1179981"/>
                  <a:pt x="3448440" y="1184343"/>
                </a:cubicBezTo>
                <a:cubicBezTo>
                  <a:pt x="3438226" y="1205566"/>
                  <a:pt x="3496361" y="1182183"/>
                  <a:pt x="3499287" y="1209472"/>
                </a:cubicBezTo>
                <a:cubicBezTo>
                  <a:pt x="3506411" y="1209402"/>
                  <a:pt x="3513215" y="1208473"/>
                  <a:pt x="3520027" y="1207338"/>
                </a:cubicBezTo>
                <a:lnTo>
                  <a:pt x="3523594" y="1206755"/>
                </a:lnTo>
                <a:lnTo>
                  <a:pt x="3538013" y="1209066"/>
                </a:lnTo>
                <a:lnTo>
                  <a:pt x="3541918" y="1203922"/>
                </a:lnTo>
                <a:cubicBezTo>
                  <a:pt x="3550592" y="1203930"/>
                  <a:pt x="3560995" y="1202529"/>
                  <a:pt x="3590082" y="1209115"/>
                </a:cubicBezTo>
                <a:cubicBezTo>
                  <a:pt x="3622244" y="1230604"/>
                  <a:pt x="3676827" y="1215544"/>
                  <a:pt x="3716445" y="1243431"/>
                </a:cubicBezTo>
                <a:cubicBezTo>
                  <a:pt x="3731486" y="1251699"/>
                  <a:pt x="3780926" y="1265146"/>
                  <a:pt x="3792028" y="1260288"/>
                </a:cubicBezTo>
                <a:cubicBezTo>
                  <a:pt x="3802696" y="1261567"/>
                  <a:pt x="3814066" y="1267606"/>
                  <a:pt x="3820707" y="1260924"/>
                </a:cubicBezTo>
                <a:cubicBezTo>
                  <a:pt x="3830836" y="1253486"/>
                  <a:pt x="3863215" y="1278527"/>
                  <a:pt x="3860784" y="1265692"/>
                </a:cubicBezTo>
                <a:lnTo>
                  <a:pt x="3997310" y="1281176"/>
                </a:lnTo>
                <a:lnTo>
                  <a:pt x="4040665" y="1291934"/>
                </a:lnTo>
                <a:lnTo>
                  <a:pt x="4046831" y="1293910"/>
                </a:lnTo>
                <a:lnTo>
                  <a:pt x="4095847" y="1316851"/>
                </a:lnTo>
                <a:cubicBezTo>
                  <a:pt x="4097518" y="1315619"/>
                  <a:pt x="4099569" y="1314612"/>
                  <a:pt x="4101945" y="1313869"/>
                </a:cubicBezTo>
                <a:lnTo>
                  <a:pt x="4119420" y="1313965"/>
                </a:lnTo>
                <a:lnTo>
                  <a:pt x="4131728" y="1322978"/>
                </a:lnTo>
                <a:lnTo>
                  <a:pt x="4193827" y="1350222"/>
                </a:lnTo>
                <a:lnTo>
                  <a:pt x="4286157" y="1385101"/>
                </a:lnTo>
                <a:lnTo>
                  <a:pt x="4298907" y="1394396"/>
                </a:lnTo>
                <a:lnTo>
                  <a:pt x="4323224" y="1403133"/>
                </a:lnTo>
                <a:lnTo>
                  <a:pt x="4404439" y="1417252"/>
                </a:lnTo>
                <a:cubicBezTo>
                  <a:pt x="4411321" y="1415560"/>
                  <a:pt x="4417679" y="1413105"/>
                  <a:pt x="4423989" y="1410448"/>
                </a:cubicBezTo>
                <a:lnTo>
                  <a:pt x="4427300" y="1409068"/>
                </a:lnTo>
                <a:lnTo>
                  <a:pt x="4441847" y="1408029"/>
                </a:lnTo>
                <a:lnTo>
                  <a:pt x="4444331" y="1402133"/>
                </a:lnTo>
                <a:cubicBezTo>
                  <a:pt x="4452739" y="1400163"/>
                  <a:pt x="4462460" y="1396428"/>
                  <a:pt x="4492293" y="1396205"/>
                </a:cubicBezTo>
                <a:cubicBezTo>
                  <a:pt x="4528861" y="1409788"/>
                  <a:pt x="4577933" y="1382688"/>
                  <a:pt x="4623335" y="1400793"/>
                </a:cubicBezTo>
                <a:cubicBezTo>
                  <a:pt x="4639986" y="1405413"/>
                  <a:pt x="4691262" y="1407228"/>
                  <a:pt x="4700790" y="1399970"/>
                </a:cubicBezTo>
                <a:cubicBezTo>
                  <a:pt x="4711447" y="1398782"/>
                  <a:pt x="4723982" y="1402066"/>
                  <a:pt x="4728732" y="1394050"/>
                </a:cubicBezTo>
                <a:cubicBezTo>
                  <a:pt x="4736666" y="1384502"/>
                  <a:pt x="4774338" y="1401491"/>
                  <a:pt x="4768749" y="1389553"/>
                </a:cubicBezTo>
                <a:cubicBezTo>
                  <a:pt x="4795495" y="1401233"/>
                  <a:pt x="4816075" y="1381410"/>
                  <a:pt x="4838227" y="1377273"/>
                </a:cubicBezTo>
                <a:lnTo>
                  <a:pt x="4904889" y="1373499"/>
                </a:lnTo>
                <a:lnTo>
                  <a:pt x="4949597" y="1374085"/>
                </a:lnTo>
                <a:lnTo>
                  <a:pt x="4956064" y="1374603"/>
                </a:lnTo>
                <a:lnTo>
                  <a:pt x="5009322" y="1385751"/>
                </a:lnTo>
                <a:cubicBezTo>
                  <a:pt x="5010629" y="1384171"/>
                  <a:pt x="5012363" y="1382724"/>
                  <a:pt x="5014476" y="1381460"/>
                </a:cubicBezTo>
                <a:lnTo>
                  <a:pt x="5031428" y="1377570"/>
                </a:lnTo>
                <a:lnTo>
                  <a:pt x="5045619" y="1383532"/>
                </a:lnTo>
                <a:lnTo>
                  <a:pt x="5112635" y="1395891"/>
                </a:lnTo>
                <a:lnTo>
                  <a:pt x="5210851" y="1408784"/>
                </a:lnTo>
                <a:lnTo>
                  <a:pt x="5225543" y="1414923"/>
                </a:lnTo>
                <a:cubicBezTo>
                  <a:pt x="5259311" y="1422389"/>
                  <a:pt x="5300520" y="1417803"/>
                  <a:pt x="5321696" y="1432414"/>
                </a:cubicBezTo>
                <a:lnTo>
                  <a:pt x="5372327" y="1436597"/>
                </a:lnTo>
                <a:lnTo>
                  <a:pt x="5378149" y="1431785"/>
                </a:lnTo>
                <a:lnTo>
                  <a:pt x="5393069" y="1433737"/>
                </a:lnTo>
                <a:lnTo>
                  <a:pt x="5527621" y="1458786"/>
                </a:lnTo>
                <a:cubicBezTo>
                  <a:pt x="5595913" y="1482782"/>
                  <a:pt x="5624062" y="1464011"/>
                  <a:pt x="5680585" y="1498233"/>
                </a:cubicBezTo>
                <a:cubicBezTo>
                  <a:pt x="5671953" y="1485766"/>
                  <a:pt x="5763880" y="1493019"/>
                  <a:pt x="5783795" y="1499932"/>
                </a:cubicBezTo>
                <a:cubicBezTo>
                  <a:pt x="5806935" y="1511749"/>
                  <a:pt x="5950173" y="1559636"/>
                  <a:pt x="6016525" y="1577292"/>
                </a:cubicBezTo>
                <a:cubicBezTo>
                  <a:pt x="6077908" y="1586145"/>
                  <a:pt x="6125458" y="1613138"/>
                  <a:pt x="6186598" y="1606065"/>
                </a:cubicBezTo>
                <a:cubicBezTo>
                  <a:pt x="6189351" y="1610205"/>
                  <a:pt x="6193226" y="1613745"/>
                  <a:pt x="6197872" y="1616845"/>
                </a:cubicBezTo>
                <a:lnTo>
                  <a:pt x="6212885" y="1624535"/>
                </a:lnTo>
                <a:lnTo>
                  <a:pt x="6319240" y="1660375"/>
                </a:lnTo>
                <a:lnTo>
                  <a:pt x="6333397" y="1658763"/>
                </a:lnTo>
                <a:cubicBezTo>
                  <a:pt x="6332062" y="1641958"/>
                  <a:pt x="6339931" y="1653989"/>
                  <a:pt x="6357266" y="1659543"/>
                </a:cubicBezTo>
                <a:cubicBezTo>
                  <a:pt x="6359058" y="1634684"/>
                  <a:pt x="6403697" y="1659337"/>
                  <a:pt x="6418740" y="1648944"/>
                </a:cubicBezTo>
                <a:cubicBezTo>
                  <a:pt x="6431434" y="1653585"/>
                  <a:pt x="6444892" y="1658041"/>
                  <a:pt x="6458877" y="1662117"/>
                </a:cubicBezTo>
                <a:lnTo>
                  <a:pt x="6467254" y="1664227"/>
                </a:lnTo>
                <a:lnTo>
                  <a:pt x="6467545" y="1664046"/>
                </a:lnTo>
                <a:cubicBezTo>
                  <a:pt x="6469635" y="1664026"/>
                  <a:pt x="6472488" y="1664540"/>
                  <a:pt x="6476635" y="1665826"/>
                </a:cubicBezTo>
                <a:lnTo>
                  <a:pt x="6482535" y="1668074"/>
                </a:lnTo>
                <a:lnTo>
                  <a:pt x="6498791" y="1672167"/>
                </a:lnTo>
                <a:lnTo>
                  <a:pt x="6505220" y="1672092"/>
                </a:lnTo>
                <a:lnTo>
                  <a:pt x="6508969" y="1669922"/>
                </a:lnTo>
                <a:lnTo>
                  <a:pt x="6544886" y="1670695"/>
                </a:lnTo>
                <a:cubicBezTo>
                  <a:pt x="6566195" y="1684748"/>
                  <a:pt x="6578985" y="1674687"/>
                  <a:pt x="6617859" y="1679453"/>
                </a:cubicBezTo>
                <a:cubicBezTo>
                  <a:pt x="6628154" y="1690316"/>
                  <a:pt x="6642041" y="1690691"/>
                  <a:pt x="6657726" y="1687906"/>
                </a:cubicBezTo>
                <a:cubicBezTo>
                  <a:pt x="6690709" y="1699790"/>
                  <a:pt x="6728158" y="1699639"/>
                  <a:pt x="6769041" y="1707304"/>
                </a:cubicBezTo>
                <a:cubicBezTo>
                  <a:pt x="6805580" y="1727028"/>
                  <a:pt x="6838723" y="1715650"/>
                  <a:pt x="6882368" y="1723914"/>
                </a:cubicBezTo>
                <a:lnTo>
                  <a:pt x="6968822" y="1723334"/>
                </a:lnTo>
                <a:lnTo>
                  <a:pt x="6973672" y="1726298"/>
                </a:lnTo>
                <a:cubicBezTo>
                  <a:pt x="6977223" y="1728111"/>
                  <a:pt x="6979851" y="1729020"/>
                  <a:pt x="6981961" y="1729324"/>
                </a:cubicBezTo>
                <a:lnTo>
                  <a:pt x="6982342" y="1729201"/>
                </a:lnTo>
                <a:lnTo>
                  <a:pt x="6989757" y="1732420"/>
                </a:lnTo>
                <a:cubicBezTo>
                  <a:pt x="7001869" y="1738303"/>
                  <a:pt x="7013262" y="1744453"/>
                  <a:pt x="7023794" y="1750660"/>
                </a:cubicBezTo>
                <a:cubicBezTo>
                  <a:pt x="7043973" y="1743394"/>
                  <a:pt x="7076983" y="1772878"/>
                  <a:pt x="7090828" y="1750287"/>
                </a:cubicBezTo>
                <a:cubicBezTo>
                  <a:pt x="7105590" y="1758041"/>
                  <a:pt x="7107688" y="1770308"/>
                  <a:pt x="7114479" y="1754649"/>
                </a:cubicBezTo>
                <a:cubicBezTo>
                  <a:pt x="7126350" y="1758420"/>
                  <a:pt x="7153167" y="1769741"/>
                  <a:pt x="7162053" y="1772908"/>
                </a:cubicBezTo>
                <a:lnTo>
                  <a:pt x="7167808" y="1773656"/>
                </a:lnTo>
                <a:lnTo>
                  <a:pt x="7187185" y="1787148"/>
                </a:lnTo>
                <a:lnTo>
                  <a:pt x="7216505" y="1804489"/>
                </a:lnTo>
                <a:lnTo>
                  <a:pt x="7219246" y="1804514"/>
                </a:lnTo>
                <a:lnTo>
                  <a:pt x="7230639" y="1813879"/>
                </a:lnTo>
                <a:cubicBezTo>
                  <a:pt x="7233815" y="1817438"/>
                  <a:pt x="7236006" y="1821285"/>
                  <a:pt x="7236776" y="1825514"/>
                </a:cubicBezTo>
                <a:cubicBezTo>
                  <a:pt x="7301762" y="1828337"/>
                  <a:pt x="7336564" y="1860417"/>
                  <a:pt x="7394082" y="1877925"/>
                </a:cubicBezTo>
                <a:cubicBezTo>
                  <a:pt x="7452342" y="1904287"/>
                  <a:pt x="7466551" y="1917411"/>
                  <a:pt x="7505820" y="1933859"/>
                </a:cubicBezTo>
                <a:cubicBezTo>
                  <a:pt x="7522528" y="1943253"/>
                  <a:pt x="7574803" y="2016599"/>
                  <a:pt x="7572147" y="2003817"/>
                </a:cubicBezTo>
                <a:cubicBezTo>
                  <a:pt x="7612486" y="2043915"/>
                  <a:pt x="7771831" y="2029022"/>
                  <a:pt x="7828975" y="2061508"/>
                </a:cubicBezTo>
                <a:lnTo>
                  <a:pt x="7886804" y="2075509"/>
                </a:lnTo>
                <a:cubicBezTo>
                  <a:pt x="7859463" y="2091010"/>
                  <a:pt x="7941076" y="2081130"/>
                  <a:pt x="7923558" y="2103529"/>
                </a:cubicBezTo>
                <a:lnTo>
                  <a:pt x="7947954" y="2104996"/>
                </a:lnTo>
                <a:lnTo>
                  <a:pt x="7952318" y="2105077"/>
                </a:lnTo>
                <a:lnTo>
                  <a:pt x="7966398" y="2109147"/>
                </a:lnTo>
                <a:lnTo>
                  <a:pt x="7974591" y="2105612"/>
                </a:lnTo>
                <a:lnTo>
                  <a:pt x="7998806" y="2108382"/>
                </a:lnTo>
                <a:cubicBezTo>
                  <a:pt x="8007224" y="2110145"/>
                  <a:pt x="8015519" y="2112885"/>
                  <a:pt x="8023544" y="2117183"/>
                </a:cubicBezTo>
                <a:cubicBezTo>
                  <a:pt x="8042536" y="2139405"/>
                  <a:pt x="8113922" y="2135674"/>
                  <a:pt x="8136247" y="2164190"/>
                </a:cubicBezTo>
                <a:cubicBezTo>
                  <a:pt x="8146485" y="2173150"/>
                  <a:pt x="8190564" y="2191557"/>
                  <a:pt x="8206445" y="2189356"/>
                </a:cubicBezTo>
                <a:cubicBezTo>
                  <a:pt x="8217189" y="2192022"/>
                  <a:pt x="8225092" y="2198625"/>
                  <a:pt x="8237464" y="2194272"/>
                </a:cubicBezTo>
                <a:cubicBezTo>
                  <a:pt x="8254235" y="2189840"/>
                  <a:pt x="8270768" y="2214957"/>
                  <a:pt x="8277853" y="2204259"/>
                </a:cubicBezTo>
                <a:cubicBezTo>
                  <a:pt x="8289971" y="2221808"/>
                  <a:pt x="8328475" y="2213978"/>
                  <a:pt x="8352501" y="2218290"/>
                </a:cubicBezTo>
                <a:cubicBezTo>
                  <a:pt x="8359916" y="2233716"/>
                  <a:pt x="8403014" y="2227555"/>
                  <a:pt x="8446938" y="2243393"/>
                </a:cubicBezTo>
                <a:cubicBezTo>
                  <a:pt x="8454511" y="2260801"/>
                  <a:pt x="8476684" y="2253935"/>
                  <a:pt x="8497138" y="2281506"/>
                </a:cubicBezTo>
                <a:cubicBezTo>
                  <a:pt x="8499906" y="2280770"/>
                  <a:pt x="8502925" y="2280276"/>
                  <a:pt x="8506096" y="2280042"/>
                </a:cubicBezTo>
                <a:cubicBezTo>
                  <a:pt x="8524529" y="2278674"/>
                  <a:pt x="8544098" y="2286123"/>
                  <a:pt x="8549806" y="2296675"/>
                </a:cubicBezTo>
                <a:cubicBezTo>
                  <a:pt x="8586026" y="2337107"/>
                  <a:pt x="8636988" y="2356250"/>
                  <a:pt x="8680256" y="2378758"/>
                </a:cubicBezTo>
                <a:cubicBezTo>
                  <a:pt x="8731302" y="2402123"/>
                  <a:pt x="8717522" y="2366494"/>
                  <a:pt x="8766301" y="2410605"/>
                </a:cubicBezTo>
                <a:cubicBezTo>
                  <a:pt x="8780965" y="2405907"/>
                  <a:pt x="8789790" y="2408871"/>
                  <a:pt x="8800492" y="2418067"/>
                </a:cubicBezTo>
                <a:cubicBezTo>
                  <a:pt x="8825856" y="2428860"/>
                  <a:pt x="8842594" y="2409144"/>
                  <a:pt x="8857555" y="2430810"/>
                </a:cubicBezTo>
                <a:cubicBezTo>
                  <a:pt x="8882799" y="2437942"/>
                  <a:pt x="8927730" y="2453942"/>
                  <a:pt x="8951967" y="2460856"/>
                </a:cubicBezTo>
                <a:cubicBezTo>
                  <a:pt x="8978331" y="2469875"/>
                  <a:pt x="8959838" y="2488515"/>
                  <a:pt x="9002970" y="2472291"/>
                </a:cubicBezTo>
                <a:cubicBezTo>
                  <a:pt x="9023997" y="2488383"/>
                  <a:pt x="9039735" y="2479669"/>
                  <a:pt x="9081613" y="2488296"/>
                </a:cubicBezTo>
                <a:lnTo>
                  <a:pt x="9091561" y="2494386"/>
                </a:lnTo>
                <a:lnTo>
                  <a:pt x="9140625" y="2486779"/>
                </a:lnTo>
                <a:cubicBezTo>
                  <a:pt x="9207053" y="2531245"/>
                  <a:pt x="9151264" y="2467994"/>
                  <a:pt x="9271105" y="2511730"/>
                </a:cubicBezTo>
                <a:cubicBezTo>
                  <a:pt x="9275764" y="2517275"/>
                  <a:pt x="9293352" y="2518083"/>
                  <a:pt x="9295023" y="2512830"/>
                </a:cubicBezTo>
                <a:cubicBezTo>
                  <a:pt x="9301933" y="2516606"/>
                  <a:pt x="9314623" y="2531276"/>
                  <a:pt x="9321673" y="2524119"/>
                </a:cubicBezTo>
                <a:cubicBezTo>
                  <a:pt x="9341881" y="2529408"/>
                  <a:pt x="9361130" y="2536033"/>
                  <a:pt x="9378975" y="2543803"/>
                </a:cubicBezTo>
                <a:lnTo>
                  <a:pt x="9414193" y="2562927"/>
                </a:lnTo>
                <a:lnTo>
                  <a:pt x="9426009" y="2558847"/>
                </a:lnTo>
                <a:cubicBezTo>
                  <a:pt x="9433598" y="2557225"/>
                  <a:pt x="9441714" y="2557145"/>
                  <a:pt x="9450634" y="2560685"/>
                </a:cubicBezTo>
                <a:cubicBezTo>
                  <a:pt x="9496298" y="2596479"/>
                  <a:pt x="9461586" y="2547391"/>
                  <a:pt x="9549097" y="2585168"/>
                </a:cubicBezTo>
                <a:cubicBezTo>
                  <a:pt x="9551956" y="2589460"/>
                  <a:pt x="9565592" y="2590888"/>
                  <a:pt x="9567633" y="2587105"/>
                </a:cubicBezTo>
                <a:cubicBezTo>
                  <a:pt x="9572507" y="2590206"/>
                  <a:pt x="9580361" y="2601581"/>
                  <a:pt x="9586878" y="2596659"/>
                </a:cubicBezTo>
                <a:lnTo>
                  <a:pt x="9589974" y="2598235"/>
                </a:lnTo>
                <a:lnTo>
                  <a:pt x="9590570" y="2598249"/>
                </a:lnTo>
                <a:lnTo>
                  <a:pt x="9591896" y="2599214"/>
                </a:lnTo>
                <a:lnTo>
                  <a:pt x="9604535" y="2605654"/>
                </a:lnTo>
                <a:lnTo>
                  <a:pt x="9610554" y="2606189"/>
                </a:lnTo>
                <a:cubicBezTo>
                  <a:pt x="9641361" y="2613359"/>
                  <a:pt x="9668752" y="2624572"/>
                  <a:pt x="9690072" y="2638745"/>
                </a:cubicBezTo>
                <a:cubicBezTo>
                  <a:pt x="9723195" y="2641319"/>
                  <a:pt x="9726446" y="2647335"/>
                  <a:pt x="9726964" y="2653728"/>
                </a:cubicBezTo>
                <a:cubicBezTo>
                  <a:pt x="9734958" y="2656403"/>
                  <a:pt x="9731670" y="2653170"/>
                  <a:pt x="9738036" y="2654794"/>
                </a:cubicBezTo>
                <a:cubicBezTo>
                  <a:pt x="9745908" y="2657757"/>
                  <a:pt x="9765000" y="2668100"/>
                  <a:pt x="9774202" y="2671509"/>
                </a:cubicBezTo>
                <a:lnTo>
                  <a:pt x="9793246" y="2675245"/>
                </a:lnTo>
                <a:cubicBezTo>
                  <a:pt x="9812596" y="2680039"/>
                  <a:pt x="9869995" y="2696274"/>
                  <a:pt x="9890301" y="2700274"/>
                </a:cubicBezTo>
                <a:cubicBezTo>
                  <a:pt x="9900631" y="2696314"/>
                  <a:pt x="9908572" y="2696560"/>
                  <a:pt x="9915070" y="2699250"/>
                </a:cubicBezTo>
                <a:lnTo>
                  <a:pt x="9976517" y="2732899"/>
                </a:lnTo>
                <a:cubicBezTo>
                  <a:pt x="9981869" y="2727000"/>
                  <a:pt x="9984699" y="2731165"/>
                  <a:pt x="9990168" y="2737877"/>
                </a:cubicBezTo>
                <a:lnTo>
                  <a:pt x="9995041" y="2741223"/>
                </a:lnTo>
                <a:lnTo>
                  <a:pt x="10012636" y="2729876"/>
                </a:lnTo>
                <a:lnTo>
                  <a:pt x="10044280" y="2726966"/>
                </a:lnTo>
                <a:lnTo>
                  <a:pt x="10057934" y="2735671"/>
                </a:lnTo>
                <a:cubicBezTo>
                  <a:pt x="10075281" y="2744341"/>
                  <a:pt x="10128594" y="2769607"/>
                  <a:pt x="10148373" y="2778987"/>
                </a:cubicBezTo>
                <a:lnTo>
                  <a:pt x="10176601" y="2791940"/>
                </a:lnTo>
                <a:cubicBezTo>
                  <a:pt x="10185319" y="2817937"/>
                  <a:pt x="10238746" y="2788423"/>
                  <a:pt x="10235082" y="2816761"/>
                </a:cubicBezTo>
                <a:cubicBezTo>
                  <a:pt x="10261478" y="2797979"/>
                  <a:pt x="10382486" y="2835579"/>
                  <a:pt x="10421684" y="2833871"/>
                </a:cubicBezTo>
                <a:cubicBezTo>
                  <a:pt x="10427369" y="2846480"/>
                  <a:pt x="10490893" y="2829473"/>
                  <a:pt x="10507376" y="2822262"/>
                </a:cubicBezTo>
                <a:cubicBezTo>
                  <a:pt x="10633551" y="2812985"/>
                  <a:pt x="10703974" y="2842678"/>
                  <a:pt x="10738376" y="2833353"/>
                </a:cubicBezTo>
                <a:cubicBezTo>
                  <a:pt x="10827719" y="2830304"/>
                  <a:pt x="10976757" y="2802522"/>
                  <a:pt x="11043443" y="2803954"/>
                </a:cubicBezTo>
                <a:cubicBezTo>
                  <a:pt x="11049567" y="2823106"/>
                  <a:pt x="11121061" y="2794142"/>
                  <a:pt x="11115269" y="2823367"/>
                </a:cubicBezTo>
                <a:cubicBezTo>
                  <a:pt x="11122168" y="2835110"/>
                  <a:pt x="11139334" y="2833959"/>
                  <a:pt x="11147582" y="2822547"/>
                </a:cubicBezTo>
                <a:cubicBezTo>
                  <a:pt x="11168093" y="2823815"/>
                  <a:pt x="11180424" y="2837446"/>
                  <a:pt x="11201205" y="2818210"/>
                </a:cubicBezTo>
                <a:cubicBezTo>
                  <a:pt x="11229430" y="2819282"/>
                  <a:pt x="11368539" y="2855696"/>
                  <a:pt x="11391726" y="2826386"/>
                </a:cubicBezTo>
                <a:cubicBezTo>
                  <a:pt x="11480791" y="2839198"/>
                  <a:pt x="11451058" y="2820936"/>
                  <a:pt x="11507640" y="2824866"/>
                </a:cubicBezTo>
                <a:cubicBezTo>
                  <a:pt x="11607733" y="2861658"/>
                  <a:pt x="11671908" y="2815146"/>
                  <a:pt x="11718056" y="2821969"/>
                </a:cubicBezTo>
                <a:cubicBezTo>
                  <a:pt x="11816707" y="2792061"/>
                  <a:pt x="11860087" y="2819031"/>
                  <a:pt x="11937926" y="2817058"/>
                </a:cubicBezTo>
                <a:cubicBezTo>
                  <a:pt x="11973607" y="2824139"/>
                  <a:pt x="11989529" y="2794506"/>
                  <a:pt x="12035355" y="2813340"/>
                </a:cubicBezTo>
                <a:cubicBezTo>
                  <a:pt x="12062147" y="2782988"/>
                  <a:pt x="12154841" y="2795794"/>
                  <a:pt x="12179047" y="2788508"/>
                </a:cubicBezTo>
                <a:lnTo>
                  <a:pt x="12192000" y="2788486"/>
                </a:lnTo>
                <a:lnTo>
                  <a:pt x="12192000" y="3378280"/>
                </a:lnTo>
                <a:lnTo>
                  <a:pt x="0" y="33782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1E4BA1-5EF4-E853-3E38-023565FD7128}"/>
              </a:ext>
            </a:extLst>
          </p:cNvPr>
          <p:cNvSpPr>
            <a:spLocks noGrp="1"/>
          </p:cNvSpPr>
          <p:nvPr>
            <p:ph type="ctrTitle"/>
          </p:nvPr>
        </p:nvSpPr>
        <p:spPr>
          <a:xfrm>
            <a:off x="2402114" y="2039254"/>
            <a:ext cx="7387772" cy="2206171"/>
          </a:xfrm>
        </p:spPr>
        <p:txBody>
          <a:bodyPr anchor="ctr">
            <a:noAutofit/>
          </a:bodyPr>
          <a:lstStyle/>
          <a:p>
            <a:r>
              <a:rPr lang="en-GB" sz="2400" dirty="0">
                <a:solidFill>
                  <a:schemeClr val="tx1">
                    <a:lumMod val="85000"/>
                    <a:lumOff val="15000"/>
                  </a:schemeClr>
                </a:solidFill>
                <a:latin typeface="Arial" panose="020B0604020202020204" pitchFamily="34" charset="0"/>
                <a:cs typeface="Arial" panose="020B0604020202020204" pitchFamily="34" charset="0"/>
              </a:rPr>
              <a:t>Abida Parveen</a:t>
            </a:r>
            <a:br>
              <a:rPr lang="en-GB" sz="2400" dirty="0">
                <a:solidFill>
                  <a:schemeClr val="tx1">
                    <a:lumMod val="85000"/>
                    <a:lumOff val="15000"/>
                  </a:schemeClr>
                </a:solidFill>
                <a:latin typeface="Arial" panose="020B0604020202020204" pitchFamily="34" charset="0"/>
                <a:cs typeface="Arial" panose="020B0604020202020204" pitchFamily="34" charset="0"/>
              </a:rPr>
            </a:br>
            <a:br>
              <a:rPr lang="en-GB" sz="2400" dirty="0">
                <a:solidFill>
                  <a:schemeClr val="tx1">
                    <a:lumMod val="85000"/>
                    <a:lumOff val="15000"/>
                  </a:schemeClr>
                </a:solidFill>
                <a:latin typeface="Arial" panose="020B0604020202020204" pitchFamily="34" charset="0"/>
                <a:cs typeface="Arial" panose="020B0604020202020204" pitchFamily="34" charset="0"/>
              </a:rPr>
            </a:br>
            <a:r>
              <a:rPr lang="en-GB" sz="2400" dirty="0">
                <a:solidFill>
                  <a:schemeClr val="tx1">
                    <a:lumMod val="85000"/>
                    <a:lumOff val="15000"/>
                  </a:schemeClr>
                </a:solidFill>
                <a:latin typeface="Arial" panose="020B0604020202020204" pitchFamily="34" charset="0"/>
                <a:cs typeface="Arial" panose="020B0604020202020204" pitchFamily="34" charset="0"/>
              </a:rPr>
              <a:t>2419354</a:t>
            </a:r>
            <a:br>
              <a:rPr lang="en-GB" sz="2400" dirty="0">
                <a:solidFill>
                  <a:schemeClr val="tx1">
                    <a:lumMod val="85000"/>
                    <a:lumOff val="15000"/>
                  </a:schemeClr>
                </a:solidFill>
                <a:latin typeface="Arial" panose="020B0604020202020204" pitchFamily="34" charset="0"/>
                <a:cs typeface="Arial" panose="020B0604020202020204" pitchFamily="34" charset="0"/>
              </a:rPr>
            </a:br>
            <a:br>
              <a:rPr lang="en-GB" sz="2400" dirty="0">
                <a:solidFill>
                  <a:schemeClr val="tx1">
                    <a:lumMod val="85000"/>
                    <a:lumOff val="15000"/>
                  </a:schemeClr>
                </a:solidFill>
                <a:latin typeface="Arial" panose="020B0604020202020204" pitchFamily="34" charset="0"/>
                <a:cs typeface="Arial" panose="020B0604020202020204" pitchFamily="34" charset="0"/>
              </a:rPr>
            </a:br>
            <a:r>
              <a:rPr lang="en-GB" sz="2400" dirty="0">
                <a:solidFill>
                  <a:schemeClr val="tx1">
                    <a:lumMod val="85000"/>
                    <a:lumOff val="15000"/>
                  </a:schemeClr>
                </a:solidFill>
                <a:latin typeface="Arial" panose="020B0604020202020204" pitchFamily="34" charset="0"/>
                <a:cs typeface="Arial" panose="020B0604020202020204" pitchFamily="34" charset="0"/>
              </a:rPr>
              <a:t>Professional Development within Health and Social Care</a:t>
            </a:r>
            <a:br>
              <a:rPr lang="en-GB" sz="2400" dirty="0">
                <a:solidFill>
                  <a:schemeClr val="tx1">
                    <a:lumMod val="85000"/>
                    <a:lumOff val="15000"/>
                  </a:schemeClr>
                </a:solidFill>
                <a:latin typeface="Arial" panose="020B0604020202020204" pitchFamily="34" charset="0"/>
                <a:cs typeface="Arial" panose="020B0604020202020204" pitchFamily="34" charset="0"/>
              </a:rPr>
            </a:br>
            <a:br>
              <a:rPr lang="en-GB" sz="2400" dirty="0">
                <a:solidFill>
                  <a:schemeClr val="tx1">
                    <a:lumMod val="85000"/>
                    <a:lumOff val="15000"/>
                  </a:schemeClr>
                </a:solidFill>
                <a:latin typeface="Arial" panose="020B0604020202020204" pitchFamily="34" charset="0"/>
                <a:cs typeface="Arial" panose="020B0604020202020204" pitchFamily="34" charset="0"/>
              </a:rPr>
            </a:br>
            <a:r>
              <a:rPr lang="en-GB" sz="2400" dirty="0">
                <a:solidFill>
                  <a:schemeClr val="tx1">
                    <a:lumMod val="85000"/>
                    <a:lumOff val="15000"/>
                  </a:schemeClr>
                </a:solidFill>
                <a:latin typeface="Arial" panose="020B0604020202020204" pitchFamily="34" charset="0"/>
                <a:cs typeface="Arial" panose="020B0604020202020204" pitchFamily="34" charset="0"/>
              </a:rPr>
              <a:t>LCHS4009</a:t>
            </a:r>
            <a:br>
              <a:rPr lang="en-GB" sz="2400" dirty="0">
                <a:solidFill>
                  <a:schemeClr val="tx1">
                    <a:lumMod val="85000"/>
                    <a:lumOff val="15000"/>
                  </a:schemeClr>
                </a:solidFill>
                <a:latin typeface="Arial" panose="020B0604020202020204" pitchFamily="34" charset="0"/>
                <a:cs typeface="Arial" panose="020B0604020202020204" pitchFamily="34" charset="0"/>
              </a:rPr>
            </a:br>
            <a:br>
              <a:rPr lang="en-GB" sz="2400" dirty="0">
                <a:solidFill>
                  <a:schemeClr val="tx1">
                    <a:lumMod val="85000"/>
                    <a:lumOff val="15000"/>
                  </a:schemeClr>
                </a:solidFill>
                <a:latin typeface="Arial" panose="020B0604020202020204" pitchFamily="34" charset="0"/>
                <a:cs typeface="Arial" panose="020B0604020202020204" pitchFamily="34" charset="0"/>
              </a:rPr>
            </a:br>
            <a:r>
              <a:rPr lang="en-GB" sz="2400" dirty="0">
                <a:solidFill>
                  <a:schemeClr val="tx1">
                    <a:lumMod val="85000"/>
                    <a:lumOff val="15000"/>
                  </a:schemeClr>
                </a:solidFill>
                <a:latin typeface="Arial" panose="020B0604020202020204" pitchFamily="34" charset="0"/>
                <a:cs typeface="Arial" panose="020B0604020202020204" pitchFamily="34" charset="0"/>
              </a:rPr>
              <a:t>Self-Awareness Presentation</a:t>
            </a:r>
            <a:br>
              <a:rPr lang="en-GB" sz="2400" dirty="0">
                <a:solidFill>
                  <a:schemeClr val="tx1">
                    <a:lumMod val="85000"/>
                    <a:lumOff val="15000"/>
                  </a:schemeClr>
                </a:solidFill>
                <a:latin typeface="Arial" panose="020B0604020202020204" pitchFamily="34" charset="0"/>
                <a:cs typeface="Arial" panose="020B0604020202020204" pitchFamily="34" charset="0"/>
              </a:rPr>
            </a:br>
            <a:endParaRPr lang="en-GB" sz="2400" dirty="0">
              <a:solidFill>
                <a:schemeClr val="tx1">
                  <a:lumMod val="85000"/>
                  <a:lumOff val="15000"/>
                </a:schemeClr>
              </a:solidFill>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AEFD2FD1-B3A5-4E1D-BCC8-7684A5440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90051" y="0"/>
            <a:ext cx="7301949" cy="91834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410677 w 9517857"/>
              <a:gd name="connsiteY93" fmla="*/ 172167 h 918356"/>
              <a:gd name="connsiteX94" fmla="*/ 8617841 w 9517857"/>
              <a:gd name="connsiteY94" fmla="*/ 155167 h 918356"/>
              <a:gd name="connsiteX95" fmla="*/ 8715976 w 9517857"/>
              <a:gd name="connsiteY95" fmla="*/ 178374 h 918356"/>
              <a:gd name="connsiteX96" fmla="*/ 8778827 w 9517857"/>
              <a:gd name="connsiteY96" fmla="*/ 172936 h 918356"/>
              <a:gd name="connsiteX97" fmla="*/ 8840778 w 9517857"/>
              <a:gd name="connsiteY97" fmla="*/ 143149 h 918356"/>
              <a:gd name="connsiteX98" fmla="*/ 9010380 w 9517857"/>
              <a:gd name="connsiteY98" fmla="*/ 91891 h 918356"/>
              <a:gd name="connsiteX99" fmla="*/ 9110856 w 9517857"/>
              <a:gd name="connsiteY99" fmla="*/ 70997 h 918356"/>
              <a:gd name="connsiteX100" fmla="*/ 9268817 w 9517857"/>
              <a:gd name="connsiteY100" fmla="*/ 53082 h 918356"/>
              <a:gd name="connsiteX101" fmla="*/ 9316667 w 9517857"/>
              <a:gd name="connsiteY101" fmla="*/ 45047 h 918356"/>
              <a:gd name="connsiteX102" fmla="*/ 9428209 w 9517857"/>
              <a:gd name="connsiteY102" fmla="*/ 29923 h 918356"/>
              <a:gd name="connsiteX103" fmla="*/ 9517856 w 9517857"/>
              <a:gd name="connsiteY103"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551625 w 9517857"/>
              <a:gd name="connsiteY93" fmla="*/ 16151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4981173 w 9517857"/>
              <a:gd name="connsiteY68" fmla="*/ 247091 h 918344"/>
              <a:gd name="connsiteX69" fmla="*/ 5060397 w 9517857"/>
              <a:gd name="connsiteY69" fmla="*/ 263676 h 918344"/>
              <a:gd name="connsiteX70" fmla="*/ 5252996 w 9517857"/>
              <a:gd name="connsiteY70" fmla="*/ 270643 h 918344"/>
              <a:gd name="connsiteX71" fmla="*/ 5358056 w 9517857"/>
              <a:gd name="connsiteY71" fmla="*/ 247236 h 918344"/>
              <a:gd name="connsiteX72" fmla="*/ 5426496 w 9517857"/>
              <a:gd name="connsiteY72" fmla="*/ 235130 h 918344"/>
              <a:gd name="connsiteX73" fmla="*/ 5497161 w 9517857"/>
              <a:gd name="connsiteY73" fmla="*/ 228796 h 918344"/>
              <a:gd name="connsiteX74" fmla="*/ 5826043 w 9517857"/>
              <a:gd name="connsiteY74" fmla="*/ 148061 h 918344"/>
              <a:gd name="connsiteX75" fmla="*/ 6013415 w 9517857"/>
              <a:gd name="connsiteY75" fmla="*/ 137304 h 918344"/>
              <a:gd name="connsiteX76" fmla="*/ 6080994 w 9517857"/>
              <a:gd name="connsiteY76" fmla="*/ 142926 h 918344"/>
              <a:gd name="connsiteX77" fmla="*/ 6194152 w 9517857"/>
              <a:gd name="connsiteY77" fmla="*/ 151760 h 918344"/>
              <a:gd name="connsiteX78" fmla="*/ 6281379 w 9517857"/>
              <a:gd name="connsiteY78" fmla="*/ 181614 h 918344"/>
              <a:gd name="connsiteX79" fmla="*/ 6374947 w 9517857"/>
              <a:gd name="connsiteY79" fmla="*/ 179787 h 918344"/>
              <a:gd name="connsiteX80" fmla="*/ 6448518 w 9517857"/>
              <a:gd name="connsiteY80" fmla="*/ 164366 h 918344"/>
              <a:gd name="connsiteX81" fmla="*/ 6544700 w 9517857"/>
              <a:gd name="connsiteY81" fmla="*/ 167149 h 918344"/>
              <a:gd name="connsiteX82" fmla="*/ 6648353 w 9517857"/>
              <a:gd name="connsiteY82" fmla="*/ 172238 h 918344"/>
              <a:gd name="connsiteX83" fmla="*/ 6736227 w 9517857"/>
              <a:gd name="connsiteY83" fmla="*/ 173204 h 918344"/>
              <a:gd name="connsiteX84" fmla="*/ 6977218 w 9517857"/>
              <a:gd name="connsiteY84" fmla="*/ 184277 h 918344"/>
              <a:gd name="connsiteX85" fmla="*/ 7065221 w 9517857"/>
              <a:gd name="connsiteY85" fmla="*/ 227519 h 918344"/>
              <a:gd name="connsiteX86" fmla="*/ 7565449 w 9517857"/>
              <a:gd name="connsiteY86" fmla="*/ 258938 h 918344"/>
              <a:gd name="connsiteX87" fmla="*/ 7599285 w 9517857"/>
              <a:gd name="connsiteY87" fmla="*/ 266009 h 918344"/>
              <a:gd name="connsiteX88" fmla="*/ 7644411 w 9517857"/>
              <a:gd name="connsiteY88" fmla="*/ 258974 h 918344"/>
              <a:gd name="connsiteX89" fmla="*/ 7825110 w 9517857"/>
              <a:gd name="connsiteY89" fmla="*/ 229097 h 918344"/>
              <a:gd name="connsiteX90" fmla="*/ 7965804 w 9517857"/>
              <a:gd name="connsiteY90" fmla="*/ 190533 h 918344"/>
              <a:gd name="connsiteX91" fmla="*/ 8147401 w 9517857"/>
              <a:gd name="connsiteY91" fmla="*/ 205605 h 918344"/>
              <a:gd name="connsiteX92" fmla="*/ 8256033 w 9517857"/>
              <a:gd name="connsiteY92" fmla="*/ 193701 h 918344"/>
              <a:gd name="connsiteX93" fmla="*/ 8551625 w 9517857"/>
              <a:gd name="connsiteY93" fmla="*/ 161505 h 918344"/>
              <a:gd name="connsiteX94" fmla="*/ 8715976 w 9517857"/>
              <a:gd name="connsiteY94" fmla="*/ 178362 h 918344"/>
              <a:gd name="connsiteX95" fmla="*/ 8778827 w 9517857"/>
              <a:gd name="connsiteY95" fmla="*/ 172924 h 918344"/>
              <a:gd name="connsiteX96" fmla="*/ 8840778 w 9517857"/>
              <a:gd name="connsiteY96" fmla="*/ 143137 h 918344"/>
              <a:gd name="connsiteX97" fmla="*/ 9010380 w 9517857"/>
              <a:gd name="connsiteY97" fmla="*/ 91879 h 918344"/>
              <a:gd name="connsiteX98" fmla="*/ 9110856 w 9517857"/>
              <a:gd name="connsiteY98" fmla="*/ 70985 h 918344"/>
              <a:gd name="connsiteX99" fmla="*/ 9268817 w 9517857"/>
              <a:gd name="connsiteY99" fmla="*/ 53070 h 918344"/>
              <a:gd name="connsiteX100" fmla="*/ 9316667 w 9517857"/>
              <a:gd name="connsiteY100" fmla="*/ 45035 h 918344"/>
              <a:gd name="connsiteX101" fmla="*/ 9428209 w 9517857"/>
              <a:gd name="connsiteY101"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5060397 w 9517857"/>
              <a:gd name="connsiteY68" fmla="*/ 263676 h 918344"/>
              <a:gd name="connsiteX69" fmla="*/ 5252996 w 9517857"/>
              <a:gd name="connsiteY69" fmla="*/ 270643 h 918344"/>
              <a:gd name="connsiteX70" fmla="*/ 5358056 w 9517857"/>
              <a:gd name="connsiteY70" fmla="*/ 247236 h 918344"/>
              <a:gd name="connsiteX71" fmla="*/ 5426496 w 9517857"/>
              <a:gd name="connsiteY71" fmla="*/ 235130 h 918344"/>
              <a:gd name="connsiteX72" fmla="*/ 5497161 w 9517857"/>
              <a:gd name="connsiteY72" fmla="*/ 228796 h 918344"/>
              <a:gd name="connsiteX73" fmla="*/ 5826043 w 9517857"/>
              <a:gd name="connsiteY73" fmla="*/ 148061 h 918344"/>
              <a:gd name="connsiteX74" fmla="*/ 6013415 w 9517857"/>
              <a:gd name="connsiteY74" fmla="*/ 137304 h 918344"/>
              <a:gd name="connsiteX75" fmla="*/ 6080994 w 9517857"/>
              <a:gd name="connsiteY75" fmla="*/ 142926 h 918344"/>
              <a:gd name="connsiteX76" fmla="*/ 6194152 w 9517857"/>
              <a:gd name="connsiteY76" fmla="*/ 151760 h 918344"/>
              <a:gd name="connsiteX77" fmla="*/ 6281379 w 9517857"/>
              <a:gd name="connsiteY77" fmla="*/ 181614 h 918344"/>
              <a:gd name="connsiteX78" fmla="*/ 6374947 w 9517857"/>
              <a:gd name="connsiteY78" fmla="*/ 179787 h 918344"/>
              <a:gd name="connsiteX79" fmla="*/ 6448518 w 9517857"/>
              <a:gd name="connsiteY79" fmla="*/ 164366 h 918344"/>
              <a:gd name="connsiteX80" fmla="*/ 6544700 w 9517857"/>
              <a:gd name="connsiteY80" fmla="*/ 167149 h 918344"/>
              <a:gd name="connsiteX81" fmla="*/ 6648353 w 9517857"/>
              <a:gd name="connsiteY81" fmla="*/ 172238 h 918344"/>
              <a:gd name="connsiteX82" fmla="*/ 6736227 w 9517857"/>
              <a:gd name="connsiteY82" fmla="*/ 173204 h 918344"/>
              <a:gd name="connsiteX83" fmla="*/ 6977218 w 9517857"/>
              <a:gd name="connsiteY83" fmla="*/ 184277 h 918344"/>
              <a:gd name="connsiteX84" fmla="*/ 7065221 w 9517857"/>
              <a:gd name="connsiteY84" fmla="*/ 227519 h 918344"/>
              <a:gd name="connsiteX85" fmla="*/ 7565449 w 9517857"/>
              <a:gd name="connsiteY85" fmla="*/ 258938 h 918344"/>
              <a:gd name="connsiteX86" fmla="*/ 7599285 w 9517857"/>
              <a:gd name="connsiteY86" fmla="*/ 266009 h 918344"/>
              <a:gd name="connsiteX87" fmla="*/ 7644411 w 9517857"/>
              <a:gd name="connsiteY87" fmla="*/ 258974 h 918344"/>
              <a:gd name="connsiteX88" fmla="*/ 7825110 w 9517857"/>
              <a:gd name="connsiteY88" fmla="*/ 229097 h 918344"/>
              <a:gd name="connsiteX89" fmla="*/ 7965804 w 9517857"/>
              <a:gd name="connsiteY89" fmla="*/ 190533 h 918344"/>
              <a:gd name="connsiteX90" fmla="*/ 8147401 w 9517857"/>
              <a:gd name="connsiteY90" fmla="*/ 205605 h 918344"/>
              <a:gd name="connsiteX91" fmla="*/ 8256033 w 9517857"/>
              <a:gd name="connsiteY91" fmla="*/ 193701 h 918344"/>
              <a:gd name="connsiteX92" fmla="*/ 8551625 w 9517857"/>
              <a:gd name="connsiteY92" fmla="*/ 161505 h 918344"/>
              <a:gd name="connsiteX93" fmla="*/ 8715976 w 9517857"/>
              <a:gd name="connsiteY93" fmla="*/ 178362 h 918344"/>
              <a:gd name="connsiteX94" fmla="*/ 8778827 w 9517857"/>
              <a:gd name="connsiteY94" fmla="*/ 172924 h 918344"/>
              <a:gd name="connsiteX95" fmla="*/ 8840778 w 9517857"/>
              <a:gd name="connsiteY95" fmla="*/ 143137 h 918344"/>
              <a:gd name="connsiteX96" fmla="*/ 9010380 w 9517857"/>
              <a:gd name="connsiteY96" fmla="*/ 91879 h 918344"/>
              <a:gd name="connsiteX97" fmla="*/ 9110856 w 9517857"/>
              <a:gd name="connsiteY97" fmla="*/ 70985 h 918344"/>
              <a:gd name="connsiteX98" fmla="*/ 9268817 w 9517857"/>
              <a:gd name="connsiteY98" fmla="*/ 53070 h 918344"/>
              <a:gd name="connsiteX99" fmla="*/ 9316667 w 9517857"/>
              <a:gd name="connsiteY99" fmla="*/ 45035 h 918344"/>
              <a:gd name="connsiteX100" fmla="*/ 9428209 w 9517857"/>
              <a:gd name="connsiteY100"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26043 w 9517857"/>
              <a:gd name="connsiteY72" fmla="*/ 148061 h 918344"/>
              <a:gd name="connsiteX73" fmla="*/ 6013415 w 9517857"/>
              <a:gd name="connsiteY73" fmla="*/ 137304 h 918344"/>
              <a:gd name="connsiteX74" fmla="*/ 6080994 w 9517857"/>
              <a:gd name="connsiteY74" fmla="*/ 142926 h 918344"/>
              <a:gd name="connsiteX75" fmla="*/ 6194152 w 9517857"/>
              <a:gd name="connsiteY75" fmla="*/ 151760 h 918344"/>
              <a:gd name="connsiteX76" fmla="*/ 6281379 w 9517857"/>
              <a:gd name="connsiteY76" fmla="*/ 181614 h 918344"/>
              <a:gd name="connsiteX77" fmla="*/ 6374947 w 9517857"/>
              <a:gd name="connsiteY77" fmla="*/ 179787 h 918344"/>
              <a:gd name="connsiteX78" fmla="*/ 6448518 w 9517857"/>
              <a:gd name="connsiteY78" fmla="*/ 164366 h 918344"/>
              <a:gd name="connsiteX79" fmla="*/ 6544700 w 9517857"/>
              <a:gd name="connsiteY79" fmla="*/ 167149 h 918344"/>
              <a:gd name="connsiteX80" fmla="*/ 6648353 w 9517857"/>
              <a:gd name="connsiteY80" fmla="*/ 172238 h 918344"/>
              <a:gd name="connsiteX81" fmla="*/ 6736227 w 9517857"/>
              <a:gd name="connsiteY81" fmla="*/ 173204 h 918344"/>
              <a:gd name="connsiteX82" fmla="*/ 6977218 w 9517857"/>
              <a:gd name="connsiteY82" fmla="*/ 184277 h 918344"/>
              <a:gd name="connsiteX83" fmla="*/ 7065221 w 9517857"/>
              <a:gd name="connsiteY83" fmla="*/ 227519 h 918344"/>
              <a:gd name="connsiteX84" fmla="*/ 7565449 w 9517857"/>
              <a:gd name="connsiteY84" fmla="*/ 258938 h 918344"/>
              <a:gd name="connsiteX85" fmla="*/ 7599285 w 9517857"/>
              <a:gd name="connsiteY85" fmla="*/ 266009 h 918344"/>
              <a:gd name="connsiteX86" fmla="*/ 7644411 w 9517857"/>
              <a:gd name="connsiteY86" fmla="*/ 258974 h 918344"/>
              <a:gd name="connsiteX87" fmla="*/ 7825110 w 9517857"/>
              <a:gd name="connsiteY87" fmla="*/ 229097 h 918344"/>
              <a:gd name="connsiteX88" fmla="*/ 7965804 w 9517857"/>
              <a:gd name="connsiteY88" fmla="*/ 190533 h 918344"/>
              <a:gd name="connsiteX89" fmla="*/ 8147401 w 9517857"/>
              <a:gd name="connsiteY89" fmla="*/ 205605 h 918344"/>
              <a:gd name="connsiteX90" fmla="*/ 8256033 w 9517857"/>
              <a:gd name="connsiteY90" fmla="*/ 193701 h 918344"/>
              <a:gd name="connsiteX91" fmla="*/ 8551625 w 9517857"/>
              <a:gd name="connsiteY91" fmla="*/ 161505 h 918344"/>
              <a:gd name="connsiteX92" fmla="*/ 8715976 w 9517857"/>
              <a:gd name="connsiteY92" fmla="*/ 178362 h 918344"/>
              <a:gd name="connsiteX93" fmla="*/ 8778827 w 9517857"/>
              <a:gd name="connsiteY93" fmla="*/ 172924 h 918344"/>
              <a:gd name="connsiteX94" fmla="*/ 8840778 w 9517857"/>
              <a:gd name="connsiteY94" fmla="*/ 143137 h 918344"/>
              <a:gd name="connsiteX95" fmla="*/ 9010380 w 9517857"/>
              <a:gd name="connsiteY95" fmla="*/ 91879 h 918344"/>
              <a:gd name="connsiteX96" fmla="*/ 9110856 w 9517857"/>
              <a:gd name="connsiteY96" fmla="*/ 70985 h 918344"/>
              <a:gd name="connsiteX97" fmla="*/ 9268817 w 9517857"/>
              <a:gd name="connsiteY97" fmla="*/ 53070 h 918344"/>
              <a:gd name="connsiteX98" fmla="*/ 9316667 w 9517857"/>
              <a:gd name="connsiteY98" fmla="*/ 45035 h 918344"/>
              <a:gd name="connsiteX99" fmla="*/ 9428209 w 9517857"/>
              <a:gd name="connsiteY99"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6013415 w 9517857"/>
              <a:gd name="connsiteY72" fmla="*/ 13730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433745 w 9517857"/>
              <a:gd name="connsiteY84" fmla="*/ 24695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547829 w 9517857"/>
              <a:gd name="connsiteY34" fmla="*/ 5661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47401 w 9517857"/>
              <a:gd name="connsiteY86" fmla="*/ 2056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06016 w 9517857"/>
              <a:gd name="connsiteY86" fmla="*/ 2310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6014778 w 9517857"/>
              <a:gd name="connsiteY71" fmla="*/ 16832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840778 w 9517857"/>
              <a:gd name="connsiteY89" fmla="*/ 143137 h 918344"/>
              <a:gd name="connsiteX90" fmla="*/ 9010380 w 9517857"/>
              <a:gd name="connsiteY90" fmla="*/ 91879 h 918344"/>
              <a:gd name="connsiteX91" fmla="*/ 9110856 w 9517857"/>
              <a:gd name="connsiteY91" fmla="*/ 70985 h 918344"/>
              <a:gd name="connsiteX92" fmla="*/ 9268817 w 9517857"/>
              <a:gd name="connsiteY92" fmla="*/ 53070 h 918344"/>
              <a:gd name="connsiteX93" fmla="*/ 9316667 w 9517857"/>
              <a:gd name="connsiteY93" fmla="*/ 45035 h 918344"/>
              <a:gd name="connsiteX94" fmla="*/ 9428209 w 9517857"/>
              <a:gd name="connsiteY94"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840778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63955 w 9517857"/>
              <a:gd name="connsiteY85" fmla="*/ 2056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9517857" h="918344">
                <a:moveTo>
                  <a:pt x="4686423" y="247907"/>
                </a:moveTo>
                <a:lnTo>
                  <a:pt x="4689051" y="250956"/>
                </a:lnTo>
                <a:lnTo>
                  <a:pt x="4687244" y="251286"/>
                </a:lnTo>
                <a:lnTo>
                  <a:pt x="4686423" y="247907"/>
                </a:lnTo>
                <a:close/>
                <a:moveTo>
                  <a:pt x="4685225" y="246518"/>
                </a:moveTo>
                <a:cubicBezTo>
                  <a:pt x="4688837" y="243186"/>
                  <a:pt x="4687468" y="244586"/>
                  <a:pt x="4686133" y="246715"/>
                </a:cubicBezTo>
                <a:cubicBezTo>
                  <a:pt x="4686230" y="247112"/>
                  <a:pt x="4686326" y="247510"/>
                  <a:pt x="4686423" y="247907"/>
                </a:cubicBezTo>
                <a:lnTo>
                  <a:pt x="4685225" y="246518"/>
                </a:lnTo>
                <a:close/>
                <a:moveTo>
                  <a:pt x="9428209" y="29911"/>
                </a:moveTo>
                <a:lnTo>
                  <a:pt x="9517857" y="0"/>
                </a:lnTo>
                <a:lnTo>
                  <a:pt x="9517857" y="918344"/>
                </a:lnTo>
                <a:lnTo>
                  <a:pt x="14604" y="918344"/>
                </a:lnTo>
                <a:lnTo>
                  <a:pt x="12841" y="917751"/>
                </a:lnTo>
                <a:cubicBezTo>
                  <a:pt x="4532" y="914852"/>
                  <a:pt x="-773" y="912795"/>
                  <a:pt x="93" y="912459"/>
                </a:cubicBezTo>
                <a:cubicBezTo>
                  <a:pt x="172" y="912286"/>
                  <a:pt x="58594" y="890483"/>
                  <a:pt x="58674" y="890310"/>
                </a:cubicBezTo>
                <a:cubicBezTo>
                  <a:pt x="127436" y="929602"/>
                  <a:pt x="206243" y="828214"/>
                  <a:pt x="275005" y="807217"/>
                </a:cubicBezTo>
                <a:cubicBezTo>
                  <a:pt x="303983" y="806075"/>
                  <a:pt x="504960" y="777363"/>
                  <a:pt x="587824" y="798183"/>
                </a:cubicBezTo>
                <a:cubicBezTo>
                  <a:pt x="598733" y="769336"/>
                  <a:pt x="682904" y="785912"/>
                  <a:pt x="651826" y="738326"/>
                </a:cubicBezTo>
                <a:cubicBezTo>
                  <a:pt x="688440" y="737850"/>
                  <a:pt x="753255" y="750384"/>
                  <a:pt x="727985" y="719814"/>
                </a:cubicBezTo>
                <a:cubicBezTo>
                  <a:pt x="739648" y="718737"/>
                  <a:pt x="775717" y="715075"/>
                  <a:pt x="778982" y="710130"/>
                </a:cubicBezTo>
                <a:cubicBezTo>
                  <a:pt x="779189" y="709395"/>
                  <a:pt x="849736" y="718709"/>
                  <a:pt x="849944" y="717975"/>
                </a:cubicBezTo>
                <a:lnTo>
                  <a:pt x="921659" y="712683"/>
                </a:lnTo>
                <a:lnTo>
                  <a:pt x="930946" y="734034"/>
                </a:lnTo>
                <a:lnTo>
                  <a:pt x="986250" y="713518"/>
                </a:lnTo>
                <a:lnTo>
                  <a:pt x="1013752" y="713349"/>
                </a:lnTo>
                <a:lnTo>
                  <a:pt x="1023734" y="718559"/>
                </a:lnTo>
                <a:cubicBezTo>
                  <a:pt x="1033291" y="721264"/>
                  <a:pt x="1045398" y="721382"/>
                  <a:pt x="1063207" y="715639"/>
                </a:cubicBezTo>
                <a:lnTo>
                  <a:pt x="1081980" y="738443"/>
                </a:lnTo>
                <a:lnTo>
                  <a:pt x="1218120" y="713268"/>
                </a:lnTo>
                <a:cubicBezTo>
                  <a:pt x="1230137" y="716150"/>
                  <a:pt x="1387179" y="685167"/>
                  <a:pt x="1397459" y="691178"/>
                </a:cubicBezTo>
                <a:cubicBezTo>
                  <a:pt x="1490025" y="704972"/>
                  <a:pt x="1465878" y="715592"/>
                  <a:pt x="1580688" y="693685"/>
                </a:cubicBezTo>
                <a:cubicBezTo>
                  <a:pt x="1607067" y="704367"/>
                  <a:pt x="1719477" y="658227"/>
                  <a:pt x="1772334" y="710628"/>
                </a:cubicBezTo>
                <a:cubicBezTo>
                  <a:pt x="1745536" y="644812"/>
                  <a:pt x="1976078" y="716424"/>
                  <a:pt x="2002561" y="659905"/>
                </a:cubicBezTo>
                <a:cubicBezTo>
                  <a:pt x="2045346" y="660345"/>
                  <a:pt x="2166676" y="654379"/>
                  <a:pt x="2135144" y="636489"/>
                </a:cubicBezTo>
                <a:cubicBezTo>
                  <a:pt x="2226022" y="620861"/>
                  <a:pt x="2361353" y="588467"/>
                  <a:pt x="2448505" y="578838"/>
                </a:cubicBezTo>
                <a:cubicBezTo>
                  <a:pt x="2446114" y="626857"/>
                  <a:pt x="2632278" y="528268"/>
                  <a:pt x="2658055" y="578715"/>
                </a:cubicBezTo>
                <a:cubicBezTo>
                  <a:pt x="2670795" y="573569"/>
                  <a:pt x="2682322" y="566993"/>
                  <a:pt x="2693698" y="560017"/>
                </a:cubicBezTo>
                <a:lnTo>
                  <a:pt x="2699673" y="556388"/>
                </a:lnTo>
                <a:lnTo>
                  <a:pt x="2727306" y="550686"/>
                </a:lnTo>
                <a:lnTo>
                  <a:pt x="2730451" y="538046"/>
                </a:lnTo>
                <a:lnTo>
                  <a:pt x="2768713" y="521563"/>
                </a:lnTo>
                <a:cubicBezTo>
                  <a:pt x="2783756" y="517092"/>
                  <a:pt x="2800788" y="514279"/>
                  <a:pt x="2820868" y="514148"/>
                </a:cubicBezTo>
                <a:cubicBezTo>
                  <a:pt x="2894791" y="532873"/>
                  <a:pt x="2981506" y="465495"/>
                  <a:pt x="3073635" y="491282"/>
                </a:cubicBezTo>
                <a:cubicBezTo>
                  <a:pt x="3106872" y="496612"/>
                  <a:pt x="3205785" y="487706"/>
                  <a:pt x="3222071" y="470547"/>
                </a:cubicBezTo>
                <a:cubicBezTo>
                  <a:pt x="3242193" y="465502"/>
                  <a:pt x="3267163" y="469124"/>
                  <a:pt x="3274069" y="451593"/>
                </a:cubicBezTo>
                <a:cubicBezTo>
                  <a:pt x="3286659" y="430153"/>
                  <a:pt x="3363648" y="455559"/>
                  <a:pt x="3349632" y="432571"/>
                </a:cubicBezTo>
                <a:lnTo>
                  <a:pt x="3479593" y="390425"/>
                </a:lnTo>
                <a:cubicBezTo>
                  <a:pt x="3546325" y="380108"/>
                  <a:pt x="3689266" y="375631"/>
                  <a:pt x="3750023" y="370666"/>
                </a:cubicBezTo>
                <a:cubicBezTo>
                  <a:pt x="3810780" y="365701"/>
                  <a:pt x="3796187" y="363985"/>
                  <a:pt x="3844133" y="360636"/>
                </a:cubicBezTo>
                <a:cubicBezTo>
                  <a:pt x="3892079" y="357287"/>
                  <a:pt x="4007004" y="338828"/>
                  <a:pt x="4037701" y="350573"/>
                </a:cubicBezTo>
                <a:cubicBezTo>
                  <a:pt x="4133026" y="338752"/>
                  <a:pt x="4159924" y="363178"/>
                  <a:pt x="4266740" y="361442"/>
                </a:cubicBezTo>
                <a:cubicBezTo>
                  <a:pt x="4385770" y="354362"/>
                  <a:pt x="4314535" y="340131"/>
                  <a:pt x="4430770" y="342631"/>
                </a:cubicBezTo>
                <a:cubicBezTo>
                  <a:pt x="4439969" y="322582"/>
                  <a:pt x="4478290" y="314633"/>
                  <a:pt x="4512664" y="319936"/>
                </a:cubicBezTo>
                <a:cubicBezTo>
                  <a:pt x="4570011" y="315126"/>
                  <a:pt x="4549085" y="269587"/>
                  <a:pt x="4616423" y="290902"/>
                </a:cubicBezTo>
                <a:cubicBezTo>
                  <a:pt x="4599641" y="270265"/>
                  <a:pt x="4692085" y="269204"/>
                  <a:pt x="4691675" y="253999"/>
                </a:cubicBezTo>
                <a:lnTo>
                  <a:pt x="4689051" y="250956"/>
                </a:lnTo>
                <a:lnTo>
                  <a:pt x="4719994" y="245295"/>
                </a:lnTo>
                <a:cubicBezTo>
                  <a:pt x="4732635" y="242763"/>
                  <a:pt x="4745300" y="240323"/>
                  <a:pt x="4752894" y="239863"/>
                </a:cubicBezTo>
                <a:lnTo>
                  <a:pt x="4769329" y="233573"/>
                </a:lnTo>
                <a:lnTo>
                  <a:pt x="4775634" y="234051"/>
                </a:lnTo>
                <a:lnTo>
                  <a:pt x="4790452" y="233560"/>
                </a:lnTo>
                <a:lnTo>
                  <a:pt x="4789062" y="241912"/>
                </a:lnTo>
                <a:cubicBezTo>
                  <a:pt x="4786342" y="249920"/>
                  <a:pt x="4804560" y="248619"/>
                  <a:pt x="4827826" y="246965"/>
                </a:cubicBezTo>
                <a:cubicBezTo>
                  <a:pt x="4875782" y="239557"/>
                  <a:pt x="4874112" y="283401"/>
                  <a:pt x="4892569" y="249921"/>
                </a:cubicBezTo>
                <a:lnTo>
                  <a:pt x="4896611" y="240436"/>
                </a:lnTo>
                <a:lnTo>
                  <a:pt x="4917286" y="243647"/>
                </a:lnTo>
                <a:cubicBezTo>
                  <a:pt x="4944584" y="247520"/>
                  <a:pt x="5004445" y="259177"/>
                  <a:pt x="5060397" y="263676"/>
                </a:cubicBezTo>
                <a:cubicBezTo>
                  <a:pt x="5093356" y="238577"/>
                  <a:pt x="5149615" y="249939"/>
                  <a:pt x="5244719" y="245243"/>
                </a:cubicBezTo>
                <a:cubicBezTo>
                  <a:pt x="5280563" y="216460"/>
                  <a:pt x="5287005" y="287909"/>
                  <a:pt x="5358056" y="247236"/>
                </a:cubicBezTo>
                <a:cubicBezTo>
                  <a:pt x="5361752" y="250245"/>
                  <a:pt x="5403312" y="238203"/>
                  <a:pt x="5426496" y="235130"/>
                </a:cubicBezTo>
                <a:cubicBezTo>
                  <a:pt x="5449679" y="232057"/>
                  <a:pt x="5473549" y="245599"/>
                  <a:pt x="5497161" y="228796"/>
                </a:cubicBezTo>
                <a:cubicBezTo>
                  <a:pt x="5639351" y="214989"/>
                  <a:pt x="5707050" y="169433"/>
                  <a:pt x="5923732" y="187376"/>
                </a:cubicBezTo>
                <a:cubicBezTo>
                  <a:pt x="5980821" y="181528"/>
                  <a:pt x="6140195" y="184371"/>
                  <a:pt x="6194152" y="151760"/>
                </a:cubicBezTo>
                <a:cubicBezTo>
                  <a:pt x="6187280" y="177771"/>
                  <a:pt x="6304222" y="153398"/>
                  <a:pt x="6281379" y="181614"/>
                </a:cubicBezTo>
                <a:cubicBezTo>
                  <a:pt x="6321899" y="201807"/>
                  <a:pt x="6335111" y="162578"/>
                  <a:pt x="6374947" y="179787"/>
                </a:cubicBezTo>
                <a:cubicBezTo>
                  <a:pt x="6417404" y="181324"/>
                  <a:pt x="6402484" y="169682"/>
                  <a:pt x="6448518" y="164366"/>
                </a:cubicBezTo>
                <a:cubicBezTo>
                  <a:pt x="6504958" y="162476"/>
                  <a:pt x="6493438" y="111191"/>
                  <a:pt x="6544700" y="167149"/>
                </a:cubicBezTo>
                <a:cubicBezTo>
                  <a:pt x="6601507" y="148685"/>
                  <a:pt x="6566269" y="164374"/>
                  <a:pt x="6648353" y="172238"/>
                </a:cubicBezTo>
                <a:cubicBezTo>
                  <a:pt x="6680008" y="155211"/>
                  <a:pt x="6707960" y="160661"/>
                  <a:pt x="6736227" y="173204"/>
                </a:cubicBezTo>
                <a:cubicBezTo>
                  <a:pt x="6813963" y="164272"/>
                  <a:pt x="6888143" y="181284"/>
                  <a:pt x="6977218" y="184277"/>
                </a:cubicBezTo>
                <a:cubicBezTo>
                  <a:pt x="7040424" y="188306"/>
                  <a:pt x="7000291" y="215076"/>
                  <a:pt x="7065221" y="227519"/>
                </a:cubicBezTo>
                <a:cubicBezTo>
                  <a:pt x="7130151" y="239962"/>
                  <a:pt x="7277790" y="252523"/>
                  <a:pt x="7366801" y="258938"/>
                </a:cubicBezTo>
                <a:cubicBezTo>
                  <a:pt x="7377311" y="252420"/>
                  <a:pt x="7435314" y="238566"/>
                  <a:pt x="7433745" y="246959"/>
                </a:cubicBezTo>
                <a:cubicBezTo>
                  <a:pt x="7446076" y="243878"/>
                  <a:pt x="7639946" y="245807"/>
                  <a:pt x="7644411" y="258974"/>
                </a:cubicBezTo>
                <a:cubicBezTo>
                  <a:pt x="7708015" y="258000"/>
                  <a:pt x="7770249" y="247712"/>
                  <a:pt x="7825110" y="229097"/>
                </a:cubicBezTo>
                <a:cubicBezTo>
                  <a:pt x="7908941" y="220202"/>
                  <a:pt x="8092134" y="211504"/>
                  <a:pt x="8163955" y="205605"/>
                </a:cubicBezTo>
                <a:cubicBezTo>
                  <a:pt x="8183007" y="196598"/>
                  <a:pt x="8225048" y="207087"/>
                  <a:pt x="8256033" y="193701"/>
                </a:cubicBezTo>
                <a:cubicBezTo>
                  <a:pt x="8334440" y="185293"/>
                  <a:pt x="8474968" y="164062"/>
                  <a:pt x="8551625" y="161505"/>
                </a:cubicBezTo>
                <a:cubicBezTo>
                  <a:pt x="8649083" y="153078"/>
                  <a:pt x="8607056" y="154741"/>
                  <a:pt x="8683515" y="143137"/>
                </a:cubicBezTo>
                <a:cubicBezTo>
                  <a:pt x="8746256" y="121084"/>
                  <a:pt x="8897706" y="99547"/>
                  <a:pt x="9002103" y="85529"/>
                </a:cubicBezTo>
                <a:cubicBezTo>
                  <a:pt x="9018826" y="50490"/>
                  <a:pt x="9112524" y="108345"/>
                  <a:pt x="9110856" y="70985"/>
                </a:cubicBezTo>
                <a:cubicBezTo>
                  <a:pt x="9148189" y="94238"/>
                  <a:pt x="9209809" y="53273"/>
                  <a:pt x="9268817" y="53070"/>
                </a:cubicBezTo>
                <a:cubicBezTo>
                  <a:pt x="9279135" y="35985"/>
                  <a:pt x="9292736" y="36508"/>
                  <a:pt x="9316667" y="45035"/>
                </a:cubicBezTo>
                <a:cubicBezTo>
                  <a:pt x="9352186" y="45850"/>
                  <a:pt x="9390008" y="39787"/>
                  <a:pt x="9428209" y="29911"/>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6639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7C0AA1-DC18-384F-F093-13FBB904A68E}"/>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Contents	</a:t>
            </a:r>
          </a:p>
        </p:txBody>
      </p:sp>
      <p:graphicFrame>
        <p:nvGraphicFramePr>
          <p:cNvPr id="5" name="Content Placeholder 2">
            <a:extLst>
              <a:ext uri="{FF2B5EF4-FFF2-40B4-BE49-F238E27FC236}">
                <a16:creationId xmlns:a16="http://schemas.microsoft.com/office/drawing/2014/main" id="{5C6E06B2-2507-8AB1-F068-BA08AF619AEC}"/>
              </a:ext>
            </a:extLst>
          </p:cNvPr>
          <p:cNvGraphicFramePr>
            <a:graphicFrameLocks noGrp="1"/>
          </p:cNvGraphicFramePr>
          <p:nvPr>
            <p:ph idx="1"/>
            <p:extLst>
              <p:ext uri="{D42A27DB-BD31-4B8C-83A1-F6EECF244321}">
                <p14:modId xmlns:p14="http://schemas.microsoft.com/office/powerpoint/2010/main" val="53101688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4896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Freeform: Shape 308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4F25BA-1268-2F28-4684-11F0BDD20E59}"/>
              </a:ext>
            </a:extLst>
          </p:cNvPr>
          <p:cNvSpPr>
            <a:spLocks noGrp="1"/>
          </p:cNvSpPr>
          <p:nvPr>
            <p:ph type="title"/>
          </p:nvPr>
        </p:nvSpPr>
        <p:spPr>
          <a:xfrm>
            <a:off x="1137034" y="609597"/>
            <a:ext cx="9392421" cy="1330841"/>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1D219436-2BE5-A3DB-34D6-E9A6B825F664}"/>
              </a:ext>
            </a:extLst>
          </p:cNvPr>
          <p:cNvSpPr>
            <a:spLocks noGrp="1"/>
          </p:cNvSpPr>
          <p:nvPr>
            <p:ph idx="1"/>
          </p:nvPr>
        </p:nvSpPr>
        <p:spPr>
          <a:xfrm>
            <a:off x="1137034" y="2170243"/>
            <a:ext cx="4958966" cy="3917773"/>
          </a:xfrm>
        </p:spPr>
        <p:txBody>
          <a:bodyPr>
            <a:noAutofit/>
          </a:bodyPr>
          <a:lstStyle/>
          <a:p>
            <a:pPr marL="0" indent="0">
              <a:buNone/>
            </a:pPr>
            <a:r>
              <a:rPr lang="en-GB" sz="1600" b="1" dirty="0">
                <a:latin typeface="Arial" panose="020B0604020202020204" pitchFamily="34" charset="0"/>
                <a:cs typeface="Arial" panose="020B0604020202020204" pitchFamily="34" charset="0"/>
              </a:rPr>
              <a:t>What is communication?</a:t>
            </a:r>
          </a:p>
          <a:p>
            <a:pPr marL="0" indent="0">
              <a:buNone/>
            </a:pPr>
            <a:r>
              <a:rPr lang="en-GB" sz="1600" dirty="0">
                <a:latin typeface="Arial" panose="020B0604020202020204" pitchFamily="34" charset="0"/>
                <a:cs typeface="Arial" panose="020B0604020202020204" pitchFamily="34" charset="0"/>
              </a:rPr>
              <a:t>Communication is the process of sharing information, feelings, and meaning through verbal, non-verbal, and written methods.</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b="1" dirty="0">
                <a:latin typeface="Arial" panose="020B0604020202020204" pitchFamily="34" charset="0"/>
                <a:cs typeface="Arial" panose="020B0604020202020204" pitchFamily="34" charset="0"/>
              </a:rPr>
              <a:t>Importance of communication in health and social care</a:t>
            </a:r>
          </a:p>
          <a:p>
            <a:pPr marL="0" indent="0">
              <a:buNone/>
            </a:pPr>
            <a:r>
              <a:rPr lang="en-GB" sz="1600" dirty="0">
                <a:latin typeface="Arial" panose="020B0604020202020204" pitchFamily="34" charset="0"/>
                <a:cs typeface="Arial" panose="020B0604020202020204" pitchFamily="34" charset="0"/>
              </a:rPr>
              <a:t>Communication is vital in health and social care to safeguard patient safety, foster trust and deliver personalized care. It eases medical errors, enables effective teamwork among professionals and improves treatment compliance, eventually leading to better health outcomes, improved patient experiences, and increased efficiency in care delivery.</a:t>
            </a:r>
          </a:p>
          <a:p>
            <a:pPr marL="0" indent="0">
              <a:buNone/>
            </a:pPr>
            <a:r>
              <a:rPr lang="en-GB" sz="1600" dirty="0">
                <a:latin typeface="Arial" panose="020B0604020202020204" pitchFamily="34" charset="0"/>
                <a:cs typeface="Arial" panose="020B0604020202020204" pitchFamily="34" charset="0"/>
              </a:rPr>
              <a:t>In this presentation I will discuss the importance and relevance of communication skill in the healthcare sector.</a:t>
            </a:r>
          </a:p>
        </p:txBody>
      </p:sp>
      <p:pic>
        <p:nvPicPr>
          <p:cNvPr id="3074" name="Picture 2" descr="Communication in Health &amp; Social Care | Role &amp; Importance">
            <a:extLst>
              <a:ext uri="{FF2B5EF4-FFF2-40B4-BE49-F238E27FC236}">
                <a16:creationId xmlns:a16="http://schemas.microsoft.com/office/drawing/2014/main" id="{41B47712-728D-60DE-A6B7-AC5ECB3A987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19367" y="2865745"/>
            <a:ext cx="4788505" cy="2394252"/>
          </a:xfrm>
          <a:prstGeom prst="rect">
            <a:avLst/>
          </a:prstGeom>
          <a:noFill/>
          <a:extLst>
            <a:ext uri="{909E8E84-426E-40DD-AFC4-6F175D3DCCD1}">
              <a14:hiddenFill xmlns:a14="http://schemas.microsoft.com/office/drawing/2010/main">
                <a:solidFill>
                  <a:srgbClr val="FFFFFF"/>
                </a:solidFill>
              </a14:hiddenFill>
            </a:ext>
          </a:extLst>
        </p:spPr>
      </p:pic>
      <p:sp>
        <p:nvSpPr>
          <p:cNvPr id="3083" name="Freeform: Shape 308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73560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3323E9-6A2C-A74A-06E1-A93F4395E022}"/>
              </a:ext>
            </a:extLst>
          </p:cNvPr>
          <p:cNvSpPr>
            <a:spLocks noGrp="1"/>
          </p:cNvSpPr>
          <p:nvPr>
            <p:ph type="title"/>
          </p:nvPr>
        </p:nvSpPr>
        <p:spPr>
          <a:xfrm>
            <a:off x="466722" y="586855"/>
            <a:ext cx="3201366" cy="3387497"/>
          </a:xfrm>
        </p:spPr>
        <p:txBody>
          <a:bodyPr anchor="b">
            <a:normAutofit/>
          </a:bodyPr>
          <a:lstStyle/>
          <a:p>
            <a:pPr algn="r"/>
            <a:r>
              <a:rPr lang="en-GB" sz="3400" dirty="0">
                <a:solidFill>
                  <a:srgbClr val="FFFFFF"/>
                </a:solidFill>
              </a:rPr>
              <a:t>Why Communication is Important</a:t>
            </a:r>
          </a:p>
        </p:txBody>
      </p:sp>
      <p:sp>
        <p:nvSpPr>
          <p:cNvPr id="3" name="Content Placeholder 2">
            <a:extLst>
              <a:ext uri="{FF2B5EF4-FFF2-40B4-BE49-F238E27FC236}">
                <a16:creationId xmlns:a16="http://schemas.microsoft.com/office/drawing/2014/main" id="{5B74E422-8A19-3964-A964-18443C0461C6}"/>
              </a:ext>
            </a:extLst>
          </p:cNvPr>
          <p:cNvSpPr>
            <a:spLocks noGrp="1"/>
          </p:cNvSpPr>
          <p:nvPr>
            <p:ph idx="1"/>
          </p:nvPr>
        </p:nvSpPr>
        <p:spPr>
          <a:xfrm>
            <a:off x="4835711" y="887224"/>
            <a:ext cx="6555347" cy="5546047"/>
          </a:xfrm>
        </p:spPr>
        <p:txBody>
          <a:bodyPr anchor="ctr">
            <a:normAutofit lnSpcReduction="10000"/>
          </a:bodyPr>
          <a:lstStyle/>
          <a:p>
            <a:r>
              <a:rPr lang="en-GB" sz="1900" dirty="0"/>
              <a:t>Builds trust and therapeutic relationships</a:t>
            </a:r>
          </a:p>
          <a:p>
            <a:endParaRPr lang="en-GB" sz="1900" dirty="0"/>
          </a:p>
          <a:p>
            <a:r>
              <a:rPr lang="en-GB" sz="1900" dirty="0"/>
              <a:t>Ensures patient safety</a:t>
            </a:r>
          </a:p>
          <a:p>
            <a:endParaRPr lang="en-GB" sz="1900" dirty="0"/>
          </a:p>
          <a:p>
            <a:r>
              <a:rPr lang="en-GB" sz="1900" dirty="0"/>
              <a:t>Minimises misunderstandings and errors</a:t>
            </a:r>
          </a:p>
          <a:p>
            <a:endParaRPr lang="en-GB" sz="1900" dirty="0"/>
          </a:p>
          <a:p>
            <a:r>
              <a:rPr lang="en-GB" sz="1900" dirty="0"/>
              <a:t>Supports person-centred care</a:t>
            </a:r>
          </a:p>
          <a:p>
            <a:endParaRPr lang="en-GB" sz="1900" dirty="0"/>
          </a:p>
          <a:p>
            <a:r>
              <a:rPr lang="en-GB" sz="1900" dirty="0"/>
              <a:t>Improves teamwork among professionals</a:t>
            </a:r>
          </a:p>
          <a:p>
            <a:pPr marL="0" indent="0">
              <a:buNone/>
            </a:pPr>
            <a:endParaRPr lang="en-GB" sz="1900" dirty="0"/>
          </a:p>
          <a:p>
            <a:pPr marL="0" indent="0">
              <a:buNone/>
            </a:pPr>
            <a:r>
              <a:rPr lang="en-GB" sz="1900" dirty="0"/>
              <a:t>Research shows that communication failures are a significant cause of avoidable harm in healthcare (WHO, 2017).</a:t>
            </a:r>
          </a:p>
          <a:p>
            <a:pPr marL="0" indent="0">
              <a:buNone/>
            </a:pPr>
            <a:endParaRPr lang="en-GB" sz="1900" dirty="0"/>
          </a:p>
          <a:p>
            <a:pPr marL="0" indent="0">
              <a:buNone/>
            </a:pPr>
            <a:r>
              <a:rPr lang="en-GB" sz="1900" dirty="0"/>
              <a:t>Effective communication is also a professional requirement for nurses and care professionals (NMC, 2018).</a:t>
            </a:r>
          </a:p>
          <a:p>
            <a:pPr marL="0" indent="0">
              <a:buNone/>
            </a:pPr>
            <a:endParaRPr lang="en-GB" sz="1900" dirty="0"/>
          </a:p>
          <a:p>
            <a:pPr marL="0" indent="0">
              <a:buNone/>
            </a:pPr>
            <a:endParaRPr lang="en-GB" sz="1900" dirty="0"/>
          </a:p>
        </p:txBody>
      </p:sp>
    </p:spTree>
    <p:extLst>
      <p:ext uri="{BB962C8B-B14F-4D97-AF65-F5344CB8AC3E}">
        <p14:creationId xmlns:p14="http://schemas.microsoft.com/office/powerpoint/2010/main" val="4044176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1E2F9B3F-648B-A023-1EA2-94FA97C5D6B6}"/>
              </a:ext>
            </a:extLst>
          </p:cNvPr>
          <p:cNvSpPr>
            <a:spLocks noGrp="1" noChangeArrowheads="1"/>
          </p:cNvSpPr>
          <p:nvPr>
            <p:ph type="title"/>
          </p:nvPr>
        </p:nvSpPr>
        <p:spPr bwMode="auto">
          <a:xfrm>
            <a:off x="466722" y="586855"/>
            <a:ext cx="3201366" cy="338749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rmAutofit/>
          </a:bodyPr>
          <a:lstStyle/>
          <a:p>
            <a:pPr marL="0" marR="0" lvl="0" indent="0" algn="r" defTabSz="914400" rtl="0" eaLnBrk="0" fontAlgn="base" latinLnBrk="0" hangingPunct="0">
              <a:spcBef>
                <a:spcPct val="0"/>
              </a:spcBef>
              <a:spcAft>
                <a:spcPct val="0"/>
              </a:spcAft>
              <a:buClrTx/>
              <a:buSzTx/>
              <a:buFontTx/>
              <a:buNone/>
              <a:tabLst/>
            </a:pPr>
            <a:r>
              <a:rPr kumimoji="0" lang="en-US" altLang="en-US" sz="3400" b="0" i="0" u="none" strike="noStrike" cap="none" normalizeH="0" baseline="0" dirty="0">
                <a:ln>
                  <a:noFill/>
                </a:ln>
                <a:solidFill>
                  <a:srgbClr val="FFFFFF"/>
                </a:solidFill>
                <a:effectLst/>
                <a:latin typeface="Arial" panose="020B0604020202020204" pitchFamily="34" charset="0"/>
              </a:rPr>
              <a:t>Communication in Professional Practice</a:t>
            </a:r>
          </a:p>
        </p:txBody>
      </p:sp>
      <p:sp>
        <p:nvSpPr>
          <p:cNvPr id="3" name="Content Placeholder 2">
            <a:extLst>
              <a:ext uri="{FF2B5EF4-FFF2-40B4-BE49-F238E27FC236}">
                <a16:creationId xmlns:a16="http://schemas.microsoft.com/office/drawing/2014/main" id="{F5A1CEF4-DC9A-1EF3-69D7-DF1E99F0B558}"/>
              </a:ext>
            </a:extLst>
          </p:cNvPr>
          <p:cNvSpPr>
            <a:spLocks noGrp="1"/>
          </p:cNvSpPr>
          <p:nvPr>
            <p:ph idx="1"/>
          </p:nvPr>
        </p:nvSpPr>
        <p:spPr>
          <a:xfrm>
            <a:off x="4810259" y="649480"/>
            <a:ext cx="6555347" cy="5546047"/>
          </a:xfrm>
        </p:spPr>
        <p:txBody>
          <a:bodyPr anchor="ctr">
            <a:normAutofit/>
          </a:bodyPr>
          <a:lstStyle/>
          <a:p>
            <a:pPr marL="0" indent="0">
              <a:buNone/>
            </a:pPr>
            <a:r>
              <a:rPr lang="en-GB" sz="1900" dirty="0"/>
              <a:t>Health and social care professionals must:</a:t>
            </a:r>
          </a:p>
          <a:p>
            <a:endParaRPr lang="en-GB" sz="1900" dirty="0"/>
          </a:p>
          <a:p>
            <a:r>
              <a:rPr lang="en-GB" sz="1900" dirty="0"/>
              <a:t>Communicate clearly and compassionately</a:t>
            </a:r>
          </a:p>
          <a:p>
            <a:endParaRPr lang="en-GB" sz="1900" dirty="0"/>
          </a:p>
          <a:p>
            <a:r>
              <a:rPr lang="en-GB" sz="1900" dirty="0"/>
              <a:t>Listen actively</a:t>
            </a:r>
          </a:p>
          <a:p>
            <a:endParaRPr lang="en-GB" sz="1900" dirty="0"/>
          </a:p>
          <a:p>
            <a:r>
              <a:rPr lang="en-GB" sz="1900" dirty="0"/>
              <a:t>Adapt communication to individual needs</a:t>
            </a:r>
          </a:p>
          <a:p>
            <a:endParaRPr lang="en-GB" sz="1900" dirty="0"/>
          </a:p>
          <a:p>
            <a:r>
              <a:rPr lang="en-GB" sz="1900" dirty="0"/>
              <a:t>Keep accurate and timely records</a:t>
            </a:r>
          </a:p>
          <a:p>
            <a:pPr marL="0" indent="0">
              <a:buNone/>
            </a:pPr>
            <a:endParaRPr lang="en-GB" sz="1900" dirty="0"/>
          </a:p>
          <a:p>
            <a:pPr marL="0" indent="0">
              <a:buNone/>
            </a:pPr>
            <a:r>
              <a:rPr lang="en-GB" sz="1900" dirty="0"/>
              <a:t>The NMC Code states that professionals must “use effective communication skills” and share information appropriately (NMC, 2018).</a:t>
            </a:r>
          </a:p>
          <a:p>
            <a:pPr marL="0" indent="0">
              <a:buNone/>
            </a:pPr>
            <a:r>
              <a:rPr lang="en-GB" sz="1900" dirty="0"/>
              <a:t>Person-centred communication improves patient satisfaction and health outcomes (Silverman, Kurtz and Draper, 2013).</a:t>
            </a:r>
          </a:p>
        </p:txBody>
      </p:sp>
    </p:spTree>
    <p:extLst>
      <p:ext uri="{BB962C8B-B14F-4D97-AF65-F5344CB8AC3E}">
        <p14:creationId xmlns:p14="http://schemas.microsoft.com/office/powerpoint/2010/main" val="3793312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6B0C22-1042-304F-1C9D-8E9282763313}"/>
              </a:ext>
            </a:extLst>
          </p:cNvPr>
          <p:cNvSpPr>
            <a:spLocks noGrp="1"/>
          </p:cNvSpPr>
          <p:nvPr>
            <p:ph type="title"/>
          </p:nvPr>
        </p:nvSpPr>
        <p:spPr>
          <a:xfrm>
            <a:off x="838200" y="838199"/>
            <a:ext cx="4191000" cy="5338763"/>
          </a:xfrm>
        </p:spPr>
        <p:txBody>
          <a:bodyPr>
            <a:normAutofit/>
          </a:bodyPr>
          <a:lstStyle/>
          <a:p>
            <a:r>
              <a:rPr lang="en-GB" b="1" dirty="0"/>
              <a:t>Practical Example</a:t>
            </a:r>
            <a:br>
              <a:rPr lang="en-GB" b="1" dirty="0"/>
            </a:br>
            <a:endParaRPr lang="en-GB" dirty="0"/>
          </a:p>
        </p:txBody>
      </p:sp>
      <p:sp>
        <p:nvSpPr>
          <p:cNvPr id="3" name="Content Placeholder 2">
            <a:extLst>
              <a:ext uri="{FF2B5EF4-FFF2-40B4-BE49-F238E27FC236}">
                <a16:creationId xmlns:a16="http://schemas.microsoft.com/office/drawing/2014/main" id="{88148155-E649-F534-60BF-A31D6BAED5C4}"/>
              </a:ext>
            </a:extLst>
          </p:cNvPr>
          <p:cNvSpPr>
            <a:spLocks noGrp="1"/>
          </p:cNvSpPr>
          <p:nvPr>
            <p:ph idx="1"/>
          </p:nvPr>
        </p:nvSpPr>
        <p:spPr>
          <a:xfrm>
            <a:off x="5302332" y="838199"/>
            <a:ext cx="6051468" cy="5338763"/>
          </a:xfrm>
        </p:spPr>
        <p:txBody>
          <a:bodyPr anchor="ctr">
            <a:normAutofit/>
          </a:bodyPr>
          <a:lstStyle/>
          <a:p>
            <a:pPr marL="0" indent="0">
              <a:buNone/>
            </a:pPr>
            <a:r>
              <a:rPr lang="en-GB" sz="1900" b="1" dirty="0"/>
              <a:t>Scenario:</a:t>
            </a:r>
            <a:br>
              <a:rPr lang="en-GB" sz="1900" dirty="0"/>
            </a:br>
            <a:r>
              <a:rPr lang="en-GB" sz="1900" dirty="0"/>
              <a:t>Supporting an elderly patient with dementia who refuses medication.</a:t>
            </a:r>
          </a:p>
          <a:p>
            <a:pPr marL="0" indent="0">
              <a:buNone/>
            </a:pPr>
            <a:endParaRPr lang="en-GB" sz="1900" dirty="0"/>
          </a:p>
          <a:p>
            <a:pPr marL="0" indent="0">
              <a:buNone/>
            </a:pPr>
            <a:r>
              <a:rPr lang="en-GB" sz="1900" dirty="0"/>
              <a:t>Application of communication skills:</a:t>
            </a:r>
          </a:p>
          <a:p>
            <a:r>
              <a:rPr lang="en-GB" sz="1900" dirty="0"/>
              <a:t>Use simple language</a:t>
            </a:r>
          </a:p>
          <a:p>
            <a:r>
              <a:rPr lang="en-GB" sz="1900" dirty="0"/>
              <a:t>Maintain calm tone and eye contact</a:t>
            </a:r>
          </a:p>
          <a:p>
            <a:r>
              <a:rPr lang="en-GB" sz="1900" dirty="0"/>
              <a:t>Offer reassurance</a:t>
            </a:r>
          </a:p>
          <a:p>
            <a:r>
              <a:rPr lang="en-GB" sz="1900" dirty="0"/>
              <a:t>Check understanding</a:t>
            </a:r>
          </a:p>
          <a:p>
            <a:r>
              <a:rPr lang="en-GB" sz="1900" dirty="0"/>
              <a:t>Involve family where appropriate</a:t>
            </a:r>
          </a:p>
          <a:p>
            <a:r>
              <a:rPr lang="en-GB" sz="1900" dirty="0"/>
              <a:t>Document interaction clearly</a:t>
            </a:r>
          </a:p>
          <a:p>
            <a:pPr marL="0" indent="0">
              <a:buNone/>
            </a:pPr>
            <a:endParaRPr lang="en-GB" sz="1900" dirty="0"/>
          </a:p>
          <a:p>
            <a:pPr marL="0" indent="0">
              <a:buNone/>
            </a:pPr>
            <a:r>
              <a:rPr lang="en-GB" sz="1900" dirty="0"/>
              <a:t>Effective communication in this situation reduces distress, promotes cooperation and protects patient safety (NMC, 2018).</a:t>
            </a:r>
          </a:p>
          <a:p>
            <a:endParaRPr lang="en-GB" sz="1900" dirty="0"/>
          </a:p>
        </p:txBody>
      </p:sp>
    </p:spTree>
    <p:extLst>
      <p:ext uri="{BB962C8B-B14F-4D97-AF65-F5344CB8AC3E}">
        <p14:creationId xmlns:p14="http://schemas.microsoft.com/office/powerpoint/2010/main" val="277559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4310DB-6EA3-D20B-423B-F9E877BE5442}"/>
              </a:ext>
            </a:extLst>
          </p:cNvPr>
          <p:cNvSpPr>
            <a:spLocks noGrp="1"/>
          </p:cNvSpPr>
          <p:nvPr>
            <p:ph type="title"/>
          </p:nvPr>
        </p:nvSpPr>
        <p:spPr>
          <a:xfrm>
            <a:off x="804672" y="802955"/>
            <a:ext cx="4977976" cy="1454051"/>
          </a:xfrm>
        </p:spPr>
        <p:txBody>
          <a:bodyPr>
            <a:normAutofit/>
          </a:bodyPr>
          <a:lstStyle/>
          <a:p>
            <a:r>
              <a:rPr lang="en-GB" sz="3300" b="1" dirty="0">
                <a:solidFill>
                  <a:schemeClr val="tx2"/>
                </a:solidFill>
              </a:rPr>
              <a:t>Consequences of Poor Communication</a:t>
            </a:r>
            <a:br>
              <a:rPr lang="en-GB" sz="3300" b="1" dirty="0">
                <a:solidFill>
                  <a:schemeClr val="tx2"/>
                </a:solidFill>
              </a:rPr>
            </a:br>
            <a:endParaRPr lang="en-GB" sz="3300" dirty="0">
              <a:solidFill>
                <a:schemeClr val="tx2"/>
              </a:solidFill>
            </a:endParaRPr>
          </a:p>
        </p:txBody>
      </p:sp>
      <p:sp>
        <p:nvSpPr>
          <p:cNvPr id="23" name="Content Placeholder 2">
            <a:extLst>
              <a:ext uri="{FF2B5EF4-FFF2-40B4-BE49-F238E27FC236}">
                <a16:creationId xmlns:a16="http://schemas.microsoft.com/office/drawing/2014/main" id="{76EBC0B5-0D8E-2BF4-56F9-50D9AAF61229}"/>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rPr>
              <a:t>Medication errors</a:t>
            </a:r>
          </a:p>
          <a:p>
            <a:r>
              <a:rPr lang="en-GB" sz="1800">
                <a:solidFill>
                  <a:schemeClr val="tx2"/>
                </a:solidFill>
              </a:rPr>
              <a:t>Misunderstanding care plans</a:t>
            </a:r>
          </a:p>
          <a:p>
            <a:r>
              <a:rPr lang="en-GB" sz="1800">
                <a:solidFill>
                  <a:schemeClr val="tx2"/>
                </a:solidFill>
              </a:rPr>
              <a:t>Increased anxiety</a:t>
            </a:r>
          </a:p>
          <a:p>
            <a:r>
              <a:rPr lang="en-GB" sz="1800">
                <a:solidFill>
                  <a:schemeClr val="tx2"/>
                </a:solidFill>
              </a:rPr>
              <a:t>Safeguarding concerns</a:t>
            </a:r>
          </a:p>
          <a:p>
            <a:r>
              <a:rPr lang="en-GB" sz="1800">
                <a:solidFill>
                  <a:schemeClr val="tx2"/>
                </a:solidFill>
              </a:rPr>
              <a:t>Complaints and legal action</a:t>
            </a:r>
          </a:p>
          <a:p>
            <a:pPr marL="0" indent="0">
              <a:buNone/>
            </a:pPr>
            <a:endParaRPr lang="en-GB" sz="1800">
              <a:solidFill>
                <a:schemeClr val="tx2"/>
              </a:solidFill>
            </a:endParaRPr>
          </a:p>
          <a:p>
            <a:pPr marL="0" indent="0">
              <a:buNone/>
            </a:pPr>
            <a:r>
              <a:rPr lang="en-GB" sz="1800">
                <a:solidFill>
                  <a:schemeClr val="tx2"/>
                </a:solidFill>
              </a:rPr>
              <a:t>Poor communication is recognised as a major contributor to adverse events in healthcare settings (WHO, 2017).</a:t>
            </a:r>
          </a:p>
          <a:p>
            <a:endParaRPr lang="en-GB"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Medicine">
            <a:extLst>
              <a:ext uri="{FF2B5EF4-FFF2-40B4-BE49-F238E27FC236}">
                <a16:creationId xmlns:a16="http://schemas.microsoft.com/office/drawing/2014/main" id="{EDDCAF90-F9E1-87FF-1149-017225ABFE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787781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BBA0D-EDC8-F6AE-AB76-ED806CDDB218}"/>
              </a:ext>
            </a:extLst>
          </p:cNvPr>
          <p:cNvSpPr>
            <a:spLocks noGrp="1"/>
          </p:cNvSpPr>
          <p:nvPr>
            <p:ph type="title"/>
          </p:nvPr>
        </p:nvSpPr>
        <p:spPr>
          <a:xfrm>
            <a:off x="804672" y="802955"/>
            <a:ext cx="4977976" cy="1454051"/>
          </a:xfrm>
        </p:spPr>
        <p:txBody>
          <a:bodyPr>
            <a:normAutofit/>
          </a:bodyPr>
          <a:lstStyle/>
          <a:p>
            <a:r>
              <a:rPr lang="en-GB" sz="3600" b="1">
                <a:solidFill>
                  <a:schemeClr val="tx2"/>
                </a:solidFill>
              </a:rPr>
              <a:t>Conclusion</a:t>
            </a:r>
            <a:br>
              <a:rPr lang="en-GB" sz="3600" b="1">
                <a:solidFill>
                  <a:schemeClr val="tx2"/>
                </a:solidFill>
              </a:rPr>
            </a:br>
            <a:endParaRPr lang="en-GB" sz="3600">
              <a:solidFill>
                <a:schemeClr val="tx2"/>
              </a:solidFill>
            </a:endParaRPr>
          </a:p>
        </p:txBody>
      </p:sp>
      <p:sp>
        <p:nvSpPr>
          <p:cNvPr id="23" name="Content Placeholder 2">
            <a:extLst>
              <a:ext uri="{FF2B5EF4-FFF2-40B4-BE49-F238E27FC236}">
                <a16:creationId xmlns:a16="http://schemas.microsoft.com/office/drawing/2014/main" id="{9600AE1E-3715-A1EE-0A33-16C0289832F8}"/>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rPr>
              <a:t>Communication is central to safe and effective practice.</a:t>
            </a:r>
          </a:p>
          <a:p>
            <a:endParaRPr lang="en-GB" sz="1800">
              <a:solidFill>
                <a:schemeClr val="tx2"/>
              </a:solidFill>
            </a:endParaRPr>
          </a:p>
          <a:p>
            <a:r>
              <a:rPr lang="en-GB" sz="1800">
                <a:solidFill>
                  <a:schemeClr val="tx2"/>
                </a:solidFill>
              </a:rPr>
              <a:t>It ensures dignity, safety and person-centred care.</a:t>
            </a:r>
          </a:p>
          <a:p>
            <a:endParaRPr lang="en-GB" sz="1800">
              <a:solidFill>
                <a:schemeClr val="tx2"/>
              </a:solidFill>
            </a:endParaRPr>
          </a:p>
          <a:p>
            <a:r>
              <a:rPr lang="en-GB" sz="1800">
                <a:solidFill>
                  <a:schemeClr val="tx2"/>
                </a:solidFill>
              </a:rPr>
              <a:t>It is a professional and ethical responsibility.</a:t>
            </a:r>
          </a:p>
          <a:p>
            <a:endParaRPr lang="en-GB" sz="1800">
              <a:solidFill>
                <a:schemeClr val="tx2"/>
              </a:solidFill>
            </a:endParaRPr>
          </a:p>
          <a:p>
            <a:r>
              <a:rPr lang="en-GB" sz="1800">
                <a:solidFill>
                  <a:schemeClr val="tx2"/>
                </a:solidFill>
              </a:rPr>
              <a:t>Strong communication improves outcomes and trust.</a:t>
            </a:r>
          </a:p>
          <a:p>
            <a:endParaRPr lang="en-GB" sz="1800">
              <a:solidFill>
                <a:schemeClr val="tx2"/>
              </a:solidFill>
            </a:endParaRPr>
          </a:p>
        </p:txBody>
      </p:sp>
      <p:grpSp>
        <p:nvGrpSpPr>
          <p:cNvPr id="24" name="Group 2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8" name="Graphic 27" descr="Scales of Justice">
            <a:extLst>
              <a:ext uri="{FF2B5EF4-FFF2-40B4-BE49-F238E27FC236}">
                <a16:creationId xmlns:a16="http://schemas.microsoft.com/office/drawing/2014/main" id="{396B8BA4-8673-6DC3-8A64-24335FBE943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393852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32784B2-FD19-BFE4-A4BF-9227E146A478}"/>
              </a:ext>
            </a:extLst>
          </p:cNvPr>
          <p:cNvSpPr>
            <a:spLocks noGrp="1"/>
          </p:cNvSpPr>
          <p:nvPr>
            <p:ph type="title"/>
          </p:nvPr>
        </p:nvSpPr>
        <p:spPr>
          <a:xfrm>
            <a:off x="1179226" y="1280679"/>
            <a:ext cx="9833548" cy="1325563"/>
          </a:xfrm>
        </p:spPr>
        <p:txBody>
          <a:bodyPr anchor="b">
            <a:normAutofit/>
          </a:bodyPr>
          <a:lstStyle/>
          <a:p>
            <a:pPr algn="ctr"/>
            <a:r>
              <a:rPr lang="en-GB" sz="3600" b="1">
                <a:solidFill>
                  <a:schemeClr val="tx2"/>
                </a:solidFill>
              </a:rPr>
              <a:t>Reference List</a:t>
            </a:r>
            <a:br>
              <a:rPr lang="en-GB" sz="3600" b="1">
                <a:solidFill>
                  <a:schemeClr val="tx2"/>
                </a:solidFill>
              </a:rPr>
            </a:br>
            <a:endParaRPr lang="en-GB" sz="360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881DA947-D31C-DBA5-4066-4372BABA5181}"/>
              </a:ext>
            </a:extLst>
          </p:cNvPr>
          <p:cNvSpPr>
            <a:spLocks noGrp="1"/>
          </p:cNvSpPr>
          <p:nvPr>
            <p:ph idx="1"/>
          </p:nvPr>
        </p:nvSpPr>
        <p:spPr>
          <a:xfrm>
            <a:off x="1179226" y="2890979"/>
            <a:ext cx="9833548" cy="2693976"/>
          </a:xfrm>
        </p:spPr>
        <p:txBody>
          <a:bodyPr>
            <a:normAutofit/>
          </a:bodyPr>
          <a:lstStyle/>
          <a:p>
            <a:r>
              <a:rPr lang="en-GB" sz="1800" dirty="0">
                <a:solidFill>
                  <a:schemeClr val="tx2"/>
                </a:solidFill>
              </a:rPr>
              <a:t>Nursing and Midwifery Council (2018) </a:t>
            </a:r>
            <a:r>
              <a:rPr lang="en-GB" sz="1800" i="1" dirty="0">
                <a:solidFill>
                  <a:schemeClr val="tx2"/>
                </a:solidFill>
              </a:rPr>
              <a:t>The Code: Professional standards of practice and behaviour for nurses, midwives and nursing associates</a:t>
            </a:r>
            <a:r>
              <a:rPr lang="en-GB" sz="1800" dirty="0">
                <a:solidFill>
                  <a:schemeClr val="tx2"/>
                </a:solidFill>
              </a:rPr>
              <a:t>. London: NMC.</a:t>
            </a:r>
          </a:p>
          <a:p>
            <a:r>
              <a:rPr lang="en-GB" sz="1800" dirty="0">
                <a:solidFill>
                  <a:schemeClr val="tx2"/>
                </a:solidFill>
              </a:rPr>
              <a:t>Silverman, J., Kurtz, S. and Draper, J. (2013) </a:t>
            </a:r>
            <a:r>
              <a:rPr lang="en-GB" sz="1800" i="1" dirty="0">
                <a:solidFill>
                  <a:schemeClr val="tx2"/>
                </a:solidFill>
              </a:rPr>
              <a:t>Skills for communicating with patients</a:t>
            </a:r>
            <a:r>
              <a:rPr lang="en-GB" sz="1800" dirty="0">
                <a:solidFill>
                  <a:schemeClr val="tx2"/>
                </a:solidFill>
              </a:rPr>
              <a:t>. 3rd </a:t>
            </a:r>
            <a:r>
              <a:rPr lang="en-GB" sz="1800" dirty="0" err="1">
                <a:solidFill>
                  <a:schemeClr val="tx2"/>
                </a:solidFill>
              </a:rPr>
              <a:t>edn</a:t>
            </a:r>
            <a:r>
              <a:rPr lang="en-GB" sz="1800" dirty="0">
                <a:solidFill>
                  <a:schemeClr val="tx2"/>
                </a:solidFill>
              </a:rPr>
              <a:t>. London: Radcliffe Publishing.</a:t>
            </a:r>
          </a:p>
          <a:p>
            <a:r>
              <a:rPr lang="en-GB" sz="1800" dirty="0">
                <a:solidFill>
                  <a:schemeClr val="tx2"/>
                </a:solidFill>
              </a:rPr>
              <a:t>World Health Organization (2017) </a:t>
            </a:r>
            <a:r>
              <a:rPr lang="en-GB" sz="1800" i="1" dirty="0">
                <a:solidFill>
                  <a:schemeClr val="tx2"/>
                </a:solidFill>
              </a:rPr>
              <a:t>Patient safety: Making health care safer</a:t>
            </a:r>
            <a:r>
              <a:rPr lang="en-GB" sz="1800" dirty="0">
                <a:solidFill>
                  <a:schemeClr val="tx2"/>
                </a:solidFill>
              </a:rPr>
              <a:t>. Geneva: WHO.</a:t>
            </a:r>
          </a:p>
          <a:p>
            <a:endParaRPr lang="en-GB" sz="1800"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317575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2713</TotalTime>
  <Words>502</Words>
  <Application>Microsoft Office PowerPoint</Application>
  <PresentationFormat>Widescreen</PresentationFormat>
  <Paragraphs>75</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Abida Parveen  2419354  Professional Development within Health and Social Care  LCHS4009  Self-Awareness Presentation </vt:lpstr>
      <vt:lpstr>Contents </vt:lpstr>
      <vt:lpstr>Introduction</vt:lpstr>
      <vt:lpstr>Why Communication is Important</vt:lpstr>
      <vt:lpstr>Communication in Professional Practice</vt:lpstr>
      <vt:lpstr>Practical Example </vt:lpstr>
      <vt:lpstr>Consequences of Poor Communication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Zabiar, Wannia</dc:creator>
  <cp:lastModifiedBy>Zabiar, Wannia</cp:lastModifiedBy>
  <cp:revision>1</cp:revision>
  <dcterms:created xsi:type="dcterms:W3CDTF">2026-02-19T01:43:14Z</dcterms:created>
  <dcterms:modified xsi:type="dcterms:W3CDTF">2026-02-20T22:56:26Z</dcterms:modified>
</cp:coreProperties>
</file>