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98" r:id="rId5"/>
    <p:sldId id="300" r:id="rId6"/>
    <p:sldId id="301" r:id="rId7"/>
    <p:sldId id="304" r:id="rId8"/>
    <p:sldId id="302" r:id="rId9"/>
    <p:sldId id="303" r:id="rId10"/>
    <p:sldId id="305" r:id="rId11"/>
    <p:sldId id="306" r:id="rId12"/>
    <p:sldId id="307" r:id="rId13"/>
    <p:sldId id="311" r:id="rId14"/>
    <p:sldId id="310" r:id="rId15"/>
    <p:sldId id="308" r:id="rId16"/>
    <p:sldId id="30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E8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6E8BB0-4548-45D7-BB81-041849E178D5}" v="2308" dt="2023-03-12T14:17:53.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Waters" userId="704212385154027a" providerId="LiveId" clId="{8A6E8BB0-4548-45D7-BB81-041849E178D5}"/>
    <pc:docChg chg="undo redo custSel addSld modSld sldOrd">
      <pc:chgData name="Katie Waters" userId="704212385154027a" providerId="LiveId" clId="{8A6E8BB0-4548-45D7-BB81-041849E178D5}" dt="2023-03-12T14:17:53.921" v="12598"/>
      <pc:docMkLst>
        <pc:docMk/>
      </pc:docMkLst>
      <pc:sldChg chg="modSp mod">
        <pc:chgData name="Katie Waters" userId="704212385154027a" providerId="LiveId" clId="{8A6E8BB0-4548-45D7-BB81-041849E178D5}" dt="2023-03-07T12:00:22.585" v="2563" actId="255"/>
        <pc:sldMkLst>
          <pc:docMk/>
          <pc:sldMk cId="193143965" sldId="298"/>
        </pc:sldMkLst>
        <pc:spChg chg="mod">
          <ac:chgData name="Katie Waters" userId="704212385154027a" providerId="LiveId" clId="{8A6E8BB0-4548-45D7-BB81-041849E178D5}" dt="2023-03-07T12:00:22.585" v="2563" actId="255"/>
          <ac:spMkLst>
            <pc:docMk/>
            <pc:sldMk cId="193143965" sldId="298"/>
            <ac:spMk id="2" creationId="{9AB2EA78-AEB3-469B-9025-3B17201A457B}"/>
          </ac:spMkLst>
        </pc:spChg>
        <pc:picChg chg="mod">
          <ac:chgData name="Katie Waters" userId="704212385154027a" providerId="LiveId" clId="{8A6E8BB0-4548-45D7-BB81-041849E178D5}" dt="2023-03-07T11:59:40.047" v="2559" actId="1076"/>
          <ac:picMkLst>
            <pc:docMk/>
            <pc:sldMk cId="193143965" sldId="298"/>
            <ac:picMk id="4" creationId="{65810330-F0B5-43C9-BC34-094FFB5C0529}"/>
          </ac:picMkLst>
        </pc:picChg>
      </pc:sldChg>
      <pc:sldChg chg="addSp delSp modSp mod">
        <pc:chgData name="Katie Waters" userId="704212385154027a" providerId="LiveId" clId="{8A6E8BB0-4548-45D7-BB81-041849E178D5}" dt="2023-03-12T12:48:31.921" v="11834" actId="20577"/>
        <pc:sldMkLst>
          <pc:docMk/>
          <pc:sldMk cId="2933514334" sldId="300"/>
        </pc:sldMkLst>
        <pc:spChg chg="mod">
          <ac:chgData name="Katie Waters" userId="704212385154027a" providerId="LiveId" clId="{8A6E8BB0-4548-45D7-BB81-041849E178D5}" dt="2023-03-06T14:57:40.667" v="57" actId="1076"/>
          <ac:spMkLst>
            <pc:docMk/>
            <pc:sldMk cId="2933514334" sldId="300"/>
            <ac:spMk id="2" creationId="{75AC86D3-8FD1-4F47-A319-7D0542E48B2F}"/>
          </ac:spMkLst>
        </pc:spChg>
        <pc:spChg chg="add del mod">
          <ac:chgData name="Katie Waters" userId="704212385154027a" providerId="LiveId" clId="{8A6E8BB0-4548-45D7-BB81-041849E178D5}" dt="2023-03-06T22:14:45.826" v="492" actId="26606"/>
          <ac:spMkLst>
            <pc:docMk/>
            <pc:sldMk cId="2933514334" sldId="300"/>
            <ac:spMk id="5" creationId="{747CB0CC-04DA-5B75-A3E6-5C1874C4650E}"/>
          </ac:spMkLst>
        </pc:spChg>
        <pc:graphicFrameChg chg="del mod modGraphic">
          <ac:chgData name="Katie Waters" userId="704212385154027a" providerId="LiveId" clId="{8A6E8BB0-4548-45D7-BB81-041849E178D5}" dt="2023-03-06T14:47:29.870" v="21" actId="478"/>
          <ac:graphicFrameMkLst>
            <pc:docMk/>
            <pc:sldMk cId="2933514334" sldId="300"/>
            <ac:graphicFrameMk id="4" creationId="{C266CDD0-3E96-40BD-8324-62D1DD86152D}"/>
          </ac:graphicFrameMkLst>
        </pc:graphicFrameChg>
        <pc:graphicFrameChg chg="add mod">
          <ac:chgData name="Katie Waters" userId="704212385154027a" providerId="LiveId" clId="{8A6E8BB0-4548-45D7-BB81-041849E178D5}" dt="2023-03-12T12:48:31.921" v="11834" actId="20577"/>
          <ac:graphicFrameMkLst>
            <pc:docMk/>
            <pc:sldMk cId="2933514334" sldId="300"/>
            <ac:graphicFrameMk id="7" creationId="{6DB19E9D-5D1B-ABB1-7125-9143F81A9C25}"/>
          </ac:graphicFrameMkLst>
        </pc:graphicFrameChg>
      </pc:sldChg>
      <pc:sldChg chg="addSp delSp modSp new mod setBg setClrOvrMap">
        <pc:chgData name="Katie Waters" userId="704212385154027a" providerId="LiveId" clId="{8A6E8BB0-4548-45D7-BB81-041849E178D5}" dt="2023-03-12T14:08:04.094" v="12552" actId="313"/>
        <pc:sldMkLst>
          <pc:docMk/>
          <pc:sldMk cId="1258257385" sldId="301"/>
        </pc:sldMkLst>
        <pc:spChg chg="mod">
          <ac:chgData name="Katie Waters" userId="704212385154027a" providerId="LiveId" clId="{8A6E8BB0-4548-45D7-BB81-041849E178D5}" dt="2023-03-12T11:08:18.724" v="9499" actId="115"/>
          <ac:spMkLst>
            <pc:docMk/>
            <pc:sldMk cId="1258257385" sldId="301"/>
            <ac:spMk id="2" creationId="{A91F0073-36F2-3830-3F06-53A227E4A4B8}"/>
          </ac:spMkLst>
        </pc:spChg>
        <pc:spChg chg="del mod">
          <ac:chgData name="Katie Waters" userId="704212385154027a" providerId="LiveId" clId="{8A6E8BB0-4548-45D7-BB81-041849E178D5}" dt="2023-03-07T10:58:44.105" v="1875" actId="26606"/>
          <ac:spMkLst>
            <pc:docMk/>
            <pc:sldMk cId="1258257385" sldId="301"/>
            <ac:spMk id="3" creationId="{BF3913FE-4B06-4DB4-9264-87D754C8B53C}"/>
          </ac:spMkLst>
        </pc:spChg>
        <pc:spChg chg="add del">
          <ac:chgData name="Katie Waters" userId="704212385154027a" providerId="LiveId" clId="{8A6E8BB0-4548-45D7-BB81-041849E178D5}" dt="2023-03-07T11:01:15.141" v="1882" actId="26606"/>
          <ac:spMkLst>
            <pc:docMk/>
            <pc:sldMk cId="1258257385" sldId="301"/>
            <ac:spMk id="9" creationId="{0F6F1E82-F603-49E4-9641-09EEA984A343}"/>
          </ac:spMkLst>
        </pc:spChg>
        <pc:spChg chg="add del">
          <ac:chgData name="Katie Waters" userId="704212385154027a" providerId="LiveId" clId="{8A6E8BB0-4548-45D7-BB81-041849E178D5}" dt="2023-03-07T11:01:15.141" v="1882" actId="26606"/>
          <ac:spMkLst>
            <pc:docMk/>
            <pc:sldMk cId="1258257385" sldId="301"/>
            <ac:spMk id="13" creationId="{9D1595AB-90F6-488F-B5E3-F8CFCC8FAA19}"/>
          </ac:spMkLst>
        </pc:spChg>
        <pc:spChg chg="add del">
          <ac:chgData name="Katie Waters" userId="704212385154027a" providerId="LiveId" clId="{8A6E8BB0-4548-45D7-BB81-041849E178D5}" dt="2023-03-07T11:00:52.615" v="1879" actId="26606"/>
          <ac:spMkLst>
            <pc:docMk/>
            <pc:sldMk cId="1258257385" sldId="301"/>
            <ac:spMk id="18" creationId="{0F6F1E82-F603-49E4-9641-09EEA984A343}"/>
          </ac:spMkLst>
        </pc:spChg>
        <pc:spChg chg="add del">
          <ac:chgData name="Katie Waters" userId="704212385154027a" providerId="LiveId" clId="{8A6E8BB0-4548-45D7-BB81-041849E178D5}" dt="2023-03-07T11:00:52.615" v="1879" actId="26606"/>
          <ac:spMkLst>
            <pc:docMk/>
            <pc:sldMk cId="1258257385" sldId="301"/>
            <ac:spMk id="22" creationId="{9D1595AB-90F6-488F-B5E3-F8CFCC8FAA19}"/>
          </ac:spMkLst>
        </pc:spChg>
        <pc:spChg chg="add del">
          <ac:chgData name="Katie Waters" userId="704212385154027a" providerId="LiveId" clId="{8A6E8BB0-4548-45D7-BB81-041849E178D5}" dt="2023-03-07T11:01:15.004" v="1881" actId="26606"/>
          <ac:spMkLst>
            <pc:docMk/>
            <pc:sldMk cId="1258257385" sldId="301"/>
            <ac:spMk id="24" creationId="{88F0A37D-2337-4AAF-98B0-7E4E9B98719A}"/>
          </ac:spMkLst>
        </pc:spChg>
        <pc:spChg chg="add del">
          <ac:chgData name="Katie Waters" userId="704212385154027a" providerId="LiveId" clId="{8A6E8BB0-4548-45D7-BB81-041849E178D5}" dt="2023-03-07T11:01:15.004" v="1881" actId="26606"/>
          <ac:spMkLst>
            <pc:docMk/>
            <pc:sldMk cId="1258257385" sldId="301"/>
            <ac:spMk id="26" creationId="{F7234D70-FB65-4E99-985E-64D219674D45}"/>
          </ac:spMkLst>
        </pc:spChg>
        <pc:spChg chg="add">
          <ac:chgData name="Katie Waters" userId="704212385154027a" providerId="LiveId" clId="{8A6E8BB0-4548-45D7-BB81-041849E178D5}" dt="2023-03-07T11:01:15.141" v="1882" actId="26606"/>
          <ac:spMkLst>
            <pc:docMk/>
            <pc:sldMk cId="1258257385" sldId="301"/>
            <ac:spMk id="28" creationId="{2B6C9846-B5AB-4E52-988D-F7E5865C9E4B}"/>
          </ac:spMkLst>
        </pc:spChg>
        <pc:spChg chg="add">
          <ac:chgData name="Katie Waters" userId="704212385154027a" providerId="LiveId" clId="{8A6E8BB0-4548-45D7-BB81-041849E178D5}" dt="2023-03-07T11:01:15.141" v="1882" actId="26606"/>
          <ac:spMkLst>
            <pc:docMk/>
            <pc:sldMk cId="1258257385" sldId="301"/>
            <ac:spMk id="29" creationId="{6F3D7E8E-8467-4198-87E0-ADC1B60467FC}"/>
          </ac:spMkLst>
        </pc:spChg>
        <pc:graphicFrameChg chg="add mod modGraphic">
          <ac:chgData name="Katie Waters" userId="704212385154027a" providerId="LiveId" clId="{8A6E8BB0-4548-45D7-BB81-041849E178D5}" dt="2023-03-12T14:08:04.094" v="12552" actId="313"/>
          <ac:graphicFrameMkLst>
            <pc:docMk/>
            <pc:sldMk cId="1258257385" sldId="301"/>
            <ac:graphicFrameMk id="5" creationId="{DCC6FC2A-C46F-81AB-4536-6B93B9A78CF4}"/>
          </ac:graphicFrameMkLst>
        </pc:graphicFrameChg>
        <pc:cxnChg chg="add del">
          <ac:chgData name="Katie Waters" userId="704212385154027a" providerId="LiveId" clId="{8A6E8BB0-4548-45D7-BB81-041849E178D5}" dt="2023-03-07T11:01:15.141" v="1882" actId="26606"/>
          <ac:cxnSpMkLst>
            <pc:docMk/>
            <pc:sldMk cId="1258257385" sldId="301"/>
            <ac:cxnSpMk id="11" creationId="{C81CFD00-FC30-4AFB-A61F-3127B2C90F71}"/>
          </ac:cxnSpMkLst>
        </pc:cxnChg>
        <pc:cxnChg chg="add del">
          <ac:chgData name="Katie Waters" userId="704212385154027a" providerId="LiveId" clId="{8A6E8BB0-4548-45D7-BB81-041849E178D5}" dt="2023-03-07T11:00:52.615" v="1879" actId="26606"/>
          <ac:cxnSpMkLst>
            <pc:docMk/>
            <pc:sldMk cId="1258257385" sldId="301"/>
            <ac:cxnSpMk id="20" creationId="{C81CFD00-FC30-4AFB-A61F-3127B2C90F71}"/>
          </ac:cxnSpMkLst>
        </pc:cxnChg>
        <pc:cxnChg chg="add del">
          <ac:chgData name="Katie Waters" userId="704212385154027a" providerId="LiveId" clId="{8A6E8BB0-4548-45D7-BB81-041849E178D5}" dt="2023-03-07T11:01:15.004" v="1881" actId="26606"/>
          <ac:cxnSpMkLst>
            <pc:docMk/>
            <pc:sldMk cId="1258257385" sldId="301"/>
            <ac:cxnSpMk id="25" creationId="{F15CCCF0-E573-463A-9760-1FDC0B2CFBD7}"/>
          </ac:cxnSpMkLst>
        </pc:cxnChg>
      </pc:sldChg>
      <pc:sldChg chg="addSp delSp modSp new mod setBg modClrScheme delDesignElem chgLayout">
        <pc:chgData name="Katie Waters" userId="704212385154027a" providerId="LiveId" clId="{8A6E8BB0-4548-45D7-BB81-041849E178D5}" dt="2023-03-12T11:08:43.071" v="9506" actId="20577"/>
        <pc:sldMkLst>
          <pc:docMk/>
          <pc:sldMk cId="1700540436" sldId="302"/>
        </pc:sldMkLst>
        <pc:spChg chg="mod ord">
          <ac:chgData name="Katie Waters" userId="704212385154027a" providerId="LiveId" clId="{8A6E8BB0-4548-45D7-BB81-041849E178D5}" dt="2023-03-12T11:08:43.071" v="9506" actId="20577"/>
          <ac:spMkLst>
            <pc:docMk/>
            <pc:sldMk cId="1700540436" sldId="302"/>
            <ac:spMk id="2" creationId="{E5532E43-611C-A4DA-94E8-196D8BA01705}"/>
          </ac:spMkLst>
        </pc:spChg>
        <pc:spChg chg="del">
          <ac:chgData name="Katie Waters" userId="704212385154027a" providerId="LiveId" clId="{8A6E8BB0-4548-45D7-BB81-041849E178D5}" dt="2023-03-07T12:09:03.319" v="2580" actId="700"/>
          <ac:spMkLst>
            <pc:docMk/>
            <pc:sldMk cId="1700540436" sldId="302"/>
            <ac:spMk id="3" creationId="{4532FAD5-0218-E9AA-BA1E-5D84AEB75541}"/>
          </ac:spMkLst>
        </pc:spChg>
        <pc:spChg chg="add del mod ord">
          <ac:chgData name="Katie Waters" userId="704212385154027a" providerId="LiveId" clId="{8A6E8BB0-4548-45D7-BB81-041849E178D5}" dt="2023-03-08T11:14:05.554" v="3751" actId="700"/>
          <ac:spMkLst>
            <pc:docMk/>
            <pc:sldMk cId="1700540436" sldId="302"/>
            <ac:spMk id="3" creationId="{65675857-9593-CD46-FCCF-5A52C503EB86}"/>
          </ac:spMkLst>
        </pc:spChg>
        <pc:spChg chg="add del mod ord">
          <ac:chgData name="Katie Waters" userId="704212385154027a" providerId="LiveId" clId="{8A6E8BB0-4548-45D7-BB81-041849E178D5}" dt="2023-03-08T11:14:03.915" v="3750" actId="700"/>
          <ac:spMkLst>
            <pc:docMk/>
            <pc:sldMk cId="1700540436" sldId="302"/>
            <ac:spMk id="4" creationId="{208A4491-9EEC-D39E-0326-18159271D618}"/>
          </ac:spMkLst>
        </pc:spChg>
        <pc:spChg chg="add del mod ord">
          <ac:chgData name="Katie Waters" userId="704212385154027a" providerId="LiveId" clId="{8A6E8BB0-4548-45D7-BB81-041849E178D5}" dt="2023-03-07T12:44:04.223" v="3736" actId="26606"/>
          <ac:spMkLst>
            <pc:docMk/>
            <pc:sldMk cId="1700540436" sldId="302"/>
            <ac:spMk id="4" creationId="{AC2731DE-EBAE-BC02-D05E-573CA9B22B87}"/>
          </ac:spMkLst>
        </pc:spChg>
        <pc:spChg chg="add del">
          <ac:chgData name="Katie Waters" userId="704212385154027a" providerId="LiveId" clId="{8A6E8BB0-4548-45D7-BB81-041849E178D5}" dt="2023-03-08T11:14:05.554" v="3751" actId="700"/>
          <ac:spMkLst>
            <pc:docMk/>
            <pc:sldMk cId="1700540436" sldId="302"/>
            <ac:spMk id="10" creationId="{88F0A37D-2337-4AAF-98B0-7E4E9B98719A}"/>
          </ac:spMkLst>
        </pc:spChg>
        <pc:spChg chg="add del">
          <ac:chgData name="Katie Waters" userId="704212385154027a" providerId="LiveId" clId="{8A6E8BB0-4548-45D7-BB81-041849E178D5}" dt="2023-03-08T11:14:05.554" v="3751" actId="700"/>
          <ac:spMkLst>
            <pc:docMk/>
            <pc:sldMk cId="1700540436" sldId="302"/>
            <ac:spMk id="14" creationId="{F7234D70-FB65-4E99-985E-64D219674D45}"/>
          </ac:spMkLst>
        </pc:spChg>
        <pc:graphicFrameChg chg="add mod ord">
          <ac:chgData name="Katie Waters" userId="704212385154027a" providerId="LiveId" clId="{8A6E8BB0-4548-45D7-BB81-041849E178D5}" dt="2023-03-12T08:37:58.546" v="8016" actId="20577"/>
          <ac:graphicFrameMkLst>
            <pc:docMk/>
            <pc:sldMk cId="1700540436" sldId="302"/>
            <ac:graphicFrameMk id="6" creationId="{0724D3D8-5007-0360-312F-6FF6744806E1}"/>
          </ac:graphicFrameMkLst>
        </pc:graphicFrameChg>
        <pc:cxnChg chg="add del">
          <ac:chgData name="Katie Waters" userId="704212385154027a" providerId="LiveId" clId="{8A6E8BB0-4548-45D7-BB81-041849E178D5}" dt="2023-03-08T11:14:05.554" v="3751" actId="700"/>
          <ac:cxnSpMkLst>
            <pc:docMk/>
            <pc:sldMk cId="1700540436" sldId="302"/>
            <ac:cxnSpMk id="12" creationId="{F15CCCF0-E573-463A-9760-1FDC0B2CFBD7}"/>
          </ac:cxnSpMkLst>
        </pc:cxnChg>
      </pc:sldChg>
      <pc:sldChg chg="addSp delSp modSp new mod modClrScheme chgLayout">
        <pc:chgData name="Katie Waters" userId="704212385154027a" providerId="LiveId" clId="{8A6E8BB0-4548-45D7-BB81-041849E178D5}" dt="2023-03-12T14:17:53.921" v="12598"/>
        <pc:sldMkLst>
          <pc:docMk/>
          <pc:sldMk cId="1847139005" sldId="303"/>
        </pc:sldMkLst>
        <pc:spChg chg="del mod ord">
          <ac:chgData name="Katie Waters" userId="704212385154027a" providerId="LiveId" clId="{8A6E8BB0-4548-45D7-BB81-041849E178D5}" dt="2023-03-08T11:49:12.420" v="3761" actId="700"/>
          <ac:spMkLst>
            <pc:docMk/>
            <pc:sldMk cId="1847139005" sldId="303"/>
            <ac:spMk id="2" creationId="{1D9CD0EC-CB13-931E-F2FF-7E315BF43BAA}"/>
          </ac:spMkLst>
        </pc:spChg>
        <pc:spChg chg="add mod ord">
          <ac:chgData name="Katie Waters" userId="704212385154027a" providerId="LiveId" clId="{8A6E8BB0-4548-45D7-BB81-041849E178D5}" dt="2023-03-11T13:39:02.359" v="7633" actId="14100"/>
          <ac:spMkLst>
            <pc:docMk/>
            <pc:sldMk cId="1847139005" sldId="303"/>
            <ac:spMk id="2" creationId="{EC71CF08-272A-E7A7-C1FF-4CC61322455C}"/>
          </ac:spMkLst>
        </pc:spChg>
        <pc:spChg chg="add mod ord">
          <ac:chgData name="Katie Waters" userId="704212385154027a" providerId="LiveId" clId="{8A6E8BB0-4548-45D7-BB81-041849E178D5}" dt="2023-03-11T13:39:07.129" v="7634" actId="14100"/>
          <ac:spMkLst>
            <pc:docMk/>
            <pc:sldMk cId="1847139005" sldId="303"/>
            <ac:spMk id="3" creationId="{22C3A8DB-8D4F-A016-395E-02DF82175AA0}"/>
          </ac:spMkLst>
        </pc:spChg>
        <pc:spChg chg="del mod ord">
          <ac:chgData name="Katie Waters" userId="704212385154027a" providerId="LiveId" clId="{8A6E8BB0-4548-45D7-BB81-041849E178D5}" dt="2023-03-08T11:49:12.420" v="3761" actId="700"/>
          <ac:spMkLst>
            <pc:docMk/>
            <pc:sldMk cId="1847139005" sldId="303"/>
            <ac:spMk id="3" creationId="{42C271C7-BFC4-E263-1E2A-D75293BD0C8B}"/>
          </ac:spMkLst>
        </pc:spChg>
        <pc:spChg chg="add mod ord">
          <ac:chgData name="Katie Waters" userId="704212385154027a" providerId="LiveId" clId="{8A6E8BB0-4548-45D7-BB81-041849E178D5}" dt="2023-03-11T13:40:00.894" v="7645" actId="115"/>
          <ac:spMkLst>
            <pc:docMk/>
            <pc:sldMk cId="1847139005" sldId="303"/>
            <ac:spMk id="4" creationId="{B0B5B5EF-5773-906B-D947-D004E891B97B}"/>
          </ac:spMkLst>
        </pc:spChg>
        <pc:spChg chg="add del mod ord">
          <ac:chgData name="Katie Waters" userId="704212385154027a" providerId="LiveId" clId="{8A6E8BB0-4548-45D7-BB81-041849E178D5}" dt="2023-03-08T14:24:17.249" v="4999" actId="26606"/>
          <ac:spMkLst>
            <pc:docMk/>
            <pc:sldMk cId="1847139005" sldId="303"/>
            <ac:spMk id="5" creationId="{66931FC7-E62A-E872-6516-4FA04D2E00B3}"/>
          </ac:spMkLst>
        </pc:spChg>
        <pc:spChg chg="add mod ord">
          <ac:chgData name="Katie Waters" userId="704212385154027a" providerId="LiveId" clId="{8A6E8BB0-4548-45D7-BB81-041849E178D5}" dt="2023-03-11T13:38:50.054" v="7631" actId="14100"/>
          <ac:spMkLst>
            <pc:docMk/>
            <pc:sldMk cId="1847139005" sldId="303"/>
            <ac:spMk id="6" creationId="{92F549AB-7DB3-8905-68BC-656C441C0252}"/>
          </ac:spMkLst>
        </pc:spChg>
        <pc:graphicFrameChg chg="add mod">
          <ac:chgData name="Katie Waters" userId="704212385154027a" providerId="LiveId" clId="{8A6E8BB0-4548-45D7-BB81-041849E178D5}" dt="2023-03-12T14:17:53.921" v="12598"/>
          <ac:graphicFrameMkLst>
            <pc:docMk/>
            <pc:sldMk cId="1847139005" sldId="303"/>
            <ac:graphicFrameMk id="8" creationId="{7E2AFCA1-085D-B78B-D21C-393EE060AE51}"/>
          </ac:graphicFrameMkLst>
        </pc:graphicFrameChg>
      </pc:sldChg>
      <pc:sldChg chg="addSp delSp modSp new mod setBg modClrScheme setClrOvrMap chgLayout">
        <pc:chgData name="Katie Waters" userId="704212385154027a" providerId="LiveId" clId="{8A6E8BB0-4548-45D7-BB81-041849E178D5}" dt="2023-03-12T14:14:18.905" v="12557" actId="20577"/>
        <pc:sldMkLst>
          <pc:docMk/>
          <pc:sldMk cId="1303825945" sldId="304"/>
        </pc:sldMkLst>
        <pc:spChg chg="mod ord">
          <ac:chgData name="Katie Waters" userId="704212385154027a" providerId="LiveId" clId="{8A6E8BB0-4548-45D7-BB81-041849E178D5}" dt="2023-03-12T11:08:11.516" v="9498" actId="115"/>
          <ac:spMkLst>
            <pc:docMk/>
            <pc:sldMk cId="1303825945" sldId="304"/>
            <ac:spMk id="2" creationId="{68F8271C-73F9-87C4-2692-D7EFB3E51174}"/>
          </ac:spMkLst>
        </pc:spChg>
        <pc:spChg chg="del mod ord">
          <ac:chgData name="Katie Waters" userId="704212385154027a" providerId="LiveId" clId="{8A6E8BB0-4548-45D7-BB81-041849E178D5}" dt="2023-03-08T13:17:48.539" v="4149" actId="700"/>
          <ac:spMkLst>
            <pc:docMk/>
            <pc:sldMk cId="1303825945" sldId="304"/>
            <ac:spMk id="3" creationId="{F37A4556-9F76-A623-9AEA-40B7C6C7365D}"/>
          </ac:spMkLst>
        </pc:spChg>
        <pc:spChg chg="add del mod ord">
          <ac:chgData name="Katie Waters" userId="704212385154027a" providerId="LiveId" clId="{8A6E8BB0-4548-45D7-BB81-041849E178D5}" dt="2023-03-08T13:18:48.849" v="4150" actId="931"/>
          <ac:spMkLst>
            <pc:docMk/>
            <pc:sldMk cId="1303825945" sldId="304"/>
            <ac:spMk id="4" creationId="{0682CA58-A2FB-9817-ED14-53772F4CFEC5}"/>
          </ac:spMkLst>
        </pc:spChg>
        <pc:spChg chg="add mod ord">
          <ac:chgData name="Katie Waters" userId="704212385154027a" providerId="LiveId" clId="{8A6E8BB0-4548-45D7-BB81-041849E178D5}" dt="2023-03-12T14:14:18.905" v="12557" actId="20577"/>
          <ac:spMkLst>
            <pc:docMk/>
            <pc:sldMk cId="1303825945" sldId="304"/>
            <ac:spMk id="5" creationId="{7DCCFD09-8DC3-23AF-8DD5-3F9054C599A6}"/>
          </ac:spMkLst>
        </pc:spChg>
        <pc:spChg chg="add del">
          <ac:chgData name="Katie Waters" userId="704212385154027a" providerId="LiveId" clId="{8A6E8BB0-4548-45D7-BB81-041849E178D5}" dt="2023-03-08T13:29:53.594" v="4552" actId="26606"/>
          <ac:spMkLst>
            <pc:docMk/>
            <pc:sldMk cId="1303825945" sldId="304"/>
            <ac:spMk id="12" creationId="{416A0E3C-60E6-4F39-BC55-5F7C224E1F7C}"/>
          </ac:spMkLst>
        </pc:spChg>
        <pc:spChg chg="add del">
          <ac:chgData name="Katie Waters" userId="704212385154027a" providerId="LiveId" clId="{8A6E8BB0-4548-45D7-BB81-041849E178D5}" dt="2023-03-08T13:29:53.594" v="4552" actId="26606"/>
          <ac:spMkLst>
            <pc:docMk/>
            <pc:sldMk cId="1303825945" sldId="304"/>
            <ac:spMk id="16" creationId="{E844E128-FF69-4E9F-8327-6B504B3C5AE1}"/>
          </ac:spMkLst>
        </pc:spChg>
        <pc:spChg chg="add">
          <ac:chgData name="Katie Waters" userId="704212385154027a" providerId="LiveId" clId="{8A6E8BB0-4548-45D7-BB81-041849E178D5}" dt="2023-03-08T13:29:53.594" v="4552" actId="26606"/>
          <ac:spMkLst>
            <pc:docMk/>
            <pc:sldMk cId="1303825945" sldId="304"/>
            <ac:spMk id="23" creationId="{416A0E3C-60E6-4F39-BC55-5F7C224E1F7C}"/>
          </ac:spMkLst>
        </pc:spChg>
        <pc:spChg chg="add">
          <ac:chgData name="Katie Waters" userId="704212385154027a" providerId="LiveId" clId="{8A6E8BB0-4548-45D7-BB81-041849E178D5}" dt="2023-03-08T13:29:53.594" v="4552" actId="26606"/>
          <ac:spMkLst>
            <pc:docMk/>
            <pc:sldMk cId="1303825945" sldId="304"/>
            <ac:spMk id="27" creationId="{E844E128-FF69-4E9F-8327-6B504B3C5AE1}"/>
          </ac:spMkLst>
        </pc:spChg>
        <pc:picChg chg="add mod ord">
          <ac:chgData name="Katie Waters" userId="704212385154027a" providerId="LiveId" clId="{8A6E8BB0-4548-45D7-BB81-041849E178D5}" dt="2023-03-08T13:19:00.795" v="4151" actId="26606"/>
          <ac:picMkLst>
            <pc:docMk/>
            <pc:sldMk cId="1303825945" sldId="304"/>
            <ac:picMk id="7" creationId="{0095B781-9DC7-968B-87CD-B479AD781867}"/>
          </ac:picMkLst>
        </pc:picChg>
        <pc:cxnChg chg="add del">
          <ac:chgData name="Katie Waters" userId="704212385154027a" providerId="LiveId" clId="{8A6E8BB0-4548-45D7-BB81-041849E178D5}" dt="2023-03-08T13:29:53.594" v="4552" actId="26606"/>
          <ac:cxnSpMkLst>
            <pc:docMk/>
            <pc:sldMk cId="1303825945" sldId="304"/>
            <ac:cxnSpMk id="14" creationId="{C5025DAC-8B93-4160-B017-3A274A5828C0}"/>
          </ac:cxnSpMkLst>
        </pc:cxnChg>
        <pc:cxnChg chg="add del">
          <ac:chgData name="Katie Waters" userId="704212385154027a" providerId="LiveId" clId="{8A6E8BB0-4548-45D7-BB81-041849E178D5}" dt="2023-03-08T13:29:53.594" v="4552" actId="26606"/>
          <ac:cxnSpMkLst>
            <pc:docMk/>
            <pc:sldMk cId="1303825945" sldId="304"/>
            <ac:cxnSpMk id="18" creationId="{055CEADF-09EA-423C-8C45-F94AF44D5AF0}"/>
          </ac:cxnSpMkLst>
        </pc:cxnChg>
        <pc:cxnChg chg="add">
          <ac:chgData name="Katie Waters" userId="704212385154027a" providerId="LiveId" clId="{8A6E8BB0-4548-45D7-BB81-041849E178D5}" dt="2023-03-08T13:29:53.594" v="4552" actId="26606"/>
          <ac:cxnSpMkLst>
            <pc:docMk/>
            <pc:sldMk cId="1303825945" sldId="304"/>
            <ac:cxnSpMk id="25" creationId="{C5025DAC-8B93-4160-B017-3A274A5828C0}"/>
          </ac:cxnSpMkLst>
        </pc:cxnChg>
        <pc:cxnChg chg="add">
          <ac:chgData name="Katie Waters" userId="704212385154027a" providerId="LiveId" clId="{8A6E8BB0-4548-45D7-BB81-041849E178D5}" dt="2023-03-08T13:29:53.594" v="4552" actId="26606"/>
          <ac:cxnSpMkLst>
            <pc:docMk/>
            <pc:sldMk cId="1303825945" sldId="304"/>
            <ac:cxnSpMk id="29" creationId="{055CEADF-09EA-423C-8C45-F94AF44D5AF0}"/>
          </ac:cxnSpMkLst>
        </pc:cxnChg>
      </pc:sldChg>
      <pc:sldChg chg="addSp delSp modSp new mod setBg modClrScheme chgLayout">
        <pc:chgData name="Katie Waters" userId="704212385154027a" providerId="LiveId" clId="{8A6E8BB0-4548-45D7-BB81-041849E178D5}" dt="2023-03-12T11:07:29.912" v="9494" actId="113"/>
        <pc:sldMkLst>
          <pc:docMk/>
          <pc:sldMk cId="2151314679" sldId="305"/>
        </pc:sldMkLst>
        <pc:spChg chg="del mod ord">
          <ac:chgData name="Katie Waters" userId="704212385154027a" providerId="LiveId" clId="{8A6E8BB0-4548-45D7-BB81-041849E178D5}" dt="2023-03-09T13:43:33.358" v="6047" actId="700"/>
          <ac:spMkLst>
            <pc:docMk/>
            <pc:sldMk cId="2151314679" sldId="305"/>
            <ac:spMk id="2" creationId="{96F79DFE-6CD9-1B95-9DFD-F27C4160E430}"/>
          </ac:spMkLst>
        </pc:spChg>
        <pc:spChg chg="del mod ord">
          <ac:chgData name="Katie Waters" userId="704212385154027a" providerId="LiveId" clId="{8A6E8BB0-4548-45D7-BB81-041849E178D5}" dt="2023-03-09T13:43:33.358" v="6047" actId="700"/>
          <ac:spMkLst>
            <pc:docMk/>
            <pc:sldMk cId="2151314679" sldId="305"/>
            <ac:spMk id="3" creationId="{9F8FEC5E-DD87-DAA1-83F8-1720529C801F}"/>
          </ac:spMkLst>
        </pc:spChg>
        <pc:spChg chg="del">
          <ac:chgData name="Katie Waters" userId="704212385154027a" providerId="LiveId" clId="{8A6E8BB0-4548-45D7-BB81-041849E178D5}" dt="2023-03-09T13:43:33.358" v="6047" actId="700"/>
          <ac:spMkLst>
            <pc:docMk/>
            <pc:sldMk cId="2151314679" sldId="305"/>
            <ac:spMk id="4" creationId="{59BDE4B2-BDB3-7DC6-94DE-E5EB60DBAA2E}"/>
          </ac:spMkLst>
        </pc:spChg>
        <pc:spChg chg="add mod ord">
          <ac:chgData name="Katie Waters" userId="704212385154027a" providerId="LiveId" clId="{8A6E8BB0-4548-45D7-BB81-041849E178D5}" dt="2023-03-11T13:27:01.650" v="7331" actId="207"/>
          <ac:spMkLst>
            <pc:docMk/>
            <pc:sldMk cId="2151314679" sldId="305"/>
            <ac:spMk id="5" creationId="{A0AB60F6-CBCE-D5CE-B1AC-BDE724915477}"/>
          </ac:spMkLst>
        </pc:spChg>
        <pc:spChg chg="add mod ord">
          <ac:chgData name="Katie Waters" userId="704212385154027a" providerId="LiveId" clId="{8A6E8BB0-4548-45D7-BB81-041849E178D5}" dt="2023-03-12T11:07:29.912" v="9494" actId="113"/>
          <ac:spMkLst>
            <pc:docMk/>
            <pc:sldMk cId="2151314679" sldId="305"/>
            <ac:spMk id="6" creationId="{7EE4C5A4-9B9E-970E-61BF-F76584A9DE12}"/>
          </ac:spMkLst>
        </pc:spChg>
        <pc:spChg chg="add">
          <ac:chgData name="Katie Waters" userId="704212385154027a" providerId="LiveId" clId="{8A6E8BB0-4548-45D7-BB81-041849E178D5}" dt="2023-03-11T13:20:15.903" v="7191" actId="26606"/>
          <ac:spMkLst>
            <pc:docMk/>
            <pc:sldMk cId="2151314679" sldId="305"/>
            <ac:spMk id="12" creationId="{A9286AD2-18A9-4868-A4E3-7A2097A20810}"/>
          </ac:spMkLst>
        </pc:spChg>
        <pc:picChg chg="add">
          <ac:chgData name="Katie Waters" userId="704212385154027a" providerId="LiveId" clId="{8A6E8BB0-4548-45D7-BB81-041849E178D5}" dt="2023-03-11T13:20:15.903" v="7191" actId="26606"/>
          <ac:picMkLst>
            <pc:docMk/>
            <pc:sldMk cId="2151314679" sldId="305"/>
            <ac:picMk id="8" creationId="{989B0C4C-A080-1109-2E0B-6AFE1702DD39}"/>
          </ac:picMkLst>
        </pc:picChg>
        <pc:cxnChg chg="add">
          <ac:chgData name="Katie Waters" userId="704212385154027a" providerId="LiveId" clId="{8A6E8BB0-4548-45D7-BB81-041849E178D5}" dt="2023-03-11T13:20:15.903" v="7191" actId="26606"/>
          <ac:cxnSpMkLst>
            <pc:docMk/>
            <pc:sldMk cId="2151314679" sldId="305"/>
            <ac:cxnSpMk id="14" creationId="{E7A7CD63-7EC3-44F3-95D0-595C4019FF24}"/>
          </ac:cxnSpMkLst>
        </pc:cxnChg>
      </pc:sldChg>
      <pc:sldChg chg="addSp delSp modSp new mod setBg setClrOvrMap">
        <pc:chgData name="Katie Waters" userId="704212385154027a" providerId="LiveId" clId="{8A6E8BB0-4548-45D7-BB81-041849E178D5}" dt="2023-03-12T11:07:13.148" v="9492" actId="115"/>
        <pc:sldMkLst>
          <pc:docMk/>
          <pc:sldMk cId="1553115644" sldId="306"/>
        </pc:sldMkLst>
        <pc:spChg chg="mod">
          <ac:chgData name="Katie Waters" userId="704212385154027a" providerId="LiveId" clId="{8A6E8BB0-4548-45D7-BB81-041849E178D5}" dt="2023-03-12T11:07:13.148" v="9492" actId="115"/>
          <ac:spMkLst>
            <pc:docMk/>
            <pc:sldMk cId="1553115644" sldId="306"/>
            <ac:spMk id="2" creationId="{FE1E2B43-36A4-0BE7-C4FE-44DD75E21175}"/>
          </ac:spMkLst>
        </pc:spChg>
        <pc:spChg chg="del mod">
          <ac:chgData name="Katie Waters" userId="704212385154027a" providerId="LiveId" clId="{8A6E8BB0-4548-45D7-BB81-041849E178D5}" dt="2023-03-12T10:53:26.019" v="9121" actId="26606"/>
          <ac:spMkLst>
            <pc:docMk/>
            <pc:sldMk cId="1553115644" sldId="306"/>
            <ac:spMk id="3" creationId="{4AA21006-D543-6D22-9CF7-31F54BD9ED56}"/>
          </ac:spMkLst>
        </pc:spChg>
        <pc:spChg chg="add">
          <ac:chgData name="Katie Waters" userId="704212385154027a" providerId="LiveId" clId="{8A6E8BB0-4548-45D7-BB81-041849E178D5}" dt="2023-03-12T10:53:26.019" v="9121" actId="26606"/>
          <ac:spMkLst>
            <pc:docMk/>
            <pc:sldMk cId="1553115644" sldId="306"/>
            <ac:spMk id="9" creationId="{0F6F1E82-F603-49E4-9641-09EEA984A343}"/>
          </ac:spMkLst>
        </pc:spChg>
        <pc:spChg chg="add">
          <ac:chgData name="Katie Waters" userId="704212385154027a" providerId="LiveId" clId="{8A6E8BB0-4548-45D7-BB81-041849E178D5}" dt="2023-03-12T10:53:26.019" v="9121" actId="26606"/>
          <ac:spMkLst>
            <pc:docMk/>
            <pc:sldMk cId="1553115644" sldId="306"/>
            <ac:spMk id="13" creationId="{9D1595AB-90F6-488F-B5E3-F8CFCC8FAA19}"/>
          </ac:spMkLst>
        </pc:spChg>
        <pc:graphicFrameChg chg="add mod modGraphic">
          <ac:chgData name="Katie Waters" userId="704212385154027a" providerId="LiveId" clId="{8A6E8BB0-4548-45D7-BB81-041849E178D5}" dt="2023-03-12T11:06:55.622" v="9490" actId="20577"/>
          <ac:graphicFrameMkLst>
            <pc:docMk/>
            <pc:sldMk cId="1553115644" sldId="306"/>
            <ac:graphicFrameMk id="5" creationId="{3C67A17E-C8DD-E2E6-CF14-840D292F2470}"/>
          </ac:graphicFrameMkLst>
        </pc:graphicFrameChg>
        <pc:cxnChg chg="add">
          <ac:chgData name="Katie Waters" userId="704212385154027a" providerId="LiveId" clId="{8A6E8BB0-4548-45D7-BB81-041849E178D5}" dt="2023-03-12T10:53:26.019" v="9121" actId="26606"/>
          <ac:cxnSpMkLst>
            <pc:docMk/>
            <pc:sldMk cId="1553115644" sldId="306"/>
            <ac:cxnSpMk id="11" creationId="{C81CFD00-FC30-4AFB-A61F-3127B2C90F71}"/>
          </ac:cxnSpMkLst>
        </pc:cxnChg>
      </pc:sldChg>
      <pc:sldChg chg="addSp delSp modSp new mod ord setBg">
        <pc:chgData name="Katie Waters" userId="704212385154027a" providerId="LiveId" clId="{8A6E8BB0-4548-45D7-BB81-041849E178D5}" dt="2023-03-12T11:57:28.420" v="11016" actId="20577"/>
        <pc:sldMkLst>
          <pc:docMk/>
          <pc:sldMk cId="3290249656" sldId="307"/>
        </pc:sldMkLst>
        <pc:spChg chg="mod">
          <ac:chgData name="Katie Waters" userId="704212385154027a" providerId="LiveId" clId="{8A6E8BB0-4548-45D7-BB81-041849E178D5}" dt="2023-03-12T11:55:33.253" v="10976" actId="14100"/>
          <ac:spMkLst>
            <pc:docMk/>
            <pc:sldMk cId="3290249656" sldId="307"/>
            <ac:spMk id="2" creationId="{EE40CB70-F5DB-8BC6-FF4A-E045E5AFEF64}"/>
          </ac:spMkLst>
        </pc:spChg>
        <pc:spChg chg="mod ord">
          <ac:chgData name="Katie Waters" userId="704212385154027a" providerId="LiveId" clId="{8A6E8BB0-4548-45D7-BB81-041849E178D5}" dt="2023-03-12T11:57:28.420" v="11016" actId="20577"/>
          <ac:spMkLst>
            <pc:docMk/>
            <pc:sldMk cId="3290249656" sldId="307"/>
            <ac:spMk id="3" creationId="{2BCB533E-6672-91BD-393F-3777A9567206}"/>
          </ac:spMkLst>
        </pc:spChg>
        <pc:spChg chg="add del">
          <ac:chgData name="Katie Waters" userId="704212385154027a" providerId="LiveId" clId="{8A6E8BB0-4548-45D7-BB81-041849E178D5}" dt="2023-03-12T11:50:52.237" v="10865" actId="26606"/>
          <ac:spMkLst>
            <pc:docMk/>
            <pc:sldMk cId="3290249656" sldId="307"/>
            <ac:spMk id="8" creationId="{CECF0FC6-D57B-48B6-9036-F4FFD91A4B34}"/>
          </ac:spMkLst>
        </pc:spChg>
        <pc:spChg chg="add del">
          <ac:chgData name="Katie Waters" userId="704212385154027a" providerId="LiveId" clId="{8A6E8BB0-4548-45D7-BB81-041849E178D5}" dt="2023-03-12T11:50:52.237" v="10865" actId="26606"/>
          <ac:spMkLst>
            <pc:docMk/>
            <pc:sldMk cId="3290249656" sldId="307"/>
            <ac:spMk id="10" creationId="{717A211C-5863-4303-AC3D-AEBFDF6D6A4C}"/>
          </ac:spMkLst>
        </pc:spChg>
        <pc:spChg chg="add del">
          <ac:chgData name="Katie Waters" userId="704212385154027a" providerId="LiveId" clId="{8A6E8BB0-4548-45D7-BB81-041849E178D5}" dt="2023-03-12T11:50:52.237" v="10865" actId="26606"/>
          <ac:spMkLst>
            <pc:docMk/>
            <pc:sldMk cId="3290249656" sldId="307"/>
            <ac:spMk id="12" creationId="{70FA2369-10B3-4A99-93ED-036A92FD9C47}"/>
          </ac:spMkLst>
        </pc:spChg>
        <pc:spChg chg="add del">
          <ac:chgData name="Katie Waters" userId="704212385154027a" providerId="LiveId" clId="{8A6E8BB0-4548-45D7-BB81-041849E178D5}" dt="2023-03-12T11:51:26.419" v="10870" actId="26606"/>
          <ac:spMkLst>
            <pc:docMk/>
            <pc:sldMk cId="3290249656" sldId="307"/>
            <ac:spMk id="17" creationId="{67B74F2B-9534-4540-96B0-5C8E958B940F}"/>
          </ac:spMkLst>
        </pc:spChg>
        <pc:spChg chg="add">
          <ac:chgData name="Katie Waters" userId="704212385154027a" providerId="LiveId" clId="{8A6E8BB0-4548-45D7-BB81-041849E178D5}" dt="2023-03-12T11:51:26.419" v="10870" actId="26606"/>
          <ac:spMkLst>
            <pc:docMk/>
            <pc:sldMk cId="3290249656" sldId="307"/>
            <ac:spMk id="21" creationId="{67B74F2B-9534-4540-96B0-5C8E958B940F}"/>
          </ac:spMkLst>
        </pc:spChg>
        <pc:spChg chg="add">
          <ac:chgData name="Katie Waters" userId="704212385154027a" providerId="LiveId" clId="{8A6E8BB0-4548-45D7-BB81-041849E178D5}" dt="2023-03-12T11:51:26.419" v="10870" actId="26606"/>
          <ac:spMkLst>
            <pc:docMk/>
            <pc:sldMk cId="3290249656" sldId="307"/>
            <ac:spMk id="23" creationId="{C1B60310-C5C3-46A0-A452-2A0B008434DA}"/>
          </ac:spMkLst>
        </pc:spChg>
        <pc:spChg chg="add del">
          <ac:chgData name="Katie Waters" userId="704212385154027a" providerId="LiveId" clId="{8A6E8BB0-4548-45D7-BB81-041849E178D5}" dt="2023-03-12T11:51:23.081" v="10869" actId="26606"/>
          <ac:spMkLst>
            <pc:docMk/>
            <pc:sldMk cId="3290249656" sldId="307"/>
            <ac:spMk id="24" creationId="{67B74F2B-9534-4540-96B0-5C8E958B940F}"/>
          </ac:spMkLst>
        </pc:spChg>
        <pc:spChg chg="add del">
          <ac:chgData name="Katie Waters" userId="704212385154027a" providerId="LiveId" clId="{8A6E8BB0-4548-45D7-BB81-041849E178D5}" dt="2023-03-12T11:51:23.081" v="10869" actId="26606"/>
          <ac:spMkLst>
            <pc:docMk/>
            <pc:sldMk cId="3290249656" sldId="307"/>
            <ac:spMk id="28" creationId="{C1B60310-C5C3-46A0-A452-2A0B008434DA}"/>
          </ac:spMkLst>
        </pc:spChg>
        <pc:picChg chg="add mod">
          <ac:chgData name="Katie Waters" userId="704212385154027a" providerId="LiveId" clId="{8A6E8BB0-4548-45D7-BB81-041849E178D5}" dt="2023-03-12T11:51:26.419" v="10870" actId="26606"/>
          <ac:picMkLst>
            <pc:docMk/>
            <pc:sldMk cId="3290249656" sldId="307"/>
            <ac:picMk id="5" creationId="{39D6ABA7-4D24-B47D-1650-7ED9F00E3A35}"/>
          </ac:picMkLst>
        </pc:picChg>
        <pc:cxnChg chg="add del">
          <ac:chgData name="Katie Waters" userId="704212385154027a" providerId="LiveId" clId="{8A6E8BB0-4548-45D7-BB81-041849E178D5}" dt="2023-03-12T11:51:26.419" v="10870" actId="26606"/>
          <ac:cxnSpMkLst>
            <pc:docMk/>
            <pc:sldMk cId="3290249656" sldId="307"/>
            <ac:cxnSpMk id="19" creationId="{33BECB2B-2CFA-412C-880F-C4B60974936F}"/>
          </ac:cxnSpMkLst>
        </pc:cxnChg>
        <pc:cxnChg chg="add">
          <ac:chgData name="Katie Waters" userId="704212385154027a" providerId="LiveId" clId="{8A6E8BB0-4548-45D7-BB81-041849E178D5}" dt="2023-03-12T11:51:26.419" v="10870" actId="26606"/>
          <ac:cxnSpMkLst>
            <pc:docMk/>
            <pc:sldMk cId="3290249656" sldId="307"/>
            <ac:cxnSpMk id="22" creationId="{33BECB2B-2CFA-412C-880F-C4B60974936F}"/>
          </ac:cxnSpMkLst>
        </pc:cxnChg>
        <pc:cxnChg chg="add del">
          <ac:chgData name="Katie Waters" userId="704212385154027a" providerId="LiveId" clId="{8A6E8BB0-4548-45D7-BB81-041849E178D5}" dt="2023-03-12T11:51:23.081" v="10869" actId="26606"/>
          <ac:cxnSpMkLst>
            <pc:docMk/>
            <pc:sldMk cId="3290249656" sldId="307"/>
            <ac:cxnSpMk id="26" creationId="{33BECB2B-2CFA-412C-880F-C4B60974936F}"/>
          </ac:cxnSpMkLst>
        </pc:cxnChg>
      </pc:sldChg>
      <pc:sldChg chg="addSp delSp modSp new mod setBg modClrScheme chgLayout">
        <pc:chgData name="Katie Waters" userId="704212385154027a" providerId="LiveId" clId="{8A6E8BB0-4548-45D7-BB81-041849E178D5}" dt="2023-03-12T13:50:55.211" v="12503" actId="20577"/>
        <pc:sldMkLst>
          <pc:docMk/>
          <pc:sldMk cId="157226086" sldId="308"/>
        </pc:sldMkLst>
        <pc:spChg chg="del">
          <ac:chgData name="Katie Waters" userId="704212385154027a" providerId="LiveId" clId="{8A6E8BB0-4548-45D7-BB81-041849E178D5}" dt="2023-03-11T13:57:51.675" v="7689" actId="700"/>
          <ac:spMkLst>
            <pc:docMk/>
            <pc:sldMk cId="157226086" sldId="308"/>
            <ac:spMk id="2" creationId="{1625EC76-DC70-B46D-841C-915475B8702F}"/>
          </ac:spMkLst>
        </pc:spChg>
        <pc:spChg chg="del">
          <ac:chgData name="Katie Waters" userId="704212385154027a" providerId="LiveId" clId="{8A6E8BB0-4548-45D7-BB81-041849E178D5}" dt="2023-03-11T13:57:51.675" v="7689" actId="700"/>
          <ac:spMkLst>
            <pc:docMk/>
            <pc:sldMk cId="157226086" sldId="308"/>
            <ac:spMk id="3" creationId="{8A34640D-6A19-F743-8280-98CC01079406}"/>
          </ac:spMkLst>
        </pc:spChg>
        <pc:spChg chg="add mod">
          <ac:chgData name="Katie Waters" userId="704212385154027a" providerId="LiveId" clId="{8A6E8BB0-4548-45D7-BB81-041849E178D5}" dt="2023-03-11T14:07:04.672" v="7758" actId="26606"/>
          <ac:spMkLst>
            <pc:docMk/>
            <pc:sldMk cId="157226086" sldId="308"/>
            <ac:spMk id="4" creationId="{D46DA240-AE01-0469-2787-B6735BD609D2}"/>
          </ac:spMkLst>
        </pc:spChg>
        <pc:spChg chg="add mod">
          <ac:chgData name="Katie Waters" userId="704212385154027a" providerId="LiveId" clId="{8A6E8BB0-4548-45D7-BB81-041849E178D5}" dt="2023-03-12T13:50:55.211" v="12503" actId="20577"/>
          <ac:spMkLst>
            <pc:docMk/>
            <pc:sldMk cId="157226086" sldId="308"/>
            <ac:spMk id="5" creationId="{42DDCFC5-B34E-EAFE-D7BD-4C3D56309CC3}"/>
          </ac:spMkLst>
        </pc:spChg>
        <pc:spChg chg="add del">
          <ac:chgData name="Katie Waters" userId="704212385154027a" providerId="LiveId" clId="{8A6E8BB0-4548-45D7-BB81-041849E178D5}" dt="2023-03-11T14:07:04.683" v="7759" actId="26606"/>
          <ac:spMkLst>
            <pc:docMk/>
            <pc:sldMk cId="157226086" sldId="308"/>
            <ac:spMk id="10" creationId="{416A0E3C-60E6-4F39-BC55-5F7C224E1F7C}"/>
          </ac:spMkLst>
        </pc:spChg>
        <pc:spChg chg="add del">
          <ac:chgData name="Katie Waters" userId="704212385154027a" providerId="LiveId" clId="{8A6E8BB0-4548-45D7-BB81-041849E178D5}" dt="2023-03-11T14:07:04.683" v="7759" actId="26606"/>
          <ac:spMkLst>
            <pc:docMk/>
            <pc:sldMk cId="157226086" sldId="308"/>
            <ac:spMk id="14" creationId="{F5FE1B2C-7BC1-4AE2-9A50-2A4A70A9D6A1}"/>
          </ac:spMkLst>
        </pc:spChg>
        <pc:spChg chg="add del">
          <ac:chgData name="Katie Waters" userId="704212385154027a" providerId="LiveId" clId="{8A6E8BB0-4548-45D7-BB81-041849E178D5}" dt="2023-03-11T14:07:04.683" v="7759" actId="26606"/>
          <ac:spMkLst>
            <pc:docMk/>
            <pc:sldMk cId="157226086" sldId="308"/>
            <ac:spMk id="16" creationId="{97E8244A-2C81-4C0E-A929-3EC8EFF35564}"/>
          </ac:spMkLst>
        </pc:spChg>
        <pc:spChg chg="add">
          <ac:chgData name="Katie Waters" userId="704212385154027a" providerId="LiveId" clId="{8A6E8BB0-4548-45D7-BB81-041849E178D5}" dt="2023-03-11T14:07:04.683" v="7759" actId="26606"/>
          <ac:spMkLst>
            <pc:docMk/>
            <pc:sldMk cId="157226086" sldId="308"/>
            <ac:spMk id="23" creationId="{416A0E3C-60E6-4F39-BC55-5F7C224E1F7C}"/>
          </ac:spMkLst>
        </pc:spChg>
        <pc:spChg chg="add del">
          <ac:chgData name="Katie Waters" userId="704212385154027a" providerId="LiveId" clId="{8A6E8BB0-4548-45D7-BB81-041849E178D5}" dt="2023-03-11T14:07:04.672" v="7758" actId="26606"/>
          <ac:spMkLst>
            <pc:docMk/>
            <pc:sldMk cId="157226086" sldId="308"/>
            <ac:spMk id="24" creationId="{416A0E3C-60E6-4F39-BC55-5F7C224E1F7C}"/>
          </ac:spMkLst>
        </pc:spChg>
        <pc:spChg chg="add">
          <ac:chgData name="Katie Waters" userId="704212385154027a" providerId="LiveId" clId="{8A6E8BB0-4548-45D7-BB81-041849E178D5}" dt="2023-03-11T14:07:04.683" v="7759" actId="26606"/>
          <ac:spMkLst>
            <pc:docMk/>
            <pc:sldMk cId="157226086" sldId="308"/>
            <ac:spMk id="27" creationId="{F5FE1B2C-7BC1-4AE2-9A50-2A4A70A9D6A1}"/>
          </ac:spMkLst>
        </pc:spChg>
        <pc:spChg chg="add del">
          <ac:chgData name="Katie Waters" userId="704212385154027a" providerId="LiveId" clId="{8A6E8BB0-4548-45D7-BB81-041849E178D5}" dt="2023-03-11T14:07:04.672" v="7758" actId="26606"/>
          <ac:spMkLst>
            <pc:docMk/>
            <pc:sldMk cId="157226086" sldId="308"/>
            <ac:spMk id="28" creationId="{67B74F2B-9534-4540-96B0-5C8E958B940F}"/>
          </ac:spMkLst>
        </pc:spChg>
        <pc:spChg chg="add">
          <ac:chgData name="Katie Waters" userId="704212385154027a" providerId="LiveId" clId="{8A6E8BB0-4548-45D7-BB81-041849E178D5}" dt="2023-03-11T14:07:04.683" v="7759" actId="26606"/>
          <ac:spMkLst>
            <pc:docMk/>
            <pc:sldMk cId="157226086" sldId="308"/>
            <ac:spMk id="29" creationId="{97E8244A-2C81-4C0E-A929-3EC8EFF35564}"/>
          </ac:spMkLst>
        </pc:spChg>
        <pc:picChg chg="add del">
          <ac:chgData name="Katie Waters" userId="704212385154027a" providerId="LiveId" clId="{8A6E8BB0-4548-45D7-BB81-041849E178D5}" dt="2023-03-11T14:07:04.672" v="7758" actId="26606"/>
          <ac:picMkLst>
            <pc:docMk/>
            <pc:sldMk cId="157226086" sldId="308"/>
            <ac:picMk id="20" creationId="{1A10D9EB-B232-2DEE-37D1-65B2E50EC5EA}"/>
          </ac:picMkLst>
        </pc:picChg>
        <pc:cxnChg chg="add del">
          <ac:chgData name="Katie Waters" userId="704212385154027a" providerId="LiveId" clId="{8A6E8BB0-4548-45D7-BB81-041849E178D5}" dt="2023-03-11T14:07:04.683" v="7759" actId="26606"/>
          <ac:cxnSpMkLst>
            <pc:docMk/>
            <pc:sldMk cId="157226086" sldId="308"/>
            <ac:cxnSpMk id="12" creationId="{C5025DAC-8B93-4160-B017-3A274A5828C0}"/>
          </ac:cxnSpMkLst>
        </pc:cxnChg>
        <pc:cxnChg chg="add del">
          <ac:chgData name="Katie Waters" userId="704212385154027a" providerId="LiveId" clId="{8A6E8BB0-4548-45D7-BB81-041849E178D5}" dt="2023-03-11T14:07:04.683" v="7759" actId="26606"/>
          <ac:cxnSpMkLst>
            <pc:docMk/>
            <pc:sldMk cId="157226086" sldId="308"/>
            <ac:cxnSpMk id="18" creationId="{02CC3441-26B3-4381-B3DF-8AE3C288BC0D}"/>
          </ac:cxnSpMkLst>
        </pc:cxnChg>
        <pc:cxnChg chg="add">
          <ac:chgData name="Katie Waters" userId="704212385154027a" providerId="LiveId" clId="{8A6E8BB0-4548-45D7-BB81-041849E178D5}" dt="2023-03-11T14:07:04.683" v="7759" actId="26606"/>
          <ac:cxnSpMkLst>
            <pc:docMk/>
            <pc:sldMk cId="157226086" sldId="308"/>
            <ac:cxnSpMk id="25" creationId="{C5025DAC-8B93-4160-B017-3A274A5828C0}"/>
          </ac:cxnSpMkLst>
        </pc:cxnChg>
        <pc:cxnChg chg="add del">
          <ac:chgData name="Katie Waters" userId="704212385154027a" providerId="LiveId" clId="{8A6E8BB0-4548-45D7-BB81-041849E178D5}" dt="2023-03-11T14:07:04.672" v="7758" actId="26606"/>
          <ac:cxnSpMkLst>
            <pc:docMk/>
            <pc:sldMk cId="157226086" sldId="308"/>
            <ac:cxnSpMk id="26" creationId="{C5025DAC-8B93-4160-B017-3A274A5828C0}"/>
          </ac:cxnSpMkLst>
        </pc:cxnChg>
        <pc:cxnChg chg="add del">
          <ac:chgData name="Katie Waters" userId="704212385154027a" providerId="LiveId" clId="{8A6E8BB0-4548-45D7-BB81-041849E178D5}" dt="2023-03-11T14:07:04.672" v="7758" actId="26606"/>
          <ac:cxnSpMkLst>
            <pc:docMk/>
            <pc:sldMk cId="157226086" sldId="308"/>
            <ac:cxnSpMk id="30" creationId="{33BECB2B-2CFA-412C-880F-C4B60974936F}"/>
          </ac:cxnSpMkLst>
        </pc:cxnChg>
        <pc:cxnChg chg="add">
          <ac:chgData name="Katie Waters" userId="704212385154027a" providerId="LiveId" clId="{8A6E8BB0-4548-45D7-BB81-041849E178D5}" dt="2023-03-11T14:07:04.683" v="7759" actId="26606"/>
          <ac:cxnSpMkLst>
            <pc:docMk/>
            <pc:sldMk cId="157226086" sldId="308"/>
            <ac:cxnSpMk id="31" creationId="{02CC3441-26B3-4381-B3DF-8AE3C288BC0D}"/>
          </ac:cxnSpMkLst>
        </pc:cxnChg>
      </pc:sldChg>
      <pc:sldChg chg="addSp delSp modSp new mod setBg">
        <pc:chgData name="Katie Waters" userId="704212385154027a" providerId="LiveId" clId="{8A6E8BB0-4548-45D7-BB81-041849E178D5}" dt="2023-03-12T13:52:12.695" v="12524" actId="27636"/>
        <pc:sldMkLst>
          <pc:docMk/>
          <pc:sldMk cId="247454171" sldId="309"/>
        </pc:sldMkLst>
        <pc:spChg chg="mod">
          <ac:chgData name="Katie Waters" userId="704212385154027a" providerId="LiveId" clId="{8A6E8BB0-4548-45D7-BB81-041849E178D5}" dt="2023-03-11T14:06:23.512" v="7751" actId="26606"/>
          <ac:spMkLst>
            <pc:docMk/>
            <pc:sldMk cId="247454171" sldId="309"/>
            <ac:spMk id="2" creationId="{DA67C5A9-04FD-72C5-2929-DFDD9CE26B23}"/>
          </ac:spMkLst>
        </pc:spChg>
        <pc:spChg chg="add del mod">
          <ac:chgData name="Katie Waters" userId="704212385154027a" providerId="LiveId" clId="{8A6E8BB0-4548-45D7-BB81-041849E178D5}" dt="2023-03-11T14:03:21.736" v="7740"/>
          <ac:spMkLst>
            <pc:docMk/>
            <pc:sldMk cId="247454171" sldId="309"/>
            <ac:spMk id="3" creationId="{45D8DCA7-C18E-888E-C7BA-BE2E698C9FA9}"/>
          </ac:spMkLst>
        </pc:spChg>
        <pc:spChg chg="add mod">
          <ac:chgData name="Katie Waters" userId="704212385154027a" providerId="LiveId" clId="{8A6E8BB0-4548-45D7-BB81-041849E178D5}" dt="2023-03-12T13:52:12.695" v="12524" actId="27636"/>
          <ac:spMkLst>
            <pc:docMk/>
            <pc:sldMk cId="247454171" sldId="309"/>
            <ac:spMk id="4" creationId="{1DC08004-B522-11A0-A51B-336960832CF5}"/>
          </ac:spMkLst>
        </pc:spChg>
        <pc:spChg chg="add">
          <ac:chgData name="Katie Waters" userId="704212385154027a" providerId="LiveId" clId="{8A6E8BB0-4548-45D7-BB81-041849E178D5}" dt="2023-03-11T14:06:23.512" v="7751" actId="26606"/>
          <ac:spMkLst>
            <pc:docMk/>
            <pc:sldMk cId="247454171" sldId="309"/>
            <ac:spMk id="9" creationId="{416A0E3C-60E6-4F39-BC55-5F7C224E1F7C}"/>
          </ac:spMkLst>
        </pc:spChg>
        <pc:spChg chg="add del">
          <ac:chgData name="Katie Waters" userId="704212385154027a" providerId="LiveId" clId="{8A6E8BB0-4548-45D7-BB81-041849E178D5}" dt="2023-03-11T14:06:23.489" v="7750" actId="26606"/>
          <ac:spMkLst>
            <pc:docMk/>
            <pc:sldMk cId="247454171" sldId="309"/>
            <ac:spMk id="10" creationId="{416A0E3C-60E6-4F39-BC55-5F7C224E1F7C}"/>
          </ac:spMkLst>
        </pc:spChg>
        <pc:spChg chg="add">
          <ac:chgData name="Katie Waters" userId="704212385154027a" providerId="LiveId" clId="{8A6E8BB0-4548-45D7-BB81-041849E178D5}" dt="2023-03-11T14:06:23.512" v="7751" actId="26606"/>
          <ac:spMkLst>
            <pc:docMk/>
            <pc:sldMk cId="247454171" sldId="309"/>
            <ac:spMk id="13" creationId="{F5FE1B2C-7BC1-4AE2-9A50-2A4A70A9D6A1}"/>
          </ac:spMkLst>
        </pc:spChg>
        <pc:spChg chg="add del">
          <ac:chgData name="Katie Waters" userId="704212385154027a" providerId="LiveId" clId="{8A6E8BB0-4548-45D7-BB81-041849E178D5}" dt="2023-03-11T14:06:23.489" v="7750" actId="26606"/>
          <ac:spMkLst>
            <pc:docMk/>
            <pc:sldMk cId="247454171" sldId="309"/>
            <ac:spMk id="14" creationId="{67B74F2B-9534-4540-96B0-5C8E958B940F}"/>
          </ac:spMkLst>
        </pc:spChg>
        <pc:spChg chg="add">
          <ac:chgData name="Katie Waters" userId="704212385154027a" providerId="LiveId" clId="{8A6E8BB0-4548-45D7-BB81-041849E178D5}" dt="2023-03-11T14:06:23.512" v="7751" actId="26606"/>
          <ac:spMkLst>
            <pc:docMk/>
            <pc:sldMk cId="247454171" sldId="309"/>
            <ac:spMk id="15" creationId="{97E8244A-2C81-4C0E-A929-3EC8EFF35564}"/>
          </ac:spMkLst>
        </pc:spChg>
        <pc:picChg chg="add del">
          <ac:chgData name="Katie Waters" userId="704212385154027a" providerId="LiveId" clId="{8A6E8BB0-4548-45D7-BB81-041849E178D5}" dt="2023-03-11T14:06:23.489" v="7750" actId="26606"/>
          <ac:picMkLst>
            <pc:docMk/>
            <pc:sldMk cId="247454171" sldId="309"/>
            <ac:picMk id="6" creationId="{1019CE41-43FF-33C7-7555-79C898CA8A49}"/>
          </ac:picMkLst>
        </pc:picChg>
        <pc:cxnChg chg="add">
          <ac:chgData name="Katie Waters" userId="704212385154027a" providerId="LiveId" clId="{8A6E8BB0-4548-45D7-BB81-041849E178D5}" dt="2023-03-11T14:06:23.512" v="7751" actId="26606"/>
          <ac:cxnSpMkLst>
            <pc:docMk/>
            <pc:sldMk cId="247454171" sldId="309"/>
            <ac:cxnSpMk id="11" creationId="{C5025DAC-8B93-4160-B017-3A274A5828C0}"/>
          </ac:cxnSpMkLst>
        </pc:cxnChg>
        <pc:cxnChg chg="add del">
          <ac:chgData name="Katie Waters" userId="704212385154027a" providerId="LiveId" clId="{8A6E8BB0-4548-45D7-BB81-041849E178D5}" dt="2023-03-11T14:06:23.489" v="7750" actId="26606"/>
          <ac:cxnSpMkLst>
            <pc:docMk/>
            <pc:sldMk cId="247454171" sldId="309"/>
            <ac:cxnSpMk id="12" creationId="{C5025DAC-8B93-4160-B017-3A274A5828C0}"/>
          </ac:cxnSpMkLst>
        </pc:cxnChg>
        <pc:cxnChg chg="add del">
          <ac:chgData name="Katie Waters" userId="704212385154027a" providerId="LiveId" clId="{8A6E8BB0-4548-45D7-BB81-041849E178D5}" dt="2023-03-11T14:06:23.489" v="7750" actId="26606"/>
          <ac:cxnSpMkLst>
            <pc:docMk/>
            <pc:sldMk cId="247454171" sldId="309"/>
            <ac:cxnSpMk id="16" creationId="{33BECB2B-2CFA-412C-880F-C4B60974936F}"/>
          </ac:cxnSpMkLst>
        </pc:cxnChg>
        <pc:cxnChg chg="add">
          <ac:chgData name="Katie Waters" userId="704212385154027a" providerId="LiveId" clId="{8A6E8BB0-4548-45D7-BB81-041849E178D5}" dt="2023-03-11T14:06:23.512" v="7751" actId="26606"/>
          <ac:cxnSpMkLst>
            <pc:docMk/>
            <pc:sldMk cId="247454171" sldId="309"/>
            <ac:cxnSpMk id="17" creationId="{02CC3441-26B3-4381-B3DF-8AE3C288BC0D}"/>
          </ac:cxnSpMkLst>
        </pc:cxnChg>
      </pc:sldChg>
      <pc:sldChg chg="addSp delSp modSp new mod setBg">
        <pc:chgData name="Katie Waters" userId="704212385154027a" providerId="LiveId" clId="{8A6E8BB0-4548-45D7-BB81-041849E178D5}" dt="2023-03-12T13:26:07.813" v="12328" actId="20577"/>
        <pc:sldMkLst>
          <pc:docMk/>
          <pc:sldMk cId="581793206" sldId="310"/>
        </pc:sldMkLst>
        <pc:spChg chg="mod">
          <ac:chgData name="Katie Waters" userId="704212385154027a" providerId="LiveId" clId="{8A6E8BB0-4548-45D7-BB81-041849E178D5}" dt="2023-03-12T11:58:16.427" v="11020" actId="27636"/>
          <ac:spMkLst>
            <pc:docMk/>
            <pc:sldMk cId="581793206" sldId="310"/>
            <ac:spMk id="2" creationId="{0A8ACA15-24ED-9B54-21EA-BF310ADA69B9}"/>
          </ac:spMkLst>
        </pc:spChg>
        <pc:spChg chg="del">
          <ac:chgData name="Katie Waters" userId="704212385154027a" providerId="LiveId" clId="{8A6E8BB0-4548-45D7-BB81-041849E178D5}" dt="2023-03-12T11:57:49.478" v="11017" actId="26606"/>
          <ac:spMkLst>
            <pc:docMk/>
            <pc:sldMk cId="581793206" sldId="310"/>
            <ac:spMk id="3" creationId="{E02E5063-8CB3-7C9A-0E64-7517EE4EB4DA}"/>
          </ac:spMkLst>
        </pc:spChg>
        <pc:spChg chg="add del mod">
          <ac:chgData name="Katie Waters" userId="704212385154027a" providerId="LiveId" clId="{8A6E8BB0-4548-45D7-BB81-041849E178D5}" dt="2023-03-12T12:00:18.280" v="11026"/>
          <ac:spMkLst>
            <pc:docMk/>
            <pc:sldMk cId="581793206" sldId="310"/>
            <ac:spMk id="4" creationId="{66DEE070-CB0C-2EC6-53E5-789869956CF7}"/>
          </ac:spMkLst>
        </pc:spChg>
        <pc:spChg chg="add mod">
          <ac:chgData name="Katie Waters" userId="704212385154027a" providerId="LiveId" clId="{8A6E8BB0-4548-45D7-BB81-041849E178D5}" dt="2023-03-12T13:26:07.813" v="12328" actId="20577"/>
          <ac:spMkLst>
            <pc:docMk/>
            <pc:sldMk cId="581793206" sldId="310"/>
            <ac:spMk id="6" creationId="{444A626D-F022-E03C-B6A9-639C52FA1D16}"/>
          </ac:spMkLst>
        </pc:spChg>
        <pc:spChg chg="add">
          <ac:chgData name="Katie Waters" userId="704212385154027a" providerId="LiveId" clId="{8A6E8BB0-4548-45D7-BB81-041849E178D5}" dt="2023-03-12T11:57:49.478" v="11017" actId="26606"/>
          <ac:spMkLst>
            <pc:docMk/>
            <pc:sldMk cId="581793206" sldId="310"/>
            <ac:spMk id="9" creationId="{39E3965E-AC41-4711-9D10-E25ABB132D86}"/>
          </ac:spMkLst>
        </pc:spChg>
        <pc:spChg chg="add">
          <ac:chgData name="Katie Waters" userId="704212385154027a" providerId="LiveId" clId="{8A6E8BB0-4548-45D7-BB81-041849E178D5}" dt="2023-03-12T11:57:49.478" v="11017" actId="26606"/>
          <ac:spMkLst>
            <pc:docMk/>
            <pc:sldMk cId="581793206" sldId="310"/>
            <ac:spMk id="13" creationId="{A9286AD2-18A9-4868-A4E3-7A2097A20810}"/>
          </ac:spMkLst>
        </pc:spChg>
        <pc:picChg chg="add">
          <ac:chgData name="Katie Waters" userId="704212385154027a" providerId="LiveId" clId="{8A6E8BB0-4548-45D7-BB81-041849E178D5}" dt="2023-03-12T11:57:49.478" v="11017" actId="26606"/>
          <ac:picMkLst>
            <pc:docMk/>
            <pc:sldMk cId="581793206" sldId="310"/>
            <ac:picMk id="5" creationId="{FB0CF860-682A-3D7E-FC78-A88F6EBFEA6C}"/>
          </ac:picMkLst>
        </pc:picChg>
        <pc:cxnChg chg="add">
          <ac:chgData name="Katie Waters" userId="704212385154027a" providerId="LiveId" clId="{8A6E8BB0-4548-45D7-BB81-041849E178D5}" dt="2023-03-12T11:57:49.478" v="11017" actId="26606"/>
          <ac:cxnSpMkLst>
            <pc:docMk/>
            <pc:sldMk cId="581793206" sldId="310"/>
            <ac:cxnSpMk id="11" creationId="{1F5DC8C3-BA5F-4EED-BB9A-A14272BD82A1}"/>
          </ac:cxnSpMkLst>
        </pc:cxnChg>
        <pc:cxnChg chg="add">
          <ac:chgData name="Katie Waters" userId="704212385154027a" providerId="LiveId" clId="{8A6E8BB0-4548-45D7-BB81-041849E178D5}" dt="2023-03-12T11:57:49.478" v="11017" actId="26606"/>
          <ac:cxnSpMkLst>
            <pc:docMk/>
            <pc:sldMk cId="581793206" sldId="310"/>
            <ac:cxnSpMk id="15" creationId="{E7A7CD63-7EC3-44F3-95D0-595C4019FF24}"/>
          </ac:cxnSpMkLst>
        </pc:cxnChg>
      </pc:sldChg>
      <pc:sldChg chg="addSp delSp modSp new mod setBg modClrScheme setClrOvrMap chgLayout">
        <pc:chgData name="Katie Waters" userId="704212385154027a" providerId="LiveId" clId="{8A6E8BB0-4548-45D7-BB81-041849E178D5}" dt="2023-03-12T13:50:04.007" v="12499" actId="27636"/>
        <pc:sldMkLst>
          <pc:docMk/>
          <pc:sldMk cId="1321890990" sldId="311"/>
        </pc:sldMkLst>
        <pc:spChg chg="del">
          <ac:chgData name="Katie Waters" userId="704212385154027a" providerId="LiveId" clId="{8A6E8BB0-4548-45D7-BB81-041849E178D5}" dt="2023-03-12T12:59:48.873" v="11836" actId="700"/>
          <ac:spMkLst>
            <pc:docMk/>
            <pc:sldMk cId="1321890990" sldId="311"/>
            <ac:spMk id="2" creationId="{D3E3C31F-B84B-D57D-749E-FFEDB3ACDD33}"/>
          </ac:spMkLst>
        </pc:spChg>
        <pc:spChg chg="del">
          <ac:chgData name="Katie Waters" userId="704212385154027a" providerId="LiveId" clId="{8A6E8BB0-4548-45D7-BB81-041849E178D5}" dt="2023-03-12T12:59:48.873" v="11836" actId="700"/>
          <ac:spMkLst>
            <pc:docMk/>
            <pc:sldMk cId="1321890990" sldId="311"/>
            <ac:spMk id="3" creationId="{4D87F26B-A782-824D-7A7F-87E31F3A31F1}"/>
          </ac:spMkLst>
        </pc:spChg>
        <pc:spChg chg="add mod ord">
          <ac:chgData name="Katie Waters" userId="704212385154027a" providerId="LiveId" clId="{8A6E8BB0-4548-45D7-BB81-041849E178D5}" dt="2023-03-12T13:50:04.007" v="12499" actId="27636"/>
          <ac:spMkLst>
            <pc:docMk/>
            <pc:sldMk cId="1321890990" sldId="311"/>
            <ac:spMk id="4" creationId="{889C288E-E68B-7610-3B02-B4D04EA888A1}"/>
          </ac:spMkLst>
        </pc:spChg>
        <pc:spChg chg="add mod">
          <ac:chgData name="Katie Waters" userId="704212385154027a" providerId="LiveId" clId="{8A6E8BB0-4548-45D7-BB81-041849E178D5}" dt="2023-03-12T13:14:39.234" v="12274" actId="26606"/>
          <ac:spMkLst>
            <pc:docMk/>
            <pc:sldMk cId="1321890990" sldId="311"/>
            <ac:spMk id="5" creationId="{1660EB38-5692-0AC7-D4CD-46C87C81DEE5}"/>
          </ac:spMkLst>
        </pc:spChg>
        <pc:spChg chg="add">
          <ac:chgData name="Katie Waters" userId="704212385154027a" providerId="LiveId" clId="{8A6E8BB0-4548-45D7-BB81-041849E178D5}" dt="2023-03-12T13:14:39.234" v="12274" actId="26606"/>
          <ac:spMkLst>
            <pc:docMk/>
            <pc:sldMk cId="1321890990" sldId="311"/>
            <ac:spMk id="12" creationId="{416A0E3C-60E6-4F39-BC55-5F7C224E1F7C}"/>
          </ac:spMkLst>
        </pc:spChg>
        <pc:spChg chg="add">
          <ac:chgData name="Katie Waters" userId="704212385154027a" providerId="LiveId" clId="{8A6E8BB0-4548-45D7-BB81-041849E178D5}" dt="2023-03-12T13:14:39.234" v="12274" actId="26606"/>
          <ac:spMkLst>
            <pc:docMk/>
            <pc:sldMk cId="1321890990" sldId="311"/>
            <ac:spMk id="16" creationId="{E844E128-FF69-4E9F-8327-6B504B3C5AE1}"/>
          </ac:spMkLst>
        </pc:spChg>
        <pc:picChg chg="add mod">
          <ac:chgData name="Katie Waters" userId="704212385154027a" providerId="LiveId" clId="{8A6E8BB0-4548-45D7-BB81-041849E178D5}" dt="2023-03-12T13:14:39.234" v="12274" actId="26606"/>
          <ac:picMkLst>
            <pc:docMk/>
            <pc:sldMk cId="1321890990" sldId="311"/>
            <ac:picMk id="7" creationId="{68F01E8A-08FC-A409-865B-E19A4FDC696A}"/>
          </ac:picMkLst>
        </pc:picChg>
        <pc:cxnChg chg="add">
          <ac:chgData name="Katie Waters" userId="704212385154027a" providerId="LiveId" clId="{8A6E8BB0-4548-45D7-BB81-041849E178D5}" dt="2023-03-12T13:14:39.234" v="12274" actId="26606"/>
          <ac:cxnSpMkLst>
            <pc:docMk/>
            <pc:sldMk cId="1321890990" sldId="311"/>
            <ac:cxnSpMk id="14" creationId="{C5025DAC-8B93-4160-B017-3A274A5828C0}"/>
          </ac:cxnSpMkLst>
        </pc:cxnChg>
        <pc:cxnChg chg="add">
          <ac:chgData name="Katie Waters" userId="704212385154027a" providerId="LiveId" clId="{8A6E8BB0-4548-45D7-BB81-041849E178D5}" dt="2023-03-12T13:14:39.234" v="12274" actId="26606"/>
          <ac:cxnSpMkLst>
            <pc:docMk/>
            <pc:sldMk cId="1321890990" sldId="311"/>
            <ac:cxnSpMk id="18" creationId="{055CEADF-09EA-423C-8C45-F94AF44D5AF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EFEB2E-415D-4AA4-B2E2-9B75503521F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73888DA-917F-4AFE-BB15-C4DC82B7A46F}">
      <dgm:prSet/>
      <dgm:spPr/>
      <dgm:t>
        <a:bodyPr/>
        <a:lstStyle/>
        <a:p>
          <a:r>
            <a:rPr lang="en-GB" b="1" u="sng" dirty="0"/>
            <a:t>Objectives of this critical review</a:t>
          </a:r>
          <a:endParaRPr lang="en-US" dirty="0"/>
        </a:p>
      </dgm:t>
    </dgm:pt>
    <dgm:pt modelId="{F0E9D3BF-8E65-4068-A9D1-7A5074A441B4}" type="parTrans" cxnId="{B1D96E39-E38D-4B1A-84DA-D9395AFF8E16}">
      <dgm:prSet/>
      <dgm:spPr/>
      <dgm:t>
        <a:bodyPr/>
        <a:lstStyle/>
        <a:p>
          <a:endParaRPr lang="en-US"/>
        </a:p>
      </dgm:t>
    </dgm:pt>
    <dgm:pt modelId="{442DA412-85AB-4241-B3DA-8C1B6211C118}" type="sibTrans" cxnId="{B1D96E39-E38D-4B1A-84DA-D9395AFF8E16}">
      <dgm:prSet/>
      <dgm:spPr/>
      <dgm:t>
        <a:bodyPr/>
        <a:lstStyle/>
        <a:p>
          <a:endParaRPr lang="en-US"/>
        </a:p>
      </dgm:t>
    </dgm:pt>
    <dgm:pt modelId="{4ABC9354-284C-4412-A732-4C065CD04A42}">
      <dgm:prSet/>
      <dgm:spPr/>
      <dgm:t>
        <a:bodyPr/>
        <a:lstStyle/>
        <a:p>
          <a:r>
            <a:rPr lang="en-GB" b="0" dirty="0"/>
            <a:t>To establish the purpose of the study and why the findings are important</a:t>
          </a:r>
          <a:endParaRPr lang="en-US" b="0" dirty="0"/>
        </a:p>
      </dgm:t>
    </dgm:pt>
    <dgm:pt modelId="{9ECC7858-F9A0-44AC-A9BC-AE19A8D3553C}" type="parTrans" cxnId="{09878B01-67B9-4F4D-B50A-BBFF020DFD94}">
      <dgm:prSet/>
      <dgm:spPr/>
      <dgm:t>
        <a:bodyPr/>
        <a:lstStyle/>
        <a:p>
          <a:endParaRPr lang="en-US"/>
        </a:p>
      </dgm:t>
    </dgm:pt>
    <dgm:pt modelId="{F1E0BE29-9DFB-4CE7-81A6-D53542444FD0}" type="sibTrans" cxnId="{09878B01-67B9-4F4D-B50A-BBFF020DFD94}">
      <dgm:prSet/>
      <dgm:spPr/>
      <dgm:t>
        <a:bodyPr/>
        <a:lstStyle/>
        <a:p>
          <a:endParaRPr lang="en-US"/>
        </a:p>
      </dgm:t>
    </dgm:pt>
    <dgm:pt modelId="{6B6BF9C7-343A-4D59-AD81-D6836AD7CE53}">
      <dgm:prSet/>
      <dgm:spPr/>
      <dgm:t>
        <a:bodyPr/>
        <a:lstStyle/>
        <a:p>
          <a:r>
            <a:rPr lang="en-GB" b="0" dirty="0"/>
            <a:t>To explore the methods used within the research, were they appropriate?</a:t>
          </a:r>
          <a:endParaRPr lang="en-US" b="0" dirty="0"/>
        </a:p>
      </dgm:t>
    </dgm:pt>
    <dgm:pt modelId="{AD3BBBE6-4DCB-4822-81F6-E9F652E84977}" type="parTrans" cxnId="{E6D3C07D-145F-49FB-A6F5-1670DF156CBB}">
      <dgm:prSet/>
      <dgm:spPr/>
      <dgm:t>
        <a:bodyPr/>
        <a:lstStyle/>
        <a:p>
          <a:endParaRPr lang="en-US"/>
        </a:p>
      </dgm:t>
    </dgm:pt>
    <dgm:pt modelId="{EA7171A6-9AB7-4F82-ADB3-28B58B7573C0}" type="sibTrans" cxnId="{E6D3C07D-145F-49FB-A6F5-1670DF156CBB}">
      <dgm:prSet/>
      <dgm:spPr/>
      <dgm:t>
        <a:bodyPr/>
        <a:lstStyle/>
        <a:p>
          <a:endParaRPr lang="en-US"/>
        </a:p>
      </dgm:t>
    </dgm:pt>
    <dgm:pt modelId="{79213B88-DED1-4997-A59B-A10E44A61C2F}">
      <dgm:prSet/>
      <dgm:spPr/>
      <dgm:t>
        <a:bodyPr/>
        <a:lstStyle/>
        <a:p>
          <a:r>
            <a:rPr lang="en-GB" b="0" dirty="0"/>
            <a:t>Does the present study present new findings and support previous research or provide alternative evidence?</a:t>
          </a:r>
          <a:endParaRPr lang="en-US" b="0" dirty="0"/>
        </a:p>
      </dgm:t>
    </dgm:pt>
    <dgm:pt modelId="{D2147240-A96F-42BE-AD33-27910D2E647F}" type="parTrans" cxnId="{1E3B4CD2-0D74-4FE8-BA9B-33DC3FCA6583}">
      <dgm:prSet/>
      <dgm:spPr/>
      <dgm:t>
        <a:bodyPr/>
        <a:lstStyle/>
        <a:p>
          <a:endParaRPr lang="en-US"/>
        </a:p>
      </dgm:t>
    </dgm:pt>
    <dgm:pt modelId="{E0332B5B-B0F7-4585-ACA4-0DFDCBF6BF04}" type="sibTrans" cxnId="{1E3B4CD2-0D74-4FE8-BA9B-33DC3FCA6583}">
      <dgm:prSet/>
      <dgm:spPr/>
      <dgm:t>
        <a:bodyPr/>
        <a:lstStyle/>
        <a:p>
          <a:endParaRPr lang="en-US"/>
        </a:p>
      </dgm:t>
    </dgm:pt>
    <dgm:pt modelId="{3B25A60B-D066-49A3-9323-B92F39B4E418}">
      <dgm:prSet/>
      <dgm:spPr/>
      <dgm:t>
        <a:bodyPr/>
        <a:lstStyle/>
        <a:p>
          <a:r>
            <a:rPr lang="en-GB" b="0" dirty="0"/>
            <a:t>Implications and limitations of the study</a:t>
          </a:r>
          <a:endParaRPr lang="en-US" b="0" dirty="0"/>
        </a:p>
      </dgm:t>
    </dgm:pt>
    <dgm:pt modelId="{78784973-34D8-4656-B70F-2AC027173BB1}" type="parTrans" cxnId="{E466FA64-E52A-4FBC-A03A-2DD8A45CD709}">
      <dgm:prSet/>
      <dgm:spPr/>
      <dgm:t>
        <a:bodyPr/>
        <a:lstStyle/>
        <a:p>
          <a:endParaRPr lang="en-US"/>
        </a:p>
      </dgm:t>
    </dgm:pt>
    <dgm:pt modelId="{3C6AF984-11EC-40F8-A8CA-08DB66C5B7AF}" type="sibTrans" cxnId="{E466FA64-E52A-4FBC-A03A-2DD8A45CD709}">
      <dgm:prSet/>
      <dgm:spPr/>
      <dgm:t>
        <a:bodyPr/>
        <a:lstStyle/>
        <a:p>
          <a:endParaRPr lang="en-US"/>
        </a:p>
      </dgm:t>
    </dgm:pt>
    <dgm:pt modelId="{A1150058-935F-43F9-856C-9791BEDC951B}">
      <dgm:prSet/>
      <dgm:spPr/>
      <dgm:t>
        <a:bodyPr/>
        <a:lstStyle/>
        <a:p>
          <a:r>
            <a:rPr lang="en-GB" b="0" dirty="0"/>
            <a:t>Future research</a:t>
          </a:r>
          <a:endParaRPr lang="en-US" b="0" dirty="0"/>
        </a:p>
      </dgm:t>
    </dgm:pt>
    <dgm:pt modelId="{BDF0A5EE-603E-4546-8E56-D023B42287E6}" type="parTrans" cxnId="{7C1F0FBB-A3DA-45ED-B149-1BFA874DD7E3}">
      <dgm:prSet/>
      <dgm:spPr/>
      <dgm:t>
        <a:bodyPr/>
        <a:lstStyle/>
        <a:p>
          <a:endParaRPr lang="en-US"/>
        </a:p>
      </dgm:t>
    </dgm:pt>
    <dgm:pt modelId="{B1CE0FDE-764C-47F1-88AA-BD6C733CC25B}" type="sibTrans" cxnId="{7C1F0FBB-A3DA-45ED-B149-1BFA874DD7E3}">
      <dgm:prSet/>
      <dgm:spPr/>
      <dgm:t>
        <a:bodyPr/>
        <a:lstStyle/>
        <a:p>
          <a:endParaRPr lang="en-US"/>
        </a:p>
      </dgm:t>
    </dgm:pt>
    <dgm:pt modelId="{FC184A64-53ED-48DD-92DD-E082D76F6329}">
      <dgm:prSet/>
      <dgm:spPr/>
      <dgm:t>
        <a:bodyPr/>
        <a:lstStyle/>
        <a:p>
          <a:r>
            <a:rPr lang="en-US" dirty="0"/>
            <a:t>To give a brief outline of schizophrenia</a:t>
          </a:r>
        </a:p>
      </dgm:t>
    </dgm:pt>
    <dgm:pt modelId="{B2938323-ED27-4B35-AE7F-9548A4BF34AA}" type="parTrans" cxnId="{BBB54D01-AA14-4039-B914-2C9EDF6D97C6}">
      <dgm:prSet/>
      <dgm:spPr/>
      <dgm:t>
        <a:bodyPr/>
        <a:lstStyle/>
        <a:p>
          <a:endParaRPr lang="en-GB"/>
        </a:p>
      </dgm:t>
    </dgm:pt>
    <dgm:pt modelId="{EEADB42C-51AC-4F5B-AE48-A036F545F4F3}" type="sibTrans" cxnId="{BBB54D01-AA14-4039-B914-2C9EDF6D97C6}">
      <dgm:prSet/>
      <dgm:spPr/>
      <dgm:t>
        <a:bodyPr/>
        <a:lstStyle/>
        <a:p>
          <a:endParaRPr lang="en-GB"/>
        </a:p>
      </dgm:t>
    </dgm:pt>
    <dgm:pt modelId="{2732F29F-6F32-4941-AA7B-333D74934255}" type="pres">
      <dgm:prSet presAssocID="{43EFEB2E-415D-4AA4-B2E2-9B75503521F6}" presName="vert0" presStyleCnt="0">
        <dgm:presLayoutVars>
          <dgm:dir/>
          <dgm:animOne val="branch"/>
          <dgm:animLvl val="lvl"/>
        </dgm:presLayoutVars>
      </dgm:prSet>
      <dgm:spPr/>
    </dgm:pt>
    <dgm:pt modelId="{34EBE52A-00C3-44C2-9DEF-0C4C6998DBC7}" type="pres">
      <dgm:prSet presAssocID="{873888DA-917F-4AFE-BB15-C4DC82B7A46F}" presName="thickLine" presStyleLbl="alignNode1" presStyleIdx="0" presStyleCnt="7"/>
      <dgm:spPr/>
    </dgm:pt>
    <dgm:pt modelId="{DBFFF618-4CE5-452F-9A3F-E09779BC8857}" type="pres">
      <dgm:prSet presAssocID="{873888DA-917F-4AFE-BB15-C4DC82B7A46F}" presName="horz1" presStyleCnt="0"/>
      <dgm:spPr/>
    </dgm:pt>
    <dgm:pt modelId="{3CC4A82A-2CEE-403B-B604-34375085DCE6}" type="pres">
      <dgm:prSet presAssocID="{873888DA-917F-4AFE-BB15-C4DC82B7A46F}" presName="tx1" presStyleLbl="revTx" presStyleIdx="0" presStyleCnt="7"/>
      <dgm:spPr/>
    </dgm:pt>
    <dgm:pt modelId="{DB2E33AF-A913-4B87-B800-17920A87FCC4}" type="pres">
      <dgm:prSet presAssocID="{873888DA-917F-4AFE-BB15-C4DC82B7A46F}" presName="vert1" presStyleCnt="0"/>
      <dgm:spPr/>
    </dgm:pt>
    <dgm:pt modelId="{E9E8E853-1881-448D-9CC0-63DBF4156365}" type="pres">
      <dgm:prSet presAssocID="{FC184A64-53ED-48DD-92DD-E082D76F6329}" presName="thickLine" presStyleLbl="alignNode1" presStyleIdx="1" presStyleCnt="7"/>
      <dgm:spPr/>
    </dgm:pt>
    <dgm:pt modelId="{ADEE1A61-9BB8-4311-9C4F-DD1F509F97C7}" type="pres">
      <dgm:prSet presAssocID="{FC184A64-53ED-48DD-92DD-E082D76F6329}" presName="horz1" presStyleCnt="0"/>
      <dgm:spPr/>
    </dgm:pt>
    <dgm:pt modelId="{114A63E5-CCED-4605-9385-24246E80EA86}" type="pres">
      <dgm:prSet presAssocID="{FC184A64-53ED-48DD-92DD-E082D76F6329}" presName="tx1" presStyleLbl="revTx" presStyleIdx="1" presStyleCnt="7"/>
      <dgm:spPr/>
    </dgm:pt>
    <dgm:pt modelId="{D3F1B6D6-FB3F-4211-BE82-7E01011955A7}" type="pres">
      <dgm:prSet presAssocID="{FC184A64-53ED-48DD-92DD-E082D76F6329}" presName="vert1" presStyleCnt="0"/>
      <dgm:spPr/>
    </dgm:pt>
    <dgm:pt modelId="{0861EC85-BB9A-4956-8590-C3A879392457}" type="pres">
      <dgm:prSet presAssocID="{4ABC9354-284C-4412-A732-4C065CD04A42}" presName="thickLine" presStyleLbl="alignNode1" presStyleIdx="2" presStyleCnt="7"/>
      <dgm:spPr/>
    </dgm:pt>
    <dgm:pt modelId="{C2F971C7-C94F-41D4-9886-601983844681}" type="pres">
      <dgm:prSet presAssocID="{4ABC9354-284C-4412-A732-4C065CD04A42}" presName="horz1" presStyleCnt="0"/>
      <dgm:spPr/>
    </dgm:pt>
    <dgm:pt modelId="{4BC36E87-4C14-40B2-B441-6DEB292ADF61}" type="pres">
      <dgm:prSet presAssocID="{4ABC9354-284C-4412-A732-4C065CD04A42}" presName="tx1" presStyleLbl="revTx" presStyleIdx="2" presStyleCnt="7"/>
      <dgm:spPr/>
    </dgm:pt>
    <dgm:pt modelId="{DA548AD9-AEC3-48D5-BB1B-E02BD4B3EDCA}" type="pres">
      <dgm:prSet presAssocID="{4ABC9354-284C-4412-A732-4C065CD04A42}" presName="vert1" presStyleCnt="0"/>
      <dgm:spPr/>
    </dgm:pt>
    <dgm:pt modelId="{26400FA6-B292-4AFA-BC86-05D376847A90}" type="pres">
      <dgm:prSet presAssocID="{6B6BF9C7-343A-4D59-AD81-D6836AD7CE53}" presName="thickLine" presStyleLbl="alignNode1" presStyleIdx="3" presStyleCnt="7"/>
      <dgm:spPr/>
    </dgm:pt>
    <dgm:pt modelId="{BF53BF16-058D-498A-82B0-4CE04563C6D9}" type="pres">
      <dgm:prSet presAssocID="{6B6BF9C7-343A-4D59-AD81-D6836AD7CE53}" presName="horz1" presStyleCnt="0"/>
      <dgm:spPr/>
    </dgm:pt>
    <dgm:pt modelId="{0E2C596D-54E8-4C76-8851-7845124D6CCF}" type="pres">
      <dgm:prSet presAssocID="{6B6BF9C7-343A-4D59-AD81-D6836AD7CE53}" presName="tx1" presStyleLbl="revTx" presStyleIdx="3" presStyleCnt="7"/>
      <dgm:spPr/>
    </dgm:pt>
    <dgm:pt modelId="{04FABC5E-6907-4B7E-85C6-5E0BB58C9C52}" type="pres">
      <dgm:prSet presAssocID="{6B6BF9C7-343A-4D59-AD81-D6836AD7CE53}" presName="vert1" presStyleCnt="0"/>
      <dgm:spPr/>
    </dgm:pt>
    <dgm:pt modelId="{C5C87E79-197B-4192-AD0C-8F3DED15555B}" type="pres">
      <dgm:prSet presAssocID="{79213B88-DED1-4997-A59B-A10E44A61C2F}" presName="thickLine" presStyleLbl="alignNode1" presStyleIdx="4" presStyleCnt="7"/>
      <dgm:spPr/>
    </dgm:pt>
    <dgm:pt modelId="{5027A18E-8A40-4D01-9559-AE2F9710CFFE}" type="pres">
      <dgm:prSet presAssocID="{79213B88-DED1-4997-A59B-A10E44A61C2F}" presName="horz1" presStyleCnt="0"/>
      <dgm:spPr/>
    </dgm:pt>
    <dgm:pt modelId="{0CE399CE-731D-42C7-B6BE-33B4CF3E0041}" type="pres">
      <dgm:prSet presAssocID="{79213B88-DED1-4997-A59B-A10E44A61C2F}" presName="tx1" presStyleLbl="revTx" presStyleIdx="4" presStyleCnt="7"/>
      <dgm:spPr/>
    </dgm:pt>
    <dgm:pt modelId="{409EC800-2942-411E-B445-2826A2355608}" type="pres">
      <dgm:prSet presAssocID="{79213B88-DED1-4997-A59B-A10E44A61C2F}" presName="vert1" presStyleCnt="0"/>
      <dgm:spPr/>
    </dgm:pt>
    <dgm:pt modelId="{4BBA49A4-F6D3-41C5-A53B-8DC6526DA610}" type="pres">
      <dgm:prSet presAssocID="{3B25A60B-D066-49A3-9323-B92F39B4E418}" presName="thickLine" presStyleLbl="alignNode1" presStyleIdx="5" presStyleCnt="7"/>
      <dgm:spPr/>
    </dgm:pt>
    <dgm:pt modelId="{E06BEDC1-CAF3-416C-970D-208EDEDA2C56}" type="pres">
      <dgm:prSet presAssocID="{3B25A60B-D066-49A3-9323-B92F39B4E418}" presName="horz1" presStyleCnt="0"/>
      <dgm:spPr/>
    </dgm:pt>
    <dgm:pt modelId="{A485FD20-C701-41F7-A481-B9D76DC3C7FC}" type="pres">
      <dgm:prSet presAssocID="{3B25A60B-D066-49A3-9323-B92F39B4E418}" presName="tx1" presStyleLbl="revTx" presStyleIdx="5" presStyleCnt="7"/>
      <dgm:spPr/>
    </dgm:pt>
    <dgm:pt modelId="{7B168307-BE08-4C54-A817-8B94CC1E0D8B}" type="pres">
      <dgm:prSet presAssocID="{3B25A60B-D066-49A3-9323-B92F39B4E418}" presName="vert1" presStyleCnt="0"/>
      <dgm:spPr/>
    </dgm:pt>
    <dgm:pt modelId="{118EB73F-2F5E-4912-9640-CBF126016B85}" type="pres">
      <dgm:prSet presAssocID="{A1150058-935F-43F9-856C-9791BEDC951B}" presName="thickLine" presStyleLbl="alignNode1" presStyleIdx="6" presStyleCnt="7"/>
      <dgm:spPr/>
    </dgm:pt>
    <dgm:pt modelId="{ACAC99AD-1DC3-4204-AF27-E5AFDA930E9C}" type="pres">
      <dgm:prSet presAssocID="{A1150058-935F-43F9-856C-9791BEDC951B}" presName="horz1" presStyleCnt="0"/>
      <dgm:spPr/>
    </dgm:pt>
    <dgm:pt modelId="{10296910-35CD-425F-86CF-68DE8E5F7BE5}" type="pres">
      <dgm:prSet presAssocID="{A1150058-935F-43F9-856C-9791BEDC951B}" presName="tx1" presStyleLbl="revTx" presStyleIdx="6" presStyleCnt="7"/>
      <dgm:spPr/>
    </dgm:pt>
    <dgm:pt modelId="{FFC9FB5E-B36B-414A-B8D1-57DB08167EB7}" type="pres">
      <dgm:prSet presAssocID="{A1150058-935F-43F9-856C-9791BEDC951B}" presName="vert1" presStyleCnt="0"/>
      <dgm:spPr/>
    </dgm:pt>
  </dgm:ptLst>
  <dgm:cxnLst>
    <dgm:cxn modelId="{BBB54D01-AA14-4039-B914-2C9EDF6D97C6}" srcId="{43EFEB2E-415D-4AA4-B2E2-9B75503521F6}" destId="{FC184A64-53ED-48DD-92DD-E082D76F6329}" srcOrd="1" destOrd="0" parTransId="{B2938323-ED27-4B35-AE7F-9548A4BF34AA}" sibTransId="{EEADB42C-51AC-4F5B-AE48-A036F545F4F3}"/>
    <dgm:cxn modelId="{09878B01-67B9-4F4D-B50A-BBFF020DFD94}" srcId="{43EFEB2E-415D-4AA4-B2E2-9B75503521F6}" destId="{4ABC9354-284C-4412-A732-4C065CD04A42}" srcOrd="2" destOrd="0" parTransId="{9ECC7858-F9A0-44AC-A9BC-AE19A8D3553C}" sibTransId="{F1E0BE29-9DFB-4CE7-81A6-D53542444FD0}"/>
    <dgm:cxn modelId="{4BAAC40C-6F45-44DA-8B70-29CB1B481E17}" type="presOf" srcId="{873888DA-917F-4AFE-BB15-C4DC82B7A46F}" destId="{3CC4A82A-2CEE-403B-B604-34375085DCE6}" srcOrd="0" destOrd="0" presId="urn:microsoft.com/office/officeart/2008/layout/LinedList"/>
    <dgm:cxn modelId="{DC629915-5C6F-4D2C-AB9F-589C792A36DD}" type="presOf" srcId="{FC184A64-53ED-48DD-92DD-E082D76F6329}" destId="{114A63E5-CCED-4605-9385-24246E80EA86}" srcOrd="0" destOrd="0" presId="urn:microsoft.com/office/officeart/2008/layout/LinedList"/>
    <dgm:cxn modelId="{2AB7FB1A-8177-490A-9C7F-69F74B824D02}" type="presOf" srcId="{79213B88-DED1-4997-A59B-A10E44A61C2F}" destId="{0CE399CE-731D-42C7-B6BE-33B4CF3E0041}" srcOrd="0" destOrd="0" presId="urn:microsoft.com/office/officeart/2008/layout/LinedList"/>
    <dgm:cxn modelId="{B1D96E39-E38D-4B1A-84DA-D9395AFF8E16}" srcId="{43EFEB2E-415D-4AA4-B2E2-9B75503521F6}" destId="{873888DA-917F-4AFE-BB15-C4DC82B7A46F}" srcOrd="0" destOrd="0" parTransId="{F0E9D3BF-8E65-4068-A9D1-7A5074A441B4}" sibTransId="{442DA412-85AB-4241-B3DA-8C1B6211C118}"/>
    <dgm:cxn modelId="{E466FA64-E52A-4FBC-A03A-2DD8A45CD709}" srcId="{43EFEB2E-415D-4AA4-B2E2-9B75503521F6}" destId="{3B25A60B-D066-49A3-9323-B92F39B4E418}" srcOrd="5" destOrd="0" parTransId="{78784973-34D8-4656-B70F-2AC027173BB1}" sibTransId="{3C6AF984-11EC-40F8-A8CA-08DB66C5B7AF}"/>
    <dgm:cxn modelId="{BE597C4A-7794-4399-B45F-FFF551464632}" type="presOf" srcId="{A1150058-935F-43F9-856C-9791BEDC951B}" destId="{10296910-35CD-425F-86CF-68DE8E5F7BE5}" srcOrd="0" destOrd="0" presId="urn:microsoft.com/office/officeart/2008/layout/LinedList"/>
    <dgm:cxn modelId="{CCB01A52-29A5-4419-BBE4-EC370ACAED87}" type="presOf" srcId="{4ABC9354-284C-4412-A732-4C065CD04A42}" destId="{4BC36E87-4C14-40B2-B441-6DEB292ADF61}" srcOrd="0" destOrd="0" presId="urn:microsoft.com/office/officeart/2008/layout/LinedList"/>
    <dgm:cxn modelId="{E6D3C07D-145F-49FB-A6F5-1670DF156CBB}" srcId="{43EFEB2E-415D-4AA4-B2E2-9B75503521F6}" destId="{6B6BF9C7-343A-4D59-AD81-D6836AD7CE53}" srcOrd="3" destOrd="0" parTransId="{AD3BBBE6-4DCB-4822-81F6-E9F652E84977}" sibTransId="{EA7171A6-9AB7-4F82-ADB3-28B58B7573C0}"/>
    <dgm:cxn modelId="{C5418A9C-1B5E-4690-9993-79AE46DDFCF5}" type="presOf" srcId="{3B25A60B-D066-49A3-9323-B92F39B4E418}" destId="{A485FD20-C701-41F7-A481-B9D76DC3C7FC}" srcOrd="0" destOrd="0" presId="urn:microsoft.com/office/officeart/2008/layout/LinedList"/>
    <dgm:cxn modelId="{7C1F0FBB-A3DA-45ED-B149-1BFA874DD7E3}" srcId="{43EFEB2E-415D-4AA4-B2E2-9B75503521F6}" destId="{A1150058-935F-43F9-856C-9791BEDC951B}" srcOrd="6" destOrd="0" parTransId="{BDF0A5EE-603E-4546-8E56-D023B42287E6}" sibTransId="{B1CE0FDE-764C-47F1-88AA-BD6C733CC25B}"/>
    <dgm:cxn modelId="{D2A9D4BB-D95E-4E26-9BBD-9BD8A8C8B944}" type="presOf" srcId="{6B6BF9C7-343A-4D59-AD81-D6836AD7CE53}" destId="{0E2C596D-54E8-4C76-8851-7845124D6CCF}" srcOrd="0" destOrd="0" presId="urn:microsoft.com/office/officeart/2008/layout/LinedList"/>
    <dgm:cxn modelId="{198409CC-FB02-4432-B8D0-C98679366807}" type="presOf" srcId="{43EFEB2E-415D-4AA4-B2E2-9B75503521F6}" destId="{2732F29F-6F32-4941-AA7B-333D74934255}" srcOrd="0" destOrd="0" presId="urn:microsoft.com/office/officeart/2008/layout/LinedList"/>
    <dgm:cxn modelId="{1E3B4CD2-0D74-4FE8-BA9B-33DC3FCA6583}" srcId="{43EFEB2E-415D-4AA4-B2E2-9B75503521F6}" destId="{79213B88-DED1-4997-A59B-A10E44A61C2F}" srcOrd="4" destOrd="0" parTransId="{D2147240-A96F-42BE-AD33-27910D2E647F}" sibTransId="{E0332B5B-B0F7-4585-ACA4-0DFDCBF6BF04}"/>
    <dgm:cxn modelId="{4C7BE58C-2E97-453D-B1DA-07F630A527E4}" type="presParOf" srcId="{2732F29F-6F32-4941-AA7B-333D74934255}" destId="{34EBE52A-00C3-44C2-9DEF-0C4C6998DBC7}" srcOrd="0" destOrd="0" presId="urn:microsoft.com/office/officeart/2008/layout/LinedList"/>
    <dgm:cxn modelId="{DB957D85-888F-4F7F-BC4C-50DDB7907A11}" type="presParOf" srcId="{2732F29F-6F32-4941-AA7B-333D74934255}" destId="{DBFFF618-4CE5-452F-9A3F-E09779BC8857}" srcOrd="1" destOrd="0" presId="urn:microsoft.com/office/officeart/2008/layout/LinedList"/>
    <dgm:cxn modelId="{10A58C17-300D-49FD-995C-BD0F5CC628E7}" type="presParOf" srcId="{DBFFF618-4CE5-452F-9A3F-E09779BC8857}" destId="{3CC4A82A-2CEE-403B-B604-34375085DCE6}" srcOrd="0" destOrd="0" presId="urn:microsoft.com/office/officeart/2008/layout/LinedList"/>
    <dgm:cxn modelId="{F634A881-9948-4ADF-AE90-1E083B3F9B29}" type="presParOf" srcId="{DBFFF618-4CE5-452F-9A3F-E09779BC8857}" destId="{DB2E33AF-A913-4B87-B800-17920A87FCC4}" srcOrd="1" destOrd="0" presId="urn:microsoft.com/office/officeart/2008/layout/LinedList"/>
    <dgm:cxn modelId="{A2A6A360-E3CC-40D1-BC31-5A917901518F}" type="presParOf" srcId="{2732F29F-6F32-4941-AA7B-333D74934255}" destId="{E9E8E853-1881-448D-9CC0-63DBF4156365}" srcOrd="2" destOrd="0" presId="urn:microsoft.com/office/officeart/2008/layout/LinedList"/>
    <dgm:cxn modelId="{57A0D212-06E4-436C-A31D-CA6DCDC6E039}" type="presParOf" srcId="{2732F29F-6F32-4941-AA7B-333D74934255}" destId="{ADEE1A61-9BB8-4311-9C4F-DD1F509F97C7}" srcOrd="3" destOrd="0" presId="urn:microsoft.com/office/officeart/2008/layout/LinedList"/>
    <dgm:cxn modelId="{401F1B81-8838-4112-BB77-C27D74735E0E}" type="presParOf" srcId="{ADEE1A61-9BB8-4311-9C4F-DD1F509F97C7}" destId="{114A63E5-CCED-4605-9385-24246E80EA86}" srcOrd="0" destOrd="0" presId="urn:microsoft.com/office/officeart/2008/layout/LinedList"/>
    <dgm:cxn modelId="{1614C044-AF2C-499D-9F69-0EDE05161C2D}" type="presParOf" srcId="{ADEE1A61-9BB8-4311-9C4F-DD1F509F97C7}" destId="{D3F1B6D6-FB3F-4211-BE82-7E01011955A7}" srcOrd="1" destOrd="0" presId="urn:microsoft.com/office/officeart/2008/layout/LinedList"/>
    <dgm:cxn modelId="{4A9F64AB-8DEE-4220-9674-D55EFBC514DD}" type="presParOf" srcId="{2732F29F-6F32-4941-AA7B-333D74934255}" destId="{0861EC85-BB9A-4956-8590-C3A879392457}" srcOrd="4" destOrd="0" presId="urn:microsoft.com/office/officeart/2008/layout/LinedList"/>
    <dgm:cxn modelId="{B99AA333-FD3B-477C-9FCA-70CDF0BFA7C1}" type="presParOf" srcId="{2732F29F-6F32-4941-AA7B-333D74934255}" destId="{C2F971C7-C94F-41D4-9886-601983844681}" srcOrd="5" destOrd="0" presId="urn:microsoft.com/office/officeart/2008/layout/LinedList"/>
    <dgm:cxn modelId="{70870660-9909-48BC-82C1-95CACB97CBD1}" type="presParOf" srcId="{C2F971C7-C94F-41D4-9886-601983844681}" destId="{4BC36E87-4C14-40B2-B441-6DEB292ADF61}" srcOrd="0" destOrd="0" presId="urn:microsoft.com/office/officeart/2008/layout/LinedList"/>
    <dgm:cxn modelId="{3BE19C2D-2AA5-48A8-81C4-86301ABB7F8B}" type="presParOf" srcId="{C2F971C7-C94F-41D4-9886-601983844681}" destId="{DA548AD9-AEC3-48D5-BB1B-E02BD4B3EDCA}" srcOrd="1" destOrd="0" presId="urn:microsoft.com/office/officeart/2008/layout/LinedList"/>
    <dgm:cxn modelId="{A3B5B830-D0D8-43C5-8DAC-A96DD0B5B45F}" type="presParOf" srcId="{2732F29F-6F32-4941-AA7B-333D74934255}" destId="{26400FA6-B292-4AFA-BC86-05D376847A90}" srcOrd="6" destOrd="0" presId="urn:microsoft.com/office/officeart/2008/layout/LinedList"/>
    <dgm:cxn modelId="{59330008-197F-4C35-9679-735199F38B4A}" type="presParOf" srcId="{2732F29F-6F32-4941-AA7B-333D74934255}" destId="{BF53BF16-058D-498A-82B0-4CE04563C6D9}" srcOrd="7" destOrd="0" presId="urn:microsoft.com/office/officeart/2008/layout/LinedList"/>
    <dgm:cxn modelId="{CE22093D-3467-4A19-81C0-AAA231CC60B5}" type="presParOf" srcId="{BF53BF16-058D-498A-82B0-4CE04563C6D9}" destId="{0E2C596D-54E8-4C76-8851-7845124D6CCF}" srcOrd="0" destOrd="0" presId="urn:microsoft.com/office/officeart/2008/layout/LinedList"/>
    <dgm:cxn modelId="{B9356467-AC6F-4BAD-ABD5-460C2667C6EC}" type="presParOf" srcId="{BF53BF16-058D-498A-82B0-4CE04563C6D9}" destId="{04FABC5E-6907-4B7E-85C6-5E0BB58C9C52}" srcOrd="1" destOrd="0" presId="urn:microsoft.com/office/officeart/2008/layout/LinedList"/>
    <dgm:cxn modelId="{4230E8CA-440D-488C-9654-5C9EF3C81148}" type="presParOf" srcId="{2732F29F-6F32-4941-AA7B-333D74934255}" destId="{C5C87E79-197B-4192-AD0C-8F3DED15555B}" srcOrd="8" destOrd="0" presId="urn:microsoft.com/office/officeart/2008/layout/LinedList"/>
    <dgm:cxn modelId="{AF0A86CB-6EE7-4A2C-B889-DE556223211A}" type="presParOf" srcId="{2732F29F-6F32-4941-AA7B-333D74934255}" destId="{5027A18E-8A40-4D01-9559-AE2F9710CFFE}" srcOrd="9" destOrd="0" presId="urn:microsoft.com/office/officeart/2008/layout/LinedList"/>
    <dgm:cxn modelId="{EF3D7462-1AAF-47BD-B880-0183302D5494}" type="presParOf" srcId="{5027A18E-8A40-4D01-9559-AE2F9710CFFE}" destId="{0CE399CE-731D-42C7-B6BE-33B4CF3E0041}" srcOrd="0" destOrd="0" presId="urn:microsoft.com/office/officeart/2008/layout/LinedList"/>
    <dgm:cxn modelId="{62DCF9C3-6D29-4C7A-90A4-5EAA0D853879}" type="presParOf" srcId="{5027A18E-8A40-4D01-9559-AE2F9710CFFE}" destId="{409EC800-2942-411E-B445-2826A2355608}" srcOrd="1" destOrd="0" presId="urn:microsoft.com/office/officeart/2008/layout/LinedList"/>
    <dgm:cxn modelId="{2282A67B-9CBB-4631-AFB2-536517F6AC85}" type="presParOf" srcId="{2732F29F-6F32-4941-AA7B-333D74934255}" destId="{4BBA49A4-F6D3-41C5-A53B-8DC6526DA610}" srcOrd="10" destOrd="0" presId="urn:microsoft.com/office/officeart/2008/layout/LinedList"/>
    <dgm:cxn modelId="{E6BDA081-F254-46F9-95A8-4FFD96F269DE}" type="presParOf" srcId="{2732F29F-6F32-4941-AA7B-333D74934255}" destId="{E06BEDC1-CAF3-416C-970D-208EDEDA2C56}" srcOrd="11" destOrd="0" presId="urn:microsoft.com/office/officeart/2008/layout/LinedList"/>
    <dgm:cxn modelId="{3A7D7DEC-6B3E-4268-A962-90A1A721B2EC}" type="presParOf" srcId="{E06BEDC1-CAF3-416C-970D-208EDEDA2C56}" destId="{A485FD20-C701-41F7-A481-B9D76DC3C7FC}" srcOrd="0" destOrd="0" presId="urn:microsoft.com/office/officeart/2008/layout/LinedList"/>
    <dgm:cxn modelId="{1761FD57-4FB2-40B8-AA9F-87198F05871A}" type="presParOf" srcId="{E06BEDC1-CAF3-416C-970D-208EDEDA2C56}" destId="{7B168307-BE08-4C54-A817-8B94CC1E0D8B}" srcOrd="1" destOrd="0" presId="urn:microsoft.com/office/officeart/2008/layout/LinedList"/>
    <dgm:cxn modelId="{C88C6300-1E81-4ECD-BFF2-43DF6FC7DA55}" type="presParOf" srcId="{2732F29F-6F32-4941-AA7B-333D74934255}" destId="{118EB73F-2F5E-4912-9640-CBF126016B85}" srcOrd="12" destOrd="0" presId="urn:microsoft.com/office/officeart/2008/layout/LinedList"/>
    <dgm:cxn modelId="{B41A5CDB-2158-435C-AE36-9EB7DD3EE1FE}" type="presParOf" srcId="{2732F29F-6F32-4941-AA7B-333D74934255}" destId="{ACAC99AD-1DC3-4204-AF27-E5AFDA930E9C}" srcOrd="13" destOrd="0" presId="urn:microsoft.com/office/officeart/2008/layout/LinedList"/>
    <dgm:cxn modelId="{8D0909C6-42D8-419D-91F3-733348567E24}" type="presParOf" srcId="{ACAC99AD-1DC3-4204-AF27-E5AFDA930E9C}" destId="{10296910-35CD-425F-86CF-68DE8E5F7BE5}" srcOrd="0" destOrd="0" presId="urn:microsoft.com/office/officeart/2008/layout/LinedList"/>
    <dgm:cxn modelId="{F7160CB7-1540-4184-BB8E-CF226FF5F53D}" type="presParOf" srcId="{ACAC99AD-1DC3-4204-AF27-E5AFDA930E9C}" destId="{FFC9FB5E-B36B-414A-B8D1-57DB08167EB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C85268-E6E1-433C-A573-E3B3756AE302}"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EDB15335-FCD7-4063-94C6-3D47B261DECE}">
      <dgm:prSet/>
      <dgm:spPr/>
      <dgm:t>
        <a:bodyPr/>
        <a:lstStyle/>
        <a:p>
          <a:r>
            <a:rPr lang="en-GB" b="1" dirty="0">
              <a:solidFill>
                <a:schemeClr val="bg1"/>
              </a:solidFill>
            </a:rPr>
            <a:t>Schizophrenia affects approximately 1% of the world's population, it is a debilitating mental disorder where individuals typically suffer hallucinations, such as hearing voices and experience delusions, where the person can see things which are not actually present (Crow, 1997). Although researchers have been studying the disorder for over a centaury and using medication to treat the condition for more than 50 years, there is little evidence that supports significant improvement in outcomes for patients (Insel, 2010). Thus, the need to better understand the disorder and improve ways to treat it is vital.</a:t>
          </a:r>
          <a:endParaRPr lang="en-US" b="1" dirty="0">
            <a:solidFill>
              <a:schemeClr val="bg1"/>
            </a:solidFill>
          </a:endParaRPr>
        </a:p>
      </dgm:t>
    </dgm:pt>
    <dgm:pt modelId="{B3C3F914-0552-4864-B3DD-39717DCDAA86}" type="parTrans" cxnId="{DE0240A1-1651-4109-9B0B-EFA1A991B562}">
      <dgm:prSet/>
      <dgm:spPr/>
      <dgm:t>
        <a:bodyPr/>
        <a:lstStyle/>
        <a:p>
          <a:endParaRPr lang="en-US"/>
        </a:p>
      </dgm:t>
    </dgm:pt>
    <dgm:pt modelId="{F00C9B88-6A2B-4AE9-865E-FB1843E01149}" type="sibTrans" cxnId="{DE0240A1-1651-4109-9B0B-EFA1A991B562}">
      <dgm:prSet/>
      <dgm:spPr/>
      <dgm:t>
        <a:bodyPr/>
        <a:lstStyle/>
        <a:p>
          <a:endParaRPr lang="en-US"/>
        </a:p>
      </dgm:t>
    </dgm:pt>
    <dgm:pt modelId="{20404817-81AD-46FF-8A37-11DEA7582CDD}">
      <dgm:prSet/>
      <dgm:spPr/>
      <dgm:t>
        <a:bodyPr/>
        <a:lstStyle/>
        <a:p>
          <a:r>
            <a:rPr lang="en-GB" b="1" dirty="0">
              <a:solidFill>
                <a:schemeClr val="bg1"/>
              </a:solidFill>
            </a:rPr>
            <a:t>Preceding evidence suggests that schizophrenia is a consequence of genetic variance in the human species due to the unique hemispheric dominance for language. As a result of language acquisition, comes the risk of schizophrenia. (Crow, 1997; Crow, 2000; </a:t>
          </a:r>
          <a:r>
            <a:rPr lang="en-GB" b="1" dirty="0" err="1">
              <a:solidFill>
                <a:schemeClr val="bg1"/>
              </a:solidFill>
            </a:rPr>
            <a:t>Angrilli</a:t>
          </a:r>
          <a:r>
            <a:rPr lang="en-GB" b="1" dirty="0">
              <a:solidFill>
                <a:schemeClr val="bg1"/>
              </a:solidFill>
            </a:rPr>
            <a:t> et al., 2009). However, evidence by (Torrey et al., 1994) who studied over 60 pairs of MZ twins suggest that biological triggers such as viruses in utero or infancy are the cause, suggesting that the disorder originates very early in life and does not display symptoms until adolescence</a:t>
          </a:r>
          <a:endParaRPr lang="en-US" b="1" dirty="0">
            <a:solidFill>
              <a:schemeClr val="bg1"/>
            </a:solidFill>
          </a:endParaRPr>
        </a:p>
      </dgm:t>
    </dgm:pt>
    <dgm:pt modelId="{8F4B22F5-2282-4964-8692-F949F37619F4}" type="parTrans" cxnId="{C8124B4C-8B95-432A-8FC6-C2780C0D99B9}">
      <dgm:prSet/>
      <dgm:spPr/>
      <dgm:t>
        <a:bodyPr/>
        <a:lstStyle/>
        <a:p>
          <a:endParaRPr lang="en-US"/>
        </a:p>
      </dgm:t>
    </dgm:pt>
    <dgm:pt modelId="{5DC586E7-5675-4DD1-A305-7511310B5742}" type="sibTrans" cxnId="{C8124B4C-8B95-432A-8FC6-C2780C0D99B9}">
      <dgm:prSet/>
      <dgm:spPr/>
      <dgm:t>
        <a:bodyPr/>
        <a:lstStyle/>
        <a:p>
          <a:endParaRPr lang="en-US"/>
        </a:p>
      </dgm:t>
    </dgm:pt>
    <dgm:pt modelId="{FD3EB15F-B8C7-445E-980A-7368E231603C}">
      <dgm:prSet/>
      <dgm:spPr/>
      <dgm:t>
        <a:bodyPr/>
        <a:lstStyle/>
        <a:p>
          <a:r>
            <a:rPr lang="en-GB" b="1" dirty="0">
              <a:solidFill>
                <a:schemeClr val="bg1"/>
              </a:solidFill>
            </a:rPr>
            <a:t>Previous literature proposes that a deviance in left hemisphere development occurs in schizophrenic patients, hence their failure to establish dominance in language acquisition (Crow, 2000). However, Allen &amp; van der </a:t>
          </a:r>
          <a:r>
            <a:rPr lang="en-GB" b="1" dirty="0" err="1">
              <a:solidFill>
                <a:schemeClr val="bg1"/>
              </a:solidFill>
            </a:rPr>
            <a:t>Zwan</a:t>
          </a:r>
          <a:r>
            <a:rPr lang="en-GB" b="1" dirty="0">
              <a:solidFill>
                <a:schemeClr val="bg1"/>
              </a:solidFill>
            </a:rPr>
            <a:t>, (2019) challenge the notion of left or right hemisphere working predominantly of the other (</a:t>
          </a:r>
          <a:r>
            <a:rPr lang="en-GB" b="1" dirty="0" err="1">
              <a:solidFill>
                <a:schemeClr val="bg1"/>
              </a:solidFill>
            </a:rPr>
            <a:t>Spironelli</a:t>
          </a:r>
          <a:r>
            <a:rPr lang="en-GB" b="1" dirty="0">
              <a:solidFill>
                <a:schemeClr val="bg1"/>
              </a:solidFill>
            </a:rPr>
            <a:t> &amp; </a:t>
          </a:r>
          <a:r>
            <a:rPr lang="en-GB" b="1" dirty="0" err="1">
              <a:solidFill>
                <a:schemeClr val="bg1"/>
              </a:solidFill>
            </a:rPr>
            <a:t>Angrilli</a:t>
          </a:r>
          <a:r>
            <a:rPr lang="en-GB" b="1" dirty="0">
              <a:solidFill>
                <a:schemeClr val="bg1"/>
              </a:solidFill>
            </a:rPr>
            <a:t>, 2015) conducted their study to confirm and expand upon previous literature in the field of language dysfunction in schizophrenia patients.</a:t>
          </a:r>
          <a:endParaRPr lang="en-US" b="1" dirty="0">
            <a:solidFill>
              <a:schemeClr val="bg1"/>
            </a:solidFill>
          </a:endParaRPr>
        </a:p>
      </dgm:t>
    </dgm:pt>
    <dgm:pt modelId="{0E625EC1-CECF-4C50-94EA-C0D6B0F3AA88}" type="parTrans" cxnId="{5BA010F8-5082-4343-9BB5-86A4CDBB6CB6}">
      <dgm:prSet/>
      <dgm:spPr/>
      <dgm:t>
        <a:bodyPr/>
        <a:lstStyle/>
        <a:p>
          <a:endParaRPr lang="en-US"/>
        </a:p>
      </dgm:t>
    </dgm:pt>
    <dgm:pt modelId="{C65CAC0A-9B56-4085-8604-9F4FDF2CFC51}" type="sibTrans" cxnId="{5BA010F8-5082-4343-9BB5-86A4CDBB6CB6}">
      <dgm:prSet/>
      <dgm:spPr/>
      <dgm:t>
        <a:bodyPr/>
        <a:lstStyle/>
        <a:p>
          <a:endParaRPr lang="en-US"/>
        </a:p>
      </dgm:t>
    </dgm:pt>
    <dgm:pt modelId="{EDA56E7D-7730-4C4D-9C54-E3BC1712207F}" type="pres">
      <dgm:prSet presAssocID="{EBC85268-E6E1-433C-A573-E3B3756AE302}" presName="Name0" presStyleCnt="0">
        <dgm:presLayoutVars>
          <dgm:dir/>
          <dgm:resizeHandles val="exact"/>
        </dgm:presLayoutVars>
      </dgm:prSet>
      <dgm:spPr/>
    </dgm:pt>
    <dgm:pt modelId="{6C76D1B9-F634-4DE1-A645-4AC4AA3623B8}" type="pres">
      <dgm:prSet presAssocID="{EDB15335-FCD7-4063-94C6-3D47B261DECE}" presName="node" presStyleLbl="node1" presStyleIdx="0" presStyleCnt="3">
        <dgm:presLayoutVars>
          <dgm:bulletEnabled val="1"/>
        </dgm:presLayoutVars>
      </dgm:prSet>
      <dgm:spPr/>
    </dgm:pt>
    <dgm:pt modelId="{4887CA5D-E1E4-4E2A-B213-CC5CE947BE19}" type="pres">
      <dgm:prSet presAssocID="{F00C9B88-6A2B-4AE9-865E-FB1843E01149}" presName="sibTrans" presStyleLbl="sibTrans2D1" presStyleIdx="0" presStyleCnt="2"/>
      <dgm:spPr/>
    </dgm:pt>
    <dgm:pt modelId="{E87344E7-13CA-4AAD-8BBC-7131025DFEAC}" type="pres">
      <dgm:prSet presAssocID="{F00C9B88-6A2B-4AE9-865E-FB1843E01149}" presName="connectorText" presStyleLbl="sibTrans2D1" presStyleIdx="0" presStyleCnt="2"/>
      <dgm:spPr/>
    </dgm:pt>
    <dgm:pt modelId="{4AF3CFB0-DC50-4E00-A225-7F3BFE11450E}" type="pres">
      <dgm:prSet presAssocID="{20404817-81AD-46FF-8A37-11DEA7582CDD}" presName="node" presStyleLbl="node1" presStyleIdx="1" presStyleCnt="3">
        <dgm:presLayoutVars>
          <dgm:bulletEnabled val="1"/>
        </dgm:presLayoutVars>
      </dgm:prSet>
      <dgm:spPr/>
    </dgm:pt>
    <dgm:pt modelId="{4C6B8CAA-AF99-4824-8DDD-C30DD6CA7C14}" type="pres">
      <dgm:prSet presAssocID="{5DC586E7-5675-4DD1-A305-7511310B5742}" presName="sibTrans" presStyleLbl="sibTrans2D1" presStyleIdx="1" presStyleCnt="2"/>
      <dgm:spPr/>
    </dgm:pt>
    <dgm:pt modelId="{E04695F7-72AA-4BED-889F-02826213044C}" type="pres">
      <dgm:prSet presAssocID="{5DC586E7-5675-4DD1-A305-7511310B5742}" presName="connectorText" presStyleLbl="sibTrans2D1" presStyleIdx="1" presStyleCnt="2"/>
      <dgm:spPr/>
    </dgm:pt>
    <dgm:pt modelId="{475F7951-CA20-42BD-A2C5-8108677B2CF2}" type="pres">
      <dgm:prSet presAssocID="{FD3EB15F-B8C7-445E-980A-7368E231603C}" presName="node" presStyleLbl="node1" presStyleIdx="2" presStyleCnt="3">
        <dgm:presLayoutVars>
          <dgm:bulletEnabled val="1"/>
        </dgm:presLayoutVars>
      </dgm:prSet>
      <dgm:spPr/>
    </dgm:pt>
  </dgm:ptLst>
  <dgm:cxnLst>
    <dgm:cxn modelId="{3D08610E-5809-44D7-975B-62A995221219}" type="presOf" srcId="{F00C9B88-6A2B-4AE9-865E-FB1843E01149}" destId="{E87344E7-13CA-4AAD-8BBC-7131025DFEAC}" srcOrd="1" destOrd="0" presId="urn:microsoft.com/office/officeart/2005/8/layout/process1"/>
    <dgm:cxn modelId="{CE1A8F15-3355-491B-B982-0305CF1AD53B}" type="presOf" srcId="{20404817-81AD-46FF-8A37-11DEA7582CDD}" destId="{4AF3CFB0-DC50-4E00-A225-7F3BFE11450E}" srcOrd="0" destOrd="0" presId="urn:microsoft.com/office/officeart/2005/8/layout/process1"/>
    <dgm:cxn modelId="{20FAA865-47E3-487B-AE5B-27FDC28900D2}" type="presOf" srcId="{EDB15335-FCD7-4063-94C6-3D47B261DECE}" destId="{6C76D1B9-F634-4DE1-A645-4AC4AA3623B8}" srcOrd="0" destOrd="0" presId="urn:microsoft.com/office/officeart/2005/8/layout/process1"/>
    <dgm:cxn modelId="{7A3A2069-C09B-4AC6-AB4B-0F6CA0A7FE0F}" type="presOf" srcId="{5DC586E7-5675-4DD1-A305-7511310B5742}" destId="{4C6B8CAA-AF99-4824-8DDD-C30DD6CA7C14}" srcOrd="0" destOrd="0" presId="urn:microsoft.com/office/officeart/2005/8/layout/process1"/>
    <dgm:cxn modelId="{C8124B4C-8B95-432A-8FC6-C2780C0D99B9}" srcId="{EBC85268-E6E1-433C-A573-E3B3756AE302}" destId="{20404817-81AD-46FF-8A37-11DEA7582CDD}" srcOrd="1" destOrd="0" parTransId="{8F4B22F5-2282-4964-8692-F949F37619F4}" sibTransId="{5DC586E7-5675-4DD1-A305-7511310B5742}"/>
    <dgm:cxn modelId="{113B7D6F-538A-494B-82CF-E28EDA2DF71C}" type="presOf" srcId="{5DC586E7-5675-4DD1-A305-7511310B5742}" destId="{E04695F7-72AA-4BED-889F-02826213044C}" srcOrd="1" destOrd="0" presId="urn:microsoft.com/office/officeart/2005/8/layout/process1"/>
    <dgm:cxn modelId="{6B95CF77-A31A-4454-8E48-093F413BD938}" type="presOf" srcId="{FD3EB15F-B8C7-445E-980A-7368E231603C}" destId="{475F7951-CA20-42BD-A2C5-8108677B2CF2}" srcOrd="0" destOrd="0" presId="urn:microsoft.com/office/officeart/2005/8/layout/process1"/>
    <dgm:cxn modelId="{DE0240A1-1651-4109-9B0B-EFA1A991B562}" srcId="{EBC85268-E6E1-433C-A573-E3B3756AE302}" destId="{EDB15335-FCD7-4063-94C6-3D47B261DECE}" srcOrd="0" destOrd="0" parTransId="{B3C3F914-0552-4864-B3DD-39717DCDAA86}" sibTransId="{F00C9B88-6A2B-4AE9-865E-FB1843E01149}"/>
    <dgm:cxn modelId="{552F4EAC-08F8-4AB5-97AE-22B4A8E9DDAD}" type="presOf" srcId="{F00C9B88-6A2B-4AE9-865E-FB1843E01149}" destId="{4887CA5D-E1E4-4E2A-B213-CC5CE947BE19}" srcOrd="0" destOrd="0" presId="urn:microsoft.com/office/officeart/2005/8/layout/process1"/>
    <dgm:cxn modelId="{F0B674D6-F6FD-46BE-B391-70A04399C297}" type="presOf" srcId="{EBC85268-E6E1-433C-A573-E3B3756AE302}" destId="{EDA56E7D-7730-4C4D-9C54-E3BC1712207F}" srcOrd="0" destOrd="0" presId="urn:microsoft.com/office/officeart/2005/8/layout/process1"/>
    <dgm:cxn modelId="{5BA010F8-5082-4343-9BB5-86A4CDBB6CB6}" srcId="{EBC85268-E6E1-433C-A573-E3B3756AE302}" destId="{FD3EB15F-B8C7-445E-980A-7368E231603C}" srcOrd="2" destOrd="0" parTransId="{0E625EC1-CECF-4C50-94EA-C0D6B0F3AA88}" sibTransId="{C65CAC0A-9B56-4085-8604-9F4FDF2CFC51}"/>
    <dgm:cxn modelId="{E126F569-27C4-4C04-A8BC-2E0B4EB8BFD4}" type="presParOf" srcId="{EDA56E7D-7730-4C4D-9C54-E3BC1712207F}" destId="{6C76D1B9-F634-4DE1-A645-4AC4AA3623B8}" srcOrd="0" destOrd="0" presId="urn:microsoft.com/office/officeart/2005/8/layout/process1"/>
    <dgm:cxn modelId="{9A4437F2-B969-4FB1-9D9F-38E95789BB6D}" type="presParOf" srcId="{EDA56E7D-7730-4C4D-9C54-E3BC1712207F}" destId="{4887CA5D-E1E4-4E2A-B213-CC5CE947BE19}" srcOrd="1" destOrd="0" presId="urn:microsoft.com/office/officeart/2005/8/layout/process1"/>
    <dgm:cxn modelId="{754A49B7-F0D4-442D-A97D-BDBF584CC8DD}" type="presParOf" srcId="{4887CA5D-E1E4-4E2A-B213-CC5CE947BE19}" destId="{E87344E7-13CA-4AAD-8BBC-7131025DFEAC}" srcOrd="0" destOrd="0" presId="urn:microsoft.com/office/officeart/2005/8/layout/process1"/>
    <dgm:cxn modelId="{9046AE80-72D3-42C4-95DF-813E0D08A0D8}" type="presParOf" srcId="{EDA56E7D-7730-4C4D-9C54-E3BC1712207F}" destId="{4AF3CFB0-DC50-4E00-A225-7F3BFE11450E}" srcOrd="2" destOrd="0" presId="urn:microsoft.com/office/officeart/2005/8/layout/process1"/>
    <dgm:cxn modelId="{483AC4AF-DEF1-4F22-A167-7F3EF7CEBDE7}" type="presParOf" srcId="{EDA56E7D-7730-4C4D-9C54-E3BC1712207F}" destId="{4C6B8CAA-AF99-4824-8DDD-C30DD6CA7C14}" srcOrd="3" destOrd="0" presId="urn:microsoft.com/office/officeart/2005/8/layout/process1"/>
    <dgm:cxn modelId="{0E68E369-AA4F-4632-ACC3-30C3779825AC}" type="presParOf" srcId="{4C6B8CAA-AF99-4824-8DDD-C30DD6CA7C14}" destId="{E04695F7-72AA-4BED-889F-02826213044C}" srcOrd="0" destOrd="0" presId="urn:microsoft.com/office/officeart/2005/8/layout/process1"/>
    <dgm:cxn modelId="{BC99FE63-ECFA-4D8F-AA3D-09E254EC887E}" type="presParOf" srcId="{EDA56E7D-7730-4C4D-9C54-E3BC1712207F}" destId="{475F7951-CA20-42BD-A2C5-8108677B2CF2}"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64CB06-E0CB-4C76-8E7D-551017908E7D}"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E123384B-155B-40AF-A4EE-767189DFB4E3}">
      <dgm:prSet/>
      <dgm:spPr/>
      <dgm:t>
        <a:bodyPr/>
        <a:lstStyle/>
        <a:p>
          <a:r>
            <a:rPr lang="en-GB" b="1" dirty="0"/>
            <a:t>The aim of the study was to explore reasons for language related asymmetry in schizophrenic patients. </a:t>
          </a:r>
          <a:r>
            <a:rPr lang="it-IT" b="1" dirty="0"/>
            <a:t>Spironelli &amp; Angrilli, (2015), hypothesysed that there is an asymetrical defecit in the left frontal cortex of the brain of patients with schizophrenia, which is responsible for loss of language processing and positive symptoms. However, </a:t>
          </a:r>
          <a:r>
            <a:rPr lang="en-GB" b="1" dirty="0"/>
            <a:t>(Barnett &amp; Kirk, 2005) found that patients with schizophrenia have right hemisphere dysfunction and</a:t>
          </a:r>
          <a:r>
            <a:rPr lang="it-IT" b="1" dirty="0"/>
            <a:t> </a:t>
          </a:r>
          <a:r>
            <a:rPr lang="en-GB" b="1" dirty="0"/>
            <a:t>(Emsley et al., 2017; Moncrieff, 2018), argue that the long-term use of antipsychotic medication can contribute to a reduction in brain matter which may offer an alternative explanation</a:t>
          </a:r>
          <a:endParaRPr lang="en-US" b="1" dirty="0"/>
        </a:p>
      </dgm:t>
    </dgm:pt>
    <dgm:pt modelId="{114F003B-8EB5-4FA8-BE50-EAADDAEEF18C}" type="parTrans" cxnId="{161DBA2C-F306-42D7-8625-A58A20A2A064}">
      <dgm:prSet/>
      <dgm:spPr/>
      <dgm:t>
        <a:bodyPr/>
        <a:lstStyle/>
        <a:p>
          <a:endParaRPr lang="en-US"/>
        </a:p>
      </dgm:t>
    </dgm:pt>
    <dgm:pt modelId="{D0947AAD-DC92-4C65-A442-7A286A0DECE5}" type="sibTrans" cxnId="{161DBA2C-F306-42D7-8625-A58A20A2A064}">
      <dgm:prSet/>
      <dgm:spPr/>
      <dgm:t>
        <a:bodyPr/>
        <a:lstStyle/>
        <a:p>
          <a:endParaRPr lang="en-US"/>
        </a:p>
      </dgm:t>
    </dgm:pt>
    <dgm:pt modelId="{0B26F5B3-E509-48EF-AEA8-57EAACB10AC7}">
      <dgm:prSet/>
      <dgm:spPr/>
      <dgm:t>
        <a:bodyPr/>
        <a:lstStyle/>
        <a:p>
          <a:r>
            <a:rPr lang="it-IT" b="1" dirty="0"/>
            <a:t>EEG was utilised to measure the processing of language in linguistic tasks, assessing phonological, semantic and visuo-perception of 18 patients with schizophrenia and 18 control participants. All participants were presented with paired Italian words on a computer and were shown until the participant pressed a button on the keyboard. In addition, participants were asked to decide whether the words rhymed, were from the same category as the previous, or establish if words were in lower or upper case, thus satisfying the three methods of linguistic perception. Response times and error rates were measured</a:t>
          </a:r>
          <a:endParaRPr lang="en-US" b="1" dirty="0"/>
        </a:p>
      </dgm:t>
    </dgm:pt>
    <dgm:pt modelId="{DF9619DD-4931-4368-8815-8ED5A8E0EC58}" type="parTrans" cxnId="{30B9D0E7-45E7-464B-AF39-D28DD713EA22}">
      <dgm:prSet/>
      <dgm:spPr/>
      <dgm:t>
        <a:bodyPr/>
        <a:lstStyle/>
        <a:p>
          <a:endParaRPr lang="en-US"/>
        </a:p>
      </dgm:t>
    </dgm:pt>
    <dgm:pt modelId="{23C77AB7-09BD-4733-AC66-DA19AF1D1953}" type="sibTrans" cxnId="{30B9D0E7-45E7-464B-AF39-D28DD713EA22}">
      <dgm:prSet/>
      <dgm:spPr/>
      <dgm:t>
        <a:bodyPr/>
        <a:lstStyle/>
        <a:p>
          <a:endParaRPr lang="en-US"/>
        </a:p>
      </dgm:t>
    </dgm:pt>
    <dgm:pt modelId="{565BDF12-E024-4314-9DA5-35DDF22D4F86}" type="pres">
      <dgm:prSet presAssocID="{8464CB06-E0CB-4C76-8E7D-551017908E7D}" presName="hierChild1" presStyleCnt="0">
        <dgm:presLayoutVars>
          <dgm:chPref val="1"/>
          <dgm:dir/>
          <dgm:animOne val="branch"/>
          <dgm:animLvl val="lvl"/>
          <dgm:resizeHandles/>
        </dgm:presLayoutVars>
      </dgm:prSet>
      <dgm:spPr/>
    </dgm:pt>
    <dgm:pt modelId="{BAF1565D-B265-490F-B58D-86751E23ED64}" type="pres">
      <dgm:prSet presAssocID="{E123384B-155B-40AF-A4EE-767189DFB4E3}" presName="hierRoot1" presStyleCnt="0"/>
      <dgm:spPr/>
    </dgm:pt>
    <dgm:pt modelId="{9FBA0D6C-5B4E-44DE-AD45-E71355CEBC35}" type="pres">
      <dgm:prSet presAssocID="{E123384B-155B-40AF-A4EE-767189DFB4E3}" presName="composite" presStyleCnt="0"/>
      <dgm:spPr/>
    </dgm:pt>
    <dgm:pt modelId="{62A8CA91-9816-4335-8A89-6B83E7002F5D}" type="pres">
      <dgm:prSet presAssocID="{E123384B-155B-40AF-A4EE-767189DFB4E3}" presName="background" presStyleLbl="node0" presStyleIdx="0" presStyleCnt="2"/>
      <dgm:spPr/>
    </dgm:pt>
    <dgm:pt modelId="{2FB85DD6-4176-4CBA-B26A-4F1204BD4534}" type="pres">
      <dgm:prSet presAssocID="{E123384B-155B-40AF-A4EE-767189DFB4E3}" presName="text" presStyleLbl="fgAcc0" presStyleIdx="0" presStyleCnt="2" custScaleX="125319" custScaleY="142747">
        <dgm:presLayoutVars>
          <dgm:chPref val="3"/>
        </dgm:presLayoutVars>
      </dgm:prSet>
      <dgm:spPr/>
    </dgm:pt>
    <dgm:pt modelId="{D8265659-765F-4FFB-8522-43E0A4C3A66E}" type="pres">
      <dgm:prSet presAssocID="{E123384B-155B-40AF-A4EE-767189DFB4E3}" presName="hierChild2" presStyleCnt="0"/>
      <dgm:spPr/>
    </dgm:pt>
    <dgm:pt modelId="{A3FD203D-8889-475A-8957-B8B011E169AD}" type="pres">
      <dgm:prSet presAssocID="{0B26F5B3-E509-48EF-AEA8-57EAACB10AC7}" presName="hierRoot1" presStyleCnt="0"/>
      <dgm:spPr/>
    </dgm:pt>
    <dgm:pt modelId="{61979E6F-ED95-4B14-897F-E55C6EB05AA2}" type="pres">
      <dgm:prSet presAssocID="{0B26F5B3-E509-48EF-AEA8-57EAACB10AC7}" presName="composite" presStyleCnt="0"/>
      <dgm:spPr/>
    </dgm:pt>
    <dgm:pt modelId="{861F7867-AE93-4DCE-A93F-59E42AF340DF}" type="pres">
      <dgm:prSet presAssocID="{0B26F5B3-E509-48EF-AEA8-57EAACB10AC7}" presName="background" presStyleLbl="node0" presStyleIdx="1" presStyleCnt="2"/>
      <dgm:spPr/>
    </dgm:pt>
    <dgm:pt modelId="{66B10B11-F24D-4120-B620-94C935F60B72}" type="pres">
      <dgm:prSet presAssocID="{0B26F5B3-E509-48EF-AEA8-57EAACB10AC7}" presName="text" presStyleLbl="fgAcc0" presStyleIdx="1" presStyleCnt="2" custScaleX="121067" custScaleY="139000" custLinFactNeighborY="-431">
        <dgm:presLayoutVars>
          <dgm:chPref val="3"/>
        </dgm:presLayoutVars>
      </dgm:prSet>
      <dgm:spPr/>
    </dgm:pt>
    <dgm:pt modelId="{68745233-2A5C-4BC5-BA31-9101E191D3B5}" type="pres">
      <dgm:prSet presAssocID="{0B26F5B3-E509-48EF-AEA8-57EAACB10AC7}" presName="hierChild2" presStyleCnt="0"/>
      <dgm:spPr/>
    </dgm:pt>
  </dgm:ptLst>
  <dgm:cxnLst>
    <dgm:cxn modelId="{A5CE5620-7F68-443E-95CC-8DF660C4C43D}" type="presOf" srcId="{0B26F5B3-E509-48EF-AEA8-57EAACB10AC7}" destId="{66B10B11-F24D-4120-B620-94C935F60B72}" srcOrd="0" destOrd="0" presId="urn:microsoft.com/office/officeart/2005/8/layout/hierarchy1"/>
    <dgm:cxn modelId="{161DBA2C-F306-42D7-8625-A58A20A2A064}" srcId="{8464CB06-E0CB-4C76-8E7D-551017908E7D}" destId="{E123384B-155B-40AF-A4EE-767189DFB4E3}" srcOrd="0" destOrd="0" parTransId="{114F003B-8EB5-4FA8-BE50-EAADDAEEF18C}" sibTransId="{D0947AAD-DC92-4C65-A442-7A286A0DECE5}"/>
    <dgm:cxn modelId="{14D04A69-6557-4832-A30B-FC9CC6F8A6C8}" type="presOf" srcId="{E123384B-155B-40AF-A4EE-767189DFB4E3}" destId="{2FB85DD6-4176-4CBA-B26A-4F1204BD4534}" srcOrd="0" destOrd="0" presId="urn:microsoft.com/office/officeart/2005/8/layout/hierarchy1"/>
    <dgm:cxn modelId="{F745ACB5-57D2-4E4E-9986-6BB5C87DC50D}" type="presOf" srcId="{8464CB06-E0CB-4C76-8E7D-551017908E7D}" destId="{565BDF12-E024-4314-9DA5-35DDF22D4F86}" srcOrd="0" destOrd="0" presId="urn:microsoft.com/office/officeart/2005/8/layout/hierarchy1"/>
    <dgm:cxn modelId="{30B9D0E7-45E7-464B-AF39-D28DD713EA22}" srcId="{8464CB06-E0CB-4C76-8E7D-551017908E7D}" destId="{0B26F5B3-E509-48EF-AEA8-57EAACB10AC7}" srcOrd="1" destOrd="0" parTransId="{DF9619DD-4931-4368-8815-8ED5A8E0EC58}" sibTransId="{23C77AB7-09BD-4733-AC66-DA19AF1D1953}"/>
    <dgm:cxn modelId="{6AB0CE6E-531F-4DB8-A19C-F4F43AA826DC}" type="presParOf" srcId="{565BDF12-E024-4314-9DA5-35DDF22D4F86}" destId="{BAF1565D-B265-490F-B58D-86751E23ED64}" srcOrd="0" destOrd="0" presId="urn:microsoft.com/office/officeart/2005/8/layout/hierarchy1"/>
    <dgm:cxn modelId="{B8C02EEF-303A-4B7A-808B-976D62734D6E}" type="presParOf" srcId="{BAF1565D-B265-490F-B58D-86751E23ED64}" destId="{9FBA0D6C-5B4E-44DE-AD45-E71355CEBC35}" srcOrd="0" destOrd="0" presId="urn:microsoft.com/office/officeart/2005/8/layout/hierarchy1"/>
    <dgm:cxn modelId="{5413552A-9607-4E5A-8E8B-0152153EE453}" type="presParOf" srcId="{9FBA0D6C-5B4E-44DE-AD45-E71355CEBC35}" destId="{62A8CA91-9816-4335-8A89-6B83E7002F5D}" srcOrd="0" destOrd="0" presId="urn:microsoft.com/office/officeart/2005/8/layout/hierarchy1"/>
    <dgm:cxn modelId="{A50078B6-EDA8-4C27-9B6F-86A40694F63E}" type="presParOf" srcId="{9FBA0D6C-5B4E-44DE-AD45-E71355CEBC35}" destId="{2FB85DD6-4176-4CBA-B26A-4F1204BD4534}" srcOrd="1" destOrd="0" presId="urn:microsoft.com/office/officeart/2005/8/layout/hierarchy1"/>
    <dgm:cxn modelId="{1332B6F4-0F68-4268-B335-972D442AB3D0}" type="presParOf" srcId="{BAF1565D-B265-490F-B58D-86751E23ED64}" destId="{D8265659-765F-4FFB-8522-43E0A4C3A66E}" srcOrd="1" destOrd="0" presId="urn:microsoft.com/office/officeart/2005/8/layout/hierarchy1"/>
    <dgm:cxn modelId="{2414567F-3FD4-415F-B0CD-AF3E3077A20C}" type="presParOf" srcId="{565BDF12-E024-4314-9DA5-35DDF22D4F86}" destId="{A3FD203D-8889-475A-8957-B8B011E169AD}" srcOrd="1" destOrd="0" presId="urn:microsoft.com/office/officeart/2005/8/layout/hierarchy1"/>
    <dgm:cxn modelId="{9F0E7E2C-1A9C-4C2E-9B7C-43DBD28E8588}" type="presParOf" srcId="{A3FD203D-8889-475A-8957-B8B011E169AD}" destId="{61979E6F-ED95-4B14-897F-E55C6EB05AA2}" srcOrd="0" destOrd="0" presId="urn:microsoft.com/office/officeart/2005/8/layout/hierarchy1"/>
    <dgm:cxn modelId="{1BF5558F-71F7-487C-895C-052FC1F529F4}" type="presParOf" srcId="{61979E6F-ED95-4B14-897F-E55C6EB05AA2}" destId="{861F7867-AE93-4DCE-A93F-59E42AF340DF}" srcOrd="0" destOrd="0" presId="urn:microsoft.com/office/officeart/2005/8/layout/hierarchy1"/>
    <dgm:cxn modelId="{65C796B1-65D6-4500-8A2E-91DFEC02C3D8}" type="presParOf" srcId="{61979E6F-ED95-4B14-897F-E55C6EB05AA2}" destId="{66B10B11-F24D-4120-B620-94C935F60B72}" srcOrd="1" destOrd="0" presId="urn:microsoft.com/office/officeart/2005/8/layout/hierarchy1"/>
    <dgm:cxn modelId="{34B7CFD9-F67D-4967-A094-B9450D041240}" type="presParOf" srcId="{A3FD203D-8889-475A-8957-B8B011E169AD}" destId="{68745233-2A5C-4BC5-BA31-9101E191D3B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8673D9A-8D4A-4A8D-8E5D-78599F6425E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582BCB05-E9EC-4E60-964C-EF838EE81401}">
      <dgm:prSet/>
      <dgm:spPr/>
      <dgm:t>
        <a:bodyPr/>
        <a:lstStyle/>
        <a:p>
          <a:r>
            <a:rPr lang="en-GB" dirty="0"/>
            <a:t>Participants were all right-handed. 18 had schizophrenia 18 were healthy controls, however, patients were all recruited from the same psychiatric hospital, could mean less generalisation, in addition it does not mention how researchers recruited control participants</a:t>
          </a:r>
          <a:endParaRPr lang="en-US" dirty="0"/>
        </a:p>
      </dgm:t>
    </dgm:pt>
    <dgm:pt modelId="{294D5D96-993C-4E18-9AEB-3F93C05BA8FF}" type="parTrans" cxnId="{8E953A36-9704-4C8E-9572-F11A2D21181C}">
      <dgm:prSet/>
      <dgm:spPr/>
      <dgm:t>
        <a:bodyPr/>
        <a:lstStyle/>
        <a:p>
          <a:endParaRPr lang="en-US"/>
        </a:p>
      </dgm:t>
    </dgm:pt>
    <dgm:pt modelId="{07B2AB9C-4254-40DA-B5FB-1C531BEE875E}" type="sibTrans" cxnId="{8E953A36-9704-4C8E-9572-F11A2D21181C}">
      <dgm:prSet/>
      <dgm:spPr/>
      <dgm:t>
        <a:bodyPr/>
        <a:lstStyle/>
        <a:p>
          <a:endParaRPr lang="en-US"/>
        </a:p>
      </dgm:t>
    </dgm:pt>
    <dgm:pt modelId="{7E54C965-322F-43C8-AD52-E87E12F18AA4}">
      <dgm:prSet/>
      <dgm:spPr/>
      <dgm:t>
        <a:bodyPr/>
        <a:lstStyle/>
        <a:p>
          <a:r>
            <a:rPr lang="en-GB" dirty="0"/>
            <a:t>Participants were matched for age, gender was also relatively evenly split</a:t>
          </a:r>
          <a:endParaRPr lang="en-US" dirty="0"/>
        </a:p>
      </dgm:t>
    </dgm:pt>
    <dgm:pt modelId="{9D1042D7-6CC7-410E-BCD4-5FE73CF13FE7}" type="parTrans" cxnId="{CC5D5DF6-1D85-4D73-A2D1-3B0EE276D4F5}">
      <dgm:prSet/>
      <dgm:spPr/>
      <dgm:t>
        <a:bodyPr/>
        <a:lstStyle/>
        <a:p>
          <a:endParaRPr lang="en-US"/>
        </a:p>
      </dgm:t>
    </dgm:pt>
    <dgm:pt modelId="{BABA287C-B7A5-413A-88C0-5977C7835ED7}" type="sibTrans" cxnId="{CC5D5DF6-1D85-4D73-A2D1-3B0EE276D4F5}">
      <dgm:prSet/>
      <dgm:spPr/>
      <dgm:t>
        <a:bodyPr/>
        <a:lstStyle/>
        <a:p>
          <a:endParaRPr lang="en-US"/>
        </a:p>
      </dgm:t>
    </dgm:pt>
    <dgm:pt modelId="{3715AB5C-FDD7-40D4-B7E9-F6897EC482F0}">
      <dgm:prSet/>
      <dgm:spPr/>
      <dgm:t>
        <a:bodyPr/>
        <a:lstStyle/>
        <a:p>
          <a:r>
            <a:rPr lang="en-GB" dirty="0"/>
            <a:t>Educational level was also considered and matched appropriately</a:t>
          </a:r>
          <a:endParaRPr lang="en-US" dirty="0"/>
        </a:p>
      </dgm:t>
    </dgm:pt>
    <dgm:pt modelId="{000F5323-BC94-4CF8-B57C-F9478D7C3F08}" type="parTrans" cxnId="{10368E58-A30D-4EF1-BFE5-5F2348D57E14}">
      <dgm:prSet/>
      <dgm:spPr/>
      <dgm:t>
        <a:bodyPr/>
        <a:lstStyle/>
        <a:p>
          <a:endParaRPr lang="en-US"/>
        </a:p>
      </dgm:t>
    </dgm:pt>
    <dgm:pt modelId="{FBD45C60-DB37-4537-8165-6CAD1BB402CF}" type="sibTrans" cxnId="{10368E58-A30D-4EF1-BFE5-5F2348D57E14}">
      <dgm:prSet/>
      <dgm:spPr/>
      <dgm:t>
        <a:bodyPr/>
        <a:lstStyle/>
        <a:p>
          <a:endParaRPr lang="en-US"/>
        </a:p>
      </dgm:t>
    </dgm:pt>
    <dgm:pt modelId="{D3620E37-7E0E-4EEE-A945-39CB7F83AA75}">
      <dgm:prSet/>
      <dgm:spPr/>
      <dgm:t>
        <a:bodyPr/>
        <a:lstStyle/>
        <a:p>
          <a:r>
            <a:rPr lang="en-GB" dirty="0"/>
            <a:t>Ethics was also approved by two separate committees and informed consent forms were signed by all participants; however ethical issues were not comprehensively discussed by the author given the sensitivity of the research</a:t>
          </a:r>
          <a:endParaRPr lang="en-US" dirty="0"/>
        </a:p>
      </dgm:t>
    </dgm:pt>
    <dgm:pt modelId="{FE3FA8E4-0349-405E-8F23-184DDCB3B41F}" type="parTrans" cxnId="{C1690051-2232-4DC6-8736-A3F3CD490817}">
      <dgm:prSet/>
      <dgm:spPr/>
      <dgm:t>
        <a:bodyPr/>
        <a:lstStyle/>
        <a:p>
          <a:endParaRPr lang="en-US"/>
        </a:p>
      </dgm:t>
    </dgm:pt>
    <dgm:pt modelId="{B5A39B38-4DE2-4F55-B429-EDDAB24C91F6}" type="sibTrans" cxnId="{C1690051-2232-4DC6-8736-A3F3CD490817}">
      <dgm:prSet/>
      <dgm:spPr/>
      <dgm:t>
        <a:bodyPr/>
        <a:lstStyle/>
        <a:p>
          <a:endParaRPr lang="en-US"/>
        </a:p>
      </dgm:t>
    </dgm:pt>
    <dgm:pt modelId="{30CB33AE-58DD-4FD9-A5BD-8B94DD27ABFF}">
      <dgm:prSet/>
      <dgm:spPr/>
      <dgm:t>
        <a:bodyPr/>
        <a:lstStyle/>
        <a:p>
          <a:r>
            <a:rPr lang="en-GB" dirty="0"/>
            <a:t>EEG Gamma band amplitude 36-48Hz is considered optimal </a:t>
          </a:r>
          <a:r>
            <a:rPr lang="en-GB"/>
            <a:t>and so was used</a:t>
          </a:r>
          <a:endParaRPr lang="en-GB" dirty="0"/>
        </a:p>
      </dgm:t>
    </dgm:pt>
    <dgm:pt modelId="{5CEFC052-BE40-4794-ACDB-9848FCD988C5}" type="parTrans" cxnId="{E0FF0A9B-887D-4B40-9BC1-76345DC8382F}">
      <dgm:prSet/>
      <dgm:spPr/>
      <dgm:t>
        <a:bodyPr/>
        <a:lstStyle/>
        <a:p>
          <a:endParaRPr lang="en-GB"/>
        </a:p>
      </dgm:t>
    </dgm:pt>
    <dgm:pt modelId="{0935CD71-59FA-45FC-8BCC-BB31B36FA045}" type="sibTrans" cxnId="{E0FF0A9B-887D-4B40-9BC1-76345DC8382F}">
      <dgm:prSet/>
      <dgm:spPr/>
      <dgm:t>
        <a:bodyPr/>
        <a:lstStyle/>
        <a:p>
          <a:endParaRPr lang="en-GB"/>
        </a:p>
      </dgm:t>
    </dgm:pt>
    <dgm:pt modelId="{75129051-6CB5-4C28-8C27-01B35B137BB1}" type="pres">
      <dgm:prSet presAssocID="{28673D9A-8D4A-4A8D-8E5D-78599F6425E7}" presName="linear" presStyleCnt="0">
        <dgm:presLayoutVars>
          <dgm:animLvl val="lvl"/>
          <dgm:resizeHandles val="exact"/>
        </dgm:presLayoutVars>
      </dgm:prSet>
      <dgm:spPr/>
    </dgm:pt>
    <dgm:pt modelId="{D1791E21-5091-425A-BDAC-9FA719E09694}" type="pres">
      <dgm:prSet presAssocID="{582BCB05-E9EC-4E60-964C-EF838EE81401}" presName="parentText" presStyleLbl="node1" presStyleIdx="0" presStyleCnt="5" custAng="0" custScaleY="167412" custLinFactNeighborY="-48778">
        <dgm:presLayoutVars>
          <dgm:chMax val="0"/>
          <dgm:bulletEnabled val="1"/>
        </dgm:presLayoutVars>
      </dgm:prSet>
      <dgm:spPr/>
    </dgm:pt>
    <dgm:pt modelId="{4D5F6DEE-8C02-494D-89C4-D9B7752B96CB}" type="pres">
      <dgm:prSet presAssocID="{07B2AB9C-4254-40DA-B5FB-1C531BEE875E}" presName="spacer" presStyleCnt="0"/>
      <dgm:spPr/>
    </dgm:pt>
    <dgm:pt modelId="{E22551AC-2686-4052-BA20-E4F86BB99BFF}" type="pres">
      <dgm:prSet presAssocID="{7E54C965-322F-43C8-AD52-E87E12F18AA4}" presName="parentText" presStyleLbl="node1" presStyleIdx="1" presStyleCnt="5" custScaleX="98872" custScaleY="173681" custLinFactNeighborX="-701">
        <dgm:presLayoutVars>
          <dgm:chMax val="0"/>
          <dgm:bulletEnabled val="1"/>
        </dgm:presLayoutVars>
      </dgm:prSet>
      <dgm:spPr/>
    </dgm:pt>
    <dgm:pt modelId="{C01DA62F-00CF-44B0-91AA-F4B3F34BCA8D}" type="pres">
      <dgm:prSet presAssocID="{BABA287C-B7A5-413A-88C0-5977C7835ED7}" presName="spacer" presStyleCnt="0"/>
      <dgm:spPr/>
    </dgm:pt>
    <dgm:pt modelId="{1C9D54DE-6858-4F0A-95C6-E659D1DFDB9D}" type="pres">
      <dgm:prSet presAssocID="{3715AB5C-FDD7-40D4-B7E9-F6897EC482F0}" presName="parentText" presStyleLbl="node1" presStyleIdx="2" presStyleCnt="5" custScaleY="156138" custLinFactY="553" custLinFactNeighborY="100000">
        <dgm:presLayoutVars>
          <dgm:chMax val="0"/>
          <dgm:bulletEnabled val="1"/>
        </dgm:presLayoutVars>
      </dgm:prSet>
      <dgm:spPr/>
    </dgm:pt>
    <dgm:pt modelId="{DB0A968E-E9B6-41BF-9193-2ADB971ADC49}" type="pres">
      <dgm:prSet presAssocID="{FBD45C60-DB37-4537-8165-6CAD1BB402CF}" presName="spacer" presStyleCnt="0"/>
      <dgm:spPr/>
    </dgm:pt>
    <dgm:pt modelId="{A5FA4CC0-586F-4F91-B2FB-B8B44FD6DA5B}" type="pres">
      <dgm:prSet presAssocID="{30CB33AE-58DD-4FD9-A5BD-8B94DD27ABFF}" presName="parentText" presStyleLbl="node1" presStyleIdx="3" presStyleCnt="5" custLinFactY="4358" custLinFactNeighborY="100000">
        <dgm:presLayoutVars>
          <dgm:chMax val="0"/>
          <dgm:bulletEnabled val="1"/>
        </dgm:presLayoutVars>
      </dgm:prSet>
      <dgm:spPr/>
    </dgm:pt>
    <dgm:pt modelId="{65323B61-57E8-4C1E-AD95-3FDD1910583F}" type="pres">
      <dgm:prSet presAssocID="{0935CD71-59FA-45FC-8BCC-BB31B36FA045}" presName="spacer" presStyleCnt="0"/>
      <dgm:spPr/>
    </dgm:pt>
    <dgm:pt modelId="{5E97D4E4-9978-4A08-B489-F450A0F300C4}" type="pres">
      <dgm:prSet presAssocID="{D3620E37-7E0E-4EEE-A945-39CB7F83AA75}" presName="parentText" presStyleLbl="node1" presStyleIdx="4" presStyleCnt="5" custScaleY="168384" custLinFactY="17848" custLinFactNeighborX="338" custLinFactNeighborY="100000">
        <dgm:presLayoutVars>
          <dgm:chMax val="0"/>
          <dgm:bulletEnabled val="1"/>
        </dgm:presLayoutVars>
      </dgm:prSet>
      <dgm:spPr/>
    </dgm:pt>
  </dgm:ptLst>
  <dgm:cxnLst>
    <dgm:cxn modelId="{C3C0690A-FB82-49F0-8861-80D8335C9423}" type="presOf" srcId="{7E54C965-322F-43C8-AD52-E87E12F18AA4}" destId="{E22551AC-2686-4052-BA20-E4F86BB99BFF}" srcOrd="0" destOrd="0" presId="urn:microsoft.com/office/officeart/2005/8/layout/vList2"/>
    <dgm:cxn modelId="{BEF8CF13-E683-41FF-BD10-AB5F1080DA0E}" type="presOf" srcId="{D3620E37-7E0E-4EEE-A945-39CB7F83AA75}" destId="{5E97D4E4-9978-4A08-B489-F450A0F300C4}" srcOrd="0" destOrd="0" presId="urn:microsoft.com/office/officeart/2005/8/layout/vList2"/>
    <dgm:cxn modelId="{8E953A36-9704-4C8E-9572-F11A2D21181C}" srcId="{28673D9A-8D4A-4A8D-8E5D-78599F6425E7}" destId="{582BCB05-E9EC-4E60-964C-EF838EE81401}" srcOrd="0" destOrd="0" parTransId="{294D5D96-993C-4E18-9AEB-3F93C05BA8FF}" sibTransId="{07B2AB9C-4254-40DA-B5FB-1C531BEE875E}"/>
    <dgm:cxn modelId="{E5AFC041-F680-4070-A4C6-AC6D028A9711}" type="presOf" srcId="{30CB33AE-58DD-4FD9-A5BD-8B94DD27ABFF}" destId="{A5FA4CC0-586F-4F91-B2FB-B8B44FD6DA5B}" srcOrd="0" destOrd="0" presId="urn:microsoft.com/office/officeart/2005/8/layout/vList2"/>
    <dgm:cxn modelId="{2EF6344D-6F2E-477E-BCD2-A50035ADBD79}" type="presOf" srcId="{28673D9A-8D4A-4A8D-8E5D-78599F6425E7}" destId="{75129051-6CB5-4C28-8C27-01B35B137BB1}" srcOrd="0" destOrd="0" presId="urn:microsoft.com/office/officeart/2005/8/layout/vList2"/>
    <dgm:cxn modelId="{C1690051-2232-4DC6-8736-A3F3CD490817}" srcId="{28673D9A-8D4A-4A8D-8E5D-78599F6425E7}" destId="{D3620E37-7E0E-4EEE-A945-39CB7F83AA75}" srcOrd="4" destOrd="0" parTransId="{FE3FA8E4-0349-405E-8F23-184DDCB3B41F}" sibTransId="{B5A39B38-4DE2-4F55-B429-EDDAB24C91F6}"/>
    <dgm:cxn modelId="{10368E58-A30D-4EF1-BFE5-5F2348D57E14}" srcId="{28673D9A-8D4A-4A8D-8E5D-78599F6425E7}" destId="{3715AB5C-FDD7-40D4-B7E9-F6897EC482F0}" srcOrd="2" destOrd="0" parTransId="{000F5323-BC94-4CF8-B57C-F9478D7C3F08}" sibTransId="{FBD45C60-DB37-4537-8165-6CAD1BB402CF}"/>
    <dgm:cxn modelId="{E0FF0A9B-887D-4B40-9BC1-76345DC8382F}" srcId="{28673D9A-8D4A-4A8D-8E5D-78599F6425E7}" destId="{30CB33AE-58DD-4FD9-A5BD-8B94DD27ABFF}" srcOrd="3" destOrd="0" parTransId="{5CEFC052-BE40-4794-ACDB-9848FCD988C5}" sibTransId="{0935CD71-59FA-45FC-8BCC-BB31B36FA045}"/>
    <dgm:cxn modelId="{8A19BEBD-02C2-450C-B4C7-381AAAD46A89}" type="presOf" srcId="{582BCB05-E9EC-4E60-964C-EF838EE81401}" destId="{D1791E21-5091-425A-BDAC-9FA719E09694}" srcOrd="0" destOrd="0" presId="urn:microsoft.com/office/officeart/2005/8/layout/vList2"/>
    <dgm:cxn modelId="{661F1ECE-3C01-4C89-B8FE-461B279BCC14}" type="presOf" srcId="{3715AB5C-FDD7-40D4-B7E9-F6897EC482F0}" destId="{1C9D54DE-6858-4F0A-95C6-E659D1DFDB9D}" srcOrd="0" destOrd="0" presId="urn:microsoft.com/office/officeart/2005/8/layout/vList2"/>
    <dgm:cxn modelId="{CC5D5DF6-1D85-4D73-A2D1-3B0EE276D4F5}" srcId="{28673D9A-8D4A-4A8D-8E5D-78599F6425E7}" destId="{7E54C965-322F-43C8-AD52-E87E12F18AA4}" srcOrd="1" destOrd="0" parTransId="{9D1042D7-6CC7-410E-BCD4-5FE73CF13FE7}" sibTransId="{BABA287C-B7A5-413A-88C0-5977C7835ED7}"/>
    <dgm:cxn modelId="{D79083C6-8F2F-4E3D-BAF4-91263841E429}" type="presParOf" srcId="{75129051-6CB5-4C28-8C27-01B35B137BB1}" destId="{D1791E21-5091-425A-BDAC-9FA719E09694}" srcOrd="0" destOrd="0" presId="urn:microsoft.com/office/officeart/2005/8/layout/vList2"/>
    <dgm:cxn modelId="{BB012A08-C05F-4825-82AB-E76C79E27DCE}" type="presParOf" srcId="{75129051-6CB5-4C28-8C27-01B35B137BB1}" destId="{4D5F6DEE-8C02-494D-89C4-D9B7752B96CB}" srcOrd="1" destOrd="0" presId="urn:microsoft.com/office/officeart/2005/8/layout/vList2"/>
    <dgm:cxn modelId="{62E2B1C7-84E8-4CA5-9ECD-A9B1CCC1D3EB}" type="presParOf" srcId="{75129051-6CB5-4C28-8C27-01B35B137BB1}" destId="{E22551AC-2686-4052-BA20-E4F86BB99BFF}" srcOrd="2" destOrd="0" presId="urn:microsoft.com/office/officeart/2005/8/layout/vList2"/>
    <dgm:cxn modelId="{101F4A12-89C5-4A88-951E-B1B3424602DC}" type="presParOf" srcId="{75129051-6CB5-4C28-8C27-01B35B137BB1}" destId="{C01DA62F-00CF-44B0-91AA-F4B3F34BCA8D}" srcOrd="3" destOrd="0" presId="urn:microsoft.com/office/officeart/2005/8/layout/vList2"/>
    <dgm:cxn modelId="{6743193E-5C11-4568-81D5-D997A17D9595}" type="presParOf" srcId="{75129051-6CB5-4C28-8C27-01B35B137BB1}" destId="{1C9D54DE-6858-4F0A-95C6-E659D1DFDB9D}" srcOrd="4" destOrd="0" presId="urn:microsoft.com/office/officeart/2005/8/layout/vList2"/>
    <dgm:cxn modelId="{3734AB46-1690-4C01-9DA5-A1B588947621}" type="presParOf" srcId="{75129051-6CB5-4C28-8C27-01B35B137BB1}" destId="{DB0A968E-E9B6-41BF-9193-2ADB971ADC49}" srcOrd="5" destOrd="0" presId="urn:microsoft.com/office/officeart/2005/8/layout/vList2"/>
    <dgm:cxn modelId="{DA8EBFCC-7827-47BC-B43A-C000C36F9C29}" type="presParOf" srcId="{75129051-6CB5-4C28-8C27-01B35B137BB1}" destId="{A5FA4CC0-586F-4F91-B2FB-B8B44FD6DA5B}" srcOrd="6" destOrd="0" presId="urn:microsoft.com/office/officeart/2005/8/layout/vList2"/>
    <dgm:cxn modelId="{5DE6DC77-6059-4242-8355-E08510BB96BD}" type="presParOf" srcId="{75129051-6CB5-4C28-8C27-01B35B137BB1}" destId="{65323B61-57E8-4C1E-AD95-3FDD1910583F}" srcOrd="7" destOrd="0" presId="urn:microsoft.com/office/officeart/2005/8/layout/vList2"/>
    <dgm:cxn modelId="{19BE0DEB-55A6-4A46-8EEA-521F9ACE99C8}" type="presParOf" srcId="{75129051-6CB5-4C28-8C27-01B35B137BB1}" destId="{5E97D4E4-9978-4A08-B489-F450A0F300C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1DCB51E-4D66-4F90-B96C-A70D8AF8AA6B}"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4692B267-B0A3-4138-BC82-13B6FDC0029D}">
      <dgm:prSet/>
      <dgm:spPr/>
      <dgm:t>
        <a:bodyPr/>
        <a:lstStyle/>
        <a:p>
          <a:r>
            <a:rPr lang="en-GB" dirty="0"/>
            <a:t>It was found that patients had significantly slower reaction times than the control group and made more errors in the visuo-spatial and semantic tasks but not in the phonological one, however, this was not given an explanation as to why, perhaps due to word count restraints. In addition, as previously mentioned, the fact that patients were taking antipsychotic medication could have affected results</a:t>
          </a:r>
          <a:endParaRPr lang="en-US" dirty="0"/>
        </a:p>
      </dgm:t>
    </dgm:pt>
    <dgm:pt modelId="{0DF5B9A2-8BE9-4CB3-92B5-6B0E48D8D474}" type="parTrans" cxnId="{4B29111A-A745-4B82-BB03-029535832E77}">
      <dgm:prSet/>
      <dgm:spPr/>
      <dgm:t>
        <a:bodyPr/>
        <a:lstStyle/>
        <a:p>
          <a:endParaRPr lang="en-US"/>
        </a:p>
      </dgm:t>
    </dgm:pt>
    <dgm:pt modelId="{877D9F08-850B-40A3-81AA-CA9745B5000D}" type="sibTrans" cxnId="{4B29111A-A745-4B82-BB03-029535832E77}">
      <dgm:prSet/>
      <dgm:spPr/>
      <dgm:t>
        <a:bodyPr/>
        <a:lstStyle/>
        <a:p>
          <a:endParaRPr lang="en-US"/>
        </a:p>
      </dgm:t>
    </dgm:pt>
    <dgm:pt modelId="{C1D4B95C-2EEC-4871-BB96-4752EA706CEA}">
      <dgm:prSet/>
      <dgm:spPr/>
      <dgm:t>
        <a:bodyPr/>
        <a:lstStyle/>
        <a:p>
          <a:r>
            <a:rPr lang="en-GB" dirty="0"/>
            <a:t>Patients showed lower gamma amplitude in comparison to the control group which confirmed the authors hypothesis and supported </a:t>
          </a:r>
          <a:r>
            <a:rPr lang="en-GB" b="0" dirty="0">
              <a:solidFill>
                <a:schemeClr val="tx1"/>
              </a:solidFill>
            </a:rPr>
            <a:t>(Crow, 1997) </a:t>
          </a:r>
          <a:r>
            <a:rPr lang="en-GB" dirty="0"/>
            <a:t>previous research</a:t>
          </a:r>
          <a:endParaRPr lang="en-US" dirty="0"/>
        </a:p>
      </dgm:t>
    </dgm:pt>
    <dgm:pt modelId="{406BF1FC-2018-4FCC-976F-A22EAC3A0639}" type="parTrans" cxnId="{8E87A227-C0F2-4935-8FFD-7458063D12AA}">
      <dgm:prSet/>
      <dgm:spPr/>
      <dgm:t>
        <a:bodyPr/>
        <a:lstStyle/>
        <a:p>
          <a:endParaRPr lang="en-US"/>
        </a:p>
      </dgm:t>
    </dgm:pt>
    <dgm:pt modelId="{1747ED35-05EB-448D-BF8B-BD4E6CD5643C}" type="sibTrans" cxnId="{8E87A227-C0F2-4935-8FFD-7458063D12AA}">
      <dgm:prSet/>
      <dgm:spPr/>
      <dgm:t>
        <a:bodyPr/>
        <a:lstStyle/>
        <a:p>
          <a:endParaRPr lang="en-US"/>
        </a:p>
      </dgm:t>
    </dgm:pt>
    <dgm:pt modelId="{8DA74AB6-9980-45A3-86CE-A55800941F63}">
      <dgm:prSet/>
      <dgm:spPr/>
      <dgm:t>
        <a:bodyPr/>
        <a:lstStyle/>
        <a:p>
          <a:r>
            <a:rPr lang="en-GB"/>
            <a:t>The results suggest that there is a disfunction in the left hemisphere in schizophrenia patients’ brain, including Broca’s area, which is consistently associated with language is a contributory factor in the symptoms of schizophrenia.</a:t>
          </a:r>
          <a:endParaRPr lang="en-US"/>
        </a:p>
      </dgm:t>
    </dgm:pt>
    <dgm:pt modelId="{A2585FA0-A175-42B3-ADA0-4D81E13C3F77}" type="parTrans" cxnId="{14E43C84-B9E5-479C-B770-EAE137B6BAB7}">
      <dgm:prSet/>
      <dgm:spPr/>
      <dgm:t>
        <a:bodyPr/>
        <a:lstStyle/>
        <a:p>
          <a:endParaRPr lang="en-US"/>
        </a:p>
      </dgm:t>
    </dgm:pt>
    <dgm:pt modelId="{69753D06-3B7A-482F-BF6F-9CF763E7DF17}" type="sibTrans" cxnId="{14E43C84-B9E5-479C-B770-EAE137B6BAB7}">
      <dgm:prSet/>
      <dgm:spPr/>
      <dgm:t>
        <a:bodyPr/>
        <a:lstStyle/>
        <a:p>
          <a:endParaRPr lang="en-US"/>
        </a:p>
      </dgm:t>
    </dgm:pt>
    <dgm:pt modelId="{3F659EF2-0016-4B3E-AC63-45B7F0891524}" type="pres">
      <dgm:prSet presAssocID="{51DCB51E-4D66-4F90-B96C-A70D8AF8AA6B}" presName="outerComposite" presStyleCnt="0">
        <dgm:presLayoutVars>
          <dgm:chMax val="5"/>
          <dgm:dir/>
          <dgm:resizeHandles val="exact"/>
        </dgm:presLayoutVars>
      </dgm:prSet>
      <dgm:spPr/>
    </dgm:pt>
    <dgm:pt modelId="{BBC8A2CA-22B8-4590-83BA-FDFD47E2F92D}" type="pres">
      <dgm:prSet presAssocID="{51DCB51E-4D66-4F90-B96C-A70D8AF8AA6B}" presName="dummyMaxCanvas" presStyleCnt="0">
        <dgm:presLayoutVars/>
      </dgm:prSet>
      <dgm:spPr/>
    </dgm:pt>
    <dgm:pt modelId="{227A74F5-BFE2-4B2E-A128-75BCA342FA20}" type="pres">
      <dgm:prSet presAssocID="{51DCB51E-4D66-4F90-B96C-A70D8AF8AA6B}" presName="ThreeNodes_1" presStyleLbl="node1" presStyleIdx="0" presStyleCnt="3">
        <dgm:presLayoutVars>
          <dgm:bulletEnabled val="1"/>
        </dgm:presLayoutVars>
      </dgm:prSet>
      <dgm:spPr/>
    </dgm:pt>
    <dgm:pt modelId="{0F821B7E-68F9-44D8-BCCC-6E6B113A7C7D}" type="pres">
      <dgm:prSet presAssocID="{51DCB51E-4D66-4F90-B96C-A70D8AF8AA6B}" presName="ThreeNodes_2" presStyleLbl="node1" presStyleIdx="1" presStyleCnt="3">
        <dgm:presLayoutVars>
          <dgm:bulletEnabled val="1"/>
        </dgm:presLayoutVars>
      </dgm:prSet>
      <dgm:spPr/>
    </dgm:pt>
    <dgm:pt modelId="{8E5D1546-5015-4EAB-B9BE-A17E10B07322}" type="pres">
      <dgm:prSet presAssocID="{51DCB51E-4D66-4F90-B96C-A70D8AF8AA6B}" presName="ThreeNodes_3" presStyleLbl="node1" presStyleIdx="2" presStyleCnt="3">
        <dgm:presLayoutVars>
          <dgm:bulletEnabled val="1"/>
        </dgm:presLayoutVars>
      </dgm:prSet>
      <dgm:spPr/>
    </dgm:pt>
    <dgm:pt modelId="{B995B553-DCCE-466A-A1E8-0F8102AC986F}" type="pres">
      <dgm:prSet presAssocID="{51DCB51E-4D66-4F90-B96C-A70D8AF8AA6B}" presName="ThreeConn_1-2" presStyleLbl="fgAccFollowNode1" presStyleIdx="0" presStyleCnt="2">
        <dgm:presLayoutVars>
          <dgm:bulletEnabled val="1"/>
        </dgm:presLayoutVars>
      </dgm:prSet>
      <dgm:spPr/>
    </dgm:pt>
    <dgm:pt modelId="{539E80F9-A548-416E-8A0F-4EB0EF2E4ED5}" type="pres">
      <dgm:prSet presAssocID="{51DCB51E-4D66-4F90-B96C-A70D8AF8AA6B}" presName="ThreeConn_2-3" presStyleLbl="fgAccFollowNode1" presStyleIdx="1" presStyleCnt="2">
        <dgm:presLayoutVars>
          <dgm:bulletEnabled val="1"/>
        </dgm:presLayoutVars>
      </dgm:prSet>
      <dgm:spPr/>
    </dgm:pt>
    <dgm:pt modelId="{395E31B2-BB0E-4444-B6C4-F230B3A44CA9}" type="pres">
      <dgm:prSet presAssocID="{51DCB51E-4D66-4F90-B96C-A70D8AF8AA6B}" presName="ThreeNodes_1_text" presStyleLbl="node1" presStyleIdx="2" presStyleCnt="3">
        <dgm:presLayoutVars>
          <dgm:bulletEnabled val="1"/>
        </dgm:presLayoutVars>
      </dgm:prSet>
      <dgm:spPr/>
    </dgm:pt>
    <dgm:pt modelId="{23FCC8CE-AFBF-45E0-8168-4B6335649BCF}" type="pres">
      <dgm:prSet presAssocID="{51DCB51E-4D66-4F90-B96C-A70D8AF8AA6B}" presName="ThreeNodes_2_text" presStyleLbl="node1" presStyleIdx="2" presStyleCnt="3">
        <dgm:presLayoutVars>
          <dgm:bulletEnabled val="1"/>
        </dgm:presLayoutVars>
      </dgm:prSet>
      <dgm:spPr/>
    </dgm:pt>
    <dgm:pt modelId="{E48D2775-C309-43EF-887D-0D2BA4770732}" type="pres">
      <dgm:prSet presAssocID="{51DCB51E-4D66-4F90-B96C-A70D8AF8AA6B}" presName="ThreeNodes_3_text" presStyleLbl="node1" presStyleIdx="2" presStyleCnt="3">
        <dgm:presLayoutVars>
          <dgm:bulletEnabled val="1"/>
        </dgm:presLayoutVars>
      </dgm:prSet>
      <dgm:spPr/>
    </dgm:pt>
  </dgm:ptLst>
  <dgm:cxnLst>
    <dgm:cxn modelId="{EDC4960D-5BC7-4DCC-A137-9F5D01AD7128}" type="presOf" srcId="{51DCB51E-4D66-4F90-B96C-A70D8AF8AA6B}" destId="{3F659EF2-0016-4B3E-AC63-45B7F0891524}" srcOrd="0" destOrd="0" presId="urn:microsoft.com/office/officeart/2005/8/layout/vProcess5"/>
    <dgm:cxn modelId="{4B29111A-A745-4B82-BB03-029535832E77}" srcId="{51DCB51E-4D66-4F90-B96C-A70D8AF8AA6B}" destId="{4692B267-B0A3-4138-BC82-13B6FDC0029D}" srcOrd="0" destOrd="0" parTransId="{0DF5B9A2-8BE9-4CB3-92B5-6B0E48D8D474}" sibTransId="{877D9F08-850B-40A3-81AA-CA9745B5000D}"/>
    <dgm:cxn modelId="{8E87A227-C0F2-4935-8FFD-7458063D12AA}" srcId="{51DCB51E-4D66-4F90-B96C-A70D8AF8AA6B}" destId="{C1D4B95C-2EEC-4871-BB96-4752EA706CEA}" srcOrd="1" destOrd="0" parTransId="{406BF1FC-2018-4FCC-976F-A22EAC3A0639}" sibTransId="{1747ED35-05EB-448D-BF8B-BD4E6CD5643C}"/>
    <dgm:cxn modelId="{1777412D-4571-48AE-8575-8E47D4C69F4D}" type="presOf" srcId="{4692B267-B0A3-4138-BC82-13B6FDC0029D}" destId="{227A74F5-BFE2-4B2E-A128-75BCA342FA20}" srcOrd="0" destOrd="0" presId="urn:microsoft.com/office/officeart/2005/8/layout/vProcess5"/>
    <dgm:cxn modelId="{67BAB85B-C0B1-42B5-9156-274F72D7B184}" type="presOf" srcId="{C1D4B95C-2EEC-4871-BB96-4752EA706CEA}" destId="{23FCC8CE-AFBF-45E0-8168-4B6335649BCF}" srcOrd="1" destOrd="0" presId="urn:microsoft.com/office/officeart/2005/8/layout/vProcess5"/>
    <dgm:cxn modelId="{1E6C9360-D3B3-4BE4-8887-A2CDFE9A664E}" type="presOf" srcId="{4692B267-B0A3-4138-BC82-13B6FDC0029D}" destId="{395E31B2-BB0E-4444-B6C4-F230B3A44CA9}" srcOrd="1" destOrd="0" presId="urn:microsoft.com/office/officeart/2005/8/layout/vProcess5"/>
    <dgm:cxn modelId="{F800BE59-09A3-4FBB-80B0-D6E6BDD28361}" type="presOf" srcId="{C1D4B95C-2EEC-4871-BB96-4752EA706CEA}" destId="{0F821B7E-68F9-44D8-BCCC-6E6B113A7C7D}" srcOrd="0" destOrd="0" presId="urn:microsoft.com/office/officeart/2005/8/layout/vProcess5"/>
    <dgm:cxn modelId="{14E43C84-B9E5-479C-B770-EAE137B6BAB7}" srcId="{51DCB51E-4D66-4F90-B96C-A70D8AF8AA6B}" destId="{8DA74AB6-9980-45A3-86CE-A55800941F63}" srcOrd="2" destOrd="0" parTransId="{A2585FA0-A175-42B3-ADA0-4D81E13C3F77}" sibTransId="{69753D06-3B7A-482F-BF6F-9CF763E7DF17}"/>
    <dgm:cxn modelId="{231F1498-A53E-4492-9AE1-C6EA3F54C730}" type="presOf" srcId="{1747ED35-05EB-448D-BF8B-BD4E6CD5643C}" destId="{539E80F9-A548-416E-8A0F-4EB0EF2E4ED5}" srcOrd="0" destOrd="0" presId="urn:microsoft.com/office/officeart/2005/8/layout/vProcess5"/>
    <dgm:cxn modelId="{2AA9D2AD-2432-4E6A-AA3E-09F44697C476}" type="presOf" srcId="{8DA74AB6-9980-45A3-86CE-A55800941F63}" destId="{8E5D1546-5015-4EAB-B9BE-A17E10B07322}" srcOrd="0" destOrd="0" presId="urn:microsoft.com/office/officeart/2005/8/layout/vProcess5"/>
    <dgm:cxn modelId="{01C576D1-EA22-46AC-8482-AD28E9CC6C95}" type="presOf" srcId="{8DA74AB6-9980-45A3-86CE-A55800941F63}" destId="{E48D2775-C309-43EF-887D-0D2BA4770732}" srcOrd="1" destOrd="0" presId="urn:microsoft.com/office/officeart/2005/8/layout/vProcess5"/>
    <dgm:cxn modelId="{AE3643E7-E25A-4F31-9A30-2105C48A9EC4}" type="presOf" srcId="{877D9F08-850B-40A3-81AA-CA9745B5000D}" destId="{B995B553-DCCE-466A-A1E8-0F8102AC986F}" srcOrd="0" destOrd="0" presId="urn:microsoft.com/office/officeart/2005/8/layout/vProcess5"/>
    <dgm:cxn modelId="{89A3D242-E502-47DE-B66D-AAA52418B1A8}" type="presParOf" srcId="{3F659EF2-0016-4B3E-AC63-45B7F0891524}" destId="{BBC8A2CA-22B8-4590-83BA-FDFD47E2F92D}" srcOrd="0" destOrd="0" presId="urn:microsoft.com/office/officeart/2005/8/layout/vProcess5"/>
    <dgm:cxn modelId="{D3F5879C-8A32-4294-8191-BE593D662D00}" type="presParOf" srcId="{3F659EF2-0016-4B3E-AC63-45B7F0891524}" destId="{227A74F5-BFE2-4B2E-A128-75BCA342FA20}" srcOrd="1" destOrd="0" presId="urn:microsoft.com/office/officeart/2005/8/layout/vProcess5"/>
    <dgm:cxn modelId="{ACD0890E-BE12-40EE-8781-0AE77506B54F}" type="presParOf" srcId="{3F659EF2-0016-4B3E-AC63-45B7F0891524}" destId="{0F821B7E-68F9-44D8-BCCC-6E6B113A7C7D}" srcOrd="2" destOrd="0" presId="urn:microsoft.com/office/officeart/2005/8/layout/vProcess5"/>
    <dgm:cxn modelId="{8939FDDB-68F8-4857-A345-2E3783AF5D1D}" type="presParOf" srcId="{3F659EF2-0016-4B3E-AC63-45B7F0891524}" destId="{8E5D1546-5015-4EAB-B9BE-A17E10B07322}" srcOrd="3" destOrd="0" presId="urn:microsoft.com/office/officeart/2005/8/layout/vProcess5"/>
    <dgm:cxn modelId="{65B527EB-0A39-4DC6-90F2-ABD36DB28E05}" type="presParOf" srcId="{3F659EF2-0016-4B3E-AC63-45B7F0891524}" destId="{B995B553-DCCE-466A-A1E8-0F8102AC986F}" srcOrd="4" destOrd="0" presId="urn:microsoft.com/office/officeart/2005/8/layout/vProcess5"/>
    <dgm:cxn modelId="{C9D8DF15-AC0D-4A61-BFD2-4893F030FD38}" type="presParOf" srcId="{3F659EF2-0016-4B3E-AC63-45B7F0891524}" destId="{539E80F9-A548-416E-8A0F-4EB0EF2E4ED5}" srcOrd="5" destOrd="0" presId="urn:microsoft.com/office/officeart/2005/8/layout/vProcess5"/>
    <dgm:cxn modelId="{FAE93443-557F-4289-8695-365704776D14}" type="presParOf" srcId="{3F659EF2-0016-4B3E-AC63-45B7F0891524}" destId="{395E31B2-BB0E-4444-B6C4-F230B3A44CA9}" srcOrd="6" destOrd="0" presId="urn:microsoft.com/office/officeart/2005/8/layout/vProcess5"/>
    <dgm:cxn modelId="{FA410BF8-C92F-4913-BA2B-A1F25070C494}" type="presParOf" srcId="{3F659EF2-0016-4B3E-AC63-45B7F0891524}" destId="{23FCC8CE-AFBF-45E0-8168-4B6335649BCF}" srcOrd="7" destOrd="0" presId="urn:microsoft.com/office/officeart/2005/8/layout/vProcess5"/>
    <dgm:cxn modelId="{0A37B41A-1B95-49DA-886F-F49F8C73BF41}" type="presParOf" srcId="{3F659EF2-0016-4B3E-AC63-45B7F0891524}" destId="{E48D2775-C309-43EF-887D-0D2BA477073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EBE52A-00C3-44C2-9DEF-0C4C6998DBC7}">
      <dsp:nvSpPr>
        <dsp:cNvPr id="0" name=""/>
        <dsp:cNvSpPr/>
      </dsp:nvSpPr>
      <dsp:spPr>
        <a:xfrm>
          <a:off x="0" y="459"/>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C4A82A-2CEE-403B-B604-34375085DCE6}">
      <dsp:nvSpPr>
        <dsp:cNvPr id="0" name=""/>
        <dsp:cNvSpPr/>
      </dsp:nvSpPr>
      <dsp:spPr>
        <a:xfrm>
          <a:off x="0" y="459"/>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u="sng" kern="1200" dirty="0"/>
            <a:t>Objectives of this critical review</a:t>
          </a:r>
          <a:endParaRPr lang="en-US" sz="1700" kern="1200" dirty="0"/>
        </a:p>
      </dsp:txBody>
      <dsp:txXfrm>
        <a:off x="0" y="459"/>
        <a:ext cx="10058399" cy="537138"/>
      </dsp:txXfrm>
    </dsp:sp>
    <dsp:sp modelId="{E9E8E853-1881-448D-9CC0-63DBF4156365}">
      <dsp:nvSpPr>
        <dsp:cNvPr id="0" name=""/>
        <dsp:cNvSpPr/>
      </dsp:nvSpPr>
      <dsp:spPr>
        <a:xfrm>
          <a:off x="0" y="537598"/>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4A63E5-CCED-4605-9385-24246E80EA86}">
      <dsp:nvSpPr>
        <dsp:cNvPr id="0" name=""/>
        <dsp:cNvSpPr/>
      </dsp:nvSpPr>
      <dsp:spPr>
        <a:xfrm>
          <a:off x="0" y="537598"/>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To give a brief outline of schizophrenia</a:t>
          </a:r>
        </a:p>
      </dsp:txBody>
      <dsp:txXfrm>
        <a:off x="0" y="537598"/>
        <a:ext cx="10058399" cy="537138"/>
      </dsp:txXfrm>
    </dsp:sp>
    <dsp:sp modelId="{0861EC85-BB9A-4956-8590-C3A879392457}">
      <dsp:nvSpPr>
        <dsp:cNvPr id="0" name=""/>
        <dsp:cNvSpPr/>
      </dsp:nvSpPr>
      <dsp:spPr>
        <a:xfrm>
          <a:off x="0" y="1074737"/>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36E87-4C14-40B2-B441-6DEB292ADF61}">
      <dsp:nvSpPr>
        <dsp:cNvPr id="0" name=""/>
        <dsp:cNvSpPr/>
      </dsp:nvSpPr>
      <dsp:spPr>
        <a:xfrm>
          <a:off x="0" y="1074737"/>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To establish the purpose of the study and why the findings are important</a:t>
          </a:r>
          <a:endParaRPr lang="en-US" sz="1700" b="0" kern="1200" dirty="0"/>
        </a:p>
      </dsp:txBody>
      <dsp:txXfrm>
        <a:off x="0" y="1074737"/>
        <a:ext cx="10058399" cy="537138"/>
      </dsp:txXfrm>
    </dsp:sp>
    <dsp:sp modelId="{26400FA6-B292-4AFA-BC86-05D376847A90}">
      <dsp:nvSpPr>
        <dsp:cNvPr id="0" name=""/>
        <dsp:cNvSpPr/>
      </dsp:nvSpPr>
      <dsp:spPr>
        <a:xfrm>
          <a:off x="0" y="1611876"/>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2C596D-54E8-4C76-8851-7845124D6CCF}">
      <dsp:nvSpPr>
        <dsp:cNvPr id="0" name=""/>
        <dsp:cNvSpPr/>
      </dsp:nvSpPr>
      <dsp:spPr>
        <a:xfrm>
          <a:off x="0" y="1611876"/>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To explore the methods used within the research, were they appropriate?</a:t>
          </a:r>
          <a:endParaRPr lang="en-US" sz="1700" b="0" kern="1200" dirty="0"/>
        </a:p>
      </dsp:txBody>
      <dsp:txXfrm>
        <a:off x="0" y="1611876"/>
        <a:ext cx="10058399" cy="537138"/>
      </dsp:txXfrm>
    </dsp:sp>
    <dsp:sp modelId="{C5C87E79-197B-4192-AD0C-8F3DED15555B}">
      <dsp:nvSpPr>
        <dsp:cNvPr id="0" name=""/>
        <dsp:cNvSpPr/>
      </dsp:nvSpPr>
      <dsp:spPr>
        <a:xfrm>
          <a:off x="0" y="2149014"/>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E399CE-731D-42C7-B6BE-33B4CF3E0041}">
      <dsp:nvSpPr>
        <dsp:cNvPr id="0" name=""/>
        <dsp:cNvSpPr/>
      </dsp:nvSpPr>
      <dsp:spPr>
        <a:xfrm>
          <a:off x="0" y="2149014"/>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Does the present study present new findings and support previous research or provide alternative evidence?</a:t>
          </a:r>
          <a:endParaRPr lang="en-US" sz="1700" b="0" kern="1200" dirty="0"/>
        </a:p>
      </dsp:txBody>
      <dsp:txXfrm>
        <a:off x="0" y="2149014"/>
        <a:ext cx="10058399" cy="537138"/>
      </dsp:txXfrm>
    </dsp:sp>
    <dsp:sp modelId="{4BBA49A4-F6D3-41C5-A53B-8DC6526DA610}">
      <dsp:nvSpPr>
        <dsp:cNvPr id="0" name=""/>
        <dsp:cNvSpPr/>
      </dsp:nvSpPr>
      <dsp:spPr>
        <a:xfrm>
          <a:off x="0" y="2686153"/>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85FD20-C701-41F7-A481-B9D76DC3C7FC}">
      <dsp:nvSpPr>
        <dsp:cNvPr id="0" name=""/>
        <dsp:cNvSpPr/>
      </dsp:nvSpPr>
      <dsp:spPr>
        <a:xfrm>
          <a:off x="0" y="2686153"/>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Implications and limitations of the study</a:t>
          </a:r>
          <a:endParaRPr lang="en-US" sz="1700" b="0" kern="1200" dirty="0"/>
        </a:p>
      </dsp:txBody>
      <dsp:txXfrm>
        <a:off x="0" y="2686153"/>
        <a:ext cx="10058399" cy="537138"/>
      </dsp:txXfrm>
    </dsp:sp>
    <dsp:sp modelId="{118EB73F-2F5E-4912-9640-CBF126016B85}">
      <dsp:nvSpPr>
        <dsp:cNvPr id="0" name=""/>
        <dsp:cNvSpPr/>
      </dsp:nvSpPr>
      <dsp:spPr>
        <a:xfrm>
          <a:off x="0" y="3223292"/>
          <a:ext cx="1005839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296910-35CD-425F-86CF-68DE8E5F7BE5}">
      <dsp:nvSpPr>
        <dsp:cNvPr id="0" name=""/>
        <dsp:cNvSpPr/>
      </dsp:nvSpPr>
      <dsp:spPr>
        <a:xfrm>
          <a:off x="0" y="3223292"/>
          <a:ext cx="10058399" cy="537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0" kern="1200" dirty="0"/>
            <a:t>Future research</a:t>
          </a:r>
          <a:endParaRPr lang="en-US" sz="1700" b="0" kern="1200" dirty="0"/>
        </a:p>
      </dsp:txBody>
      <dsp:txXfrm>
        <a:off x="0" y="3223292"/>
        <a:ext cx="10058399" cy="537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6D1B9-F634-4DE1-A645-4AC4AA3623B8}">
      <dsp:nvSpPr>
        <dsp:cNvPr id="0" name=""/>
        <dsp:cNvSpPr/>
      </dsp:nvSpPr>
      <dsp:spPr>
        <a:xfrm>
          <a:off x="10338" y="204690"/>
          <a:ext cx="3090183" cy="4200718"/>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bg1"/>
              </a:solidFill>
            </a:rPr>
            <a:t>Schizophrenia affects approximately 1% of the world's population, it is a debilitating mental disorder where individuals typically suffer hallucinations, such as hearing voices and experience delusions, where the person can see things which are not actually present (Crow, 1997). Although researchers have been studying the disorder for over a centaury and using medication to treat the condition for more than 50 years, there is little evidence that supports significant improvement in outcomes for patients (Insel, 2010). Thus, the need to better understand the disorder and improve ways to treat it is vital.</a:t>
          </a:r>
          <a:endParaRPr lang="en-US" sz="1500" b="1" kern="1200" dirty="0">
            <a:solidFill>
              <a:schemeClr val="bg1"/>
            </a:solidFill>
          </a:endParaRPr>
        </a:p>
      </dsp:txBody>
      <dsp:txXfrm>
        <a:off x="100846" y="295198"/>
        <a:ext cx="2909167" cy="4019702"/>
      </dsp:txXfrm>
    </dsp:sp>
    <dsp:sp modelId="{4887CA5D-E1E4-4E2A-B213-CC5CE947BE19}">
      <dsp:nvSpPr>
        <dsp:cNvPr id="0" name=""/>
        <dsp:cNvSpPr/>
      </dsp:nvSpPr>
      <dsp:spPr>
        <a:xfrm>
          <a:off x="3409540" y="1921867"/>
          <a:ext cx="655118" cy="76636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409540" y="2075140"/>
        <a:ext cx="458583" cy="459819"/>
      </dsp:txXfrm>
    </dsp:sp>
    <dsp:sp modelId="{4AF3CFB0-DC50-4E00-A225-7F3BFE11450E}">
      <dsp:nvSpPr>
        <dsp:cNvPr id="0" name=""/>
        <dsp:cNvSpPr/>
      </dsp:nvSpPr>
      <dsp:spPr>
        <a:xfrm>
          <a:off x="4336595" y="204690"/>
          <a:ext cx="3090183" cy="4200718"/>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bg1"/>
              </a:solidFill>
            </a:rPr>
            <a:t>Preceding evidence suggests that schizophrenia is a consequence of genetic variance in the human species due to the unique hemispheric dominance for language. As a result of language acquisition, comes the risk of schizophrenia. (Crow, 1997; Crow, 2000; </a:t>
          </a:r>
          <a:r>
            <a:rPr lang="en-GB" sz="1500" b="1" kern="1200" dirty="0" err="1">
              <a:solidFill>
                <a:schemeClr val="bg1"/>
              </a:solidFill>
            </a:rPr>
            <a:t>Angrilli</a:t>
          </a:r>
          <a:r>
            <a:rPr lang="en-GB" sz="1500" b="1" kern="1200" dirty="0">
              <a:solidFill>
                <a:schemeClr val="bg1"/>
              </a:solidFill>
            </a:rPr>
            <a:t> et al., 2009). However, evidence by (Torrey et al., 1994) who studied over 60 pairs of MZ twins suggest that biological triggers such as viruses in utero or infancy are the cause, suggesting that the disorder originates very early in life and does not display symptoms until adolescence</a:t>
          </a:r>
          <a:endParaRPr lang="en-US" sz="1500" b="1" kern="1200" dirty="0">
            <a:solidFill>
              <a:schemeClr val="bg1"/>
            </a:solidFill>
          </a:endParaRPr>
        </a:p>
      </dsp:txBody>
      <dsp:txXfrm>
        <a:off x="4427103" y="295198"/>
        <a:ext cx="2909167" cy="4019702"/>
      </dsp:txXfrm>
    </dsp:sp>
    <dsp:sp modelId="{4C6B8CAA-AF99-4824-8DDD-C30DD6CA7C14}">
      <dsp:nvSpPr>
        <dsp:cNvPr id="0" name=""/>
        <dsp:cNvSpPr/>
      </dsp:nvSpPr>
      <dsp:spPr>
        <a:xfrm>
          <a:off x="7735797" y="1921867"/>
          <a:ext cx="655118" cy="76636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7735797" y="2075140"/>
        <a:ext cx="458583" cy="459819"/>
      </dsp:txXfrm>
    </dsp:sp>
    <dsp:sp modelId="{475F7951-CA20-42BD-A2C5-8108677B2CF2}">
      <dsp:nvSpPr>
        <dsp:cNvPr id="0" name=""/>
        <dsp:cNvSpPr/>
      </dsp:nvSpPr>
      <dsp:spPr>
        <a:xfrm>
          <a:off x="8662852" y="204690"/>
          <a:ext cx="3090183" cy="420071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bg1"/>
              </a:solidFill>
            </a:rPr>
            <a:t>Previous literature proposes that a deviance in left hemisphere development occurs in schizophrenic patients, hence their failure to establish dominance in language acquisition (Crow, 2000). However, Allen &amp; van der </a:t>
          </a:r>
          <a:r>
            <a:rPr lang="en-GB" sz="1500" b="1" kern="1200" dirty="0" err="1">
              <a:solidFill>
                <a:schemeClr val="bg1"/>
              </a:solidFill>
            </a:rPr>
            <a:t>Zwan</a:t>
          </a:r>
          <a:r>
            <a:rPr lang="en-GB" sz="1500" b="1" kern="1200" dirty="0">
              <a:solidFill>
                <a:schemeClr val="bg1"/>
              </a:solidFill>
            </a:rPr>
            <a:t>, (2019) challenge the notion of left or right hemisphere working predominantly of the other (</a:t>
          </a:r>
          <a:r>
            <a:rPr lang="en-GB" sz="1500" b="1" kern="1200" dirty="0" err="1">
              <a:solidFill>
                <a:schemeClr val="bg1"/>
              </a:solidFill>
            </a:rPr>
            <a:t>Spironelli</a:t>
          </a:r>
          <a:r>
            <a:rPr lang="en-GB" sz="1500" b="1" kern="1200" dirty="0">
              <a:solidFill>
                <a:schemeClr val="bg1"/>
              </a:solidFill>
            </a:rPr>
            <a:t> &amp; </a:t>
          </a:r>
          <a:r>
            <a:rPr lang="en-GB" sz="1500" b="1" kern="1200" dirty="0" err="1">
              <a:solidFill>
                <a:schemeClr val="bg1"/>
              </a:solidFill>
            </a:rPr>
            <a:t>Angrilli</a:t>
          </a:r>
          <a:r>
            <a:rPr lang="en-GB" sz="1500" b="1" kern="1200" dirty="0">
              <a:solidFill>
                <a:schemeClr val="bg1"/>
              </a:solidFill>
            </a:rPr>
            <a:t>, 2015) conducted their study to confirm and expand upon previous literature in the field of language dysfunction in schizophrenia patients.</a:t>
          </a:r>
          <a:endParaRPr lang="en-US" sz="1500" b="1" kern="1200" dirty="0">
            <a:solidFill>
              <a:schemeClr val="bg1"/>
            </a:solidFill>
          </a:endParaRPr>
        </a:p>
      </dsp:txBody>
      <dsp:txXfrm>
        <a:off x="8753360" y="295198"/>
        <a:ext cx="2909167" cy="4019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8CA91-9816-4335-8A89-6B83E7002F5D}">
      <dsp:nvSpPr>
        <dsp:cNvPr id="0" name=""/>
        <dsp:cNvSpPr/>
      </dsp:nvSpPr>
      <dsp:spPr>
        <a:xfrm>
          <a:off x="3432" y="387940"/>
          <a:ext cx="4865983" cy="3519609"/>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B85DD6-4176-4CBA-B26A-4F1204BD4534}">
      <dsp:nvSpPr>
        <dsp:cNvPr id="0" name=""/>
        <dsp:cNvSpPr/>
      </dsp:nvSpPr>
      <dsp:spPr>
        <a:xfrm>
          <a:off x="434863" y="797800"/>
          <a:ext cx="4865983" cy="3519609"/>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dirty="0"/>
            <a:t>The aim of the study was to explore reasons for language related asymmetry in schizophrenic patients. </a:t>
          </a:r>
          <a:r>
            <a:rPr lang="it-IT" sz="1700" b="1" kern="1200" dirty="0"/>
            <a:t>Spironelli &amp; Angrilli, (2015), hypothesysed that there is an asymetrical defecit in the left frontal cortex of the brain of patients with schizophrenia, which is responsible for loss of language processing and positive symptoms. However, </a:t>
          </a:r>
          <a:r>
            <a:rPr lang="en-GB" sz="1700" b="1" kern="1200" dirty="0"/>
            <a:t>(Barnett &amp; Kirk, 2005) found that patients with schizophrenia have right hemisphere dysfunction and</a:t>
          </a:r>
          <a:r>
            <a:rPr lang="it-IT" sz="1700" b="1" kern="1200" dirty="0"/>
            <a:t> </a:t>
          </a:r>
          <a:r>
            <a:rPr lang="en-GB" sz="1700" b="1" kern="1200" dirty="0"/>
            <a:t>(Emsley et al., 2017; Moncrieff, 2018), argue that the long-term use of antipsychotic medication can contribute to a reduction in brain matter which may offer an alternative explanation</a:t>
          </a:r>
          <a:endParaRPr lang="en-US" sz="1700" b="1" kern="1200" dirty="0"/>
        </a:p>
      </dsp:txBody>
      <dsp:txXfrm>
        <a:off x="537949" y="900886"/>
        <a:ext cx="4659811" cy="3313437"/>
      </dsp:txXfrm>
    </dsp:sp>
    <dsp:sp modelId="{861F7867-AE93-4DCE-A93F-59E42AF340DF}">
      <dsp:nvSpPr>
        <dsp:cNvPr id="0" name=""/>
        <dsp:cNvSpPr/>
      </dsp:nvSpPr>
      <dsp:spPr>
        <a:xfrm>
          <a:off x="5732277" y="377313"/>
          <a:ext cx="4700883" cy="3427222"/>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B10B11-F24D-4120-B620-94C935F60B72}">
      <dsp:nvSpPr>
        <dsp:cNvPr id="0" name=""/>
        <dsp:cNvSpPr/>
      </dsp:nvSpPr>
      <dsp:spPr>
        <a:xfrm>
          <a:off x="6163708" y="787173"/>
          <a:ext cx="4700883" cy="3427222"/>
        </a:xfrm>
        <a:prstGeom prst="roundRect">
          <a:avLst>
            <a:gd name="adj" fmla="val 10000"/>
          </a:avLst>
        </a:prstGeom>
        <a:solidFill>
          <a:schemeClr val="lt2">
            <a:alpha val="90000"/>
            <a:hueOff val="0"/>
            <a:satOff val="0"/>
            <a:lumOff val="0"/>
            <a:alphaOff val="0"/>
          </a:schemeClr>
        </a:solidFill>
        <a:ln w="15875"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it-IT" sz="1700" b="1" kern="1200" dirty="0"/>
            <a:t>EEG was utilised to measure the processing of language in linguistic tasks, assessing phonological, semantic and visuo-perception of 18 patients with schizophrenia and 18 control participants. All participants were presented with paired Italian words on a computer and were shown until the participant pressed a button on the keyboard. In addition, participants were asked to decide whether the words rhymed, were from the same category as the previous, or establish if words were in lower or upper case, thus satisfying the three methods of linguistic perception. Response times and error rates were measured</a:t>
          </a:r>
          <a:endParaRPr lang="en-US" sz="1700" b="1" kern="1200" dirty="0"/>
        </a:p>
      </dsp:txBody>
      <dsp:txXfrm>
        <a:off x="6264088" y="887553"/>
        <a:ext cx="4500123" cy="32264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91E21-5091-425A-BDAC-9FA719E09694}">
      <dsp:nvSpPr>
        <dsp:cNvPr id="0" name=""/>
        <dsp:cNvSpPr/>
      </dsp:nvSpPr>
      <dsp:spPr>
        <a:xfrm>
          <a:off x="0" y="308397"/>
          <a:ext cx="5637317" cy="969566"/>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Participants were all right-handed. 18 had schizophrenia 18 were healthy controls, however, patients were all recruited from the same psychiatric hospital, could mean less generalisation, in addition it does not mention how researchers recruited control participants</a:t>
          </a:r>
          <a:endParaRPr lang="en-US" sz="1100" kern="1200" dirty="0"/>
        </a:p>
      </dsp:txBody>
      <dsp:txXfrm>
        <a:off x="47330" y="355727"/>
        <a:ext cx="5542657" cy="874906"/>
      </dsp:txXfrm>
    </dsp:sp>
    <dsp:sp modelId="{E22551AC-2686-4052-BA20-E4F86BB99BFF}">
      <dsp:nvSpPr>
        <dsp:cNvPr id="0" name=""/>
        <dsp:cNvSpPr/>
      </dsp:nvSpPr>
      <dsp:spPr>
        <a:xfrm>
          <a:off x="0" y="1325096"/>
          <a:ext cx="5573728" cy="100587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Participants were matched for age, gender was also relatively evenly split</a:t>
          </a:r>
          <a:endParaRPr lang="en-US" sz="1100" kern="1200" dirty="0"/>
        </a:p>
      </dsp:txBody>
      <dsp:txXfrm>
        <a:off x="49103" y="1374199"/>
        <a:ext cx="5475522" cy="907667"/>
      </dsp:txXfrm>
    </dsp:sp>
    <dsp:sp modelId="{1C9D54DE-6858-4F0A-95C6-E659D1DFDB9D}">
      <dsp:nvSpPr>
        <dsp:cNvPr id="0" name=""/>
        <dsp:cNvSpPr/>
      </dsp:nvSpPr>
      <dsp:spPr>
        <a:xfrm>
          <a:off x="0" y="2397533"/>
          <a:ext cx="5637317" cy="90427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Educational level was also considered and matched appropriately</a:t>
          </a:r>
          <a:endParaRPr lang="en-US" sz="1100" kern="1200" dirty="0"/>
        </a:p>
      </dsp:txBody>
      <dsp:txXfrm>
        <a:off x="44143" y="2441676"/>
        <a:ext cx="5549031" cy="815987"/>
      </dsp:txXfrm>
    </dsp:sp>
    <dsp:sp modelId="{A5FA4CC0-586F-4F91-B2FB-B8B44FD6DA5B}">
      <dsp:nvSpPr>
        <dsp:cNvPr id="0" name=""/>
        <dsp:cNvSpPr/>
      </dsp:nvSpPr>
      <dsp:spPr>
        <a:xfrm>
          <a:off x="0" y="3355523"/>
          <a:ext cx="5637317" cy="5791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EEG Gamma band amplitude 36-48Hz is considered optimal </a:t>
          </a:r>
          <a:r>
            <a:rPr lang="en-GB" sz="1100" kern="1200"/>
            <a:t>and so was used</a:t>
          </a:r>
          <a:endParaRPr lang="en-GB" sz="1100" kern="1200" dirty="0"/>
        </a:p>
      </dsp:txBody>
      <dsp:txXfrm>
        <a:off x="28272" y="3383795"/>
        <a:ext cx="5580773" cy="522606"/>
      </dsp:txXfrm>
    </dsp:sp>
    <dsp:sp modelId="{5E97D4E4-9978-4A08-B489-F450A0F300C4}">
      <dsp:nvSpPr>
        <dsp:cNvPr id="0" name=""/>
        <dsp:cNvSpPr/>
      </dsp:nvSpPr>
      <dsp:spPr>
        <a:xfrm>
          <a:off x="0" y="4044480"/>
          <a:ext cx="5637317" cy="97519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Ethics was also approved by two separate committees and informed consent forms were signed by all participants; however ethical issues were not comprehensively discussed by the author given the sensitivity of the research</a:t>
          </a:r>
          <a:endParaRPr lang="en-US" sz="1100" kern="1200" dirty="0"/>
        </a:p>
      </dsp:txBody>
      <dsp:txXfrm>
        <a:off x="47605" y="4092085"/>
        <a:ext cx="5542107" cy="8799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A74F5-BFE2-4B2E-A128-75BCA342FA20}">
      <dsp:nvSpPr>
        <dsp:cNvPr id="0" name=""/>
        <dsp:cNvSpPr/>
      </dsp:nvSpPr>
      <dsp:spPr>
        <a:xfrm>
          <a:off x="0" y="0"/>
          <a:ext cx="8549640" cy="113582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It was found that patients had significantly slower reaction times than the control group and made more errors in the visuo-spatial and semantic tasks but not in the phonological one, however, this was not given an explanation as to why, perhaps due to word count restraints. In addition, as previously mentioned, the fact that patients were taking antipsychotic medication could have affected results</a:t>
          </a:r>
          <a:endParaRPr lang="en-US" sz="1400" kern="1200" dirty="0"/>
        </a:p>
      </dsp:txBody>
      <dsp:txXfrm>
        <a:off x="33267" y="33267"/>
        <a:ext cx="7323997" cy="1069290"/>
      </dsp:txXfrm>
    </dsp:sp>
    <dsp:sp modelId="{0F821B7E-68F9-44D8-BCCC-6E6B113A7C7D}">
      <dsp:nvSpPr>
        <dsp:cNvPr id="0" name=""/>
        <dsp:cNvSpPr/>
      </dsp:nvSpPr>
      <dsp:spPr>
        <a:xfrm>
          <a:off x="754379" y="1325127"/>
          <a:ext cx="8549640" cy="1135824"/>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Patients showed lower gamma amplitude in comparison to the control group which confirmed the authors hypothesis and supported </a:t>
          </a:r>
          <a:r>
            <a:rPr lang="en-GB" sz="1400" b="0" kern="1200" dirty="0">
              <a:solidFill>
                <a:schemeClr val="tx1"/>
              </a:solidFill>
            </a:rPr>
            <a:t>(Crow, 1997) </a:t>
          </a:r>
          <a:r>
            <a:rPr lang="en-GB" sz="1400" kern="1200" dirty="0"/>
            <a:t>previous research</a:t>
          </a:r>
          <a:endParaRPr lang="en-US" sz="1400" kern="1200" dirty="0"/>
        </a:p>
      </dsp:txBody>
      <dsp:txXfrm>
        <a:off x="787646" y="1358394"/>
        <a:ext cx="6990440" cy="1069290"/>
      </dsp:txXfrm>
    </dsp:sp>
    <dsp:sp modelId="{8E5D1546-5015-4EAB-B9BE-A17E10B07322}">
      <dsp:nvSpPr>
        <dsp:cNvPr id="0" name=""/>
        <dsp:cNvSpPr/>
      </dsp:nvSpPr>
      <dsp:spPr>
        <a:xfrm>
          <a:off x="1508759" y="2650255"/>
          <a:ext cx="8549640" cy="1135824"/>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results suggest that there is a disfunction in the left hemisphere in schizophrenia patients’ brain, including Broca’s area, which is consistently associated with language is a contributory factor in the symptoms of schizophrenia.</a:t>
          </a:r>
          <a:endParaRPr lang="en-US" sz="1400" kern="1200"/>
        </a:p>
      </dsp:txBody>
      <dsp:txXfrm>
        <a:off x="1542026" y="2683522"/>
        <a:ext cx="6990440" cy="1069290"/>
      </dsp:txXfrm>
    </dsp:sp>
    <dsp:sp modelId="{B995B553-DCCE-466A-A1E8-0F8102AC986F}">
      <dsp:nvSpPr>
        <dsp:cNvPr id="0" name=""/>
        <dsp:cNvSpPr/>
      </dsp:nvSpPr>
      <dsp:spPr>
        <a:xfrm>
          <a:off x="7811354" y="861333"/>
          <a:ext cx="738285" cy="73828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977468" y="861333"/>
        <a:ext cx="406057" cy="555559"/>
      </dsp:txXfrm>
    </dsp:sp>
    <dsp:sp modelId="{539E80F9-A548-416E-8A0F-4EB0EF2E4ED5}">
      <dsp:nvSpPr>
        <dsp:cNvPr id="0" name=""/>
        <dsp:cNvSpPr/>
      </dsp:nvSpPr>
      <dsp:spPr>
        <a:xfrm>
          <a:off x="8565734" y="2178889"/>
          <a:ext cx="738285" cy="738285"/>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731848" y="2178889"/>
        <a:ext cx="406057" cy="5555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3/12/2023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34375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3/12/2023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046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3/12/2023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2783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3/12/2023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8359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3/12/2023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63925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3/12/2023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685433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3/12/2023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3393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3/12/2023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771184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3/12/2023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1613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3/12/2023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030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38/nature09552" TargetMode="External"/><Relationship Id="rId3" Type="http://schemas.openxmlformats.org/officeDocument/2006/relationships/hyperlink" Target="https://doi.org/10.1371/journal.pone.0004507" TargetMode="External"/><Relationship Id="rId7" Type="http://schemas.openxmlformats.org/officeDocument/2006/relationships/hyperlink" Target="https://imotions.com/blog/learning/research-fundamentals/eeg-vs-mri-vs-fmri-differences/" TargetMode="External"/><Relationship Id="rId2" Type="http://schemas.openxmlformats.org/officeDocument/2006/relationships/hyperlink" Target="https://www.ijicc.net/" TargetMode="External"/><Relationship Id="rId1" Type="http://schemas.openxmlformats.org/officeDocument/2006/relationships/slideLayout" Target="../slideLayouts/slideLayout6.xml"/><Relationship Id="rId6" Type="http://schemas.openxmlformats.org/officeDocument/2006/relationships/hyperlink" Target="https://doi.org/10.1017/s0033291717000642" TargetMode="External"/><Relationship Id="rId5" Type="http://schemas.openxmlformats.org/officeDocument/2006/relationships/hyperlink" Target="https://doi.org/10.1016/s0165-0173(99)00029-6" TargetMode="External"/><Relationship Id="rId4" Type="http://schemas.openxmlformats.org/officeDocument/2006/relationships/hyperlink" Target="https://doi.org/10.1016/j.clinph.2004.12.008"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nimh.nih.gov/health/topics/schizophrenia" TargetMode="External"/><Relationship Id="rId7" Type="http://schemas.openxmlformats.org/officeDocument/2006/relationships/hyperlink" Target="https://doi.org/10.1016/0006-3223(92)90685-s" TargetMode="External"/><Relationship Id="rId2" Type="http://schemas.openxmlformats.org/officeDocument/2006/relationships/hyperlink" Target="https://doi.org/10.1192/apt.bp.114.012591" TargetMode="External"/><Relationship Id="rId1" Type="http://schemas.openxmlformats.org/officeDocument/2006/relationships/slideLayout" Target="../slideLayouts/slideLayout6.xml"/><Relationship Id="rId6" Type="http://schemas.openxmlformats.org/officeDocument/2006/relationships/hyperlink" Target="https://doi.org/10.1093/schbul/sbj023" TargetMode="External"/><Relationship Id="rId5" Type="http://schemas.openxmlformats.org/officeDocument/2006/relationships/hyperlink" Target="https://doi.org/10.1016/j.schres.2015.04.003" TargetMode="External"/><Relationship Id="rId4" Type="http://schemas.openxmlformats.org/officeDocument/2006/relationships/hyperlink" Target="https://doi.org/10.1016/j.clinthera.2005.07.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pic>
        <p:nvPicPr>
          <p:cNvPr id="4" name="Picture 3" descr="A close up of a piece of paper with a pencil laying on top">
            <a:extLst>
              <a:ext uri="{FF2B5EF4-FFF2-40B4-BE49-F238E27FC236}">
                <a16:creationId xmlns:a16="http://schemas.microsoft.com/office/drawing/2014/main" id="{65810330-F0B5-43C9-BC34-094FFB5C0529}"/>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0"/>
            <a:ext cx="12191980" cy="6858000"/>
          </a:xfrm>
          <a:prstGeom prst="rect">
            <a:avLst/>
          </a:prstGeom>
        </p:spPr>
      </p:pic>
      <p:sp>
        <p:nvSpPr>
          <p:cNvPr id="35" name="Rectangle 34">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7912607" y="1475234"/>
            <a:ext cx="3669793" cy="2901694"/>
          </a:xfrm>
        </p:spPr>
        <p:txBody>
          <a:bodyPr anchor="b">
            <a:normAutofit/>
          </a:bodyPr>
          <a:lstStyle/>
          <a:p>
            <a:r>
              <a:rPr lang="en-GB" sz="2400" dirty="0"/>
              <a:t>ECAP6004 </a:t>
            </a:r>
            <a:br>
              <a:rPr lang="en-GB" sz="2400" dirty="0"/>
            </a:br>
            <a:r>
              <a:rPr lang="en-GB" sz="2400" dirty="0"/>
              <a:t>Biological and Cognitive Neuroscience</a:t>
            </a:r>
            <a:br>
              <a:rPr lang="en-GB" sz="2000" dirty="0"/>
            </a:br>
            <a:br>
              <a:rPr lang="en-GB" sz="2000" dirty="0"/>
            </a:br>
            <a:r>
              <a:rPr lang="en-GB" sz="2400" dirty="0"/>
              <a:t>Critical Review</a:t>
            </a:r>
            <a:br>
              <a:rPr lang="en-GB" sz="2000" dirty="0"/>
            </a:br>
            <a:br>
              <a:rPr lang="en-US" sz="2000" dirty="0">
                <a:solidFill>
                  <a:schemeClr val="tx1"/>
                </a:solidFill>
              </a:rPr>
            </a:br>
            <a:r>
              <a:rPr lang="en-US" sz="4400" dirty="0">
                <a:solidFill>
                  <a:schemeClr val="tx1"/>
                </a:solidFill>
              </a:rPr>
              <a:t>Presentation</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608576"/>
            <a:ext cx="3205640" cy="774186"/>
          </a:xfrm>
        </p:spPr>
        <p:txBody>
          <a:bodyPr anchor="t">
            <a:normAutofit/>
          </a:bodyPr>
          <a:lstStyle/>
          <a:p>
            <a:pPr>
              <a:lnSpc>
                <a:spcPct val="100000"/>
              </a:lnSpc>
            </a:pPr>
            <a:r>
              <a:rPr lang="en-US" sz="1600" dirty="0"/>
              <a:t>By </a:t>
            </a:r>
            <a:r>
              <a:rPr lang="en-US" sz="1600" dirty="0" err="1"/>
              <a:t>katie</a:t>
            </a:r>
            <a:r>
              <a:rPr lang="en-US" sz="1600" dirty="0"/>
              <a:t> waters</a:t>
            </a:r>
          </a:p>
        </p:txBody>
      </p:sp>
      <p:cxnSp>
        <p:nvCxnSpPr>
          <p:cNvPr id="37" name="Straight Connector 36">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14396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C86D3-8FD1-4F47-A319-7D0542E48B2F}"/>
              </a:ext>
            </a:extLst>
          </p:cNvPr>
          <p:cNvSpPr>
            <a:spLocks noGrp="1"/>
          </p:cNvSpPr>
          <p:nvPr>
            <p:ph type="title"/>
          </p:nvPr>
        </p:nvSpPr>
        <p:spPr>
          <a:xfrm>
            <a:off x="1097280" y="267553"/>
            <a:ext cx="10058400" cy="1450757"/>
          </a:xfrm>
          <a:solidFill>
            <a:schemeClr val="accent1">
              <a:lumMod val="20000"/>
              <a:lumOff val="80000"/>
            </a:schemeClr>
          </a:solidFill>
          <a:ln w="38100">
            <a:solidFill>
              <a:schemeClr val="accent1"/>
            </a:solidFill>
          </a:ln>
        </p:spPr>
        <p:txBody>
          <a:bodyPr vert="horz" lIns="91440" tIns="45720" rIns="91440" bIns="45720" rtlCol="0">
            <a:normAutofit fontScale="90000"/>
          </a:bodyPr>
          <a:lstStyle/>
          <a:p>
            <a:pPr>
              <a:lnSpc>
                <a:spcPct val="150000"/>
              </a:lnSpc>
            </a:pPr>
            <a:r>
              <a:rPr lang="en-GB" sz="1800" b="1" u="sng" dirty="0">
                <a:effectLst/>
                <a:latin typeface="Times New Roman" panose="02020603050405020304" pitchFamily="18" charset="0"/>
              </a:rPr>
              <a:t>Critical Review </a:t>
            </a:r>
            <a:br>
              <a:rPr lang="en-GB" sz="1800" dirty="0">
                <a:effectLst/>
                <a:latin typeface="Times New Roman" panose="02020603050405020304" pitchFamily="18" charset="0"/>
              </a:rPr>
            </a:br>
            <a:r>
              <a:rPr lang="en-GB" sz="1800" dirty="0" err="1">
                <a:effectLst/>
                <a:latin typeface="Times New Roman" panose="02020603050405020304" pitchFamily="18" charset="0"/>
              </a:rPr>
              <a:t>Spironelli</a:t>
            </a:r>
            <a:r>
              <a:rPr lang="en-GB" sz="1800" dirty="0">
                <a:effectLst/>
                <a:latin typeface="Times New Roman" panose="02020603050405020304" pitchFamily="18" charset="0"/>
              </a:rPr>
              <a:t>, C., &amp; </a:t>
            </a:r>
            <a:r>
              <a:rPr lang="en-GB" sz="1800" dirty="0" err="1">
                <a:effectLst/>
                <a:latin typeface="Times New Roman" panose="02020603050405020304" pitchFamily="18" charset="0"/>
              </a:rPr>
              <a:t>Angrilli</a:t>
            </a:r>
            <a:r>
              <a:rPr lang="en-GB" sz="1800" dirty="0">
                <a:effectLst/>
                <a:latin typeface="Times New Roman" panose="02020603050405020304" pitchFamily="18" charset="0"/>
              </a:rPr>
              <a:t>, A. (2015). Language-related gamma EEG frontal reduction is associated with positive symptoms in schizophrenia patients. </a:t>
            </a:r>
            <a:r>
              <a:rPr lang="en-GB" sz="1800" i="1" dirty="0">
                <a:effectLst/>
                <a:latin typeface="Times New Roman" panose="02020603050405020304" pitchFamily="18" charset="0"/>
              </a:rPr>
              <a:t>Schizophrenia Research</a:t>
            </a:r>
            <a:r>
              <a:rPr lang="en-GB" sz="1800" dirty="0">
                <a:effectLst/>
                <a:latin typeface="Times New Roman" panose="02020603050405020304" pitchFamily="18" charset="0"/>
              </a:rPr>
              <a:t>, </a:t>
            </a:r>
            <a:r>
              <a:rPr lang="en-GB" sz="1800" i="1" dirty="0">
                <a:effectLst/>
                <a:latin typeface="Times New Roman" panose="02020603050405020304" pitchFamily="18" charset="0"/>
              </a:rPr>
              <a:t>165</a:t>
            </a:r>
            <a:r>
              <a:rPr lang="en-GB" sz="1800" dirty="0">
                <a:effectLst/>
                <a:latin typeface="Times New Roman" panose="02020603050405020304" pitchFamily="18" charset="0"/>
              </a:rPr>
              <a:t>(1), 22–29. https://doi.org/10.1016/j.schres.2015.04.003</a:t>
            </a:r>
            <a:br>
              <a:rPr lang="en-GB" sz="1800" dirty="0">
                <a:effectLst/>
                <a:latin typeface="Times New Roman" panose="02020603050405020304" pitchFamily="18" charset="0"/>
              </a:rPr>
            </a:br>
            <a:endParaRPr lang="en-US" sz="1600" dirty="0"/>
          </a:p>
        </p:txBody>
      </p:sp>
      <p:graphicFrame>
        <p:nvGraphicFramePr>
          <p:cNvPr id="7" name="Content Placeholder 4">
            <a:extLst>
              <a:ext uri="{FF2B5EF4-FFF2-40B4-BE49-F238E27FC236}">
                <a16:creationId xmlns:a16="http://schemas.microsoft.com/office/drawing/2014/main" id="{6DB19E9D-5D1B-ABB1-7125-9143F81A9C25}"/>
              </a:ext>
            </a:extLst>
          </p:cNvPr>
          <p:cNvGraphicFramePr>
            <a:graphicFrameLocks noGrp="1"/>
          </p:cNvGraphicFramePr>
          <p:nvPr>
            <p:ph idx="1"/>
            <p:extLst>
              <p:ext uri="{D42A27DB-BD31-4B8C-83A1-F6EECF244321}">
                <p14:modId xmlns:p14="http://schemas.microsoft.com/office/powerpoint/2010/main" val="1918593996"/>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3514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7">
            <a:extLst>
              <a:ext uri="{FF2B5EF4-FFF2-40B4-BE49-F238E27FC236}">
                <a16:creationId xmlns:a16="http://schemas.microsoft.com/office/drawing/2014/main" id="{2B6C9846-B5AB-4E52-988D-F7E5865C9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9">
            <a:extLst>
              <a:ext uri="{FF2B5EF4-FFF2-40B4-BE49-F238E27FC236}">
                <a16:creationId xmlns:a16="http://schemas.microsoft.com/office/drawing/2014/main" id="{6F3D7E8E-8467-4198-87E0-ADC1B6046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91F0073-36F2-3830-3F06-53A227E4A4B8}"/>
              </a:ext>
            </a:extLst>
          </p:cNvPr>
          <p:cNvSpPr>
            <a:spLocks noGrp="1"/>
          </p:cNvSpPr>
          <p:nvPr>
            <p:ph type="title"/>
          </p:nvPr>
        </p:nvSpPr>
        <p:spPr>
          <a:xfrm>
            <a:off x="1066800" y="5495925"/>
            <a:ext cx="10058400" cy="785726"/>
          </a:xfrm>
        </p:spPr>
        <p:txBody>
          <a:bodyPr>
            <a:normAutofit/>
          </a:bodyPr>
          <a:lstStyle/>
          <a:p>
            <a:pPr algn="ctr"/>
            <a:r>
              <a:rPr lang="en-GB" u="sng" dirty="0">
                <a:solidFill>
                  <a:schemeClr val="bg1"/>
                </a:solidFill>
              </a:rPr>
              <a:t>Schizophrenia</a:t>
            </a:r>
          </a:p>
        </p:txBody>
      </p:sp>
      <p:graphicFrame>
        <p:nvGraphicFramePr>
          <p:cNvPr id="5" name="Content Placeholder 2">
            <a:extLst>
              <a:ext uri="{FF2B5EF4-FFF2-40B4-BE49-F238E27FC236}">
                <a16:creationId xmlns:a16="http://schemas.microsoft.com/office/drawing/2014/main" id="{DCC6FC2A-C46F-81AB-4536-6B93B9A78CF4}"/>
              </a:ext>
            </a:extLst>
          </p:cNvPr>
          <p:cNvGraphicFramePr>
            <a:graphicFrameLocks noGrp="1"/>
          </p:cNvGraphicFramePr>
          <p:nvPr>
            <p:ph idx="1"/>
            <p:extLst>
              <p:ext uri="{D42A27DB-BD31-4B8C-83A1-F6EECF244321}">
                <p14:modId xmlns:p14="http://schemas.microsoft.com/office/powerpoint/2010/main" val="1413694475"/>
              </p:ext>
            </p:extLst>
          </p:nvPr>
        </p:nvGraphicFramePr>
        <p:xfrm>
          <a:off x="200025" y="342900"/>
          <a:ext cx="11763375" cy="4610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825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8F8271C-73F9-87C4-2692-D7EFB3E51174}"/>
              </a:ext>
            </a:extLst>
          </p:cNvPr>
          <p:cNvSpPr>
            <a:spLocks noGrp="1"/>
          </p:cNvSpPr>
          <p:nvPr>
            <p:ph type="title"/>
          </p:nvPr>
        </p:nvSpPr>
        <p:spPr>
          <a:xfrm>
            <a:off x="643467" y="294234"/>
            <a:ext cx="3448259" cy="1666501"/>
          </a:xfrm>
        </p:spPr>
        <p:txBody>
          <a:bodyPr vert="horz" lIns="91440" tIns="45720" rIns="91440" bIns="45720" rtlCol="0" anchor="b">
            <a:normAutofit/>
          </a:bodyPr>
          <a:lstStyle/>
          <a:p>
            <a:r>
              <a:rPr lang="en-US" sz="4000" u="sng" dirty="0"/>
              <a:t>Introduction</a:t>
            </a:r>
          </a:p>
        </p:txBody>
      </p:sp>
      <p:cxnSp>
        <p:nvCxnSpPr>
          <p:cNvPr id="29" name="Straight Connector 28">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Text Placeholder 4">
            <a:extLst>
              <a:ext uri="{FF2B5EF4-FFF2-40B4-BE49-F238E27FC236}">
                <a16:creationId xmlns:a16="http://schemas.microsoft.com/office/drawing/2014/main" id="{7DCCFD09-8DC3-23AF-8DD5-3F9054C599A6}"/>
              </a:ext>
            </a:extLst>
          </p:cNvPr>
          <p:cNvSpPr>
            <a:spLocks noGrp="1"/>
          </p:cNvSpPr>
          <p:nvPr>
            <p:ph type="body" sz="half" idx="2"/>
          </p:nvPr>
        </p:nvSpPr>
        <p:spPr>
          <a:xfrm>
            <a:off x="142240" y="2546224"/>
            <a:ext cx="4378959" cy="3854574"/>
          </a:xfrm>
        </p:spPr>
        <p:txBody>
          <a:bodyPr vert="horz" lIns="0" tIns="45720" rIns="0" bIns="45720" rtlCol="0">
            <a:normAutofit fontScale="92500" lnSpcReduction="10000"/>
          </a:bodyPr>
          <a:lstStyle/>
          <a:p>
            <a:pPr>
              <a:lnSpc>
                <a:spcPct val="90000"/>
              </a:lnSpc>
            </a:pPr>
            <a:r>
              <a:rPr lang="en-US" sz="1700" dirty="0"/>
              <a:t>Good use of previous literature, explaining which part of the brain is typically affected in patients with schizophrenia, namely the prefrontal cortex. </a:t>
            </a:r>
          </a:p>
          <a:p>
            <a:pPr>
              <a:lnSpc>
                <a:spcPct val="90000"/>
              </a:lnSpc>
            </a:pPr>
            <a:r>
              <a:rPr lang="en-US" sz="1700" dirty="0"/>
              <a:t>Explaining that different rhythms of gamma band in EEG have previously produced inconsistent results, 36-48 Hz is considered optimal</a:t>
            </a:r>
          </a:p>
          <a:p>
            <a:pPr>
              <a:lnSpc>
                <a:spcPct val="90000"/>
              </a:lnSpc>
            </a:pPr>
            <a:r>
              <a:rPr lang="en-US" sz="1700" dirty="0"/>
              <a:t>Could have explained in greater detail what PANSS subscale is (an interview format is used to rate the severity of symptoms), what the N-back test involved (a cognitive test frequently used to measure working memory) and Crow’s hypothesis to make it clearer for the reader</a:t>
            </a:r>
          </a:p>
          <a:p>
            <a:pPr>
              <a:lnSpc>
                <a:spcPct val="90000"/>
              </a:lnSpc>
            </a:pPr>
            <a:r>
              <a:rPr lang="en-US" sz="1700" dirty="0"/>
              <a:t>A clear hypothesis was proposed- patients were expected to display lower gamma amplitude in left cortical sites in comparison to control participants</a:t>
            </a:r>
          </a:p>
        </p:txBody>
      </p:sp>
      <p:pic>
        <p:nvPicPr>
          <p:cNvPr id="7" name="Content Placeholder 6" descr="Red Triangles">
            <a:extLst>
              <a:ext uri="{FF2B5EF4-FFF2-40B4-BE49-F238E27FC236}">
                <a16:creationId xmlns:a16="http://schemas.microsoft.com/office/drawing/2014/main" id="{0095B781-9DC7-968B-87CD-B479AD781867}"/>
              </a:ext>
            </a:extLst>
          </p:cNvPr>
          <p:cNvPicPr>
            <a:picLocks noGrp="1" noChangeAspect="1"/>
          </p:cNvPicPr>
          <p:nvPr>
            <p:ph idx="1"/>
          </p:nvPr>
        </p:nvPicPr>
        <p:blipFill rotWithShape="1">
          <a:blip r:embed="rId2"/>
          <a:srcRect l="11963" r="12473" b="-1"/>
          <a:stretch/>
        </p:blipFill>
        <p:spPr>
          <a:xfrm>
            <a:off x="4654296" y="10"/>
            <a:ext cx="7537703" cy="6857990"/>
          </a:xfrm>
          <a:prstGeom prst="rect">
            <a:avLst/>
          </a:prstGeom>
        </p:spPr>
      </p:pic>
    </p:spTree>
    <p:extLst>
      <p:ext uri="{BB962C8B-B14F-4D97-AF65-F5344CB8AC3E}">
        <p14:creationId xmlns:p14="http://schemas.microsoft.com/office/powerpoint/2010/main" val="130382594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532E43-611C-A4DA-94E8-196D8BA01705}"/>
              </a:ext>
            </a:extLst>
          </p:cNvPr>
          <p:cNvSpPr>
            <a:spLocks noGrp="1"/>
          </p:cNvSpPr>
          <p:nvPr>
            <p:ph type="title"/>
          </p:nvPr>
        </p:nvSpPr>
        <p:spPr>
          <a:xfrm>
            <a:off x="1097280" y="286604"/>
            <a:ext cx="10063212" cy="999272"/>
          </a:xfrm>
        </p:spPr>
        <p:txBody>
          <a:bodyPr>
            <a:normAutofit/>
          </a:bodyPr>
          <a:lstStyle/>
          <a:p>
            <a:r>
              <a:rPr lang="en-GB" u="sng" dirty="0"/>
              <a:t>Aim of Present Research</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6" name="Content Placeholder 3">
            <a:extLst>
              <a:ext uri="{FF2B5EF4-FFF2-40B4-BE49-F238E27FC236}">
                <a16:creationId xmlns:a16="http://schemas.microsoft.com/office/drawing/2014/main" id="{0724D3D8-5007-0360-312F-6FF6744806E1}"/>
              </a:ext>
            </a:extLst>
          </p:cNvPr>
          <p:cNvGraphicFramePr>
            <a:graphicFrameLocks noGrp="1"/>
          </p:cNvGraphicFramePr>
          <p:nvPr>
            <p:ph idx="1"/>
            <p:extLst>
              <p:ext uri="{D42A27DB-BD31-4B8C-83A1-F6EECF244321}">
                <p14:modId xmlns:p14="http://schemas.microsoft.com/office/powerpoint/2010/main" val="260153181"/>
              </p:ext>
            </p:extLst>
          </p:nvPr>
        </p:nvGraphicFramePr>
        <p:xfrm>
          <a:off x="723900" y="1219200"/>
          <a:ext cx="10868025" cy="47053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0540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22C3A8DB-8D4F-A016-395E-02DF82175AA0}"/>
              </a:ext>
            </a:extLst>
          </p:cNvPr>
          <p:cNvSpPr/>
          <p:nvPr/>
        </p:nvSpPr>
        <p:spPr>
          <a:xfrm>
            <a:off x="6292637" y="3699088"/>
            <a:ext cx="5086351" cy="2170006"/>
          </a:xfrm>
          <a:prstGeom prst="round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Rounded Corners 1">
            <a:extLst>
              <a:ext uri="{FF2B5EF4-FFF2-40B4-BE49-F238E27FC236}">
                <a16:creationId xmlns:a16="http://schemas.microsoft.com/office/drawing/2014/main" id="{EC71CF08-272A-E7A7-C1FF-4CC61322455C}"/>
              </a:ext>
            </a:extLst>
          </p:cNvPr>
          <p:cNvSpPr/>
          <p:nvPr/>
        </p:nvSpPr>
        <p:spPr>
          <a:xfrm>
            <a:off x="6292636" y="1131994"/>
            <a:ext cx="5086350" cy="242400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3">
            <a:extLst>
              <a:ext uri="{FF2B5EF4-FFF2-40B4-BE49-F238E27FC236}">
                <a16:creationId xmlns:a16="http://schemas.microsoft.com/office/drawing/2014/main" id="{B0B5B5EF-5773-906B-D947-D004E891B97B}"/>
              </a:ext>
            </a:extLst>
          </p:cNvPr>
          <p:cNvSpPr>
            <a:spLocks noGrp="1"/>
          </p:cNvSpPr>
          <p:nvPr>
            <p:ph type="title"/>
          </p:nvPr>
        </p:nvSpPr>
        <p:spPr>
          <a:xfrm>
            <a:off x="1097280" y="286603"/>
            <a:ext cx="10058400" cy="702303"/>
          </a:xfrm>
          <a:ln w="25400">
            <a:solidFill>
              <a:schemeClr val="tx1"/>
            </a:solidFill>
          </a:ln>
        </p:spPr>
        <p:txBody>
          <a:bodyPr>
            <a:normAutofit fontScale="90000"/>
          </a:bodyPr>
          <a:lstStyle/>
          <a:p>
            <a:r>
              <a:rPr lang="en-GB" u="sng" dirty="0"/>
              <a:t>Methods of the current study</a:t>
            </a:r>
          </a:p>
        </p:txBody>
      </p:sp>
      <p:graphicFrame>
        <p:nvGraphicFramePr>
          <p:cNvPr id="8" name="Content Placeholder 4">
            <a:extLst>
              <a:ext uri="{FF2B5EF4-FFF2-40B4-BE49-F238E27FC236}">
                <a16:creationId xmlns:a16="http://schemas.microsoft.com/office/drawing/2014/main" id="{7E2AFCA1-085D-B78B-D21C-393EE060AE51}"/>
              </a:ext>
            </a:extLst>
          </p:cNvPr>
          <p:cNvGraphicFramePr>
            <a:graphicFrameLocks noGrp="1"/>
          </p:cNvGraphicFramePr>
          <p:nvPr>
            <p:ph sz="half" idx="1"/>
            <p:extLst>
              <p:ext uri="{D42A27DB-BD31-4B8C-83A1-F6EECF244321}">
                <p14:modId xmlns:p14="http://schemas.microsoft.com/office/powerpoint/2010/main" val="783011014"/>
              </p:ext>
            </p:extLst>
          </p:nvPr>
        </p:nvGraphicFramePr>
        <p:xfrm>
          <a:off x="333375" y="849420"/>
          <a:ext cx="5637317" cy="5208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Content Placeholder 5">
            <a:extLst>
              <a:ext uri="{FF2B5EF4-FFF2-40B4-BE49-F238E27FC236}">
                <a16:creationId xmlns:a16="http://schemas.microsoft.com/office/drawing/2014/main" id="{92F549AB-7DB3-8905-68BC-656C441C0252}"/>
              </a:ext>
            </a:extLst>
          </p:cNvPr>
          <p:cNvSpPr>
            <a:spLocks noGrp="1"/>
          </p:cNvSpPr>
          <p:nvPr>
            <p:ph sz="half" idx="2"/>
          </p:nvPr>
        </p:nvSpPr>
        <p:spPr>
          <a:xfrm>
            <a:off x="6515944" y="1229360"/>
            <a:ext cx="4639736" cy="4639734"/>
          </a:xfrm>
          <a:noFill/>
        </p:spPr>
        <p:txBody>
          <a:bodyPr>
            <a:normAutofit fontScale="85000" lnSpcReduction="10000"/>
          </a:bodyPr>
          <a:lstStyle/>
          <a:p>
            <a:r>
              <a:rPr lang="en-GB" b="0" i="0" dirty="0">
                <a:solidFill>
                  <a:srgbClr val="2A2A2A"/>
                </a:solidFill>
                <a:effectLst/>
              </a:rPr>
              <a:t>Ethical concerns </a:t>
            </a:r>
            <a:r>
              <a:rPr lang="en-GB" dirty="0">
                <a:solidFill>
                  <a:srgbClr val="2A2A2A"/>
                </a:solidFill>
              </a:rPr>
              <a:t>regarding </a:t>
            </a:r>
            <a:r>
              <a:rPr lang="en-GB" b="0" i="0" dirty="0">
                <a:solidFill>
                  <a:srgbClr val="2A2A2A"/>
                </a:solidFill>
                <a:effectLst/>
              </a:rPr>
              <a:t>schizophrenia research have been previously highlighted, concerns have been raised about the capacity of the potential research participants decision-making. Schizophrenia is a disorder of disturbed thinking, and so it is logical to assume that if thinking is disturbed, then capacity to consent is likely to be compromised </a:t>
            </a:r>
            <a:r>
              <a:rPr lang="en-GB" dirty="0"/>
              <a:t>(Wilson, 2005)</a:t>
            </a:r>
          </a:p>
          <a:p>
            <a:endParaRPr lang="en-GB" dirty="0"/>
          </a:p>
          <a:p>
            <a:pPr marL="0" indent="0">
              <a:buNone/>
            </a:pPr>
            <a:r>
              <a:rPr lang="en-GB" dirty="0"/>
              <a:t>All the patients were taking antipsychotic medication, could this have altered the results? Common side effects of anti-psychotic medication are drowsiness, blurred vision, slowed reaction time (NIMH, 2019), considering the current study measures reaction time this could be a contributing factor</a:t>
            </a:r>
          </a:p>
        </p:txBody>
      </p:sp>
    </p:spTree>
    <p:extLst>
      <p:ext uri="{BB962C8B-B14F-4D97-AF65-F5344CB8AC3E}">
        <p14:creationId xmlns:p14="http://schemas.microsoft.com/office/powerpoint/2010/main" val="1847139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0AB60F6-CBCE-D5CE-B1AC-BDE724915477}"/>
              </a:ext>
            </a:extLst>
          </p:cNvPr>
          <p:cNvSpPr>
            <a:spLocks noGrp="1"/>
          </p:cNvSpPr>
          <p:nvPr>
            <p:ph type="ctrTitle"/>
          </p:nvPr>
        </p:nvSpPr>
        <p:spPr>
          <a:xfrm>
            <a:off x="5289754" y="335280"/>
            <a:ext cx="6333286" cy="4368799"/>
          </a:xfrm>
          <a:solidFill>
            <a:srgbClr val="F5E8D8">
              <a:alpha val="40000"/>
            </a:srgbClr>
          </a:solidFill>
          <a:ln w="25400">
            <a:solidFill>
              <a:schemeClr val="accent1"/>
            </a:solidFill>
          </a:ln>
          <a:effectLst>
            <a:outerShdw blurRad="50800" dist="50800" dir="5400000" algn="ctr" rotWithShape="0">
              <a:schemeClr val="bg1"/>
            </a:outerShdw>
          </a:effectLst>
        </p:spPr>
        <p:txBody>
          <a:bodyPr>
            <a:normAutofit fontScale="90000"/>
          </a:bodyPr>
          <a:lstStyle/>
          <a:p>
            <a:r>
              <a:rPr lang="en-GB" sz="2000" dirty="0"/>
              <a:t>Data recording and analysis was outlined in detail, giving precise amplitude resolutions and where each electrode was placed, which is advantageous if other researchers wish to replicate the study. </a:t>
            </a:r>
            <a:br>
              <a:rPr lang="en-GB" sz="2000" dirty="0"/>
            </a:br>
            <a:br>
              <a:rPr lang="en-GB" sz="2000" dirty="0"/>
            </a:br>
            <a:r>
              <a:rPr lang="en-GB" sz="2000" dirty="0"/>
              <a:t>The use of EEG is appropriate for this study, it is a portable method making it suitable for this research as word tasks were completed by participants on computers, something which could not be done if using alternative methods such as </a:t>
            </a:r>
            <a:r>
              <a:rPr lang="en-GB" sz="2000" dirty="0" err="1"/>
              <a:t>fmri</a:t>
            </a:r>
            <a:br>
              <a:rPr lang="en-GB" sz="2000" dirty="0"/>
            </a:br>
            <a:br>
              <a:rPr lang="en-GB" sz="2000" dirty="0"/>
            </a:br>
            <a:r>
              <a:rPr lang="en-GB" sz="2000" dirty="0"/>
              <a:t>EEG is also more cost effective and more accessible to researchers as a pose to alternative methods such as </a:t>
            </a:r>
            <a:r>
              <a:rPr lang="en-GB" sz="2000" dirty="0" err="1"/>
              <a:t>fmri</a:t>
            </a:r>
            <a:r>
              <a:rPr lang="en-GB" sz="2000" dirty="0"/>
              <a:t>, which are considerably more expensive to buy and to maintain as well as the training required is more extensive and would require funding (Farnsworth, 2022).</a:t>
            </a:r>
            <a:br>
              <a:rPr lang="en-GB" sz="2000" dirty="0"/>
            </a:br>
            <a:endParaRPr lang="en-GB" sz="2000" dirty="0"/>
          </a:p>
        </p:txBody>
      </p:sp>
      <p:sp>
        <p:nvSpPr>
          <p:cNvPr id="6" name="Subtitle 5">
            <a:extLst>
              <a:ext uri="{FF2B5EF4-FFF2-40B4-BE49-F238E27FC236}">
                <a16:creationId xmlns:a16="http://schemas.microsoft.com/office/drawing/2014/main" id="{7EE4C5A4-9B9E-970E-61BF-F76584A9DE12}"/>
              </a:ext>
            </a:extLst>
          </p:cNvPr>
          <p:cNvSpPr>
            <a:spLocks noGrp="1"/>
          </p:cNvSpPr>
          <p:nvPr>
            <p:ph type="subTitle" idx="1"/>
          </p:nvPr>
        </p:nvSpPr>
        <p:spPr>
          <a:xfrm>
            <a:off x="5289753" y="4964207"/>
            <a:ext cx="6333287" cy="730029"/>
          </a:xfrm>
          <a:solidFill>
            <a:schemeClr val="accent1">
              <a:lumMod val="20000"/>
              <a:lumOff val="80000"/>
            </a:schemeClr>
          </a:solidFill>
          <a:ln w="25400">
            <a:solidFill>
              <a:schemeClr val="accent1"/>
            </a:solidFill>
          </a:ln>
        </p:spPr>
        <p:txBody>
          <a:bodyPr>
            <a:normAutofit/>
          </a:bodyPr>
          <a:lstStyle/>
          <a:p>
            <a:r>
              <a:rPr lang="en-GB" u="sng" dirty="0">
                <a:solidFill>
                  <a:schemeClr val="tx1">
                    <a:lumMod val="85000"/>
                    <a:lumOff val="15000"/>
                  </a:schemeClr>
                </a:solidFill>
              </a:rPr>
              <a:t>The Use of EEG</a:t>
            </a:r>
          </a:p>
        </p:txBody>
      </p:sp>
      <p:pic>
        <p:nvPicPr>
          <p:cNvPr id="8" name="Picture 7" descr="Digital financial graph">
            <a:extLst>
              <a:ext uri="{FF2B5EF4-FFF2-40B4-BE49-F238E27FC236}">
                <a16:creationId xmlns:a16="http://schemas.microsoft.com/office/drawing/2014/main" id="{989B0C4C-A080-1109-2E0B-6AFE1702DD39}"/>
              </a:ext>
            </a:extLst>
          </p:cNvPr>
          <p:cNvPicPr>
            <a:picLocks noChangeAspect="1"/>
          </p:cNvPicPr>
          <p:nvPr/>
        </p:nvPicPr>
        <p:blipFill rotWithShape="1">
          <a:blip r:embed="rId2"/>
          <a:srcRect l="38634" r="23347"/>
          <a:stretch/>
        </p:blipFill>
        <p:spPr>
          <a:xfrm>
            <a:off x="-1" y="1"/>
            <a:ext cx="4635315" cy="6857999"/>
          </a:xfrm>
          <a:prstGeom prst="rect">
            <a:avLst/>
          </a:prstGeom>
        </p:spPr>
      </p:pic>
      <p:cxnSp>
        <p:nvCxnSpPr>
          <p:cNvPr id="14" name="Straight Connector 1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1314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1E2B43-36A4-0BE7-C4FE-44DD75E21175}"/>
              </a:ext>
            </a:extLst>
          </p:cNvPr>
          <p:cNvSpPr>
            <a:spLocks noGrp="1"/>
          </p:cNvSpPr>
          <p:nvPr>
            <p:ph type="title"/>
          </p:nvPr>
        </p:nvSpPr>
        <p:spPr>
          <a:xfrm>
            <a:off x="1097280" y="267553"/>
            <a:ext cx="10058400" cy="1450757"/>
          </a:xfrm>
        </p:spPr>
        <p:txBody>
          <a:bodyPr>
            <a:normAutofit/>
          </a:bodyPr>
          <a:lstStyle/>
          <a:p>
            <a:r>
              <a:rPr lang="en-GB" u="sng" dirty="0"/>
              <a:t>Results</a:t>
            </a:r>
          </a:p>
        </p:txBody>
      </p:sp>
      <p:cxnSp>
        <p:nvCxnSpPr>
          <p:cNvPr id="11" name="Straight Connector 10">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C67A17E-C8DD-E2E6-CF14-840D292F2470}"/>
              </a:ext>
            </a:extLst>
          </p:cNvPr>
          <p:cNvGraphicFramePr>
            <a:graphicFrameLocks noGrp="1"/>
          </p:cNvGraphicFramePr>
          <p:nvPr>
            <p:ph idx="1"/>
            <p:extLst>
              <p:ext uri="{D42A27DB-BD31-4B8C-83A1-F6EECF244321}">
                <p14:modId xmlns:p14="http://schemas.microsoft.com/office/powerpoint/2010/main" val="138969176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311564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0CB70-F5DB-8BC6-FF4A-E045E5AFEF64}"/>
              </a:ext>
            </a:extLst>
          </p:cNvPr>
          <p:cNvSpPr>
            <a:spLocks noGrp="1"/>
          </p:cNvSpPr>
          <p:nvPr>
            <p:ph type="title"/>
          </p:nvPr>
        </p:nvSpPr>
        <p:spPr>
          <a:xfrm>
            <a:off x="5172074" y="286604"/>
            <a:ext cx="5983605" cy="861476"/>
          </a:xfrm>
        </p:spPr>
        <p:txBody>
          <a:bodyPr>
            <a:normAutofit/>
          </a:bodyPr>
          <a:lstStyle/>
          <a:p>
            <a:r>
              <a:rPr lang="en-GB" u="sng" dirty="0"/>
              <a:t>Discussion</a:t>
            </a:r>
          </a:p>
        </p:txBody>
      </p:sp>
      <p:pic>
        <p:nvPicPr>
          <p:cNvPr id="5" name="Picture 4" descr="Computer script on a screen">
            <a:extLst>
              <a:ext uri="{FF2B5EF4-FFF2-40B4-BE49-F238E27FC236}">
                <a16:creationId xmlns:a16="http://schemas.microsoft.com/office/drawing/2014/main" id="{39D6ABA7-4D24-B47D-1650-7ED9F00E3A35}"/>
              </a:ext>
            </a:extLst>
          </p:cNvPr>
          <p:cNvPicPr>
            <a:picLocks noChangeAspect="1"/>
          </p:cNvPicPr>
          <p:nvPr/>
        </p:nvPicPr>
        <p:blipFill rotWithShape="1">
          <a:blip r:embed="rId2"/>
          <a:srcRect l="5906" r="46331"/>
          <a:stretch/>
        </p:blipFill>
        <p:spPr>
          <a:xfrm>
            <a:off x="20" y="10"/>
            <a:ext cx="4580077" cy="6400784"/>
          </a:xfrm>
          <a:prstGeom prst="rect">
            <a:avLst/>
          </a:prstGeom>
        </p:spPr>
      </p:pic>
      <p:cxnSp>
        <p:nvCxnSpPr>
          <p:cNvPr id="22"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CB533E-6672-91BD-393F-3777A9567206}"/>
              </a:ext>
            </a:extLst>
          </p:cNvPr>
          <p:cNvSpPr>
            <a:spLocks noGrp="1"/>
          </p:cNvSpPr>
          <p:nvPr>
            <p:ph idx="1"/>
          </p:nvPr>
        </p:nvSpPr>
        <p:spPr>
          <a:xfrm>
            <a:off x="5170725" y="1297792"/>
            <a:ext cx="6430646" cy="4818528"/>
          </a:xfrm>
        </p:spPr>
        <p:txBody>
          <a:bodyPr>
            <a:noAutofit/>
          </a:bodyPr>
          <a:lstStyle/>
          <a:p>
            <a:pPr>
              <a:lnSpc>
                <a:spcPct val="100000"/>
              </a:lnSpc>
            </a:pPr>
            <a:r>
              <a:rPr lang="en-GB" sz="1400" dirty="0"/>
              <a:t>Although the present research produced some interesting results, it is not without limitations. </a:t>
            </a:r>
          </a:p>
          <a:p>
            <a:pPr>
              <a:lnSpc>
                <a:spcPct val="100000"/>
              </a:lnSpc>
            </a:pPr>
            <a:r>
              <a:rPr lang="en-GB" sz="1400" dirty="0"/>
              <a:t>It was found that patients had no significant overall difference in amplitude in cortical activation in comparison to the control group, moreover, it was stated that patients were treated with different types of medication which may cause them to react differently. In research conducted by (Barnett &amp; Kirk, 2005) schizophrenia patients were taking the same medication, perhaps this would have been a better option for comparison. In addition, (Barnett &amp; Kirk, 2005) also included left-handed participants in their study and found right hemisphere dysfunction in patients highlighting the need for further research</a:t>
            </a:r>
          </a:p>
          <a:p>
            <a:pPr>
              <a:lnSpc>
                <a:spcPct val="100000"/>
              </a:lnSpc>
            </a:pPr>
            <a:r>
              <a:rPr lang="en-GB" sz="1400" dirty="0"/>
              <a:t>The sampling of participants could have been done differently, the researchers could have recruited patients from different hospitals to allow for better generalisation and the way in which the control participants were recruited could have been revealed to allow for ease of replication </a:t>
            </a:r>
          </a:p>
          <a:p>
            <a:pPr>
              <a:lnSpc>
                <a:spcPct val="100000"/>
              </a:lnSpc>
            </a:pPr>
            <a:r>
              <a:rPr lang="en-GB" sz="1400" dirty="0"/>
              <a:t>It was however observed that gamma amplitude was considerably reduced and dispersed bilaterally in patients with schizophrenia whereas in the healthy control group, gamma was distributed in a logical pattern across the left hemisphere which confirms previous research showing language loss of the frontal left lateralization in schizophrenia patients, showing merit</a:t>
            </a:r>
          </a:p>
        </p:txBody>
      </p:sp>
      <p:sp>
        <p:nvSpPr>
          <p:cNvPr id="23" name="Rectangle 27">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902496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1660EB38-5692-0AC7-D4CD-46C87C81DEE5}"/>
              </a:ext>
            </a:extLst>
          </p:cNvPr>
          <p:cNvSpPr txBox="1"/>
          <p:nvPr/>
        </p:nvSpPr>
        <p:spPr>
          <a:xfrm>
            <a:off x="643467" y="516835"/>
            <a:ext cx="3448259" cy="166650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u="sng" spc="-50">
                <a:solidFill>
                  <a:srgbClr val="FFFFFF"/>
                </a:solidFill>
                <a:latin typeface="+mj-lt"/>
                <a:ea typeface="+mj-ea"/>
                <a:cs typeface="+mj-cs"/>
              </a:rPr>
              <a:t>Implications </a:t>
            </a:r>
          </a:p>
        </p:txBody>
      </p:sp>
      <p:cxnSp>
        <p:nvCxnSpPr>
          <p:cNvPr id="18" name="Straight Connector 17">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3686" y="2353592"/>
            <a:ext cx="329184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89C288E-E68B-7610-3B02-B4D04EA888A1}"/>
              </a:ext>
            </a:extLst>
          </p:cNvPr>
          <p:cNvSpPr txBox="1"/>
          <p:nvPr/>
        </p:nvSpPr>
        <p:spPr>
          <a:xfrm>
            <a:off x="643467" y="2546224"/>
            <a:ext cx="3448259" cy="3342747"/>
          </a:xfrm>
          <a:prstGeom prst="rect">
            <a:avLst/>
          </a:prstGeom>
        </p:spPr>
        <p:txBody>
          <a:bodyPr vert="horz" lIns="0" tIns="45720" rIns="0" bIns="45720" rtlCol="0">
            <a:normAutofit fontScale="92500" lnSpcReduction="10000"/>
          </a:bodyPr>
          <a:lstStyle/>
          <a:p>
            <a:pPr>
              <a:lnSpc>
                <a:spcPct val="90000"/>
              </a:lnSpc>
              <a:spcAft>
                <a:spcPts val="600"/>
              </a:spcAft>
              <a:buFont typeface="Calibri" panose="020F0502020204030204" pitchFamily="34" charset="0"/>
            </a:pPr>
            <a:r>
              <a:rPr lang="en-US" sz="1700" dirty="0">
                <a:solidFill>
                  <a:srgbClr val="FFFFFF"/>
                </a:solidFill>
              </a:rPr>
              <a:t>It is thought that the earlier the diagnosis of schizophrenia can be made, and the sooner treatment can begin the more effective the outcome for patients, (Wyatt, 1992) meaning the ways in which to detect the disorder before it can fully develop is vital.</a:t>
            </a:r>
          </a:p>
          <a:p>
            <a:pPr>
              <a:lnSpc>
                <a:spcPct val="90000"/>
              </a:lnSpc>
              <a:spcAft>
                <a:spcPts val="600"/>
              </a:spcAft>
              <a:buFont typeface="Calibri" panose="020F0502020204030204" pitchFamily="34" charset="0"/>
            </a:pPr>
            <a:endParaRPr lang="en-US" sz="1700" dirty="0">
              <a:solidFill>
                <a:srgbClr val="FFFFFF"/>
              </a:solidFill>
            </a:endParaRPr>
          </a:p>
          <a:p>
            <a:pPr>
              <a:lnSpc>
                <a:spcPct val="90000"/>
              </a:lnSpc>
              <a:spcAft>
                <a:spcPts val="600"/>
              </a:spcAft>
              <a:buFont typeface="Calibri" panose="020F0502020204030204" pitchFamily="34" charset="0"/>
            </a:pPr>
            <a:r>
              <a:rPr lang="en-US" sz="1700" dirty="0">
                <a:solidFill>
                  <a:srgbClr val="FFFFFF"/>
                </a:solidFill>
              </a:rPr>
              <a:t>As humans, language is an important method used for communication, if it is impaired, like in individuals with schizophrenia, it can have a detrimental affect </a:t>
            </a:r>
            <a:r>
              <a:rPr lang="en-US" sz="1600" dirty="0"/>
              <a:t>on</a:t>
            </a:r>
            <a:r>
              <a:rPr lang="en-GB" sz="1600" b="0" i="0" dirty="0">
                <a:effectLst/>
              </a:rPr>
              <a:t> long-term social and occupational outcomes (</a:t>
            </a:r>
            <a:r>
              <a:rPr lang="en-GB" sz="1600" b="0" i="0" dirty="0" err="1">
                <a:effectLst/>
              </a:rPr>
              <a:t>Peuskens</a:t>
            </a:r>
            <a:r>
              <a:rPr lang="en-GB" sz="1600" b="0" i="0" dirty="0">
                <a:effectLst/>
              </a:rPr>
              <a:t> et al., 2005)</a:t>
            </a:r>
            <a:endParaRPr lang="en-US" sz="1600" dirty="0"/>
          </a:p>
        </p:txBody>
      </p:sp>
      <p:pic>
        <p:nvPicPr>
          <p:cNvPr id="7" name="Picture 6" descr="3D art of a person">
            <a:extLst>
              <a:ext uri="{FF2B5EF4-FFF2-40B4-BE49-F238E27FC236}">
                <a16:creationId xmlns:a16="http://schemas.microsoft.com/office/drawing/2014/main" id="{68F01E8A-08FC-A409-865B-E19A4FDC696A}"/>
              </a:ext>
            </a:extLst>
          </p:cNvPr>
          <p:cNvPicPr>
            <a:picLocks noChangeAspect="1"/>
          </p:cNvPicPr>
          <p:nvPr/>
        </p:nvPicPr>
        <p:blipFill rotWithShape="1">
          <a:blip r:embed="rId2"/>
          <a:srcRect t="770" r="-1" b="8247"/>
          <a:stretch/>
        </p:blipFill>
        <p:spPr>
          <a:xfrm>
            <a:off x="4654296" y="10"/>
            <a:ext cx="7537703" cy="6857990"/>
          </a:xfrm>
          <a:prstGeom prst="rect">
            <a:avLst/>
          </a:prstGeom>
        </p:spPr>
      </p:pic>
    </p:spTree>
    <p:extLst>
      <p:ext uri="{BB962C8B-B14F-4D97-AF65-F5344CB8AC3E}">
        <p14:creationId xmlns:p14="http://schemas.microsoft.com/office/powerpoint/2010/main" val="132189099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8ACA15-24ED-9B54-21EA-BF310ADA69B9}"/>
              </a:ext>
            </a:extLst>
          </p:cNvPr>
          <p:cNvSpPr>
            <a:spLocks noGrp="1"/>
          </p:cNvSpPr>
          <p:nvPr>
            <p:ph type="title"/>
          </p:nvPr>
        </p:nvSpPr>
        <p:spPr>
          <a:xfrm>
            <a:off x="5289754" y="639098"/>
            <a:ext cx="6253317" cy="956022"/>
          </a:xfrm>
        </p:spPr>
        <p:txBody>
          <a:bodyPr vert="horz" lIns="91440" tIns="45720" rIns="91440" bIns="45720" rtlCol="0" anchor="b">
            <a:normAutofit fontScale="90000"/>
          </a:bodyPr>
          <a:lstStyle/>
          <a:p>
            <a:r>
              <a:rPr lang="en-US" sz="8000" u="sng" dirty="0">
                <a:solidFill>
                  <a:schemeClr val="tx1">
                    <a:lumMod val="85000"/>
                    <a:lumOff val="15000"/>
                  </a:schemeClr>
                </a:solidFill>
              </a:rPr>
              <a:t>Conclusion</a:t>
            </a:r>
          </a:p>
        </p:txBody>
      </p:sp>
      <p:pic>
        <p:nvPicPr>
          <p:cNvPr id="5" name="Picture 4" descr="Pen placed on top of a signature line">
            <a:extLst>
              <a:ext uri="{FF2B5EF4-FFF2-40B4-BE49-F238E27FC236}">
                <a16:creationId xmlns:a16="http://schemas.microsoft.com/office/drawing/2014/main" id="{FB0CF860-682A-3D7E-FC78-A88F6EBFEA6C}"/>
              </a:ext>
            </a:extLst>
          </p:cNvPr>
          <p:cNvPicPr>
            <a:picLocks noChangeAspect="1"/>
          </p:cNvPicPr>
          <p:nvPr/>
        </p:nvPicPr>
        <p:blipFill rotWithShape="1">
          <a:blip r:embed="rId2"/>
          <a:srcRect l="52389" r="2494" b="-2"/>
          <a:stretch/>
        </p:blipFill>
        <p:spPr>
          <a:xfrm>
            <a:off x="-1" y="1"/>
            <a:ext cx="4635315" cy="6857999"/>
          </a:xfrm>
          <a:prstGeom prst="rect">
            <a:avLst/>
          </a:prstGeom>
        </p:spPr>
      </p:pic>
      <p:cxnSp>
        <p:nvCxnSpPr>
          <p:cNvPr id="15" name="Straight Connector 14">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44A626D-F022-E03C-B6A9-639C52FA1D16}"/>
              </a:ext>
            </a:extLst>
          </p:cNvPr>
          <p:cNvSpPr txBox="1"/>
          <p:nvPr/>
        </p:nvSpPr>
        <p:spPr>
          <a:xfrm>
            <a:off x="5191125" y="1724025"/>
            <a:ext cx="6438900" cy="3693319"/>
          </a:xfrm>
          <a:prstGeom prst="rect">
            <a:avLst/>
          </a:prstGeom>
          <a:noFill/>
        </p:spPr>
        <p:txBody>
          <a:bodyPr wrap="square" rtlCol="0">
            <a:spAutoFit/>
          </a:bodyPr>
          <a:lstStyle/>
          <a:p>
            <a:r>
              <a:rPr lang="en-GB" dirty="0"/>
              <a:t>Considering there was no significant difference between the control group and schizophrenia patients in the phonological task, perhaps this would be an area to further explore in future research along with perhaps a larger sample size for comparison, particularly with patients from different hospitals if possible.</a:t>
            </a:r>
          </a:p>
          <a:p>
            <a:r>
              <a:rPr lang="en-GB" dirty="0"/>
              <a:t>The present study did confirm the authors hypothesis and support previous research in the field using an acceptable method of EEG which was appropriate given the nature of the task. The research is important as schizophrenia is a disorder which is debilitating, therefore understanding how it affects the brain, early detection and finding ways in which to aid sufferers is paramount</a:t>
            </a:r>
          </a:p>
        </p:txBody>
      </p:sp>
    </p:spTree>
    <p:extLst>
      <p:ext uri="{BB962C8B-B14F-4D97-AF65-F5344CB8AC3E}">
        <p14:creationId xmlns:p14="http://schemas.microsoft.com/office/powerpoint/2010/main" val="581793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24">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46DA240-AE01-0469-2787-B6735BD609D2}"/>
              </a:ext>
            </a:extLst>
          </p:cNvPr>
          <p:cNvSpPr>
            <a:spLocks noGrp="1"/>
          </p:cNvSpPr>
          <p:nvPr>
            <p:ph type="title"/>
          </p:nvPr>
        </p:nvSpPr>
        <p:spPr>
          <a:xfrm>
            <a:off x="858749" y="963997"/>
            <a:ext cx="3787457" cy="4938361"/>
          </a:xfrm>
        </p:spPr>
        <p:txBody>
          <a:bodyPr vert="horz" lIns="91440" tIns="45720" rIns="91440" bIns="45720" rtlCol="0" anchor="ctr">
            <a:normAutofit/>
          </a:bodyPr>
          <a:lstStyle/>
          <a:p>
            <a:pPr algn="r"/>
            <a:r>
              <a:rPr lang="en-US" sz="4800" u="sng"/>
              <a:t>References</a:t>
            </a:r>
          </a:p>
        </p:txBody>
      </p:sp>
      <p:cxnSp>
        <p:nvCxnSpPr>
          <p:cNvPr id="31" name="Straight Connector 30">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42DDCFC5-B34E-EAFE-D7BD-4C3D56309CC3}"/>
              </a:ext>
            </a:extLst>
          </p:cNvPr>
          <p:cNvSpPr txBox="1"/>
          <p:nvPr/>
        </p:nvSpPr>
        <p:spPr>
          <a:xfrm>
            <a:off x="5257822" y="742951"/>
            <a:ext cx="6012158" cy="5159408"/>
          </a:xfrm>
          <a:prstGeom prst="rect">
            <a:avLst/>
          </a:prstGeom>
        </p:spPr>
        <p:txBody>
          <a:bodyPr vert="horz" lIns="0" tIns="45720" rIns="0" bIns="45720" rtlCol="0" anchor="ctr">
            <a:normAutofit fontScale="92500" lnSpcReduction="20000"/>
          </a:bodyPr>
          <a:lstStyle/>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Allen, K.-A., &amp; van der </a:t>
            </a:r>
            <a:r>
              <a:rPr lang="en-US" sz="1500" dirty="0" err="1">
                <a:solidFill>
                  <a:schemeClr val="tx1">
                    <a:lumMod val="75000"/>
                    <a:lumOff val="25000"/>
                  </a:schemeClr>
                </a:solidFill>
                <a:effectLst/>
              </a:rPr>
              <a:t>Zwan</a:t>
            </a:r>
            <a:r>
              <a:rPr lang="en-US" sz="1500" dirty="0">
                <a:solidFill>
                  <a:schemeClr val="tx1">
                    <a:lumMod val="75000"/>
                    <a:lumOff val="25000"/>
                  </a:schemeClr>
                </a:solidFill>
                <a:effectLst/>
              </a:rPr>
              <a:t>, R. (2019). The Myth of Left- vs Right-Brain Learning. </a:t>
            </a:r>
            <a:r>
              <a:rPr lang="en-US" sz="1500" i="1" dirty="0">
                <a:solidFill>
                  <a:schemeClr val="tx1">
                    <a:lumMod val="75000"/>
                    <a:lumOff val="25000"/>
                  </a:schemeClr>
                </a:solidFill>
                <a:effectLst/>
              </a:rPr>
              <a:t>International Journal of Innovation, Creativity and Change.</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5</a:t>
            </a:r>
            <a:r>
              <a:rPr lang="en-US" sz="1500" dirty="0">
                <a:solidFill>
                  <a:schemeClr val="tx1">
                    <a:lumMod val="75000"/>
                    <a:lumOff val="25000"/>
                  </a:schemeClr>
                </a:solidFill>
                <a:effectLst/>
              </a:rPr>
              <a:t>(1). </a:t>
            </a:r>
            <a:r>
              <a:rPr lang="en-US" sz="1500" dirty="0">
                <a:solidFill>
                  <a:schemeClr val="tx1">
                    <a:lumMod val="75000"/>
                    <a:lumOff val="25000"/>
                  </a:schemeClr>
                </a:solidFill>
                <a:effectLst/>
                <a:hlinkClick r:id="rId2"/>
              </a:rPr>
              <a:t>https://www.ijicc.net/</a:t>
            </a:r>
            <a:endParaRPr lang="en-US" sz="1500" dirty="0">
              <a:solidFill>
                <a:schemeClr val="tx1">
                  <a:lumMod val="75000"/>
                  <a:lumOff val="25000"/>
                </a:schemeClr>
              </a:solidFill>
              <a:effectLst/>
            </a:endParaRPr>
          </a:p>
          <a:p>
            <a:pPr marL="457200" indent="-457200">
              <a:lnSpc>
                <a:spcPct val="90000"/>
              </a:lnSpc>
              <a:spcAft>
                <a:spcPts val="600"/>
              </a:spcAft>
              <a:buFont typeface="Calibri" panose="020F0502020204030204" pitchFamily="34" charset="0"/>
            </a:pPr>
            <a:r>
              <a:rPr lang="en-US" sz="1500" dirty="0" err="1">
                <a:solidFill>
                  <a:schemeClr val="tx1">
                    <a:lumMod val="75000"/>
                    <a:lumOff val="25000"/>
                  </a:schemeClr>
                </a:solidFill>
                <a:effectLst/>
              </a:rPr>
              <a:t>Angrilli</a:t>
            </a:r>
            <a:r>
              <a:rPr lang="en-US" sz="1500" dirty="0">
                <a:solidFill>
                  <a:schemeClr val="tx1">
                    <a:lumMod val="75000"/>
                    <a:lumOff val="25000"/>
                  </a:schemeClr>
                </a:solidFill>
                <a:effectLst/>
              </a:rPr>
              <a:t>, A., </a:t>
            </a:r>
            <a:r>
              <a:rPr lang="en-US" sz="1500" dirty="0" err="1">
                <a:solidFill>
                  <a:schemeClr val="tx1">
                    <a:lumMod val="75000"/>
                    <a:lumOff val="25000"/>
                  </a:schemeClr>
                </a:solidFill>
                <a:effectLst/>
              </a:rPr>
              <a:t>Spironelli</a:t>
            </a:r>
            <a:r>
              <a:rPr lang="en-US" sz="1500" dirty="0">
                <a:solidFill>
                  <a:schemeClr val="tx1">
                    <a:lumMod val="75000"/>
                    <a:lumOff val="25000"/>
                  </a:schemeClr>
                </a:solidFill>
                <a:effectLst/>
              </a:rPr>
              <a:t>, C., Elbert, T., Crow, T. J., </a:t>
            </a:r>
            <a:r>
              <a:rPr lang="en-US" sz="1500" dirty="0" err="1">
                <a:solidFill>
                  <a:schemeClr val="tx1">
                    <a:lumMod val="75000"/>
                    <a:lumOff val="25000"/>
                  </a:schemeClr>
                </a:solidFill>
                <a:effectLst/>
              </a:rPr>
              <a:t>Marano</a:t>
            </a:r>
            <a:r>
              <a:rPr lang="en-US" sz="1500" dirty="0">
                <a:solidFill>
                  <a:schemeClr val="tx1">
                    <a:lumMod val="75000"/>
                    <a:lumOff val="25000"/>
                  </a:schemeClr>
                </a:solidFill>
                <a:effectLst/>
              </a:rPr>
              <a:t>, G., &amp; </a:t>
            </a:r>
            <a:r>
              <a:rPr lang="en-US" sz="1500" dirty="0" err="1">
                <a:solidFill>
                  <a:schemeClr val="tx1">
                    <a:lumMod val="75000"/>
                    <a:lumOff val="25000"/>
                  </a:schemeClr>
                </a:solidFill>
                <a:effectLst/>
              </a:rPr>
              <a:t>Stegagno</a:t>
            </a:r>
            <a:r>
              <a:rPr lang="en-US" sz="1500" dirty="0">
                <a:solidFill>
                  <a:schemeClr val="tx1">
                    <a:lumMod val="75000"/>
                    <a:lumOff val="25000"/>
                  </a:schemeClr>
                </a:solidFill>
                <a:effectLst/>
              </a:rPr>
              <a:t>, L. (2009). Schizophrenia as Failure of Left Hemispheric Dominance for the Phonological Component of Language. </a:t>
            </a:r>
            <a:r>
              <a:rPr lang="en-US" sz="1500" i="1" dirty="0" err="1">
                <a:solidFill>
                  <a:schemeClr val="tx1">
                    <a:lumMod val="75000"/>
                    <a:lumOff val="25000"/>
                  </a:schemeClr>
                </a:solidFill>
                <a:effectLst/>
              </a:rPr>
              <a:t>PLoS</a:t>
            </a:r>
            <a:r>
              <a:rPr lang="en-US" sz="1500" i="1" dirty="0">
                <a:solidFill>
                  <a:schemeClr val="tx1">
                    <a:lumMod val="75000"/>
                    <a:lumOff val="25000"/>
                  </a:schemeClr>
                </a:solidFill>
                <a:effectLst/>
              </a:rPr>
              <a:t> ONE</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4</a:t>
            </a:r>
            <a:r>
              <a:rPr lang="en-US" sz="1500" dirty="0">
                <a:solidFill>
                  <a:schemeClr val="tx1">
                    <a:lumMod val="75000"/>
                    <a:lumOff val="25000"/>
                  </a:schemeClr>
                </a:solidFill>
                <a:effectLst/>
              </a:rPr>
              <a:t>(2), e4507. </a:t>
            </a:r>
            <a:r>
              <a:rPr lang="en-US" sz="1500" dirty="0">
                <a:solidFill>
                  <a:schemeClr val="tx1">
                    <a:lumMod val="75000"/>
                    <a:lumOff val="25000"/>
                  </a:schemeClr>
                </a:solidFill>
                <a:effectLst/>
                <a:hlinkClick r:id="rId3"/>
              </a:rPr>
              <a:t>https://doi.org/10.1371/journal.pone.0004507</a:t>
            </a:r>
            <a:endParaRPr lang="en-US" sz="1500" dirty="0">
              <a:solidFill>
                <a:schemeClr val="tx1">
                  <a:lumMod val="75000"/>
                  <a:lumOff val="25000"/>
                </a:schemeClr>
              </a:solidFill>
              <a:effectLst/>
            </a:endParaRPr>
          </a:p>
          <a:p>
            <a:pPr marL="457200" indent="-457200">
              <a:lnSpc>
                <a:spcPct val="90000"/>
              </a:lnSpc>
              <a:spcAft>
                <a:spcPts val="600"/>
              </a:spcAft>
            </a:pPr>
            <a:r>
              <a:rPr lang="en-GB" sz="1500" dirty="0">
                <a:effectLst/>
                <a:latin typeface="Times New Roman" panose="02020603050405020304" pitchFamily="18" charset="0"/>
              </a:rPr>
              <a:t>Barnett, K. J., &amp; Kirk, I. J. (2005). Lack of asymmetrical transfer for linguistic stimuli in schizophrenia: an ERP study. </a:t>
            </a:r>
            <a:r>
              <a:rPr lang="en-GB" sz="1500" i="1" dirty="0">
                <a:effectLst/>
                <a:latin typeface="Times New Roman" panose="02020603050405020304" pitchFamily="18" charset="0"/>
              </a:rPr>
              <a:t>Clinical Neurophysiology</a:t>
            </a:r>
            <a:r>
              <a:rPr lang="en-GB" sz="1500" dirty="0">
                <a:effectLst/>
                <a:latin typeface="Times New Roman" panose="02020603050405020304" pitchFamily="18" charset="0"/>
              </a:rPr>
              <a:t>, </a:t>
            </a:r>
            <a:r>
              <a:rPr lang="en-GB" sz="1500" i="1" dirty="0">
                <a:effectLst/>
                <a:latin typeface="Times New Roman" panose="02020603050405020304" pitchFamily="18" charset="0"/>
              </a:rPr>
              <a:t>116</a:t>
            </a:r>
            <a:r>
              <a:rPr lang="en-GB" sz="1500" dirty="0">
                <a:effectLst/>
                <a:latin typeface="Times New Roman" panose="02020603050405020304" pitchFamily="18" charset="0"/>
              </a:rPr>
              <a:t>(5), 1019–1027. </a:t>
            </a:r>
            <a:r>
              <a:rPr lang="en-GB" sz="1500" dirty="0">
                <a:effectLst/>
                <a:latin typeface="Times New Roman" panose="02020603050405020304" pitchFamily="18" charset="0"/>
                <a:hlinkClick r:id="rId4"/>
              </a:rPr>
              <a:t>https://doi.org/10.1016/j.clinph.2004.12.008</a:t>
            </a:r>
            <a:endParaRPr lang="en-US" sz="1500" dirty="0">
              <a:solidFill>
                <a:schemeClr val="tx1">
                  <a:lumMod val="75000"/>
                  <a:lumOff val="25000"/>
                </a:schemeClr>
              </a:solidFill>
              <a:effectLst/>
            </a:endParaRPr>
          </a:p>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Crow, T. (2000). Schizophrenia as the price that Homo sapiens pays for language: a resolution of the central paradox in the origin of the species. </a:t>
            </a:r>
            <a:r>
              <a:rPr lang="en-US" sz="1500" i="1" dirty="0">
                <a:solidFill>
                  <a:schemeClr val="tx1">
                    <a:lumMod val="75000"/>
                    <a:lumOff val="25000"/>
                  </a:schemeClr>
                </a:solidFill>
                <a:effectLst/>
              </a:rPr>
              <a:t>Brain Research Reviews</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31</a:t>
            </a:r>
            <a:r>
              <a:rPr lang="en-US" sz="1500" dirty="0">
                <a:solidFill>
                  <a:schemeClr val="tx1">
                    <a:lumMod val="75000"/>
                    <a:lumOff val="25000"/>
                  </a:schemeClr>
                </a:solidFill>
                <a:effectLst/>
              </a:rPr>
              <a:t>(2-3), 118–129. </a:t>
            </a:r>
            <a:r>
              <a:rPr lang="en-US" sz="1500" dirty="0">
                <a:solidFill>
                  <a:schemeClr val="tx1">
                    <a:lumMod val="75000"/>
                    <a:lumOff val="25000"/>
                  </a:schemeClr>
                </a:solidFill>
                <a:effectLst/>
                <a:hlinkClick r:id="rId5"/>
              </a:rPr>
              <a:t>https://doi.org/10.1016/s0165-0173(99)00029-6</a:t>
            </a:r>
            <a:endParaRPr lang="en-US" sz="1500" dirty="0">
              <a:solidFill>
                <a:schemeClr val="tx1">
                  <a:lumMod val="75000"/>
                  <a:lumOff val="25000"/>
                </a:schemeClr>
              </a:solidFill>
              <a:effectLst/>
            </a:endParaRPr>
          </a:p>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Crow, T. J. (1997). Schizophrenia as failure of hemispheric dominance for language. </a:t>
            </a:r>
            <a:r>
              <a:rPr lang="en-US" sz="1500" i="1" dirty="0">
                <a:solidFill>
                  <a:schemeClr val="tx1">
                    <a:lumMod val="75000"/>
                    <a:lumOff val="25000"/>
                  </a:schemeClr>
                </a:solidFill>
                <a:effectLst/>
              </a:rPr>
              <a:t>Trends </a:t>
            </a:r>
            <a:r>
              <a:rPr lang="en-US" sz="1500" i="1" dirty="0" err="1">
                <a:solidFill>
                  <a:schemeClr val="tx1">
                    <a:lumMod val="75000"/>
                    <a:lumOff val="25000"/>
                  </a:schemeClr>
                </a:solidFill>
                <a:effectLst/>
              </a:rPr>
              <a:t>Neurosci</a:t>
            </a:r>
            <a:r>
              <a:rPr lang="en-US" sz="1500" i="1" dirty="0">
                <a:solidFill>
                  <a:schemeClr val="tx1">
                    <a:lumMod val="75000"/>
                    <a:lumOff val="25000"/>
                  </a:schemeClr>
                </a:solidFill>
                <a:effectLst/>
              </a:rPr>
              <a:t>.</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20</a:t>
            </a:r>
            <a:r>
              <a:rPr lang="en-US" sz="1500" dirty="0">
                <a:solidFill>
                  <a:schemeClr val="tx1">
                    <a:lumMod val="75000"/>
                    <a:lumOff val="25000"/>
                  </a:schemeClr>
                </a:solidFill>
                <a:effectLst/>
              </a:rPr>
              <a:t>(8), 339–343.</a:t>
            </a:r>
          </a:p>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Emsley, R., </a:t>
            </a:r>
            <a:r>
              <a:rPr lang="en-US" sz="1500" dirty="0" err="1">
                <a:solidFill>
                  <a:schemeClr val="tx1">
                    <a:lumMod val="75000"/>
                    <a:lumOff val="25000"/>
                  </a:schemeClr>
                </a:solidFill>
                <a:effectLst/>
              </a:rPr>
              <a:t>Asmal</a:t>
            </a:r>
            <a:r>
              <a:rPr lang="en-US" sz="1500" dirty="0">
                <a:solidFill>
                  <a:schemeClr val="tx1">
                    <a:lumMod val="75000"/>
                    <a:lumOff val="25000"/>
                  </a:schemeClr>
                </a:solidFill>
                <a:effectLst/>
              </a:rPr>
              <a:t>, L., du Plessis, S., </a:t>
            </a:r>
            <a:r>
              <a:rPr lang="en-US" sz="1500" dirty="0" err="1">
                <a:solidFill>
                  <a:schemeClr val="tx1">
                    <a:lumMod val="75000"/>
                    <a:lumOff val="25000"/>
                  </a:schemeClr>
                </a:solidFill>
                <a:effectLst/>
              </a:rPr>
              <a:t>Chiliza</a:t>
            </a:r>
            <a:r>
              <a:rPr lang="en-US" sz="1500" dirty="0">
                <a:solidFill>
                  <a:schemeClr val="tx1">
                    <a:lumMod val="75000"/>
                    <a:lumOff val="25000"/>
                  </a:schemeClr>
                </a:solidFill>
                <a:effectLst/>
              </a:rPr>
              <a:t>, B., </a:t>
            </a:r>
            <a:r>
              <a:rPr lang="en-US" sz="1500" dirty="0" err="1">
                <a:solidFill>
                  <a:schemeClr val="tx1">
                    <a:lumMod val="75000"/>
                    <a:lumOff val="25000"/>
                  </a:schemeClr>
                </a:solidFill>
                <a:effectLst/>
              </a:rPr>
              <a:t>Phahladira</a:t>
            </a:r>
            <a:r>
              <a:rPr lang="en-US" sz="1500" dirty="0">
                <a:solidFill>
                  <a:schemeClr val="tx1">
                    <a:lumMod val="75000"/>
                    <a:lumOff val="25000"/>
                  </a:schemeClr>
                </a:solidFill>
                <a:effectLst/>
              </a:rPr>
              <a:t>, L., &amp; Kilian, S. (2017). Brain volume changes over the first year of treatment in schizophrenia: relationships to antipsychotic treatment. </a:t>
            </a:r>
            <a:r>
              <a:rPr lang="en-US" sz="1500" i="1" dirty="0">
                <a:solidFill>
                  <a:schemeClr val="tx1">
                    <a:lumMod val="75000"/>
                    <a:lumOff val="25000"/>
                  </a:schemeClr>
                </a:solidFill>
                <a:effectLst/>
              </a:rPr>
              <a:t>Psychological Medicine</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47</a:t>
            </a:r>
            <a:r>
              <a:rPr lang="en-US" sz="1500" dirty="0">
                <a:solidFill>
                  <a:schemeClr val="tx1">
                    <a:lumMod val="75000"/>
                    <a:lumOff val="25000"/>
                  </a:schemeClr>
                </a:solidFill>
                <a:effectLst/>
              </a:rPr>
              <a:t>(12), 2187–2196. </a:t>
            </a:r>
            <a:r>
              <a:rPr lang="en-US" sz="1500" dirty="0">
                <a:solidFill>
                  <a:schemeClr val="tx1">
                    <a:lumMod val="75000"/>
                    <a:lumOff val="25000"/>
                  </a:schemeClr>
                </a:solidFill>
                <a:effectLst/>
                <a:hlinkClick r:id="rId6"/>
              </a:rPr>
              <a:t>https://doi.org/10.1017/s0033291717000642</a:t>
            </a:r>
            <a:endParaRPr lang="en-US" sz="1500" dirty="0">
              <a:solidFill>
                <a:schemeClr val="tx1">
                  <a:lumMod val="75000"/>
                  <a:lumOff val="25000"/>
                </a:schemeClr>
              </a:solidFill>
              <a:effectLst/>
            </a:endParaRPr>
          </a:p>
          <a:p>
            <a:pPr marL="457200" indent="-457200">
              <a:lnSpc>
                <a:spcPct val="90000"/>
              </a:lnSpc>
              <a:spcAft>
                <a:spcPts val="600"/>
              </a:spcAft>
              <a:buFont typeface="Calibri" panose="020F0502020204030204" pitchFamily="34" charset="0"/>
            </a:pPr>
            <a:r>
              <a:rPr lang="en-US" sz="1500" dirty="0">
                <a:solidFill>
                  <a:schemeClr val="tx1">
                    <a:lumMod val="75000"/>
                    <a:lumOff val="25000"/>
                  </a:schemeClr>
                </a:solidFill>
                <a:effectLst/>
              </a:rPr>
              <a:t>Farnsworth, B. (2022, October 4). </a:t>
            </a:r>
            <a:r>
              <a:rPr lang="en-US" sz="1500" i="1" dirty="0">
                <a:solidFill>
                  <a:schemeClr val="tx1">
                    <a:lumMod val="75000"/>
                    <a:lumOff val="25000"/>
                  </a:schemeClr>
                </a:solidFill>
                <a:effectLst/>
              </a:rPr>
              <a:t>EEG vs. MRI vs. fMRI - What are the Differences? - </a:t>
            </a:r>
            <a:r>
              <a:rPr lang="en-US" sz="1500" i="1" dirty="0" err="1">
                <a:solidFill>
                  <a:schemeClr val="tx1">
                    <a:lumMod val="75000"/>
                    <a:lumOff val="25000"/>
                  </a:schemeClr>
                </a:solidFill>
                <a:effectLst/>
              </a:rPr>
              <a:t>iMotions</a:t>
            </a:r>
            <a:r>
              <a:rPr lang="en-US" sz="1500" dirty="0">
                <a:solidFill>
                  <a:schemeClr val="tx1">
                    <a:lumMod val="75000"/>
                    <a:lumOff val="25000"/>
                  </a:schemeClr>
                </a:solidFill>
                <a:effectLst/>
              </a:rPr>
              <a:t>. </a:t>
            </a:r>
            <a:r>
              <a:rPr lang="en-US" sz="1500" dirty="0" err="1">
                <a:solidFill>
                  <a:schemeClr val="tx1">
                    <a:lumMod val="75000"/>
                    <a:lumOff val="25000"/>
                  </a:schemeClr>
                </a:solidFill>
                <a:effectLst/>
              </a:rPr>
              <a:t>Imotions</a:t>
            </a:r>
            <a:r>
              <a:rPr lang="en-US" sz="1500" dirty="0">
                <a:solidFill>
                  <a:schemeClr val="tx1">
                    <a:lumMod val="75000"/>
                    <a:lumOff val="25000"/>
                  </a:schemeClr>
                </a:solidFill>
                <a:effectLst/>
              </a:rPr>
              <a:t>. </a:t>
            </a:r>
            <a:r>
              <a:rPr lang="en-US" sz="1500" dirty="0">
                <a:solidFill>
                  <a:schemeClr val="tx1">
                    <a:lumMod val="75000"/>
                    <a:lumOff val="25000"/>
                  </a:schemeClr>
                </a:solidFill>
                <a:effectLst/>
                <a:hlinkClick r:id="rId7"/>
              </a:rPr>
              <a:t>https://imotions.com/blog/learning/research-fundamentals/eeg-vs-mri-vs-fmri-differences/</a:t>
            </a:r>
            <a:endParaRPr lang="en-US" sz="1500" dirty="0">
              <a:solidFill>
                <a:schemeClr val="tx1">
                  <a:lumMod val="75000"/>
                  <a:lumOff val="25000"/>
                </a:schemeClr>
              </a:solidFill>
              <a:effectLst/>
            </a:endParaRPr>
          </a:p>
          <a:p>
            <a:pPr marL="457200" indent="-457200">
              <a:lnSpc>
                <a:spcPct val="90000"/>
              </a:lnSpc>
              <a:spcAft>
                <a:spcPts val="600"/>
              </a:spcAft>
            </a:pPr>
            <a:r>
              <a:rPr kumimoji="0" lang="en-US" sz="1500" b="0" i="0" u="none" strike="noStrike" cap="none" spc="0" normalizeH="0" baseline="0" noProof="0" dirty="0">
                <a:ln>
                  <a:noFill/>
                </a:ln>
                <a:solidFill>
                  <a:schemeClr val="tx1">
                    <a:lumMod val="75000"/>
                    <a:lumOff val="25000"/>
                  </a:schemeClr>
                </a:solidFill>
                <a:effectLst/>
                <a:uLnTx/>
                <a:uFillTx/>
              </a:rPr>
              <a:t>Insel, T. R. (2010). Rethinking schizophrenia. </a:t>
            </a:r>
            <a:r>
              <a:rPr kumimoji="0" lang="en-US" sz="1500" b="0" i="1" u="none" strike="noStrike" cap="none" spc="0" normalizeH="0" baseline="0" noProof="0" dirty="0">
                <a:ln>
                  <a:noFill/>
                </a:ln>
                <a:solidFill>
                  <a:schemeClr val="tx1">
                    <a:lumMod val="75000"/>
                    <a:lumOff val="25000"/>
                  </a:schemeClr>
                </a:solidFill>
                <a:effectLst/>
                <a:uLnTx/>
                <a:uFillTx/>
              </a:rPr>
              <a:t>Nature</a:t>
            </a:r>
            <a:r>
              <a:rPr kumimoji="0" lang="en-US" sz="1500" b="0" i="0" u="none" strike="noStrike" cap="none" spc="0" normalizeH="0" baseline="0" noProof="0" dirty="0">
                <a:ln>
                  <a:noFill/>
                </a:ln>
                <a:solidFill>
                  <a:schemeClr val="tx1">
                    <a:lumMod val="75000"/>
                    <a:lumOff val="25000"/>
                  </a:schemeClr>
                </a:solidFill>
                <a:effectLst/>
                <a:uLnTx/>
                <a:uFillTx/>
              </a:rPr>
              <a:t>, </a:t>
            </a:r>
            <a:r>
              <a:rPr kumimoji="0" lang="en-US" sz="1500" b="0" i="1" u="none" strike="noStrike" cap="none" spc="0" normalizeH="0" baseline="0" noProof="0" dirty="0">
                <a:ln>
                  <a:noFill/>
                </a:ln>
                <a:solidFill>
                  <a:schemeClr val="tx1">
                    <a:lumMod val="75000"/>
                    <a:lumOff val="25000"/>
                  </a:schemeClr>
                </a:solidFill>
                <a:effectLst/>
                <a:uLnTx/>
                <a:uFillTx/>
              </a:rPr>
              <a:t>468</a:t>
            </a:r>
            <a:r>
              <a:rPr kumimoji="0" lang="en-US" sz="1500" b="0" i="0" u="none" strike="noStrike" cap="none" spc="0" normalizeH="0" baseline="0" noProof="0" dirty="0">
                <a:ln>
                  <a:noFill/>
                </a:ln>
                <a:solidFill>
                  <a:schemeClr val="tx1">
                    <a:lumMod val="75000"/>
                    <a:lumOff val="25000"/>
                  </a:schemeClr>
                </a:solidFill>
                <a:effectLst/>
                <a:uLnTx/>
                <a:uFillTx/>
              </a:rPr>
              <a:t>(7321), 187–193. </a:t>
            </a:r>
            <a:r>
              <a:rPr kumimoji="0" lang="en-US" sz="1500" b="0" i="0" u="none" strike="noStrike" cap="none" spc="0" normalizeH="0" baseline="0" noProof="0" dirty="0">
                <a:ln>
                  <a:noFill/>
                </a:ln>
                <a:solidFill>
                  <a:schemeClr val="tx1">
                    <a:lumMod val="75000"/>
                    <a:lumOff val="25000"/>
                  </a:schemeClr>
                </a:solidFill>
                <a:effectLst/>
                <a:uLnTx/>
                <a:uFillTx/>
                <a:hlinkClick r:id="rId8"/>
              </a:rPr>
              <a:t>https://doi.org/10.1038/nature09552</a:t>
            </a:r>
            <a:endParaRPr kumimoji="0" lang="en-US" sz="1500" b="0" i="0" u="none" strike="noStrike" cap="none" spc="0" normalizeH="0" baseline="0" noProof="0" dirty="0">
              <a:ln>
                <a:noFill/>
              </a:ln>
              <a:solidFill>
                <a:schemeClr val="tx1">
                  <a:lumMod val="75000"/>
                  <a:lumOff val="25000"/>
                </a:schemeClr>
              </a:solidFill>
              <a:effectLst/>
              <a:uLnTx/>
              <a:uFillTx/>
            </a:endParaRPr>
          </a:p>
        </p:txBody>
      </p:sp>
    </p:spTree>
    <p:extLst>
      <p:ext uri="{BB962C8B-B14F-4D97-AF65-F5344CB8AC3E}">
        <p14:creationId xmlns:p14="http://schemas.microsoft.com/office/powerpoint/2010/main" val="157226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16A0E3C-60E6-4F39-BC55-5F7C224E1F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C5025DAC-8B93-4160-B017-3A274A582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67C5A9-04FD-72C5-2929-DFDD9CE26B23}"/>
              </a:ext>
            </a:extLst>
          </p:cNvPr>
          <p:cNvSpPr>
            <a:spLocks noGrp="1"/>
          </p:cNvSpPr>
          <p:nvPr>
            <p:ph type="title"/>
          </p:nvPr>
        </p:nvSpPr>
        <p:spPr>
          <a:xfrm>
            <a:off x="858749" y="963997"/>
            <a:ext cx="3787457" cy="4938361"/>
          </a:xfrm>
        </p:spPr>
        <p:txBody>
          <a:bodyPr vert="horz" lIns="91440" tIns="45720" rIns="91440" bIns="45720" rtlCol="0" anchor="ctr">
            <a:normAutofit/>
          </a:bodyPr>
          <a:lstStyle/>
          <a:p>
            <a:pPr algn="r"/>
            <a:r>
              <a:rPr lang="en-US" sz="4800" u="sng"/>
              <a:t>References continued</a:t>
            </a:r>
          </a:p>
        </p:txBody>
      </p:sp>
      <p:cxnSp>
        <p:nvCxnSpPr>
          <p:cNvPr id="17" name="Straight Connector 16">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DC08004-B522-11A0-A51B-336960832CF5}"/>
              </a:ext>
            </a:extLst>
          </p:cNvPr>
          <p:cNvSpPr txBox="1"/>
          <p:nvPr/>
        </p:nvSpPr>
        <p:spPr>
          <a:xfrm>
            <a:off x="5301810" y="706120"/>
            <a:ext cx="6031441" cy="5445760"/>
          </a:xfrm>
          <a:prstGeom prst="rect">
            <a:avLst/>
          </a:prstGeom>
        </p:spPr>
        <p:txBody>
          <a:bodyPr vert="horz" lIns="0" tIns="45720" rIns="0" bIns="45720" rtlCol="0" anchor="ctr">
            <a:normAutofit/>
          </a:bodyPr>
          <a:lstStyle/>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US" sz="1500" b="0" i="0" u="none" strike="noStrike" cap="none" spc="0" normalizeH="0" baseline="0" noProof="0" dirty="0">
                <a:ln>
                  <a:noFill/>
                </a:ln>
                <a:solidFill>
                  <a:schemeClr val="tx1">
                    <a:lumMod val="75000"/>
                    <a:lumOff val="25000"/>
                  </a:schemeClr>
                </a:solidFill>
                <a:effectLst/>
                <a:uLnTx/>
                <a:uFillTx/>
              </a:rPr>
              <a:t>Moncrieff, J. (2018). Long-term effects of antipsychotics. </a:t>
            </a:r>
            <a:r>
              <a:rPr kumimoji="0" lang="en-US" sz="1500" b="0" i="1" u="none" strike="noStrike" cap="none" spc="0" normalizeH="0" baseline="0" noProof="0" dirty="0" err="1">
                <a:ln>
                  <a:noFill/>
                </a:ln>
                <a:solidFill>
                  <a:schemeClr val="tx1">
                    <a:lumMod val="75000"/>
                    <a:lumOff val="25000"/>
                  </a:schemeClr>
                </a:solidFill>
                <a:effectLst/>
                <a:uLnTx/>
                <a:uFillTx/>
              </a:rPr>
              <a:t>BJPsych</a:t>
            </a:r>
            <a:r>
              <a:rPr kumimoji="0" lang="en-US" sz="1500" b="0" i="1" u="none" strike="noStrike" cap="none" spc="0" normalizeH="0" baseline="0" noProof="0" dirty="0">
                <a:ln>
                  <a:noFill/>
                </a:ln>
                <a:solidFill>
                  <a:schemeClr val="tx1">
                    <a:lumMod val="75000"/>
                    <a:lumOff val="25000"/>
                  </a:schemeClr>
                </a:solidFill>
                <a:effectLst/>
                <a:uLnTx/>
                <a:uFillTx/>
              </a:rPr>
              <a:t> Advances</a:t>
            </a:r>
            <a:r>
              <a:rPr kumimoji="0" lang="en-US" sz="1500" b="0" i="0" u="none" strike="noStrike" cap="none" spc="0" normalizeH="0" baseline="0" noProof="0" dirty="0">
                <a:ln>
                  <a:noFill/>
                </a:ln>
                <a:solidFill>
                  <a:schemeClr val="tx1">
                    <a:lumMod val="75000"/>
                    <a:lumOff val="25000"/>
                  </a:schemeClr>
                </a:solidFill>
                <a:effectLst/>
                <a:uLnTx/>
                <a:uFillTx/>
              </a:rPr>
              <a:t>, </a:t>
            </a:r>
            <a:r>
              <a:rPr kumimoji="0" lang="en-US" sz="1500" b="0" i="1" u="none" strike="noStrike" cap="none" spc="0" normalizeH="0" baseline="0" noProof="0" dirty="0">
                <a:ln>
                  <a:noFill/>
                </a:ln>
                <a:solidFill>
                  <a:schemeClr val="tx1">
                    <a:lumMod val="75000"/>
                    <a:lumOff val="25000"/>
                  </a:schemeClr>
                </a:solidFill>
                <a:effectLst/>
                <a:uLnTx/>
                <a:uFillTx/>
              </a:rPr>
              <a:t>21</a:t>
            </a:r>
            <a:r>
              <a:rPr kumimoji="0" lang="en-US" sz="1500" b="0" i="0" u="none" strike="noStrike" cap="none" spc="0" normalizeH="0" baseline="0" noProof="0" dirty="0">
                <a:ln>
                  <a:noFill/>
                </a:ln>
                <a:solidFill>
                  <a:schemeClr val="tx1">
                    <a:lumMod val="75000"/>
                    <a:lumOff val="25000"/>
                  </a:schemeClr>
                </a:solidFill>
                <a:effectLst/>
                <a:uLnTx/>
                <a:uFillTx/>
              </a:rPr>
              <a:t>(2), 78–79. </a:t>
            </a:r>
            <a:r>
              <a:rPr kumimoji="0" lang="en-US" sz="1500" b="0" i="0" u="none" strike="noStrike" cap="none" spc="0" normalizeH="0" baseline="0" noProof="0" dirty="0">
                <a:ln>
                  <a:noFill/>
                </a:ln>
                <a:solidFill>
                  <a:schemeClr val="tx1">
                    <a:lumMod val="75000"/>
                    <a:lumOff val="25000"/>
                  </a:schemeClr>
                </a:solidFill>
                <a:effectLst/>
                <a:uLnTx/>
                <a:uFillTx/>
                <a:hlinkClick r:id="rId2"/>
              </a:rPr>
              <a:t>https://doi.org/10.1192/apt.bp.114.012591</a:t>
            </a:r>
            <a:endParaRPr kumimoji="0" lang="en-US" sz="1500" b="0" i="0" u="none" strike="noStrike" cap="none" spc="0" normalizeH="0" baseline="0" noProof="0" dirty="0">
              <a:ln>
                <a:noFill/>
              </a:ln>
              <a:solidFill>
                <a:schemeClr val="tx1">
                  <a:lumMod val="75000"/>
                  <a:lumOff val="25000"/>
                </a:schemeClr>
              </a:solidFill>
              <a:effectLst/>
              <a:uLnTx/>
              <a:uFillTx/>
            </a:endParaRPr>
          </a:p>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US" sz="1500" b="0" i="0" u="none" strike="noStrike" cap="none" spc="0" normalizeH="0" baseline="0" noProof="0" dirty="0">
                <a:ln>
                  <a:noFill/>
                </a:ln>
                <a:solidFill>
                  <a:schemeClr val="tx1">
                    <a:lumMod val="75000"/>
                    <a:lumOff val="25000"/>
                  </a:schemeClr>
                </a:solidFill>
                <a:effectLst/>
                <a:uLnTx/>
                <a:uFillTx/>
              </a:rPr>
              <a:t>National Institute of Mental Health. (2019, May). </a:t>
            </a:r>
            <a:r>
              <a:rPr kumimoji="0" lang="en-US" sz="1500" b="0" i="1" u="none" strike="noStrike" cap="none" spc="0" normalizeH="0" baseline="0" noProof="0" dirty="0">
                <a:ln>
                  <a:noFill/>
                </a:ln>
                <a:solidFill>
                  <a:schemeClr val="tx1">
                    <a:lumMod val="75000"/>
                    <a:lumOff val="25000"/>
                  </a:schemeClr>
                </a:solidFill>
                <a:effectLst/>
                <a:uLnTx/>
                <a:uFillTx/>
              </a:rPr>
              <a:t>Schizophrenia</a:t>
            </a:r>
            <a:r>
              <a:rPr kumimoji="0" lang="en-US" sz="1500" b="0" i="0" u="none" strike="noStrike" cap="none" spc="0" normalizeH="0" baseline="0" noProof="0" dirty="0">
                <a:ln>
                  <a:noFill/>
                </a:ln>
                <a:solidFill>
                  <a:schemeClr val="tx1">
                    <a:lumMod val="75000"/>
                    <a:lumOff val="25000"/>
                  </a:schemeClr>
                </a:solidFill>
                <a:effectLst/>
                <a:uLnTx/>
                <a:uFillTx/>
              </a:rPr>
              <a:t>. Nih.gov; National Institute of Mental Health. </a:t>
            </a:r>
            <a:r>
              <a:rPr kumimoji="0" lang="en-US" sz="1500" b="0" i="0" u="none" strike="noStrike" cap="none" spc="0" normalizeH="0" baseline="0" noProof="0" dirty="0">
                <a:ln>
                  <a:noFill/>
                </a:ln>
                <a:solidFill>
                  <a:schemeClr val="tx1">
                    <a:lumMod val="75000"/>
                    <a:lumOff val="25000"/>
                  </a:schemeClr>
                </a:solidFill>
                <a:effectLst/>
                <a:uLnTx/>
                <a:uFillTx/>
                <a:hlinkClick r:id="rId3"/>
              </a:rPr>
              <a:t>https://www.nimh.nih.gov/health/topics/schizophrenia</a:t>
            </a:r>
            <a:endParaRPr kumimoji="0" lang="en-US" sz="1500" b="0" i="0" u="none" strike="noStrike" cap="none" spc="0" normalizeH="0" baseline="0" noProof="0" dirty="0">
              <a:ln>
                <a:noFill/>
              </a:ln>
              <a:solidFill>
                <a:schemeClr val="tx1">
                  <a:lumMod val="75000"/>
                  <a:lumOff val="25000"/>
                </a:schemeClr>
              </a:solidFill>
              <a:effectLst/>
              <a:uLnTx/>
              <a:uFillTx/>
            </a:endParaRPr>
          </a:p>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GB" sz="1500" b="0" i="0" u="none" strike="noStrike" cap="none" spc="0" normalizeH="0" baseline="0" noProof="0" dirty="0" err="1">
                <a:ln>
                  <a:noFill/>
                </a:ln>
                <a:solidFill>
                  <a:schemeClr val="tx1">
                    <a:lumMod val="75000"/>
                    <a:lumOff val="25000"/>
                  </a:schemeClr>
                </a:solidFill>
                <a:effectLst/>
                <a:uLnTx/>
                <a:uFillTx/>
              </a:rPr>
              <a:t>Peuskens</a:t>
            </a:r>
            <a:r>
              <a:rPr kumimoji="0" lang="en-GB" sz="1500" b="0" i="0" u="none" strike="noStrike" cap="none" spc="0" normalizeH="0" baseline="0" noProof="0" dirty="0">
                <a:ln>
                  <a:noFill/>
                </a:ln>
                <a:solidFill>
                  <a:schemeClr val="tx1">
                    <a:lumMod val="75000"/>
                    <a:lumOff val="25000"/>
                  </a:schemeClr>
                </a:solidFill>
                <a:effectLst/>
                <a:uLnTx/>
                <a:uFillTx/>
              </a:rPr>
              <a:t>, J., </a:t>
            </a:r>
            <a:r>
              <a:rPr kumimoji="0" lang="en-GB" sz="1500" b="0" i="0" u="none" strike="noStrike" cap="none" spc="0" normalizeH="0" baseline="0" noProof="0" dirty="0" err="1">
                <a:ln>
                  <a:noFill/>
                </a:ln>
                <a:solidFill>
                  <a:schemeClr val="tx1">
                    <a:lumMod val="75000"/>
                    <a:lumOff val="25000"/>
                  </a:schemeClr>
                </a:solidFill>
                <a:effectLst/>
                <a:uLnTx/>
                <a:uFillTx/>
              </a:rPr>
              <a:t>Demily</a:t>
            </a:r>
            <a:r>
              <a:rPr kumimoji="0" lang="en-GB" sz="1500" b="0" i="0" u="none" strike="noStrike" cap="none" spc="0" normalizeH="0" baseline="0" noProof="0" dirty="0">
                <a:ln>
                  <a:noFill/>
                </a:ln>
                <a:solidFill>
                  <a:schemeClr val="tx1">
                    <a:lumMod val="75000"/>
                    <a:lumOff val="25000"/>
                  </a:schemeClr>
                </a:solidFill>
                <a:effectLst/>
                <a:uLnTx/>
                <a:uFillTx/>
              </a:rPr>
              <a:t>, C., &amp; Thibaut, F. (2005). Treatment of cognitive dysfunction in schizophrenia. Clinical Therapeutics, 27, S25–S37. </a:t>
            </a:r>
            <a:r>
              <a:rPr kumimoji="0" lang="en-GB" sz="1500" b="0" i="0" u="none" strike="noStrike" cap="none" spc="0" normalizeH="0" baseline="0" noProof="0" dirty="0">
                <a:ln>
                  <a:noFill/>
                </a:ln>
                <a:solidFill>
                  <a:schemeClr val="tx1">
                    <a:lumMod val="75000"/>
                    <a:lumOff val="25000"/>
                  </a:schemeClr>
                </a:solidFill>
                <a:effectLst/>
                <a:uLnTx/>
                <a:uFillTx/>
                <a:hlinkClick r:id="rId4"/>
              </a:rPr>
              <a:t>https://doi.org/10.1016/j.clinthera.2005.07.015</a:t>
            </a:r>
            <a:endParaRPr kumimoji="0" lang="en-GB" sz="1500" b="0" i="0" u="none" strike="noStrike" cap="none" spc="0" normalizeH="0" baseline="0" noProof="0" dirty="0">
              <a:ln>
                <a:noFill/>
              </a:ln>
              <a:solidFill>
                <a:schemeClr val="tx1">
                  <a:lumMod val="75000"/>
                  <a:lumOff val="25000"/>
                </a:schemeClr>
              </a:solidFill>
              <a:effectLst/>
              <a:uLnTx/>
              <a:uFillTx/>
            </a:endParaRPr>
          </a:p>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US" sz="1500" b="0" i="0" u="none" strike="noStrike" cap="none" spc="0" normalizeH="0" baseline="0" noProof="0" dirty="0" err="1">
                <a:ln>
                  <a:noFill/>
                </a:ln>
                <a:solidFill>
                  <a:schemeClr val="tx1">
                    <a:lumMod val="75000"/>
                    <a:lumOff val="25000"/>
                  </a:schemeClr>
                </a:solidFill>
                <a:effectLst/>
                <a:uLnTx/>
                <a:uFillTx/>
              </a:rPr>
              <a:t>Spironelli</a:t>
            </a:r>
            <a:r>
              <a:rPr kumimoji="0" lang="en-US" sz="1500" b="0" i="0" u="none" strike="noStrike" cap="none" spc="0" normalizeH="0" baseline="0" noProof="0" dirty="0">
                <a:ln>
                  <a:noFill/>
                </a:ln>
                <a:solidFill>
                  <a:schemeClr val="tx1">
                    <a:lumMod val="75000"/>
                    <a:lumOff val="25000"/>
                  </a:schemeClr>
                </a:solidFill>
                <a:effectLst/>
                <a:uLnTx/>
                <a:uFillTx/>
              </a:rPr>
              <a:t>, C., &amp; </a:t>
            </a:r>
            <a:r>
              <a:rPr kumimoji="0" lang="en-US" sz="1500" b="0" i="0" u="none" strike="noStrike" cap="none" spc="0" normalizeH="0" baseline="0" noProof="0" dirty="0" err="1">
                <a:ln>
                  <a:noFill/>
                </a:ln>
                <a:solidFill>
                  <a:schemeClr val="tx1">
                    <a:lumMod val="75000"/>
                    <a:lumOff val="25000"/>
                  </a:schemeClr>
                </a:solidFill>
                <a:effectLst/>
                <a:uLnTx/>
                <a:uFillTx/>
              </a:rPr>
              <a:t>Angrilli</a:t>
            </a:r>
            <a:r>
              <a:rPr kumimoji="0" lang="en-US" sz="1500" b="0" i="0" u="none" strike="noStrike" cap="none" spc="0" normalizeH="0" baseline="0" noProof="0" dirty="0">
                <a:ln>
                  <a:noFill/>
                </a:ln>
                <a:solidFill>
                  <a:schemeClr val="tx1">
                    <a:lumMod val="75000"/>
                    <a:lumOff val="25000"/>
                  </a:schemeClr>
                </a:solidFill>
                <a:effectLst/>
                <a:uLnTx/>
                <a:uFillTx/>
              </a:rPr>
              <a:t>, A. (2015). Language-related gamma EEG frontal reduction is associated with positive symptoms in schizophrenia patients. </a:t>
            </a:r>
            <a:r>
              <a:rPr kumimoji="0" lang="en-US" sz="1500" b="0" i="1" u="none" strike="noStrike" cap="none" spc="0" normalizeH="0" baseline="0" noProof="0" dirty="0">
                <a:ln>
                  <a:noFill/>
                </a:ln>
                <a:solidFill>
                  <a:schemeClr val="tx1">
                    <a:lumMod val="75000"/>
                    <a:lumOff val="25000"/>
                  </a:schemeClr>
                </a:solidFill>
                <a:effectLst/>
                <a:uLnTx/>
                <a:uFillTx/>
              </a:rPr>
              <a:t>Schizophrenia Research</a:t>
            </a:r>
            <a:r>
              <a:rPr kumimoji="0" lang="en-US" sz="1500" b="0" i="0" u="none" strike="noStrike" cap="none" spc="0" normalizeH="0" baseline="0" noProof="0" dirty="0">
                <a:ln>
                  <a:noFill/>
                </a:ln>
                <a:solidFill>
                  <a:schemeClr val="tx1">
                    <a:lumMod val="75000"/>
                    <a:lumOff val="25000"/>
                  </a:schemeClr>
                </a:solidFill>
                <a:effectLst/>
                <a:uLnTx/>
                <a:uFillTx/>
              </a:rPr>
              <a:t>, </a:t>
            </a:r>
            <a:r>
              <a:rPr kumimoji="0" lang="en-US" sz="1500" b="0" i="1" u="none" strike="noStrike" cap="none" spc="0" normalizeH="0" baseline="0" noProof="0" dirty="0">
                <a:ln>
                  <a:noFill/>
                </a:ln>
                <a:solidFill>
                  <a:schemeClr val="tx1">
                    <a:lumMod val="75000"/>
                    <a:lumOff val="25000"/>
                  </a:schemeClr>
                </a:solidFill>
                <a:effectLst/>
                <a:uLnTx/>
                <a:uFillTx/>
              </a:rPr>
              <a:t>165</a:t>
            </a:r>
            <a:r>
              <a:rPr kumimoji="0" lang="en-US" sz="1500" b="0" i="0" u="none" strike="noStrike" cap="none" spc="0" normalizeH="0" baseline="0" noProof="0" dirty="0">
                <a:ln>
                  <a:noFill/>
                </a:ln>
                <a:solidFill>
                  <a:schemeClr val="tx1">
                    <a:lumMod val="75000"/>
                    <a:lumOff val="25000"/>
                  </a:schemeClr>
                </a:solidFill>
                <a:effectLst/>
                <a:uLnTx/>
                <a:uFillTx/>
              </a:rPr>
              <a:t>(1), 22–29. </a:t>
            </a:r>
            <a:r>
              <a:rPr kumimoji="0" lang="en-US" sz="1500" b="0" i="0" u="none" strike="noStrike" cap="none" spc="0" normalizeH="0" baseline="0" noProof="0" dirty="0">
                <a:ln>
                  <a:noFill/>
                </a:ln>
                <a:solidFill>
                  <a:schemeClr val="tx1">
                    <a:lumMod val="75000"/>
                    <a:lumOff val="25000"/>
                  </a:schemeClr>
                </a:solidFill>
                <a:effectLst/>
                <a:uLnTx/>
                <a:uFillTx/>
                <a:hlinkClick r:id="rId5"/>
              </a:rPr>
              <a:t>https://doi.org/10.1016/j.schres.2015.04.003</a:t>
            </a:r>
            <a:endParaRPr kumimoji="0" lang="en-US" sz="1500" b="0" i="0" u="none" strike="noStrike" cap="none" spc="0" normalizeH="0" baseline="0" noProof="0" dirty="0">
              <a:ln>
                <a:noFill/>
              </a:ln>
              <a:solidFill>
                <a:schemeClr val="tx1">
                  <a:lumMod val="75000"/>
                  <a:lumOff val="25000"/>
                </a:schemeClr>
              </a:solidFill>
              <a:effectLst/>
              <a:uLnTx/>
              <a:uFillTx/>
            </a:endParaRPr>
          </a:p>
          <a:p>
            <a:pPr marL="457200" marR="0" lvl="0" indent="-457200" fontAlgn="auto">
              <a:lnSpc>
                <a:spcPct val="90000"/>
              </a:lnSpc>
              <a:spcBef>
                <a:spcPts val="0"/>
              </a:spcBef>
              <a:spcAft>
                <a:spcPts val="600"/>
              </a:spcAft>
              <a:buClrTx/>
              <a:buSzTx/>
              <a:buFont typeface="Calibri" panose="020F0502020204030204" pitchFamily="34" charset="0"/>
              <a:buNone/>
              <a:tabLst/>
              <a:defRPr/>
            </a:pPr>
            <a:r>
              <a:rPr kumimoji="0" lang="en-US" sz="1500" b="0" i="0" u="none" strike="noStrike" cap="none" spc="0" normalizeH="0" baseline="0" noProof="0" dirty="0">
                <a:ln>
                  <a:noFill/>
                </a:ln>
                <a:solidFill>
                  <a:schemeClr val="tx1">
                    <a:lumMod val="75000"/>
                    <a:lumOff val="25000"/>
                  </a:schemeClr>
                </a:solidFill>
                <a:effectLst/>
                <a:uLnTx/>
                <a:uFillTx/>
              </a:rPr>
              <a:t>Torrey, E. F., Bowler, A. E., &amp; Taylor, E. H. (1994). </a:t>
            </a:r>
            <a:r>
              <a:rPr kumimoji="0" lang="en-US" sz="1500" b="0" i="1" u="none" strike="noStrike" cap="none" spc="0" normalizeH="0" baseline="0" noProof="0" dirty="0">
                <a:ln>
                  <a:noFill/>
                </a:ln>
                <a:solidFill>
                  <a:schemeClr val="tx1">
                    <a:lumMod val="75000"/>
                    <a:lumOff val="25000"/>
                  </a:schemeClr>
                </a:solidFill>
                <a:effectLst/>
                <a:uLnTx/>
                <a:uFillTx/>
              </a:rPr>
              <a:t>Schizophrenia and manic-depressive disorder: The biological roots of mental illness as revealed by the landmark study of identical twins.</a:t>
            </a:r>
            <a:r>
              <a:rPr kumimoji="0" lang="en-US" sz="1500" b="0" i="0" u="none" strike="noStrike" cap="none" spc="0" normalizeH="0" baseline="0" noProof="0" dirty="0">
                <a:ln>
                  <a:noFill/>
                </a:ln>
                <a:solidFill>
                  <a:schemeClr val="tx1">
                    <a:lumMod val="75000"/>
                    <a:lumOff val="25000"/>
                  </a:schemeClr>
                </a:solidFill>
                <a:effectLst/>
                <a:uLnTx/>
                <a:uFillTx/>
              </a:rPr>
              <a:t> New York </a:t>
            </a:r>
            <a:r>
              <a:rPr kumimoji="0" lang="en-US" sz="1500" b="0" i="0" u="none" strike="noStrike" cap="none" spc="0" normalizeH="0" baseline="0" noProof="0" dirty="0" err="1">
                <a:ln>
                  <a:noFill/>
                </a:ln>
                <a:solidFill>
                  <a:schemeClr val="tx1">
                    <a:lumMod val="75000"/>
                    <a:lumOff val="25000"/>
                  </a:schemeClr>
                </a:solidFill>
                <a:effectLst/>
                <a:uLnTx/>
                <a:uFillTx/>
              </a:rPr>
              <a:t>Harpercollins</a:t>
            </a:r>
            <a:r>
              <a:rPr kumimoji="0" lang="en-US" sz="1500" b="0" i="0" u="none" strike="noStrike" cap="none" spc="0" normalizeH="0" baseline="0" noProof="0" dirty="0">
                <a:ln>
                  <a:noFill/>
                </a:ln>
                <a:solidFill>
                  <a:schemeClr val="tx1">
                    <a:lumMod val="75000"/>
                    <a:lumOff val="25000"/>
                  </a:schemeClr>
                </a:solidFill>
                <a:effectLst/>
                <a:uLnTx/>
                <a:uFillTx/>
              </a:rPr>
              <a:t>.</a:t>
            </a:r>
          </a:p>
          <a:p>
            <a:pPr marL="457200" indent="-457200">
              <a:lnSpc>
                <a:spcPct val="90000"/>
              </a:lnSpc>
              <a:spcAft>
                <a:spcPts val="600"/>
              </a:spcAft>
              <a:buFont typeface="Calibri" panose="020F0502020204030204" pitchFamily="34" charset="0"/>
              <a:defRPr/>
            </a:pPr>
            <a:r>
              <a:rPr lang="en-US" sz="1500" dirty="0">
                <a:solidFill>
                  <a:schemeClr val="tx1">
                    <a:lumMod val="75000"/>
                    <a:lumOff val="25000"/>
                  </a:schemeClr>
                </a:solidFill>
                <a:effectLst/>
              </a:rPr>
              <a:t>Wilson, S. T. (2005). Ethical Concerns in Schizophrenia Research: Looking Back and Moving Forward. </a:t>
            </a:r>
            <a:r>
              <a:rPr lang="en-US" sz="1500" i="1" dirty="0">
                <a:solidFill>
                  <a:schemeClr val="tx1">
                    <a:lumMod val="75000"/>
                    <a:lumOff val="25000"/>
                  </a:schemeClr>
                </a:solidFill>
                <a:effectLst/>
              </a:rPr>
              <a:t>Schizophrenia Bulletin</a:t>
            </a:r>
            <a:r>
              <a:rPr lang="en-US" sz="1500" dirty="0">
                <a:solidFill>
                  <a:schemeClr val="tx1">
                    <a:lumMod val="75000"/>
                    <a:lumOff val="25000"/>
                  </a:schemeClr>
                </a:solidFill>
                <a:effectLst/>
              </a:rPr>
              <a:t>, </a:t>
            </a:r>
            <a:r>
              <a:rPr lang="en-US" sz="1500" i="1" dirty="0">
                <a:solidFill>
                  <a:schemeClr val="tx1">
                    <a:lumMod val="75000"/>
                    <a:lumOff val="25000"/>
                  </a:schemeClr>
                </a:solidFill>
                <a:effectLst/>
              </a:rPr>
              <a:t>32</a:t>
            </a:r>
            <a:r>
              <a:rPr lang="en-US" sz="1500" dirty="0">
                <a:solidFill>
                  <a:schemeClr val="tx1">
                    <a:lumMod val="75000"/>
                    <a:lumOff val="25000"/>
                  </a:schemeClr>
                </a:solidFill>
                <a:effectLst/>
              </a:rPr>
              <a:t>(1), 30–36. </a:t>
            </a:r>
            <a:r>
              <a:rPr lang="en-US" sz="1500" dirty="0">
                <a:solidFill>
                  <a:schemeClr val="tx1">
                    <a:lumMod val="75000"/>
                    <a:lumOff val="25000"/>
                  </a:schemeClr>
                </a:solidFill>
                <a:effectLst/>
                <a:hlinkClick r:id="rId6"/>
              </a:rPr>
              <a:t>https://doi.org/10.1093/schbul/sbj023</a:t>
            </a:r>
            <a:endParaRPr lang="en-US" sz="1500" dirty="0">
              <a:solidFill>
                <a:schemeClr val="tx1">
                  <a:lumMod val="75000"/>
                  <a:lumOff val="25000"/>
                </a:schemeClr>
              </a:solidFill>
              <a:effectLst/>
            </a:endParaRPr>
          </a:p>
          <a:p>
            <a:pPr marL="457200" indent="-457200">
              <a:lnSpc>
                <a:spcPct val="90000"/>
              </a:lnSpc>
              <a:spcAft>
                <a:spcPts val="600"/>
              </a:spcAft>
              <a:defRPr/>
            </a:pPr>
            <a:r>
              <a:rPr lang="en-GB" sz="1500" dirty="0">
                <a:effectLst/>
              </a:rPr>
              <a:t>Wyatt, R. J. (1992). Early intervention with neuroleptics may decrease the long-term morbidity of schizophrenia. </a:t>
            </a:r>
            <a:r>
              <a:rPr lang="en-GB" sz="1500" i="1" dirty="0">
                <a:effectLst/>
              </a:rPr>
              <a:t>Biological Psychiatry</a:t>
            </a:r>
            <a:r>
              <a:rPr lang="en-GB" sz="1500" dirty="0">
                <a:effectLst/>
              </a:rPr>
              <a:t>, </a:t>
            </a:r>
            <a:r>
              <a:rPr lang="en-GB" sz="1500" i="1" dirty="0">
                <a:effectLst/>
              </a:rPr>
              <a:t>31</a:t>
            </a:r>
            <a:r>
              <a:rPr lang="en-GB" sz="1500" dirty="0">
                <a:effectLst/>
              </a:rPr>
              <a:t>(5), 204. </a:t>
            </a:r>
            <a:r>
              <a:rPr lang="en-GB" sz="1500" dirty="0">
                <a:effectLst/>
                <a:hlinkClick r:id="rId7"/>
              </a:rPr>
              <a:t>https://doi.org/10.1016/0006-3223(92)90685-s</a:t>
            </a:r>
            <a:endParaRPr lang="en-GB" sz="1500" dirty="0">
              <a:effectLst/>
            </a:endParaRPr>
          </a:p>
          <a:p>
            <a:pPr marL="457200" indent="-457200">
              <a:lnSpc>
                <a:spcPct val="90000"/>
              </a:lnSpc>
              <a:spcAft>
                <a:spcPts val="600"/>
              </a:spcAft>
              <a:defRPr/>
            </a:pPr>
            <a:endParaRPr lang="en-GB" sz="1500" dirty="0">
              <a:effectLst/>
            </a:endParaRPr>
          </a:p>
        </p:txBody>
      </p:sp>
    </p:spTree>
    <p:extLst>
      <p:ext uri="{BB962C8B-B14F-4D97-AF65-F5344CB8AC3E}">
        <p14:creationId xmlns:p14="http://schemas.microsoft.com/office/powerpoint/2010/main" val="247454171"/>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ppt/theme/themeOverride2.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932EF5-314F-409E-8020-FEE5FA0795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03EEFF0-FB57-4CB4-8BFC-DF397689E2ED}">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AA3F7EDC-E5B4-4BBC-9D2A-CBE6D46C37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Statistics focus</Template>
  <TotalTime>990</TotalTime>
  <Words>2303</Words>
  <Application>Microsoft Office PowerPoint</Application>
  <PresentationFormat>Widescreen</PresentationFormat>
  <Paragraphs>66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Bookman Old Style</vt:lpstr>
      <vt:lpstr>Calibri</vt:lpstr>
      <vt:lpstr>Franklin Gothic Book</vt:lpstr>
      <vt:lpstr>Times New Roman</vt:lpstr>
      <vt:lpstr>1_RetrospectVTI</vt:lpstr>
      <vt:lpstr>ECAP6004  Biological and Cognitive Neuroscience  Critical Review  Presentation</vt:lpstr>
      <vt:lpstr>Critical Review  Spironelli, C., &amp; Angrilli, A. (2015). Language-related gamma EEG frontal reduction is associated with positive symptoms in schizophrenia patients. Schizophrenia Research, 165(1), 22–29. https://doi.org/10.1016/j.schres.2015.04.003 </vt:lpstr>
      <vt:lpstr>Schizophrenia</vt:lpstr>
      <vt:lpstr>Introduction</vt:lpstr>
      <vt:lpstr>Aim of Present Research</vt:lpstr>
      <vt:lpstr>Methods of the current study</vt:lpstr>
      <vt:lpstr>Data recording and analysis was outlined in detail, giving precise amplitude resolutions and where each electrode was placed, which is advantageous if other researchers wish to replicate the study.   The use of EEG is appropriate for this study, it is a portable method making it suitable for this research as word tasks were completed by participants on computers, something which could not be done if using alternative methods such as fmri  EEG is also more cost effective and more accessible to researchers as a pose to alternative methods such as fmri, which are considerably more expensive to buy and to maintain as well as the training required is more extensive and would require funding (Farnsworth, 2022). </vt:lpstr>
      <vt:lpstr>Results</vt:lpstr>
      <vt:lpstr>Discussion</vt:lpstr>
      <vt:lpstr>PowerPoint Presentation</vt:lpstr>
      <vt:lpstr>Conclusion</vt:lpstr>
      <vt:lpstr>References</vt:lpstr>
      <vt:lpstr>References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ECAP6004  Biological and Cognitive Neuroscience Presentation</dc:title>
  <dc:creator>Katie Waters</dc:creator>
  <cp:lastModifiedBy>Katie Waters</cp:lastModifiedBy>
  <cp:revision>1</cp:revision>
  <dcterms:created xsi:type="dcterms:W3CDTF">2023-02-26T22:16:36Z</dcterms:created>
  <dcterms:modified xsi:type="dcterms:W3CDTF">2023-03-12T14:17:59Z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