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70" r:id="rId5"/>
    <p:sldId id="271" r:id="rId6"/>
    <p:sldId id="274" r:id="rId7"/>
    <p:sldId id="336" r:id="rId8"/>
    <p:sldId id="364" r:id="rId9"/>
    <p:sldId id="261" r:id="rId10"/>
    <p:sldId id="365" r:id="rId11"/>
    <p:sldId id="363" r:id="rId12"/>
    <p:sldId id="265" r:id="rId13"/>
    <p:sldId id="263" r:id="rId14"/>
    <p:sldId id="266" r:id="rId15"/>
    <p:sldId id="268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2061EF9F-3311-9864-87CC-4D8EF065C6CA}" name="Alexandru Marchidan (2308045)" initials="A(" userId="S::2308045@student.uwtsd.ac.uk::8002f757-52c0-457a-84f8-59292ca525cc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9CAA9E6-36DD-7278-EC70-3478227F8529}" v="79" dt="2026-02-14T11:03:48.032"/>
    <p1510:client id="{5C446F8E-02AC-E8BF-1AD6-5FB6105E0845}" v="49" dt="2026-02-13T18:28:22.617"/>
    <p1510:client id="{6F5000DF-892F-799F-D788-FFFCC3687BC6}" v="64" dt="2026-02-14T11:09:51.102"/>
    <p1510:client id="{A63999AA-718E-8637-7D5C-A8085D8D9A23}" v="62" dt="2026-02-14T10:25:43.62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8799B23B-EC83-4686-B30A-512413B5E67A}" styleName="Light Style 3 –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–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microsoft.com/office/2016/11/relationships/changesInfo" Target="changesInfos/changesInfo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8/10/relationships/authors" Target="authors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exandru Marchidan (2308045)" userId="S::2308045@student.uwtsd.ac.uk::8002f757-52c0-457a-84f8-59292ca525cc" providerId="AD" clId="Web-{1CBC674B-A117-0D59-7306-5C89105AD385}"/>
    <pc:docChg chg="mod modSld">
      <pc:chgData name="Alexandru Marchidan (2308045)" userId="S::2308045@student.uwtsd.ac.uk::8002f757-52c0-457a-84f8-59292ca525cc" providerId="AD" clId="Web-{1CBC674B-A117-0D59-7306-5C89105AD385}" dt="2026-02-07T08:01:34.145" v="66" actId="20577"/>
      <pc:docMkLst>
        <pc:docMk/>
      </pc:docMkLst>
      <pc:sldChg chg="addSp delSp modSp">
        <pc:chgData name="Alexandru Marchidan (2308045)" userId="S::2308045@student.uwtsd.ac.uk::8002f757-52c0-457a-84f8-59292ca525cc" providerId="AD" clId="Web-{1CBC674B-A117-0D59-7306-5C89105AD385}" dt="2026-02-07T07:53:44.115" v="44" actId="688"/>
        <pc:sldMkLst>
          <pc:docMk/>
          <pc:sldMk cId="764605052" sldId="261"/>
        </pc:sldMkLst>
      </pc:sldChg>
      <pc:sldChg chg="addSp modSp">
        <pc:chgData name="Alexandru Marchidan (2308045)" userId="S::2308045@student.uwtsd.ac.uk::8002f757-52c0-457a-84f8-59292ca525cc" providerId="AD" clId="Web-{1CBC674B-A117-0D59-7306-5C89105AD385}" dt="2026-02-07T08:01:34.145" v="66" actId="20577"/>
        <pc:sldMkLst>
          <pc:docMk/>
          <pc:sldMk cId="1037257886" sldId="265"/>
        </pc:sldMkLst>
        <pc:spChg chg="mod">
          <ac:chgData name="Alexandru Marchidan (2308045)" userId="S::2308045@student.uwtsd.ac.uk::8002f757-52c0-457a-84f8-59292ca525cc" providerId="AD" clId="Web-{1CBC674B-A117-0D59-7306-5C89105AD385}" dt="2026-02-07T08:00:04.620" v="61" actId="14100"/>
          <ac:spMkLst>
            <pc:docMk/>
            <pc:sldMk cId="1037257886" sldId="265"/>
            <ac:spMk id="3" creationId="{E04C29E1-0FF6-7114-4118-5B68E71110F6}"/>
          </ac:spMkLst>
        </pc:spChg>
        <pc:spChg chg="add mod">
          <ac:chgData name="Alexandru Marchidan (2308045)" userId="S::2308045@student.uwtsd.ac.uk::8002f757-52c0-457a-84f8-59292ca525cc" providerId="AD" clId="Web-{1CBC674B-A117-0D59-7306-5C89105AD385}" dt="2026-02-07T08:01:34.145" v="66" actId="20577"/>
          <ac:spMkLst>
            <pc:docMk/>
            <pc:sldMk cId="1037257886" sldId="265"/>
            <ac:spMk id="4" creationId="{5972BE56-AA07-F432-95B2-7DE42BE36561}"/>
          </ac:spMkLst>
        </pc:spChg>
      </pc:sldChg>
      <pc:sldChg chg="modSp">
        <pc:chgData name="Alexandru Marchidan (2308045)" userId="S::2308045@student.uwtsd.ac.uk::8002f757-52c0-457a-84f8-59292ca525cc" providerId="AD" clId="Web-{1CBC674B-A117-0D59-7306-5C89105AD385}" dt="2026-02-07T07:40:54.839" v="8" actId="20577"/>
        <pc:sldMkLst>
          <pc:docMk/>
          <pc:sldMk cId="3321023050" sldId="271"/>
        </pc:sldMkLst>
      </pc:sldChg>
      <pc:sldChg chg="modSp">
        <pc:chgData name="Alexandru Marchidan (2308045)" userId="S::2308045@student.uwtsd.ac.uk::8002f757-52c0-457a-84f8-59292ca525cc" providerId="AD" clId="Web-{1CBC674B-A117-0D59-7306-5C89105AD385}" dt="2026-02-07T07:44:55.343" v="16" actId="20577"/>
        <pc:sldMkLst>
          <pc:docMk/>
          <pc:sldMk cId="860344735" sldId="274"/>
        </pc:sldMkLst>
      </pc:sldChg>
      <pc:sldChg chg="addSp delSp modSp">
        <pc:chgData name="Alexandru Marchidan (2308045)" userId="S::2308045@student.uwtsd.ac.uk::8002f757-52c0-457a-84f8-59292ca525cc" providerId="AD" clId="Web-{1CBC674B-A117-0D59-7306-5C89105AD385}" dt="2026-02-07T07:49:46.652" v="31" actId="1076"/>
        <pc:sldMkLst>
          <pc:docMk/>
          <pc:sldMk cId="2496961718" sldId="336"/>
        </pc:sldMkLst>
        <pc:spChg chg="add mod">
          <ac:chgData name="Alexandru Marchidan (2308045)" userId="S::2308045@student.uwtsd.ac.uk::8002f757-52c0-457a-84f8-59292ca525cc" providerId="AD" clId="Web-{1CBC674B-A117-0D59-7306-5C89105AD385}" dt="2026-02-07T07:49:46.652" v="31" actId="1076"/>
          <ac:spMkLst>
            <pc:docMk/>
            <pc:sldMk cId="2496961718" sldId="336"/>
            <ac:spMk id="9" creationId="{46300059-05B0-B5DA-AE03-1B99C02ADB91}"/>
          </ac:spMkLst>
        </pc:spChg>
        <pc:graphicFrameChg chg="modGraphic">
          <ac:chgData name="Alexandru Marchidan (2308045)" userId="S::2308045@student.uwtsd.ac.uk::8002f757-52c0-457a-84f8-59292ca525cc" providerId="AD" clId="Web-{1CBC674B-A117-0D59-7306-5C89105AD385}" dt="2026-02-07T07:47:18.437" v="20"/>
          <ac:graphicFrameMkLst>
            <pc:docMk/>
            <pc:sldMk cId="2496961718" sldId="336"/>
            <ac:graphicFrameMk id="5" creationId="{A2EE408F-2C4B-7EA4-C94A-EC225621176C}"/>
          </ac:graphicFrameMkLst>
        </pc:graphicFrameChg>
      </pc:sldChg>
      <pc:sldChg chg="addSp modSp">
        <pc:chgData name="Alexandru Marchidan (2308045)" userId="S::2308045@student.uwtsd.ac.uk::8002f757-52c0-457a-84f8-59292ca525cc" providerId="AD" clId="Web-{1CBC674B-A117-0D59-7306-5C89105AD385}" dt="2026-02-07T07:59:40.869" v="58" actId="20577"/>
        <pc:sldMkLst>
          <pc:docMk/>
          <pc:sldMk cId="642852813" sldId="363"/>
        </pc:sldMkLst>
        <pc:spChg chg="add mod">
          <ac:chgData name="Alexandru Marchidan (2308045)" userId="S::2308045@student.uwtsd.ac.uk::8002f757-52c0-457a-84f8-59292ca525cc" providerId="AD" clId="Web-{1CBC674B-A117-0D59-7306-5C89105AD385}" dt="2026-02-07T07:59:40.869" v="58" actId="20577"/>
          <ac:spMkLst>
            <pc:docMk/>
            <pc:sldMk cId="642852813" sldId="363"/>
            <ac:spMk id="3" creationId="{F7CD49DD-6C21-542D-BF15-54DD0C9C0605}"/>
          </ac:spMkLst>
        </pc:spChg>
      </pc:sldChg>
    </pc:docChg>
  </pc:docChgLst>
  <pc:docChgLst>
    <pc:chgData name="Alexandru Marchidan (2308045)" userId="S::2308045@student.uwtsd.ac.uk::8002f757-52c0-457a-84f8-59292ca525cc" providerId="AD" clId="Web-{5C446F8E-02AC-E8BF-1AD6-5FB6105E0845}"/>
    <pc:docChg chg="modSld">
      <pc:chgData name="Alexandru Marchidan (2308045)" userId="S::2308045@student.uwtsd.ac.uk::8002f757-52c0-457a-84f8-59292ca525cc" providerId="AD" clId="Web-{5C446F8E-02AC-E8BF-1AD6-5FB6105E0845}" dt="2026-02-13T18:28:22.617" v="32" actId="20577"/>
      <pc:docMkLst>
        <pc:docMk/>
      </pc:docMkLst>
      <pc:sldChg chg="modSp">
        <pc:chgData name="Alexandru Marchidan (2308045)" userId="S::2308045@student.uwtsd.ac.uk::8002f757-52c0-457a-84f8-59292ca525cc" providerId="AD" clId="Web-{5C446F8E-02AC-E8BF-1AD6-5FB6105E0845}" dt="2026-02-13T18:27:02.224" v="29"/>
        <pc:sldMkLst>
          <pc:docMk/>
          <pc:sldMk cId="764605052" sldId="261"/>
        </pc:sldMkLst>
        <pc:graphicFrameChg chg="mod modGraphic">
          <ac:chgData name="Alexandru Marchidan (2308045)" userId="S::2308045@student.uwtsd.ac.uk::8002f757-52c0-457a-84f8-59292ca525cc" providerId="AD" clId="Web-{5C446F8E-02AC-E8BF-1AD6-5FB6105E0845}" dt="2026-02-13T18:27:02.224" v="29"/>
          <ac:graphicFrameMkLst>
            <pc:docMk/>
            <pc:sldMk cId="764605052" sldId="261"/>
            <ac:graphicFrameMk id="7" creationId="{108D2D3F-BBD3-F859-AF29-5BEF174F1637}"/>
          </ac:graphicFrameMkLst>
        </pc:graphicFrameChg>
      </pc:sldChg>
      <pc:sldChg chg="modSp">
        <pc:chgData name="Alexandru Marchidan (2308045)" userId="S::2308045@student.uwtsd.ac.uk::8002f757-52c0-457a-84f8-59292ca525cc" providerId="AD" clId="Web-{5C446F8E-02AC-E8BF-1AD6-5FB6105E0845}" dt="2026-02-13T18:28:22.617" v="32" actId="20577"/>
        <pc:sldMkLst>
          <pc:docMk/>
          <pc:sldMk cId="2451324015" sldId="263"/>
        </pc:sldMkLst>
        <pc:spChg chg="mod">
          <ac:chgData name="Alexandru Marchidan (2308045)" userId="S::2308045@student.uwtsd.ac.uk::8002f757-52c0-457a-84f8-59292ca525cc" providerId="AD" clId="Web-{5C446F8E-02AC-E8BF-1AD6-5FB6105E0845}" dt="2026-02-13T18:28:22.617" v="32" actId="20577"/>
          <ac:spMkLst>
            <pc:docMk/>
            <pc:sldMk cId="2451324015" sldId="263"/>
            <ac:spMk id="3" creationId="{E04C29E1-0FF6-7114-4118-5B68E71110F6}"/>
          </ac:spMkLst>
        </pc:spChg>
      </pc:sldChg>
      <pc:sldChg chg="modSp">
        <pc:chgData name="Alexandru Marchidan (2308045)" userId="S::2308045@student.uwtsd.ac.uk::8002f757-52c0-457a-84f8-59292ca525cc" providerId="AD" clId="Web-{5C446F8E-02AC-E8BF-1AD6-5FB6105E0845}" dt="2026-02-13T18:23:12.511" v="19"/>
        <pc:sldMkLst>
          <pc:docMk/>
          <pc:sldMk cId="2496961718" sldId="336"/>
        </pc:sldMkLst>
        <pc:graphicFrameChg chg="mod modGraphic">
          <ac:chgData name="Alexandru Marchidan (2308045)" userId="S::2308045@student.uwtsd.ac.uk::8002f757-52c0-457a-84f8-59292ca525cc" providerId="AD" clId="Web-{5C446F8E-02AC-E8BF-1AD6-5FB6105E0845}" dt="2026-02-13T18:23:12.511" v="19"/>
          <ac:graphicFrameMkLst>
            <pc:docMk/>
            <pc:sldMk cId="2496961718" sldId="336"/>
            <ac:graphicFrameMk id="5" creationId="{A2EE408F-2C4B-7EA4-C94A-EC225621176C}"/>
          </ac:graphicFrameMkLst>
        </pc:graphicFrameChg>
      </pc:sldChg>
    </pc:docChg>
  </pc:docChgLst>
  <pc:docChgLst>
    <pc:chgData name="Alexandru Marchidan (2308045)" userId="S::2308045@student.uwtsd.ac.uk::8002f757-52c0-457a-84f8-59292ca525cc" providerId="AD" clId="Web-{53E21891-3483-FACA-654D-35E2085994B3}"/>
    <pc:docChg chg="modSld">
      <pc:chgData name="Alexandru Marchidan (2308045)" userId="S::2308045@student.uwtsd.ac.uk::8002f757-52c0-457a-84f8-59292ca525cc" providerId="AD" clId="Web-{53E21891-3483-FACA-654D-35E2085994B3}" dt="2026-02-11T19:01:26.361" v="139"/>
      <pc:docMkLst>
        <pc:docMk/>
      </pc:docMkLst>
      <pc:sldChg chg="modSp">
        <pc:chgData name="Alexandru Marchidan (2308045)" userId="S::2308045@student.uwtsd.ac.uk::8002f757-52c0-457a-84f8-59292ca525cc" providerId="AD" clId="Web-{53E21891-3483-FACA-654D-35E2085994B3}" dt="2026-02-11T18:59:15.057" v="114"/>
        <pc:sldMkLst>
          <pc:docMk/>
          <pc:sldMk cId="764605052" sldId="261"/>
        </pc:sldMkLst>
        <pc:graphicFrameChg chg="mod modGraphic">
          <ac:chgData name="Alexandru Marchidan (2308045)" userId="S::2308045@student.uwtsd.ac.uk::8002f757-52c0-457a-84f8-59292ca525cc" providerId="AD" clId="Web-{53E21891-3483-FACA-654D-35E2085994B3}" dt="2026-02-11T18:59:15.057" v="114"/>
          <ac:graphicFrameMkLst>
            <pc:docMk/>
            <pc:sldMk cId="764605052" sldId="261"/>
            <ac:graphicFrameMk id="7" creationId="{108D2D3F-BBD3-F859-AF29-5BEF174F1637}"/>
          </ac:graphicFrameMkLst>
        </pc:graphicFrameChg>
      </pc:sldChg>
      <pc:sldChg chg="modSp">
        <pc:chgData name="Alexandru Marchidan (2308045)" userId="S::2308045@student.uwtsd.ac.uk::8002f757-52c0-457a-84f8-59292ca525cc" providerId="AD" clId="Web-{53E21891-3483-FACA-654D-35E2085994B3}" dt="2026-02-11T18:52:00.273" v="94" actId="14100"/>
        <pc:sldMkLst>
          <pc:docMk/>
          <pc:sldMk cId="2451324015" sldId="263"/>
        </pc:sldMkLst>
        <pc:spChg chg="mod">
          <ac:chgData name="Alexandru Marchidan (2308045)" userId="S::2308045@student.uwtsd.ac.uk::8002f757-52c0-457a-84f8-59292ca525cc" providerId="AD" clId="Web-{53E21891-3483-FACA-654D-35E2085994B3}" dt="2026-02-11T18:51:53.773" v="93" actId="20577"/>
          <ac:spMkLst>
            <pc:docMk/>
            <pc:sldMk cId="2451324015" sldId="263"/>
            <ac:spMk id="2" creationId="{68A8AF1C-86E0-7043-44A2-DA950ED42D52}"/>
          </ac:spMkLst>
        </pc:spChg>
      </pc:sldChg>
      <pc:sldChg chg="modSp">
        <pc:chgData name="Alexandru Marchidan (2308045)" userId="S::2308045@student.uwtsd.ac.uk::8002f757-52c0-457a-84f8-59292ca525cc" providerId="AD" clId="Web-{53E21891-3483-FACA-654D-35E2085994B3}" dt="2026-02-11T19:01:26.361" v="139"/>
        <pc:sldMkLst>
          <pc:docMk/>
          <pc:sldMk cId="2496961718" sldId="336"/>
        </pc:sldMkLst>
        <pc:spChg chg="mod">
          <ac:chgData name="Alexandru Marchidan (2308045)" userId="S::2308045@student.uwtsd.ac.uk::8002f757-52c0-457a-84f8-59292ca525cc" providerId="AD" clId="Web-{53E21891-3483-FACA-654D-35E2085994B3}" dt="2026-02-11T19:01:02.969" v="137" actId="14100"/>
          <ac:spMkLst>
            <pc:docMk/>
            <pc:sldMk cId="2496961718" sldId="336"/>
            <ac:spMk id="6" creationId="{BF06D522-2E79-CDE6-025D-40436EF041A1}"/>
          </ac:spMkLst>
        </pc:spChg>
        <pc:spChg chg="mod">
          <ac:chgData name="Alexandru Marchidan (2308045)" userId="S::2308045@student.uwtsd.ac.uk::8002f757-52c0-457a-84f8-59292ca525cc" providerId="AD" clId="Web-{53E21891-3483-FACA-654D-35E2085994B3}" dt="2026-02-11T19:00:31.608" v="133" actId="20577"/>
          <ac:spMkLst>
            <pc:docMk/>
            <pc:sldMk cId="2496961718" sldId="336"/>
            <ac:spMk id="9" creationId="{46300059-05B0-B5DA-AE03-1B99C02ADB91}"/>
          </ac:spMkLst>
        </pc:spChg>
        <pc:graphicFrameChg chg="mod modGraphic">
          <ac:chgData name="Alexandru Marchidan (2308045)" userId="S::2308045@student.uwtsd.ac.uk::8002f757-52c0-457a-84f8-59292ca525cc" providerId="AD" clId="Web-{53E21891-3483-FACA-654D-35E2085994B3}" dt="2026-02-11T19:01:26.361" v="139"/>
          <ac:graphicFrameMkLst>
            <pc:docMk/>
            <pc:sldMk cId="2496961718" sldId="336"/>
            <ac:graphicFrameMk id="5" creationId="{A2EE408F-2C4B-7EA4-C94A-EC225621176C}"/>
          </ac:graphicFrameMkLst>
        </pc:graphicFrameChg>
      </pc:sldChg>
    </pc:docChg>
  </pc:docChgLst>
  <pc:docChgLst>
    <pc:chgData name="Alexandru Marchidan (2308045)" userId="8002f757-52c0-457a-84f8-59292ca525cc" providerId="ADAL" clId="{63DDF400-0156-49D1-B5D3-B686E3E4902B}"/>
    <pc:docChg chg="undo custSel delSld modSld">
      <pc:chgData name="Alexandru Marchidan (2308045)" userId="8002f757-52c0-457a-84f8-59292ca525cc" providerId="ADAL" clId="{63DDF400-0156-49D1-B5D3-B686E3E4902B}" dt="2026-02-06T20:32:40.645" v="935" actId="21"/>
      <pc:docMkLst>
        <pc:docMk/>
      </pc:docMkLst>
      <pc:sldChg chg="addSp delSp modSp mod">
        <pc:chgData name="Alexandru Marchidan (2308045)" userId="8002f757-52c0-457a-84f8-59292ca525cc" providerId="ADAL" clId="{63DDF400-0156-49D1-B5D3-B686E3E4902B}" dt="2026-02-06T20:32:40.645" v="935" actId="21"/>
        <pc:sldMkLst>
          <pc:docMk/>
          <pc:sldMk cId="764605052" sldId="261"/>
        </pc:sldMkLst>
        <pc:spChg chg="mod">
          <ac:chgData name="Alexandru Marchidan (2308045)" userId="8002f757-52c0-457a-84f8-59292ca525cc" providerId="ADAL" clId="{63DDF400-0156-49D1-B5D3-B686E3E4902B}" dt="2026-02-06T20:26:27.928" v="596"/>
          <ac:spMkLst>
            <pc:docMk/>
            <pc:sldMk cId="764605052" sldId="261"/>
            <ac:spMk id="2" creationId="{68A8AF1C-86E0-7043-44A2-DA950ED42D52}"/>
          </ac:spMkLst>
        </pc:spChg>
        <pc:spChg chg="mod">
          <ac:chgData name="Alexandru Marchidan (2308045)" userId="8002f757-52c0-457a-84f8-59292ca525cc" providerId="ADAL" clId="{63DDF400-0156-49D1-B5D3-B686E3E4902B}" dt="2026-02-06T20:31:50.564" v="930" actId="14100"/>
          <ac:spMkLst>
            <pc:docMk/>
            <pc:sldMk cId="764605052" sldId="261"/>
            <ac:spMk id="3" creationId="{E04C29E1-0FF6-7114-4118-5B68E71110F6}"/>
          </ac:spMkLst>
        </pc:spChg>
        <pc:graphicFrameChg chg="mod modGraphic">
          <ac:chgData name="Alexandru Marchidan (2308045)" userId="8002f757-52c0-457a-84f8-59292ca525cc" providerId="ADAL" clId="{63DDF400-0156-49D1-B5D3-B686E3E4902B}" dt="2026-02-06T20:31:11.737" v="928" actId="14100"/>
          <ac:graphicFrameMkLst>
            <pc:docMk/>
            <pc:sldMk cId="764605052" sldId="261"/>
            <ac:graphicFrameMk id="7" creationId="{108D2D3F-BBD3-F859-AF29-5BEF174F1637}"/>
          </ac:graphicFrameMkLst>
        </pc:graphicFrameChg>
      </pc:sldChg>
      <pc:sldChg chg="modSp mod">
        <pc:chgData name="Alexandru Marchidan (2308045)" userId="8002f757-52c0-457a-84f8-59292ca525cc" providerId="ADAL" clId="{63DDF400-0156-49D1-B5D3-B686E3E4902B}" dt="2026-02-06T20:21:56.685" v="582"/>
        <pc:sldMkLst>
          <pc:docMk/>
          <pc:sldMk cId="2451324015" sldId="263"/>
        </pc:sldMkLst>
      </pc:sldChg>
      <pc:sldChg chg="modSp mod">
        <pc:chgData name="Alexandru Marchidan (2308045)" userId="8002f757-52c0-457a-84f8-59292ca525cc" providerId="ADAL" clId="{63DDF400-0156-49D1-B5D3-B686E3E4902B}" dt="2026-02-06T20:21:04.839" v="579" actId="20577"/>
        <pc:sldMkLst>
          <pc:docMk/>
          <pc:sldMk cId="1037257886" sldId="265"/>
        </pc:sldMkLst>
        <pc:spChg chg="mod">
          <ac:chgData name="Alexandru Marchidan (2308045)" userId="8002f757-52c0-457a-84f8-59292ca525cc" providerId="ADAL" clId="{63DDF400-0156-49D1-B5D3-B686E3E4902B}" dt="2026-02-06T20:19:29.920" v="572"/>
          <ac:spMkLst>
            <pc:docMk/>
            <pc:sldMk cId="1037257886" sldId="265"/>
            <ac:spMk id="2" creationId="{68A8AF1C-86E0-7043-44A2-DA950ED42D52}"/>
          </ac:spMkLst>
        </pc:spChg>
        <pc:spChg chg="mod">
          <ac:chgData name="Alexandru Marchidan (2308045)" userId="8002f757-52c0-457a-84f8-59292ca525cc" providerId="ADAL" clId="{63DDF400-0156-49D1-B5D3-B686E3E4902B}" dt="2026-02-06T20:21:04.839" v="579" actId="20577"/>
          <ac:spMkLst>
            <pc:docMk/>
            <pc:sldMk cId="1037257886" sldId="265"/>
            <ac:spMk id="3" creationId="{E04C29E1-0FF6-7114-4118-5B68E71110F6}"/>
          </ac:spMkLst>
        </pc:spChg>
      </pc:sldChg>
      <pc:sldChg chg="modSp mod">
        <pc:chgData name="Alexandru Marchidan (2308045)" userId="8002f757-52c0-457a-84f8-59292ca525cc" providerId="ADAL" clId="{63DDF400-0156-49D1-B5D3-B686E3E4902B}" dt="2026-02-06T20:23:19.408" v="587" actId="255"/>
        <pc:sldMkLst>
          <pc:docMk/>
          <pc:sldMk cId="702059637" sldId="270"/>
        </pc:sldMkLst>
        <pc:spChg chg="mod">
          <ac:chgData name="Alexandru Marchidan (2308045)" userId="8002f757-52c0-457a-84f8-59292ca525cc" providerId="ADAL" clId="{63DDF400-0156-49D1-B5D3-B686E3E4902B}" dt="2026-02-06T20:23:19.408" v="587" actId="255"/>
          <ac:spMkLst>
            <pc:docMk/>
            <pc:sldMk cId="702059637" sldId="270"/>
            <ac:spMk id="4" creationId="{0275301B-F9FE-639C-99FA-5A78A9B0F8AC}"/>
          </ac:spMkLst>
        </pc:spChg>
      </pc:sldChg>
      <pc:sldChg chg="modSp mod">
        <pc:chgData name="Alexandru Marchidan (2308045)" userId="8002f757-52c0-457a-84f8-59292ca525cc" providerId="ADAL" clId="{63DDF400-0156-49D1-B5D3-B686E3E4902B}" dt="2026-02-06T19:36:04.624" v="45" actId="20577"/>
        <pc:sldMkLst>
          <pc:docMk/>
          <pc:sldMk cId="3321023050" sldId="271"/>
        </pc:sldMkLst>
        <pc:spChg chg="mod">
          <ac:chgData name="Alexandru Marchidan (2308045)" userId="8002f757-52c0-457a-84f8-59292ca525cc" providerId="ADAL" clId="{63DDF400-0156-49D1-B5D3-B686E3E4902B}" dt="2026-02-06T19:35:42.186" v="35" actId="20577"/>
          <ac:spMkLst>
            <pc:docMk/>
            <pc:sldMk cId="3321023050" sldId="271"/>
            <ac:spMk id="2" creationId="{23379A11-1CF0-5125-F775-02C08085203B}"/>
          </ac:spMkLst>
        </pc:spChg>
      </pc:sldChg>
      <pc:sldChg chg="modSp mod">
        <pc:chgData name="Alexandru Marchidan (2308045)" userId="8002f757-52c0-457a-84f8-59292ca525cc" providerId="ADAL" clId="{63DDF400-0156-49D1-B5D3-B686E3E4902B}" dt="2026-02-06T20:23:00.090" v="586" actId="255"/>
        <pc:sldMkLst>
          <pc:docMk/>
          <pc:sldMk cId="860344735" sldId="274"/>
        </pc:sldMkLst>
        <pc:spChg chg="mod">
          <ac:chgData name="Alexandru Marchidan (2308045)" userId="8002f757-52c0-457a-84f8-59292ca525cc" providerId="ADAL" clId="{63DDF400-0156-49D1-B5D3-B686E3E4902B}" dt="2026-02-06T20:22:34.095" v="584" actId="113"/>
          <ac:spMkLst>
            <pc:docMk/>
            <pc:sldMk cId="860344735" sldId="274"/>
            <ac:spMk id="2" creationId="{A4625D9A-89A8-7973-B86A-02BB98C95A4B}"/>
          </ac:spMkLst>
        </pc:spChg>
      </pc:sldChg>
      <pc:sldChg chg="addSp delSp modSp mod">
        <pc:chgData name="Alexandru Marchidan (2308045)" userId="8002f757-52c0-457a-84f8-59292ca525cc" providerId="ADAL" clId="{63DDF400-0156-49D1-B5D3-B686E3E4902B}" dt="2026-02-06T20:01:10.278" v="327" actId="14100"/>
        <pc:sldMkLst>
          <pc:docMk/>
          <pc:sldMk cId="2496961718" sldId="336"/>
        </pc:sldMkLst>
        <pc:spChg chg="mod">
          <ac:chgData name="Alexandru Marchidan (2308045)" userId="8002f757-52c0-457a-84f8-59292ca525cc" providerId="ADAL" clId="{63DDF400-0156-49D1-B5D3-B686E3E4902B}" dt="2026-02-06T19:42:39.588" v="150"/>
          <ac:spMkLst>
            <pc:docMk/>
            <pc:sldMk cId="2496961718" sldId="336"/>
            <ac:spMk id="2" creationId="{114F40AF-1DC8-A37F-53F7-202B11A20FAE}"/>
          </ac:spMkLst>
        </pc:spChg>
        <pc:spChg chg="mod">
          <ac:chgData name="Alexandru Marchidan (2308045)" userId="8002f757-52c0-457a-84f8-59292ca525cc" providerId="ADAL" clId="{63DDF400-0156-49D1-B5D3-B686E3E4902B}" dt="2026-02-06T19:39:56.541" v="58"/>
          <ac:spMkLst>
            <pc:docMk/>
            <pc:sldMk cId="2496961718" sldId="336"/>
            <ac:spMk id="6" creationId="{BF06D522-2E79-CDE6-025D-40436EF041A1}"/>
          </ac:spMkLst>
        </pc:spChg>
        <pc:graphicFrameChg chg="add del mod modGraphic">
          <ac:chgData name="Alexandru Marchidan (2308045)" userId="8002f757-52c0-457a-84f8-59292ca525cc" providerId="ADAL" clId="{63DDF400-0156-49D1-B5D3-B686E3E4902B}" dt="2026-02-06T20:01:10.278" v="327" actId="14100"/>
          <ac:graphicFrameMkLst>
            <pc:docMk/>
            <pc:sldMk cId="2496961718" sldId="336"/>
            <ac:graphicFrameMk id="5" creationId="{A2EE408F-2C4B-7EA4-C94A-EC225621176C}"/>
          </ac:graphicFrameMkLst>
        </pc:graphicFrameChg>
      </pc:sldChg>
      <pc:sldChg chg="delSp modSp mod">
        <pc:chgData name="Alexandru Marchidan (2308045)" userId="8002f757-52c0-457a-84f8-59292ca525cc" providerId="ADAL" clId="{63DDF400-0156-49D1-B5D3-B686E3E4902B}" dt="2026-02-06T20:18:29.643" v="571"/>
        <pc:sldMkLst>
          <pc:docMk/>
          <pc:sldMk cId="642852813" sldId="363"/>
        </pc:sldMkLst>
        <pc:spChg chg="mod">
          <ac:chgData name="Alexandru Marchidan (2308045)" userId="8002f757-52c0-457a-84f8-59292ca525cc" providerId="ADAL" clId="{63DDF400-0156-49D1-B5D3-B686E3E4902B}" dt="2026-02-06T20:18:29.643" v="571"/>
          <ac:spMkLst>
            <pc:docMk/>
            <pc:sldMk cId="642852813" sldId="363"/>
            <ac:spMk id="5" creationId="{180A04F2-4F22-A08C-F5B4-F30F002E227B}"/>
          </ac:spMkLst>
        </pc:spChg>
        <pc:spChg chg="mod">
          <ac:chgData name="Alexandru Marchidan (2308045)" userId="8002f757-52c0-457a-84f8-59292ca525cc" providerId="ADAL" clId="{63DDF400-0156-49D1-B5D3-B686E3E4902B}" dt="2026-02-06T20:17:52.809" v="570"/>
          <ac:spMkLst>
            <pc:docMk/>
            <pc:sldMk cId="642852813" sldId="363"/>
            <ac:spMk id="22" creationId="{280A6708-DF3B-47D7-80AD-BED7584E4872}"/>
          </ac:spMkLst>
        </pc:spChg>
        <pc:spChg chg="mod">
          <ac:chgData name="Alexandru Marchidan (2308045)" userId="8002f757-52c0-457a-84f8-59292ca525cc" providerId="ADAL" clId="{63DDF400-0156-49D1-B5D3-B686E3E4902B}" dt="2026-02-06T20:17:44.065" v="569"/>
          <ac:spMkLst>
            <pc:docMk/>
            <pc:sldMk cId="642852813" sldId="363"/>
            <ac:spMk id="23" creationId="{8F167E83-1CE4-F3CA-7557-1CDDF3628DBE}"/>
          </ac:spMkLst>
        </pc:spChg>
        <pc:spChg chg="mod">
          <ac:chgData name="Alexandru Marchidan (2308045)" userId="8002f757-52c0-457a-84f8-59292ca525cc" providerId="ADAL" clId="{63DDF400-0156-49D1-B5D3-B686E3E4902B}" dt="2026-02-06T20:16:34.066" v="563"/>
          <ac:spMkLst>
            <pc:docMk/>
            <pc:sldMk cId="642852813" sldId="363"/>
            <ac:spMk id="24" creationId="{B2F0A62B-BCD1-8AD8-F315-6F09A31F7FFE}"/>
          </ac:spMkLst>
        </pc:spChg>
        <pc:spChg chg="mod">
          <ac:chgData name="Alexandru Marchidan (2308045)" userId="8002f757-52c0-457a-84f8-59292ca525cc" providerId="ADAL" clId="{63DDF400-0156-49D1-B5D3-B686E3E4902B}" dt="2026-02-06T20:16:43.544" v="564"/>
          <ac:spMkLst>
            <pc:docMk/>
            <pc:sldMk cId="642852813" sldId="363"/>
            <ac:spMk id="25" creationId="{2A30538D-67ED-A3A1-CFA1-39377D70B9B9}"/>
          </ac:spMkLst>
        </pc:spChg>
        <pc:spChg chg="mod">
          <ac:chgData name="Alexandru Marchidan (2308045)" userId="8002f757-52c0-457a-84f8-59292ca525cc" providerId="ADAL" clId="{63DDF400-0156-49D1-B5D3-B686E3E4902B}" dt="2026-02-06T20:17:36.110" v="568"/>
          <ac:spMkLst>
            <pc:docMk/>
            <pc:sldMk cId="642852813" sldId="363"/>
            <ac:spMk id="26" creationId="{19E1DBE5-167E-78C1-BCD0-8D2DCE9A4F68}"/>
          </ac:spMkLst>
        </pc:spChg>
        <pc:spChg chg="mod">
          <ac:chgData name="Alexandru Marchidan (2308045)" userId="8002f757-52c0-457a-84f8-59292ca525cc" providerId="ADAL" clId="{63DDF400-0156-49D1-B5D3-B686E3E4902B}" dt="2026-02-06T20:17:27.127" v="567"/>
          <ac:spMkLst>
            <pc:docMk/>
            <pc:sldMk cId="642852813" sldId="363"/>
            <ac:spMk id="27" creationId="{BDD08689-6B7D-0F8F-480D-F4AAD7FE2D5B}"/>
          </ac:spMkLst>
        </pc:spChg>
        <pc:spChg chg="mod">
          <ac:chgData name="Alexandru Marchidan (2308045)" userId="8002f757-52c0-457a-84f8-59292ca525cc" providerId="ADAL" clId="{63DDF400-0156-49D1-B5D3-B686E3E4902B}" dt="2026-02-06T20:17:10.327" v="566"/>
          <ac:spMkLst>
            <pc:docMk/>
            <pc:sldMk cId="642852813" sldId="363"/>
            <ac:spMk id="28" creationId="{44AB04F4-8499-0CBD-C2DD-C750D2568FD9}"/>
          </ac:spMkLst>
        </pc:spChg>
        <pc:spChg chg="mod">
          <ac:chgData name="Alexandru Marchidan (2308045)" userId="8002f757-52c0-457a-84f8-59292ca525cc" providerId="ADAL" clId="{63DDF400-0156-49D1-B5D3-B686E3E4902B}" dt="2026-02-06T20:16:57.693" v="565"/>
          <ac:spMkLst>
            <pc:docMk/>
            <pc:sldMk cId="642852813" sldId="363"/>
            <ac:spMk id="29" creationId="{327A92EC-E2CD-E0BC-131F-C601B5DE7C4F}"/>
          </ac:spMkLst>
        </pc:spChg>
        <pc:spChg chg="mod">
          <ac:chgData name="Alexandru Marchidan (2308045)" userId="8002f757-52c0-457a-84f8-59292ca525cc" providerId="ADAL" clId="{63DDF400-0156-49D1-B5D3-B686E3E4902B}" dt="2026-02-06T20:16:11.130" v="561"/>
          <ac:spMkLst>
            <pc:docMk/>
            <pc:sldMk cId="642852813" sldId="363"/>
            <ac:spMk id="30" creationId="{93894965-CBAF-C3E0-3A1E-98F25A8DA3BD}"/>
          </ac:spMkLst>
        </pc:spChg>
        <pc:spChg chg="mod">
          <ac:chgData name="Alexandru Marchidan (2308045)" userId="8002f757-52c0-457a-84f8-59292ca525cc" providerId="ADAL" clId="{63DDF400-0156-49D1-B5D3-B686E3E4902B}" dt="2026-02-06T20:16:23.400" v="562"/>
          <ac:spMkLst>
            <pc:docMk/>
            <pc:sldMk cId="642852813" sldId="363"/>
            <ac:spMk id="37" creationId="{B1E4133F-2751-3952-C07B-9EBB9CE035BD}"/>
          </ac:spMkLst>
        </pc:spChg>
        <pc:spChg chg="mod">
          <ac:chgData name="Alexandru Marchidan (2308045)" userId="8002f757-52c0-457a-84f8-59292ca525cc" providerId="ADAL" clId="{63DDF400-0156-49D1-B5D3-B686E3E4902B}" dt="2026-02-06T20:15:45.202" v="559"/>
          <ac:spMkLst>
            <pc:docMk/>
            <pc:sldMk cId="642852813" sldId="363"/>
            <ac:spMk id="39" creationId="{D9B946EB-160F-14E8-6E65-A3ACFE53BA8E}"/>
          </ac:spMkLst>
        </pc:spChg>
        <pc:spChg chg="mod">
          <ac:chgData name="Alexandru Marchidan (2308045)" userId="8002f757-52c0-457a-84f8-59292ca525cc" providerId="ADAL" clId="{63DDF400-0156-49D1-B5D3-B686E3E4902B}" dt="2026-02-06T20:15:58.400" v="560"/>
          <ac:spMkLst>
            <pc:docMk/>
            <pc:sldMk cId="642852813" sldId="363"/>
            <ac:spMk id="40" creationId="{1A129B97-8AB0-A07D-27D5-16E805A4DFB6}"/>
          </ac:spMkLst>
        </pc:spChg>
      </pc:sldChg>
    </pc:docChg>
  </pc:docChgLst>
  <pc:docChgLst>
    <pc:chgData name="Alexandru Marchidan (2308045)" userId="S::2308045@student.uwtsd.ac.uk::8002f757-52c0-457a-84f8-59292ca525cc" providerId="AD" clId="Web-{8A368E9C-B8B1-FB2C-AB96-32052F987189}"/>
    <pc:docChg chg="modSld">
      <pc:chgData name="Alexandru Marchidan (2308045)" userId="S::2308045@student.uwtsd.ac.uk::8002f757-52c0-457a-84f8-59292ca525cc" providerId="AD" clId="Web-{8A368E9C-B8B1-FB2C-AB96-32052F987189}" dt="2026-02-07T07:11:02.089" v="207"/>
      <pc:docMkLst>
        <pc:docMk/>
      </pc:docMkLst>
      <pc:sldChg chg="modSp">
        <pc:chgData name="Alexandru Marchidan (2308045)" userId="S::2308045@student.uwtsd.ac.uk::8002f757-52c0-457a-84f8-59292ca525cc" providerId="AD" clId="Web-{8A368E9C-B8B1-FB2C-AB96-32052F987189}" dt="2026-02-07T07:09:08.992" v="149"/>
        <pc:sldMkLst>
          <pc:docMk/>
          <pc:sldMk cId="764605052" sldId="261"/>
        </pc:sldMkLst>
        <pc:spChg chg="mod">
          <ac:chgData name="Alexandru Marchidan (2308045)" userId="S::2308045@student.uwtsd.ac.uk::8002f757-52c0-457a-84f8-59292ca525cc" providerId="AD" clId="Web-{8A368E9C-B8B1-FB2C-AB96-32052F987189}" dt="2026-02-07T07:02:26.639" v="84" actId="20577"/>
          <ac:spMkLst>
            <pc:docMk/>
            <pc:sldMk cId="764605052" sldId="261"/>
            <ac:spMk id="2" creationId="{68A8AF1C-86E0-7043-44A2-DA950ED42D52}"/>
          </ac:spMkLst>
        </pc:spChg>
        <pc:graphicFrameChg chg="mod modGraphic">
          <ac:chgData name="Alexandru Marchidan (2308045)" userId="S::2308045@student.uwtsd.ac.uk::8002f757-52c0-457a-84f8-59292ca525cc" providerId="AD" clId="Web-{8A368E9C-B8B1-FB2C-AB96-32052F987189}" dt="2026-02-07T07:09:08.992" v="149"/>
          <ac:graphicFrameMkLst>
            <pc:docMk/>
            <pc:sldMk cId="764605052" sldId="261"/>
            <ac:graphicFrameMk id="7" creationId="{108D2D3F-BBD3-F859-AF29-5BEF174F1637}"/>
          </ac:graphicFrameMkLst>
        </pc:graphicFrameChg>
      </pc:sldChg>
      <pc:sldChg chg="modSp">
        <pc:chgData name="Alexandru Marchidan (2308045)" userId="S::2308045@student.uwtsd.ac.uk::8002f757-52c0-457a-84f8-59292ca525cc" providerId="AD" clId="Web-{8A368E9C-B8B1-FB2C-AB96-32052F987189}" dt="2026-02-07T07:05:51.248" v="136" actId="20577"/>
        <pc:sldMkLst>
          <pc:docMk/>
          <pc:sldMk cId="2451324015" sldId="263"/>
        </pc:sldMkLst>
      </pc:sldChg>
      <pc:sldChg chg="modSp">
        <pc:chgData name="Alexandru Marchidan (2308045)" userId="S::2308045@student.uwtsd.ac.uk::8002f757-52c0-457a-84f8-59292ca525cc" providerId="AD" clId="Web-{8A368E9C-B8B1-FB2C-AB96-32052F987189}" dt="2026-02-07T07:05:12.402" v="133" actId="20577"/>
        <pc:sldMkLst>
          <pc:docMk/>
          <pc:sldMk cId="1037257886" sldId="265"/>
        </pc:sldMkLst>
        <pc:spChg chg="mod">
          <ac:chgData name="Alexandru Marchidan (2308045)" userId="S::2308045@student.uwtsd.ac.uk::8002f757-52c0-457a-84f8-59292ca525cc" providerId="AD" clId="Web-{8A368E9C-B8B1-FB2C-AB96-32052F987189}" dt="2026-02-07T07:05:02.790" v="132" actId="20577"/>
          <ac:spMkLst>
            <pc:docMk/>
            <pc:sldMk cId="1037257886" sldId="265"/>
            <ac:spMk id="2" creationId="{68A8AF1C-86E0-7043-44A2-DA950ED42D52}"/>
          </ac:spMkLst>
        </pc:spChg>
        <pc:spChg chg="mod">
          <ac:chgData name="Alexandru Marchidan (2308045)" userId="S::2308045@student.uwtsd.ac.uk::8002f757-52c0-457a-84f8-59292ca525cc" providerId="AD" clId="Web-{8A368E9C-B8B1-FB2C-AB96-32052F987189}" dt="2026-02-07T07:05:12.402" v="133" actId="20577"/>
          <ac:spMkLst>
            <pc:docMk/>
            <pc:sldMk cId="1037257886" sldId="265"/>
            <ac:spMk id="3" creationId="{E04C29E1-0FF6-7114-4118-5B68E71110F6}"/>
          </ac:spMkLst>
        </pc:spChg>
      </pc:sldChg>
      <pc:sldChg chg="modSp">
        <pc:chgData name="Alexandru Marchidan (2308045)" userId="S::2308045@student.uwtsd.ac.uk::8002f757-52c0-457a-84f8-59292ca525cc" providerId="AD" clId="Web-{8A368E9C-B8B1-FB2C-AB96-32052F987189}" dt="2026-02-07T07:00:17.719" v="10" actId="20577"/>
        <pc:sldMkLst>
          <pc:docMk/>
          <pc:sldMk cId="3321023050" sldId="271"/>
        </pc:sldMkLst>
        <pc:spChg chg="mod">
          <ac:chgData name="Alexandru Marchidan (2308045)" userId="S::2308045@student.uwtsd.ac.uk::8002f757-52c0-457a-84f8-59292ca525cc" providerId="AD" clId="Web-{8A368E9C-B8B1-FB2C-AB96-32052F987189}" dt="2026-02-07T07:00:17.719" v="10" actId="20577"/>
          <ac:spMkLst>
            <pc:docMk/>
            <pc:sldMk cId="3321023050" sldId="271"/>
            <ac:spMk id="2" creationId="{23379A11-1CF0-5125-F775-02C08085203B}"/>
          </ac:spMkLst>
        </pc:spChg>
      </pc:sldChg>
      <pc:sldChg chg="modSp">
        <pc:chgData name="Alexandru Marchidan (2308045)" userId="S::2308045@student.uwtsd.ac.uk::8002f757-52c0-457a-84f8-59292ca525cc" providerId="AD" clId="Web-{8A368E9C-B8B1-FB2C-AB96-32052F987189}" dt="2026-02-07T07:07:45.004" v="138" actId="20577"/>
        <pc:sldMkLst>
          <pc:docMk/>
          <pc:sldMk cId="860344735" sldId="274"/>
        </pc:sldMkLst>
        <pc:spChg chg="mod">
          <ac:chgData name="Alexandru Marchidan (2308045)" userId="S::2308045@student.uwtsd.ac.uk::8002f757-52c0-457a-84f8-59292ca525cc" providerId="AD" clId="Web-{8A368E9C-B8B1-FB2C-AB96-32052F987189}" dt="2026-02-07T06:59:00.577" v="3" actId="20577"/>
          <ac:spMkLst>
            <pc:docMk/>
            <pc:sldMk cId="860344735" sldId="274"/>
            <ac:spMk id="2" creationId="{A4625D9A-89A8-7973-B86A-02BB98C95A4B}"/>
          </ac:spMkLst>
        </pc:spChg>
      </pc:sldChg>
      <pc:sldChg chg="modSp">
        <pc:chgData name="Alexandru Marchidan (2308045)" userId="S::2308045@student.uwtsd.ac.uk::8002f757-52c0-457a-84f8-59292ca525cc" providerId="AD" clId="Web-{8A368E9C-B8B1-FB2C-AB96-32052F987189}" dt="2026-02-07T07:11:02.089" v="207"/>
        <pc:sldMkLst>
          <pc:docMk/>
          <pc:sldMk cId="2496961718" sldId="336"/>
        </pc:sldMkLst>
        <pc:spChg chg="mod">
          <ac:chgData name="Alexandru Marchidan (2308045)" userId="S::2308045@student.uwtsd.ac.uk::8002f757-52c0-457a-84f8-59292ca525cc" providerId="AD" clId="Web-{8A368E9C-B8B1-FB2C-AB96-32052F987189}" dt="2026-02-07T07:01:45.353" v="15" actId="20577"/>
          <ac:spMkLst>
            <pc:docMk/>
            <pc:sldMk cId="2496961718" sldId="336"/>
            <ac:spMk id="6" creationId="{BF06D522-2E79-CDE6-025D-40436EF041A1}"/>
          </ac:spMkLst>
        </pc:spChg>
        <pc:graphicFrameChg chg="mod modGraphic">
          <ac:chgData name="Alexandru Marchidan (2308045)" userId="S::2308045@student.uwtsd.ac.uk::8002f757-52c0-457a-84f8-59292ca525cc" providerId="AD" clId="Web-{8A368E9C-B8B1-FB2C-AB96-32052F987189}" dt="2026-02-07T07:11:02.089" v="207"/>
          <ac:graphicFrameMkLst>
            <pc:docMk/>
            <pc:sldMk cId="2496961718" sldId="336"/>
            <ac:graphicFrameMk id="5" creationId="{A2EE408F-2C4B-7EA4-C94A-EC225621176C}"/>
          </ac:graphicFrameMkLst>
        </pc:graphicFrameChg>
      </pc:sldChg>
      <pc:sldChg chg="modSp">
        <pc:chgData name="Alexandru Marchidan (2308045)" userId="S::2308045@student.uwtsd.ac.uk::8002f757-52c0-457a-84f8-59292ca525cc" providerId="AD" clId="Web-{8A368E9C-B8B1-FB2C-AB96-32052F987189}" dt="2026-02-07T07:04:25.772" v="129" actId="20577"/>
        <pc:sldMkLst>
          <pc:docMk/>
          <pc:sldMk cId="642852813" sldId="363"/>
        </pc:sldMkLst>
        <pc:spChg chg="mod">
          <ac:chgData name="Alexandru Marchidan (2308045)" userId="S::2308045@student.uwtsd.ac.uk::8002f757-52c0-457a-84f8-59292ca525cc" providerId="AD" clId="Web-{8A368E9C-B8B1-FB2C-AB96-32052F987189}" dt="2026-02-07T07:04:25.772" v="129" actId="20577"/>
          <ac:spMkLst>
            <pc:docMk/>
            <pc:sldMk cId="642852813" sldId="363"/>
            <ac:spMk id="5" creationId="{180A04F2-4F22-A08C-F5B4-F30F002E227B}"/>
          </ac:spMkLst>
        </pc:spChg>
      </pc:sldChg>
    </pc:docChg>
  </pc:docChgLst>
  <pc:docChgLst>
    <pc:chgData name="Alexandru Marchidan (2308045)" userId="S::2308045@student.uwtsd.ac.uk::8002f757-52c0-457a-84f8-59292ca525cc" providerId="AD" clId="Web-{39CAA9E6-36DD-7278-EC70-3478227F8529}"/>
    <pc:docChg chg="modSld">
      <pc:chgData name="Alexandru Marchidan (2308045)" userId="S::2308045@student.uwtsd.ac.uk::8002f757-52c0-457a-84f8-59292ca525cc" providerId="AD" clId="Web-{39CAA9E6-36DD-7278-EC70-3478227F8529}" dt="2026-02-14T11:03:48.032" v="82" actId="1076"/>
      <pc:docMkLst>
        <pc:docMk/>
      </pc:docMkLst>
      <pc:sldChg chg="addSp delSp modSp">
        <pc:chgData name="Alexandru Marchidan (2308045)" userId="S::2308045@student.uwtsd.ac.uk::8002f757-52c0-457a-84f8-59292ca525cc" providerId="AD" clId="Web-{39CAA9E6-36DD-7278-EC70-3478227F8529}" dt="2026-02-14T11:03:48.032" v="82" actId="1076"/>
        <pc:sldMkLst>
          <pc:docMk/>
          <pc:sldMk cId="764605052" sldId="261"/>
        </pc:sldMkLst>
        <pc:spChg chg="mod">
          <ac:chgData name="Alexandru Marchidan (2308045)" userId="S::2308045@student.uwtsd.ac.uk::8002f757-52c0-457a-84f8-59292ca525cc" providerId="AD" clId="Web-{39CAA9E6-36DD-7278-EC70-3478227F8529}" dt="2026-02-14T11:03:35.626" v="81" actId="14100"/>
          <ac:spMkLst>
            <pc:docMk/>
            <pc:sldMk cId="764605052" sldId="261"/>
            <ac:spMk id="2" creationId="{68A8AF1C-86E0-7043-44A2-DA950ED42D52}"/>
          </ac:spMkLst>
        </pc:spChg>
        <pc:spChg chg="mod">
          <ac:chgData name="Alexandru Marchidan (2308045)" userId="S::2308045@student.uwtsd.ac.uk::8002f757-52c0-457a-84f8-59292ca525cc" providerId="AD" clId="Web-{39CAA9E6-36DD-7278-EC70-3478227F8529}" dt="2026-02-14T10:57:54.167" v="10"/>
          <ac:spMkLst>
            <pc:docMk/>
            <pc:sldMk cId="764605052" sldId="261"/>
            <ac:spMk id="3" creationId="{E04C29E1-0FF6-7114-4118-5B68E71110F6}"/>
          </ac:spMkLst>
        </pc:spChg>
        <pc:spChg chg="add del">
          <ac:chgData name="Alexandru Marchidan (2308045)" userId="S::2308045@student.uwtsd.ac.uk::8002f757-52c0-457a-84f8-59292ca525cc" providerId="AD" clId="Web-{39CAA9E6-36DD-7278-EC70-3478227F8529}" dt="2026-02-14T10:57:54.167" v="10"/>
          <ac:spMkLst>
            <pc:docMk/>
            <pc:sldMk cId="764605052" sldId="261"/>
            <ac:spMk id="68" creationId="{32AEEBC8-9D30-42EF-95F2-386C2653FBF0}"/>
          </ac:spMkLst>
        </pc:spChg>
        <pc:spChg chg="add del">
          <ac:chgData name="Alexandru Marchidan (2308045)" userId="S::2308045@student.uwtsd.ac.uk::8002f757-52c0-457a-84f8-59292ca525cc" providerId="AD" clId="Web-{39CAA9E6-36DD-7278-EC70-3478227F8529}" dt="2026-02-14T10:57:54.167" v="10"/>
          <ac:spMkLst>
            <pc:docMk/>
            <pc:sldMk cId="764605052" sldId="261"/>
            <ac:spMk id="69" creationId="{3529E97A-97C3-40EA-8A04-5C02398D568F}"/>
          </ac:spMkLst>
        </pc:spChg>
        <pc:spChg chg="add del">
          <ac:chgData name="Alexandru Marchidan (2308045)" userId="S::2308045@student.uwtsd.ac.uk::8002f757-52c0-457a-84f8-59292ca525cc" providerId="AD" clId="Web-{39CAA9E6-36DD-7278-EC70-3478227F8529}" dt="2026-02-14T10:57:54.167" v="10"/>
          <ac:spMkLst>
            <pc:docMk/>
            <pc:sldMk cId="764605052" sldId="261"/>
            <ac:spMk id="70" creationId="{59FA8C2E-A5A7-4490-927A-7CD58343EDBB}"/>
          </ac:spMkLst>
        </pc:spChg>
        <pc:spChg chg="add del">
          <ac:chgData name="Alexandru Marchidan (2308045)" userId="S::2308045@student.uwtsd.ac.uk::8002f757-52c0-457a-84f8-59292ca525cc" providerId="AD" clId="Web-{39CAA9E6-36DD-7278-EC70-3478227F8529}" dt="2026-02-14T10:57:10.994" v="1"/>
          <ac:spMkLst>
            <pc:docMk/>
            <pc:sldMk cId="764605052" sldId="261"/>
            <ac:spMk id="75" creationId="{2550BE34-C2B8-49B8-8519-67A8CAD51AE9}"/>
          </ac:spMkLst>
        </pc:spChg>
        <pc:spChg chg="add del">
          <ac:chgData name="Alexandru Marchidan (2308045)" userId="S::2308045@student.uwtsd.ac.uk::8002f757-52c0-457a-84f8-59292ca525cc" providerId="AD" clId="Web-{39CAA9E6-36DD-7278-EC70-3478227F8529}" dt="2026-02-14T10:57:10.994" v="1"/>
          <ac:spMkLst>
            <pc:docMk/>
            <pc:sldMk cId="764605052" sldId="261"/>
            <ac:spMk id="77" creationId="{A7457DD9-5A45-400A-AB4B-4B4EDECA25F1}"/>
          </ac:spMkLst>
        </pc:spChg>
        <pc:spChg chg="add del">
          <ac:chgData name="Alexandru Marchidan (2308045)" userId="S::2308045@student.uwtsd.ac.uk::8002f757-52c0-457a-84f8-59292ca525cc" providerId="AD" clId="Web-{39CAA9E6-36DD-7278-EC70-3478227F8529}" dt="2026-02-14T10:57:10.994" v="1"/>
          <ac:spMkLst>
            <pc:docMk/>
            <pc:sldMk cId="764605052" sldId="261"/>
            <ac:spMk id="79" creationId="{441CF7D6-A660-431A-B0BB-140A0D5556B6}"/>
          </ac:spMkLst>
        </pc:spChg>
        <pc:spChg chg="add del">
          <ac:chgData name="Alexandru Marchidan (2308045)" userId="S::2308045@student.uwtsd.ac.uk::8002f757-52c0-457a-84f8-59292ca525cc" providerId="AD" clId="Web-{39CAA9E6-36DD-7278-EC70-3478227F8529}" dt="2026-02-14T10:57:10.994" v="1"/>
          <ac:spMkLst>
            <pc:docMk/>
            <pc:sldMk cId="764605052" sldId="261"/>
            <ac:spMk id="81" creationId="{0570A85B-3810-4F95-97B0-CBF4CCDB381C}"/>
          </ac:spMkLst>
        </pc:spChg>
        <pc:spChg chg="add del">
          <ac:chgData name="Alexandru Marchidan (2308045)" userId="S::2308045@student.uwtsd.ac.uk::8002f757-52c0-457a-84f8-59292ca525cc" providerId="AD" clId="Web-{39CAA9E6-36DD-7278-EC70-3478227F8529}" dt="2026-02-14T10:57:25.495" v="3"/>
          <ac:spMkLst>
            <pc:docMk/>
            <pc:sldMk cId="764605052" sldId="261"/>
            <ac:spMk id="83" creationId="{2550BE34-C2B8-49B8-8519-67A8CAD51AE9}"/>
          </ac:spMkLst>
        </pc:spChg>
        <pc:spChg chg="add del">
          <ac:chgData name="Alexandru Marchidan (2308045)" userId="S::2308045@student.uwtsd.ac.uk::8002f757-52c0-457a-84f8-59292ca525cc" providerId="AD" clId="Web-{39CAA9E6-36DD-7278-EC70-3478227F8529}" dt="2026-02-14T10:57:25.495" v="3"/>
          <ac:spMkLst>
            <pc:docMk/>
            <pc:sldMk cId="764605052" sldId="261"/>
            <ac:spMk id="84" creationId="{A7457DD9-5A45-400A-AB4B-4B4EDECA25F1}"/>
          </ac:spMkLst>
        </pc:spChg>
        <pc:spChg chg="add del">
          <ac:chgData name="Alexandru Marchidan (2308045)" userId="S::2308045@student.uwtsd.ac.uk::8002f757-52c0-457a-84f8-59292ca525cc" providerId="AD" clId="Web-{39CAA9E6-36DD-7278-EC70-3478227F8529}" dt="2026-02-14T10:57:25.495" v="3"/>
          <ac:spMkLst>
            <pc:docMk/>
            <pc:sldMk cId="764605052" sldId="261"/>
            <ac:spMk id="85" creationId="{441CF7D6-A660-431A-B0BB-140A0D5556B6}"/>
          </ac:spMkLst>
        </pc:spChg>
        <pc:spChg chg="add del">
          <ac:chgData name="Alexandru Marchidan (2308045)" userId="S::2308045@student.uwtsd.ac.uk::8002f757-52c0-457a-84f8-59292ca525cc" providerId="AD" clId="Web-{39CAA9E6-36DD-7278-EC70-3478227F8529}" dt="2026-02-14T10:57:25.495" v="3"/>
          <ac:spMkLst>
            <pc:docMk/>
            <pc:sldMk cId="764605052" sldId="261"/>
            <ac:spMk id="86" creationId="{0570A85B-3810-4F95-97B0-CBF4CCDB381C}"/>
          </ac:spMkLst>
        </pc:spChg>
        <pc:grpChg chg="add del">
          <ac:chgData name="Alexandru Marchidan (2308045)" userId="S::2308045@student.uwtsd.ac.uk::8002f757-52c0-457a-84f8-59292ca525cc" providerId="AD" clId="Web-{39CAA9E6-36DD-7278-EC70-3478227F8529}" dt="2026-02-14T10:57:40.807" v="5"/>
          <ac:grpSpMkLst>
            <pc:docMk/>
            <pc:sldMk cId="764605052" sldId="261"/>
            <ac:grpSpMk id="88" creationId="{6258F736-B256-8039-9DC6-F4E49A5C5AD5}"/>
          </ac:grpSpMkLst>
        </pc:grpChg>
        <pc:grpChg chg="add del">
          <ac:chgData name="Alexandru Marchidan (2308045)" userId="S::2308045@student.uwtsd.ac.uk::8002f757-52c0-457a-84f8-59292ca525cc" providerId="AD" clId="Web-{39CAA9E6-36DD-7278-EC70-3478227F8529}" dt="2026-02-14T10:57:47.417" v="7"/>
          <ac:grpSpMkLst>
            <pc:docMk/>
            <pc:sldMk cId="764605052" sldId="261"/>
            <ac:grpSpMk id="91" creationId="{114ED94A-C85D-4CD3-4205-438D21CE6B38}"/>
          </ac:grpSpMkLst>
        </pc:grpChg>
        <pc:grpChg chg="add del">
          <ac:chgData name="Alexandru Marchidan (2308045)" userId="S::2308045@student.uwtsd.ac.uk::8002f757-52c0-457a-84f8-59292ca525cc" providerId="AD" clId="Web-{39CAA9E6-36DD-7278-EC70-3478227F8529}" dt="2026-02-14T10:57:54.120" v="9"/>
          <ac:grpSpMkLst>
            <pc:docMk/>
            <pc:sldMk cId="764605052" sldId="261"/>
            <ac:grpSpMk id="95" creationId="{16C73AF9-0D33-5C66-5D79-0D0129904B31}"/>
          </ac:grpSpMkLst>
        </pc:grpChg>
        <pc:grpChg chg="add">
          <ac:chgData name="Alexandru Marchidan (2308045)" userId="S::2308045@student.uwtsd.ac.uk::8002f757-52c0-457a-84f8-59292ca525cc" providerId="AD" clId="Web-{39CAA9E6-36DD-7278-EC70-3478227F8529}" dt="2026-02-14T10:57:54.167" v="10"/>
          <ac:grpSpMkLst>
            <pc:docMk/>
            <pc:sldMk cId="764605052" sldId="261"/>
            <ac:grpSpMk id="98" creationId="{6258F736-B256-8039-9DC6-F4E49A5C5AD5}"/>
          </ac:grpSpMkLst>
        </pc:grpChg>
        <pc:graphicFrameChg chg="mod modGraphic">
          <ac:chgData name="Alexandru Marchidan (2308045)" userId="S::2308045@student.uwtsd.ac.uk::8002f757-52c0-457a-84f8-59292ca525cc" providerId="AD" clId="Web-{39CAA9E6-36DD-7278-EC70-3478227F8529}" dt="2026-02-14T11:03:48.032" v="82" actId="1076"/>
          <ac:graphicFrameMkLst>
            <pc:docMk/>
            <pc:sldMk cId="764605052" sldId="261"/>
            <ac:graphicFrameMk id="7" creationId="{108D2D3F-BBD3-F859-AF29-5BEF174F1637}"/>
          </ac:graphicFrameMkLst>
        </pc:graphicFrameChg>
      </pc:sldChg>
    </pc:docChg>
  </pc:docChgLst>
  <pc:docChgLst>
    <pc:chgData name="Alexandru Marchidan (2308045)" userId="S::2308045@student.uwtsd.ac.uk::8002f757-52c0-457a-84f8-59292ca525cc" providerId="AD" clId="Web-{A975ACD5-02B6-1C43-5B44-7A708036809A}"/>
    <pc:docChg chg="addSld delSld modSld">
      <pc:chgData name="Alexandru Marchidan (2308045)" userId="S::2308045@student.uwtsd.ac.uk::8002f757-52c0-457a-84f8-59292ca525cc" providerId="AD" clId="Web-{A975ACD5-02B6-1C43-5B44-7A708036809A}" dt="2026-02-07T12:45:25.948" v="210" actId="20577"/>
      <pc:docMkLst>
        <pc:docMk/>
      </pc:docMkLst>
      <pc:sldChg chg="delSp modSp">
        <pc:chgData name="Alexandru Marchidan (2308045)" userId="S::2308045@student.uwtsd.ac.uk::8002f757-52c0-457a-84f8-59292ca525cc" providerId="AD" clId="Web-{A975ACD5-02B6-1C43-5B44-7A708036809A}" dt="2026-02-07T11:56:30.574" v="37"/>
        <pc:sldMkLst>
          <pc:docMk/>
          <pc:sldMk cId="764605052" sldId="261"/>
        </pc:sldMkLst>
        <pc:graphicFrameChg chg="mod modGraphic">
          <ac:chgData name="Alexandru Marchidan (2308045)" userId="S::2308045@student.uwtsd.ac.uk::8002f757-52c0-457a-84f8-59292ca525cc" providerId="AD" clId="Web-{A975ACD5-02B6-1C43-5B44-7A708036809A}" dt="2026-02-07T11:56:30.574" v="37"/>
          <ac:graphicFrameMkLst>
            <pc:docMk/>
            <pc:sldMk cId="764605052" sldId="261"/>
            <ac:graphicFrameMk id="7" creationId="{108D2D3F-BBD3-F859-AF29-5BEF174F1637}"/>
          </ac:graphicFrameMkLst>
        </pc:graphicFrameChg>
      </pc:sldChg>
      <pc:sldChg chg="modSp">
        <pc:chgData name="Alexandru Marchidan (2308045)" userId="S::2308045@student.uwtsd.ac.uk::8002f757-52c0-457a-84f8-59292ca525cc" providerId="AD" clId="Web-{A975ACD5-02B6-1C43-5B44-7A708036809A}" dt="2026-02-07T12:45:25.948" v="210" actId="20577"/>
        <pc:sldMkLst>
          <pc:docMk/>
          <pc:sldMk cId="2451324015" sldId="263"/>
        </pc:sldMkLst>
      </pc:sldChg>
      <pc:sldChg chg="modSp">
        <pc:chgData name="Alexandru Marchidan (2308045)" userId="S::2308045@student.uwtsd.ac.uk::8002f757-52c0-457a-84f8-59292ca525cc" providerId="AD" clId="Web-{A975ACD5-02B6-1C43-5B44-7A708036809A}" dt="2026-02-07T11:52:55.861" v="7" actId="20577"/>
        <pc:sldMkLst>
          <pc:docMk/>
          <pc:sldMk cId="3321023050" sldId="271"/>
        </pc:sldMkLst>
      </pc:sldChg>
      <pc:sldChg chg="modSp">
        <pc:chgData name="Alexandru Marchidan (2308045)" userId="S::2308045@student.uwtsd.ac.uk::8002f757-52c0-457a-84f8-59292ca525cc" providerId="AD" clId="Web-{A975ACD5-02B6-1C43-5B44-7A708036809A}" dt="2026-02-07T11:52:11.874" v="5" actId="20577"/>
        <pc:sldMkLst>
          <pc:docMk/>
          <pc:sldMk cId="860344735" sldId="274"/>
        </pc:sldMkLst>
      </pc:sldChg>
      <pc:sldChg chg="modSp">
        <pc:chgData name="Alexandru Marchidan (2308045)" userId="S::2308045@student.uwtsd.ac.uk::8002f757-52c0-457a-84f8-59292ca525cc" providerId="AD" clId="Web-{A975ACD5-02B6-1C43-5B44-7A708036809A}" dt="2026-02-07T11:54:01.427" v="11" actId="20577"/>
        <pc:sldMkLst>
          <pc:docMk/>
          <pc:sldMk cId="2496961718" sldId="336"/>
        </pc:sldMkLst>
        <pc:spChg chg="mod">
          <ac:chgData name="Alexandru Marchidan (2308045)" userId="S::2308045@student.uwtsd.ac.uk::8002f757-52c0-457a-84f8-59292ca525cc" providerId="AD" clId="Web-{A975ACD5-02B6-1C43-5B44-7A708036809A}" dt="2026-02-07T11:54:01.427" v="11" actId="20577"/>
          <ac:spMkLst>
            <pc:docMk/>
            <pc:sldMk cId="2496961718" sldId="336"/>
            <ac:spMk id="9" creationId="{46300059-05B0-B5DA-AE03-1B99C02ADB91}"/>
          </ac:spMkLst>
        </pc:spChg>
      </pc:sldChg>
      <pc:sldChg chg="modSp">
        <pc:chgData name="Alexandru Marchidan (2308045)" userId="S::2308045@student.uwtsd.ac.uk::8002f757-52c0-457a-84f8-59292ca525cc" providerId="AD" clId="Web-{A975ACD5-02B6-1C43-5B44-7A708036809A}" dt="2026-02-07T11:51:12.323" v="3" actId="20577"/>
        <pc:sldMkLst>
          <pc:docMk/>
          <pc:sldMk cId="642852813" sldId="363"/>
        </pc:sldMkLst>
        <pc:spChg chg="mod">
          <ac:chgData name="Alexandru Marchidan (2308045)" userId="S::2308045@student.uwtsd.ac.uk::8002f757-52c0-457a-84f8-59292ca525cc" providerId="AD" clId="Web-{A975ACD5-02B6-1C43-5B44-7A708036809A}" dt="2026-02-07T11:51:12.323" v="3" actId="20577"/>
          <ac:spMkLst>
            <pc:docMk/>
            <pc:sldMk cId="642852813" sldId="363"/>
            <ac:spMk id="38" creationId="{CE1BD776-63C4-D3EE-069C-C9BBE2DC4B45}"/>
          </ac:spMkLst>
        </pc:spChg>
      </pc:sldChg>
      <pc:sldChg chg="addSp modSp new">
        <pc:chgData name="Alexandru Marchidan (2308045)" userId="S::2308045@student.uwtsd.ac.uk::8002f757-52c0-457a-84f8-59292ca525cc" providerId="AD" clId="Web-{A975ACD5-02B6-1C43-5B44-7A708036809A}" dt="2026-02-07T12:23:28.159" v="173" actId="14100"/>
        <pc:sldMkLst>
          <pc:docMk/>
          <pc:sldMk cId="2239971240" sldId="364"/>
        </pc:sldMkLst>
        <pc:spChg chg="add mod">
          <ac:chgData name="Alexandru Marchidan (2308045)" userId="S::2308045@student.uwtsd.ac.uk::8002f757-52c0-457a-84f8-59292ca525cc" providerId="AD" clId="Web-{A975ACD5-02B6-1C43-5B44-7A708036809A}" dt="2026-02-07T12:23:21.112" v="172" actId="14100"/>
          <ac:spMkLst>
            <pc:docMk/>
            <pc:sldMk cId="2239971240" sldId="364"/>
            <ac:spMk id="3" creationId="{F729CACB-BE67-DAF8-604C-FA79D63219B7}"/>
          </ac:spMkLst>
        </pc:spChg>
      </pc:sldChg>
      <pc:sldChg chg="modSp new">
        <pc:chgData name="Alexandru Marchidan (2308045)" userId="S::2308045@student.uwtsd.ac.uk::8002f757-52c0-457a-84f8-59292ca525cc" providerId="AD" clId="Web-{A975ACD5-02B6-1C43-5B44-7A708036809A}" dt="2026-02-07T12:20:21.467" v="142" actId="20577"/>
        <pc:sldMkLst>
          <pc:docMk/>
          <pc:sldMk cId="255240493" sldId="365"/>
        </pc:sldMkLst>
        <pc:spChg chg="mod">
          <ac:chgData name="Alexandru Marchidan (2308045)" userId="S::2308045@student.uwtsd.ac.uk::8002f757-52c0-457a-84f8-59292ca525cc" providerId="AD" clId="Web-{A975ACD5-02B6-1C43-5B44-7A708036809A}" dt="2026-02-07T12:18:32.167" v="120" actId="14100"/>
          <ac:spMkLst>
            <pc:docMk/>
            <pc:sldMk cId="255240493" sldId="365"/>
            <ac:spMk id="2" creationId="{F76624A7-C40A-9F13-78BD-EFBCC62D5332}"/>
          </ac:spMkLst>
        </pc:spChg>
      </pc:sldChg>
    </pc:docChg>
  </pc:docChgLst>
  <pc:docChgLst>
    <pc:chgData name="Alexandru Marchidan (2308045)" userId="S::2308045@student.uwtsd.ac.uk::8002f757-52c0-457a-84f8-59292ca525cc" providerId="AD" clId="Web-{6F5000DF-892F-799F-D788-FFFCC3687BC6}"/>
    <pc:docChg chg="modSld">
      <pc:chgData name="Alexandru Marchidan (2308045)" userId="S::2308045@student.uwtsd.ac.uk::8002f757-52c0-457a-84f8-59292ca525cc" providerId="AD" clId="Web-{6F5000DF-892F-799F-D788-FFFCC3687BC6}" dt="2026-02-14T11:09:51.102" v="63" actId="20577"/>
      <pc:docMkLst>
        <pc:docMk/>
      </pc:docMkLst>
      <pc:sldChg chg="modSp">
        <pc:chgData name="Alexandru Marchidan (2308045)" userId="S::2308045@student.uwtsd.ac.uk::8002f757-52c0-457a-84f8-59292ca525cc" providerId="AD" clId="Web-{6F5000DF-892F-799F-D788-FFFCC3687BC6}" dt="2026-02-14T11:09:51.102" v="63" actId="20577"/>
        <pc:sldMkLst>
          <pc:docMk/>
          <pc:sldMk cId="3321023050" sldId="271"/>
        </pc:sldMkLst>
        <pc:spChg chg="mod">
          <ac:chgData name="Alexandru Marchidan (2308045)" userId="S::2308045@student.uwtsd.ac.uk::8002f757-52c0-457a-84f8-59292ca525cc" providerId="AD" clId="Web-{6F5000DF-892F-799F-D788-FFFCC3687BC6}" dt="2026-02-14T11:09:51.102" v="63" actId="20577"/>
          <ac:spMkLst>
            <pc:docMk/>
            <pc:sldMk cId="3321023050" sldId="271"/>
            <ac:spMk id="19" creationId="{04A3744F-9B08-5DB9-23DC-76B7A65F7E67}"/>
          </ac:spMkLst>
        </pc:spChg>
      </pc:sldChg>
    </pc:docChg>
  </pc:docChgLst>
  <pc:docChgLst>
    <pc:chgData name="Alexandru Marchidan (2308045)" userId="S::2308045@student.uwtsd.ac.uk::8002f757-52c0-457a-84f8-59292ca525cc" providerId="AD" clId="Web-{2F581D3D-A8A6-7AD1-BEE5-84DB3367E2BD}"/>
    <pc:docChg chg="modSld">
      <pc:chgData name="Alexandru Marchidan (2308045)" userId="S::2308045@student.uwtsd.ac.uk::8002f757-52c0-457a-84f8-59292ca525cc" providerId="AD" clId="Web-{2F581D3D-A8A6-7AD1-BEE5-84DB3367E2BD}" dt="2026-02-07T15:48:13.807" v="74" actId="20577"/>
      <pc:docMkLst>
        <pc:docMk/>
      </pc:docMkLst>
      <pc:sldChg chg="modSp">
        <pc:chgData name="Alexandru Marchidan (2308045)" userId="S::2308045@student.uwtsd.ac.uk::8002f757-52c0-457a-84f8-59292ca525cc" providerId="AD" clId="Web-{2F581D3D-A8A6-7AD1-BEE5-84DB3367E2BD}" dt="2026-02-07T15:48:13.807" v="74" actId="20577"/>
        <pc:sldMkLst>
          <pc:docMk/>
          <pc:sldMk cId="2451324015" sldId="263"/>
        </pc:sldMkLst>
      </pc:sldChg>
    </pc:docChg>
  </pc:docChgLst>
  <pc:docChgLst>
    <pc:chgData name="Alexandru Marchidan (2308045)" userId="S::2308045@student.uwtsd.ac.uk::8002f757-52c0-457a-84f8-59292ca525cc" providerId="AD" clId="Web-{A63999AA-718E-8637-7D5C-A8085D8D9A23}"/>
    <pc:docChg chg="delSld modSld sldOrd">
      <pc:chgData name="Alexandru Marchidan (2308045)" userId="S::2308045@student.uwtsd.ac.uk::8002f757-52c0-457a-84f8-59292ca525cc" providerId="AD" clId="Web-{A63999AA-718E-8637-7D5C-A8085D8D9A23}" dt="2026-02-14T10:32:37.913" v="309" actId="20577"/>
      <pc:docMkLst>
        <pc:docMk/>
      </pc:docMkLst>
      <pc:sldChg chg="addSp delSp modSp mod setBg">
        <pc:chgData name="Alexandru Marchidan (2308045)" userId="S::2308045@student.uwtsd.ac.uk::8002f757-52c0-457a-84f8-59292ca525cc" providerId="AD" clId="Web-{A63999AA-718E-8637-7D5C-A8085D8D9A23}" dt="2026-02-14T10:14:39.968" v="186"/>
        <pc:sldMkLst>
          <pc:docMk/>
          <pc:sldMk cId="764605052" sldId="261"/>
        </pc:sldMkLst>
        <pc:spChg chg="mod">
          <ac:chgData name="Alexandru Marchidan (2308045)" userId="S::2308045@student.uwtsd.ac.uk::8002f757-52c0-457a-84f8-59292ca525cc" providerId="AD" clId="Web-{A63999AA-718E-8637-7D5C-A8085D8D9A23}" dt="2026-02-14T09:33:04.364" v="95"/>
          <ac:spMkLst>
            <pc:docMk/>
            <pc:sldMk cId="764605052" sldId="261"/>
            <ac:spMk id="2" creationId="{68A8AF1C-86E0-7043-44A2-DA950ED42D52}"/>
          </ac:spMkLst>
        </pc:spChg>
        <pc:spChg chg="mod">
          <ac:chgData name="Alexandru Marchidan (2308045)" userId="S::2308045@student.uwtsd.ac.uk::8002f757-52c0-457a-84f8-59292ca525cc" providerId="AD" clId="Web-{A63999AA-718E-8637-7D5C-A8085D8D9A23}" dt="2026-02-14T09:33:04.364" v="95"/>
          <ac:spMkLst>
            <pc:docMk/>
            <pc:sldMk cId="764605052" sldId="261"/>
            <ac:spMk id="3" creationId="{E04C29E1-0FF6-7114-4118-5B68E71110F6}"/>
          </ac:spMkLst>
        </pc:spChg>
        <pc:spChg chg="add del">
          <ac:chgData name="Alexandru Marchidan (2308045)" userId="S::2308045@student.uwtsd.ac.uk::8002f757-52c0-457a-84f8-59292ca525cc" providerId="AD" clId="Web-{A63999AA-718E-8637-7D5C-A8085D8D9A23}" dt="2026-02-14T09:08:44.642" v="19"/>
          <ac:spMkLst>
            <pc:docMk/>
            <pc:sldMk cId="764605052" sldId="261"/>
            <ac:spMk id="12" creationId="{32AEEBC8-9D30-42EF-95F2-386C2653FBF0}"/>
          </ac:spMkLst>
        </pc:spChg>
        <pc:spChg chg="add del">
          <ac:chgData name="Alexandru Marchidan (2308045)" userId="S::2308045@student.uwtsd.ac.uk::8002f757-52c0-457a-84f8-59292ca525cc" providerId="AD" clId="Web-{A63999AA-718E-8637-7D5C-A8085D8D9A23}" dt="2026-02-14T09:08:44.642" v="19"/>
          <ac:spMkLst>
            <pc:docMk/>
            <pc:sldMk cId="764605052" sldId="261"/>
            <ac:spMk id="14" creationId="{2E92FA66-67D7-4CB4-94D3-E643A9AD4757}"/>
          </ac:spMkLst>
        </pc:spChg>
        <pc:spChg chg="add del">
          <ac:chgData name="Alexandru Marchidan (2308045)" userId="S::2308045@student.uwtsd.ac.uk::8002f757-52c0-457a-84f8-59292ca525cc" providerId="AD" clId="Web-{A63999AA-718E-8637-7D5C-A8085D8D9A23}" dt="2026-02-14T09:08:47.876" v="21"/>
          <ac:spMkLst>
            <pc:docMk/>
            <pc:sldMk cId="764605052" sldId="261"/>
            <ac:spMk id="16" creationId="{1A95671B-3CC6-4792-9114-B74FAEA224E6}"/>
          </ac:spMkLst>
        </pc:spChg>
        <pc:spChg chg="add del">
          <ac:chgData name="Alexandru Marchidan (2308045)" userId="S::2308045@student.uwtsd.ac.uk::8002f757-52c0-457a-84f8-59292ca525cc" providerId="AD" clId="Web-{A63999AA-718E-8637-7D5C-A8085D8D9A23}" dt="2026-02-14T09:08:52.720" v="23"/>
          <ac:spMkLst>
            <pc:docMk/>
            <pc:sldMk cId="764605052" sldId="261"/>
            <ac:spMk id="18" creationId="{A8908DB7-C3A6-4FCB-9820-CEE02B398C4A}"/>
          </ac:spMkLst>
        </pc:spChg>
        <pc:spChg chg="add del">
          <ac:chgData name="Alexandru Marchidan (2308045)" userId="S::2308045@student.uwtsd.ac.uk::8002f757-52c0-457a-84f8-59292ca525cc" providerId="AD" clId="Web-{A63999AA-718E-8637-7D5C-A8085D8D9A23}" dt="2026-02-14T09:08:52.720" v="23"/>
          <ac:spMkLst>
            <pc:docMk/>
            <pc:sldMk cId="764605052" sldId="261"/>
            <ac:spMk id="19" creationId="{535742DD-1B16-4E9D-B715-0D74B4574A68}"/>
          </ac:spMkLst>
        </pc:spChg>
        <pc:spChg chg="add del">
          <ac:chgData name="Alexandru Marchidan (2308045)" userId="S::2308045@student.uwtsd.ac.uk::8002f757-52c0-457a-84f8-59292ca525cc" providerId="AD" clId="Web-{A63999AA-718E-8637-7D5C-A8085D8D9A23}" dt="2026-02-14T09:08:56.267" v="25"/>
          <ac:spMkLst>
            <pc:docMk/>
            <pc:sldMk cId="764605052" sldId="261"/>
            <ac:spMk id="21" creationId="{2550BE34-C2B8-49B8-8519-67A8CAD51AE9}"/>
          </ac:spMkLst>
        </pc:spChg>
        <pc:spChg chg="add del">
          <ac:chgData name="Alexandru Marchidan (2308045)" userId="S::2308045@student.uwtsd.ac.uk::8002f757-52c0-457a-84f8-59292ca525cc" providerId="AD" clId="Web-{A63999AA-718E-8637-7D5C-A8085D8D9A23}" dt="2026-02-14T09:08:56.267" v="25"/>
          <ac:spMkLst>
            <pc:docMk/>
            <pc:sldMk cId="764605052" sldId="261"/>
            <ac:spMk id="22" creationId="{A7457DD9-5A45-400A-AB4B-4B4EDECA25F1}"/>
          </ac:spMkLst>
        </pc:spChg>
        <pc:spChg chg="add del">
          <ac:chgData name="Alexandru Marchidan (2308045)" userId="S::2308045@student.uwtsd.ac.uk::8002f757-52c0-457a-84f8-59292ca525cc" providerId="AD" clId="Web-{A63999AA-718E-8637-7D5C-A8085D8D9A23}" dt="2026-02-14T09:08:56.267" v="25"/>
          <ac:spMkLst>
            <pc:docMk/>
            <pc:sldMk cId="764605052" sldId="261"/>
            <ac:spMk id="23" creationId="{441CF7D6-A660-431A-B0BB-140A0D5556B6}"/>
          </ac:spMkLst>
        </pc:spChg>
        <pc:spChg chg="add del">
          <ac:chgData name="Alexandru Marchidan (2308045)" userId="S::2308045@student.uwtsd.ac.uk::8002f757-52c0-457a-84f8-59292ca525cc" providerId="AD" clId="Web-{A63999AA-718E-8637-7D5C-A8085D8D9A23}" dt="2026-02-14T09:08:56.267" v="25"/>
          <ac:spMkLst>
            <pc:docMk/>
            <pc:sldMk cId="764605052" sldId="261"/>
            <ac:spMk id="24" creationId="{0570A85B-3810-4F95-97B0-CBF4CCDB381C}"/>
          </ac:spMkLst>
        </pc:spChg>
        <pc:spChg chg="add del">
          <ac:chgData name="Alexandru Marchidan (2308045)" userId="S::2308045@student.uwtsd.ac.uk::8002f757-52c0-457a-84f8-59292ca525cc" providerId="AD" clId="Web-{A63999AA-718E-8637-7D5C-A8085D8D9A23}" dt="2026-02-14T09:33:04.364" v="95"/>
          <ac:spMkLst>
            <pc:docMk/>
            <pc:sldMk cId="764605052" sldId="261"/>
            <ac:spMk id="29" creationId="{2550BE34-C2B8-49B8-8519-67A8CAD51AE9}"/>
          </ac:spMkLst>
        </pc:spChg>
        <pc:spChg chg="add del">
          <ac:chgData name="Alexandru Marchidan (2308045)" userId="S::2308045@student.uwtsd.ac.uk::8002f757-52c0-457a-84f8-59292ca525cc" providerId="AD" clId="Web-{A63999AA-718E-8637-7D5C-A8085D8D9A23}" dt="2026-02-14T09:33:04.364" v="95"/>
          <ac:spMkLst>
            <pc:docMk/>
            <pc:sldMk cId="764605052" sldId="261"/>
            <ac:spMk id="30" creationId="{A7457DD9-5A45-400A-AB4B-4B4EDECA25F1}"/>
          </ac:spMkLst>
        </pc:spChg>
        <pc:spChg chg="add del">
          <ac:chgData name="Alexandru Marchidan (2308045)" userId="S::2308045@student.uwtsd.ac.uk::8002f757-52c0-457a-84f8-59292ca525cc" providerId="AD" clId="Web-{A63999AA-718E-8637-7D5C-A8085D8D9A23}" dt="2026-02-14T09:33:04.364" v="95"/>
          <ac:spMkLst>
            <pc:docMk/>
            <pc:sldMk cId="764605052" sldId="261"/>
            <ac:spMk id="31" creationId="{441CF7D6-A660-431A-B0BB-140A0D5556B6}"/>
          </ac:spMkLst>
        </pc:spChg>
        <pc:spChg chg="add del">
          <ac:chgData name="Alexandru Marchidan (2308045)" userId="S::2308045@student.uwtsd.ac.uk::8002f757-52c0-457a-84f8-59292ca525cc" providerId="AD" clId="Web-{A63999AA-718E-8637-7D5C-A8085D8D9A23}" dt="2026-02-14T09:33:04.364" v="95"/>
          <ac:spMkLst>
            <pc:docMk/>
            <pc:sldMk cId="764605052" sldId="261"/>
            <ac:spMk id="32" creationId="{0570A85B-3810-4F95-97B0-CBF4CCDB381C}"/>
          </ac:spMkLst>
        </pc:spChg>
        <pc:spChg chg="add del">
          <ac:chgData name="Alexandru Marchidan (2308045)" userId="S::2308045@student.uwtsd.ac.uk::8002f757-52c0-457a-84f8-59292ca525cc" providerId="AD" clId="Web-{A63999AA-718E-8637-7D5C-A8085D8D9A23}" dt="2026-02-14T09:32:38.159" v="84"/>
          <ac:spMkLst>
            <pc:docMk/>
            <pc:sldMk cId="764605052" sldId="261"/>
            <ac:spMk id="37" creationId="{2550BE34-C2B8-49B8-8519-67A8CAD51AE9}"/>
          </ac:spMkLst>
        </pc:spChg>
        <pc:spChg chg="add del">
          <ac:chgData name="Alexandru Marchidan (2308045)" userId="S::2308045@student.uwtsd.ac.uk::8002f757-52c0-457a-84f8-59292ca525cc" providerId="AD" clId="Web-{A63999AA-718E-8637-7D5C-A8085D8D9A23}" dt="2026-02-14T09:32:38.159" v="84"/>
          <ac:spMkLst>
            <pc:docMk/>
            <pc:sldMk cId="764605052" sldId="261"/>
            <ac:spMk id="39" creationId="{A7457DD9-5A45-400A-AB4B-4B4EDECA25F1}"/>
          </ac:spMkLst>
        </pc:spChg>
        <pc:spChg chg="add del">
          <ac:chgData name="Alexandru Marchidan (2308045)" userId="S::2308045@student.uwtsd.ac.uk::8002f757-52c0-457a-84f8-59292ca525cc" providerId="AD" clId="Web-{A63999AA-718E-8637-7D5C-A8085D8D9A23}" dt="2026-02-14T09:32:38.159" v="84"/>
          <ac:spMkLst>
            <pc:docMk/>
            <pc:sldMk cId="764605052" sldId="261"/>
            <ac:spMk id="41" creationId="{441CF7D6-A660-431A-B0BB-140A0D5556B6}"/>
          </ac:spMkLst>
        </pc:spChg>
        <pc:spChg chg="add del">
          <ac:chgData name="Alexandru Marchidan (2308045)" userId="S::2308045@student.uwtsd.ac.uk::8002f757-52c0-457a-84f8-59292ca525cc" providerId="AD" clId="Web-{A63999AA-718E-8637-7D5C-A8085D8D9A23}" dt="2026-02-14T09:32:38.159" v="84"/>
          <ac:spMkLst>
            <pc:docMk/>
            <pc:sldMk cId="764605052" sldId="261"/>
            <ac:spMk id="43" creationId="{0570A85B-3810-4F95-97B0-CBF4CCDB381C}"/>
          </ac:spMkLst>
        </pc:spChg>
        <pc:spChg chg="add del">
          <ac:chgData name="Alexandru Marchidan (2308045)" userId="S::2308045@student.uwtsd.ac.uk::8002f757-52c0-457a-84f8-59292ca525cc" providerId="AD" clId="Web-{A63999AA-718E-8637-7D5C-A8085D8D9A23}" dt="2026-02-14T09:32:40.691" v="86"/>
          <ac:spMkLst>
            <pc:docMk/>
            <pc:sldMk cId="764605052" sldId="261"/>
            <ac:spMk id="45" creationId="{A8908DB7-C3A6-4FCB-9820-CEE02B398C4A}"/>
          </ac:spMkLst>
        </pc:spChg>
        <pc:spChg chg="add del">
          <ac:chgData name="Alexandru Marchidan (2308045)" userId="S::2308045@student.uwtsd.ac.uk::8002f757-52c0-457a-84f8-59292ca525cc" providerId="AD" clId="Web-{A63999AA-718E-8637-7D5C-A8085D8D9A23}" dt="2026-02-14T09:32:40.691" v="86"/>
          <ac:spMkLst>
            <pc:docMk/>
            <pc:sldMk cId="764605052" sldId="261"/>
            <ac:spMk id="46" creationId="{535742DD-1B16-4E9D-B715-0D74B4574A68}"/>
          </ac:spMkLst>
        </pc:spChg>
        <pc:spChg chg="add del">
          <ac:chgData name="Alexandru Marchidan (2308045)" userId="S::2308045@student.uwtsd.ac.uk::8002f757-52c0-457a-84f8-59292ca525cc" providerId="AD" clId="Web-{A63999AA-718E-8637-7D5C-A8085D8D9A23}" dt="2026-02-14T09:32:43.363" v="88"/>
          <ac:spMkLst>
            <pc:docMk/>
            <pc:sldMk cId="764605052" sldId="261"/>
            <ac:spMk id="48" creationId="{B6FACB3C-9069-4791-BC5C-0DB7CD19B853}"/>
          </ac:spMkLst>
        </pc:spChg>
        <pc:spChg chg="add del">
          <ac:chgData name="Alexandru Marchidan (2308045)" userId="S::2308045@student.uwtsd.ac.uk::8002f757-52c0-457a-84f8-59292ca525cc" providerId="AD" clId="Web-{A63999AA-718E-8637-7D5C-A8085D8D9A23}" dt="2026-02-14T09:32:43.363" v="88"/>
          <ac:spMkLst>
            <pc:docMk/>
            <pc:sldMk cId="764605052" sldId="261"/>
            <ac:spMk id="49" creationId="{71F2038E-D777-4B76-81DD-DD13EE91B9DD}"/>
          </ac:spMkLst>
        </pc:spChg>
        <pc:spChg chg="add del">
          <ac:chgData name="Alexandru Marchidan (2308045)" userId="S::2308045@student.uwtsd.ac.uk::8002f757-52c0-457a-84f8-59292ca525cc" providerId="AD" clId="Web-{A63999AA-718E-8637-7D5C-A8085D8D9A23}" dt="2026-02-14T09:32:45.910" v="90"/>
          <ac:spMkLst>
            <pc:docMk/>
            <pc:sldMk cId="764605052" sldId="261"/>
            <ac:spMk id="54" creationId="{A8908DB7-C3A6-4FCB-9820-CEE02B398C4A}"/>
          </ac:spMkLst>
        </pc:spChg>
        <pc:spChg chg="add del">
          <ac:chgData name="Alexandru Marchidan (2308045)" userId="S::2308045@student.uwtsd.ac.uk::8002f757-52c0-457a-84f8-59292ca525cc" providerId="AD" clId="Web-{A63999AA-718E-8637-7D5C-A8085D8D9A23}" dt="2026-02-14T09:32:45.910" v="90"/>
          <ac:spMkLst>
            <pc:docMk/>
            <pc:sldMk cId="764605052" sldId="261"/>
            <ac:spMk id="55" creationId="{535742DD-1B16-4E9D-B715-0D74B4574A68}"/>
          </ac:spMkLst>
        </pc:spChg>
        <pc:spChg chg="add del">
          <ac:chgData name="Alexandru Marchidan (2308045)" userId="S::2308045@student.uwtsd.ac.uk::8002f757-52c0-457a-84f8-59292ca525cc" providerId="AD" clId="Web-{A63999AA-718E-8637-7D5C-A8085D8D9A23}" dt="2026-02-14T09:32:51.879" v="92"/>
          <ac:spMkLst>
            <pc:docMk/>
            <pc:sldMk cId="764605052" sldId="261"/>
            <ac:spMk id="58" creationId="{169CC832-2974-4E8D-90ED-3E2941BA7336}"/>
          </ac:spMkLst>
        </pc:spChg>
        <pc:spChg chg="add del">
          <ac:chgData name="Alexandru Marchidan (2308045)" userId="S::2308045@student.uwtsd.ac.uk::8002f757-52c0-457a-84f8-59292ca525cc" providerId="AD" clId="Web-{A63999AA-718E-8637-7D5C-A8085D8D9A23}" dt="2026-02-14T09:32:51.879" v="92"/>
          <ac:spMkLst>
            <pc:docMk/>
            <pc:sldMk cId="764605052" sldId="261"/>
            <ac:spMk id="59" creationId="{55222F96-971A-4F90-B841-6BAB416C7AC1}"/>
          </ac:spMkLst>
        </pc:spChg>
        <pc:spChg chg="add del">
          <ac:chgData name="Alexandru Marchidan (2308045)" userId="S::2308045@student.uwtsd.ac.uk::8002f757-52c0-457a-84f8-59292ca525cc" providerId="AD" clId="Web-{A63999AA-718E-8637-7D5C-A8085D8D9A23}" dt="2026-02-14T09:32:51.879" v="92"/>
          <ac:spMkLst>
            <pc:docMk/>
            <pc:sldMk cId="764605052" sldId="261"/>
            <ac:spMk id="60" creationId="{08980754-6F4B-43C9-B9BE-127B6BED6586}"/>
          </ac:spMkLst>
        </pc:spChg>
        <pc:spChg chg="add del">
          <ac:chgData name="Alexandru Marchidan (2308045)" userId="S::2308045@student.uwtsd.ac.uk::8002f757-52c0-457a-84f8-59292ca525cc" providerId="AD" clId="Web-{A63999AA-718E-8637-7D5C-A8085D8D9A23}" dt="2026-02-14T09:32:51.879" v="92"/>
          <ac:spMkLst>
            <pc:docMk/>
            <pc:sldMk cId="764605052" sldId="261"/>
            <ac:spMk id="61" creationId="{2C1BBA94-3F40-40AA-8BB9-E69E25E537C1}"/>
          </ac:spMkLst>
        </pc:spChg>
        <pc:spChg chg="add del">
          <ac:chgData name="Alexandru Marchidan (2308045)" userId="S::2308045@student.uwtsd.ac.uk::8002f757-52c0-457a-84f8-59292ca525cc" providerId="AD" clId="Web-{A63999AA-718E-8637-7D5C-A8085D8D9A23}" dt="2026-02-14T09:33:04.333" v="94"/>
          <ac:spMkLst>
            <pc:docMk/>
            <pc:sldMk cId="764605052" sldId="261"/>
            <ac:spMk id="63" creationId="{2550BE34-C2B8-49B8-8519-67A8CAD51AE9}"/>
          </ac:spMkLst>
        </pc:spChg>
        <pc:spChg chg="add del">
          <ac:chgData name="Alexandru Marchidan (2308045)" userId="S::2308045@student.uwtsd.ac.uk::8002f757-52c0-457a-84f8-59292ca525cc" providerId="AD" clId="Web-{A63999AA-718E-8637-7D5C-A8085D8D9A23}" dt="2026-02-14T09:33:04.333" v="94"/>
          <ac:spMkLst>
            <pc:docMk/>
            <pc:sldMk cId="764605052" sldId="261"/>
            <ac:spMk id="64" creationId="{A7457DD9-5A45-400A-AB4B-4B4EDECA25F1}"/>
          </ac:spMkLst>
        </pc:spChg>
        <pc:spChg chg="add del">
          <ac:chgData name="Alexandru Marchidan (2308045)" userId="S::2308045@student.uwtsd.ac.uk::8002f757-52c0-457a-84f8-59292ca525cc" providerId="AD" clId="Web-{A63999AA-718E-8637-7D5C-A8085D8D9A23}" dt="2026-02-14T09:33:04.333" v="94"/>
          <ac:spMkLst>
            <pc:docMk/>
            <pc:sldMk cId="764605052" sldId="261"/>
            <ac:spMk id="65" creationId="{441CF7D6-A660-431A-B0BB-140A0D5556B6}"/>
          </ac:spMkLst>
        </pc:spChg>
        <pc:spChg chg="add del">
          <ac:chgData name="Alexandru Marchidan (2308045)" userId="S::2308045@student.uwtsd.ac.uk::8002f757-52c0-457a-84f8-59292ca525cc" providerId="AD" clId="Web-{A63999AA-718E-8637-7D5C-A8085D8D9A23}" dt="2026-02-14T09:33:04.333" v="94"/>
          <ac:spMkLst>
            <pc:docMk/>
            <pc:sldMk cId="764605052" sldId="261"/>
            <ac:spMk id="66" creationId="{0570A85B-3810-4F95-97B0-CBF4CCDB381C}"/>
          </ac:spMkLst>
        </pc:spChg>
        <pc:spChg chg="add">
          <ac:chgData name="Alexandru Marchidan (2308045)" userId="S::2308045@student.uwtsd.ac.uk::8002f757-52c0-457a-84f8-59292ca525cc" providerId="AD" clId="Web-{A63999AA-718E-8637-7D5C-A8085D8D9A23}" dt="2026-02-14T09:33:04.364" v="95"/>
          <ac:spMkLst>
            <pc:docMk/>
            <pc:sldMk cId="764605052" sldId="261"/>
            <ac:spMk id="68" creationId="{32AEEBC8-9D30-42EF-95F2-386C2653FBF0}"/>
          </ac:spMkLst>
        </pc:spChg>
        <pc:spChg chg="add">
          <ac:chgData name="Alexandru Marchidan (2308045)" userId="S::2308045@student.uwtsd.ac.uk::8002f757-52c0-457a-84f8-59292ca525cc" providerId="AD" clId="Web-{A63999AA-718E-8637-7D5C-A8085D8D9A23}" dt="2026-02-14T09:33:04.364" v="95"/>
          <ac:spMkLst>
            <pc:docMk/>
            <pc:sldMk cId="764605052" sldId="261"/>
            <ac:spMk id="69" creationId="{3529E97A-97C3-40EA-8A04-5C02398D568F}"/>
          </ac:spMkLst>
        </pc:spChg>
        <pc:spChg chg="add">
          <ac:chgData name="Alexandru Marchidan (2308045)" userId="S::2308045@student.uwtsd.ac.uk::8002f757-52c0-457a-84f8-59292ca525cc" providerId="AD" clId="Web-{A63999AA-718E-8637-7D5C-A8085D8D9A23}" dt="2026-02-14T09:33:04.364" v="95"/>
          <ac:spMkLst>
            <pc:docMk/>
            <pc:sldMk cId="764605052" sldId="261"/>
            <ac:spMk id="70" creationId="{59FA8C2E-A5A7-4490-927A-7CD58343EDBB}"/>
          </ac:spMkLst>
        </pc:spChg>
        <pc:grpChg chg="add del">
          <ac:chgData name="Alexandru Marchidan (2308045)" userId="S::2308045@student.uwtsd.ac.uk::8002f757-52c0-457a-84f8-59292ca525cc" providerId="AD" clId="Web-{A63999AA-718E-8637-7D5C-A8085D8D9A23}" dt="2026-02-14T09:09:02.314" v="27"/>
          <ac:grpSpMkLst>
            <pc:docMk/>
            <pc:sldMk cId="764605052" sldId="261"/>
            <ac:grpSpMk id="26" creationId="{6258F736-B256-8039-9DC6-F4E49A5C5AD5}"/>
          </ac:grpSpMkLst>
        </pc:grpChg>
        <pc:grpChg chg="add del">
          <ac:chgData name="Alexandru Marchidan (2308045)" userId="S::2308045@student.uwtsd.ac.uk::8002f757-52c0-457a-84f8-59292ca525cc" providerId="AD" clId="Web-{A63999AA-718E-8637-7D5C-A8085D8D9A23}" dt="2026-02-14T09:32:43.363" v="88"/>
          <ac:grpSpMkLst>
            <pc:docMk/>
            <pc:sldMk cId="764605052" sldId="261"/>
            <ac:grpSpMk id="50" creationId="{DD354807-230F-4402-B1B9-F733A8F1F190}"/>
          </ac:grpSpMkLst>
        </pc:grpChg>
        <pc:graphicFrameChg chg="mod modGraphic">
          <ac:chgData name="Alexandru Marchidan (2308045)" userId="S::2308045@student.uwtsd.ac.uk::8002f757-52c0-457a-84f8-59292ca525cc" providerId="AD" clId="Web-{A63999AA-718E-8637-7D5C-A8085D8D9A23}" dt="2026-02-14T10:14:39.968" v="186"/>
          <ac:graphicFrameMkLst>
            <pc:docMk/>
            <pc:sldMk cId="764605052" sldId="261"/>
            <ac:graphicFrameMk id="7" creationId="{108D2D3F-BBD3-F859-AF29-5BEF174F1637}"/>
          </ac:graphicFrameMkLst>
        </pc:graphicFrameChg>
      </pc:sldChg>
      <pc:sldChg chg="addSp delSp modSp mod setBg">
        <pc:chgData name="Alexandru Marchidan (2308045)" userId="S::2308045@student.uwtsd.ac.uk::8002f757-52c0-457a-84f8-59292ca525cc" providerId="AD" clId="Web-{A63999AA-718E-8637-7D5C-A8085D8D9A23}" dt="2026-02-14T10:32:37.913" v="309" actId="20577"/>
        <pc:sldMkLst>
          <pc:docMk/>
          <pc:sldMk cId="2451324015" sldId="263"/>
        </pc:sldMkLst>
        <pc:spChg chg="mod">
          <ac:chgData name="Alexandru Marchidan (2308045)" userId="S::2308045@student.uwtsd.ac.uk::8002f757-52c0-457a-84f8-59292ca525cc" providerId="AD" clId="Web-{A63999AA-718E-8637-7D5C-A8085D8D9A23}" dt="2026-02-14T09:11:09.549" v="46"/>
          <ac:spMkLst>
            <pc:docMk/>
            <pc:sldMk cId="2451324015" sldId="263"/>
            <ac:spMk id="2" creationId="{68A8AF1C-86E0-7043-44A2-DA950ED42D52}"/>
          </ac:spMkLst>
        </pc:spChg>
        <pc:spChg chg="del mod">
          <ac:chgData name="Alexandru Marchidan (2308045)" userId="S::2308045@student.uwtsd.ac.uk::8002f757-52c0-457a-84f8-59292ca525cc" providerId="AD" clId="Web-{A63999AA-718E-8637-7D5C-A8085D8D9A23}" dt="2026-02-14T10:25:43.622" v="203"/>
          <ac:spMkLst>
            <pc:docMk/>
            <pc:sldMk cId="2451324015" sldId="263"/>
            <ac:spMk id="3" creationId="{E04C29E1-0FF6-7114-4118-5B68E71110F6}"/>
          </ac:spMkLst>
        </pc:spChg>
        <pc:spChg chg="add del">
          <ac:chgData name="Alexandru Marchidan (2308045)" userId="S::2308045@student.uwtsd.ac.uk::8002f757-52c0-457a-84f8-59292ca525cc" providerId="AD" clId="Web-{A63999AA-718E-8637-7D5C-A8085D8D9A23}" dt="2026-02-14T09:11:09.534" v="45"/>
          <ac:spMkLst>
            <pc:docMk/>
            <pc:sldMk cId="2451324015" sldId="263"/>
            <ac:spMk id="8" creationId="{327D73B4-9F5C-4A64-A179-51B9500CB8B5}"/>
          </ac:spMkLst>
        </pc:spChg>
        <pc:spChg chg="add del">
          <ac:chgData name="Alexandru Marchidan (2308045)" userId="S::2308045@student.uwtsd.ac.uk::8002f757-52c0-457a-84f8-59292ca525cc" providerId="AD" clId="Web-{A63999AA-718E-8637-7D5C-A8085D8D9A23}" dt="2026-02-14T09:11:09.534" v="45"/>
          <ac:spMkLst>
            <pc:docMk/>
            <pc:sldMk cId="2451324015" sldId="263"/>
            <ac:spMk id="10" creationId="{C1F06963-6374-4B48-844F-071A9BAAAE02}"/>
          </ac:spMkLst>
        </pc:spChg>
        <pc:spChg chg="add del">
          <ac:chgData name="Alexandru Marchidan (2308045)" userId="S::2308045@student.uwtsd.ac.uk::8002f757-52c0-457a-84f8-59292ca525cc" providerId="AD" clId="Web-{A63999AA-718E-8637-7D5C-A8085D8D9A23}" dt="2026-02-14T09:11:09.534" v="45"/>
          <ac:spMkLst>
            <pc:docMk/>
            <pc:sldMk cId="2451324015" sldId="263"/>
            <ac:spMk id="12" creationId="{6CB927A4-E432-4310-9CD5-E89FF5063179}"/>
          </ac:spMkLst>
        </pc:spChg>
        <pc:spChg chg="add del">
          <ac:chgData name="Alexandru Marchidan (2308045)" userId="S::2308045@student.uwtsd.ac.uk::8002f757-52c0-457a-84f8-59292ca525cc" providerId="AD" clId="Web-{A63999AA-718E-8637-7D5C-A8085D8D9A23}" dt="2026-02-14T09:11:09.534" v="45"/>
          <ac:spMkLst>
            <pc:docMk/>
            <pc:sldMk cId="2451324015" sldId="263"/>
            <ac:spMk id="14" creationId="{1453BF6C-B012-48B7-B4E8-6D7AC7C27D02}"/>
          </ac:spMkLst>
        </pc:spChg>
        <pc:spChg chg="add del">
          <ac:chgData name="Alexandru Marchidan (2308045)" userId="S::2308045@student.uwtsd.ac.uk::8002f757-52c0-457a-84f8-59292ca525cc" providerId="AD" clId="Web-{A63999AA-718E-8637-7D5C-A8085D8D9A23}" dt="2026-02-14T09:11:09.534" v="45"/>
          <ac:spMkLst>
            <pc:docMk/>
            <pc:sldMk cId="2451324015" sldId="263"/>
            <ac:spMk id="16" creationId="{E3020543-B24B-4EC4-8FFC-8DD88EEA91A8}"/>
          </ac:spMkLst>
        </pc:spChg>
        <pc:spChg chg="add">
          <ac:chgData name="Alexandru Marchidan (2308045)" userId="S::2308045@student.uwtsd.ac.uk::8002f757-52c0-457a-84f8-59292ca525cc" providerId="AD" clId="Web-{A63999AA-718E-8637-7D5C-A8085D8D9A23}" dt="2026-02-14T09:11:09.549" v="46"/>
          <ac:spMkLst>
            <pc:docMk/>
            <pc:sldMk cId="2451324015" sldId="263"/>
            <ac:spMk id="20" creationId="{8D71EDA1-87BF-4D5D-AB79-F346FD19278A}"/>
          </ac:spMkLst>
        </pc:spChg>
        <pc:spChg chg="add">
          <ac:chgData name="Alexandru Marchidan (2308045)" userId="S::2308045@student.uwtsd.ac.uk::8002f757-52c0-457a-84f8-59292ca525cc" providerId="AD" clId="Web-{A63999AA-718E-8637-7D5C-A8085D8D9A23}" dt="2026-02-14T09:11:09.549" v="46"/>
          <ac:spMkLst>
            <pc:docMk/>
            <pc:sldMk cId="2451324015" sldId="263"/>
            <ac:spMk id="21" creationId="{09588DA8-065E-4F6F-8EFD-43104AB2E0CF}"/>
          </ac:spMkLst>
        </pc:spChg>
        <pc:spChg chg="add">
          <ac:chgData name="Alexandru Marchidan (2308045)" userId="S::2308045@student.uwtsd.ac.uk::8002f757-52c0-457a-84f8-59292ca525cc" providerId="AD" clId="Web-{A63999AA-718E-8637-7D5C-A8085D8D9A23}" dt="2026-02-14T09:11:09.549" v="46"/>
          <ac:spMkLst>
            <pc:docMk/>
            <pc:sldMk cId="2451324015" sldId="263"/>
            <ac:spMk id="22" creationId="{C4285719-470E-454C-AF62-8323075F1F5B}"/>
          </ac:spMkLst>
        </pc:spChg>
        <pc:spChg chg="add">
          <ac:chgData name="Alexandru Marchidan (2308045)" userId="S::2308045@student.uwtsd.ac.uk::8002f757-52c0-457a-84f8-59292ca525cc" providerId="AD" clId="Web-{A63999AA-718E-8637-7D5C-A8085D8D9A23}" dt="2026-02-14T09:11:09.549" v="46"/>
          <ac:spMkLst>
            <pc:docMk/>
            <pc:sldMk cId="2451324015" sldId="263"/>
            <ac:spMk id="23" creationId="{CD9FE4EF-C4D8-49A0-B2FF-81D8DB7D8A24}"/>
          </ac:spMkLst>
        </pc:spChg>
        <pc:spChg chg="add">
          <ac:chgData name="Alexandru Marchidan (2308045)" userId="S::2308045@student.uwtsd.ac.uk::8002f757-52c0-457a-84f8-59292ca525cc" providerId="AD" clId="Web-{A63999AA-718E-8637-7D5C-A8085D8D9A23}" dt="2026-02-14T09:11:09.549" v="46"/>
          <ac:spMkLst>
            <pc:docMk/>
            <pc:sldMk cId="2451324015" sldId="263"/>
            <ac:spMk id="24" creationId="{4300840D-0A0B-4512-BACA-B439D5B9C57C}"/>
          </ac:spMkLst>
        </pc:spChg>
        <pc:spChg chg="add">
          <ac:chgData name="Alexandru Marchidan (2308045)" userId="S::2308045@student.uwtsd.ac.uk::8002f757-52c0-457a-84f8-59292ca525cc" providerId="AD" clId="Web-{A63999AA-718E-8637-7D5C-A8085D8D9A23}" dt="2026-02-14T09:11:09.549" v="46"/>
          <ac:spMkLst>
            <pc:docMk/>
            <pc:sldMk cId="2451324015" sldId="263"/>
            <ac:spMk id="25" creationId="{D2B78728-A580-49A7-84F9-6EF6F583ADE0}"/>
          </ac:spMkLst>
        </pc:spChg>
        <pc:spChg chg="add">
          <ac:chgData name="Alexandru Marchidan (2308045)" userId="S::2308045@student.uwtsd.ac.uk::8002f757-52c0-457a-84f8-59292ca525cc" providerId="AD" clId="Web-{A63999AA-718E-8637-7D5C-A8085D8D9A23}" dt="2026-02-14T09:11:09.549" v="46"/>
          <ac:spMkLst>
            <pc:docMk/>
            <pc:sldMk cId="2451324015" sldId="263"/>
            <ac:spMk id="26" creationId="{38FAA1A1-D861-433F-88FA-1E9D6FD31D11}"/>
          </ac:spMkLst>
        </pc:spChg>
        <pc:graphicFrameChg chg="add modGraphic">
          <ac:chgData name="Alexandru Marchidan (2308045)" userId="S::2308045@student.uwtsd.ac.uk::8002f757-52c0-457a-84f8-59292ca525cc" providerId="AD" clId="Web-{A63999AA-718E-8637-7D5C-A8085D8D9A23}" dt="2026-02-14T10:32:37.913" v="309" actId="20577"/>
          <ac:graphicFrameMkLst>
            <pc:docMk/>
            <pc:sldMk cId="2451324015" sldId="263"/>
            <ac:graphicFrameMk id="28" creationId="{3967B0F8-3614-6AD2-586C-8477331B29B8}"/>
          </ac:graphicFrameMkLst>
        </pc:graphicFrameChg>
        <pc:cxnChg chg="add del">
          <ac:chgData name="Alexandru Marchidan (2308045)" userId="S::2308045@student.uwtsd.ac.uk::8002f757-52c0-457a-84f8-59292ca525cc" providerId="AD" clId="Web-{A63999AA-718E-8637-7D5C-A8085D8D9A23}" dt="2026-02-14T09:11:09.534" v="45"/>
          <ac:cxnSpMkLst>
            <pc:docMk/>
            <pc:sldMk cId="2451324015" sldId="263"/>
            <ac:cxnSpMk id="18" creationId="{C49DA8F6-BCC1-4447-B54C-57856834B94B}"/>
          </ac:cxnSpMkLst>
        </pc:cxnChg>
      </pc:sldChg>
      <pc:sldChg chg="addSp delSp modSp mod setBg">
        <pc:chgData name="Alexandru Marchidan (2308045)" userId="S::2308045@student.uwtsd.ac.uk::8002f757-52c0-457a-84f8-59292ca525cc" providerId="AD" clId="Web-{A63999AA-718E-8637-7D5C-A8085D8D9A23}" dt="2026-02-14T09:10:56.440" v="43"/>
        <pc:sldMkLst>
          <pc:docMk/>
          <pc:sldMk cId="1037257886" sldId="265"/>
        </pc:sldMkLst>
        <pc:spChg chg="mod">
          <ac:chgData name="Alexandru Marchidan (2308045)" userId="S::2308045@student.uwtsd.ac.uk::8002f757-52c0-457a-84f8-59292ca525cc" providerId="AD" clId="Web-{A63999AA-718E-8637-7D5C-A8085D8D9A23}" dt="2026-02-14T09:10:56.440" v="43"/>
          <ac:spMkLst>
            <pc:docMk/>
            <pc:sldMk cId="1037257886" sldId="265"/>
            <ac:spMk id="2" creationId="{68A8AF1C-86E0-7043-44A2-DA950ED42D52}"/>
          </ac:spMkLst>
        </pc:spChg>
        <pc:spChg chg="mod">
          <ac:chgData name="Alexandru Marchidan (2308045)" userId="S::2308045@student.uwtsd.ac.uk::8002f757-52c0-457a-84f8-59292ca525cc" providerId="AD" clId="Web-{A63999AA-718E-8637-7D5C-A8085D8D9A23}" dt="2026-02-14T09:10:56.440" v="43"/>
          <ac:spMkLst>
            <pc:docMk/>
            <pc:sldMk cId="1037257886" sldId="265"/>
            <ac:spMk id="3" creationId="{E04C29E1-0FF6-7114-4118-5B68E71110F6}"/>
          </ac:spMkLst>
        </pc:spChg>
        <pc:spChg chg="mod">
          <ac:chgData name="Alexandru Marchidan (2308045)" userId="S::2308045@student.uwtsd.ac.uk::8002f757-52c0-457a-84f8-59292ca525cc" providerId="AD" clId="Web-{A63999AA-718E-8637-7D5C-A8085D8D9A23}" dt="2026-02-14T09:10:56.440" v="43"/>
          <ac:spMkLst>
            <pc:docMk/>
            <pc:sldMk cId="1037257886" sldId="265"/>
            <ac:spMk id="4" creationId="{5972BE56-AA07-F432-95B2-7DE42BE36561}"/>
          </ac:spMkLst>
        </pc:spChg>
        <pc:spChg chg="add del">
          <ac:chgData name="Alexandru Marchidan (2308045)" userId="S::2308045@student.uwtsd.ac.uk::8002f757-52c0-457a-84f8-59292ca525cc" providerId="AD" clId="Web-{A63999AA-718E-8637-7D5C-A8085D8D9A23}" dt="2026-02-14T09:10:56.424" v="42"/>
          <ac:spMkLst>
            <pc:docMk/>
            <pc:sldMk cId="1037257886" sldId="265"/>
            <ac:spMk id="9" creationId="{4C608BEB-860E-4094-8511-78603564A75E}"/>
          </ac:spMkLst>
        </pc:spChg>
        <pc:spChg chg="add">
          <ac:chgData name="Alexandru Marchidan (2308045)" userId="S::2308045@student.uwtsd.ac.uk::8002f757-52c0-457a-84f8-59292ca525cc" providerId="AD" clId="Web-{A63999AA-718E-8637-7D5C-A8085D8D9A23}" dt="2026-02-14T09:10:56.440" v="43"/>
          <ac:spMkLst>
            <pc:docMk/>
            <pc:sldMk cId="1037257886" sldId="265"/>
            <ac:spMk id="13" creationId="{4C5D6221-DA7B-4611-AA26-7D8E349FDE96}"/>
          </ac:spMkLst>
        </pc:spChg>
        <pc:spChg chg="add">
          <ac:chgData name="Alexandru Marchidan (2308045)" userId="S::2308045@student.uwtsd.ac.uk::8002f757-52c0-457a-84f8-59292ca525cc" providerId="AD" clId="Web-{A63999AA-718E-8637-7D5C-A8085D8D9A23}" dt="2026-02-14T09:10:56.440" v="43"/>
          <ac:spMkLst>
            <pc:docMk/>
            <pc:sldMk cId="1037257886" sldId="265"/>
            <ac:spMk id="14" creationId="{E35A04CF-97D4-4FF7-B359-C546B1F62E54}"/>
          </ac:spMkLst>
        </pc:spChg>
        <pc:spChg chg="add">
          <ac:chgData name="Alexandru Marchidan (2308045)" userId="S::2308045@student.uwtsd.ac.uk::8002f757-52c0-457a-84f8-59292ca525cc" providerId="AD" clId="Web-{A63999AA-718E-8637-7D5C-A8085D8D9A23}" dt="2026-02-14T09:10:56.440" v="43"/>
          <ac:spMkLst>
            <pc:docMk/>
            <pc:sldMk cId="1037257886" sldId="265"/>
            <ac:spMk id="15" creationId="{1DE7243B-5109-444B-8FAF-7437C66BC0E9}"/>
          </ac:spMkLst>
        </pc:spChg>
        <pc:cxnChg chg="add del">
          <ac:chgData name="Alexandru Marchidan (2308045)" userId="S::2308045@student.uwtsd.ac.uk::8002f757-52c0-457a-84f8-59292ca525cc" providerId="AD" clId="Web-{A63999AA-718E-8637-7D5C-A8085D8D9A23}" dt="2026-02-14T09:10:56.424" v="42"/>
          <ac:cxnSpMkLst>
            <pc:docMk/>
            <pc:sldMk cId="1037257886" sldId="265"/>
            <ac:cxnSpMk id="11" creationId="{1F16A8D4-FE87-4604-88B2-394B5D1EB437}"/>
          </ac:cxnSpMkLst>
        </pc:cxnChg>
      </pc:sldChg>
      <pc:sldChg chg="addSp modSp mod setBg">
        <pc:chgData name="Alexandru Marchidan (2308045)" userId="S::2308045@student.uwtsd.ac.uk::8002f757-52c0-457a-84f8-59292ca525cc" providerId="AD" clId="Web-{A63999AA-718E-8637-7D5C-A8085D8D9A23}" dt="2026-02-14T09:11:17.128" v="47"/>
        <pc:sldMkLst>
          <pc:docMk/>
          <pc:sldMk cId="3258301802" sldId="266"/>
        </pc:sldMkLst>
        <pc:spChg chg="mod">
          <ac:chgData name="Alexandru Marchidan (2308045)" userId="S::2308045@student.uwtsd.ac.uk::8002f757-52c0-457a-84f8-59292ca525cc" providerId="AD" clId="Web-{A63999AA-718E-8637-7D5C-A8085D8D9A23}" dt="2026-02-14T09:11:17.128" v="47"/>
          <ac:spMkLst>
            <pc:docMk/>
            <pc:sldMk cId="3258301802" sldId="266"/>
            <ac:spMk id="2" creationId="{68A8AF1C-86E0-7043-44A2-DA950ED42D52}"/>
          </ac:spMkLst>
        </pc:spChg>
        <pc:spChg chg="mod">
          <ac:chgData name="Alexandru Marchidan (2308045)" userId="S::2308045@student.uwtsd.ac.uk::8002f757-52c0-457a-84f8-59292ca525cc" providerId="AD" clId="Web-{A63999AA-718E-8637-7D5C-A8085D8D9A23}" dt="2026-02-14T09:11:17.128" v="47"/>
          <ac:spMkLst>
            <pc:docMk/>
            <pc:sldMk cId="3258301802" sldId="266"/>
            <ac:spMk id="3" creationId="{E04C29E1-0FF6-7114-4118-5B68E71110F6}"/>
          </ac:spMkLst>
        </pc:spChg>
        <pc:spChg chg="add">
          <ac:chgData name="Alexandru Marchidan (2308045)" userId="S::2308045@student.uwtsd.ac.uk::8002f757-52c0-457a-84f8-59292ca525cc" providerId="AD" clId="Web-{A63999AA-718E-8637-7D5C-A8085D8D9A23}" dt="2026-02-14T09:11:17.128" v="47"/>
          <ac:spMkLst>
            <pc:docMk/>
            <pc:sldMk cId="3258301802" sldId="266"/>
            <ac:spMk id="9" creationId="{F13C74B1-5B17-4795-BED0-7140497B445A}"/>
          </ac:spMkLst>
        </pc:spChg>
        <pc:spChg chg="add">
          <ac:chgData name="Alexandru Marchidan (2308045)" userId="S::2308045@student.uwtsd.ac.uk::8002f757-52c0-457a-84f8-59292ca525cc" providerId="AD" clId="Web-{A63999AA-718E-8637-7D5C-A8085D8D9A23}" dt="2026-02-14T09:11:17.128" v="47"/>
          <ac:spMkLst>
            <pc:docMk/>
            <pc:sldMk cId="3258301802" sldId="266"/>
            <ac:spMk id="11" creationId="{D4974D33-8DC5-464E-8C6D-BE58F0669C17}"/>
          </ac:spMkLst>
        </pc:spChg>
        <pc:picChg chg="add">
          <ac:chgData name="Alexandru Marchidan (2308045)" userId="S::2308045@student.uwtsd.ac.uk::8002f757-52c0-457a-84f8-59292ca525cc" providerId="AD" clId="Web-{A63999AA-718E-8637-7D5C-A8085D8D9A23}" dt="2026-02-14T09:11:17.128" v="47"/>
          <ac:picMkLst>
            <pc:docMk/>
            <pc:sldMk cId="3258301802" sldId="266"/>
            <ac:picMk id="5" creationId="{FA7CBE56-91EB-5C72-65E6-BC5390EDBA6C}"/>
          </ac:picMkLst>
        </pc:picChg>
      </pc:sldChg>
      <pc:sldChg chg="addSp delSp modSp mod setBg">
        <pc:chgData name="Alexandru Marchidan (2308045)" userId="S::2308045@student.uwtsd.ac.uk::8002f757-52c0-457a-84f8-59292ca525cc" providerId="AD" clId="Web-{A63999AA-718E-8637-7D5C-A8085D8D9A23}" dt="2026-02-14T09:11:32.534" v="50"/>
        <pc:sldMkLst>
          <pc:docMk/>
          <pc:sldMk cId="3206334785" sldId="268"/>
        </pc:sldMkLst>
        <pc:spChg chg="mod ord">
          <ac:chgData name="Alexandru Marchidan (2308045)" userId="S::2308045@student.uwtsd.ac.uk::8002f757-52c0-457a-84f8-59292ca525cc" providerId="AD" clId="Web-{A63999AA-718E-8637-7D5C-A8085D8D9A23}" dt="2026-02-14T09:11:32.534" v="50"/>
          <ac:spMkLst>
            <pc:docMk/>
            <pc:sldMk cId="3206334785" sldId="268"/>
            <ac:spMk id="3" creationId="{AB6873B1-82D2-71A9-F5A9-13A8B7E33DE2}"/>
          </ac:spMkLst>
        </pc:spChg>
        <pc:spChg chg="add del">
          <ac:chgData name="Alexandru Marchidan (2308045)" userId="S::2308045@student.uwtsd.ac.uk::8002f757-52c0-457a-84f8-59292ca525cc" providerId="AD" clId="Web-{A63999AA-718E-8637-7D5C-A8085D8D9A23}" dt="2026-02-14T09:11:32.519" v="49"/>
          <ac:spMkLst>
            <pc:docMk/>
            <pc:sldMk cId="3206334785" sldId="268"/>
            <ac:spMk id="1031" creationId="{5C8908E2-EE49-44D2-9428-A28D2312A8D5}"/>
          </ac:spMkLst>
        </pc:spChg>
        <pc:spChg chg="add">
          <ac:chgData name="Alexandru Marchidan (2308045)" userId="S::2308045@student.uwtsd.ac.uk::8002f757-52c0-457a-84f8-59292ca525cc" providerId="AD" clId="Web-{A63999AA-718E-8637-7D5C-A8085D8D9A23}" dt="2026-02-14T09:11:32.534" v="50"/>
          <ac:spMkLst>
            <pc:docMk/>
            <pc:sldMk cId="3206334785" sldId="268"/>
            <ac:spMk id="1035" creationId="{450D3AD2-FA80-415F-A9CE-54D884561CD7}"/>
          </ac:spMkLst>
        </pc:spChg>
        <pc:spChg chg="add del">
          <ac:chgData name="Alexandru Marchidan (2308045)" userId="S::2308045@student.uwtsd.ac.uk::8002f757-52c0-457a-84f8-59292ca525cc" providerId="AD" clId="Web-{A63999AA-718E-8637-7D5C-A8085D8D9A23}" dt="2026-02-14T09:11:32.519" v="49"/>
          <ac:spMkLst>
            <pc:docMk/>
            <pc:sldMk cId="3206334785" sldId="268"/>
            <ac:spMk id="1037" creationId="{4FEFA667-DE58-4745-9E9D-C6E61CB06A03}"/>
          </ac:spMkLst>
        </pc:spChg>
        <pc:spChg chg="add del">
          <ac:chgData name="Alexandru Marchidan (2308045)" userId="S::2308045@student.uwtsd.ac.uk::8002f757-52c0-457a-84f8-59292ca525cc" providerId="AD" clId="Web-{A63999AA-718E-8637-7D5C-A8085D8D9A23}" dt="2026-02-14T09:11:32.519" v="49"/>
          <ac:spMkLst>
            <pc:docMk/>
            <pc:sldMk cId="3206334785" sldId="268"/>
            <ac:spMk id="1039" creationId="{ED888B23-07FA-482A-96DF-47E31AF1A603}"/>
          </ac:spMkLst>
        </pc:spChg>
        <pc:spChg chg="add">
          <ac:chgData name="Alexandru Marchidan (2308045)" userId="S::2308045@student.uwtsd.ac.uk::8002f757-52c0-457a-84f8-59292ca525cc" providerId="AD" clId="Web-{A63999AA-718E-8637-7D5C-A8085D8D9A23}" dt="2026-02-14T09:11:32.534" v="50"/>
          <ac:spMkLst>
            <pc:docMk/>
            <pc:sldMk cId="3206334785" sldId="268"/>
            <ac:spMk id="1041" creationId="{C3896A03-3945-419A-B66B-4EE266EDD152}"/>
          </ac:spMkLst>
        </pc:spChg>
        <pc:spChg chg="add">
          <ac:chgData name="Alexandru Marchidan (2308045)" userId="S::2308045@student.uwtsd.ac.uk::8002f757-52c0-457a-84f8-59292ca525cc" providerId="AD" clId="Web-{A63999AA-718E-8637-7D5C-A8085D8D9A23}" dt="2026-02-14T09:11:32.534" v="50"/>
          <ac:spMkLst>
            <pc:docMk/>
            <pc:sldMk cId="3206334785" sldId="268"/>
            <ac:spMk id="1042" creationId="{B34F5AD2-EDBD-4BBD-A55C-EAFFD0C7097A}"/>
          </ac:spMkLst>
        </pc:spChg>
        <pc:grpChg chg="add del">
          <ac:chgData name="Alexandru Marchidan (2308045)" userId="S::2308045@student.uwtsd.ac.uk::8002f757-52c0-457a-84f8-59292ca525cc" providerId="AD" clId="Web-{A63999AA-718E-8637-7D5C-A8085D8D9A23}" dt="2026-02-14T09:11:32.519" v="49"/>
          <ac:grpSpMkLst>
            <pc:docMk/>
            <pc:sldMk cId="3206334785" sldId="268"/>
            <ac:grpSpMk id="1033" creationId="{53CA3DAA-08BB-476F-9793-941CFAEA5E61}"/>
          </ac:grpSpMkLst>
        </pc:grpChg>
        <pc:picChg chg="mod">
          <ac:chgData name="Alexandru Marchidan (2308045)" userId="S::2308045@student.uwtsd.ac.uk::8002f757-52c0-457a-84f8-59292ca525cc" providerId="AD" clId="Web-{A63999AA-718E-8637-7D5C-A8085D8D9A23}" dt="2026-02-14T09:11:32.534" v="50"/>
          <ac:picMkLst>
            <pc:docMk/>
            <pc:sldMk cId="3206334785" sldId="268"/>
            <ac:picMk id="1026" creationId="{BC1C6B8B-3E57-B212-0064-3A197FA35436}"/>
          </ac:picMkLst>
        </pc:picChg>
      </pc:sldChg>
      <pc:sldChg chg="addSp delSp modSp mod setBg">
        <pc:chgData name="Alexandru Marchidan (2308045)" userId="S::2308045@student.uwtsd.ac.uk::8002f757-52c0-457a-84f8-59292ca525cc" providerId="AD" clId="Web-{A63999AA-718E-8637-7D5C-A8085D8D9A23}" dt="2026-02-14T09:07:11.844" v="2"/>
        <pc:sldMkLst>
          <pc:docMk/>
          <pc:sldMk cId="702059637" sldId="270"/>
        </pc:sldMkLst>
        <pc:spChg chg="mod">
          <ac:chgData name="Alexandru Marchidan (2308045)" userId="S::2308045@student.uwtsd.ac.uk::8002f757-52c0-457a-84f8-59292ca525cc" providerId="AD" clId="Web-{A63999AA-718E-8637-7D5C-A8085D8D9A23}" dt="2026-02-14T09:07:11.844" v="2"/>
          <ac:spMkLst>
            <pc:docMk/>
            <pc:sldMk cId="702059637" sldId="270"/>
            <ac:spMk id="4" creationId="{0275301B-F9FE-639C-99FA-5A78A9B0F8AC}"/>
          </ac:spMkLst>
        </pc:spChg>
        <pc:spChg chg="add del">
          <ac:chgData name="Alexandru Marchidan (2308045)" userId="S::2308045@student.uwtsd.ac.uk::8002f757-52c0-457a-84f8-59292ca525cc" providerId="AD" clId="Web-{A63999AA-718E-8637-7D5C-A8085D8D9A23}" dt="2026-02-14T09:07:11.828" v="1"/>
          <ac:spMkLst>
            <pc:docMk/>
            <pc:sldMk cId="702059637" sldId="270"/>
            <ac:spMk id="9" creationId="{4BC99CB9-DDAD-44A2-8A1C-E3AF4E72DF5C}"/>
          </ac:spMkLst>
        </pc:spChg>
        <pc:spChg chg="add del">
          <ac:chgData name="Alexandru Marchidan (2308045)" userId="S::2308045@student.uwtsd.ac.uk::8002f757-52c0-457a-84f8-59292ca525cc" providerId="AD" clId="Web-{A63999AA-718E-8637-7D5C-A8085D8D9A23}" dt="2026-02-14T09:07:11.828" v="1"/>
          <ac:spMkLst>
            <pc:docMk/>
            <pc:sldMk cId="702059637" sldId="270"/>
            <ac:spMk id="11" creationId="{64053CBF-3932-45FF-8285-EE5146085F3A}"/>
          </ac:spMkLst>
        </pc:spChg>
        <pc:spChg chg="add">
          <ac:chgData name="Alexandru Marchidan (2308045)" userId="S::2308045@student.uwtsd.ac.uk::8002f757-52c0-457a-84f8-59292ca525cc" providerId="AD" clId="Web-{A63999AA-718E-8637-7D5C-A8085D8D9A23}" dt="2026-02-14T09:07:11.844" v="2"/>
          <ac:spMkLst>
            <pc:docMk/>
            <pc:sldMk cId="702059637" sldId="270"/>
            <ac:spMk id="15" creationId="{4300840D-0A0B-4512-BACA-B439D5B9C57C}"/>
          </ac:spMkLst>
        </pc:spChg>
        <pc:spChg chg="add">
          <ac:chgData name="Alexandru Marchidan (2308045)" userId="S::2308045@student.uwtsd.ac.uk::8002f757-52c0-457a-84f8-59292ca525cc" providerId="AD" clId="Web-{A63999AA-718E-8637-7D5C-A8085D8D9A23}" dt="2026-02-14T09:07:11.844" v="2"/>
          <ac:spMkLst>
            <pc:docMk/>
            <pc:sldMk cId="702059637" sldId="270"/>
            <ac:spMk id="17" creationId="{D2B78728-A580-49A7-84F9-6EF6F583ADE0}"/>
          </ac:spMkLst>
        </pc:spChg>
        <pc:spChg chg="add">
          <ac:chgData name="Alexandru Marchidan (2308045)" userId="S::2308045@student.uwtsd.ac.uk::8002f757-52c0-457a-84f8-59292ca525cc" providerId="AD" clId="Web-{A63999AA-718E-8637-7D5C-A8085D8D9A23}" dt="2026-02-14T09:07:11.844" v="2"/>
          <ac:spMkLst>
            <pc:docMk/>
            <pc:sldMk cId="702059637" sldId="270"/>
            <ac:spMk id="21" creationId="{8D71EDA1-87BF-4D5D-AB79-F346FD19278A}"/>
          </ac:spMkLst>
        </pc:spChg>
        <pc:spChg chg="add">
          <ac:chgData name="Alexandru Marchidan (2308045)" userId="S::2308045@student.uwtsd.ac.uk::8002f757-52c0-457a-84f8-59292ca525cc" providerId="AD" clId="Web-{A63999AA-718E-8637-7D5C-A8085D8D9A23}" dt="2026-02-14T09:07:11.844" v="2"/>
          <ac:spMkLst>
            <pc:docMk/>
            <pc:sldMk cId="702059637" sldId="270"/>
            <ac:spMk id="25" creationId="{09588DA8-065E-4F6F-8EFD-43104AB2E0CF}"/>
          </ac:spMkLst>
        </pc:spChg>
        <pc:spChg chg="add">
          <ac:chgData name="Alexandru Marchidan (2308045)" userId="S::2308045@student.uwtsd.ac.uk::8002f757-52c0-457a-84f8-59292ca525cc" providerId="AD" clId="Web-{A63999AA-718E-8637-7D5C-A8085D8D9A23}" dt="2026-02-14T09:07:11.844" v="2"/>
          <ac:spMkLst>
            <pc:docMk/>
            <pc:sldMk cId="702059637" sldId="270"/>
            <ac:spMk id="26" creationId="{C4285719-470E-454C-AF62-8323075F1F5B}"/>
          </ac:spMkLst>
        </pc:spChg>
        <pc:spChg chg="add">
          <ac:chgData name="Alexandru Marchidan (2308045)" userId="S::2308045@student.uwtsd.ac.uk::8002f757-52c0-457a-84f8-59292ca525cc" providerId="AD" clId="Web-{A63999AA-718E-8637-7D5C-A8085D8D9A23}" dt="2026-02-14T09:07:11.844" v="2"/>
          <ac:spMkLst>
            <pc:docMk/>
            <pc:sldMk cId="702059637" sldId="270"/>
            <ac:spMk id="27" creationId="{CD9FE4EF-C4D8-49A0-B2FF-81D8DB7D8A24}"/>
          </ac:spMkLst>
        </pc:spChg>
        <pc:spChg chg="add">
          <ac:chgData name="Alexandru Marchidan (2308045)" userId="S::2308045@student.uwtsd.ac.uk::8002f757-52c0-457a-84f8-59292ca525cc" providerId="AD" clId="Web-{A63999AA-718E-8637-7D5C-A8085D8D9A23}" dt="2026-02-14T09:07:11.844" v="2"/>
          <ac:spMkLst>
            <pc:docMk/>
            <pc:sldMk cId="702059637" sldId="270"/>
            <ac:spMk id="28" creationId="{38FAA1A1-D861-433F-88FA-1E9D6FD31D11}"/>
          </ac:spMkLst>
        </pc:spChg>
        <pc:grpChg chg="add del">
          <ac:chgData name="Alexandru Marchidan (2308045)" userId="S::2308045@student.uwtsd.ac.uk::8002f757-52c0-457a-84f8-59292ca525cc" providerId="AD" clId="Web-{A63999AA-718E-8637-7D5C-A8085D8D9A23}" dt="2026-02-14T09:07:11.828" v="1"/>
          <ac:grpSpMkLst>
            <pc:docMk/>
            <pc:sldMk cId="702059637" sldId="270"/>
            <ac:grpSpMk id="13" creationId="{2E751C04-BEA6-446B-A678-9C74819EBD4C}"/>
          </ac:grpSpMkLst>
        </pc:grpChg>
        <pc:grpChg chg="add del">
          <ac:chgData name="Alexandru Marchidan (2308045)" userId="S::2308045@student.uwtsd.ac.uk::8002f757-52c0-457a-84f8-59292ca525cc" providerId="AD" clId="Web-{A63999AA-718E-8637-7D5C-A8085D8D9A23}" dt="2026-02-14T09:07:11.828" v="1"/>
          <ac:grpSpMkLst>
            <pc:docMk/>
            <pc:sldMk cId="702059637" sldId="270"/>
            <ac:grpSpMk id="19" creationId="{B63ACBA3-DEFD-4C6D-BBA0-64468FA99C2D}"/>
          </ac:grpSpMkLst>
        </pc:grpChg>
      </pc:sldChg>
      <pc:sldChg chg="addSp delSp modSp mod setBg">
        <pc:chgData name="Alexandru Marchidan (2308045)" userId="S::2308045@student.uwtsd.ac.uk::8002f757-52c0-457a-84f8-59292ca525cc" providerId="AD" clId="Web-{A63999AA-718E-8637-7D5C-A8085D8D9A23}" dt="2026-02-14T09:30:40.801" v="55" actId="20577"/>
        <pc:sldMkLst>
          <pc:docMk/>
          <pc:sldMk cId="3321023050" sldId="271"/>
        </pc:sldMkLst>
        <pc:spChg chg="mod">
          <ac:chgData name="Alexandru Marchidan (2308045)" userId="S::2308045@student.uwtsd.ac.uk::8002f757-52c0-457a-84f8-59292ca525cc" providerId="AD" clId="Web-{A63999AA-718E-8637-7D5C-A8085D8D9A23}" dt="2026-02-14T09:07:35.047" v="7"/>
          <ac:spMkLst>
            <pc:docMk/>
            <pc:sldMk cId="3321023050" sldId="271"/>
            <ac:spMk id="2" creationId="{23379A11-1CF0-5125-F775-02C08085203B}"/>
          </ac:spMkLst>
        </pc:spChg>
        <pc:spChg chg="add del">
          <ac:chgData name="Alexandru Marchidan (2308045)" userId="S::2308045@student.uwtsd.ac.uk::8002f757-52c0-457a-84f8-59292ca525cc" providerId="AD" clId="Web-{A63999AA-718E-8637-7D5C-A8085D8D9A23}" dt="2026-02-14T09:07:35.047" v="7"/>
          <ac:spMkLst>
            <pc:docMk/>
            <pc:sldMk cId="3321023050" sldId="271"/>
            <ac:spMk id="3" creationId="{04A3744F-9B08-5DB9-23DC-76B7A65F7E67}"/>
          </ac:spMkLst>
        </pc:spChg>
        <pc:spChg chg="add">
          <ac:chgData name="Alexandru Marchidan (2308045)" userId="S::2308045@student.uwtsd.ac.uk::8002f757-52c0-457a-84f8-59292ca525cc" providerId="AD" clId="Web-{A63999AA-718E-8637-7D5C-A8085D8D9A23}" dt="2026-02-14T09:07:35.047" v="7"/>
          <ac:spMkLst>
            <pc:docMk/>
            <pc:sldMk cId="3321023050" sldId="271"/>
            <ac:spMk id="8" creationId="{09588DA8-065E-4F6F-8EFD-43104AB2E0CF}"/>
          </ac:spMkLst>
        </pc:spChg>
        <pc:spChg chg="add del">
          <ac:chgData name="Alexandru Marchidan (2308045)" userId="S::2308045@student.uwtsd.ac.uk::8002f757-52c0-457a-84f8-59292ca525cc" providerId="AD" clId="Web-{A63999AA-718E-8637-7D5C-A8085D8D9A23}" dt="2026-02-14T09:07:35.031" v="6"/>
          <ac:spMkLst>
            <pc:docMk/>
            <pc:sldMk cId="3321023050" sldId="271"/>
            <ac:spMk id="9" creationId="{362810D9-2C5A-477D-949C-C191895477F3}"/>
          </ac:spMkLst>
        </pc:spChg>
        <pc:spChg chg="add del">
          <ac:chgData name="Alexandru Marchidan (2308045)" userId="S::2308045@student.uwtsd.ac.uk::8002f757-52c0-457a-84f8-59292ca525cc" providerId="AD" clId="Web-{A63999AA-718E-8637-7D5C-A8085D8D9A23}" dt="2026-02-14T09:07:28.016" v="4"/>
          <ac:spMkLst>
            <pc:docMk/>
            <pc:sldMk cId="3321023050" sldId="271"/>
            <ac:spMk id="10" creationId="{B50AB553-2A96-4A92-96F2-93548E096954}"/>
          </ac:spMkLst>
        </pc:spChg>
        <pc:spChg chg="add del">
          <ac:chgData name="Alexandru Marchidan (2308045)" userId="S::2308045@student.uwtsd.ac.uk::8002f757-52c0-457a-84f8-59292ca525cc" providerId="AD" clId="Web-{A63999AA-718E-8637-7D5C-A8085D8D9A23}" dt="2026-02-14T09:07:35.031" v="6"/>
          <ac:spMkLst>
            <pc:docMk/>
            <pc:sldMk cId="3321023050" sldId="271"/>
            <ac:spMk id="11" creationId="{081E4A58-353D-44AE-B2FC-2A74E2E400F7}"/>
          </ac:spMkLst>
        </pc:spChg>
        <pc:spChg chg="add del">
          <ac:chgData name="Alexandru Marchidan (2308045)" userId="S::2308045@student.uwtsd.ac.uk::8002f757-52c0-457a-84f8-59292ca525cc" providerId="AD" clId="Web-{A63999AA-718E-8637-7D5C-A8085D8D9A23}" dt="2026-02-14T09:07:35.031" v="6"/>
          <ac:spMkLst>
            <pc:docMk/>
            <pc:sldMk cId="3321023050" sldId="271"/>
            <ac:spMk id="13" creationId="{04A3744F-9B08-5DB9-23DC-76B7A65F7E67}"/>
          </ac:spMkLst>
        </pc:spChg>
        <pc:spChg chg="add">
          <ac:chgData name="Alexandru Marchidan (2308045)" userId="S::2308045@student.uwtsd.ac.uk::8002f757-52c0-457a-84f8-59292ca525cc" providerId="AD" clId="Web-{A63999AA-718E-8637-7D5C-A8085D8D9A23}" dt="2026-02-14T09:07:35.047" v="7"/>
          <ac:spMkLst>
            <pc:docMk/>
            <pc:sldMk cId="3321023050" sldId="271"/>
            <ac:spMk id="14" creationId="{4300840D-0A0B-4512-BACA-B439D5B9C57C}"/>
          </ac:spMkLst>
        </pc:spChg>
        <pc:spChg chg="add">
          <ac:chgData name="Alexandru Marchidan (2308045)" userId="S::2308045@student.uwtsd.ac.uk::8002f757-52c0-457a-84f8-59292ca525cc" providerId="AD" clId="Web-{A63999AA-718E-8637-7D5C-A8085D8D9A23}" dt="2026-02-14T09:07:35.047" v="7"/>
          <ac:spMkLst>
            <pc:docMk/>
            <pc:sldMk cId="3321023050" sldId="271"/>
            <ac:spMk id="15" creationId="{C4285719-470E-454C-AF62-8323075F1F5B}"/>
          </ac:spMkLst>
        </pc:spChg>
        <pc:spChg chg="add">
          <ac:chgData name="Alexandru Marchidan (2308045)" userId="S::2308045@student.uwtsd.ac.uk::8002f757-52c0-457a-84f8-59292ca525cc" providerId="AD" clId="Web-{A63999AA-718E-8637-7D5C-A8085D8D9A23}" dt="2026-02-14T09:07:35.047" v="7"/>
          <ac:spMkLst>
            <pc:docMk/>
            <pc:sldMk cId="3321023050" sldId="271"/>
            <ac:spMk id="16" creationId="{D2B78728-A580-49A7-84F9-6EF6F583ADE0}"/>
          </ac:spMkLst>
        </pc:spChg>
        <pc:spChg chg="add">
          <ac:chgData name="Alexandru Marchidan (2308045)" userId="S::2308045@student.uwtsd.ac.uk::8002f757-52c0-457a-84f8-59292ca525cc" providerId="AD" clId="Web-{A63999AA-718E-8637-7D5C-A8085D8D9A23}" dt="2026-02-14T09:07:35.047" v="7"/>
          <ac:spMkLst>
            <pc:docMk/>
            <pc:sldMk cId="3321023050" sldId="271"/>
            <ac:spMk id="17" creationId="{CD9FE4EF-C4D8-49A0-B2FF-81D8DB7D8A24}"/>
          </ac:spMkLst>
        </pc:spChg>
        <pc:spChg chg="add">
          <ac:chgData name="Alexandru Marchidan (2308045)" userId="S::2308045@student.uwtsd.ac.uk::8002f757-52c0-457a-84f8-59292ca525cc" providerId="AD" clId="Web-{A63999AA-718E-8637-7D5C-A8085D8D9A23}" dt="2026-02-14T09:07:35.047" v="7"/>
          <ac:spMkLst>
            <pc:docMk/>
            <pc:sldMk cId="3321023050" sldId="271"/>
            <ac:spMk id="18" creationId="{38FAA1A1-D861-433F-88FA-1E9D6FD31D11}"/>
          </ac:spMkLst>
        </pc:spChg>
        <pc:spChg chg="add mod">
          <ac:chgData name="Alexandru Marchidan (2308045)" userId="S::2308045@student.uwtsd.ac.uk::8002f757-52c0-457a-84f8-59292ca525cc" providerId="AD" clId="Web-{A63999AA-718E-8637-7D5C-A8085D8D9A23}" dt="2026-02-14T09:30:40.801" v="55" actId="20577"/>
          <ac:spMkLst>
            <pc:docMk/>
            <pc:sldMk cId="3321023050" sldId="271"/>
            <ac:spMk id="19" creationId="{04A3744F-9B08-5DB9-23DC-76B7A65F7E67}"/>
          </ac:spMkLst>
        </pc:spChg>
        <pc:spChg chg="add">
          <ac:chgData name="Alexandru Marchidan (2308045)" userId="S::2308045@student.uwtsd.ac.uk::8002f757-52c0-457a-84f8-59292ca525cc" providerId="AD" clId="Web-{A63999AA-718E-8637-7D5C-A8085D8D9A23}" dt="2026-02-14T09:07:35.047" v="7"/>
          <ac:spMkLst>
            <pc:docMk/>
            <pc:sldMk cId="3321023050" sldId="271"/>
            <ac:spMk id="20" creationId="{8D71EDA1-87BF-4D5D-AB79-F346FD19278A}"/>
          </ac:spMkLst>
        </pc:spChg>
        <pc:graphicFrameChg chg="add del">
          <ac:chgData name="Alexandru Marchidan (2308045)" userId="S::2308045@student.uwtsd.ac.uk::8002f757-52c0-457a-84f8-59292ca525cc" providerId="AD" clId="Web-{A63999AA-718E-8637-7D5C-A8085D8D9A23}" dt="2026-02-14T09:07:28.016" v="4"/>
          <ac:graphicFrameMkLst>
            <pc:docMk/>
            <pc:sldMk cId="3321023050" sldId="271"/>
            <ac:graphicFrameMk id="5" creationId="{FC173814-2D4D-AF8B-76E0-70E35FF2A097}"/>
          </ac:graphicFrameMkLst>
        </pc:graphicFrameChg>
        <pc:picChg chg="add del">
          <ac:chgData name="Alexandru Marchidan (2308045)" userId="S::2308045@student.uwtsd.ac.uk::8002f757-52c0-457a-84f8-59292ca525cc" providerId="AD" clId="Web-{A63999AA-718E-8637-7D5C-A8085D8D9A23}" dt="2026-02-14T09:07:28.016" v="4"/>
          <ac:picMkLst>
            <pc:docMk/>
            <pc:sldMk cId="3321023050" sldId="271"/>
            <ac:picMk id="6" creationId="{12B68B77-C4B6-FC80-DC11-A785D7FCE5C2}"/>
          </ac:picMkLst>
        </pc:picChg>
        <pc:picChg chg="add del">
          <ac:chgData name="Alexandru Marchidan (2308045)" userId="S::2308045@student.uwtsd.ac.uk::8002f757-52c0-457a-84f8-59292ca525cc" providerId="AD" clId="Web-{A63999AA-718E-8637-7D5C-A8085D8D9A23}" dt="2026-02-14T09:07:35.031" v="6"/>
          <ac:picMkLst>
            <pc:docMk/>
            <pc:sldMk cId="3321023050" sldId="271"/>
            <ac:picMk id="12" creationId="{192CC67F-E0A8-F42C-56D8-02B8A30219A1}"/>
          </ac:picMkLst>
        </pc:picChg>
      </pc:sldChg>
      <pc:sldChg chg="addSp delSp modSp mod setBg">
        <pc:chgData name="Alexandru Marchidan (2308045)" userId="S::2308045@student.uwtsd.ac.uk::8002f757-52c0-457a-84f8-59292ca525cc" providerId="AD" clId="Web-{A63999AA-718E-8637-7D5C-A8085D8D9A23}" dt="2026-02-14T09:07:49.329" v="8"/>
        <pc:sldMkLst>
          <pc:docMk/>
          <pc:sldMk cId="860344735" sldId="274"/>
        </pc:sldMkLst>
        <pc:spChg chg="mod">
          <ac:chgData name="Alexandru Marchidan (2308045)" userId="S::2308045@student.uwtsd.ac.uk::8002f757-52c0-457a-84f8-59292ca525cc" providerId="AD" clId="Web-{A63999AA-718E-8637-7D5C-A8085D8D9A23}" dt="2026-02-14T09:07:49.329" v="8"/>
          <ac:spMkLst>
            <pc:docMk/>
            <pc:sldMk cId="860344735" sldId="274"/>
            <ac:spMk id="2" creationId="{A4625D9A-89A8-7973-B86A-02BB98C95A4B}"/>
          </ac:spMkLst>
        </pc:spChg>
        <pc:spChg chg="del">
          <ac:chgData name="Alexandru Marchidan (2308045)" userId="S::2308045@student.uwtsd.ac.uk::8002f757-52c0-457a-84f8-59292ca525cc" providerId="AD" clId="Web-{A63999AA-718E-8637-7D5C-A8085D8D9A23}" dt="2026-02-14T09:07:49.329" v="8"/>
          <ac:spMkLst>
            <pc:docMk/>
            <pc:sldMk cId="860344735" sldId="274"/>
            <ac:spMk id="3" creationId="{5A83545D-6FBE-2985-5F35-4C84283CFC53}"/>
          </ac:spMkLst>
        </pc:spChg>
        <pc:spChg chg="add">
          <ac:chgData name="Alexandru Marchidan (2308045)" userId="S::2308045@student.uwtsd.ac.uk::8002f757-52c0-457a-84f8-59292ca525cc" providerId="AD" clId="Web-{A63999AA-718E-8637-7D5C-A8085D8D9A23}" dt="2026-02-14T09:07:49.329" v="8"/>
          <ac:spMkLst>
            <pc:docMk/>
            <pc:sldMk cId="860344735" sldId="274"/>
            <ac:spMk id="9" creationId="{0C541B88-1AE9-40C3-AFD5-967787C1979F}"/>
          </ac:spMkLst>
        </pc:spChg>
        <pc:spChg chg="add">
          <ac:chgData name="Alexandru Marchidan (2308045)" userId="S::2308045@student.uwtsd.ac.uk::8002f757-52c0-457a-84f8-59292ca525cc" providerId="AD" clId="Web-{A63999AA-718E-8637-7D5C-A8085D8D9A23}" dt="2026-02-14T09:07:49.329" v="8"/>
          <ac:spMkLst>
            <pc:docMk/>
            <pc:sldMk cId="860344735" sldId="274"/>
            <ac:spMk id="11" creationId="{E5F17139-31EE-46AC-B04F-DBBD852DD6CB}"/>
          </ac:spMkLst>
        </pc:spChg>
        <pc:spChg chg="add">
          <ac:chgData name="Alexandru Marchidan (2308045)" userId="S::2308045@student.uwtsd.ac.uk::8002f757-52c0-457a-84f8-59292ca525cc" providerId="AD" clId="Web-{A63999AA-718E-8637-7D5C-A8085D8D9A23}" dt="2026-02-14T09:07:49.329" v="8"/>
          <ac:spMkLst>
            <pc:docMk/>
            <pc:sldMk cId="860344735" sldId="274"/>
            <ac:spMk id="17" creationId="{89D16701-DA76-4F72-BB63-E2C3FFBDFE0F}"/>
          </ac:spMkLst>
        </pc:spChg>
        <pc:spChg chg="add">
          <ac:chgData name="Alexandru Marchidan (2308045)" userId="S::2308045@student.uwtsd.ac.uk::8002f757-52c0-457a-84f8-59292ca525cc" providerId="AD" clId="Web-{A63999AA-718E-8637-7D5C-A8085D8D9A23}" dt="2026-02-14T09:07:49.329" v="8"/>
          <ac:spMkLst>
            <pc:docMk/>
            <pc:sldMk cId="860344735" sldId="274"/>
            <ac:spMk id="19" creationId="{1CC28BE1-9DC6-43FE-9582-39F091098D77}"/>
          </ac:spMkLst>
        </pc:spChg>
        <pc:grpChg chg="add">
          <ac:chgData name="Alexandru Marchidan (2308045)" userId="S::2308045@student.uwtsd.ac.uk::8002f757-52c0-457a-84f8-59292ca525cc" providerId="AD" clId="Web-{A63999AA-718E-8637-7D5C-A8085D8D9A23}" dt="2026-02-14T09:07:49.329" v="8"/>
          <ac:grpSpMkLst>
            <pc:docMk/>
            <pc:sldMk cId="860344735" sldId="274"/>
            <ac:grpSpMk id="13" creationId="{7CF625D3-71A3-4F30-A096-8EF334E959D0}"/>
          </ac:grpSpMkLst>
        </pc:grpChg>
        <pc:grpChg chg="add">
          <ac:chgData name="Alexandru Marchidan (2308045)" userId="S::2308045@student.uwtsd.ac.uk::8002f757-52c0-457a-84f8-59292ca525cc" providerId="AD" clId="Web-{A63999AA-718E-8637-7D5C-A8085D8D9A23}" dt="2026-02-14T09:07:49.329" v="8"/>
          <ac:grpSpMkLst>
            <pc:docMk/>
            <pc:sldMk cId="860344735" sldId="274"/>
            <ac:grpSpMk id="21" creationId="{AF9AF3F3-CE0C-4125-BDD7-346487FA0B40}"/>
          </ac:grpSpMkLst>
        </pc:grpChg>
        <pc:graphicFrameChg chg="add">
          <ac:chgData name="Alexandru Marchidan (2308045)" userId="S::2308045@student.uwtsd.ac.uk::8002f757-52c0-457a-84f8-59292ca525cc" providerId="AD" clId="Web-{A63999AA-718E-8637-7D5C-A8085D8D9A23}" dt="2026-02-14T09:07:49.329" v="8"/>
          <ac:graphicFrameMkLst>
            <pc:docMk/>
            <pc:sldMk cId="860344735" sldId="274"/>
            <ac:graphicFrameMk id="5" creationId="{57D3030F-6751-5616-B392-9B863625A62A}"/>
          </ac:graphicFrameMkLst>
        </pc:graphicFrameChg>
      </pc:sldChg>
      <pc:sldChg chg="addSp modSp del mod setBg">
        <pc:chgData name="Alexandru Marchidan (2308045)" userId="S::2308045@student.uwtsd.ac.uk::8002f757-52c0-457a-84f8-59292ca525cc" providerId="AD" clId="Web-{A63999AA-718E-8637-7D5C-A8085D8D9A23}" dt="2026-02-14T10:17:14.707" v="188"/>
        <pc:sldMkLst>
          <pc:docMk/>
          <pc:sldMk cId="2319079123" sldId="337"/>
        </pc:sldMkLst>
        <pc:spChg chg="mod">
          <ac:chgData name="Alexandru Marchidan (2308045)" userId="S::2308045@student.uwtsd.ac.uk::8002f757-52c0-457a-84f8-59292ca525cc" providerId="AD" clId="Web-{A63999AA-718E-8637-7D5C-A8085D8D9A23}" dt="2026-02-14T09:09:12.017" v="29"/>
          <ac:spMkLst>
            <pc:docMk/>
            <pc:sldMk cId="2319079123" sldId="337"/>
            <ac:spMk id="2" creationId="{F6A380E8-2AC0-F0B7-9432-FB8903B92FD6}"/>
          </ac:spMkLst>
        </pc:spChg>
        <pc:spChg chg="mod">
          <ac:chgData name="Alexandru Marchidan (2308045)" userId="S::2308045@student.uwtsd.ac.uk::8002f757-52c0-457a-84f8-59292ca525cc" providerId="AD" clId="Web-{A63999AA-718E-8637-7D5C-A8085D8D9A23}" dt="2026-02-14T09:09:12.017" v="29"/>
          <ac:spMkLst>
            <pc:docMk/>
            <pc:sldMk cId="2319079123" sldId="337"/>
            <ac:spMk id="3" creationId="{1B4D8426-20C5-630E-80E5-EAB06B11CCD5}"/>
          </ac:spMkLst>
        </pc:spChg>
        <pc:spChg chg="add">
          <ac:chgData name="Alexandru Marchidan (2308045)" userId="S::2308045@student.uwtsd.ac.uk::8002f757-52c0-457a-84f8-59292ca525cc" providerId="AD" clId="Web-{A63999AA-718E-8637-7D5C-A8085D8D9A23}" dt="2026-02-14T09:09:12.017" v="29"/>
          <ac:spMkLst>
            <pc:docMk/>
            <pc:sldMk cId="2319079123" sldId="337"/>
            <ac:spMk id="8" creationId="{907EF6B7-1338-4443-8C46-6A318D952DFD}"/>
          </ac:spMkLst>
        </pc:spChg>
        <pc:spChg chg="add">
          <ac:chgData name="Alexandru Marchidan (2308045)" userId="S::2308045@student.uwtsd.ac.uk::8002f757-52c0-457a-84f8-59292ca525cc" providerId="AD" clId="Web-{A63999AA-718E-8637-7D5C-A8085D8D9A23}" dt="2026-02-14T09:09:12.017" v="29"/>
          <ac:spMkLst>
            <pc:docMk/>
            <pc:sldMk cId="2319079123" sldId="337"/>
            <ac:spMk id="10" creationId="{DAAE4CDD-124C-4DCF-9584-B6033B545DD5}"/>
          </ac:spMkLst>
        </pc:spChg>
        <pc:spChg chg="add">
          <ac:chgData name="Alexandru Marchidan (2308045)" userId="S::2308045@student.uwtsd.ac.uk::8002f757-52c0-457a-84f8-59292ca525cc" providerId="AD" clId="Web-{A63999AA-718E-8637-7D5C-A8085D8D9A23}" dt="2026-02-14T09:09:12.017" v="29"/>
          <ac:spMkLst>
            <pc:docMk/>
            <pc:sldMk cId="2319079123" sldId="337"/>
            <ac:spMk id="12" creationId="{081E4A58-353D-44AE-B2FC-2A74E2E400F7}"/>
          </ac:spMkLst>
        </pc:spChg>
      </pc:sldChg>
      <pc:sldChg chg="addSp delSp modSp mod modClrScheme chgLayout">
        <pc:chgData name="Alexandru Marchidan (2308045)" userId="S::2308045@student.uwtsd.ac.uk::8002f757-52c0-457a-84f8-59292ca525cc" providerId="AD" clId="Web-{A63999AA-718E-8637-7D5C-A8085D8D9A23}" dt="2026-02-14T10:12:39.888" v="164" actId="20577"/>
        <pc:sldMkLst>
          <pc:docMk/>
          <pc:sldMk cId="2239971240" sldId="364"/>
        </pc:sldMkLst>
        <pc:spChg chg="add del">
          <ac:chgData name="Alexandru Marchidan (2308045)" userId="S::2308045@student.uwtsd.ac.uk::8002f757-52c0-457a-84f8-59292ca525cc" providerId="AD" clId="Web-{A63999AA-718E-8637-7D5C-A8085D8D9A23}" dt="2026-02-14T09:08:23.220" v="17"/>
          <ac:spMkLst>
            <pc:docMk/>
            <pc:sldMk cId="2239971240" sldId="364"/>
            <ac:spMk id="2" creationId="{D4A1FD05-DEFB-BB77-BE76-807F645007BE}"/>
          </ac:spMkLst>
        </pc:spChg>
        <pc:spChg chg="mod">
          <ac:chgData name="Alexandru Marchidan (2308045)" userId="S::2308045@student.uwtsd.ac.uk::8002f757-52c0-457a-84f8-59292ca525cc" providerId="AD" clId="Web-{A63999AA-718E-8637-7D5C-A8085D8D9A23}" dt="2026-02-14T09:08:23.220" v="17"/>
          <ac:spMkLst>
            <pc:docMk/>
            <pc:sldMk cId="2239971240" sldId="364"/>
            <ac:spMk id="3" creationId="{F729CACB-BE67-DAF8-604C-FA79D63219B7}"/>
          </ac:spMkLst>
        </pc:spChg>
        <pc:spChg chg="add del">
          <ac:chgData name="Alexandru Marchidan (2308045)" userId="S::2308045@student.uwtsd.ac.uk::8002f757-52c0-457a-84f8-59292ca525cc" providerId="AD" clId="Web-{A63999AA-718E-8637-7D5C-A8085D8D9A23}" dt="2026-02-14T09:08:23.220" v="17"/>
          <ac:spMkLst>
            <pc:docMk/>
            <pc:sldMk cId="2239971240" sldId="364"/>
            <ac:spMk id="4" creationId="{66A87C17-1E2C-C124-EF66-F093C0B496AD}"/>
          </ac:spMkLst>
        </pc:spChg>
        <pc:spChg chg="add del mod">
          <ac:chgData name="Alexandru Marchidan (2308045)" userId="S::2308045@student.uwtsd.ac.uk::8002f757-52c0-457a-84f8-59292ca525cc" providerId="AD" clId="Web-{A63999AA-718E-8637-7D5C-A8085D8D9A23}" dt="2026-02-14T09:08:20.798" v="14"/>
          <ac:spMkLst>
            <pc:docMk/>
            <pc:sldMk cId="2239971240" sldId="364"/>
            <ac:spMk id="9" creationId="{85BDD840-65EA-D712-9192-6CBB1308DBB3}"/>
          </ac:spMkLst>
        </pc:spChg>
        <pc:spChg chg="add del mod">
          <ac:chgData name="Alexandru Marchidan (2308045)" userId="S::2308045@student.uwtsd.ac.uk::8002f757-52c0-457a-84f8-59292ca525cc" providerId="AD" clId="Web-{A63999AA-718E-8637-7D5C-A8085D8D9A23}" dt="2026-02-14T09:08:09.579" v="10"/>
          <ac:spMkLst>
            <pc:docMk/>
            <pc:sldMk cId="2239971240" sldId="364"/>
            <ac:spMk id="10" creationId="{EFF6C01E-CCCE-E786-7AC2-7D01834ED0FD}"/>
          </ac:spMkLst>
        </pc:spChg>
        <pc:spChg chg="add del mod">
          <ac:chgData name="Alexandru Marchidan (2308045)" userId="S::2308045@student.uwtsd.ac.uk::8002f757-52c0-457a-84f8-59292ca525cc" providerId="AD" clId="Web-{A63999AA-718E-8637-7D5C-A8085D8D9A23}" dt="2026-02-14T09:08:12.860" v="12"/>
          <ac:spMkLst>
            <pc:docMk/>
            <pc:sldMk cId="2239971240" sldId="364"/>
            <ac:spMk id="12" creationId="{B69F2D7F-4F2C-8373-DC08-25B97EB5DAF0}"/>
          </ac:spMkLst>
        </pc:spChg>
        <pc:spChg chg="add del">
          <ac:chgData name="Alexandru Marchidan (2308045)" userId="S::2308045@student.uwtsd.ac.uk::8002f757-52c0-457a-84f8-59292ca525cc" providerId="AD" clId="Web-{A63999AA-718E-8637-7D5C-A8085D8D9A23}" dt="2026-02-14T09:08:20.798" v="14"/>
          <ac:spMkLst>
            <pc:docMk/>
            <pc:sldMk cId="2239971240" sldId="364"/>
            <ac:spMk id="15" creationId="{66A87C17-1E2C-C124-EF66-F093C0B496AD}"/>
          </ac:spMkLst>
        </pc:spChg>
        <pc:spChg chg="add del">
          <ac:chgData name="Alexandru Marchidan (2308045)" userId="S::2308045@student.uwtsd.ac.uk::8002f757-52c0-457a-84f8-59292ca525cc" providerId="AD" clId="Web-{A63999AA-718E-8637-7D5C-A8085D8D9A23}" dt="2026-02-14T09:08:23.157" v="16"/>
          <ac:spMkLst>
            <pc:docMk/>
            <pc:sldMk cId="2239971240" sldId="364"/>
            <ac:spMk id="17" creationId="{66A87C17-1E2C-C124-EF66-F093C0B496AD}"/>
          </ac:spMkLst>
        </pc:spChg>
        <pc:graphicFrameChg chg="add del">
          <ac:chgData name="Alexandru Marchidan (2308045)" userId="S::2308045@student.uwtsd.ac.uk::8002f757-52c0-457a-84f8-59292ca525cc" providerId="AD" clId="Web-{A63999AA-718E-8637-7D5C-A8085D8D9A23}" dt="2026-02-14T09:08:09.579" v="10"/>
          <ac:graphicFrameMkLst>
            <pc:docMk/>
            <pc:sldMk cId="2239971240" sldId="364"/>
            <ac:graphicFrameMk id="6" creationId="{46D9110C-90BD-4C69-E5C5-6388A7AF8CAD}"/>
          </ac:graphicFrameMkLst>
        </pc:graphicFrameChg>
        <pc:graphicFrameChg chg="add del">
          <ac:chgData name="Alexandru Marchidan (2308045)" userId="S::2308045@student.uwtsd.ac.uk::8002f757-52c0-457a-84f8-59292ca525cc" providerId="AD" clId="Web-{A63999AA-718E-8637-7D5C-A8085D8D9A23}" dt="2026-02-14T09:08:12.860" v="12"/>
          <ac:graphicFrameMkLst>
            <pc:docMk/>
            <pc:sldMk cId="2239971240" sldId="364"/>
            <ac:graphicFrameMk id="13" creationId="{D6268CA3-4E49-2EB7-E19D-DB7EF48BD748}"/>
          </ac:graphicFrameMkLst>
        </pc:graphicFrameChg>
        <pc:graphicFrameChg chg="add mod modGraphic">
          <ac:chgData name="Alexandru Marchidan (2308045)" userId="S::2308045@student.uwtsd.ac.uk::8002f757-52c0-457a-84f8-59292ca525cc" providerId="AD" clId="Web-{A63999AA-718E-8637-7D5C-A8085D8D9A23}" dt="2026-02-14T10:12:39.888" v="164" actId="20577"/>
          <ac:graphicFrameMkLst>
            <pc:docMk/>
            <pc:sldMk cId="2239971240" sldId="364"/>
            <ac:graphicFrameMk id="19" creationId="{D51E3BB6-07F3-46D4-DB09-3F1E8EB96D65}"/>
          </ac:graphicFrameMkLst>
        </pc:graphicFrameChg>
      </pc:sldChg>
      <pc:sldChg chg="addSp delSp modSp mod ord setBg">
        <pc:chgData name="Alexandru Marchidan (2308045)" userId="S::2308045@student.uwtsd.ac.uk::8002f757-52c0-457a-84f8-59292ca525cc" providerId="AD" clId="Web-{A63999AA-718E-8637-7D5C-A8085D8D9A23}" dt="2026-02-14T10:15:28.782" v="187"/>
        <pc:sldMkLst>
          <pc:docMk/>
          <pc:sldMk cId="255240493" sldId="365"/>
        </pc:sldMkLst>
        <pc:spChg chg="mod">
          <ac:chgData name="Alexandru Marchidan (2308045)" userId="S::2308045@student.uwtsd.ac.uk::8002f757-52c0-457a-84f8-59292ca525cc" providerId="AD" clId="Web-{A63999AA-718E-8637-7D5C-A8085D8D9A23}" dt="2026-02-14T09:10:04.283" v="37"/>
          <ac:spMkLst>
            <pc:docMk/>
            <pc:sldMk cId="255240493" sldId="365"/>
            <ac:spMk id="2" creationId="{F76624A7-C40A-9F13-78BD-EFBCC62D5332}"/>
          </ac:spMkLst>
        </pc:spChg>
        <pc:spChg chg="add del mod">
          <ac:chgData name="Alexandru Marchidan (2308045)" userId="S::2308045@student.uwtsd.ac.uk::8002f757-52c0-457a-84f8-59292ca525cc" providerId="AD" clId="Web-{A63999AA-718E-8637-7D5C-A8085D8D9A23}" dt="2026-02-14T09:10:17.002" v="40"/>
          <ac:spMkLst>
            <pc:docMk/>
            <pc:sldMk cId="255240493" sldId="365"/>
            <ac:spMk id="3" creationId="{6B3AEDC0-9AB5-77E4-471F-18BC39247F56}"/>
          </ac:spMkLst>
        </pc:spChg>
        <pc:spChg chg="add del">
          <ac:chgData name="Alexandru Marchidan (2308045)" userId="S::2308045@student.uwtsd.ac.uk::8002f757-52c0-457a-84f8-59292ca525cc" providerId="AD" clId="Web-{A63999AA-718E-8637-7D5C-A8085D8D9A23}" dt="2026-02-14T09:09:35.252" v="33"/>
          <ac:spMkLst>
            <pc:docMk/>
            <pc:sldMk cId="255240493" sldId="365"/>
            <ac:spMk id="8" creationId="{09588DA8-065E-4F6F-8EFD-43104AB2E0CF}"/>
          </ac:spMkLst>
        </pc:spChg>
        <pc:spChg chg="add del">
          <ac:chgData name="Alexandru Marchidan (2308045)" userId="S::2308045@student.uwtsd.ac.uk::8002f757-52c0-457a-84f8-59292ca525cc" providerId="AD" clId="Web-{A63999AA-718E-8637-7D5C-A8085D8D9A23}" dt="2026-02-14T09:09:27.205" v="31"/>
          <ac:spMkLst>
            <pc:docMk/>
            <pc:sldMk cId="255240493" sldId="365"/>
            <ac:spMk id="9" creationId="{9F7D5CDA-D291-4307-BF55-1381FED29634}"/>
          </ac:spMkLst>
        </pc:spChg>
        <pc:spChg chg="add del">
          <ac:chgData name="Alexandru Marchidan (2308045)" userId="S::2308045@student.uwtsd.ac.uk::8002f757-52c0-457a-84f8-59292ca525cc" providerId="AD" clId="Web-{A63999AA-718E-8637-7D5C-A8085D8D9A23}" dt="2026-02-14T09:09:35.252" v="33"/>
          <ac:spMkLst>
            <pc:docMk/>
            <pc:sldMk cId="255240493" sldId="365"/>
            <ac:spMk id="10" creationId="{C4285719-470E-454C-AF62-8323075F1F5B}"/>
          </ac:spMkLst>
        </pc:spChg>
        <pc:spChg chg="add del">
          <ac:chgData name="Alexandru Marchidan (2308045)" userId="S::2308045@student.uwtsd.ac.uk::8002f757-52c0-457a-84f8-59292ca525cc" providerId="AD" clId="Web-{A63999AA-718E-8637-7D5C-A8085D8D9A23}" dt="2026-02-14T09:09:35.252" v="33"/>
          <ac:spMkLst>
            <pc:docMk/>
            <pc:sldMk cId="255240493" sldId="365"/>
            <ac:spMk id="12" creationId="{CD9FE4EF-C4D8-49A0-B2FF-81D8DB7D8A24}"/>
          </ac:spMkLst>
        </pc:spChg>
        <pc:spChg chg="add del">
          <ac:chgData name="Alexandru Marchidan (2308045)" userId="S::2308045@student.uwtsd.ac.uk::8002f757-52c0-457a-84f8-59292ca525cc" providerId="AD" clId="Web-{A63999AA-718E-8637-7D5C-A8085D8D9A23}" dt="2026-02-14T09:09:35.252" v="33"/>
          <ac:spMkLst>
            <pc:docMk/>
            <pc:sldMk cId="255240493" sldId="365"/>
            <ac:spMk id="14" creationId="{4300840D-0A0B-4512-BACA-B439D5B9C57C}"/>
          </ac:spMkLst>
        </pc:spChg>
        <pc:spChg chg="add del">
          <ac:chgData name="Alexandru Marchidan (2308045)" userId="S::2308045@student.uwtsd.ac.uk::8002f757-52c0-457a-84f8-59292ca525cc" providerId="AD" clId="Web-{A63999AA-718E-8637-7D5C-A8085D8D9A23}" dt="2026-02-14T09:09:35.252" v="33"/>
          <ac:spMkLst>
            <pc:docMk/>
            <pc:sldMk cId="255240493" sldId="365"/>
            <ac:spMk id="16" creationId="{D2B78728-A580-49A7-84F9-6EF6F583ADE0}"/>
          </ac:spMkLst>
        </pc:spChg>
        <pc:spChg chg="add del">
          <ac:chgData name="Alexandru Marchidan (2308045)" userId="S::2308045@student.uwtsd.ac.uk::8002f757-52c0-457a-84f8-59292ca525cc" providerId="AD" clId="Web-{A63999AA-718E-8637-7D5C-A8085D8D9A23}" dt="2026-02-14T09:09:35.252" v="33"/>
          <ac:spMkLst>
            <pc:docMk/>
            <pc:sldMk cId="255240493" sldId="365"/>
            <ac:spMk id="18" creationId="{38FAA1A1-D861-433F-88FA-1E9D6FD31D11}"/>
          </ac:spMkLst>
        </pc:spChg>
        <pc:spChg chg="add del">
          <ac:chgData name="Alexandru Marchidan (2308045)" userId="S::2308045@student.uwtsd.ac.uk::8002f757-52c0-457a-84f8-59292ca525cc" providerId="AD" clId="Web-{A63999AA-718E-8637-7D5C-A8085D8D9A23}" dt="2026-02-14T09:09:35.252" v="33"/>
          <ac:spMkLst>
            <pc:docMk/>
            <pc:sldMk cId="255240493" sldId="365"/>
            <ac:spMk id="20" creationId="{8D71EDA1-87BF-4D5D-AB79-F346FD19278A}"/>
          </ac:spMkLst>
        </pc:spChg>
        <pc:spChg chg="add del">
          <ac:chgData name="Alexandru Marchidan (2308045)" userId="S::2308045@student.uwtsd.ac.uk::8002f757-52c0-457a-84f8-59292ca525cc" providerId="AD" clId="Web-{A63999AA-718E-8637-7D5C-A8085D8D9A23}" dt="2026-02-14T09:09:48.361" v="35"/>
          <ac:spMkLst>
            <pc:docMk/>
            <pc:sldMk cId="255240493" sldId="365"/>
            <ac:spMk id="22" creationId="{1B15ED52-F352-441B-82BF-E0EA34836D08}"/>
          </ac:spMkLst>
        </pc:spChg>
        <pc:spChg chg="add del">
          <ac:chgData name="Alexandru Marchidan (2308045)" userId="S::2308045@student.uwtsd.ac.uk::8002f757-52c0-457a-84f8-59292ca525cc" providerId="AD" clId="Web-{A63999AA-718E-8637-7D5C-A8085D8D9A23}" dt="2026-02-14T09:09:48.361" v="35"/>
          <ac:spMkLst>
            <pc:docMk/>
            <pc:sldMk cId="255240493" sldId="365"/>
            <ac:spMk id="23" creationId="{3B2E3793-BFE6-45A2-9B7B-E18844431C99}"/>
          </ac:spMkLst>
        </pc:spChg>
        <pc:spChg chg="add del">
          <ac:chgData name="Alexandru Marchidan (2308045)" userId="S::2308045@student.uwtsd.ac.uk::8002f757-52c0-457a-84f8-59292ca525cc" providerId="AD" clId="Web-{A63999AA-718E-8637-7D5C-A8085D8D9A23}" dt="2026-02-14T09:09:48.361" v="35"/>
          <ac:spMkLst>
            <pc:docMk/>
            <pc:sldMk cId="255240493" sldId="365"/>
            <ac:spMk id="24" creationId="{BC4C4868-CB8F-4AF9-9CDB-8108F2C19B67}"/>
          </ac:spMkLst>
        </pc:spChg>
        <pc:spChg chg="add del">
          <ac:chgData name="Alexandru Marchidan (2308045)" userId="S::2308045@student.uwtsd.ac.uk::8002f757-52c0-457a-84f8-59292ca525cc" providerId="AD" clId="Web-{A63999AA-718E-8637-7D5C-A8085D8D9A23}" dt="2026-02-14T09:09:48.361" v="35"/>
          <ac:spMkLst>
            <pc:docMk/>
            <pc:sldMk cId="255240493" sldId="365"/>
            <ac:spMk id="25" creationId="{375E0459-6403-40CD-989D-56A4407CA12E}"/>
          </ac:spMkLst>
        </pc:spChg>
        <pc:spChg chg="add del">
          <ac:chgData name="Alexandru Marchidan (2308045)" userId="S::2308045@student.uwtsd.ac.uk::8002f757-52c0-457a-84f8-59292ca525cc" providerId="AD" clId="Web-{A63999AA-718E-8637-7D5C-A8085D8D9A23}" dt="2026-02-14T09:09:48.361" v="35"/>
          <ac:spMkLst>
            <pc:docMk/>
            <pc:sldMk cId="255240493" sldId="365"/>
            <ac:spMk id="26" creationId="{53E5B1A8-3AC9-4BD1-9BBC-78CA94F2D1BA}"/>
          </ac:spMkLst>
        </pc:spChg>
        <pc:spChg chg="add del">
          <ac:chgData name="Alexandru Marchidan (2308045)" userId="S::2308045@student.uwtsd.ac.uk::8002f757-52c0-457a-84f8-59292ca525cc" providerId="AD" clId="Web-{A63999AA-718E-8637-7D5C-A8085D8D9A23}" dt="2026-02-14T09:10:04.283" v="37"/>
          <ac:spMkLst>
            <pc:docMk/>
            <pc:sldMk cId="255240493" sldId="365"/>
            <ac:spMk id="28" creationId="{081EA652-8C6A-4E69-BEB9-170809474553}"/>
          </ac:spMkLst>
        </pc:spChg>
        <pc:spChg chg="add del">
          <ac:chgData name="Alexandru Marchidan (2308045)" userId="S::2308045@student.uwtsd.ac.uk::8002f757-52c0-457a-84f8-59292ca525cc" providerId="AD" clId="Web-{A63999AA-718E-8637-7D5C-A8085D8D9A23}" dt="2026-02-14T09:10:04.283" v="37"/>
          <ac:spMkLst>
            <pc:docMk/>
            <pc:sldMk cId="255240493" sldId="365"/>
            <ac:spMk id="29" creationId="{5298780A-33B9-4EA2-8F67-DE68AD62841B}"/>
          </ac:spMkLst>
        </pc:spChg>
        <pc:spChg chg="add del">
          <ac:chgData name="Alexandru Marchidan (2308045)" userId="S::2308045@student.uwtsd.ac.uk::8002f757-52c0-457a-84f8-59292ca525cc" providerId="AD" clId="Web-{A63999AA-718E-8637-7D5C-A8085D8D9A23}" dt="2026-02-14T09:10:04.283" v="37"/>
          <ac:spMkLst>
            <pc:docMk/>
            <pc:sldMk cId="255240493" sldId="365"/>
            <ac:spMk id="30" creationId="{7F488E8B-4E1E-4402-8935-D4E6C02615C7}"/>
          </ac:spMkLst>
        </pc:spChg>
        <pc:graphicFrameChg chg="add del">
          <ac:chgData name="Alexandru Marchidan (2308045)" userId="S::2308045@student.uwtsd.ac.uk::8002f757-52c0-457a-84f8-59292ca525cc" providerId="AD" clId="Web-{A63999AA-718E-8637-7D5C-A8085D8D9A23}" dt="2026-02-14T09:10:16.971" v="39"/>
          <ac:graphicFrameMkLst>
            <pc:docMk/>
            <pc:sldMk cId="255240493" sldId="365"/>
            <ac:graphicFrameMk id="33" creationId="{B7AC1AFB-F77A-E062-94A4-7E6CBEBED3D6}"/>
          </ac:graphicFrameMkLst>
        </pc:graphicFrameChg>
        <pc:graphicFrameChg chg="add">
          <ac:chgData name="Alexandru Marchidan (2308045)" userId="S::2308045@student.uwtsd.ac.uk::8002f757-52c0-457a-84f8-59292ca525cc" providerId="AD" clId="Web-{A63999AA-718E-8637-7D5C-A8085D8D9A23}" dt="2026-02-14T09:10:17.002" v="40"/>
          <ac:graphicFrameMkLst>
            <pc:docMk/>
            <pc:sldMk cId="255240493" sldId="365"/>
            <ac:graphicFrameMk id="35" creationId="{D0D75378-B289-68FF-E457-C1C626E05C46}"/>
          </ac:graphicFrameMkLst>
        </pc:graphicFrameChg>
        <pc:picChg chg="add del">
          <ac:chgData name="Alexandru Marchidan (2308045)" userId="S::2308045@student.uwtsd.ac.uk::8002f757-52c0-457a-84f8-59292ca525cc" providerId="AD" clId="Web-{A63999AA-718E-8637-7D5C-A8085D8D9A23}" dt="2026-02-14T09:09:27.205" v="31"/>
          <ac:picMkLst>
            <pc:docMk/>
            <pc:sldMk cId="255240493" sldId="365"/>
            <ac:picMk id="5" creationId="{70D2F8CE-06BF-3B17-89CA-93BE72FE246E}"/>
          </ac:picMkLst>
        </pc:picChg>
        <pc:cxnChg chg="add del">
          <ac:chgData name="Alexandru Marchidan (2308045)" userId="S::2308045@student.uwtsd.ac.uk::8002f757-52c0-457a-84f8-59292ca525cc" providerId="AD" clId="Web-{A63999AA-718E-8637-7D5C-A8085D8D9A23}" dt="2026-02-14T09:10:04.283" v="37"/>
          <ac:cxnSpMkLst>
            <pc:docMk/>
            <pc:sldMk cId="255240493" sldId="365"/>
            <ac:cxnSpMk id="31" creationId="{23AAC9B5-8015-485C-ACF9-A750390E9A56}"/>
          </ac:cxnSpMkLst>
        </pc:cxn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10" Type="http://schemas.openxmlformats.org/officeDocument/2006/relationships/image" Target="../media/image19.svg"/><Relationship Id="rId4" Type="http://schemas.openxmlformats.org/officeDocument/2006/relationships/image" Target="../media/image13.svg"/><Relationship Id="rId9" Type="http://schemas.openxmlformats.org/officeDocument/2006/relationships/image" Target="../media/image18.pn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-vlebooks-com.uwtsd.idm.oclc.org/Product/Index/303826?page=0&amp;startBookmarkId=-1" TargetMode="External"/><Relationship Id="rId2" Type="http://schemas.openxmlformats.org/officeDocument/2006/relationships/hyperlink" Target="https://www.freshproduce.com/resources/floral/2025-floral-industry-trends/" TargetMode="External"/><Relationship Id="rId1" Type="http://schemas.openxmlformats.org/officeDocument/2006/relationships/hyperlink" Target="https://www.freshproduce.com/siteassets/files/floral/2025-floral-consumer-trends-mid-year-update.pdf" TargetMode="External"/><Relationship Id="rId5" Type="http://schemas.openxmlformats.org/officeDocument/2006/relationships/hyperlink" Target="https://www-vlebooks-com.uwtsd.idm.oclc.org/Product/Index/253239?page=0&amp;startBookmarkId=-1" TargetMode="External"/><Relationship Id="rId4" Type="http://schemas.openxmlformats.org/officeDocument/2006/relationships/hyperlink" Target="https://www.grandviewresearch.com/industry-analysis/cut-flowers-market-report" TargetMode="External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10" Type="http://schemas.openxmlformats.org/officeDocument/2006/relationships/image" Target="../media/image19.svg"/><Relationship Id="rId4" Type="http://schemas.openxmlformats.org/officeDocument/2006/relationships/image" Target="../media/image13.svg"/><Relationship Id="rId9" Type="http://schemas.openxmlformats.org/officeDocument/2006/relationships/image" Target="../media/image18.pn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-vlebooks-com.uwtsd.idm.oclc.org/Product/Index/303826?page=0&amp;startBookmarkId=-1" TargetMode="External"/><Relationship Id="rId2" Type="http://schemas.openxmlformats.org/officeDocument/2006/relationships/hyperlink" Target="https://www.freshproduce.com/resources/floral/2025-floral-industry-trends/" TargetMode="External"/><Relationship Id="rId1" Type="http://schemas.openxmlformats.org/officeDocument/2006/relationships/hyperlink" Target="https://www.freshproduce.com/siteassets/files/floral/2025-floral-consumer-trends-mid-year-update.pdf" TargetMode="External"/><Relationship Id="rId5" Type="http://schemas.openxmlformats.org/officeDocument/2006/relationships/hyperlink" Target="https://www-vlebooks-com.uwtsd.idm.oclc.org/Product/Index/253239?page=0&amp;startBookmarkId=-1" TargetMode="External"/><Relationship Id="rId4" Type="http://schemas.openxmlformats.org/officeDocument/2006/relationships/hyperlink" Target="https://www.grandviewresearch.com/industry-analysis/cut-flowers-market-report" TargetMode="Externa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4311195-5AA0-4EAC-9EF8-F2FA36C5A9D2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9E5057C8-6EB3-402A-A830-35FB08A669D0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30% decline in in-store sales over the last 12 months</a:t>
          </a:r>
        </a:p>
      </dgm:t>
    </dgm:pt>
    <dgm:pt modelId="{FF7D9581-AAD9-4805-A96B-132A28357CCF}" type="parTrans" cxnId="{DF7A578C-BC5D-4AB8-B11B-F253734FA08E}">
      <dgm:prSet/>
      <dgm:spPr/>
      <dgm:t>
        <a:bodyPr/>
        <a:lstStyle/>
        <a:p>
          <a:endParaRPr lang="en-US"/>
        </a:p>
      </dgm:t>
    </dgm:pt>
    <dgm:pt modelId="{5A92D056-18DF-4F52-80B9-03C3103F7922}" type="sibTrans" cxnId="{DF7A578C-BC5D-4AB8-B11B-F253734FA08E}">
      <dgm:prSet/>
      <dgm:spPr/>
      <dgm:t>
        <a:bodyPr/>
        <a:lstStyle/>
        <a:p>
          <a:endParaRPr lang="en-US"/>
        </a:p>
      </dgm:t>
    </dgm:pt>
    <dgm:pt modelId="{3D576235-CFA2-4836-A09B-0E3FA36F40F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Reduced high-street footfall and consumer behavior shift</a:t>
          </a:r>
        </a:p>
      </dgm:t>
    </dgm:pt>
    <dgm:pt modelId="{0DDE48E4-C5C1-496C-A710-4488269AB192}" type="parTrans" cxnId="{95A6EF68-0958-4F1C-8D53-B3473D38D593}">
      <dgm:prSet/>
      <dgm:spPr/>
      <dgm:t>
        <a:bodyPr/>
        <a:lstStyle/>
        <a:p>
          <a:endParaRPr lang="en-US"/>
        </a:p>
      </dgm:t>
    </dgm:pt>
    <dgm:pt modelId="{47645B43-1132-4E1F-88A0-5F75ED6EFE7B}" type="sibTrans" cxnId="{95A6EF68-0958-4F1C-8D53-B3473D38D593}">
      <dgm:prSet/>
      <dgm:spPr/>
      <dgm:t>
        <a:bodyPr/>
        <a:lstStyle/>
        <a:p>
          <a:endParaRPr lang="en-US"/>
        </a:p>
      </dgm:t>
    </dgm:pt>
    <dgm:pt modelId="{F8897E30-AF85-435A-B6D2-CFFA23FBCA9C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Increased competition from online florists</a:t>
          </a:r>
        </a:p>
      </dgm:t>
    </dgm:pt>
    <dgm:pt modelId="{A92C0135-DF25-4D93-8407-F10F2A1A0874}" type="parTrans" cxnId="{11ACC6DF-31A1-4C9C-9209-8E8AE3ACBCB7}">
      <dgm:prSet/>
      <dgm:spPr/>
      <dgm:t>
        <a:bodyPr/>
        <a:lstStyle/>
        <a:p>
          <a:endParaRPr lang="en-US"/>
        </a:p>
      </dgm:t>
    </dgm:pt>
    <dgm:pt modelId="{D6116EBD-6173-47C1-904C-DC1AE831F6E3}" type="sibTrans" cxnId="{11ACC6DF-31A1-4C9C-9209-8E8AE3ACBCB7}">
      <dgm:prSet/>
      <dgm:spPr/>
      <dgm:t>
        <a:bodyPr/>
        <a:lstStyle/>
        <a:p>
          <a:endParaRPr lang="en-US"/>
        </a:p>
      </dgm:t>
    </dgm:pt>
    <dgm:pt modelId="{E1D95049-5B1B-4FB4-B607-A63C64542E45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Rising costs of sustainable materials</a:t>
          </a:r>
        </a:p>
      </dgm:t>
    </dgm:pt>
    <dgm:pt modelId="{FC1E8FC4-E6A1-4B9E-8599-1F0704E6E492}" type="parTrans" cxnId="{DA1353C1-8FCB-4ECF-AD2D-C3543AA3823A}">
      <dgm:prSet/>
      <dgm:spPr/>
      <dgm:t>
        <a:bodyPr/>
        <a:lstStyle/>
        <a:p>
          <a:endParaRPr lang="en-US"/>
        </a:p>
      </dgm:t>
    </dgm:pt>
    <dgm:pt modelId="{7E0178EF-AE2B-4E6B-AF04-EAE22E965FE7}" type="sibTrans" cxnId="{DA1353C1-8FCB-4ECF-AD2D-C3543AA3823A}">
      <dgm:prSet/>
      <dgm:spPr/>
      <dgm:t>
        <a:bodyPr/>
        <a:lstStyle/>
        <a:p>
          <a:endParaRPr lang="en-US"/>
        </a:p>
      </dgm:t>
    </dgm:pt>
    <dgm:pt modelId="{B9AA9EB4-3EDB-4399-AFC3-087733A37F4F}" type="pres">
      <dgm:prSet presAssocID="{F4311195-5AA0-4EAC-9EF8-F2FA36C5A9D2}" presName="root" presStyleCnt="0">
        <dgm:presLayoutVars>
          <dgm:dir/>
          <dgm:resizeHandles val="exact"/>
        </dgm:presLayoutVars>
      </dgm:prSet>
      <dgm:spPr/>
    </dgm:pt>
    <dgm:pt modelId="{2F8B538B-6047-40A6-B9E3-F151569B7995}" type="pres">
      <dgm:prSet presAssocID="{9E5057C8-6EB3-402A-A830-35FB08A669D0}" presName="compNode" presStyleCnt="0"/>
      <dgm:spPr/>
    </dgm:pt>
    <dgm:pt modelId="{3E2E6EAB-9135-464B-86E9-7EB2E4F97D91}" type="pres">
      <dgm:prSet presAssocID="{9E5057C8-6EB3-402A-A830-35FB08A669D0}" presName="bgRect" presStyleLbl="bgShp" presStyleIdx="0" presStyleCnt="4"/>
      <dgm:spPr/>
    </dgm:pt>
    <dgm:pt modelId="{A2507CF1-3E06-48B2-A38C-F864DA92B2E9}" type="pres">
      <dgm:prSet presAssocID="{9E5057C8-6EB3-402A-A830-35FB08A669D0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re"/>
        </a:ext>
      </dgm:extLst>
    </dgm:pt>
    <dgm:pt modelId="{CA1EC9F6-A398-4B49-A082-C6E553313CD1}" type="pres">
      <dgm:prSet presAssocID="{9E5057C8-6EB3-402A-A830-35FB08A669D0}" presName="spaceRect" presStyleCnt="0"/>
      <dgm:spPr/>
    </dgm:pt>
    <dgm:pt modelId="{6A206B61-17F6-4802-B30E-65C8236CF2B8}" type="pres">
      <dgm:prSet presAssocID="{9E5057C8-6EB3-402A-A830-35FB08A669D0}" presName="parTx" presStyleLbl="revTx" presStyleIdx="0" presStyleCnt="4">
        <dgm:presLayoutVars>
          <dgm:chMax val="0"/>
          <dgm:chPref val="0"/>
        </dgm:presLayoutVars>
      </dgm:prSet>
      <dgm:spPr/>
    </dgm:pt>
    <dgm:pt modelId="{10A13CDF-24E5-42EA-A200-5F6424F1009B}" type="pres">
      <dgm:prSet presAssocID="{5A92D056-18DF-4F52-80B9-03C3103F7922}" presName="sibTrans" presStyleCnt="0"/>
      <dgm:spPr/>
    </dgm:pt>
    <dgm:pt modelId="{05E5E110-584A-4673-AA57-DD59BEA50CE3}" type="pres">
      <dgm:prSet presAssocID="{3D576235-CFA2-4836-A09B-0E3FA36F40F6}" presName="compNode" presStyleCnt="0"/>
      <dgm:spPr/>
    </dgm:pt>
    <dgm:pt modelId="{D7BA507D-D046-470E-BE8D-E083530769E0}" type="pres">
      <dgm:prSet presAssocID="{3D576235-CFA2-4836-A09B-0E3FA36F40F6}" presName="bgRect" presStyleLbl="bgShp" presStyleIdx="1" presStyleCnt="4"/>
      <dgm:spPr/>
    </dgm:pt>
    <dgm:pt modelId="{FE9FA17D-758C-4252-BDC3-6D3E2299FFBF}" type="pres">
      <dgm:prSet presAssocID="{3D576235-CFA2-4836-A09B-0E3FA36F40F6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Kiosk"/>
        </a:ext>
      </dgm:extLst>
    </dgm:pt>
    <dgm:pt modelId="{C938EA67-958F-4354-A1F4-47E59C1818F1}" type="pres">
      <dgm:prSet presAssocID="{3D576235-CFA2-4836-A09B-0E3FA36F40F6}" presName="spaceRect" presStyleCnt="0"/>
      <dgm:spPr/>
    </dgm:pt>
    <dgm:pt modelId="{8E28F0E5-57A0-4EFE-A8D6-B0191D8C20B8}" type="pres">
      <dgm:prSet presAssocID="{3D576235-CFA2-4836-A09B-0E3FA36F40F6}" presName="parTx" presStyleLbl="revTx" presStyleIdx="1" presStyleCnt="4">
        <dgm:presLayoutVars>
          <dgm:chMax val="0"/>
          <dgm:chPref val="0"/>
        </dgm:presLayoutVars>
      </dgm:prSet>
      <dgm:spPr/>
    </dgm:pt>
    <dgm:pt modelId="{2956AEF5-DFD0-4839-81B2-D7A15A43F8C5}" type="pres">
      <dgm:prSet presAssocID="{47645B43-1132-4E1F-88A0-5F75ED6EFE7B}" presName="sibTrans" presStyleCnt="0"/>
      <dgm:spPr/>
    </dgm:pt>
    <dgm:pt modelId="{6A3A2C9C-9EF8-4BB9-A936-24A9991857A1}" type="pres">
      <dgm:prSet presAssocID="{F8897E30-AF85-435A-B6D2-CFFA23FBCA9C}" presName="compNode" presStyleCnt="0"/>
      <dgm:spPr/>
    </dgm:pt>
    <dgm:pt modelId="{48A5C3D9-FE3D-4656-B9D1-99C234B769AE}" type="pres">
      <dgm:prSet presAssocID="{F8897E30-AF85-435A-B6D2-CFFA23FBCA9C}" presName="bgRect" presStyleLbl="bgShp" presStyleIdx="2" presStyleCnt="4"/>
      <dgm:spPr/>
    </dgm:pt>
    <dgm:pt modelId="{0F67B479-2F81-46F8-A947-6AA7A7D7ECF8}" type="pres">
      <dgm:prSet presAssocID="{F8897E30-AF85-435A-B6D2-CFFA23FBCA9C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16A13E89-9813-4F3F-87E3-84BDDB88981E}" type="pres">
      <dgm:prSet presAssocID="{F8897E30-AF85-435A-B6D2-CFFA23FBCA9C}" presName="spaceRect" presStyleCnt="0"/>
      <dgm:spPr/>
    </dgm:pt>
    <dgm:pt modelId="{42CACE4B-1388-46D0-987A-571EE40BD182}" type="pres">
      <dgm:prSet presAssocID="{F8897E30-AF85-435A-B6D2-CFFA23FBCA9C}" presName="parTx" presStyleLbl="revTx" presStyleIdx="2" presStyleCnt="4">
        <dgm:presLayoutVars>
          <dgm:chMax val="0"/>
          <dgm:chPref val="0"/>
        </dgm:presLayoutVars>
      </dgm:prSet>
      <dgm:spPr/>
    </dgm:pt>
    <dgm:pt modelId="{1D0D5F27-1157-4F00-9AA5-D5EC0EB39B32}" type="pres">
      <dgm:prSet presAssocID="{D6116EBD-6173-47C1-904C-DC1AE831F6E3}" presName="sibTrans" presStyleCnt="0"/>
      <dgm:spPr/>
    </dgm:pt>
    <dgm:pt modelId="{DD2E8592-BFF3-482A-87F4-AA1FE47A4010}" type="pres">
      <dgm:prSet presAssocID="{E1D95049-5B1B-4FB4-B607-A63C64542E45}" presName="compNode" presStyleCnt="0"/>
      <dgm:spPr/>
    </dgm:pt>
    <dgm:pt modelId="{39979D06-49A3-4345-8877-C09029360E15}" type="pres">
      <dgm:prSet presAssocID="{E1D95049-5B1B-4FB4-B607-A63C64542E45}" presName="bgRect" presStyleLbl="bgShp" presStyleIdx="3" presStyleCnt="4"/>
      <dgm:spPr/>
    </dgm:pt>
    <dgm:pt modelId="{78BDB6F3-174F-49F7-AB13-E3B59DD4E762}" type="pres">
      <dgm:prSet presAssocID="{E1D95049-5B1B-4FB4-B607-A63C64542E45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ins"/>
        </a:ext>
      </dgm:extLst>
    </dgm:pt>
    <dgm:pt modelId="{2ED79092-2355-42AD-B00C-3A2AB12D46E7}" type="pres">
      <dgm:prSet presAssocID="{E1D95049-5B1B-4FB4-B607-A63C64542E45}" presName="spaceRect" presStyleCnt="0"/>
      <dgm:spPr/>
    </dgm:pt>
    <dgm:pt modelId="{A34B7FCF-5E21-4687-BB23-C8587D3E7EC1}" type="pres">
      <dgm:prSet presAssocID="{E1D95049-5B1B-4FB4-B607-A63C64542E45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90E7F206-005D-44F3-9A12-A933A94C7CF0}" type="presOf" srcId="{9E5057C8-6EB3-402A-A830-35FB08A669D0}" destId="{6A206B61-17F6-4802-B30E-65C8236CF2B8}" srcOrd="0" destOrd="0" presId="urn:microsoft.com/office/officeart/2018/2/layout/IconVerticalSolidList"/>
    <dgm:cxn modelId="{95A6EF68-0958-4F1C-8D53-B3473D38D593}" srcId="{F4311195-5AA0-4EAC-9EF8-F2FA36C5A9D2}" destId="{3D576235-CFA2-4836-A09B-0E3FA36F40F6}" srcOrd="1" destOrd="0" parTransId="{0DDE48E4-C5C1-496C-A710-4488269AB192}" sibTransId="{47645B43-1132-4E1F-88A0-5F75ED6EFE7B}"/>
    <dgm:cxn modelId="{FEC65C4A-4A82-411D-AE7D-036BB89601D1}" type="presOf" srcId="{F8897E30-AF85-435A-B6D2-CFFA23FBCA9C}" destId="{42CACE4B-1388-46D0-987A-571EE40BD182}" srcOrd="0" destOrd="0" presId="urn:microsoft.com/office/officeart/2018/2/layout/IconVerticalSolidList"/>
    <dgm:cxn modelId="{DF7A578C-BC5D-4AB8-B11B-F253734FA08E}" srcId="{F4311195-5AA0-4EAC-9EF8-F2FA36C5A9D2}" destId="{9E5057C8-6EB3-402A-A830-35FB08A669D0}" srcOrd="0" destOrd="0" parTransId="{FF7D9581-AAD9-4805-A96B-132A28357CCF}" sibTransId="{5A92D056-18DF-4F52-80B9-03C3103F7922}"/>
    <dgm:cxn modelId="{53989A99-5F4D-48FF-9C03-1AC9396A1A67}" type="presOf" srcId="{E1D95049-5B1B-4FB4-B607-A63C64542E45}" destId="{A34B7FCF-5E21-4687-BB23-C8587D3E7EC1}" srcOrd="0" destOrd="0" presId="urn:microsoft.com/office/officeart/2018/2/layout/IconVerticalSolidList"/>
    <dgm:cxn modelId="{DA1353C1-8FCB-4ECF-AD2D-C3543AA3823A}" srcId="{F4311195-5AA0-4EAC-9EF8-F2FA36C5A9D2}" destId="{E1D95049-5B1B-4FB4-B607-A63C64542E45}" srcOrd="3" destOrd="0" parTransId="{FC1E8FC4-E6A1-4B9E-8599-1F0704E6E492}" sibTransId="{7E0178EF-AE2B-4E6B-AF04-EAE22E965FE7}"/>
    <dgm:cxn modelId="{11ACC6DF-31A1-4C9C-9209-8E8AE3ACBCB7}" srcId="{F4311195-5AA0-4EAC-9EF8-F2FA36C5A9D2}" destId="{F8897E30-AF85-435A-B6D2-CFFA23FBCA9C}" srcOrd="2" destOrd="0" parTransId="{A92C0135-DF25-4D93-8407-F10F2A1A0874}" sibTransId="{D6116EBD-6173-47C1-904C-DC1AE831F6E3}"/>
    <dgm:cxn modelId="{641365E0-4B6E-43FA-B936-B411ADF6E6E3}" type="presOf" srcId="{3D576235-CFA2-4836-A09B-0E3FA36F40F6}" destId="{8E28F0E5-57A0-4EFE-A8D6-B0191D8C20B8}" srcOrd="0" destOrd="0" presId="urn:microsoft.com/office/officeart/2018/2/layout/IconVerticalSolidList"/>
    <dgm:cxn modelId="{5B8964FB-0B42-48E5-BB14-9CC25826F017}" type="presOf" srcId="{F4311195-5AA0-4EAC-9EF8-F2FA36C5A9D2}" destId="{B9AA9EB4-3EDB-4399-AFC3-087733A37F4F}" srcOrd="0" destOrd="0" presId="urn:microsoft.com/office/officeart/2018/2/layout/IconVerticalSolidList"/>
    <dgm:cxn modelId="{5B2A1830-C571-4DF6-A112-E3A4108A18C0}" type="presParOf" srcId="{B9AA9EB4-3EDB-4399-AFC3-087733A37F4F}" destId="{2F8B538B-6047-40A6-B9E3-F151569B7995}" srcOrd="0" destOrd="0" presId="urn:microsoft.com/office/officeart/2018/2/layout/IconVerticalSolidList"/>
    <dgm:cxn modelId="{029030CD-4F2D-485A-BA53-5D17D7BB0B11}" type="presParOf" srcId="{2F8B538B-6047-40A6-B9E3-F151569B7995}" destId="{3E2E6EAB-9135-464B-86E9-7EB2E4F97D91}" srcOrd="0" destOrd="0" presId="urn:microsoft.com/office/officeart/2018/2/layout/IconVerticalSolidList"/>
    <dgm:cxn modelId="{54140FDA-A891-42CD-B290-18719AF4A206}" type="presParOf" srcId="{2F8B538B-6047-40A6-B9E3-F151569B7995}" destId="{A2507CF1-3E06-48B2-A38C-F864DA92B2E9}" srcOrd="1" destOrd="0" presId="urn:microsoft.com/office/officeart/2018/2/layout/IconVerticalSolidList"/>
    <dgm:cxn modelId="{5D29CF39-083F-4AB1-AB5B-3EAAA4A6D4AC}" type="presParOf" srcId="{2F8B538B-6047-40A6-B9E3-F151569B7995}" destId="{CA1EC9F6-A398-4B49-A082-C6E553313CD1}" srcOrd="2" destOrd="0" presId="urn:microsoft.com/office/officeart/2018/2/layout/IconVerticalSolidList"/>
    <dgm:cxn modelId="{F0676844-CF48-4615-8E3F-7A01911B3924}" type="presParOf" srcId="{2F8B538B-6047-40A6-B9E3-F151569B7995}" destId="{6A206B61-17F6-4802-B30E-65C8236CF2B8}" srcOrd="3" destOrd="0" presId="urn:microsoft.com/office/officeart/2018/2/layout/IconVerticalSolidList"/>
    <dgm:cxn modelId="{5800F496-EC59-406F-8448-D0E919B6FD07}" type="presParOf" srcId="{B9AA9EB4-3EDB-4399-AFC3-087733A37F4F}" destId="{10A13CDF-24E5-42EA-A200-5F6424F1009B}" srcOrd="1" destOrd="0" presId="urn:microsoft.com/office/officeart/2018/2/layout/IconVerticalSolidList"/>
    <dgm:cxn modelId="{5C71243E-3BDF-4FCE-AFCA-4597C87207FD}" type="presParOf" srcId="{B9AA9EB4-3EDB-4399-AFC3-087733A37F4F}" destId="{05E5E110-584A-4673-AA57-DD59BEA50CE3}" srcOrd="2" destOrd="0" presId="urn:microsoft.com/office/officeart/2018/2/layout/IconVerticalSolidList"/>
    <dgm:cxn modelId="{A31307DD-2286-4DD8-B302-1CCED93C1AA2}" type="presParOf" srcId="{05E5E110-584A-4673-AA57-DD59BEA50CE3}" destId="{D7BA507D-D046-470E-BE8D-E083530769E0}" srcOrd="0" destOrd="0" presId="urn:microsoft.com/office/officeart/2018/2/layout/IconVerticalSolidList"/>
    <dgm:cxn modelId="{9B50E076-A8AF-447F-81EB-05279680CCD8}" type="presParOf" srcId="{05E5E110-584A-4673-AA57-DD59BEA50CE3}" destId="{FE9FA17D-758C-4252-BDC3-6D3E2299FFBF}" srcOrd="1" destOrd="0" presId="urn:microsoft.com/office/officeart/2018/2/layout/IconVerticalSolidList"/>
    <dgm:cxn modelId="{0736D109-A03F-4C76-B67E-70F961A4A9F1}" type="presParOf" srcId="{05E5E110-584A-4673-AA57-DD59BEA50CE3}" destId="{C938EA67-958F-4354-A1F4-47E59C1818F1}" srcOrd="2" destOrd="0" presId="urn:microsoft.com/office/officeart/2018/2/layout/IconVerticalSolidList"/>
    <dgm:cxn modelId="{415C746C-FE9B-4E0B-B7B8-A3C3E2AA94B1}" type="presParOf" srcId="{05E5E110-584A-4673-AA57-DD59BEA50CE3}" destId="{8E28F0E5-57A0-4EFE-A8D6-B0191D8C20B8}" srcOrd="3" destOrd="0" presId="urn:microsoft.com/office/officeart/2018/2/layout/IconVerticalSolidList"/>
    <dgm:cxn modelId="{E6C1C79B-1121-4E80-ABB9-A59718CAA7F7}" type="presParOf" srcId="{B9AA9EB4-3EDB-4399-AFC3-087733A37F4F}" destId="{2956AEF5-DFD0-4839-81B2-D7A15A43F8C5}" srcOrd="3" destOrd="0" presId="urn:microsoft.com/office/officeart/2018/2/layout/IconVerticalSolidList"/>
    <dgm:cxn modelId="{F9990989-5CE5-45F9-83B0-C839F97CA3E0}" type="presParOf" srcId="{B9AA9EB4-3EDB-4399-AFC3-087733A37F4F}" destId="{6A3A2C9C-9EF8-4BB9-A936-24A9991857A1}" srcOrd="4" destOrd="0" presId="urn:microsoft.com/office/officeart/2018/2/layout/IconVerticalSolidList"/>
    <dgm:cxn modelId="{3E686389-F87F-4F6A-8D1B-C1347686B789}" type="presParOf" srcId="{6A3A2C9C-9EF8-4BB9-A936-24A9991857A1}" destId="{48A5C3D9-FE3D-4656-B9D1-99C234B769AE}" srcOrd="0" destOrd="0" presId="urn:microsoft.com/office/officeart/2018/2/layout/IconVerticalSolidList"/>
    <dgm:cxn modelId="{D3BEF946-3FA7-4EE6-867E-2F67EB4AC88E}" type="presParOf" srcId="{6A3A2C9C-9EF8-4BB9-A936-24A9991857A1}" destId="{0F67B479-2F81-46F8-A947-6AA7A7D7ECF8}" srcOrd="1" destOrd="0" presId="urn:microsoft.com/office/officeart/2018/2/layout/IconVerticalSolidList"/>
    <dgm:cxn modelId="{37837D97-CE32-4289-86F4-3B4102B998FA}" type="presParOf" srcId="{6A3A2C9C-9EF8-4BB9-A936-24A9991857A1}" destId="{16A13E89-9813-4F3F-87E3-84BDDB88981E}" srcOrd="2" destOrd="0" presId="urn:microsoft.com/office/officeart/2018/2/layout/IconVerticalSolidList"/>
    <dgm:cxn modelId="{87B34D02-CC00-4EF3-9264-6672E3B7090B}" type="presParOf" srcId="{6A3A2C9C-9EF8-4BB9-A936-24A9991857A1}" destId="{42CACE4B-1388-46D0-987A-571EE40BD182}" srcOrd="3" destOrd="0" presId="urn:microsoft.com/office/officeart/2018/2/layout/IconVerticalSolidList"/>
    <dgm:cxn modelId="{D874DF93-2808-4F37-A120-C4F57B94D4AE}" type="presParOf" srcId="{B9AA9EB4-3EDB-4399-AFC3-087733A37F4F}" destId="{1D0D5F27-1157-4F00-9AA5-D5EC0EB39B32}" srcOrd="5" destOrd="0" presId="urn:microsoft.com/office/officeart/2018/2/layout/IconVerticalSolidList"/>
    <dgm:cxn modelId="{3424306F-B317-4AED-A452-E5F6ECC00D32}" type="presParOf" srcId="{B9AA9EB4-3EDB-4399-AFC3-087733A37F4F}" destId="{DD2E8592-BFF3-482A-87F4-AA1FE47A4010}" srcOrd="6" destOrd="0" presId="urn:microsoft.com/office/officeart/2018/2/layout/IconVerticalSolidList"/>
    <dgm:cxn modelId="{50530537-9551-4116-AC97-D603FC1ECD36}" type="presParOf" srcId="{DD2E8592-BFF3-482A-87F4-AA1FE47A4010}" destId="{39979D06-49A3-4345-8877-C09029360E15}" srcOrd="0" destOrd="0" presId="urn:microsoft.com/office/officeart/2018/2/layout/IconVerticalSolidList"/>
    <dgm:cxn modelId="{B288E8BC-921D-45A4-8A30-91958A0D39F9}" type="presParOf" srcId="{DD2E8592-BFF3-482A-87F4-AA1FE47A4010}" destId="{78BDB6F3-174F-49F7-AB13-E3B59DD4E762}" srcOrd="1" destOrd="0" presId="urn:microsoft.com/office/officeart/2018/2/layout/IconVerticalSolidList"/>
    <dgm:cxn modelId="{DFB3AF44-4E2A-4F3B-98A2-B488A6E9A14B}" type="presParOf" srcId="{DD2E8592-BFF3-482A-87F4-AA1FE47A4010}" destId="{2ED79092-2355-42AD-B00C-3A2AB12D46E7}" srcOrd="2" destOrd="0" presId="urn:microsoft.com/office/officeart/2018/2/layout/IconVerticalSolidList"/>
    <dgm:cxn modelId="{FBE6D920-4ADE-4637-A41E-D2940FC3BEC8}" type="presParOf" srcId="{DD2E8592-BFF3-482A-87F4-AA1FE47A4010}" destId="{A34B7FCF-5E21-4687-BB23-C8587D3E7EC1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BA9ECD1-AE63-49EA-B7DA-33B32D456DB4}" type="doc">
      <dgm:prSet loTypeId="urn:microsoft.com/office/officeart/2005/8/layout/vProcess5" loCatId="process" qsTypeId="urn:microsoft.com/office/officeart/2005/8/quickstyle/simple2" qsCatId="simple" csTypeId="urn:microsoft.com/office/officeart/2005/8/colors/accent2_2" csCatId="accent2"/>
      <dgm:spPr/>
      <dgm:t>
        <a:bodyPr/>
        <a:lstStyle/>
        <a:p>
          <a:endParaRPr lang="en-US"/>
        </a:p>
      </dgm:t>
    </dgm:pt>
    <dgm:pt modelId="{D02351EC-AAD1-4836-912B-7978CBCDC5E1}">
      <dgm:prSet/>
      <dgm:spPr/>
      <dgm:t>
        <a:bodyPr/>
        <a:lstStyle/>
        <a:p>
          <a:r>
            <a:rPr lang="en-GB" dirty="0">
              <a:latin typeface="Calibri Light" panose="020F0302020204030204"/>
            </a:rPr>
            <a:t>PESTEL</a:t>
          </a:r>
          <a:r>
            <a:rPr lang="en-GB" dirty="0"/>
            <a:t> is a tool used to scan the macro-environment (Political, Economic, Social, Technological, Legal, Environmental) to understand external influences on a business. (Brooks, Weatherston and Wilkinson, 2011)  </a:t>
          </a:r>
          <a:endParaRPr lang="en-US" dirty="0"/>
        </a:p>
      </dgm:t>
    </dgm:pt>
    <dgm:pt modelId="{1CCC5997-E547-4EB9-ADE8-615A45CAB5FF}" type="parTrans" cxnId="{57BF78B0-9CBF-43B6-A14F-84B8DE8F663B}">
      <dgm:prSet/>
      <dgm:spPr/>
      <dgm:t>
        <a:bodyPr/>
        <a:lstStyle/>
        <a:p>
          <a:endParaRPr lang="en-US"/>
        </a:p>
      </dgm:t>
    </dgm:pt>
    <dgm:pt modelId="{705C5213-7667-48D7-A6FE-B63FB4D5532E}" type="sibTrans" cxnId="{57BF78B0-9CBF-43B6-A14F-84B8DE8F663B}">
      <dgm:prSet/>
      <dgm:spPr/>
      <dgm:t>
        <a:bodyPr/>
        <a:lstStyle/>
        <a:p>
          <a:endParaRPr lang="en-US"/>
        </a:p>
      </dgm:t>
    </dgm:pt>
    <dgm:pt modelId="{EC239C74-B3FB-412D-AFB4-D5EA46099ADC}">
      <dgm:prSet/>
      <dgm:spPr/>
      <dgm:t>
        <a:bodyPr/>
        <a:lstStyle/>
        <a:p>
          <a:r>
            <a:rPr lang="en-GB" dirty="0">
              <a:latin typeface="Calibri Light" panose="020F0302020204030204"/>
            </a:rPr>
            <a:t>Helps</a:t>
          </a:r>
          <a:r>
            <a:rPr lang="en-GB" dirty="0"/>
            <a:t> identify external drivers and potential risks/opportunities that may shape strategy and decision-making. (Brooks, Weatherston and Wilkinson, 2011)  </a:t>
          </a:r>
          <a:endParaRPr lang="en-US" dirty="0"/>
        </a:p>
      </dgm:t>
    </dgm:pt>
    <dgm:pt modelId="{DC90C736-1289-43DE-9F27-75457C9A80B9}" type="parTrans" cxnId="{4D886542-6967-43DB-A286-A91EE857FB58}">
      <dgm:prSet/>
      <dgm:spPr/>
      <dgm:t>
        <a:bodyPr/>
        <a:lstStyle/>
        <a:p>
          <a:endParaRPr lang="en-US"/>
        </a:p>
      </dgm:t>
    </dgm:pt>
    <dgm:pt modelId="{CA7888F7-4ADC-4B18-BB8A-DA0372DFC7DC}" type="sibTrans" cxnId="{4D886542-6967-43DB-A286-A91EE857FB58}">
      <dgm:prSet/>
      <dgm:spPr/>
      <dgm:t>
        <a:bodyPr/>
        <a:lstStyle/>
        <a:p>
          <a:endParaRPr lang="en-US"/>
        </a:p>
      </dgm:t>
    </dgm:pt>
    <dgm:pt modelId="{EB1B4E2C-1123-43D5-BC0A-99414B70FD0A}">
      <dgm:prSet/>
      <dgm:spPr/>
      <dgm:t>
        <a:bodyPr/>
        <a:lstStyle/>
        <a:p>
          <a:pPr rtl="0"/>
          <a:r>
            <a:rPr lang="en-GB" dirty="0">
              <a:latin typeface="Calibri Light" panose="020F0302020204030204"/>
            </a:rPr>
            <a:t>Applied</a:t>
          </a:r>
          <a:r>
            <a:rPr lang="en-GB" dirty="0"/>
            <a:t> to Green Haven Florists to</a:t>
          </a:r>
          <a:r>
            <a:rPr lang="en-GB" dirty="0">
              <a:latin typeface="Calibri Light" panose="020F0302020204030204"/>
            </a:rPr>
            <a:t> understand</a:t>
          </a:r>
          <a:r>
            <a:rPr lang="en-GB" dirty="0"/>
            <a:t> </a:t>
          </a:r>
          <a:r>
            <a:rPr lang="en-GB" dirty="0">
              <a:latin typeface="Calibri Light" panose="020F0302020204030204"/>
            </a:rPr>
            <a:t>the external environmental factors  </a:t>
          </a:r>
          <a:r>
            <a:rPr lang="en-GB" dirty="0"/>
            <a:t>(e.g., online shift, higher costs, regulation)</a:t>
          </a:r>
          <a:r>
            <a:rPr lang="en-GB" dirty="0">
              <a:latin typeface="Calibri Light" panose="020F0302020204030204"/>
            </a:rPr>
            <a:t>linked</a:t>
          </a:r>
          <a:r>
            <a:rPr lang="en-GB" dirty="0"/>
            <a:t> to declining store </a:t>
          </a:r>
          <a:r>
            <a:rPr lang="en-GB" dirty="0">
              <a:latin typeface="Calibri Light" panose="020F0302020204030204"/>
            </a:rPr>
            <a:t>profit</a:t>
          </a:r>
          <a:r>
            <a:rPr lang="en-GB" dirty="0"/>
            <a:t>. (Green Haven Florists Case Study, 2026)  </a:t>
          </a:r>
          <a:endParaRPr lang="en-US" dirty="0"/>
        </a:p>
      </dgm:t>
    </dgm:pt>
    <dgm:pt modelId="{1AE0E15E-0000-4D12-8EF1-2DF1EDC8DF96}" type="parTrans" cxnId="{7A49FB01-8B5E-45E2-AD3D-2EA1D02EBFE6}">
      <dgm:prSet/>
      <dgm:spPr/>
      <dgm:t>
        <a:bodyPr/>
        <a:lstStyle/>
        <a:p>
          <a:endParaRPr lang="en-US"/>
        </a:p>
      </dgm:t>
    </dgm:pt>
    <dgm:pt modelId="{4432922A-EDFD-4333-B73E-4838996AD586}" type="sibTrans" cxnId="{7A49FB01-8B5E-45E2-AD3D-2EA1D02EBFE6}">
      <dgm:prSet/>
      <dgm:spPr/>
      <dgm:t>
        <a:bodyPr/>
        <a:lstStyle/>
        <a:p>
          <a:endParaRPr lang="en-US"/>
        </a:p>
      </dgm:t>
    </dgm:pt>
    <dgm:pt modelId="{4BDB79B0-20EE-443B-9D17-552750D5FBE4}">
      <dgm:prSet/>
      <dgm:spPr/>
      <dgm:t>
        <a:bodyPr/>
        <a:lstStyle/>
        <a:p>
          <a:r>
            <a:rPr lang="en-GB" dirty="0">
              <a:latin typeface="Calibri Light" panose="020F0302020204030204"/>
            </a:rPr>
            <a:t>Simple</a:t>
          </a:r>
          <a:r>
            <a:rPr lang="en-GB" dirty="0"/>
            <a:t> structure; encourages broader thinking beyond internal issues; supports planning and risk awareness. (Brooks, Weatherston and Wilkinson, 2011)</a:t>
          </a:r>
          <a:endParaRPr lang="en-US" dirty="0"/>
        </a:p>
      </dgm:t>
    </dgm:pt>
    <dgm:pt modelId="{FC88113D-D472-4ECE-83C5-ACC6BB3A028A}" type="parTrans" cxnId="{98A5F7AA-EE8B-45C1-A8D8-C696548F698F}">
      <dgm:prSet/>
      <dgm:spPr/>
      <dgm:t>
        <a:bodyPr/>
        <a:lstStyle/>
        <a:p>
          <a:endParaRPr lang="en-US"/>
        </a:p>
      </dgm:t>
    </dgm:pt>
    <dgm:pt modelId="{69415CD1-AE1D-4C54-A163-DE3E5CDB50FA}" type="sibTrans" cxnId="{98A5F7AA-EE8B-45C1-A8D8-C696548F698F}">
      <dgm:prSet/>
      <dgm:spPr/>
      <dgm:t>
        <a:bodyPr/>
        <a:lstStyle/>
        <a:p>
          <a:endParaRPr lang="en-US"/>
        </a:p>
      </dgm:t>
    </dgm:pt>
    <dgm:pt modelId="{4E3BC838-F038-490C-B949-1BC3C2984697}">
      <dgm:prSet/>
      <dgm:spPr/>
      <dgm:t>
        <a:bodyPr/>
        <a:lstStyle/>
        <a:p>
          <a:r>
            <a:rPr lang="en-GB" dirty="0"/>
            <a:t>Criticisms: Can become a static snapshot (changes quickly); factors may be too general without data; does not show which factors are most important unless prioritized. (Brooks, Weatherston and Wilkinson, 2011)</a:t>
          </a:r>
          <a:endParaRPr lang="en-US" dirty="0"/>
        </a:p>
      </dgm:t>
    </dgm:pt>
    <dgm:pt modelId="{CAF00677-202D-40F7-BE06-895FEFF2DB7D}" type="parTrans" cxnId="{4783D3F8-A941-4062-B402-199727EA4B27}">
      <dgm:prSet/>
      <dgm:spPr/>
      <dgm:t>
        <a:bodyPr/>
        <a:lstStyle/>
        <a:p>
          <a:endParaRPr lang="en-US"/>
        </a:p>
      </dgm:t>
    </dgm:pt>
    <dgm:pt modelId="{2DCC0DD4-2E51-4415-B18E-7F2751303DFF}" type="sibTrans" cxnId="{4783D3F8-A941-4062-B402-199727EA4B27}">
      <dgm:prSet/>
      <dgm:spPr/>
      <dgm:t>
        <a:bodyPr/>
        <a:lstStyle/>
        <a:p>
          <a:endParaRPr lang="en-US"/>
        </a:p>
      </dgm:t>
    </dgm:pt>
    <dgm:pt modelId="{000E526C-6FB2-4F85-938A-3EFD6BBF65DE}" type="pres">
      <dgm:prSet presAssocID="{DBA9ECD1-AE63-49EA-B7DA-33B32D456DB4}" presName="outerComposite" presStyleCnt="0">
        <dgm:presLayoutVars>
          <dgm:chMax val="5"/>
          <dgm:dir/>
          <dgm:resizeHandles val="exact"/>
        </dgm:presLayoutVars>
      </dgm:prSet>
      <dgm:spPr/>
    </dgm:pt>
    <dgm:pt modelId="{C4D9C01E-95A2-4F1F-BE2C-40D60DFBF5D6}" type="pres">
      <dgm:prSet presAssocID="{DBA9ECD1-AE63-49EA-B7DA-33B32D456DB4}" presName="dummyMaxCanvas" presStyleCnt="0">
        <dgm:presLayoutVars/>
      </dgm:prSet>
      <dgm:spPr/>
    </dgm:pt>
    <dgm:pt modelId="{C5A7AA49-3585-44D2-848B-570026034E20}" type="pres">
      <dgm:prSet presAssocID="{DBA9ECD1-AE63-49EA-B7DA-33B32D456DB4}" presName="FiveNodes_1" presStyleLbl="node1" presStyleIdx="0" presStyleCnt="5">
        <dgm:presLayoutVars>
          <dgm:bulletEnabled val="1"/>
        </dgm:presLayoutVars>
      </dgm:prSet>
      <dgm:spPr/>
    </dgm:pt>
    <dgm:pt modelId="{197DF1E5-B860-4BE9-94FA-509968256469}" type="pres">
      <dgm:prSet presAssocID="{DBA9ECD1-AE63-49EA-B7DA-33B32D456DB4}" presName="FiveNodes_2" presStyleLbl="node1" presStyleIdx="1" presStyleCnt="5">
        <dgm:presLayoutVars>
          <dgm:bulletEnabled val="1"/>
        </dgm:presLayoutVars>
      </dgm:prSet>
      <dgm:spPr/>
    </dgm:pt>
    <dgm:pt modelId="{2E1488C5-1D49-4CB0-B056-311D2DB5D608}" type="pres">
      <dgm:prSet presAssocID="{DBA9ECD1-AE63-49EA-B7DA-33B32D456DB4}" presName="FiveNodes_3" presStyleLbl="node1" presStyleIdx="2" presStyleCnt="5">
        <dgm:presLayoutVars>
          <dgm:bulletEnabled val="1"/>
        </dgm:presLayoutVars>
      </dgm:prSet>
      <dgm:spPr/>
    </dgm:pt>
    <dgm:pt modelId="{07CC44D9-F173-4A70-B29B-07B85539FE79}" type="pres">
      <dgm:prSet presAssocID="{DBA9ECD1-AE63-49EA-B7DA-33B32D456DB4}" presName="FiveNodes_4" presStyleLbl="node1" presStyleIdx="3" presStyleCnt="5">
        <dgm:presLayoutVars>
          <dgm:bulletEnabled val="1"/>
        </dgm:presLayoutVars>
      </dgm:prSet>
      <dgm:spPr/>
    </dgm:pt>
    <dgm:pt modelId="{311A338B-250E-41C9-96FF-877F964D481C}" type="pres">
      <dgm:prSet presAssocID="{DBA9ECD1-AE63-49EA-B7DA-33B32D456DB4}" presName="FiveNodes_5" presStyleLbl="node1" presStyleIdx="4" presStyleCnt="5">
        <dgm:presLayoutVars>
          <dgm:bulletEnabled val="1"/>
        </dgm:presLayoutVars>
      </dgm:prSet>
      <dgm:spPr/>
    </dgm:pt>
    <dgm:pt modelId="{6B2A4B94-D08E-40DC-A7A6-B9D83070E1A6}" type="pres">
      <dgm:prSet presAssocID="{DBA9ECD1-AE63-49EA-B7DA-33B32D456DB4}" presName="FiveConn_1-2" presStyleLbl="fgAccFollowNode1" presStyleIdx="0" presStyleCnt="4">
        <dgm:presLayoutVars>
          <dgm:bulletEnabled val="1"/>
        </dgm:presLayoutVars>
      </dgm:prSet>
      <dgm:spPr/>
    </dgm:pt>
    <dgm:pt modelId="{47247750-CF6C-4E5E-AECD-ABE204A62A38}" type="pres">
      <dgm:prSet presAssocID="{DBA9ECD1-AE63-49EA-B7DA-33B32D456DB4}" presName="FiveConn_2-3" presStyleLbl="fgAccFollowNode1" presStyleIdx="1" presStyleCnt="4">
        <dgm:presLayoutVars>
          <dgm:bulletEnabled val="1"/>
        </dgm:presLayoutVars>
      </dgm:prSet>
      <dgm:spPr/>
    </dgm:pt>
    <dgm:pt modelId="{4C3A72AA-B501-4EB3-8900-30D6CD4AC3AA}" type="pres">
      <dgm:prSet presAssocID="{DBA9ECD1-AE63-49EA-B7DA-33B32D456DB4}" presName="FiveConn_3-4" presStyleLbl="fgAccFollowNode1" presStyleIdx="2" presStyleCnt="4">
        <dgm:presLayoutVars>
          <dgm:bulletEnabled val="1"/>
        </dgm:presLayoutVars>
      </dgm:prSet>
      <dgm:spPr/>
    </dgm:pt>
    <dgm:pt modelId="{FA1922BE-E495-4DC6-8240-C4FF940E3F1C}" type="pres">
      <dgm:prSet presAssocID="{DBA9ECD1-AE63-49EA-B7DA-33B32D456DB4}" presName="FiveConn_4-5" presStyleLbl="fgAccFollowNode1" presStyleIdx="3" presStyleCnt="4">
        <dgm:presLayoutVars>
          <dgm:bulletEnabled val="1"/>
        </dgm:presLayoutVars>
      </dgm:prSet>
      <dgm:spPr/>
    </dgm:pt>
    <dgm:pt modelId="{9C8546A9-5B62-4A9A-939A-669C98BB2E9A}" type="pres">
      <dgm:prSet presAssocID="{DBA9ECD1-AE63-49EA-B7DA-33B32D456DB4}" presName="FiveNodes_1_text" presStyleLbl="node1" presStyleIdx="4" presStyleCnt="5">
        <dgm:presLayoutVars>
          <dgm:bulletEnabled val="1"/>
        </dgm:presLayoutVars>
      </dgm:prSet>
      <dgm:spPr/>
    </dgm:pt>
    <dgm:pt modelId="{FB25B5B5-D6F7-436C-8AD1-75A81D7068F1}" type="pres">
      <dgm:prSet presAssocID="{DBA9ECD1-AE63-49EA-B7DA-33B32D456DB4}" presName="FiveNodes_2_text" presStyleLbl="node1" presStyleIdx="4" presStyleCnt="5">
        <dgm:presLayoutVars>
          <dgm:bulletEnabled val="1"/>
        </dgm:presLayoutVars>
      </dgm:prSet>
      <dgm:spPr/>
    </dgm:pt>
    <dgm:pt modelId="{73795FFB-E7F5-45A9-B1AC-6D971599139E}" type="pres">
      <dgm:prSet presAssocID="{DBA9ECD1-AE63-49EA-B7DA-33B32D456DB4}" presName="FiveNodes_3_text" presStyleLbl="node1" presStyleIdx="4" presStyleCnt="5">
        <dgm:presLayoutVars>
          <dgm:bulletEnabled val="1"/>
        </dgm:presLayoutVars>
      </dgm:prSet>
      <dgm:spPr/>
    </dgm:pt>
    <dgm:pt modelId="{8F9C5126-350B-4C12-9075-1B4AAE2EE554}" type="pres">
      <dgm:prSet presAssocID="{DBA9ECD1-AE63-49EA-B7DA-33B32D456DB4}" presName="FiveNodes_4_text" presStyleLbl="node1" presStyleIdx="4" presStyleCnt="5">
        <dgm:presLayoutVars>
          <dgm:bulletEnabled val="1"/>
        </dgm:presLayoutVars>
      </dgm:prSet>
      <dgm:spPr/>
    </dgm:pt>
    <dgm:pt modelId="{3309EF65-FC14-4DB1-A2FD-60371A8F7046}" type="pres">
      <dgm:prSet presAssocID="{DBA9ECD1-AE63-49EA-B7DA-33B32D456DB4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7A49FB01-8B5E-45E2-AD3D-2EA1D02EBFE6}" srcId="{DBA9ECD1-AE63-49EA-B7DA-33B32D456DB4}" destId="{EB1B4E2C-1123-43D5-BC0A-99414B70FD0A}" srcOrd="2" destOrd="0" parTransId="{1AE0E15E-0000-4D12-8EF1-2DF1EDC8DF96}" sibTransId="{4432922A-EDFD-4333-B73E-4838996AD586}"/>
    <dgm:cxn modelId="{4C4BC610-45E3-4EB5-86A3-21D9F2965D44}" type="presOf" srcId="{4E3BC838-F038-490C-B949-1BC3C2984697}" destId="{311A338B-250E-41C9-96FF-877F964D481C}" srcOrd="0" destOrd="0" presId="urn:microsoft.com/office/officeart/2005/8/layout/vProcess5"/>
    <dgm:cxn modelId="{E38A6016-F4F0-49F8-8222-E46DC343E9D4}" type="presOf" srcId="{69415CD1-AE1D-4C54-A163-DE3E5CDB50FA}" destId="{FA1922BE-E495-4DC6-8240-C4FF940E3F1C}" srcOrd="0" destOrd="0" presId="urn:microsoft.com/office/officeart/2005/8/layout/vProcess5"/>
    <dgm:cxn modelId="{951C1917-B0C4-4267-B9F7-15E9F905B48F}" type="presOf" srcId="{EB1B4E2C-1123-43D5-BC0A-99414B70FD0A}" destId="{73795FFB-E7F5-45A9-B1AC-6D971599139E}" srcOrd="1" destOrd="0" presId="urn:microsoft.com/office/officeart/2005/8/layout/vProcess5"/>
    <dgm:cxn modelId="{5A366022-C842-4238-B17A-8001C57C06E0}" type="presOf" srcId="{4E3BC838-F038-490C-B949-1BC3C2984697}" destId="{3309EF65-FC14-4DB1-A2FD-60371A8F7046}" srcOrd="1" destOrd="0" presId="urn:microsoft.com/office/officeart/2005/8/layout/vProcess5"/>
    <dgm:cxn modelId="{438F7325-C6B9-438E-BA50-F9069C098D6F}" type="presOf" srcId="{4BDB79B0-20EE-443B-9D17-552750D5FBE4}" destId="{07CC44D9-F173-4A70-B29B-07B85539FE79}" srcOrd="0" destOrd="0" presId="urn:microsoft.com/office/officeart/2005/8/layout/vProcess5"/>
    <dgm:cxn modelId="{87D2E527-DAB7-4F33-B630-67ABB36F93AF}" type="presOf" srcId="{D02351EC-AAD1-4836-912B-7978CBCDC5E1}" destId="{9C8546A9-5B62-4A9A-939A-669C98BB2E9A}" srcOrd="1" destOrd="0" presId="urn:microsoft.com/office/officeart/2005/8/layout/vProcess5"/>
    <dgm:cxn modelId="{4D886542-6967-43DB-A286-A91EE857FB58}" srcId="{DBA9ECD1-AE63-49EA-B7DA-33B32D456DB4}" destId="{EC239C74-B3FB-412D-AFB4-D5EA46099ADC}" srcOrd="1" destOrd="0" parTransId="{DC90C736-1289-43DE-9F27-75457C9A80B9}" sibTransId="{CA7888F7-4ADC-4B18-BB8A-DA0372DFC7DC}"/>
    <dgm:cxn modelId="{2274787D-0EEC-4F6D-9207-BC60BC5B9725}" type="presOf" srcId="{4BDB79B0-20EE-443B-9D17-552750D5FBE4}" destId="{8F9C5126-350B-4C12-9075-1B4AAE2EE554}" srcOrd="1" destOrd="0" presId="urn:microsoft.com/office/officeart/2005/8/layout/vProcess5"/>
    <dgm:cxn modelId="{18D0F581-C550-4D98-B1B5-8D1622D9DA4F}" type="presOf" srcId="{4432922A-EDFD-4333-B73E-4838996AD586}" destId="{4C3A72AA-B501-4EB3-8900-30D6CD4AC3AA}" srcOrd="0" destOrd="0" presId="urn:microsoft.com/office/officeart/2005/8/layout/vProcess5"/>
    <dgm:cxn modelId="{E33BD382-080A-4B08-B615-63BCC042B1E3}" type="presOf" srcId="{EC239C74-B3FB-412D-AFB4-D5EA46099ADC}" destId="{197DF1E5-B860-4BE9-94FA-509968256469}" srcOrd="0" destOrd="0" presId="urn:microsoft.com/office/officeart/2005/8/layout/vProcess5"/>
    <dgm:cxn modelId="{D914DF82-EFB7-4F51-81FD-776BBA93B919}" type="presOf" srcId="{705C5213-7667-48D7-A6FE-B63FB4D5532E}" destId="{6B2A4B94-D08E-40DC-A7A6-B9D83070E1A6}" srcOrd="0" destOrd="0" presId="urn:microsoft.com/office/officeart/2005/8/layout/vProcess5"/>
    <dgm:cxn modelId="{98A5F7AA-EE8B-45C1-A8D8-C696548F698F}" srcId="{DBA9ECD1-AE63-49EA-B7DA-33B32D456DB4}" destId="{4BDB79B0-20EE-443B-9D17-552750D5FBE4}" srcOrd="3" destOrd="0" parTransId="{FC88113D-D472-4ECE-83C5-ACC6BB3A028A}" sibTransId="{69415CD1-AE1D-4C54-A163-DE3E5CDB50FA}"/>
    <dgm:cxn modelId="{57BF78B0-9CBF-43B6-A14F-84B8DE8F663B}" srcId="{DBA9ECD1-AE63-49EA-B7DA-33B32D456DB4}" destId="{D02351EC-AAD1-4836-912B-7978CBCDC5E1}" srcOrd="0" destOrd="0" parTransId="{1CCC5997-E547-4EB9-ADE8-615A45CAB5FF}" sibTransId="{705C5213-7667-48D7-A6FE-B63FB4D5532E}"/>
    <dgm:cxn modelId="{976349B8-69D1-4984-8A96-034A15F4E519}" type="presOf" srcId="{CA7888F7-4ADC-4B18-BB8A-DA0372DFC7DC}" destId="{47247750-CF6C-4E5E-AECD-ABE204A62A38}" srcOrd="0" destOrd="0" presId="urn:microsoft.com/office/officeart/2005/8/layout/vProcess5"/>
    <dgm:cxn modelId="{1A4890CE-333D-47F0-89B6-EE8320C489E0}" type="presOf" srcId="{EB1B4E2C-1123-43D5-BC0A-99414B70FD0A}" destId="{2E1488C5-1D49-4CB0-B056-311D2DB5D608}" srcOrd="0" destOrd="0" presId="urn:microsoft.com/office/officeart/2005/8/layout/vProcess5"/>
    <dgm:cxn modelId="{CA768ED5-9ACC-4B24-8E61-0472EBB70592}" type="presOf" srcId="{D02351EC-AAD1-4836-912B-7978CBCDC5E1}" destId="{C5A7AA49-3585-44D2-848B-570026034E20}" srcOrd="0" destOrd="0" presId="urn:microsoft.com/office/officeart/2005/8/layout/vProcess5"/>
    <dgm:cxn modelId="{A2E01AF6-D68B-4A83-BB30-9FB5FE35F79C}" type="presOf" srcId="{DBA9ECD1-AE63-49EA-B7DA-33B32D456DB4}" destId="{000E526C-6FB2-4F85-938A-3EFD6BBF65DE}" srcOrd="0" destOrd="0" presId="urn:microsoft.com/office/officeart/2005/8/layout/vProcess5"/>
    <dgm:cxn modelId="{4783D3F8-A941-4062-B402-199727EA4B27}" srcId="{DBA9ECD1-AE63-49EA-B7DA-33B32D456DB4}" destId="{4E3BC838-F038-490C-B949-1BC3C2984697}" srcOrd="4" destOrd="0" parTransId="{CAF00677-202D-40F7-BE06-895FEFF2DB7D}" sibTransId="{2DCC0DD4-2E51-4415-B18E-7F2751303DFF}"/>
    <dgm:cxn modelId="{7F511AFA-4C91-420E-AC0F-C915DA3B08B3}" type="presOf" srcId="{EC239C74-B3FB-412D-AFB4-D5EA46099ADC}" destId="{FB25B5B5-D6F7-436C-8AD1-75A81D7068F1}" srcOrd="1" destOrd="0" presId="urn:microsoft.com/office/officeart/2005/8/layout/vProcess5"/>
    <dgm:cxn modelId="{C7BF71AF-C290-45FC-A331-71EFEA8301A2}" type="presParOf" srcId="{000E526C-6FB2-4F85-938A-3EFD6BBF65DE}" destId="{C4D9C01E-95A2-4F1F-BE2C-40D60DFBF5D6}" srcOrd="0" destOrd="0" presId="urn:microsoft.com/office/officeart/2005/8/layout/vProcess5"/>
    <dgm:cxn modelId="{F248ABF8-8C6B-4194-9DA8-E4BC830A476C}" type="presParOf" srcId="{000E526C-6FB2-4F85-938A-3EFD6BBF65DE}" destId="{C5A7AA49-3585-44D2-848B-570026034E20}" srcOrd="1" destOrd="0" presId="urn:microsoft.com/office/officeart/2005/8/layout/vProcess5"/>
    <dgm:cxn modelId="{EAE1E1E0-BAE3-4ECB-8AE6-DF2986D8017C}" type="presParOf" srcId="{000E526C-6FB2-4F85-938A-3EFD6BBF65DE}" destId="{197DF1E5-B860-4BE9-94FA-509968256469}" srcOrd="2" destOrd="0" presId="urn:microsoft.com/office/officeart/2005/8/layout/vProcess5"/>
    <dgm:cxn modelId="{F602405F-F1BF-488D-A44D-6C83951B5ABB}" type="presParOf" srcId="{000E526C-6FB2-4F85-938A-3EFD6BBF65DE}" destId="{2E1488C5-1D49-4CB0-B056-311D2DB5D608}" srcOrd="3" destOrd="0" presId="urn:microsoft.com/office/officeart/2005/8/layout/vProcess5"/>
    <dgm:cxn modelId="{B15AEA83-0109-4A33-8F0C-AF7F9460F9EA}" type="presParOf" srcId="{000E526C-6FB2-4F85-938A-3EFD6BBF65DE}" destId="{07CC44D9-F173-4A70-B29B-07B85539FE79}" srcOrd="4" destOrd="0" presId="urn:microsoft.com/office/officeart/2005/8/layout/vProcess5"/>
    <dgm:cxn modelId="{C60D6355-7E0A-49DB-8649-8B48EC3326B3}" type="presParOf" srcId="{000E526C-6FB2-4F85-938A-3EFD6BBF65DE}" destId="{311A338B-250E-41C9-96FF-877F964D481C}" srcOrd="5" destOrd="0" presId="urn:microsoft.com/office/officeart/2005/8/layout/vProcess5"/>
    <dgm:cxn modelId="{94A40038-6C2F-40CD-8B8D-447AB415F12F}" type="presParOf" srcId="{000E526C-6FB2-4F85-938A-3EFD6BBF65DE}" destId="{6B2A4B94-D08E-40DC-A7A6-B9D83070E1A6}" srcOrd="6" destOrd="0" presId="urn:microsoft.com/office/officeart/2005/8/layout/vProcess5"/>
    <dgm:cxn modelId="{FD53E5B0-59E4-4F49-89AF-3CEDAE20AA3A}" type="presParOf" srcId="{000E526C-6FB2-4F85-938A-3EFD6BBF65DE}" destId="{47247750-CF6C-4E5E-AECD-ABE204A62A38}" srcOrd="7" destOrd="0" presId="urn:microsoft.com/office/officeart/2005/8/layout/vProcess5"/>
    <dgm:cxn modelId="{53E4D309-0475-4167-81D1-E65E279CF73B}" type="presParOf" srcId="{000E526C-6FB2-4F85-938A-3EFD6BBF65DE}" destId="{4C3A72AA-B501-4EB3-8900-30D6CD4AC3AA}" srcOrd="8" destOrd="0" presId="urn:microsoft.com/office/officeart/2005/8/layout/vProcess5"/>
    <dgm:cxn modelId="{6A6A62DB-9797-44A5-ACF1-D1354CF10BE8}" type="presParOf" srcId="{000E526C-6FB2-4F85-938A-3EFD6BBF65DE}" destId="{FA1922BE-E495-4DC6-8240-C4FF940E3F1C}" srcOrd="9" destOrd="0" presId="urn:microsoft.com/office/officeart/2005/8/layout/vProcess5"/>
    <dgm:cxn modelId="{5BD7971D-5F9D-4ADA-A132-2934601D7FCC}" type="presParOf" srcId="{000E526C-6FB2-4F85-938A-3EFD6BBF65DE}" destId="{9C8546A9-5B62-4A9A-939A-669C98BB2E9A}" srcOrd="10" destOrd="0" presId="urn:microsoft.com/office/officeart/2005/8/layout/vProcess5"/>
    <dgm:cxn modelId="{869FAE54-44D9-4B4C-9BEA-0895DA848BC7}" type="presParOf" srcId="{000E526C-6FB2-4F85-938A-3EFD6BBF65DE}" destId="{FB25B5B5-D6F7-436C-8AD1-75A81D7068F1}" srcOrd="11" destOrd="0" presId="urn:microsoft.com/office/officeart/2005/8/layout/vProcess5"/>
    <dgm:cxn modelId="{257CF71A-0B50-4C29-BF07-5450797F3FA9}" type="presParOf" srcId="{000E526C-6FB2-4F85-938A-3EFD6BBF65DE}" destId="{73795FFB-E7F5-45A9-B1AC-6D971599139E}" srcOrd="12" destOrd="0" presId="urn:microsoft.com/office/officeart/2005/8/layout/vProcess5"/>
    <dgm:cxn modelId="{66043CD3-CD55-46BF-87BE-CC0E147B841F}" type="presParOf" srcId="{000E526C-6FB2-4F85-938A-3EFD6BBF65DE}" destId="{8F9C5126-350B-4C12-9075-1B4AAE2EE554}" srcOrd="13" destOrd="0" presId="urn:microsoft.com/office/officeart/2005/8/layout/vProcess5"/>
    <dgm:cxn modelId="{A9331952-10AD-42A8-B286-69719CA1D614}" type="presParOf" srcId="{000E526C-6FB2-4F85-938A-3EFD6BBF65DE}" destId="{3309EF65-FC14-4DB1-A2FD-60371A8F7046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C736382-4EB6-4E19-BE83-A549D1A9835D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42C568C-3E5A-4DAD-8B95-7FF2C323B02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What it is: A structured tool to explore possible root causes of a problem by categorising contributing factors (often People, Methods, Machines, Materials, etc.). (Institute of Leadership &amp; Management, 2013)</a:t>
          </a:r>
          <a:endParaRPr lang="en-US"/>
        </a:p>
      </dgm:t>
    </dgm:pt>
    <dgm:pt modelId="{69EA60AB-216E-46ED-B287-983D08682DAD}" type="parTrans" cxnId="{7008B943-F6A5-48D0-B04C-A8799EEB78A8}">
      <dgm:prSet/>
      <dgm:spPr/>
      <dgm:t>
        <a:bodyPr/>
        <a:lstStyle/>
        <a:p>
          <a:endParaRPr lang="en-US"/>
        </a:p>
      </dgm:t>
    </dgm:pt>
    <dgm:pt modelId="{87DA0D93-F2F5-418A-A354-92431BB8FCD6}" type="sibTrans" cxnId="{7008B943-F6A5-48D0-B04C-A8799EEB78A8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6EBF50E0-8224-4D1A-B183-29676329922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• Why used: Supports problem-solving by breaking down complex issues and improving clarity before solutions are chosen. (Institute of Leadership &amp; Management, 2013)</a:t>
          </a:r>
          <a:endParaRPr lang="en-US"/>
        </a:p>
      </dgm:t>
    </dgm:pt>
    <dgm:pt modelId="{56779EE6-ACD5-4272-A92B-5AFEF42FBE65}" type="parTrans" cxnId="{1C95FF37-A343-42C4-B502-86F429CFC95A}">
      <dgm:prSet/>
      <dgm:spPr/>
      <dgm:t>
        <a:bodyPr/>
        <a:lstStyle/>
        <a:p>
          <a:endParaRPr lang="en-US"/>
        </a:p>
      </dgm:t>
    </dgm:pt>
    <dgm:pt modelId="{80AD2715-C543-4F8C-A37D-938DC9933A01}" type="sibTrans" cxnId="{1C95FF37-A343-42C4-B502-86F429CFC95A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E1B148C4-F615-46C7-BE6D-F955110F16C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• How used (here): Used to map drivers behind the decline in in-store sales at Green Haven Florists (e.g., digital capability, competition, costs). (Green Haven Florists Case Study, 2026)</a:t>
          </a:r>
          <a:endParaRPr lang="en-US"/>
        </a:p>
      </dgm:t>
    </dgm:pt>
    <dgm:pt modelId="{E660B407-6D3E-4DEC-BAE8-A38F859A1A76}" type="parTrans" cxnId="{1ABAACD5-EC59-4E1B-90A2-3D0DCB13F165}">
      <dgm:prSet/>
      <dgm:spPr/>
      <dgm:t>
        <a:bodyPr/>
        <a:lstStyle/>
        <a:p>
          <a:endParaRPr lang="en-US"/>
        </a:p>
      </dgm:t>
    </dgm:pt>
    <dgm:pt modelId="{74D29525-07E8-41E5-9F2B-499BEB61A053}" type="sibTrans" cxnId="{1ABAACD5-EC59-4E1B-90A2-3D0DCB13F165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11BBB330-83CE-4B0B-A34B-808BF0D5FF6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• Benefits: Encourages team discussion; helps avoid jumping to conclusions; highlights multiple cause categories. (Institute of Leadership &amp; Management, 2013)</a:t>
          </a:r>
          <a:endParaRPr lang="en-US"/>
        </a:p>
      </dgm:t>
    </dgm:pt>
    <dgm:pt modelId="{B73EF4AF-AB03-45B9-90C3-AC6D9773D828}" type="parTrans" cxnId="{435586D1-BE6A-417D-85A1-F1A91DF199F5}">
      <dgm:prSet/>
      <dgm:spPr/>
      <dgm:t>
        <a:bodyPr/>
        <a:lstStyle/>
        <a:p>
          <a:endParaRPr lang="en-US"/>
        </a:p>
      </dgm:t>
    </dgm:pt>
    <dgm:pt modelId="{8E5ED2DD-192F-4AC0-BF16-F0FD49E9E66B}" type="sibTrans" cxnId="{435586D1-BE6A-417D-85A1-F1A91DF199F5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E8590E9B-4633-4AD1-82F7-E2E89FB96C6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• Criticisms: Outputs can be subjective; may list many causes but not prove them; needs evidence/prioritisation to confirm the true root cause. (Institute of Leadership &amp; Management, 2013)</a:t>
          </a:r>
          <a:endParaRPr lang="en-US"/>
        </a:p>
      </dgm:t>
    </dgm:pt>
    <dgm:pt modelId="{E4992AB4-5685-4715-91EA-55D3BAEB772D}" type="parTrans" cxnId="{1861C2FA-527D-49A9-96EB-CE24158F49BC}">
      <dgm:prSet/>
      <dgm:spPr/>
      <dgm:t>
        <a:bodyPr/>
        <a:lstStyle/>
        <a:p>
          <a:endParaRPr lang="en-US"/>
        </a:p>
      </dgm:t>
    </dgm:pt>
    <dgm:pt modelId="{F73BC35D-D2C9-42F7-AEAA-9EB2C97C0A7E}" type="sibTrans" cxnId="{1861C2FA-527D-49A9-96EB-CE24158F49BC}">
      <dgm:prSet/>
      <dgm:spPr/>
      <dgm:t>
        <a:bodyPr/>
        <a:lstStyle/>
        <a:p>
          <a:endParaRPr lang="en-US"/>
        </a:p>
      </dgm:t>
    </dgm:pt>
    <dgm:pt modelId="{D2CB0428-6A6A-4F1C-AFA6-30EA94D5AFD0}" type="pres">
      <dgm:prSet presAssocID="{6C736382-4EB6-4E19-BE83-A549D1A9835D}" presName="root" presStyleCnt="0">
        <dgm:presLayoutVars>
          <dgm:dir/>
          <dgm:resizeHandles val="exact"/>
        </dgm:presLayoutVars>
      </dgm:prSet>
      <dgm:spPr/>
    </dgm:pt>
    <dgm:pt modelId="{3145480E-ABB0-4A90-9DBB-47E71E71E287}" type="pres">
      <dgm:prSet presAssocID="{6C736382-4EB6-4E19-BE83-A549D1A9835D}" presName="container" presStyleCnt="0">
        <dgm:presLayoutVars>
          <dgm:dir/>
          <dgm:resizeHandles val="exact"/>
        </dgm:presLayoutVars>
      </dgm:prSet>
      <dgm:spPr/>
    </dgm:pt>
    <dgm:pt modelId="{3164EB7D-71AD-40C6-AE5E-7C1425CBEBB2}" type="pres">
      <dgm:prSet presAssocID="{D42C568C-3E5A-4DAD-8B95-7FF2C323B020}" presName="compNode" presStyleCnt="0"/>
      <dgm:spPr/>
    </dgm:pt>
    <dgm:pt modelId="{CF4DAB94-C92F-4099-B4B4-6DAD6AFE30AC}" type="pres">
      <dgm:prSet presAssocID="{D42C568C-3E5A-4DAD-8B95-7FF2C323B020}" presName="iconBgRect" presStyleLbl="bgShp" presStyleIdx="0" presStyleCnt="5"/>
      <dgm:spPr/>
    </dgm:pt>
    <dgm:pt modelId="{0C854F56-D350-4F25-80CE-3F6FBF896CC9}" type="pres">
      <dgm:prSet presAssocID="{D42C568C-3E5A-4DAD-8B95-7FF2C323B020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ools"/>
        </a:ext>
      </dgm:extLst>
    </dgm:pt>
    <dgm:pt modelId="{C044271A-ADB6-42F6-B2DB-8F83F4CA19B6}" type="pres">
      <dgm:prSet presAssocID="{D42C568C-3E5A-4DAD-8B95-7FF2C323B020}" presName="spaceRect" presStyleCnt="0"/>
      <dgm:spPr/>
    </dgm:pt>
    <dgm:pt modelId="{CB245FBF-CF34-49B2-A050-BA524550A1F0}" type="pres">
      <dgm:prSet presAssocID="{D42C568C-3E5A-4DAD-8B95-7FF2C323B020}" presName="textRect" presStyleLbl="revTx" presStyleIdx="0" presStyleCnt="5">
        <dgm:presLayoutVars>
          <dgm:chMax val="1"/>
          <dgm:chPref val="1"/>
        </dgm:presLayoutVars>
      </dgm:prSet>
      <dgm:spPr/>
    </dgm:pt>
    <dgm:pt modelId="{5BEB554A-365D-47D4-9093-DB47D03E1373}" type="pres">
      <dgm:prSet presAssocID="{87DA0D93-F2F5-418A-A354-92431BB8FCD6}" presName="sibTrans" presStyleLbl="sibTrans2D1" presStyleIdx="0" presStyleCnt="0"/>
      <dgm:spPr/>
    </dgm:pt>
    <dgm:pt modelId="{B98AABF6-9048-4764-81C8-51A1C1DAED7A}" type="pres">
      <dgm:prSet presAssocID="{6EBF50E0-8224-4D1A-B183-29676329922B}" presName="compNode" presStyleCnt="0"/>
      <dgm:spPr/>
    </dgm:pt>
    <dgm:pt modelId="{3F43F413-6058-4786-BE9F-182D6A7FDD91}" type="pres">
      <dgm:prSet presAssocID="{6EBF50E0-8224-4D1A-B183-29676329922B}" presName="iconBgRect" presStyleLbl="bgShp" presStyleIdx="1" presStyleCnt="5"/>
      <dgm:spPr/>
    </dgm:pt>
    <dgm:pt modelId="{E5290CF1-ED55-45BD-8E13-222340E2C6C4}" type="pres">
      <dgm:prSet presAssocID="{6EBF50E0-8224-4D1A-B183-29676329922B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eeting"/>
        </a:ext>
      </dgm:extLst>
    </dgm:pt>
    <dgm:pt modelId="{24119FB8-2ED2-400D-8A0E-D4BAA563E015}" type="pres">
      <dgm:prSet presAssocID="{6EBF50E0-8224-4D1A-B183-29676329922B}" presName="spaceRect" presStyleCnt="0"/>
      <dgm:spPr/>
    </dgm:pt>
    <dgm:pt modelId="{15FFEA5B-2328-4AD8-A810-7E5F81B73C0C}" type="pres">
      <dgm:prSet presAssocID="{6EBF50E0-8224-4D1A-B183-29676329922B}" presName="textRect" presStyleLbl="revTx" presStyleIdx="1" presStyleCnt="5">
        <dgm:presLayoutVars>
          <dgm:chMax val="1"/>
          <dgm:chPref val="1"/>
        </dgm:presLayoutVars>
      </dgm:prSet>
      <dgm:spPr/>
    </dgm:pt>
    <dgm:pt modelId="{04473B08-E8C7-4CCE-9975-FA4DDE8320E5}" type="pres">
      <dgm:prSet presAssocID="{80AD2715-C543-4F8C-A37D-938DC9933A01}" presName="sibTrans" presStyleLbl="sibTrans2D1" presStyleIdx="0" presStyleCnt="0"/>
      <dgm:spPr/>
    </dgm:pt>
    <dgm:pt modelId="{96926F49-FA57-4CDC-BF54-00600C14D739}" type="pres">
      <dgm:prSet presAssocID="{E1B148C4-F615-46C7-BE6D-F955110F16C8}" presName="compNode" presStyleCnt="0"/>
      <dgm:spPr/>
    </dgm:pt>
    <dgm:pt modelId="{08FC2BAB-0AC7-4CE4-AF75-2E2FD9E4E4DF}" type="pres">
      <dgm:prSet presAssocID="{E1B148C4-F615-46C7-BE6D-F955110F16C8}" presName="iconBgRect" presStyleLbl="bgShp" presStyleIdx="2" presStyleCnt="5"/>
      <dgm:spPr/>
    </dgm:pt>
    <dgm:pt modelId="{79FF760F-A70C-41C6-8E75-812F6B43CC0B}" type="pres">
      <dgm:prSet presAssocID="{E1B148C4-F615-46C7-BE6D-F955110F16C8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hopping cart"/>
        </a:ext>
      </dgm:extLst>
    </dgm:pt>
    <dgm:pt modelId="{5ABB6E14-0B7C-465D-9F88-D83981F838EB}" type="pres">
      <dgm:prSet presAssocID="{E1B148C4-F615-46C7-BE6D-F955110F16C8}" presName="spaceRect" presStyleCnt="0"/>
      <dgm:spPr/>
    </dgm:pt>
    <dgm:pt modelId="{C851EB1C-8647-42CA-90B6-C7AFDC373284}" type="pres">
      <dgm:prSet presAssocID="{E1B148C4-F615-46C7-BE6D-F955110F16C8}" presName="textRect" presStyleLbl="revTx" presStyleIdx="2" presStyleCnt="5">
        <dgm:presLayoutVars>
          <dgm:chMax val="1"/>
          <dgm:chPref val="1"/>
        </dgm:presLayoutVars>
      </dgm:prSet>
      <dgm:spPr/>
    </dgm:pt>
    <dgm:pt modelId="{2F8B9EBF-C7A9-4D5A-BC42-771C454AC47B}" type="pres">
      <dgm:prSet presAssocID="{74D29525-07E8-41E5-9F2B-499BEB61A053}" presName="sibTrans" presStyleLbl="sibTrans2D1" presStyleIdx="0" presStyleCnt="0"/>
      <dgm:spPr/>
    </dgm:pt>
    <dgm:pt modelId="{2AF7B771-E7FD-42FB-A62E-ED87373B66D7}" type="pres">
      <dgm:prSet presAssocID="{11BBB330-83CE-4B0B-A34B-808BF0D5FF69}" presName="compNode" presStyleCnt="0"/>
      <dgm:spPr/>
    </dgm:pt>
    <dgm:pt modelId="{C4E2FAC5-9106-4D25-AF15-10958E510CE2}" type="pres">
      <dgm:prSet presAssocID="{11BBB330-83CE-4B0B-A34B-808BF0D5FF69}" presName="iconBgRect" presStyleLbl="bgShp" presStyleIdx="3" presStyleCnt="5"/>
      <dgm:spPr/>
    </dgm:pt>
    <dgm:pt modelId="{A6510590-A0AF-49A8-9D50-45BCB89BD40C}" type="pres">
      <dgm:prSet presAssocID="{11BBB330-83CE-4B0B-A34B-808BF0D5FF69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ecision chart"/>
        </a:ext>
      </dgm:extLst>
    </dgm:pt>
    <dgm:pt modelId="{423C9EF4-02F0-4A41-AD7D-94E47CA2906E}" type="pres">
      <dgm:prSet presAssocID="{11BBB330-83CE-4B0B-A34B-808BF0D5FF69}" presName="spaceRect" presStyleCnt="0"/>
      <dgm:spPr/>
    </dgm:pt>
    <dgm:pt modelId="{A6C6221B-F844-4515-8390-C3B651193964}" type="pres">
      <dgm:prSet presAssocID="{11BBB330-83CE-4B0B-A34B-808BF0D5FF69}" presName="textRect" presStyleLbl="revTx" presStyleIdx="3" presStyleCnt="5">
        <dgm:presLayoutVars>
          <dgm:chMax val="1"/>
          <dgm:chPref val="1"/>
        </dgm:presLayoutVars>
      </dgm:prSet>
      <dgm:spPr/>
    </dgm:pt>
    <dgm:pt modelId="{29984CEF-FFC7-4037-83C9-8F3810998CD8}" type="pres">
      <dgm:prSet presAssocID="{8E5ED2DD-192F-4AC0-BF16-F0FD49E9E66B}" presName="sibTrans" presStyleLbl="sibTrans2D1" presStyleIdx="0" presStyleCnt="0"/>
      <dgm:spPr/>
    </dgm:pt>
    <dgm:pt modelId="{09FFB552-BB01-452D-B4B1-74CB4922EC07}" type="pres">
      <dgm:prSet presAssocID="{E8590E9B-4633-4AD1-82F7-E2E89FB96C61}" presName="compNode" presStyleCnt="0"/>
      <dgm:spPr/>
    </dgm:pt>
    <dgm:pt modelId="{67B7DC63-2E2B-41E9-880B-B80A4D72CC61}" type="pres">
      <dgm:prSet presAssocID="{E8590E9B-4633-4AD1-82F7-E2E89FB96C61}" presName="iconBgRect" presStyleLbl="bgShp" presStyleIdx="4" presStyleCnt="5"/>
      <dgm:spPr/>
    </dgm:pt>
    <dgm:pt modelId="{786C307A-DE4E-4A46-AFC8-0D8309E0961B}" type="pres">
      <dgm:prSet presAssocID="{E8590E9B-4633-4AD1-82F7-E2E89FB96C61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D7819C41-EA1A-4A07-A1CA-3678B1B16679}" type="pres">
      <dgm:prSet presAssocID="{E8590E9B-4633-4AD1-82F7-E2E89FB96C61}" presName="spaceRect" presStyleCnt="0"/>
      <dgm:spPr/>
    </dgm:pt>
    <dgm:pt modelId="{BF877270-2138-46F0-9AE9-5C9123BD1200}" type="pres">
      <dgm:prSet presAssocID="{E8590E9B-4633-4AD1-82F7-E2E89FB96C61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BD165306-FF7B-4BC1-9083-7E894431B719}" type="presOf" srcId="{74D29525-07E8-41E5-9F2B-499BEB61A053}" destId="{2F8B9EBF-C7A9-4D5A-BC42-771C454AC47B}" srcOrd="0" destOrd="0" presId="urn:microsoft.com/office/officeart/2018/2/layout/IconCircleList"/>
    <dgm:cxn modelId="{1FD1390F-C54B-4CC0-B0E7-B507F30ED115}" type="presOf" srcId="{D42C568C-3E5A-4DAD-8B95-7FF2C323B020}" destId="{CB245FBF-CF34-49B2-A050-BA524550A1F0}" srcOrd="0" destOrd="0" presId="urn:microsoft.com/office/officeart/2018/2/layout/IconCircleList"/>
    <dgm:cxn modelId="{1C95FF37-A343-42C4-B502-86F429CFC95A}" srcId="{6C736382-4EB6-4E19-BE83-A549D1A9835D}" destId="{6EBF50E0-8224-4D1A-B183-29676329922B}" srcOrd="1" destOrd="0" parTransId="{56779EE6-ACD5-4272-A92B-5AFEF42FBE65}" sibTransId="{80AD2715-C543-4F8C-A37D-938DC9933A01}"/>
    <dgm:cxn modelId="{FFC6393D-B710-4A58-8231-715F0E6A6D47}" type="presOf" srcId="{6C736382-4EB6-4E19-BE83-A549D1A9835D}" destId="{D2CB0428-6A6A-4F1C-AFA6-30EA94D5AFD0}" srcOrd="0" destOrd="0" presId="urn:microsoft.com/office/officeart/2018/2/layout/IconCircleList"/>
    <dgm:cxn modelId="{C6449241-2DF1-4F86-A2A4-A0D2D1AA29EB}" type="presOf" srcId="{87DA0D93-F2F5-418A-A354-92431BB8FCD6}" destId="{5BEB554A-365D-47D4-9093-DB47D03E1373}" srcOrd="0" destOrd="0" presId="urn:microsoft.com/office/officeart/2018/2/layout/IconCircleList"/>
    <dgm:cxn modelId="{7008B943-F6A5-48D0-B04C-A8799EEB78A8}" srcId="{6C736382-4EB6-4E19-BE83-A549D1A9835D}" destId="{D42C568C-3E5A-4DAD-8B95-7FF2C323B020}" srcOrd="0" destOrd="0" parTransId="{69EA60AB-216E-46ED-B287-983D08682DAD}" sibTransId="{87DA0D93-F2F5-418A-A354-92431BB8FCD6}"/>
    <dgm:cxn modelId="{670B0A44-2D5D-4D40-9B78-F40D511540BD}" type="presOf" srcId="{E1B148C4-F615-46C7-BE6D-F955110F16C8}" destId="{C851EB1C-8647-42CA-90B6-C7AFDC373284}" srcOrd="0" destOrd="0" presId="urn:microsoft.com/office/officeart/2018/2/layout/IconCircleList"/>
    <dgm:cxn modelId="{869D9049-FC8D-468B-8E37-7E513B4707A2}" type="presOf" srcId="{11BBB330-83CE-4B0B-A34B-808BF0D5FF69}" destId="{A6C6221B-F844-4515-8390-C3B651193964}" srcOrd="0" destOrd="0" presId="urn:microsoft.com/office/officeart/2018/2/layout/IconCircleList"/>
    <dgm:cxn modelId="{3DF90EA0-8144-4146-8B7B-5AC2FBA95AFB}" type="presOf" srcId="{6EBF50E0-8224-4D1A-B183-29676329922B}" destId="{15FFEA5B-2328-4AD8-A810-7E5F81B73C0C}" srcOrd="0" destOrd="0" presId="urn:microsoft.com/office/officeart/2018/2/layout/IconCircleList"/>
    <dgm:cxn modelId="{DDA6AFA4-2633-4F79-8084-A8CF5C6ED1A5}" type="presOf" srcId="{80AD2715-C543-4F8C-A37D-938DC9933A01}" destId="{04473B08-E8C7-4CCE-9975-FA4DDE8320E5}" srcOrd="0" destOrd="0" presId="urn:microsoft.com/office/officeart/2018/2/layout/IconCircleList"/>
    <dgm:cxn modelId="{90AAC9C6-8F5B-419E-9EE1-36170F031D9C}" type="presOf" srcId="{8E5ED2DD-192F-4AC0-BF16-F0FD49E9E66B}" destId="{29984CEF-FFC7-4037-83C9-8F3810998CD8}" srcOrd="0" destOrd="0" presId="urn:microsoft.com/office/officeart/2018/2/layout/IconCircleList"/>
    <dgm:cxn modelId="{435586D1-BE6A-417D-85A1-F1A91DF199F5}" srcId="{6C736382-4EB6-4E19-BE83-A549D1A9835D}" destId="{11BBB330-83CE-4B0B-A34B-808BF0D5FF69}" srcOrd="3" destOrd="0" parTransId="{B73EF4AF-AB03-45B9-90C3-AC6D9773D828}" sibTransId="{8E5ED2DD-192F-4AC0-BF16-F0FD49E9E66B}"/>
    <dgm:cxn modelId="{1ABAACD5-EC59-4E1B-90A2-3D0DCB13F165}" srcId="{6C736382-4EB6-4E19-BE83-A549D1A9835D}" destId="{E1B148C4-F615-46C7-BE6D-F955110F16C8}" srcOrd="2" destOrd="0" parTransId="{E660B407-6D3E-4DEC-BAE8-A38F859A1A76}" sibTransId="{74D29525-07E8-41E5-9F2B-499BEB61A053}"/>
    <dgm:cxn modelId="{1861C2FA-527D-49A9-96EB-CE24158F49BC}" srcId="{6C736382-4EB6-4E19-BE83-A549D1A9835D}" destId="{E8590E9B-4633-4AD1-82F7-E2E89FB96C61}" srcOrd="4" destOrd="0" parTransId="{E4992AB4-5685-4715-91EA-55D3BAEB772D}" sibTransId="{F73BC35D-D2C9-42F7-AEAA-9EB2C97C0A7E}"/>
    <dgm:cxn modelId="{479820FC-76E7-4EBD-95D9-F0944FB9D1DA}" type="presOf" srcId="{E8590E9B-4633-4AD1-82F7-E2E89FB96C61}" destId="{BF877270-2138-46F0-9AE9-5C9123BD1200}" srcOrd="0" destOrd="0" presId="urn:microsoft.com/office/officeart/2018/2/layout/IconCircleList"/>
    <dgm:cxn modelId="{DB7C1707-56AC-421B-A300-9039B247E1F6}" type="presParOf" srcId="{D2CB0428-6A6A-4F1C-AFA6-30EA94D5AFD0}" destId="{3145480E-ABB0-4A90-9DBB-47E71E71E287}" srcOrd="0" destOrd="0" presId="urn:microsoft.com/office/officeart/2018/2/layout/IconCircleList"/>
    <dgm:cxn modelId="{67DB9346-286B-4A7B-B602-C435128CA7E0}" type="presParOf" srcId="{3145480E-ABB0-4A90-9DBB-47E71E71E287}" destId="{3164EB7D-71AD-40C6-AE5E-7C1425CBEBB2}" srcOrd="0" destOrd="0" presId="urn:microsoft.com/office/officeart/2018/2/layout/IconCircleList"/>
    <dgm:cxn modelId="{C996C90D-B115-48BD-929C-2D697EC9D585}" type="presParOf" srcId="{3164EB7D-71AD-40C6-AE5E-7C1425CBEBB2}" destId="{CF4DAB94-C92F-4099-B4B4-6DAD6AFE30AC}" srcOrd="0" destOrd="0" presId="urn:microsoft.com/office/officeart/2018/2/layout/IconCircleList"/>
    <dgm:cxn modelId="{7103B3EA-2F50-42C0-93EC-6D0D0522495F}" type="presParOf" srcId="{3164EB7D-71AD-40C6-AE5E-7C1425CBEBB2}" destId="{0C854F56-D350-4F25-80CE-3F6FBF896CC9}" srcOrd="1" destOrd="0" presId="urn:microsoft.com/office/officeart/2018/2/layout/IconCircleList"/>
    <dgm:cxn modelId="{DD6ECA5F-0B58-4D29-9E24-E1B6151A1A3C}" type="presParOf" srcId="{3164EB7D-71AD-40C6-AE5E-7C1425CBEBB2}" destId="{C044271A-ADB6-42F6-B2DB-8F83F4CA19B6}" srcOrd="2" destOrd="0" presId="urn:microsoft.com/office/officeart/2018/2/layout/IconCircleList"/>
    <dgm:cxn modelId="{48FB16B1-0F20-4B89-B740-056267236CED}" type="presParOf" srcId="{3164EB7D-71AD-40C6-AE5E-7C1425CBEBB2}" destId="{CB245FBF-CF34-49B2-A050-BA524550A1F0}" srcOrd="3" destOrd="0" presId="urn:microsoft.com/office/officeart/2018/2/layout/IconCircleList"/>
    <dgm:cxn modelId="{A94F5609-CA71-4346-84E3-A96A63855AE5}" type="presParOf" srcId="{3145480E-ABB0-4A90-9DBB-47E71E71E287}" destId="{5BEB554A-365D-47D4-9093-DB47D03E1373}" srcOrd="1" destOrd="0" presId="urn:microsoft.com/office/officeart/2018/2/layout/IconCircleList"/>
    <dgm:cxn modelId="{D38F5BD0-E037-4137-92C2-720D7B339F91}" type="presParOf" srcId="{3145480E-ABB0-4A90-9DBB-47E71E71E287}" destId="{B98AABF6-9048-4764-81C8-51A1C1DAED7A}" srcOrd="2" destOrd="0" presId="urn:microsoft.com/office/officeart/2018/2/layout/IconCircleList"/>
    <dgm:cxn modelId="{B3473B8E-B5C5-4EC4-ABA4-058DE17E3F03}" type="presParOf" srcId="{B98AABF6-9048-4764-81C8-51A1C1DAED7A}" destId="{3F43F413-6058-4786-BE9F-182D6A7FDD91}" srcOrd="0" destOrd="0" presId="urn:microsoft.com/office/officeart/2018/2/layout/IconCircleList"/>
    <dgm:cxn modelId="{634A51CD-A7B4-4FCA-A88F-8EEFE66D99FD}" type="presParOf" srcId="{B98AABF6-9048-4764-81C8-51A1C1DAED7A}" destId="{E5290CF1-ED55-45BD-8E13-222340E2C6C4}" srcOrd="1" destOrd="0" presId="urn:microsoft.com/office/officeart/2018/2/layout/IconCircleList"/>
    <dgm:cxn modelId="{D767D246-99D1-49CF-914F-3E5D5B301AA7}" type="presParOf" srcId="{B98AABF6-9048-4764-81C8-51A1C1DAED7A}" destId="{24119FB8-2ED2-400D-8A0E-D4BAA563E015}" srcOrd="2" destOrd="0" presId="urn:microsoft.com/office/officeart/2018/2/layout/IconCircleList"/>
    <dgm:cxn modelId="{E4726F03-252F-48EE-8ACA-98F694A367B8}" type="presParOf" srcId="{B98AABF6-9048-4764-81C8-51A1C1DAED7A}" destId="{15FFEA5B-2328-4AD8-A810-7E5F81B73C0C}" srcOrd="3" destOrd="0" presId="urn:microsoft.com/office/officeart/2018/2/layout/IconCircleList"/>
    <dgm:cxn modelId="{10A41080-2723-4C1F-8689-025FB927BFC3}" type="presParOf" srcId="{3145480E-ABB0-4A90-9DBB-47E71E71E287}" destId="{04473B08-E8C7-4CCE-9975-FA4DDE8320E5}" srcOrd="3" destOrd="0" presId="urn:microsoft.com/office/officeart/2018/2/layout/IconCircleList"/>
    <dgm:cxn modelId="{34A3CFF6-94A7-47F2-AB7E-424258102FBA}" type="presParOf" srcId="{3145480E-ABB0-4A90-9DBB-47E71E71E287}" destId="{96926F49-FA57-4CDC-BF54-00600C14D739}" srcOrd="4" destOrd="0" presId="urn:microsoft.com/office/officeart/2018/2/layout/IconCircleList"/>
    <dgm:cxn modelId="{045459E9-C44F-4F8E-AD80-FE21719B328F}" type="presParOf" srcId="{96926F49-FA57-4CDC-BF54-00600C14D739}" destId="{08FC2BAB-0AC7-4CE4-AF75-2E2FD9E4E4DF}" srcOrd="0" destOrd="0" presId="urn:microsoft.com/office/officeart/2018/2/layout/IconCircleList"/>
    <dgm:cxn modelId="{BF50F686-EDCE-4C85-ADBA-A4B2BD6072CE}" type="presParOf" srcId="{96926F49-FA57-4CDC-BF54-00600C14D739}" destId="{79FF760F-A70C-41C6-8E75-812F6B43CC0B}" srcOrd="1" destOrd="0" presId="urn:microsoft.com/office/officeart/2018/2/layout/IconCircleList"/>
    <dgm:cxn modelId="{8E855DD3-5D47-4C91-BC03-74AD145A1168}" type="presParOf" srcId="{96926F49-FA57-4CDC-BF54-00600C14D739}" destId="{5ABB6E14-0B7C-465D-9F88-D83981F838EB}" srcOrd="2" destOrd="0" presId="urn:microsoft.com/office/officeart/2018/2/layout/IconCircleList"/>
    <dgm:cxn modelId="{B3D23256-D0F8-4369-916A-580B3989BB27}" type="presParOf" srcId="{96926F49-FA57-4CDC-BF54-00600C14D739}" destId="{C851EB1C-8647-42CA-90B6-C7AFDC373284}" srcOrd="3" destOrd="0" presId="urn:microsoft.com/office/officeart/2018/2/layout/IconCircleList"/>
    <dgm:cxn modelId="{4A9E0731-0057-49D6-99AD-6A35EAB2D8B7}" type="presParOf" srcId="{3145480E-ABB0-4A90-9DBB-47E71E71E287}" destId="{2F8B9EBF-C7A9-4D5A-BC42-771C454AC47B}" srcOrd="5" destOrd="0" presId="urn:microsoft.com/office/officeart/2018/2/layout/IconCircleList"/>
    <dgm:cxn modelId="{F79EBE30-4184-4AAF-9613-0DAF21317108}" type="presParOf" srcId="{3145480E-ABB0-4A90-9DBB-47E71E71E287}" destId="{2AF7B771-E7FD-42FB-A62E-ED87373B66D7}" srcOrd="6" destOrd="0" presId="urn:microsoft.com/office/officeart/2018/2/layout/IconCircleList"/>
    <dgm:cxn modelId="{CB5D45E6-C5DE-4B3F-A60C-D5BB07417FD2}" type="presParOf" srcId="{2AF7B771-E7FD-42FB-A62E-ED87373B66D7}" destId="{C4E2FAC5-9106-4D25-AF15-10958E510CE2}" srcOrd="0" destOrd="0" presId="urn:microsoft.com/office/officeart/2018/2/layout/IconCircleList"/>
    <dgm:cxn modelId="{C3D763B1-D7B4-43BE-9DB0-3E569E754914}" type="presParOf" srcId="{2AF7B771-E7FD-42FB-A62E-ED87373B66D7}" destId="{A6510590-A0AF-49A8-9D50-45BCB89BD40C}" srcOrd="1" destOrd="0" presId="urn:microsoft.com/office/officeart/2018/2/layout/IconCircleList"/>
    <dgm:cxn modelId="{2C64CFF9-6D4E-4AF7-B364-434812526AA3}" type="presParOf" srcId="{2AF7B771-E7FD-42FB-A62E-ED87373B66D7}" destId="{423C9EF4-02F0-4A41-AD7D-94E47CA2906E}" srcOrd="2" destOrd="0" presId="urn:microsoft.com/office/officeart/2018/2/layout/IconCircleList"/>
    <dgm:cxn modelId="{2FF11E18-9CCE-4F17-A84F-32BE35B8DDDA}" type="presParOf" srcId="{2AF7B771-E7FD-42FB-A62E-ED87373B66D7}" destId="{A6C6221B-F844-4515-8390-C3B651193964}" srcOrd="3" destOrd="0" presId="urn:microsoft.com/office/officeart/2018/2/layout/IconCircleList"/>
    <dgm:cxn modelId="{C656B3CA-D5BF-4BA0-B584-7C2D4AB2CFB1}" type="presParOf" srcId="{3145480E-ABB0-4A90-9DBB-47E71E71E287}" destId="{29984CEF-FFC7-4037-83C9-8F3810998CD8}" srcOrd="7" destOrd="0" presId="urn:microsoft.com/office/officeart/2018/2/layout/IconCircleList"/>
    <dgm:cxn modelId="{B412958C-787C-46FC-BAD9-00FD09AFA7D2}" type="presParOf" srcId="{3145480E-ABB0-4A90-9DBB-47E71E71E287}" destId="{09FFB552-BB01-452D-B4B1-74CB4922EC07}" srcOrd="8" destOrd="0" presId="urn:microsoft.com/office/officeart/2018/2/layout/IconCircleList"/>
    <dgm:cxn modelId="{F5DCDBA2-5F5E-400C-A342-4858B3CFD152}" type="presParOf" srcId="{09FFB552-BB01-452D-B4B1-74CB4922EC07}" destId="{67B7DC63-2E2B-41E9-880B-B80A4D72CC61}" srcOrd="0" destOrd="0" presId="urn:microsoft.com/office/officeart/2018/2/layout/IconCircleList"/>
    <dgm:cxn modelId="{DF4DECED-807F-46EB-906B-01853DB58BE1}" type="presParOf" srcId="{09FFB552-BB01-452D-B4B1-74CB4922EC07}" destId="{786C307A-DE4E-4A46-AFC8-0D8309E0961B}" srcOrd="1" destOrd="0" presId="urn:microsoft.com/office/officeart/2018/2/layout/IconCircleList"/>
    <dgm:cxn modelId="{8AC0B137-7416-40DF-A83F-AC0F66A01100}" type="presParOf" srcId="{09FFB552-BB01-452D-B4B1-74CB4922EC07}" destId="{D7819C41-EA1A-4A07-A1CA-3678B1B16679}" srcOrd="2" destOrd="0" presId="urn:microsoft.com/office/officeart/2018/2/layout/IconCircleList"/>
    <dgm:cxn modelId="{F8905B9F-8421-4127-AE51-93EF0DB0478D}" type="presParOf" srcId="{09FFB552-BB01-452D-B4B1-74CB4922EC07}" destId="{BF877270-2138-46F0-9AE9-5C9123BD1200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2EBA0F8E-08E8-4994-A88E-4682940D053B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D2787A96-3467-4A5C-A424-846270431AB7}">
      <dgm:prSet/>
      <dgm:spPr/>
      <dgm:t>
        <a:bodyPr/>
        <a:lstStyle/>
        <a:p>
          <a:r>
            <a:rPr lang="en-US" dirty="0"/>
            <a:t>2025 Floral Consumer Trends. Available via UWTSD Reading List.</a:t>
          </a:r>
        </a:p>
      </dgm:t>
    </dgm:pt>
    <dgm:pt modelId="{4D3A5D44-C1C3-4A1E-9BF7-99C246A17782}" type="parTrans" cxnId="{46CD3E66-8B92-46CD-BCBE-1CC4CB4E79AB}">
      <dgm:prSet/>
      <dgm:spPr/>
      <dgm:t>
        <a:bodyPr/>
        <a:lstStyle/>
        <a:p>
          <a:endParaRPr lang="en-US"/>
        </a:p>
      </dgm:t>
    </dgm:pt>
    <dgm:pt modelId="{4FE68CB3-78AF-40D9-B5F1-011076D798F4}" type="sibTrans" cxnId="{46CD3E66-8B92-46CD-BCBE-1CC4CB4E79AB}">
      <dgm:prSet/>
      <dgm:spPr/>
      <dgm:t>
        <a:bodyPr/>
        <a:lstStyle/>
        <a:p>
          <a:endParaRPr lang="en-US"/>
        </a:p>
      </dgm:t>
    </dgm:pt>
    <dgm:pt modelId="{32A4C1F6-F15A-4309-993C-97CCFE7EEA25}">
      <dgm:prSet/>
      <dgm:spPr/>
      <dgm:t>
        <a:bodyPr/>
        <a:lstStyle/>
        <a:p>
          <a:r>
            <a:rPr lang="en-US" dirty="0">
              <a:hlinkClick xmlns:r="http://schemas.openxmlformats.org/officeDocument/2006/relationships" r:id="rId1"/>
            </a:rPr>
            <a:t>2025-floral-consumer-trends-mid-year-update.pdf</a:t>
          </a:r>
          <a:endParaRPr lang="en-US" dirty="0"/>
        </a:p>
      </dgm:t>
    </dgm:pt>
    <dgm:pt modelId="{B5DE5380-F794-4EBB-97A0-36DD351E3502}" type="parTrans" cxnId="{AE814CC8-584B-4C45-886A-66CD504F08E5}">
      <dgm:prSet/>
      <dgm:spPr/>
      <dgm:t>
        <a:bodyPr/>
        <a:lstStyle/>
        <a:p>
          <a:endParaRPr lang="en-US"/>
        </a:p>
      </dgm:t>
    </dgm:pt>
    <dgm:pt modelId="{5890522D-590B-4B47-AC59-12FE576C079E}" type="sibTrans" cxnId="{AE814CC8-584B-4C45-886A-66CD504F08E5}">
      <dgm:prSet/>
      <dgm:spPr/>
      <dgm:t>
        <a:bodyPr/>
        <a:lstStyle/>
        <a:p>
          <a:endParaRPr lang="en-US"/>
        </a:p>
      </dgm:t>
    </dgm:pt>
    <dgm:pt modelId="{481B941E-CCDC-4616-AC00-47B9875F8E0E}">
      <dgm:prSet/>
      <dgm:spPr/>
      <dgm:t>
        <a:bodyPr/>
        <a:lstStyle/>
        <a:p>
          <a:pPr rtl="0"/>
          <a:r>
            <a:rPr lang="en-US" dirty="0">
              <a:latin typeface="Calibri Light" panose="020F0302020204030204"/>
            </a:rPr>
            <a:t>International Fresh Produce Association(2026) 2026Floral Industry Trends: A Comprehensive Look Back&amp; Forward. Accessed on :</a:t>
          </a:r>
          <a:endParaRPr lang="en-US" dirty="0"/>
        </a:p>
      </dgm:t>
    </dgm:pt>
    <dgm:pt modelId="{AC7691EC-72EC-4ECA-9ABD-567C37DD4614}" type="parTrans" cxnId="{41028B39-66D1-4AC8-929E-FECCFBAC583A}">
      <dgm:prSet/>
      <dgm:spPr/>
      <dgm:t>
        <a:bodyPr/>
        <a:lstStyle/>
        <a:p>
          <a:endParaRPr lang="en-US"/>
        </a:p>
      </dgm:t>
    </dgm:pt>
    <dgm:pt modelId="{639AE956-8571-46F5-80C8-D3AA1D496CC8}" type="sibTrans" cxnId="{41028B39-66D1-4AC8-929E-FECCFBAC583A}">
      <dgm:prSet/>
      <dgm:spPr/>
      <dgm:t>
        <a:bodyPr/>
        <a:lstStyle/>
        <a:p>
          <a:endParaRPr lang="en-US"/>
        </a:p>
      </dgm:t>
    </dgm:pt>
    <dgm:pt modelId="{9573F604-B1F2-4153-A972-878A29684D6E}">
      <dgm:prSet/>
      <dgm:spPr/>
      <dgm:t>
        <a:bodyPr/>
        <a:lstStyle/>
        <a:p>
          <a:pPr rtl="0"/>
          <a:r>
            <a:rPr lang="en-US" dirty="0">
              <a:hlinkClick xmlns:r="http://schemas.openxmlformats.org/officeDocument/2006/relationships" r:id="rId2"/>
            </a:rPr>
            <a:t>2025 Floral Industry Trends</a:t>
          </a:r>
          <a:r>
            <a:rPr lang="en-US" dirty="0">
              <a:latin typeface="Calibri Light" panose="020F0302020204030204"/>
            </a:rPr>
            <a:t> on 14/02/2026</a:t>
          </a:r>
          <a:endParaRPr lang="en-US" dirty="0"/>
        </a:p>
      </dgm:t>
    </dgm:pt>
    <dgm:pt modelId="{BA63158A-7BDE-4C39-AA9F-9CFB0485CC88}" type="parTrans" cxnId="{6B5B2F2A-E4C2-4984-93C8-2F9A69C6B77A}">
      <dgm:prSet/>
      <dgm:spPr/>
      <dgm:t>
        <a:bodyPr/>
        <a:lstStyle/>
        <a:p>
          <a:endParaRPr lang="en-US"/>
        </a:p>
      </dgm:t>
    </dgm:pt>
    <dgm:pt modelId="{2BDD4A6E-8CA8-4EDC-BF92-1D06351D5F3B}" type="sibTrans" cxnId="{6B5B2F2A-E4C2-4984-93C8-2F9A69C6B77A}">
      <dgm:prSet/>
      <dgm:spPr/>
      <dgm:t>
        <a:bodyPr/>
        <a:lstStyle/>
        <a:p>
          <a:endParaRPr lang="en-US"/>
        </a:p>
      </dgm:t>
    </dgm:pt>
    <dgm:pt modelId="{CA8B1EA4-CE70-4EC7-B942-7CCCD53937BA}">
      <dgm:prSet/>
      <dgm:spPr/>
      <dgm:t>
        <a:bodyPr/>
        <a:lstStyle/>
        <a:p>
          <a:r>
            <a:rPr lang="en-US" dirty="0"/>
            <a:t>Brooks, I., Weatherston, J. and Wilkinson, G. (2011) The International Business Environment: Challenges and Change. 2nd </a:t>
          </a:r>
          <a:r>
            <a:rPr lang="en-US" dirty="0" err="1"/>
            <a:t>edn</a:t>
          </a:r>
          <a:r>
            <a:rPr lang="en-US" dirty="0"/>
            <a:t>. Harlow: Pearson.</a:t>
          </a:r>
        </a:p>
      </dgm:t>
    </dgm:pt>
    <dgm:pt modelId="{D2CB9364-E87C-45B6-B4A7-138BC537252F}" type="parTrans" cxnId="{4EAFBA28-48E4-4AE9-850E-6D9CE44F1718}">
      <dgm:prSet/>
      <dgm:spPr/>
      <dgm:t>
        <a:bodyPr/>
        <a:lstStyle/>
        <a:p>
          <a:endParaRPr lang="en-US"/>
        </a:p>
      </dgm:t>
    </dgm:pt>
    <dgm:pt modelId="{EAD59C2C-4960-40CC-B666-92EB24368974}" type="sibTrans" cxnId="{4EAFBA28-48E4-4AE9-850E-6D9CE44F1718}">
      <dgm:prSet/>
      <dgm:spPr/>
      <dgm:t>
        <a:bodyPr/>
        <a:lstStyle/>
        <a:p>
          <a:endParaRPr lang="en-US"/>
        </a:p>
      </dgm:t>
    </dgm:pt>
    <dgm:pt modelId="{164F7C0D-3C0B-493E-B0CC-1C2261506A19}">
      <dgm:prSet/>
      <dgm:spPr/>
      <dgm:t>
        <a:bodyPr/>
        <a:lstStyle/>
        <a:p>
          <a:r>
            <a:rPr lang="en-US" dirty="0">
              <a:hlinkClick xmlns:r="http://schemas.openxmlformats.org/officeDocument/2006/relationships" r:id="rId3"/>
            </a:rPr>
            <a:t>Brooks, I., Weatherston, J. and Wilkinson, G. (2011) The International Business Environment: Challenges and Change. 2nd edn. Harlow: Pearson.</a:t>
          </a:r>
          <a:endParaRPr lang="en-US" dirty="0"/>
        </a:p>
      </dgm:t>
    </dgm:pt>
    <dgm:pt modelId="{48E1F421-4366-4C58-8FAF-1F6E4D7D3C17}" type="parTrans" cxnId="{5745FAC7-3203-44BA-9890-A5DE4B46F92B}">
      <dgm:prSet/>
      <dgm:spPr/>
      <dgm:t>
        <a:bodyPr/>
        <a:lstStyle/>
        <a:p>
          <a:endParaRPr lang="en-US"/>
        </a:p>
      </dgm:t>
    </dgm:pt>
    <dgm:pt modelId="{384259BC-F029-465C-AB3D-23DD4584B369}" type="sibTrans" cxnId="{5745FAC7-3203-44BA-9890-A5DE4B46F92B}">
      <dgm:prSet/>
      <dgm:spPr/>
      <dgm:t>
        <a:bodyPr/>
        <a:lstStyle/>
        <a:p>
          <a:endParaRPr lang="en-US"/>
        </a:p>
      </dgm:t>
    </dgm:pt>
    <dgm:pt modelId="{666B0FFB-C6E5-4E70-9304-2D99E740173A}">
      <dgm:prSet/>
      <dgm:spPr/>
      <dgm:t>
        <a:bodyPr/>
        <a:lstStyle/>
        <a:p>
          <a:r>
            <a:rPr lang="en-US" dirty="0"/>
            <a:t>Brooks, I. et al. (2011) Chapter 1: The International Business Environment.</a:t>
          </a:r>
        </a:p>
      </dgm:t>
    </dgm:pt>
    <dgm:pt modelId="{3EFA8D20-FFDA-4627-B5EC-5891449E89CE}" type="parTrans" cxnId="{64E4E5C0-532B-4A7F-A3E5-79E695BB400A}">
      <dgm:prSet/>
      <dgm:spPr/>
      <dgm:t>
        <a:bodyPr/>
        <a:lstStyle/>
        <a:p>
          <a:endParaRPr lang="en-US"/>
        </a:p>
      </dgm:t>
    </dgm:pt>
    <dgm:pt modelId="{F2D8B91E-A60C-479A-B522-11824C88B8DB}" type="sibTrans" cxnId="{64E4E5C0-532B-4A7F-A3E5-79E695BB400A}">
      <dgm:prSet/>
      <dgm:spPr/>
      <dgm:t>
        <a:bodyPr/>
        <a:lstStyle/>
        <a:p>
          <a:endParaRPr lang="en-US"/>
        </a:p>
      </dgm:t>
    </dgm:pt>
    <dgm:pt modelId="{9DED49A3-C566-409E-8E2E-47F272AF1FBD}">
      <dgm:prSet/>
      <dgm:spPr/>
      <dgm:t>
        <a:bodyPr/>
        <a:lstStyle/>
        <a:p>
          <a:r>
            <a:rPr lang="en-US" dirty="0">
              <a:hlinkClick xmlns:r="http://schemas.openxmlformats.org/officeDocument/2006/relationships" r:id="rId3"/>
            </a:rPr>
            <a:t>Brooks, I., Weatherston, J. and Wilkinson, G. (2011) The International Business Environment: Challenges and Change. 2nd edn. Harlow: Pearson.</a:t>
          </a:r>
          <a:endParaRPr lang="en-US" dirty="0"/>
        </a:p>
      </dgm:t>
    </dgm:pt>
    <dgm:pt modelId="{F6716926-0093-4538-88D3-E68D896C6CB8}" type="parTrans" cxnId="{41509FE2-DEB8-4ABD-861B-822EE2821512}">
      <dgm:prSet/>
      <dgm:spPr/>
      <dgm:t>
        <a:bodyPr/>
        <a:lstStyle/>
        <a:p>
          <a:endParaRPr lang="en-US"/>
        </a:p>
      </dgm:t>
    </dgm:pt>
    <dgm:pt modelId="{2ACD4B7D-C137-4F67-BFE8-ACC9B3BE751F}" type="sibTrans" cxnId="{41509FE2-DEB8-4ABD-861B-822EE2821512}">
      <dgm:prSet/>
      <dgm:spPr/>
      <dgm:t>
        <a:bodyPr/>
        <a:lstStyle/>
        <a:p>
          <a:endParaRPr lang="en-US"/>
        </a:p>
      </dgm:t>
    </dgm:pt>
    <dgm:pt modelId="{9A7BF613-D098-4D94-8A59-3D4C366F1B77}">
      <dgm:prSet/>
      <dgm:spPr/>
      <dgm:t>
        <a:bodyPr/>
        <a:lstStyle/>
        <a:p>
          <a:r>
            <a:rPr lang="en-US" dirty="0"/>
            <a:t>Brooks, I. et al. (2011) Chapter 2: Macro and Microenvironments</a:t>
          </a:r>
        </a:p>
      </dgm:t>
    </dgm:pt>
    <dgm:pt modelId="{193E2766-193A-4EF4-AFFD-3F1F4C2AC654}" type="parTrans" cxnId="{8B0C13D1-83F1-4A65-B3F0-54AB846676C4}">
      <dgm:prSet/>
      <dgm:spPr/>
      <dgm:t>
        <a:bodyPr/>
        <a:lstStyle/>
        <a:p>
          <a:endParaRPr lang="en-US"/>
        </a:p>
      </dgm:t>
    </dgm:pt>
    <dgm:pt modelId="{CC2FC19D-966E-4EF3-9449-AD189A3F8EA3}" type="sibTrans" cxnId="{8B0C13D1-83F1-4A65-B3F0-54AB846676C4}">
      <dgm:prSet/>
      <dgm:spPr/>
      <dgm:t>
        <a:bodyPr/>
        <a:lstStyle/>
        <a:p>
          <a:endParaRPr lang="en-US"/>
        </a:p>
      </dgm:t>
    </dgm:pt>
    <dgm:pt modelId="{A6F5D5C7-3961-46B6-9A35-EE71156A73A2}">
      <dgm:prSet/>
      <dgm:spPr/>
      <dgm:t>
        <a:bodyPr/>
        <a:lstStyle/>
        <a:p>
          <a:r>
            <a:rPr lang="en-US" dirty="0">
              <a:hlinkClick xmlns:r="http://schemas.openxmlformats.org/officeDocument/2006/relationships" r:id="rId3"/>
            </a:rPr>
            <a:t>Brooks, I., Weatherston, J. and Wilkinson, G. (2011) The International Business Environment: Challenges and Change. 2nd edn. Harlow: Pearson.</a:t>
          </a:r>
          <a:endParaRPr lang="en-US" dirty="0"/>
        </a:p>
      </dgm:t>
    </dgm:pt>
    <dgm:pt modelId="{CB146AC4-1C26-45FC-A797-2C08490F2F33}" type="parTrans" cxnId="{60410096-EC8C-447C-B3E6-727A3371F77A}">
      <dgm:prSet/>
      <dgm:spPr/>
      <dgm:t>
        <a:bodyPr/>
        <a:lstStyle/>
        <a:p>
          <a:endParaRPr lang="en-US"/>
        </a:p>
      </dgm:t>
    </dgm:pt>
    <dgm:pt modelId="{C0FE4661-E389-4F7A-8D19-C1797CA04295}" type="sibTrans" cxnId="{60410096-EC8C-447C-B3E6-727A3371F77A}">
      <dgm:prSet/>
      <dgm:spPr/>
      <dgm:t>
        <a:bodyPr/>
        <a:lstStyle/>
        <a:p>
          <a:endParaRPr lang="en-US"/>
        </a:p>
      </dgm:t>
    </dgm:pt>
    <dgm:pt modelId="{7351D28F-30DD-49F2-A5BC-4E659949CA2B}">
      <dgm:prSet/>
      <dgm:spPr/>
      <dgm:t>
        <a:bodyPr/>
        <a:lstStyle/>
        <a:p>
          <a:r>
            <a:rPr lang="en-US" dirty="0"/>
            <a:t>Cut Flowers Market Size and Share. Available via UWTSD Reading List.</a:t>
          </a:r>
        </a:p>
      </dgm:t>
    </dgm:pt>
    <dgm:pt modelId="{ED53DDF1-7187-43DD-AFF1-F907A0F194B8}" type="parTrans" cxnId="{D2A75D8D-01C9-476C-A298-687DFE7F2386}">
      <dgm:prSet/>
      <dgm:spPr/>
      <dgm:t>
        <a:bodyPr/>
        <a:lstStyle/>
        <a:p>
          <a:endParaRPr lang="en-US"/>
        </a:p>
      </dgm:t>
    </dgm:pt>
    <dgm:pt modelId="{B715E33E-F94B-4D82-BF7B-1561CFFE58F9}" type="sibTrans" cxnId="{D2A75D8D-01C9-476C-A298-687DFE7F2386}">
      <dgm:prSet/>
      <dgm:spPr/>
      <dgm:t>
        <a:bodyPr/>
        <a:lstStyle/>
        <a:p>
          <a:endParaRPr lang="en-US"/>
        </a:p>
      </dgm:t>
    </dgm:pt>
    <dgm:pt modelId="{CFFC6E8B-8744-4064-B37F-7CB7381D927B}">
      <dgm:prSet/>
      <dgm:spPr/>
      <dgm:t>
        <a:bodyPr/>
        <a:lstStyle/>
        <a:p>
          <a:r>
            <a:rPr lang="en-US" dirty="0">
              <a:hlinkClick xmlns:r="http://schemas.openxmlformats.org/officeDocument/2006/relationships" r:id="rId4"/>
            </a:rPr>
            <a:t>Cut Flowers Market Size And Share | Industry Report, 2030</a:t>
          </a:r>
          <a:endParaRPr lang="en-US" dirty="0"/>
        </a:p>
      </dgm:t>
    </dgm:pt>
    <dgm:pt modelId="{B738B42F-61D3-4954-BD46-17DF1B415520}" type="parTrans" cxnId="{CBC7468D-DEED-4E01-9408-E6CC2214FB62}">
      <dgm:prSet/>
      <dgm:spPr/>
      <dgm:t>
        <a:bodyPr/>
        <a:lstStyle/>
        <a:p>
          <a:endParaRPr lang="en-US"/>
        </a:p>
      </dgm:t>
    </dgm:pt>
    <dgm:pt modelId="{A55BE7CE-1884-4269-9D08-D2E88494F636}" type="sibTrans" cxnId="{CBC7468D-DEED-4E01-9408-E6CC2214FB62}">
      <dgm:prSet/>
      <dgm:spPr/>
      <dgm:t>
        <a:bodyPr/>
        <a:lstStyle/>
        <a:p>
          <a:endParaRPr lang="en-US"/>
        </a:p>
      </dgm:t>
    </dgm:pt>
    <dgm:pt modelId="{EE987AD8-5272-41DB-BCBF-4327432CD82B}">
      <dgm:prSet/>
      <dgm:spPr/>
      <dgm:t>
        <a:bodyPr/>
        <a:lstStyle/>
        <a:p>
          <a:r>
            <a:rPr lang="en-US" dirty="0"/>
            <a:t>Green Haven Florists Case Study (2026). University of Wales Trinity Saint David.</a:t>
          </a:r>
        </a:p>
      </dgm:t>
    </dgm:pt>
    <dgm:pt modelId="{84EE409C-6B6E-40CB-851A-79843D525931}" type="parTrans" cxnId="{6678F228-8BC7-4EA1-AFB1-6B69581CFDC7}">
      <dgm:prSet/>
      <dgm:spPr/>
      <dgm:t>
        <a:bodyPr/>
        <a:lstStyle/>
        <a:p>
          <a:endParaRPr lang="en-US"/>
        </a:p>
      </dgm:t>
    </dgm:pt>
    <dgm:pt modelId="{FCA58EAA-5E8B-411D-B4AD-67BF5A7051DB}" type="sibTrans" cxnId="{6678F228-8BC7-4EA1-AFB1-6B69581CFDC7}">
      <dgm:prSet/>
      <dgm:spPr/>
      <dgm:t>
        <a:bodyPr/>
        <a:lstStyle/>
        <a:p>
          <a:endParaRPr lang="en-US"/>
        </a:p>
      </dgm:t>
    </dgm:pt>
    <dgm:pt modelId="{BB723CDC-27B0-4DC9-9B1B-4F83EF296973}">
      <dgm:prSet/>
      <dgm:spPr/>
      <dgm:t>
        <a:bodyPr/>
        <a:lstStyle/>
        <a:p>
          <a:r>
            <a:rPr lang="en-US" dirty="0"/>
            <a:t>•Institute of Leadership &amp; Management (2013) Cause-and-Effect Analysis.</a:t>
          </a:r>
        </a:p>
      </dgm:t>
    </dgm:pt>
    <dgm:pt modelId="{6FCCBD72-FFE3-4634-AB0A-DB65D26F102A}" type="parTrans" cxnId="{3B6E04EA-02EE-4631-8E5D-6F1821DEB237}">
      <dgm:prSet/>
      <dgm:spPr/>
      <dgm:t>
        <a:bodyPr/>
        <a:lstStyle/>
        <a:p>
          <a:endParaRPr lang="en-US"/>
        </a:p>
      </dgm:t>
    </dgm:pt>
    <dgm:pt modelId="{C8B47C05-0E97-4CF7-989B-E03B34882E18}" type="sibTrans" cxnId="{3B6E04EA-02EE-4631-8E5D-6F1821DEB237}">
      <dgm:prSet/>
      <dgm:spPr/>
      <dgm:t>
        <a:bodyPr/>
        <a:lstStyle/>
        <a:p>
          <a:endParaRPr lang="en-US"/>
        </a:p>
      </dgm:t>
    </dgm:pt>
    <dgm:pt modelId="{8099D430-D0A3-49AF-8E44-793BA60AB008}">
      <dgm:prSet/>
      <dgm:spPr/>
      <dgm:t>
        <a:bodyPr/>
        <a:lstStyle/>
        <a:p>
          <a:r>
            <a:rPr lang="en-US" dirty="0">
              <a:hlinkClick xmlns:r="http://schemas.openxmlformats.org/officeDocument/2006/relationships" r:id="rId5"/>
            </a:rPr>
            <a:t>Institute of Leadership &amp; Management (2013) Cause-and-Effect Analysis.</a:t>
          </a:r>
          <a:endParaRPr lang="en-US" dirty="0"/>
        </a:p>
      </dgm:t>
    </dgm:pt>
    <dgm:pt modelId="{7046F844-C0CD-4A7C-BBD7-2B9F275D430E}" type="parTrans" cxnId="{78AD6D01-4823-4606-B98A-EC169D105440}">
      <dgm:prSet/>
      <dgm:spPr/>
      <dgm:t>
        <a:bodyPr/>
        <a:lstStyle/>
        <a:p>
          <a:endParaRPr lang="en-US"/>
        </a:p>
      </dgm:t>
    </dgm:pt>
    <dgm:pt modelId="{A1A33EC0-7820-410F-AE70-9DDC56D5B2E8}" type="sibTrans" cxnId="{78AD6D01-4823-4606-B98A-EC169D105440}">
      <dgm:prSet/>
      <dgm:spPr/>
      <dgm:t>
        <a:bodyPr/>
        <a:lstStyle/>
        <a:p>
          <a:endParaRPr lang="en-US"/>
        </a:p>
      </dgm:t>
    </dgm:pt>
    <dgm:pt modelId="{3F94487B-537B-4065-B7BB-A80E0024D8C5}">
      <dgm:prSet/>
      <dgm:spPr/>
      <dgm:t>
        <a:bodyPr/>
        <a:lstStyle/>
        <a:p>
          <a:r>
            <a:rPr lang="en-US" dirty="0"/>
            <a:t>Institute of Leadership &amp; Management (2013) 5W2H Model.</a:t>
          </a:r>
        </a:p>
      </dgm:t>
    </dgm:pt>
    <dgm:pt modelId="{53034E23-50CA-4B37-989C-390EE3970DC2}" type="parTrans" cxnId="{35339588-5CBF-4203-A5D4-B7AF912E2088}">
      <dgm:prSet/>
      <dgm:spPr/>
      <dgm:t>
        <a:bodyPr/>
        <a:lstStyle/>
        <a:p>
          <a:endParaRPr lang="en-US"/>
        </a:p>
      </dgm:t>
    </dgm:pt>
    <dgm:pt modelId="{735B7470-D61E-4695-ADAF-2DF1E998C569}" type="sibTrans" cxnId="{35339588-5CBF-4203-A5D4-B7AF912E2088}">
      <dgm:prSet/>
      <dgm:spPr/>
      <dgm:t>
        <a:bodyPr/>
        <a:lstStyle/>
        <a:p>
          <a:endParaRPr lang="en-US"/>
        </a:p>
      </dgm:t>
    </dgm:pt>
    <dgm:pt modelId="{EF4572CB-3AA1-4ED1-A51B-BE0EC83B4433}">
      <dgm:prSet/>
      <dgm:spPr/>
      <dgm:t>
        <a:bodyPr/>
        <a:lstStyle/>
        <a:p>
          <a:r>
            <a:rPr lang="en-US" dirty="0">
              <a:hlinkClick xmlns:r="http://schemas.openxmlformats.org/officeDocument/2006/relationships" r:id="rId5"/>
            </a:rPr>
            <a:t>Institute of Leadership &amp; Management (2013) 5W2H Model.</a:t>
          </a:r>
          <a:endParaRPr lang="en-US" dirty="0"/>
        </a:p>
      </dgm:t>
    </dgm:pt>
    <dgm:pt modelId="{B53D4A5B-B357-4BAC-B9A6-3DC2FCA11683}" type="parTrans" cxnId="{72AA647B-1E30-4962-9872-692CA8F10B10}">
      <dgm:prSet/>
      <dgm:spPr/>
      <dgm:t>
        <a:bodyPr/>
        <a:lstStyle/>
        <a:p>
          <a:endParaRPr lang="en-US"/>
        </a:p>
      </dgm:t>
    </dgm:pt>
    <dgm:pt modelId="{B9943CEE-3727-434D-BE22-2AB5417A9977}" type="sibTrans" cxnId="{72AA647B-1E30-4962-9872-692CA8F10B10}">
      <dgm:prSet/>
      <dgm:spPr/>
      <dgm:t>
        <a:bodyPr/>
        <a:lstStyle/>
        <a:p>
          <a:endParaRPr lang="en-US"/>
        </a:p>
      </dgm:t>
    </dgm:pt>
    <dgm:pt modelId="{44FB3050-A2F5-440C-A094-BA1FACD77075}">
      <dgm:prSet/>
      <dgm:spPr/>
      <dgm:t>
        <a:bodyPr/>
        <a:lstStyle/>
        <a:p>
          <a:r>
            <a:rPr lang="en-US" dirty="0"/>
            <a:t>Institute of Leadership &amp; Management (2013) Solving Problems and Making Decisions. 5th </a:t>
          </a:r>
          <a:r>
            <a:rPr lang="en-US" dirty="0" err="1"/>
            <a:t>edn</a:t>
          </a:r>
          <a:r>
            <a:rPr lang="en-US" dirty="0"/>
            <a:t>. Amsterdam: Pergamon Flexible Learning.</a:t>
          </a:r>
        </a:p>
      </dgm:t>
    </dgm:pt>
    <dgm:pt modelId="{534BE270-1F97-4751-BEC7-C96D531B07BD}" type="parTrans" cxnId="{0E993F81-822E-4B93-90C3-B507632675E3}">
      <dgm:prSet/>
      <dgm:spPr/>
      <dgm:t>
        <a:bodyPr/>
        <a:lstStyle/>
        <a:p>
          <a:endParaRPr lang="en-US"/>
        </a:p>
      </dgm:t>
    </dgm:pt>
    <dgm:pt modelId="{855FC7A3-58BC-40CB-A127-255B11BAF499}" type="sibTrans" cxnId="{0E993F81-822E-4B93-90C3-B507632675E3}">
      <dgm:prSet/>
      <dgm:spPr/>
      <dgm:t>
        <a:bodyPr/>
        <a:lstStyle/>
        <a:p>
          <a:endParaRPr lang="en-US"/>
        </a:p>
      </dgm:t>
    </dgm:pt>
    <dgm:pt modelId="{2FA915B1-41D4-4100-9D8C-83225A830525}">
      <dgm:prSet/>
      <dgm:spPr/>
      <dgm:t>
        <a:bodyPr/>
        <a:lstStyle/>
        <a:p>
          <a:r>
            <a:rPr lang="en-US" dirty="0">
              <a:hlinkClick xmlns:r="http://schemas.openxmlformats.org/officeDocument/2006/relationships" r:id="rId5"/>
            </a:rPr>
            <a:t>Institute of Leadership &amp; Management (2013) Solving Problems and Making Decisions. 5th edn. Amsterdam: Pergamon Flexible Learning.</a:t>
          </a:r>
          <a:endParaRPr lang="en-US" dirty="0"/>
        </a:p>
      </dgm:t>
    </dgm:pt>
    <dgm:pt modelId="{DC2567FD-090A-45E4-A12F-BE5B6019174F}" type="parTrans" cxnId="{E0FFFE6D-C04F-4550-ACFD-4BBB8C4DF3D4}">
      <dgm:prSet/>
      <dgm:spPr/>
      <dgm:t>
        <a:bodyPr/>
        <a:lstStyle/>
        <a:p>
          <a:endParaRPr lang="en-US"/>
        </a:p>
      </dgm:t>
    </dgm:pt>
    <dgm:pt modelId="{155F12CB-323B-4D8D-A53E-F1AE8D31E357}" type="sibTrans" cxnId="{E0FFFE6D-C04F-4550-ACFD-4BBB8C4DF3D4}">
      <dgm:prSet/>
      <dgm:spPr/>
      <dgm:t>
        <a:bodyPr/>
        <a:lstStyle/>
        <a:p>
          <a:endParaRPr lang="en-US"/>
        </a:p>
      </dgm:t>
    </dgm:pt>
    <dgm:pt modelId="{530A227C-AFE9-47F4-9DE0-87B8B573762B}" type="pres">
      <dgm:prSet presAssocID="{2EBA0F8E-08E8-4994-A88E-4682940D053B}" presName="vert0" presStyleCnt="0">
        <dgm:presLayoutVars>
          <dgm:dir/>
          <dgm:animOne val="branch"/>
          <dgm:animLvl val="lvl"/>
        </dgm:presLayoutVars>
      </dgm:prSet>
      <dgm:spPr/>
    </dgm:pt>
    <dgm:pt modelId="{5CC60D02-148F-4982-82DB-1EB0A8F3F6EC}" type="pres">
      <dgm:prSet presAssocID="{D2787A96-3467-4A5C-A424-846270431AB7}" presName="thickLine" presStyleLbl="alignNode1" presStyleIdx="0" presStyleCnt="19"/>
      <dgm:spPr/>
    </dgm:pt>
    <dgm:pt modelId="{2802B2D1-6AEC-473F-AC12-910A2CE3EC71}" type="pres">
      <dgm:prSet presAssocID="{D2787A96-3467-4A5C-A424-846270431AB7}" presName="horz1" presStyleCnt="0"/>
      <dgm:spPr/>
    </dgm:pt>
    <dgm:pt modelId="{7399484E-B1DE-4987-A6ED-4F4FA7B052C6}" type="pres">
      <dgm:prSet presAssocID="{D2787A96-3467-4A5C-A424-846270431AB7}" presName="tx1" presStyleLbl="revTx" presStyleIdx="0" presStyleCnt="19"/>
      <dgm:spPr/>
    </dgm:pt>
    <dgm:pt modelId="{C6B8A2C5-A931-4BB3-B2C6-55F3CD9A3CCB}" type="pres">
      <dgm:prSet presAssocID="{D2787A96-3467-4A5C-A424-846270431AB7}" presName="vert1" presStyleCnt="0"/>
      <dgm:spPr/>
    </dgm:pt>
    <dgm:pt modelId="{95D228B4-2CB8-434F-B347-949DCA070412}" type="pres">
      <dgm:prSet presAssocID="{32A4C1F6-F15A-4309-993C-97CCFE7EEA25}" presName="thickLine" presStyleLbl="alignNode1" presStyleIdx="1" presStyleCnt="19"/>
      <dgm:spPr/>
    </dgm:pt>
    <dgm:pt modelId="{2DD09858-5DE6-40CA-B8A5-56FB4013E886}" type="pres">
      <dgm:prSet presAssocID="{32A4C1F6-F15A-4309-993C-97CCFE7EEA25}" presName="horz1" presStyleCnt="0"/>
      <dgm:spPr/>
    </dgm:pt>
    <dgm:pt modelId="{B5AB0877-621C-423E-AD76-8B1878929BCC}" type="pres">
      <dgm:prSet presAssocID="{32A4C1F6-F15A-4309-993C-97CCFE7EEA25}" presName="tx1" presStyleLbl="revTx" presStyleIdx="1" presStyleCnt="19"/>
      <dgm:spPr/>
    </dgm:pt>
    <dgm:pt modelId="{80D1C919-043C-4155-B063-A6A46AFCA17F}" type="pres">
      <dgm:prSet presAssocID="{32A4C1F6-F15A-4309-993C-97CCFE7EEA25}" presName="vert1" presStyleCnt="0"/>
      <dgm:spPr/>
    </dgm:pt>
    <dgm:pt modelId="{1DBEA845-3B84-4926-8CFD-1BC3FEE18744}" type="pres">
      <dgm:prSet presAssocID="{481B941E-CCDC-4616-AC00-47B9875F8E0E}" presName="thickLine" presStyleLbl="alignNode1" presStyleIdx="2" presStyleCnt="19"/>
      <dgm:spPr/>
    </dgm:pt>
    <dgm:pt modelId="{694165C5-0C43-4F86-A0B3-96EFA7E58A5C}" type="pres">
      <dgm:prSet presAssocID="{481B941E-CCDC-4616-AC00-47B9875F8E0E}" presName="horz1" presStyleCnt="0"/>
      <dgm:spPr/>
    </dgm:pt>
    <dgm:pt modelId="{B5145D19-AA83-4C42-A9ED-06AD7CF77452}" type="pres">
      <dgm:prSet presAssocID="{481B941E-CCDC-4616-AC00-47B9875F8E0E}" presName="tx1" presStyleLbl="revTx" presStyleIdx="2" presStyleCnt="19"/>
      <dgm:spPr/>
    </dgm:pt>
    <dgm:pt modelId="{706EF9C4-E610-4DEE-9B57-B13EB38DD066}" type="pres">
      <dgm:prSet presAssocID="{481B941E-CCDC-4616-AC00-47B9875F8E0E}" presName="vert1" presStyleCnt="0"/>
      <dgm:spPr/>
    </dgm:pt>
    <dgm:pt modelId="{4D27241A-1B87-4664-A0DE-EF04C35959E6}" type="pres">
      <dgm:prSet presAssocID="{9573F604-B1F2-4153-A972-878A29684D6E}" presName="thickLine" presStyleLbl="alignNode1" presStyleIdx="3" presStyleCnt="19"/>
      <dgm:spPr/>
    </dgm:pt>
    <dgm:pt modelId="{8D243E1A-23EA-4DA5-A30A-08764C73FCC9}" type="pres">
      <dgm:prSet presAssocID="{9573F604-B1F2-4153-A972-878A29684D6E}" presName="horz1" presStyleCnt="0"/>
      <dgm:spPr/>
    </dgm:pt>
    <dgm:pt modelId="{311C5598-400E-4B25-9461-9AFB95AD634F}" type="pres">
      <dgm:prSet presAssocID="{9573F604-B1F2-4153-A972-878A29684D6E}" presName="tx1" presStyleLbl="revTx" presStyleIdx="3" presStyleCnt="19"/>
      <dgm:spPr/>
    </dgm:pt>
    <dgm:pt modelId="{2D73B212-7613-4CF1-9AFD-A1930D5B3E74}" type="pres">
      <dgm:prSet presAssocID="{9573F604-B1F2-4153-A972-878A29684D6E}" presName="vert1" presStyleCnt="0"/>
      <dgm:spPr/>
    </dgm:pt>
    <dgm:pt modelId="{81ED45F1-AD58-4A91-A6C5-5ED3601E32AB}" type="pres">
      <dgm:prSet presAssocID="{CA8B1EA4-CE70-4EC7-B942-7CCCD53937BA}" presName="thickLine" presStyleLbl="alignNode1" presStyleIdx="4" presStyleCnt="19"/>
      <dgm:spPr/>
    </dgm:pt>
    <dgm:pt modelId="{66D7F0FD-F4E6-4506-9AAC-2227D93A8720}" type="pres">
      <dgm:prSet presAssocID="{CA8B1EA4-CE70-4EC7-B942-7CCCD53937BA}" presName="horz1" presStyleCnt="0"/>
      <dgm:spPr/>
    </dgm:pt>
    <dgm:pt modelId="{EB062DBB-DC10-4E57-994A-5E15651E3D6C}" type="pres">
      <dgm:prSet presAssocID="{CA8B1EA4-CE70-4EC7-B942-7CCCD53937BA}" presName="tx1" presStyleLbl="revTx" presStyleIdx="4" presStyleCnt="19"/>
      <dgm:spPr/>
    </dgm:pt>
    <dgm:pt modelId="{F8E9D56A-E301-4E91-B430-F3A6C33F309A}" type="pres">
      <dgm:prSet presAssocID="{CA8B1EA4-CE70-4EC7-B942-7CCCD53937BA}" presName="vert1" presStyleCnt="0"/>
      <dgm:spPr/>
    </dgm:pt>
    <dgm:pt modelId="{44566661-5EE9-40BF-918A-48C05005DB7B}" type="pres">
      <dgm:prSet presAssocID="{164F7C0D-3C0B-493E-B0CC-1C2261506A19}" presName="thickLine" presStyleLbl="alignNode1" presStyleIdx="5" presStyleCnt="19"/>
      <dgm:spPr/>
    </dgm:pt>
    <dgm:pt modelId="{7854D195-00E6-421D-B18E-1EB38D17639F}" type="pres">
      <dgm:prSet presAssocID="{164F7C0D-3C0B-493E-B0CC-1C2261506A19}" presName="horz1" presStyleCnt="0"/>
      <dgm:spPr/>
    </dgm:pt>
    <dgm:pt modelId="{8D4097E5-2E7B-445F-8848-F6C2EEA1EC38}" type="pres">
      <dgm:prSet presAssocID="{164F7C0D-3C0B-493E-B0CC-1C2261506A19}" presName="tx1" presStyleLbl="revTx" presStyleIdx="5" presStyleCnt="19"/>
      <dgm:spPr/>
    </dgm:pt>
    <dgm:pt modelId="{69FD19E1-E665-4A4F-97D0-3DDB5AC42DDA}" type="pres">
      <dgm:prSet presAssocID="{164F7C0D-3C0B-493E-B0CC-1C2261506A19}" presName="vert1" presStyleCnt="0"/>
      <dgm:spPr/>
    </dgm:pt>
    <dgm:pt modelId="{0680727F-59D9-4677-A226-B3BDF73E3840}" type="pres">
      <dgm:prSet presAssocID="{666B0FFB-C6E5-4E70-9304-2D99E740173A}" presName="thickLine" presStyleLbl="alignNode1" presStyleIdx="6" presStyleCnt="19"/>
      <dgm:spPr/>
    </dgm:pt>
    <dgm:pt modelId="{F21E4EDA-8B73-40B7-BA51-53B74B4F668E}" type="pres">
      <dgm:prSet presAssocID="{666B0FFB-C6E5-4E70-9304-2D99E740173A}" presName="horz1" presStyleCnt="0"/>
      <dgm:spPr/>
    </dgm:pt>
    <dgm:pt modelId="{B8F31563-0651-48FC-A4FC-F60C5B9A736C}" type="pres">
      <dgm:prSet presAssocID="{666B0FFB-C6E5-4E70-9304-2D99E740173A}" presName="tx1" presStyleLbl="revTx" presStyleIdx="6" presStyleCnt="19"/>
      <dgm:spPr/>
    </dgm:pt>
    <dgm:pt modelId="{64782BA8-19C8-42AA-9662-2F9EAEE25CAC}" type="pres">
      <dgm:prSet presAssocID="{666B0FFB-C6E5-4E70-9304-2D99E740173A}" presName="vert1" presStyleCnt="0"/>
      <dgm:spPr/>
    </dgm:pt>
    <dgm:pt modelId="{7A346F4F-950F-49D4-9B12-868415C9D828}" type="pres">
      <dgm:prSet presAssocID="{9DED49A3-C566-409E-8E2E-47F272AF1FBD}" presName="thickLine" presStyleLbl="alignNode1" presStyleIdx="7" presStyleCnt="19"/>
      <dgm:spPr/>
    </dgm:pt>
    <dgm:pt modelId="{5A968F34-5871-4675-BD5E-FE2C45F31135}" type="pres">
      <dgm:prSet presAssocID="{9DED49A3-C566-409E-8E2E-47F272AF1FBD}" presName="horz1" presStyleCnt="0"/>
      <dgm:spPr/>
    </dgm:pt>
    <dgm:pt modelId="{A975E024-1E5E-48B7-8B6F-A14D36CE7480}" type="pres">
      <dgm:prSet presAssocID="{9DED49A3-C566-409E-8E2E-47F272AF1FBD}" presName="tx1" presStyleLbl="revTx" presStyleIdx="7" presStyleCnt="19"/>
      <dgm:spPr/>
    </dgm:pt>
    <dgm:pt modelId="{4F9403AA-7782-472C-AD49-E5E35ECEF70C}" type="pres">
      <dgm:prSet presAssocID="{9DED49A3-C566-409E-8E2E-47F272AF1FBD}" presName="vert1" presStyleCnt="0"/>
      <dgm:spPr/>
    </dgm:pt>
    <dgm:pt modelId="{488AF206-A14A-43D2-880E-6B954A996A65}" type="pres">
      <dgm:prSet presAssocID="{9A7BF613-D098-4D94-8A59-3D4C366F1B77}" presName="thickLine" presStyleLbl="alignNode1" presStyleIdx="8" presStyleCnt="19"/>
      <dgm:spPr/>
    </dgm:pt>
    <dgm:pt modelId="{74459942-E2F0-4676-A407-C5AF3C8E69AD}" type="pres">
      <dgm:prSet presAssocID="{9A7BF613-D098-4D94-8A59-3D4C366F1B77}" presName="horz1" presStyleCnt="0"/>
      <dgm:spPr/>
    </dgm:pt>
    <dgm:pt modelId="{D826BF88-CF2D-4817-9B93-12A448D22140}" type="pres">
      <dgm:prSet presAssocID="{9A7BF613-D098-4D94-8A59-3D4C366F1B77}" presName="tx1" presStyleLbl="revTx" presStyleIdx="8" presStyleCnt="19"/>
      <dgm:spPr/>
    </dgm:pt>
    <dgm:pt modelId="{C9A18C3F-3F04-453C-8E70-366A902DB246}" type="pres">
      <dgm:prSet presAssocID="{9A7BF613-D098-4D94-8A59-3D4C366F1B77}" presName="vert1" presStyleCnt="0"/>
      <dgm:spPr/>
    </dgm:pt>
    <dgm:pt modelId="{5758EBCF-2B50-48F4-9FAD-15DCC83DA8AC}" type="pres">
      <dgm:prSet presAssocID="{A6F5D5C7-3961-46B6-9A35-EE71156A73A2}" presName="thickLine" presStyleLbl="alignNode1" presStyleIdx="9" presStyleCnt="19"/>
      <dgm:spPr/>
    </dgm:pt>
    <dgm:pt modelId="{97B85DC5-F8C5-4162-9DD6-40AC5FD5188C}" type="pres">
      <dgm:prSet presAssocID="{A6F5D5C7-3961-46B6-9A35-EE71156A73A2}" presName="horz1" presStyleCnt="0"/>
      <dgm:spPr/>
    </dgm:pt>
    <dgm:pt modelId="{94D17554-EC16-4128-9B0E-B5C24A6AC880}" type="pres">
      <dgm:prSet presAssocID="{A6F5D5C7-3961-46B6-9A35-EE71156A73A2}" presName="tx1" presStyleLbl="revTx" presStyleIdx="9" presStyleCnt="19"/>
      <dgm:spPr/>
    </dgm:pt>
    <dgm:pt modelId="{3172FB85-24B0-4F77-BBB4-D36E0CE3B9BF}" type="pres">
      <dgm:prSet presAssocID="{A6F5D5C7-3961-46B6-9A35-EE71156A73A2}" presName="vert1" presStyleCnt="0"/>
      <dgm:spPr/>
    </dgm:pt>
    <dgm:pt modelId="{DF6E2E07-9A4E-444A-94DC-0C9D006DE121}" type="pres">
      <dgm:prSet presAssocID="{7351D28F-30DD-49F2-A5BC-4E659949CA2B}" presName="thickLine" presStyleLbl="alignNode1" presStyleIdx="10" presStyleCnt="19"/>
      <dgm:spPr/>
    </dgm:pt>
    <dgm:pt modelId="{8F95E791-81A3-44BE-8D8C-B36468EF99B9}" type="pres">
      <dgm:prSet presAssocID="{7351D28F-30DD-49F2-A5BC-4E659949CA2B}" presName="horz1" presStyleCnt="0"/>
      <dgm:spPr/>
    </dgm:pt>
    <dgm:pt modelId="{F24E1299-E90B-453A-BEA3-75BD5648BC5B}" type="pres">
      <dgm:prSet presAssocID="{7351D28F-30DD-49F2-A5BC-4E659949CA2B}" presName="tx1" presStyleLbl="revTx" presStyleIdx="10" presStyleCnt="19"/>
      <dgm:spPr/>
    </dgm:pt>
    <dgm:pt modelId="{02552E0B-0741-4924-AE3A-6AE5753F6E00}" type="pres">
      <dgm:prSet presAssocID="{7351D28F-30DD-49F2-A5BC-4E659949CA2B}" presName="vert1" presStyleCnt="0"/>
      <dgm:spPr/>
    </dgm:pt>
    <dgm:pt modelId="{9BF0E5C8-FEC5-4FB1-89F0-A469C773883C}" type="pres">
      <dgm:prSet presAssocID="{CFFC6E8B-8744-4064-B37F-7CB7381D927B}" presName="thickLine" presStyleLbl="alignNode1" presStyleIdx="11" presStyleCnt="19"/>
      <dgm:spPr/>
    </dgm:pt>
    <dgm:pt modelId="{4F2AE8E8-A856-4B13-AD7E-0D11227F67A4}" type="pres">
      <dgm:prSet presAssocID="{CFFC6E8B-8744-4064-B37F-7CB7381D927B}" presName="horz1" presStyleCnt="0"/>
      <dgm:spPr/>
    </dgm:pt>
    <dgm:pt modelId="{251E175B-BB77-408B-9F2F-AB8FF2AA142E}" type="pres">
      <dgm:prSet presAssocID="{CFFC6E8B-8744-4064-B37F-7CB7381D927B}" presName="tx1" presStyleLbl="revTx" presStyleIdx="11" presStyleCnt="19"/>
      <dgm:spPr/>
    </dgm:pt>
    <dgm:pt modelId="{DF6C7A10-4FB4-41C2-A1F7-C91A0A3586CC}" type="pres">
      <dgm:prSet presAssocID="{CFFC6E8B-8744-4064-B37F-7CB7381D927B}" presName="vert1" presStyleCnt="0"/>
      <dgm:spPr/>
    </dgm:pt>
    <dgm:pt modelId="{02FE7CCA-444D-43F4-8F17-4841E14ED2A0}" type="pres">
      <dgm:prSet presAssocID="{EE987AD8-5272-41DB-BCBF-4327432CD82B}" presName="thickLine" presStyleLbl="alignNode1" presStyleIdx="12" presStyleCnt="19"/>
      <dgm:spPr/>
    </dgm:pt>
    <dgm:pt modelId="{909B0ADA-B571-47D2-8A4E-153996EED4BA}" type="pres">
      <dgm:prSet presAssocID="{EE987AD8-5272-41DB-BCBF-4327432CD82B}" presName="horz1" presStyleCnt="0"/>
      <dgm:spPr/>
    </dgm:pt>
    <dgm:pt modelId="{CA371ECE-B1F4-4E21-926A-C07130677B4E}" type="pres">
      <dgm:prSet presAssocID="{EE987AD8-5272-41DB-BCBF-4327432CD82B}" presName="tx1" presStyleLbl="revTx" presStyleIdx="12" presStyleCnt="19"/>
      <dgm:spPr/>
    </dgm:pt>
    <dgm:pt modelId="{16187DD1-77DC-4D1E-8DF2-2FB7DCD07313}" type="pres">
      <dgm:prSet presAssocID="{EE987AD8-5272-41DB-BCBF-4327432CD82B}" presName="vert1" presStyleCnt="0"/>
      <dgm:spPr/>
    </dgm:pt>
    <dgm:pt modelId="{5DC2D8F1-10FA-4623-969D-D78BAACB378B}" type="pres">
      <dgm:prSet presAssocID="{BB723CDC-27B0-4DC9-9B1B-4F83EF296973}" presName="thickLine" presStyleLbl="alignNode1" presStyleIdx="13" presStyleCnt="19"/>
      <dgm:spPr/>
    </dgm:pt>
    <dgm:pt modelId="{683BB463-5755-41B7-A55F-8D03D3EF1C68}" type="pres">
      <dgm:prSet presAssocID="{BB723CDC-27B0-4DC9-9B1B-4F83EF296973}" presName="horz1" presStyleCnt="0"/>
      <dgm:spPr/>
    </dgm:pt>
    <dgm:pt modelId="{904B9094-BB6F-4B5E-ACEF-C8E2D245A3F2}" type="pres">
      <dgm:prSet presAssocID="{BB723CDC-27B0-4DC9-9B1B-4F83EF296973}" presName="tx1" presStyleLbl="revTx" presStyleIdx="13" presStyleCnt="19"/>
      <dgm:spPr/>
    </dgm:pt>
    <dgm:pt modelId="{F138C5CE-1585-4553-AA80-2EAAC379F6BC}" type="pres">
      <dgm:prSet presAssocID="{BB723CDC-27B0-4DC9-9B1B-4F83EF296973}" presName="vert1" presStyleCnt="0"/>
      <dgm:spPr/>
    </dgm:pt>
    <dgm:pt modelId="{9205C7EB-F5DF-49AD-B18E-8B70091857E9}" type="pres">
      <dgm:prSet presAssocID="{8099D430-D0A3-49AF-8E44-793BA60AB008}" presName="thickLine" presStyleLbl="alignNode1" presStyleIdx="14" presStyleCnt="19"/>
      <dgm:spPr/>
    </dgm:pt>
    <dgm:pt modelId="{A848536E-FB7A-46C2-AF44-D163F2D19CB1}" type="pres">
      <dgm:prSet presAssocID="{8099D430-D0A3-49AF-8E44-793BA60AB008}" presName="horz1" presStyleCnt="0"/>
      <dgm:spPr/>
    </dgm:pt>
    <dgm:pt modelId="{BC6371AA-DFDC-42E2-A0E8-B02628F703E3}" type="pres">
      <dgm:prSet presAssocID="{8099D430-D0A3-49AF-8E44-793BA60AB008}" presName="tx1" presStyleLbl="revTx" presStyleIdx="14" presStyleCnt="19"/>
      <dgm:spPr/>
    </dgm:pt>
    <dgm:pt modelId="{34419B59-249E-4BBC-BF9D-29CFC1A54883}" type="pres">
      <dgm:prSet presAssocID="{8099D430-D0A3-49AF-8E44-793BA60AB008}" presName="vert1" presStyleCnt="0"/>
      <dgm:spPr/>
    </dgm:pt>
    <dgm:pt modelId="{DA5100CE-A635-46F8-BEDA-0D20D463465D}" type="pres">
      <dgm:prSet presAssocID="{3F94487B-537B-4065-B7BB-A80E0024D8C5}" presName="thickLine" presStyleLbl="alignNode1" presStyleIdx="15" presStyleCnt="19"/>
      <dgm:spPr/>
    </dgm:pt>
    <dgm:pt modelId="{2C3F7EA3-67C6-4509-BF55-C7EA3830CE6C}" type="pres">
      <dgm:prSet presAssocID="{3F94487B-537B-4065-B7BB-A80E0024D8C5}" presName="horz1" presStyleCnt="0"/>
      <dgm:spPr/>
    </dgm:pt>
    <dgm:pt modelId="{F60D9729-5A0D-465D-A36A-316570A3F6B6}" type="pres">
      <dgm:prSet presAssocID="{3F94487B-537B-4065-B7BB-A80E0024D8C5}" presName="tx1" presStyleLbl="revTx" presStyleIdx="15" presStyleCnt="19"/>
      <dgm:spPr/>
    </dgm:pt>
    <dgm:pt modelId="{E1E4C22B-2695-40A9-B39F-0D6AF30A4A7A}" type="pres">
      <dgm:prSet presAssocID="{3F94487B-537B-4065-B7BB-A80E0024D8C5}" presName="vert1" presStyleCnt="0"/>
      <dgm:spPr/>
    </dgm:pt>
    <dgm:pt modelId="{0EFE043D-2E65-4CDF-90BC-8A3770DF482C}" type="pres">
      <dgm:prSet presAssocID="{EF4572CB-3AA1-4ED1-A51B-BE0EC83B4433}" presName="thickLine" presStyleLbl="alignNode1" presStyleIdx="16" presStyleCnt="19"/>
      <dgm:spPr/>
    </dgm:pt>
    <dgm:pt modelId="{58C13E32-118D-48EA-9727-56379B0E5DD1}" type="pres">
      <dgm:prSet presAssocID="{EF4572CB-3AA1-4ED1-A51B-BE0EC83B4433}" presName="horz1" presStyleCnt="0"/>
      <dgm:spPr/>
    </dgm:pt>
    <dgm:pt modelId="{D323FC3B-ED63-42C3-A6B1-EE0FEA31D9D9}" type="pres">
      <dgm:prSet presAssocID="{EF4572CB-3AA1-4ED1-A51B-BE0EC83B4433}" presName="tx1" presStyleLbl="revTx" presStyleIdx="16" presStyleCnt="19"/>
      <dgm:spPr/>
    </dgm:pt>
    <dgm:pt modelId="{335A151B-015F-4826-A889-4C8434E3A0F9}" type="pres">
      <dgm:prSet presAssocID="{EF4572CB-3AA1-4ED1-A51B-BE0EC83B4433}" presName="vert1" presStyleCnt="0"/>
      <dgm:spPr/>
    </dgm:pt>
    <dgm:pt modelId="{1193EEE4-5540-4379-9A9A-7C76D9815A5D}" type="pres">
      <dgm:prSet presAssocID="{44FB3050-A2F5-440C-A094-BA1FACD77075}" presName="thickLine" presStyleLbl="alignNode1" presStyleIdx="17" presStyleCnt="19"/>
      <dgm:spPr/>
    </dgm:pt>
    <dgm:pt modelId="{3F4132BD-6B76-4AB7-AEB9-BC7D2C86CBC5}" type="pres">
      <dgm:prSet presAssocID="{44FB3050-A2F5-440C-A094-BA1FACD77075}" presName="horz1" presStyleCnt="0"/>
      <dgm:spPr/>
    </dgm:pt>
    <dgm:pt modelId="{0CD9CC0D-7B0F-4B78-9B31-CE432CECF8C8}" type="pres">
      <dgm:prSet presAssocID="{44FB3050-A2F5-440C-A094-BA1FACD77075}" presName="tx1" presStyleLbl="revTx" presStyleIdx="17" presStyleCnt="19"/>
      <dgm:spPr/>
    </dgm:pt>
    <dgm:pt modelId="{2ABC5BE3-715B-4DA4-BDF6-30DA702E900B}" type="pres">
      <dgm:prSet presAssocID="{44FB3050-A2F5-440C-A094-BA1FACD77075}" presName="vert1" presStyleCnt="0"/>
      <dgm:spPr/>
    </dgm:pt>
    <dgm:pt modelId="{1BEEEEEB-0D89-484B-BEAB-8BD98BC5D853}" type="pres">
      <dgm:prSet presAssocID="{2FA915B1-41D4-4100-9D8C-83225A830525}" presName="thickLine" presStyleLbl="alignNode1" presStyleIdx="18" presStyleCnt="19"/>
      <dgm:spPr/>
    </dgm:pt>
    <dgm:pt modelId="{645EBD48-9C9B-44E7-A522-FD9A895B9532}" type="pres">
      <dgm:prSet presAssocID="{2FA915B1-41D4-4100-9D8C-83225A830525}" presName="horz1" presStyleCnt="0"/>
      <dgm:spPr/>
    </dgm:pt>
    <dgm:pt modelId="{87373CE6-80C0-4B98-9E83-33B5ADD84DB7}" type="pres">
      <dgm:prSet presAssocID="{2FA915B1-41D4-4100-9D8C-83225A830525}" presName="tx1" presStyleLbl="revTx" presStyleIdx="18" presStyleCnt="19"/>
      <dgm:spPr/>
    </dgm:pt>
    <dgm:pt modelId="{CC177DA2-3411-44A3-9C95-DABB622E4ED2}" type="pres">
      <dgm:prSet presAssocID="{2FA915B1-41D4-4100-9D8C-83225A830525}" presName="vert1" presStyleCnt="0"/>
      <dgm:spPr/>
    </dgm:pt>
  </dgm:ptLst>
  <dgm:cxnLst>
    <dgm:cxn modelId="{78AD6D01-4823-4606-B98A-EC169D105440}" srcId="{2EBA0F8E-08E8-4994-A88E-4682940D053B}" destId="{8099D430-D0A3-49AF-8E44-793BA60AB008}" srcOrd="14" destOrd="0" parTransId="{7046F844-C0CD-4A7C-BBD7-2B9F275D430E}" sibTransId="{A1A33EC0-7820-410F-AE70-9DDC56D5B2E8}"/>
    <dgm:cxn modelId="{4D16C227-0BD5-4DF0-916E-FE8580661CCC}" type="presOf" srcId="{D2787A96-3467-4A5C-A424-846270431AB7}" destId="{7399484E-B1DE-4987-A6ED-4F4FA7B052C6}" srcOrd="0" destOrd="0" presId="urn:microsoft.com/office/officeart/2008/layout/LinedList"/>
    <dgm:cxn modelId="{4EAFBA28-48E4-4AE9-850E-6D9CE44F1718}" srcId="{2EBA0F8E-08E8-4994-A88E-4682940D053B}" destId="{CA8B1EA4-CE70-4EC7-B942-7CCCD53937BA}" srcOrd="4" destOrd="0" parTransId="{D2CB9364-E87C-45B6-B4A7-138BC537252F}" sibTransId="{EAD59C2C-4960-40CC-B666-92EB24368974}"/>
    <dgm:cxn modelId="{6678F228-8BC7-4EA1-AFB1-6B69581CFDC7}" srcId="{2EBA0F8E-08E8-4994-A88E-4682940D053B}" destId="{EE987AD8-5272-41DB-BCBF-4327432CD82B}" srcOrd="12" destOrd="0" parTransId="{84EE409C-6B6E-40CB-851A-79843D525931}" sibTransId="{FCA58EAA-5E8B-411D-B4AD-67BF5A7051DB}"/>
    <dgm:cxn modelId="{6B5B2F2A-E4C2-4984-93C8-2F9A69C6B77A}" srcId="{2EBA0F8E-08E8-4994-A88E-4682940D053B}" destId="{9573F604-B1F2-4153-A972-878A29684D6E}" srcOrd="3" destOrd="0" parTransId="{BA63158A-7BDE-4C39-AA9F-9CFB0485CC88}" sibTransId="{2BDD4A6E-8CA8-4EDC-BF92-1D06351D5F3B}"/>
    <dgm:cxn modelId="{41028B39-66D1-4AC8-929E-FECCFBAC583A}" srcId="{2EBA0F8E-08E8-4994-A88E-4682940D053B}" destId="{481B941E-CCDC-4616-AC00-47B9875F8E0E}" srcOrd="2" destOrd="0" parTransId="{AC7691EC-72EC-4ECA-9ABD-567C37DD4614}" sibTransId="{639AE956-8571-46F5-80C8-D3AA1D496CC8}"/>
    <dgm:cxn modelId="{46934462-A8FD-4659-8CCF-327AEA63C292}" type="presOf" srcId="{EF4572CB-3AA1-4ED1-A51B-BE0EC83B4433}" destId="{D323FC3B-ED63-42C3-A6B1-EE0FEA31D9D9}" srcOrd="0" destOrd="0" presId="urn:microsoft.com/office/officeart/2008/layout/LinedList"/>
    <dgm:cxn modelId="{B3952E63-5587-4B7F-988B-8DBB5FC76221}" type="presOf" srcId="{8099D430-D0A3-49AF-8E44-793BA60AB008}" destId="{BC6371AA-DFDC-42E2-A0E8-B02628F703E3}" srcOrd="0" destOrd="0" presId="urn:microsoft.com/office/officeart/2008/layout/LinedList"/>
    <dgm:cxn modelId="{46CD3E66-8B92-46CD-BCBE-1CC4CB4E79AB}" srcId="{2EBA0F8E-08E8-4994-A88E-4682940D053B}" destId="{D2787A96-3467-4A5C-A424-846270431AB7}" srcOrd="0" destOrd="0" parTransId="{4D3A5D44-C1C3-4A1E-9BF7-99C246A17782}" sibTransId="{4FE68CB3-78AF-40D9-B5F1-011076D798F4}"/>
    <dgm:cxn modelId="{E0FFFE6D-C04F-4550-ACFD-4BBB8C4DF3D4}" srcId="{2EBA0F8E-08E8-4994-A88E-4682940D053B}" destId="{2FA915B1-41D4-4100-9D8C-83225A830525}" srcOrd="18" destOrd="0" parTransId="{DC2567FD-090A-45E4-A12F-BE5B6019174F}" sibTransId="{155F12CB-323B-4D8D-A53E-F1AE8D31E357}"/>
    <dgm:cxn modelId="{A9B5644F-0507-4EFF-8CD8-919D2752D429}" type="presOf" srcId="{44FB3050-A2F5-440C-A094-BA1FACD77075}" destId="{0CD9CC0D-7B0F-4B78-9B31-CE432CECF8C8}" srcOrd="0" destOrd="0" presId="urn:microsoft.com/office/officeart/2008/layout/LinedList"/>
    <dgm:cxn modelId="{11902955-8F0A-4053-B475-8E00FC6B86C0}" type="presOf" srcId="{9573F604-B1F2-4153-A972-878A29684D6E}" destId="{311C5598-400E-4B25-9461-9AFB95AD634F}" srcOrd="0" destOrd="0" presId="urn:microsoft.com/office/officeart/2008/layout/LinedList"/>
    <dgm:cxn modelId="{72AA647B-1E30-4962-9872-692CA8F10B10}" srcId="{2EBA0F8E-08E8-4994-A88E-4682940D053B}" destId="{EF4572CB-3AA1-4ED1-A51B-BE0EC83B4433}" srcOrd="16" destOrd="0" parTransId="{B53D4A5B-B357-4BAC-B9A6-3DC2FCA11683}" sibTransId="{B9943CEE-3727-434D-BE22-2AB5417A9977}"/>
    <dgm:cxn modelId="{4D93BE7B-D038-4A01-BA44-C4D0731CDF0E}" type="presOf" srcId="{666B0FFB-C6E5-4E70-9304-2D99E740173A}" destId="{B8F31563-0651-48FC-A4FC-F60C5B9A736C}" srcOrd="0" destOrd="0" presId="urn:microsoft.com/office/officeart/2008/layout/LinedList"/>
    <dgm:cxn modelId="{0E993F81-822E-4B93-90C3-B507632675E3}" srcId="{2EBA0F8E-08E8-4994-A88E-4682940D053B}" destId="{44FB3050-A2F5-440C-A094-BA1FACD77075}" srcOrd="17" destOrd="0" parTransId="{534BE270-1F97-4751-BEC7-C96D531B07BD}" sibTransId="{855FC7A3-58BC-40CB-A127-255B11BAF499}"/>
    <dgm:cxn modelId="{8CA75785-37EE-49D7-8DEE-429F15363136}" type="presOf" srcId="{EE987AD8-5272-41DB-BCBF-4327432CD82B}" destId="{CA371ECE-B1F4-4E21-926A-C07130677B4E}" srcOrd="0" destOrd="0" presId="urn:microsoft.com/office/officeart/2008/layout/LinedList"/>
    <dgm:cxn modelId="{35339588-5CBF-4203-A5D4-B7AF912E2088}" srcId="{2EBA0F8E-08E8-4994-A88E-4682940D053B}" destId="{3F94487B-537B-4065-B7BB-A80E0024D8C5}" srcOrd="15" destOrd="0" parTransId="{53034E23-50CA-4B37-989C-390EE3970DC2}" sibTransId="{735B7470-D61E-4695-ADAF-2DF1E998C569}"/>
    <dgm:cxn modelId="{D2A75D8D-01C9-476C-A298-687DFE7F2386}" srcId="{2EBA0F8E-08E8-4994-A88E-4682940D053B}" destId="{7351D28F-30DD-49F2-A5BC-4E659949CA2B}" srcOrd="10" destOrd="0" parTransId="{ED53DDF1-7187-43DD-AFF1-F907A0F194B8}" sibTransId="{B715E33E-F94B-4D82-BF7B-1561CFFE58F9}"/>
    <dgm:cxn modelId="{CBC7468D-DEED-4E01-9408-E6CC2214FB62}" srcId="{2EBA0F8E-08E8-4994-A88E-4682940D053B}" destId="{CFFC6E8B-8744-4064-B37F-7CB7381D927B}" srcOrd="11" destOrd="0" parTransId="{B738B42F-61D3-4954-BD46-17DF1B415520}" sibTransId="{A55BE7CE-1884-4269-9D08-D2E88494F636}"/>
    <dgm:cxn modelId="{61AAC694-D768-4F1F-9498-1B3854958E4D}" type="presOf" srcId="{164F7C0D-3C0B-493E-B0CC-1C2261506A19}" destId="{8D4097E5-2E7B-445F-8848-F6C2EEA1EC38}" srcOrd="0" destOrd="0" presId="urn:microsoft.com/office/officeart/2008/layout/LinedList"/>
    <dgm:cxn modelId="{60410096-EC8C-447C-B3E6-727A3371F77A}" srcId="{2EBA0F8E-08E8-4994-A88E-4682940D053B}" destId="{A6F5D5C7-3961-46B6-9A35-EE71156A73A2}" srcOrd="9" destOrd="0" parTransId="{CB146AC4-1C26-45FC-A797-2C08490F2F33}" sibTransId="{C0FE4661-E389-4F7A-8D19-C1797CA04295}"/>
    <dgm:cxn modelId="{F13F4297-44B3-4EDA-9B2E-EA0FC4FCAF86}" type="presOf" srcId="{BB723CDC-27B0-4DC9-9B1B-4F83EF296973}" destId="{904B9094-BB6F-4B5E-ACEF-C8E2D245A3F2}" srcOrd="0" destOrd="0" presId="urn:microsoft.com/office/officeart/2008/layout/LinedList"/>
    <dgm:cxn modelId="{3DF370A2-0A2B-4259-B334-F04B45F5CBC1}" type="presOf" srcId="{CA8B1EA4-CE70-4EC7-B942-7CCCD53937BA}" destId="{EB062DBB-DC10-4E57-994A-5E15651E3D6C}" srcOrd="0" destOrd="0" presId="urn:microsoft.com/office/officeart/2008/layout/LinedList"/>
    <dgm:cxn modelId="{7E95BFA2-C71D-42D6-9A72-B7DB213AE80B}" type="presOf" srcId="{32A4C1F6-F15A-4309-993C-97CCFE7EEA25}" destId="{B5AB0877-621C-423E-AD76-8B1878929BCC}" srcOrd="0" destOrd="0" presId="urn:microsoft.com/office/officeart/2008/layout/LinedList"/>
    <dgm:cxn modelId="{9F7BC7A4-ACEC-4986-B131-FD9859464511}" type="presOf" srcId="{7351D28F-30DD-49F2-A5BC-4E659949CA2B}" destId="{F24E1299-E90B-453A-BEA3-75BD5648BC5B}" srcOrd="0" destOrd="0" presId="urn:microsoft.com/office/officeart/2008/layout/LinedList"/>
    <dgm:cxn modelId="{6AB8CBA5-F5E9-4DA9-81D1-28EAA74EECDE}" type="presOf" srcId="{9DED49A3-C566-409E-8E2E-47F272AF1FBD}" destId="{A975E024-1E5E-48B7-8B6F-A14D36CE7480}" srcOrd="0" destOrd="0" presId="urn:microsoft.com/office/officeart/2008/layout/LinedList"/>
    <dgm:cxn modelId="{B1A306AC-14EC-4F01-84B1-E211C6C157C8}" type="presOf" srcId="{2EBA0F8E-08E8-4994-A88E-4682940D053B}" destId="{530A227C-AFE9-47F4-9DE0-87B8B573762B}" srcOrd="0" destOrd="0" presId="urn:microsoft.com/office/officeart/2008/layout/LinedList"/>
    <dgm:cxn modelId="{64E4E5C0-532B-4A7F-A3E5-79E695BB400A}" srcId="{2EBA0F8E-08E8-4994-A88E-4682940D053B}" destId="{666B0FFB-C6E5-4E70-9304-2D99E740173A}" srcOrd="6" destOrd="0" parTransId="{3EFA8D20-FFDA-4627-B5EC-5891449E89CE}" sibTransId="{F2D8B91E-A60C-479A-B522-11824C88B8DB}"/>
    <dgm:cxn modelId="{EB08B9C1-F5DF-456A-B537-D4037EE2A32F}" type="presOf" srcId="{CFFC6E8B-8744-4064-B37F-7CB7381D927B}" destId="{251E175B-BB77-408B-9F2F-AB8FF2AA142E}" srcOrd="0" destOrd="0" presId="urn:microsoft.com/office/officeart/2008/layout/LinedList"/>
    <dgm:cxn modelId="{6699F1C4-7D66-42C6-879F-E1551489BFB0}" type="presOf" srcId="{A6F5D5C7-3961-46B6-9A35-EE71156A73A2}" destId="{94D17554-EC16-4128-9B0E-B5C24A6AC880}" srcOrd="0" destOrd="0" presId="urn:microsoft.com/office/officeart/2008/layout/LinedList"/>
    <dgm:cxn modelId="{5745FAC7-3203-44BA-9890-A5DE4B46F92B}" srcId="{2EBA0F8E-08E8-4994-A88E-4682940D053B}" destId="{164F7C0D-3C0B-493E-B0CC-1C2261506A19}" srcOrd="5" destOrd="0" parTransId="{48E1F421-4366-4C58-8FAF-1F6E4D7D3C17}" sibTransId="{384259BC-F029-465C-AB3D-23DD4584B369}"/>
    <dgm:cxn modelId="{AE814CC8-584B-4C45-886A-66CD504F08E5}" srcId="{2EBA0F8E-08E8-4994-A88E-4682940D053B}" destId="{32A4C1F6-F15A-4309-993C-97CCFE7EEA25}" srcOrd="1" destOrd="0" parTransId="{B5DE5380-F794-4EBB-97A0-36DD351E3502}" sibTransId="{5890522D-590B-4B47-AC59-12FE576C079E}"/>
    <dgm:cxn modelId="{92A8C8CC-6D8E-432C-B93A-82C3608EFAA6}" type="presOf" srcId="{3F94487B-537B-4065-B7BB-A80E0024D8C5}" destId="{F60D9729-5A0D-465D-A36A-316570A3F6B6}" srcOrd="0" destOrd="0" presId="urn:microsoft.com/office/officeart/2008/layout/LinedList"/>
    <dgm:cxn modelId="{68B7C1D0-2350-4815-8954-3898FA06DD91}" type="presOf" srcId="{2FA915B1-41D4-4100-9D8C-83225A830525}" destId="{87373CE6-80C0-4B98-9E83-33B5ADD84DB7}" srcOrd="0" destOrd="0" presId="urn:microsoft.com/office/officeart/2008/layout/LinedList"/>
    <dgm:cxn modelId="{8B0C13D1-83F1-4A65-B3F0-54AB846676C4}" srcId="{2EBA0F8E-08E8-4994-A88E-4682940D053B}" destId="{9A7BF613-D098-4D94-8A59-3D4C366F1B77}" srcOrd="8" destOrd="0" parTransId="{193E2766-193A-4EF4-AFFD-3F1F4C2AC654}" sibTransId="{CC2FC19D-966E-4EF3-9449-AD189A3F8EA3}"/>
    <dgm:cxn modelId="{01D794DC-DF43-46AD-8B12-5026FE6D5E0C}" type="presOf" srcId="{9A7BF613-D098-4D94-8A59-3D4C366F1B77}" destId="{D826BF88-CF2D-4817-9B93-12A448D22140}" srcOrd="0" destOrd="0" presId="urn:microsoft.com/office/officeart/2008/layout/LinedList"/>
    <dgm:cxn modelId="{41509FE2-DEB8-4ABD-861B-822EE2821512}" srcId="{2EBA0F8E-08E8-4994-A88E-4682940D053B}" destId="{9DED49A3-C566-409E-8E2E-47F272AF1FBD}" srcOrd="7" destOrd="0" parTransId="{F6716926-0093-4538-88D3-E68D896C6CB8}" sibTransId="{2ACD4B7D-C137-4F67-BFE8-ACC9B3BE751F}"/>
    <dgm:cxn modelId="{3B6E04EA-02EE-4631-8E5D-6F1821DEB237}" srcId="{2EBA0F8E-08E8-4994-A88E-4682940D053B}" destId="{BB723CDC-27B0-4DC9-9B1B-4F83EF296973}" srcOrd="13" destOrd="0" parTransId="{6FCCBD72-FFE3-4634-AB0A-DB65D26F102A}" sibTransId="{C8B47C05-0E97-4CF7-989B-E03B34882E18}"/>
    <dgm:cxn modelId="{9FE378ED-0F6F-47F1-99D8-73E30C2000EB}" type="presOf" srcId="{481B941E-CCDC-4616-AC00-47B9875F8E0E}" destId="{B5145D19-AA83-4C42-A9ED-06AD7CF77452}" srcOrd="0" destOrd="0" presId="urn:microsoft.com/office/officeart/2008/layout/LinedList"/>
    <dgm:cxn modelId="{64BDCD5F-273F-4B19-B60B-4395EC8B3E8F}" type="presParOf" srcId="{530A227C-AFE9-47F4-9DE0-87B8B573762B}" destId="{5CC60D02-148F-4982-82DB-1EB0A8F3F6EC}" srcOrd="0" destOrd="0" presId="urn:microsoft.com/office/officeart/2008/layout/LinedList"/>
    <dgm:cxn modelId="{A4907565-8D0B-41D3-9F5C-8358522BB141}" type="presParOf" srcId="{530A227C-AFE9-47F4-9DE0-87B8B573762B}" destId="{2802B2D1-6AEC-473F-AC12-910A2CE3EC71}" srcOrd="1" destOrd="0" presId="urn:microsoft.com/office/officeart/2008/layout/LinedList"/>
    <dgm:cxn modelId="{FAFD8722-C499-4D11-8DB1-0953A2276196}" type="presParOf" srcId="{2802B2D1-6AEC-473F-AC12-910A2CE3EC71}" destId="{7399484E-B1DE-4987-A6ED-4F4FA7B052C6}" srcOrd="0" destOrd="0" presId="urn:microsoft.com/office/officeart/2008/layout/LinedList"/>
    <dgm:cxn modelId="{CEC37DD7-6ABA-4658-8B9E-5E9C5305F55B}" type="presParOf" srcId="{2802B2D1-6AEC-473F-AC12-910A2CE3EC71}" destId="{C6B8A2C5-A931-4BB3-B2C6-55F3CD9A3CCB}" srcOrd="1" destOrd="0" presId="urn:microsoft.com/office/officeart/2008/layout/LinedList"/>
    <dgm:cxn modelId="{314AB3CC-72CA-452F-878C-BA3709FD58B7}" type="presParOf" srcId="{530A227C-AFE9-47F4-9DE0-87B8B573762B}" destId="{95D228B4-2CB8-434F-B347-949DCA070412}" srcOrd="2" destOrd="0" presId="urn:microsoft.com/office/officeart/2008/layout/LinedList"/>
    <dgm:cxn modelId="{45D6F780-F432-47C8-8E78-E405FFBB8959}" type="presParOf" srcId="{530A227C-AFE9-47F4-9DE0-87B8B573762B}" destId="{2DD09858-5DE6-40CA-B8A5-56FB4013E886}" srcOrd="3" destOrd="0" presId="urn:microsoft.com/office/officeart/2008/layout/LinedList"/>
    <dgm:cxn modelId="{6AFDF883-DFE5-4FC3-926B-5AB543AEF130}" type="presParOf" srcId="{2DD09858-5DE6-40CA-B8A5-56FB4013E886}" destId="{B5AB0877-621C-423E-AD76-8B1878929BCC}" srcOrd="0" destOrd="0" presId="urn:microsoft.com/office/officeart/2008/layout/LinedList"/>
    <dgm:cxn modelId="{129C6983-CCB1-47E0-B951-09ED3749B05B}" type="presParOf" srcId="{2DD09858-5DE6-40CA-B8A5-56FB4013E886}" destId="{80D1C919-043C-4155-B063-A6A46AFCA17F}" srcOrd="1" destOrd="0" presId="urn:microsoft.com/office/officeart/2008/layout/LinedList"/>
    <dgm:cxn modelId="{B9AB22DC-FFDD-4D89-876A-6BA1D2F45C12}" type="presParOf" srcId="{530A227C-AFE9-47F4-9DE0-87B8B573762B}" destId="{1DBEA845-3B84-4926-8CFD-1BC3FEE18744}" srcOrd="4" destOrd="0" presId="urn:microsoft.com/office/officeart/2008/layout/LinedList"/>
    <dgm:cxn modelId="{4ADA8137-FDAF-404E-A128-48524CACBD3F}" type="presParOf" srcId="{530A227C-AFE9-47F4-9DE0-87B8B573762B}" destId="{694165C5-0C43-4F86-A0B3-96EFA7E58A5C}" srcOrd="5" destOrd="0" presId="urn:microsoft.com/office/officeart/2008/layout/LinedList"/>
    <dgm:cxn modelId="{6B3E1B9A-4954-4389-ACEE-F7CD86BD94AB}" type="presParOf" srcId="{694165C5-0C43-4F86-A0B3-96EFA7E58A5C}" destId="{B5145D19-AA83-4C42-A9ED-06AD7CF77452}" srcOrd="0" destOrd="0" presId="urn:microsoft.com/office/officeart/2008/layout/LinedList"/>
    <dgm:cxn modelId="{CD0C5C3F-1320-4B6A-9558-084D1F2DED91}" type="presParOf" srcId="{694165C5-0C43-4F86-A0B3-96EFA7E58A5C}" destId="{706EF9C4-E610-4DEE-9B57-B13EB38DD066}" srcOrd="1" destOrd="0" presId="urn:microsoft.com/office/officeart/2008/layout/LinedList"/>
    <dgm:cxn modelId="{E4C6772E-FB64-41DD-9A3F-3ECD031C4E47}" type="presParOf" srcId="{530A227C-AFE9-47F4-9DE0-87B8B573762B}" destId="{4D27241A-1B87-4664-A0DE-EF04C35959E6}" srcOrd="6" destOrd="0" presId="urn:microsoft.com/office/officeart/2008/layout/LinedList"/>
    <dgm:cxn modelId="{C8C464A3-088F-44F0-BE65-5554319682E4}" type="presParOf" srcId="{530A227C-AFE9-47F4-9DE0-87B8B573762B}" destId="{8D243E1A-23EA-4DA5-A30A-08764C73FCC9}" srcOrd="7" destOrd="0" presId="urn:microsoft.com/office/officeart/2008/layout/LinedList"/>
    <dgm:cxn modelId="{2CA5A8F5-43FE-44E3-A9C3-B9FC095E4200}" type="presParOf" srcId="{8D243E1A-23EA-4DA5-A30A-08764C73FCC9}" destId="{311C5598-400E-4B25-9461-9AFB95AD634F}" srcOrd="0" destOrd="0" presId="urn:microsoft.com/office/officeart/2008/layout/LinedList"/>
    <dgm:cxn modelId="{396E015C-D616-4DD9-9003-062794A33FED}" type="presParOf" srcId="{8D243E1A-23EA-4DA5-A30A-08764C73FCC9}" destId="{2D73B212-7613-4CF1-9AFD-A1930D5B3E74}" srcOrd="1" destOrd="0" presId="urn:microsoft.com/office/officeart/2008/layout/LinedList"/>
    <dgm:cxn modelId="{5119134A-5CB8-4BAF-8A7D-96BE3A05241F}" type="presParOf" srcId="{530A227C-AFE9-47F4-9DE0-87B8B573762B}" destId="{81ED45F1-AD58-4A91-A6C5-5ED3601E32AB}" srcOrd="8" destOrd="0" presId="urn:microsoft.com/office/officeart/2008/layout/LinedList"/>
    <dgm:cxn modelId="{8F5C6402-9D02-4035-AE85-B23B15776E32}" type="presParOf" srcId="{530A227C-AFE9-47F4-9DE0-87B8B573762B}" destId="{66D7F0FD-F4E6-4506-9AAC-2227D93A8720}" srcOrd="9" destOrd="0" presId="urn:microsoft.com/office/officeart/2008/layout/LinedList"/>
    <dgm:cxn modelId="{5003A759-9725-4392-B5E6-A18F2B956FD9}" type="presParOf" srcId="{66D7F0FD-F4E6-4506-9AAC-2227D93A8720}" destId="{EB062DBB-DC10-4E57-994A-5E15651E3D6C}" srcOrd="0" destOrd="0" presId="urn:microsoft.com/office/officeart/2008/layout/LinedList"/>
    <dgm:cxn modelId="{BBB2C930-AA5F-4141-A4F2-1BEB3F758E8F}" type="presParOf" srcId="{66D7F0FD-F4E6-4506-9AAC-2227D93A8720}" destId="{F8E9D56A-E301-4E91-B430-F3A6C33F309A}" srcOrd="1" destOrd="0" presId="urn:microsoft.com/office/officeart/2008/layout/LinedList"/>
    <dgm:cxn modelId="{F556E899-C97C-49FA-AA1A-698364FA929D}" type="presParOf" srcId="{530A227C-AFE9-47F4-9DE0-87B8B573762B}" destId="{44566661-5EE9-40BF-918A-48C05005DB7B}" srcOrd="10" destOrd="0" presId="urn:microsoft.com/office/officeart/2008/layout/LinedList"/>
    <dgm:cxn modelId="{243B5D62-7F18-490E-969C-E9B4F8BDB04E}" type="presParOf" srcId="{530A227C-AFE9-47F4-9DE0-87B8B573762B}" destId="{7854D195-00E6-421D-B18E-1EB38D17639F}" srcOrd="11" destOrd="0" presId="urn:microsoft.com/office/officeart/2008/layout/LinedList"/>
    <dgm:cxn modelId="{7417A53B-2310-418A-83C9-CA5526488560}" type="presParOf" srcId="{7854D195-00E6-421D-B18E-1EB38D17639F}" destId="{8D4097E5-2E7B-445F-8848-F6C2EEA1EC38}" srcOrd="0" destOrd="0" presId="urn:microsoft.com/office/officeart/2008/layout/LinedList"/>
    <dgm:cxn modelId="{94FFCBE6-302F-4F8C-83D5-39139CC68CE5}" type="presParOf" srcId="{7854D195-00E6-421D-B18E-1EB38D17639F}" destId="{69FD19E1-E665-4A4F-97D0-3DDB5AC42DDA}" srcOrd="1" destOrd="0" presId="urn:microsoft.com/office/officeart/2008/layout/LinedList"/>
    <dgm:cxn modelId="{B7AA0CFB-31C2-44C2-9D8D-F18181631E14}" type="presParOf" srcId="{530A227C-AFE9-47F4-9DE0-87B8B573762B}" destId="{0680727F-59D9-4677-A226-B3BDF73E3840}" srcOrd="12" destOrd="0" presId="urn:microsoft.com/office/officeart/2008/layout/LinedList"/>
    <dgm:cxn modelId="{8C1B889E-7F1D-4F08-8F7D-81F4B9242A71}" type="presParOf" srcId="{530A227C-AFE9-47F4-9DE0-87B8B573762B}" destId="{F21E4EDA-8B73-40B7-BA51-53B74B4F668E}" srcOrd="13" destOrd="0" presId="urn:microsoft.com/office/officeart/2008/layout/LinedList"/>
    <dgm:cxn modelId="{D1CCEB1D-C063-40F3-A146-F8860F848337}" type="presParOf" srcId="{F21E4EDA-8B73-40B7-BA51-53B74B4F668E}" destId="{B8F31563-0651-48FC-A4FC-F60C5B9A736C}" srcOrd="0" destOrd="0" presId="urn:microsoft.com/office/officeart/2008/layout/LinedList"/>
    <dgm:cxn modelId="{09CFA260-AAD2-494D-A619-1CCB907AF3CF}" type="presParOf" srcId="{F21E4EDA-8B73-40B7-BA51-53B74B4F668E}" destId="{64782BA8-19C8-42AA-9662-2F9EAEE25CAC}" srcOrd="1" destOrd="0" presId="urn:microsoft.com/office/officeart/2008/layout/LinedList"/>
    <dgm:cxn modelId="{864E9EBE-5597-44C3-92D1-F0FBE592C9F2}" type="presParOf" srcId="{530A227C-AFE9-47F4-9DE0-87B8B573762B}" destId="{7A346F4F-950F-49D4-9B12-868415C9D828}" srcOrd="14" destOrd="0" presId="urn:microsoft.com/office/officeart/2008/layout/LinedList"/>
    <dgm:cxn modelId="{04F651A6-AE6B-4C24-956C-5D69A01877C8}" type="presParOf" srcId="{530A227C-AFE9-47F4-9DE0-87B8B573762B}" destId="{5A968F34-5871-4675-BD5E-FE2C45F31135}" srcOrd="15" destOrd="0" presId="urn:microsoft.com/office/officeart/2008/layout/LinedList"/>
    <dgm:cxn modelId="{BC151E3E-0912-4808-93AC-20A837645D5A}" type="presParOf" srcId="{5A968F34-5871-4675-BD5E-FE2C45F31135}" destId="{A975E024-1E5E-48B7-8B6F-A14D36CE7480}" srcOrd="0" destOrd="0" presId="urn:microsoft.com/office/officeart/2008/layout/LinedList"/>
    <dgm:cxn modelId="{83EAC108-B233-4025-8EB9-42F6B1F6C22F}" type="presParOf" srcId="{5A968F34-5871-4675-BD5E-FE2C45F31135}" destId="{4F9403AA-7782-472C-AD49-E5E35ECEF70C}" srcOrd="1" destOrd="0" presId="urn:microsoft.com/office/officeart/2008/layout/LinedList"/>
    <dgm:cxn modelId="{182CB373-A11C-46D0-8B9B-A0728B644548}" type="presParOf" srcId="{530A227C-AFE9-47F4-9DE0-87B8B573762B}" destId="{488AF206-A14A-43D2-880E-6B954A996A65}" srcOrd="16" destOrd="0" presId="urn:microsoft.com/office/officeart/2008/layout/LinedList"/>
    <dgm:cxn modelId="{A7C2D8D6-B111-413E-8F77-D559B3F6B525}" type="presParOf" srcId="{530A227C-AFE9-47F4-9DE0-87B8B573762B}" destId="{74459942-E2F0-4676-A407-C5AF3C8E69AD}" srcOrd="17" destOrd="0" presId="urn:microsoft.com/office/officeart/2008/layout/LinedList"/>
    <dgm:cxn modelId="{98B8D7FB-EDE2-425D-B358-74D405710595}" type="presParOf" srcId="{74459942-E2F0-4676-A407-C5AF3C8E69AD}" destId="{D826BF88-CF2D-4817-9B93-12A448D22140}" srcOrd="0" destOrd="0" presId="urn:microsoft.com/office/officeart/2008/layout/LinedList"/>
    <dgm:cxn modelId="{E1FE0349-6D32-4C62-89D7-6770C5337F77}" type="presParOf" srcId="{74459942-E2F0-4676-A407-C5AF3C8E69AD}" destId="{C9A18C3F-3F04-453C-8E70-366A902DB246}" srcOrd="1" destOrd="0" presId="urn:microsoft.com/office/officeart/2008/layout/LinedList"/>
    <dgm:cxn modelId="{73BC5C2D-A372-4435-92DF-C89AAB5E6F9D}" type="presParOf" srcId="{530A227C-AFE9-47F4-9DE0-87B8B573762B}" destId="{5758EBCF-2B50-48F4-9FAD-15DCC83DA8AC}" srcOrd="18" destOrd="0" presId="urn:microsoft.com/office/officeart/2008/layout/LinedList"/>
    <dgm:cxn modelId="{199DC796-D40A-45C6-B8CA-54B4CF06528E}" type="presParOf" srcId="{530A227C-AFE9-47F4-9DE0-87B8B573762B}" destId="{97B85DC5-F8C5-4162-9DD6-40AC5FD5188C}" srcOrd="19" destOrd="0" presId="urn:microsoft.com/office/officeart/2008/layout/LinedList"/>
    <dgm:cxn modelId="{677FD5E4-4D64-4B0C-AA22-30BECB664447}" type="presParOf" srcId="{97B85DC5-F8C5-4162-9DD6-40AC5FD5188C}" destId="{94D17554-EC16-4128-9B0E-B5C24A6AC880}" srcOrd="0" destOrd="0" presId="urn:microsoft.com/office/officeart/2008/layout/LinedList"/>
    <dgm:cxn modelId="{502CB930-161F-4B66-AD2B-C8988D1EF211}" type="presParOf" srcId="{97B85DC5-F8C5-4162-9DD6-40AC5FD5188C}" destId="{3172FB85-24B0-4F77-BBB4-D36E0CE3B9BF}" srcOrd="1" destOrd="0" presId="urn:microsoft.com/office/officeart/2008/layout/LinedList"/>
    <dgm:cxn modelId="{D53EAC7C-1236-4615-912F-C1BFC0F42639}" type="presParOf" srcId="{530A227C-AFE9-47F4-9DE0-87B8B573762B}" destId="{DF6E2E07-9A4E-444A-94DC-0C9D006DE121}" srcOrd="20" destOrd="0" presId="urn:microsoft.com/office/officeart/2008/layout/LinedList"/>
    <dgm:cxn modelId="{0DBC2A75-6194-42A2-92DB-AA25093A0228}" type="presParOf" srcId="{530A227C-AFE9-47F4-9DE0-87B8B573762B}" destId="{8F95E791-81A3-44BE-8D8C-B36468EF99B9}" srcOrd="21" destOrd="0" presId="urn:microsoft.com/office/officeart/2008/layout/LinedList"/>
    <dgm:cxn modelId="{A3ADCB60-BEA2-4F85-8AFA-A0207447A5EB}" type="presParOf" srcId="{8F95E791-81A3-44BE-8D8C-B36468EF99B9}" destId="{F24E1299-E90B-453A-BEA3-75BD5648BC5B}" srcOrd="0" destOrd="0" presId="urn:microsoft.com/office/officeart/2008/layout/LinedList"/>
    <dgm:cxn modelId="{1E4FAA57-66D7-4FC1-A7FB-B15CF1BF4A1A}" type="presParOf" srcId="{8F95E791-81A3-44BE-8D8C-B36468EF99B9}" destId="{02552E0B-0741-4924-AE3A-6AE5753F6E00}" srcOrd="1" destOrd="0" presId="urn:microsoft.com/office/officeart/2008/layout/LinedList"/>
    <dgm:cxn modelId="{FD75DF60-04E6-4105-A6F1-449B82473189}" type="presParOf" srcId="{530A227C-AFE9-47F4-9DE0-87B8B573762B}" destId="{9BF0E5C8-FEC5-4FB1-89F0-A469C773883C}" srcOrd="22" destOrd="0" presId="urn:microsoft.com/office/officeart/2008/layout/LinedList"/>
    <dgm:cxn modelId="{3D513719-95C9-4DB7-A98D-AD654CE80E0E}" type="presParOf" srcId="{530A227C-AFE9-47F4-9DE0-87B8B573762B}" destId="{4F2AE8E8-A856-4B13-AD7E-0D11227F67A4}" srcOrd="23" destOrd="0" presId="urn:microsoft.com/office/officeart/2008/layout/LinedList"/>
    <dgm:cxn modelId="{446DA689-27FD-437F-85CC-06EF46A9FEF6}" type="presParOf" srcId="{4F2AE8E8-A856-4B13-AD7E-0D11227F67A4}" destId="{251E175B-BB77-408B-9F2F-AB8FF2AA142E}" srcOrd="0" destOrd="0" presId="urn:microsoft.com/office/officeart/2008/layout/LinedList"/>
    <dgm:cxn modelId="{815FFA9A-F9D9-4EC5-AE05-80D1610031E4}" type="presParOf" srcId="{4F2AE8E8-A856-4B13-AD7E-0D11227F67A4}" destId="{DF6C7A10-4FB4-41C2-A1F7-C91A0A3586CC}" srcOrd="1" destOrd="0" presId="urn:microsoft.com/office/officeart/2008/layout/LinedList"/>
    <dgm:cxn modelId="{490FE250-A60E-4445-A2E6-91C0D483278F}" type="presParOf" srcId="{530A227C-AFE9-47F4-9DE0-87B8B573762B}" destId="{02FE7CCA-444D-43F4-8F17-4841E14ED2A0}" srcOrd="24" destOrd="0" presId="urn:microsoft.com/office/officeart/2008/layout/LinedList"/>
    <dgm:cxn modelId="{30B3C5E7-20DD-4B9A-A4AE-B74E94228ED6}" type="presParOf" srcId="{530A227C-AFE9-47F4-9DE0-87B8B573762B}" destId="{909B0ADA-B571-47D2-8A4E-153996EED4BA}" srcOrd="25" destOrd="0" presId="urn:microsoft.com/office/officeart/2008/layout/LinedList"/>
    <dgm:cxn modelId="{E97E5D05-8CB9-461E-BE6D-5EEF51377D0B}" type="presParOf" srcId="{909B0ADA-B571-47D2-8A4E-153996EED4BA}" destId="{CA371ECE-B1F4-4E21-926A-C07130677B4E}" srcOrd="0" destOrd="0" presId="urn:microsoft.com/office/officeart/2008/layout/LinedList"/>
    <dgm:cxn modelId="{62D500B3-7CBF-4CBD-B7B1-B72615247C96}" type="presParOf" srcId="{909B0ADA-B571-47D2-8A4E-153996EED4BA}" destId="{16187DD1-77DC-4D1E-8DF2-2FB7DCD07313}" srcOrd="1" destOrd="0" presId="urn:microsoft.com/office/officeart/2008/layout/LinedList"/>
    <dgm:cxn modelId="{8F52FA32-43AD-4687-B7A9-D2D9CB9D8675}" type="presParOf" srcId="{530A227C-AFE9-47F4-9DE0-87B8B573762B}" destId="{5DC2D8F1-10FA-4623-969D-D78BAACB378B}" srcOrd="26" destOrd="0" presId="urn:microsoft.com/office/officeart/2008/layout/LinedList"/>
    <dgm:cxn modelId="{9086A3DB-F4EA-49ED-B650-4C4D2D6D553D}" type="presParOf" srcId="{530A227C-AFE9-47F4-9DE0-87B8B573762B}" destId="{683BB463-5755-41B7-A55F-8D03D3EF1C68}" srcOrd="27" destOrd="0" presId="urn:microsoft.com/office/officeart/2008/layout/LinedList"/>
    <dgm:cxn modelId="{389D3CE7-AC9F-49DC-8DFA-17BC79FF5F27}" type="presParOf" srcId="{683BB463-5755-41B7-A55F-8D03D3EF1C68}" destId="{904B9094-BB6F-4B5E-ACEF-C8E2D245A3F2}" srcOrd="0" destOrd="0" presId="urn:microsoft.com/office/officeart/2008/layout/LinedList"/>
    <dgm:cxn modelId="{29734F56-96CC-4CAB-9033-5217FD37A137}" type="presParOf" srcId="{683BB463-5755-41B7-A55F-8D03D3EF1C68}" destId="{F138C5CE-1585-4553-AA80-2EAAC379F6BC}" srcOrd="1" destOrd="0" presId="urn:microsoft.com/office/officeart/2008/layout/LinedList"/>
    <dgm:cxn modelId="{8155B731-4549-4074-A27A-FB0A5A4BABF6}" type="presParOf" srcId="{530A227C-AFE9-47F4-9DE0-87B8B573762B}" destId="{9205C7EB-F5DF-49AD-B18E-8B70091857E9}" srcOrd="28" destOrd="0" presId="urn:microsoft.com/office/officeart/2008/layout/LinedList"/>
    <dgm:cxn modelId="{148201AD-14B2-43CB-84D9-061EFC84FFA9}" type="presParOf" srcId="{530A227C-AFE9-47F4-9DE0-87B8B573762B}" destId="{A848536E-FB7A-46C2-AF44-D163F2D19CB1}" srcOrd="29" destOrd="0" presId="urn:microsoft.com/office/officeart/2008/layout/LinedList"/>
    <dgm:cxn modelId="{BCEFE71E-76F5-43E5-9BA5-FD48ACDAB786}" type="presParOf" srcId="{A848536E-FB7A-46C2-AF44-D163F2D19CB1}" destId="{BC6371AA-DFDC-42E2-A0E8-B02628F703E3}" srcOrd="0" destOrd="0" presId="urn:microsoft.com/office/officeart/2008/layout/LinedList"/>
    <dgm:cxn modelId="{9F3057B8-78D7-4EA6-A102-437EA90EC8FC}" type="presParOf" srcId="{A848536E-FB7A-46C2-AF44-D163F2D19CB1}" destId="{34419B59-249E-4BBC-BF9D-29CFC1A54883}" srcOrd="1" destOrd="0" presId="urn:microsoft.com/office/officeart/2008/layout/LinedList"/>
    <dgm:cxn modelId="{F3868A76-F30C-44BD-ACD1-DCBD9D0DCED0}" type="presParOf" srcId="{530A227C-AFE9-47F4-9DE0-87B8B573762B}" destId="{DA5100CE-A635-46F8-BEDA-0D20D463465D}" srcOrd="30" destOrd="0" presId="urn:microsoft.com/office/officeart/2008/layout/LinedList"/>
    <dgm:cxn modelId="{63C4D5E2-45B8-4731-B190-7557938E5CC8}" type="presParOf" srcId="{530A227C-AFE9-47F4-9DE0-87B8B573762B}" destId="{2C3F7EA3-67C6-4509-BF55-C7EA3830CE6C}" srcOrd="31" destOrd="0" presId="urn:microsoft.com/office/officeart/2008/layout/LinedList"/>
    <dgm:cxn modelId="{76A2869B-7A5A-4889-BF8F-E0A6E7B369D5}" type="presParOf" srcId="{2C3F7EA3-67C6-4509-BF55-C7EA3830CE6C}" destId="{F60D9729-5A0D-465D-A36A-316570A3F6B6}" srcOrd="0" destOrd="0" presId="urn:microsoft.com/office/officeart/2008/layout/LinedList"/>
    <dgm:cxn modelId="{EEFB521A-EBF9-442E-A2F9-DF2AF22C43A2}" type="presParOf" srcId="{2C3F7EA3-67C6-4509-BF55-C7EA3830CE6C}" destId="{E1E4C22B-2695-40A9-B39F-0D6AF30A4A7A}" srcOrd="1" destOrd="0" presId="urn:microsoft.com/office/officeart/2008/layout/LinedList"/>
    <dgm:cxn modelId="{D87BF876-2F8F-44CA-BB87-0C5159A81E7B}" type="presParOf" srcId="{530A227C-AFE9-47F4-9DE0-87B8B573762B}" destId="{0EFE043D-2E65-4CDF-90BC-8A3770DF482C}" srcOrd="32" destOrd="0" presId="urn:microsoft.com/office/officeart/2008/layout/LinedList"/>
    <dgm:cxn modelId="{BC3C49BE-6932-446B-B194-D068A624802F}" type="presParOf" srcId="{530A227C-AFE9-47F4-9DE0-87B8B573762B}" destId="{58C13E32-118D-48EA-9727-56379B0E5DD1}" srcOrd="33" destOrd="0" presId="urn:microsoft.com/office/officeart/2008/layout/LinedList"/>
    <dgm:cxn modelId="{3AD9844A-60A1-42D2-97DE-FC339002E1B5}" type="presParOf" srcId="{58C13E32-118D-48EA-9727-56379B0E5DD1}" destId="{D323FC3B-ED63-42C3-A6B1-EE0FEA31D9D9}" srcOrd="0" destOrd="0" presId="urn:microsoft.com/office/officeart/2008/layout/LinedList"/>
    <dgm:cxn modelId="{371CBD70-C726-4AD8-BE28-A10076EC58D6}" type="presParOf" srcId="{58C13E32-118D-48EA-9727-56379B0E5DD1}" destId="{335A151B-015F-4826-A889-4C8434E3A0F9}" srcOrd="1" destOrd="0" presId="urn:microsoft.com/office/officeart/2008/layout/LinedList"/>
    <dgm:cxn modelId="{EB21FB2E-2F00-4011-91CC-AA0ACFF10981}" type="presParOf" srcId="{530A227C-AFE9-47F4-9DE0-87B8B573762B}" destId="{1193EEE4-5540-4379-9A9A-7C76D9815A5D}" srcOrd="34" destOrd="0" presId="urn:microsoft.com/office/officeart/2008/layout/LinedList"/>
    <dgm:cxn modelId="{470D37C1-229A-4568-92DE-B75753DDF062}" type="presParOf" srcId="{530A227C-AFE9-47F4-9DE0-87B8B573762B}" destId="{3F4132BD-6B76-4AB7-AEB9-BC7D2C86CBC5}" srcOrd="35" destOrd="0" presId="urn:microsoft.com/office/officeart/2008/layout/LinedList"/>
    <dgm:cxn modelId="{0C8C2894-E420-4EB0-A9AC-D9CF61FB4B37}" type="presParOf" srcId="{3F4132BD-6B76-4AB7-AEB9-BC7D2C86CBC5}" destId="{0CD9CC0D-7B0F-4B78-9B31-CE432CECF8C8}" srcOrd="0" destOrd="0" presId="urn:microsoft.com/office/officeart/2008/layout/LinedList"/>
    <dgm:cxn modelId="{79142A90-49AC-4B41-95F1-3061206155C3}" type="presParOf" srcId="{3F4132BD-6B76-4AB7-AEB9-BC7D2C86CBC5}" destId="{2ABC5BE3-715B-4DA4-BDF6-30DA702E900B}" srcOrd="1" destOrd="0" presId="urn:microsoft.com/office/officeart/2008/layout/LinedList"/>
    <dgm:cxn modelId="{C4CD3571-017E-4AB7-B1C9-925D8C435E50}" type="presParOf" srcId="{530A227C-AFE9-47F4-9DE0-87B8B573762B}" destId="{1BEEEEEB-0D89-484B-BEAB-8BD98BC5D853}" srcOrd="36" destOrd="0" presId="urn:microsoft.com/office/officeart/2008/layout/LinedList"/>
    <dgm:cxn modelId="{CB2B884A-BF9F-46D3-8244-152F0498D7DF}" type="presParOf" srcId="{530A227C-AFE9-47F4-9DE0-87B8B573762B}" destId="{645EBD48-9C9B-44E7-A522-FD9A895B9532}" srcOrd="37" destOrd="0" presId="urn:microsoft.com/office/officeart/2008/layout/LinedList"/>
    <dgm:cxn modelId="{49576A12-16A7-43E6-9094-D6A5093E4AC3}" type="presParOf" srcId="{645EBD48-9C9B-44E7-A522-FD9A895B9532}" destId="{87373CE6-80C0-4B98-9E83-33B5ADD84DB7}" srcOrd="0" destOrd="0" presId="urn:microsoft.com/office/officeart/2008/layout/LinedList"/>
    <dgm:cxn modelId="{554C3722-05AE-49BF-AE04-F4C8907401A3}" type="presParOf" srcId="{645EBD48-9C9B-44E7-A522-FD9A895B9532}" destId="{CC177DA2-3411-44A3-9C95-DABB622E4ED2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E2E6EAB-9135-464B-86E9-7EB2E4F97D91}">
      <dsp:nvSpPr>
        <dsp:cNvPr id="0" name=""/>
        <dsp:cNvSpPr/>
      </dsp:nvSpPr>
      <dsp:spPr>
        <a:xfrm>
          <a:off x="0" y="2439"/>
          <a:ext cx="6301601" cy="123661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2507CF1-3E06-48B2-A38C-F864DA92B2E9}">
      <dsp:nvSpPr>
        <dsp:cNvPr id="0" name=""/>
        <dsp:cNvSpPr/>
      </dsp:nvSpPr>
      <dsp:spPr>
        <a:xfrm>
          <a:off x="374076" y="280678"/>
          <a:ext cx="680139" cy="68013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A206B61-17F6-4802-B30E-65C8236CF2B8}">
      <dsp:nvSpPr>
        <dsp:cNvPr id="0" name=""/>
        <dsp:cNvSpPr/>
      </dsp:nvSpPr>
      <dsp:spPr>
        <a:xfrm>
          <a:off x="1428292" y="2439"/>
          <a:ext cx="4873308" cy="12366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0875" tIns="130875" rIns="130875" bIns="130875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30% decline in in-store sales over the last 12 months</a:t>
          </a:r>
        </a:p>
      </dsp:txBody>
      <dsp:txXfrm>
        <a:off x="1428292" y="2439"/>
        <a:ext cx="4873308" cy="1236616"/>
      </dsp:txXfrm>
    </dsp:sp>
    <dsp:sp modelId="{D7BA507D-D046-470E-BE8D-E083530769E0}">
      <dsp:nvSpPr>
        <dsp:cNvPr id="0" name=""/>
        <dsp:cNvSpPr/>
      </dsp:nvSpPr>
      <dsp:spPr>
        <a:xfrm>
          <a:off x="0" y="1548210"/>
          <a:ext cx="6301601" cy="123661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E9FA17D-758C-4252-BDC3-6D3E2299FFBF}">
      <dsp:nvSpPr>
        <dsp:cNvPr id="0" name=""/>
        <dsp:cNvSpPr/>
      </dsp:nvSpPr>
      <dsp:spPr>
        <a:xfrm>
          <a:off x="374076" y="1826449"/>
          <a:ext cx="680139" cy="68013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E28F0E5-57A0-4EFE-A8D6-B0191D8C20B8}">
      <dsp:nvSpPr>
        <dsp:cNvPr id="0" name=""/>
        <dsp:cNvSpPr/>
      </dsp:nvSpPr>
      <dsp:spPr>
        <a:xfrm>
          <a:off x="1428292" y="1548210"/>
          <a:ext cx="4873308" cy="12366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0875" tIns="130875" rIns="130875" bIns="130875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Reduced high-street footfall and consumer behavior shift</a:t>
          </a:r>
        </a:p>
      </dsp:txBody>
      <dsp:txXfrm>
        <a:off x="1428292" y="1548210"/>
        <a:ext cx="4873308" cy="1236616"/>
      </dsp:txXfrm>
    </dsp:sp>
    <dsp:sp modelId="{48A5C3D9-FE3D-4656-B9D1-99C234B769AE}">
      <dsp:nvSpPr>
        <dsp:cNvPr id="0" name=""/>
        <dsp:cNvSpPr/>
      </dsp:nvSpPr>
      <dsp:spPr>
        <a:xfrm>
          <a:off x="0" y="3093981"/>
          <a:ext cx="6301601" cy="123661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F67B479-2F81-46F8-A947-6AA7A7D7ECF8}">
      <dsp:nvSpPr>
        <dsp:cNvPr id="0" name=""/>
        <dsp:cNvSpPr/>
      </dsp:nvSpPr>
      <dsp:spPr>
        <a:xfrm>
          <a:off x="374076" y="3372220"/>
          <a:ext cx="680139" cy="68013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2CACE4B-1388-46D0-987A-571EE40BD182}">
      <dsp:nvSpPr>
        <dsp:cNvPr id="0" name=""/>
        <dsp:cNvSpPr/>
      </dsp:nvSpPr>
      <dsp:spPr>
        <a:xfrm>
          <a:off x="1428292" y="3093981"/>
          <a:ext cx="4873308" cy="12366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0875" tIns="130875" rIns="130875" bIns="130875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Increased competition from online florists</a:t>
          </a:r>
        </a:p>
      </dsp:txBody>
      <dsp:txXfrm>
        <a:off x="1428292" y="3093981"/>
        <a:ext cx="4873308" cy="1236616"/>
      </dsp:txXfrm>
    </dsp:sp>
    <dsp:sp modelId="{39979D06-49A3-4345-8877-C09029360E15}">
      <dsp:nvSpPr>
        <dsp:cNvPr id="0" name=""/>
        <dsp:cNvSpPr/>
      </dsp:nvSpPr>
      <dsp:spPr>
        <a:xfrm>
          <a:off x="0" y="4639752"/>
          <a:ext cx="6301601" cy="123661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8BDB6F3-174F-49F7-AB13-E3B59DD4E762}">
      <dsp:nvSpPr>
        <dsp:cNvPr id="0" name=""/>
        <dsp:cNvSpPr/>
      </dsp:nvSpPr>
      <dsp:spPr>
        <a:xfrm>
          <a:off x="374076" y="4917991"/>
          <a:ext cx="680139" cy="68013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4B7FCF-5E21-4687-BB23-C8587D3E7EC1}">
      <dsp:nvSpPr>
        <dsp:cNvPr id="0" name=""/>
        <dsp:cNvSpPr/>
      </dsp:nvSpPr>
      <dsp:spPr>
        <a:xfrm>
          <a:off x="1428292" y="4639752"/>
          <a:ext cx="4873308" cy="12366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0875" tIns="130875" rIns="130875" bIns="130875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Rising costs of sustainable materials</a:t>
          </a:r>
        </a:p>
      </dsp:txBody>
      <dsp:txXfrm>
        <a:off x="1428292" y="4639752"/>
        <a:ext cx="4873308" cy="123661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5A7AA49-3585-44D2-848B-570026034E20}">
      <dsp:nvSpPr>
        <dsp:cNvPr id="0" name=""/>
        <dsp:cNvSpPr/>
      </dsp:nvSpPr>
      <dsp:spPr>
        <a:xfrm>
          <a:off x="0" y="0"/>
          <a:ext cx="8097012" cy="78324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Calibri Light" panose="020F0302020204030204"/>
            </a:rPr>
            <a:t>PESTEL</a:t>
          </a:r>
          <a:r>
            <a:rPr lang="en-GB" sz="1400" kern="1200" dirty="0"/>
            <a:t> is a tool used to scan the macro-environment (Political, Economic, Social, Technological, Legal, Environmental) to understand external influences on a business. (Brooks, Weatherston and Wilkinson, 2011)  </a:t>
          </a:r>
          <a:endParaRPr lang="en-US" sz="1400" kern="1200" dirty="0"/>
        </a:p>
      </dsp:txBody>
      <dsp:txXfrm>
        <a:off x="22940" y="22940"/>
        <a:ext cx="7160195" cy="737360"/>
      </dsp:txXfrm>
    </dsp:sp>
    <dsp:sp modelId="{197DF1E5-B860-4BE9-94FA-509968256469}">
      <dsp:nvSpPr>
        <dsp:cNvPr id="0" name=""/>
        <dsp:cNvSpPr/>
      </dsp:nvSpPr>
      <dsp:spPr>
        <a:xfrm>
          <a:off x="604647" y="892024"/>
          <a:ext cx="8097012" cy="78324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Calibri Light" panose="020F0302020204030204"/>
            </a:rPr>
            <a:t>Helps</a:t>
          </a:r>
          <a:r>
            <a:rPr lang="en-GB" sz="1400" kern="1200" dirty="0"/>
            <a:t> identify external drivers and potential risks/opportunities that may shape strategy and decision-making. (Brooks, Weatherston and Wilkinson, 2011)  </a:t>
          </a:r>
          <a:endParaRPr lang="en-US" sz="1400" kern="1200" dirty="0"/>
        </a:p>
      </dsp:txBody>
      <dsp:txXfrm>
        <a:off x="627587" y="914964"/>
        <a:ext cx="6937378" cy="737360"/>
      </dsp:txXfrm>
    </dsp:sp>
    <dsp:sp modelId="{2E1488C5-1D49-4CB0-B056-311D2DB5D608}">
      <dsp:nvSpPr>
        <dsp:cNvPr id="0" name=""/>
        <dsp:cNvSpPr/>
      </dsp:nvSpPr>
      <dsp:spPr>
        <a:xfrm>
          <a:off x="1209293" y="1784048"/>
          <a:ext cx="8097012" cy="78324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Calibri Light" panose="020F0302020204030204"/>
            </a:rPr>
            <a:t>Applied</a:t>
          </a:r>
          <a:r>
            <a:rPr lang="en-GB" sz="1400" kern="1200" dirty="0"/>
            <a:t> to Green Haven Florists to</a:t>
          </a:r>
          <a:r>
            <a:rPr lang="en-GB" sz="1400" kern="1200" dirty="0">
              <a:latin typeface="Calibri Light" panose="020F0302020204030204"/>
            </a:rPr>
            <a:t> understand</a:t>
          </a:r>
          <a:r>
            <a:rPr lang="en-GB" sz="1400" kern="1200" dirty="0"/>
            <a:t> </a:t>
          </a:r>
          <a:r>
            <a:rPr lang="en-GB" sz="1400" kern="1200" dirty="0">
              <a:latin typeface="Calibri Light" panose="020F0302020204030204"/>
            </a:rPr>
            <a:t>the external environmental factors  </a:t>
          </a:r>
          <a:r>
            <a:rPr lang="en-GB" sz="1400" kern="1200" dirty="0"/>
            <a:t>(e.g., online shift, higher costs, regulation)</a:t>
          </a:r>
          <a:r>
            <a:rPr lang="en-GB" sz="1400" kern="1200" dirty="0">
              <a:latin typeface="Calibri Light" panose="020F0302020204030204"/>
            </a:rPr>
            <a:t>linked</a:t>
          </a:r>
          <a:r>
            <a:rPr lang="en-GB" sz="1400" kern="1200" dirty="0"/>
            <a:t> to declining store </a:t>
          </a:r>
          <a:r>
            <a:rPr lang="en-GB" sz="1400" kern="1200" dirty="0">
              <a:latin typeface="Calibri Light" panose="020F0302020204030204"/>
            </a:rPr>
            <a:t>profit</a:t>
          </a:r>
          <a:r>
            <a:rPr lang="en-GB" sz="1400" kern="1200" dirty="0"/>
            <a:t>. (Green Haven Florists Case Study, 2026)  </a:t>
          </a:r>
          <a:endParaRPr lang="en-US" sz="1400" kern="1200" dirty="0"/>
        </a:p>
      </dsp:txBody>
      <dsp:txXfrm>
        <a:off x="1232233" y="1806988"/>
        <a:ext cx="6937378" cy="737360"/>
      </dsp:txXfrm>
    </dsp:sp>
    <dsp:sp modelId="{07CC44D9-F173-4A70-B29B-07B85539FE79}">
      <dsp:nvSpPr>
        <dsp:cNvPr id="0" name=""/>
        <dsp:cNvSpPr/>
      </dsp:nvSpPr>
      <dsp:spPr>
        <a:xfrm>
          <a:off x="1813940" y="2676072"/>
          <a:ext cx="8097012" cy="78324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Calibri Light" panose="020F0302020204030204"/>
            </a:rPr>
            <a:t>Simple</a:t>
          </a:r>
          <a:r>
            <a:rPr lang="en-GB" sz="1400" kern="1200" dirty="0"/>
            <a:t> structure; encourages broader thinking beyond internal issues; supports planning and risk awareness. (Brooks, Weatherston and Wilkinson, 2011)</a:t>
          </a:r>
          <a:endParaRPr lang="en-US" sz="1400" kern="1200" dirty="0"/>
        </a:p>
      </dsp:txBody>
      <dsp:txXfrm>
        <a:off x="1836880" y="2699012"/>
        <a:ext cx="6937378" cy="737360"/>
      </dsp:txXfrm>
    </dsp:sp>
    <dsp:sp modelId="{311A338B-250E-41C9-96FF-877F964D481C}">
      <dsp:nvSpPr>
        <dsp:cNvPr id="0" name=""/>
        <dsp:cNvSpPr/>
      </dsp:nvSpPr>
      <dsp:spPr>
        <a:xfrm>
          <a:off x="2418587" y="3568097"/>
          <a:ext cx="8097012" cy="78324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Criticisms: Can become a static snapshot (changes quickly); factors may be too general without data; does not show which factors are most important unless prioritized. (Brooks, Weatherston and Wilkinson, 2011)</a:t>
          </a:r>
          <a:endParaRPr lang="en-US" sz="1400" kern="1200" dirty="0"/>
        </a:p>
      </dsp:txBody>
      <dsp:txXfrm>
        <a:off x="2441527" y="3591037"/>
        <a:ext cx="6937378" cy="737360"/>
      </dsp:txXfrm>
    </dsp:sp>
    <dsp:sp modelId="{6B2A4B94-D08E-40DC-A7A6-B9D83070E1A6}">
      <dsp:nvSpPr>
        <dsp:cNvPr id="0" name=""/>
        <dsp:cNvSpPr/>
      </dsp:nvSpPr>
      <dsp:spPr>
        <a:xfrm>
          <a:off x="7587905" y="572200"/>
          <a:ext cx="509106" cy="509106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7702454" y="572200"/>
        <a:ext cx="280008" cy="383102"/>
      </dsp:txXfrm>
    </dsp:sp>
    <dsp:sp modelId="{47247750-CF6C-4E5E-AECD-ABE204A62A38}">
      <dsp:nvSpPr>
        <dsp:cNvPr id="0" name=""/>
        <dsp:cNvSpPr/>
      </dsp:nvSpPr>
      <dsp:spPr>
        <a:xfrm>
          <a:off x="8192552" y="1464225"/>
          <a:ext cx="509106" cy="509106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8307101" y="1464225"/>
        <a:ext cx="280008" cy="383102"/>
      </dsp:txXfrm>
    </dsp:sp>
    <dsp:sp modelId="{4C3A72AA-B501-4EB3-8900-30D6CD4AC3AA}">
      <dsp:nvSpPr>
        <dsp:cNvPr id="0" name=""/>
        <dsp:cNvSpPr/>
      </dsp:nvSpPr>
      <dsp:spPr>
        <a:xfrm>
          <a:off x="8797199" y="2343195"/>
          <a:ext cx="509106" cy="509106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8911748" y="2343195"/>
        <a:ext cx="280008" cy="383102"/>
      </dsp:txXfrm>
    </dsp:sp>
    <dsp:sp modelId="{FA1922BE-E495-4DC6-8240-C4FF940E3F1C}">
      <dsp:nvSpPr>
        <dsp:cNvPr id="0" name=""/>
        <dsp:cNvSpPr/>
      </dsp:nvSpPr>
      <dsp:spPr>
        <a:xfrm>
          <a:off x="9401846" y="3243922"/>
          <a:ext cx="509106" cy="509106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9516395" y="3243922"/>
        <a:ext cx="280008" cy="38310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F4DAB94-C92F-4099-B4B4-6DAD6AFE30AC}">
      <dsp:nvSpPr>
        <dsp:cNvPr id="0" name=""/>
        <dsp:cNvSpPr/>
      </dsp:nvSpPr>
      <dsp:spPr>
        <a:xfrm>
          <a:off x="1040714" y="44534"/>
          <a:ext cx="1116580" cy="1116580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C854F56-D350-4F25-80CE-3F6FBF896CC9}">
      <dsp:nvSpPr>
        <dsp:cNvPr id="0" name=""/>
        <dsp:cNvSpPr/>
      </dsp:nvSpPr>
      <dsp:spPr>
        <a:xfrm>
          <a:off x="1275196" y="279016"/>
          <a:ext cx="647616" cy="64761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B245FBF-CF34-49B2-A050-BA524550A1F0}">
      <dsp:nvSpPr>
        <dsp:cNvPr id="0" name=""/>
        <dsp:cNvSpPr/>
      </dsp:nvSpPr>
      <dsp:spPr>
        <a:xfrm>
          <a:off x="2396562" y="44534"/>
          <a:ext cx="2631939" cy="11165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What it is: A structured tool to explore possible root causes of a problem by categorising contributing factors (often People, Methods, Machines, Materials, etc.). (Institute of Leadership &amp; Management, 2013)</a:t>
          </a:r>
          <a:endParaRPr lang="en-US" sz="1200" kern="1200"/>
        </a:p>
      </dsp:txBody>
      <dsp:txXfrm>
        <a:off x="2396562" y="44534"/>
        <a:ext cx="2631939" cy="1116580"/>
      </dsp:txXfrm>
    </dsp:sp>
    <dsp:sp modelId="{3F43F413-6058-4786-BE9F-182D6A7FDD91}">
      <dsp:nvSpPr>
        <dsp:cNvPr id="0" name=""/>
        <dsp:cNvSpPr/>
      </dsp:nvSpPr>
      <dsp:spPr>
        <a:xfrm>
          <a:off x="5487097" y="44534"/>
          <a:ext cx="1116580" cy="1116580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5290CF1-ED55-45BD-8E13-222340E2C6C4}">
      <dsp:nvSpPr>
        <dsp:cNvPr id="0" name=""/>
        <dsp:cNvSpPr/>
      </dsp:nvSpPr>
      <dsp:spPr>
        <a:xfrm>
          <a:off x="5721579" y="279016"/>
          <a:ext cx="647616" cy="64761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5FFEA5B-2328-4AD8-A810-7E5F81B73C0C}">
      <dsp:nvSpPr>
        <dsp:cNvPr id="0" name=""/>
        <dsp:cNvSpPr/>
      </dsp:nvSpPr>
      <dsp:spPr>
        <a:xfrm>
          <a:off x="6842945" y="44534"/>
          <a:ext cx="2631939" cy="11165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• Why used: Supports problem-solving by breaking down complex issues and improving clarity before solutions are chosen. (Institute of Leadership &amp; Management, 2013)</a:t>
          </a:r>
          <a:endParaRPr lang="en-US" sz="1200" kern="1200"/>
        </a:p>
      </dsp:txBody>
      <dsp:txXfrm>
        <a:off x="6842945" y="44534"/>
        <a:ext cx="2631939" cy="1116580"/>
      </dsp:txXfrm>
    </dsp:sp>
    <dsp:sp modelId="{08FC2BAB-0AC7-4CE4-AF75-2E2FD9E4E4DF}">
      <dsp:nvSpPr>
        <dsp:cNvPr id="0" name=""/>
        <dsp:cNvSpPr/>
      </dsp:nvSpPr>
      <dsp:spPr>
        <a:xfrm>
          <a:off x="1040714" y="2046868"/>
          <a:ext cx="1116580" cy="1116580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9FF760F-A70C-41C6-8E75-812F6B43CC0B}">
      <dsp:nvSpPr>
        <dsp:cNvPr id="0" name=""/>
        <dsp:cNvSpPr/>
      </dsp:nvSpPr>
      <dsp:spPr>
        <a:xfrm>
          <a:off x="1275196" y="2281350"/>
          <a:ext cx="647616" cy="64761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51EB1C-8647-42CA-90B6-C7AFDC373284}">
      <dsp:nvSpPr>
        <dsp:cNvPr id="0" name=""/>
        <dsp:cNvSpPr/>
      </dsp:nvSpPr>
      <dsp:spPr>
        <a:xfrm>
          <a:off x="2396562" y="2046868"/>
          <a:ext cx="2631939" cy="11165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• How used (here): Used to map drivers behind the decline in in-store sales at Green Haven Florists (e.g., digital capability, competition, costs). (Green Haven Florists Case Study, 2026)</a:t>
          </a:r>
          <a:endParaRPr lang="en-US" sz="1200" kern="1200"/>
        </a:p>
      </dsp:txBody>
      <dsp:txXfrm>
        <a:off x="2396562" y="2046868"/>
        <a:ext cx="2631939" cy="1116580"/>
      </dsp:txXfrm>
    </dsp:sp>
    <dsp:sp modelId="{C4E2FAC5-9106-4D25-AF15-10958E510CE2}">
      <dsp:nvSpPr>
        <dsp:cNvPr id="0" name=""/>
        <dsp:cNvSpPr/>
      </dsp:nvSpPr>
      <dsp:spPr>
        <a:xfrm>
          <a:off x="5487097" y="2046868"/>
          <a:ext cx="1116580" cy="1116580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6510590-A0AF-49A8-9D50-45BCB89BD40C}">
      <dsp:nvSpPr>
        <dsp:cNvPr id="0" name=""/>
        <dsp:cNvSpPr/>
      </dsp:nvSpPr>
      <dsp:spPr>
        <a:xfrm>
          <a:off x="5721579" y="2281350"/>
          <a:ext cx="647616" cy="64761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6C6221B-F844-4515-8390-C3B651193964}">
      <dsp:nvSpPr>
        <dsp:cNvPr id="0" name=""/>
        <dsp:cNvSpPr/>
      </dsp:nvSpPr>
      <dsp:spPr>
        <a:xfrm>
          <a:off x="6842945" y="2046868"/>
          <a:ext cx="2631939" cy="11165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• Benefits: Encourages team discussion; helps avoid jumping to conclusions; highlights multiple cause categories. (Institute of Leadership &amp; Management, 2013)</a:t>
          </a:r>
          <a:endParaRPr lang="en-US" sz="1200" kern="1200"/>
        </a:p>
      </dsp:txBody>
      <dsp:txXfrm>
        <a:off x="6842945" y="2046868"/>
        <a:ext cx="2631939" cy="1116580"/>
      </dsp:txXfrm>
    </dsp:sp>
    <dsp:sp modelId="{67B7DC63-2E2B-41E9-880B-B80A4D72CC61}">
      <dsp:nvSpPr>
        <dsp:cNvPr id="0" name=""/>
        <dsp:cNvSpPr/>
      </dsp:nvSpPr>
      <dsp:spPr>
        <a:xfrm>
          <a:off x="1040714" y="4049203"/>
          <a:ext cx="1116580" cy="1116580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86C307A-DE4E-4A46-AFC8-0D8309E0961B}">
      <dsp:nvSpPr>
        <dsp:cNvPr id="0" name=""/>
        <dsp:cNvSpPr/>
      </dsp:nvSpPr>
      <dsp:spPr>
        <a:xfrm>
          <a:off x="1275196" y="4283685"/>
          <a:ext cx="647616" cy="647616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F877270-2138-46F0-9AE9-5C9123BD1200}">
      <dsp:nvSpPr>
        <dsp:cNvPr id="0" name=""/>
        <dsp:cNvSpPr/>
      </dsp:nvSpPr>
      <dsp:spPr>
        <a:xfrm>
          <a:off x="2396562" y="4049203"/>
          <a:ext cx="2631939" cy="11165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• Criticisms: Outputs can be subjective; may list many causes but not prove them; needs evidence/prioritisation to confirm the true root cause. (Institute of Leadership &amp; Management, 2013)</a:t>
          </a:r>
          <a:endParaRPr lang="en-US" sz="1200" kern="1200"/>
        </a:p>
      </dsp:txBody>
      <dsp:txXfrm>
        <a:off x="2396562" y="4049203"/>
        <a:ext cx="2631939" cy="111658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CC60D02-148F-4982-82DB-1EB0A8F3F6EC}">
      <dsp:nvSpPr>
        <dsp:cNvPr id="0" name=""/>
        <dsp:cNvSpPr/>
      </dsp:nvSpPr>
      <dsp:spPr>
        <a:xfrm>
          <a:off x="0" y="1015"/>
          <a:ext cx="655534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399484E-B1DE-4987-A6ED-4F4FA7B052C6}">
      <dsp:nvSpPr>
        <dsp:cNvPr id="0" name=""/>
        <dsp:cNvSpPr/>
      </dsp:nvSpPr>
      <dsp:spPr>
        <a:xfrm>
          <a:off x="0" y="1015"/>
          <a:ext cx="6555347" cy="2917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t" anchorCtr="0">
          <a:noAutofit/>
        </a:bodyPr>
        <a:lstStyle/>
        <a:p>
          <a:pPr marL="0" lvl="0" indent="0" algn="l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800" kern="1200" dirty="0"/>
            <a:t>2025 Floral Consumer Trends. Available via UWTSD Reading List.</a:t>
          </a:r>
        </a:p>
      </dsp:txBody>
      <dsp:txXfrm>
        <a:off x="0" y="1015"/>
        <a:ext cx="6555347" cy="291790"/>
      </dsp:txXfrm>
    </dsp:sp>
    <dsp:sp modelId="{95D228B4-2CB8-434F-B347-949DCA070412}">
      <dsp:nvSpPr>
        <dsp:cNvPr id="0" name=""/>
        <dsp:cNvSpPr/>
      </dsp:nvSpPr>
      <dsp:spPr>
        <a:xfrm>
          <a:off x="0" y="292805"/>
          <a:ext cx="655534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5AB0877-621C-423E-AD76-8B1878929BCC}">
      <dsp:nvSpPr>
        <dsp:cNvPr id="0" name=""/>
        <dsp:cNvSpPr/>
      </dsp:nvSpPr>
      <dsp:spPr>
        <a:xfrm>
          <a:off x="0" y="292805"/>
          <a:ext cx="6555347" cy="2917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t" anchorCtr="0">
          <a:noAutofit/>
        </a:bodyPr>
        <a:lstStyle/>
        <a:p>
          <a:pPr marL="0" lvl="0" indent="0" algn="l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800" kern="1200" dirty="0">
              <a:hlinkClick xmlns:r="http://schemas.openxmlformats.org/officeDocument/2006/relationships" r:id="rId1"/>
            </a:rPr>
            <a:t>2025-floral-consumer-trends-mid-year-update.pdf</a:t>
          </a:r>
          <a:endParaRPr lang="en-US" sz="800" kern="1200" dirty="0"/>
        </a:p>
      </dsp:txBody>
      <dsp:txXfrm>
        <a:off x="0" y="292805"/>
        <a:ext cx="6555347" cy="291790"/>
      </dsp:txXfrm>
    </dsp:sp>
    <dsp:sp modelId="{1DBEA845-3B84-4926-8CFD-1BC3FEE18744}">
      <dsp:nvSpPr>
        <dsp:cNvPr id="0" name=""/>
        <dsp:cNvSpPr/>
      </dsp:nvSpPr>
      <dsp:spPr>
        <a:xfrm>
          <a:off x="0" y="584596"/>
          <a:ext cx="655534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5145D19-AA83-4C42-A9ED-06AD7CF77452}">
      <dsp:nvSpPr>
        <dsp:cNvPr id="0" name=""/>
        <dsp:cNvSpPr/>
      </dsp:nvSpPr>
      <dsp:spPr>
        <a:xfrm>
          <a:off x="0" y="584596"/>
          <a:ext cx="6555347" cy="2917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t" anchorCtr="0">
          <a:noAutofit/>
        </a:bodyPr>
        <a:lstStyle/>
        <a:p>
          <a:pPr marL="0" lvl="0" indent="0" algn="l" defTabSz="3556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800" kern="1200" dirty="0">
              <a:latin typeface="Calibri Light" panose="020F0302020204030204"/>
            </a:rPr>
            <a:t>International Fresh Produce Association(2026) 2026Floral Industry Trends: A Comprehensive Look Back&amp; Forward. Accessed on :</a:t>
          </a:r>
          <a:endParaRPr lang="en-US" sz="800" kern="1200" dirty="0"/>
        </a:p>
      </dsp:txBody>
      <dsp:txXfrm>
        <a:off x="0" y="584596"/>
        <a:ext cx="6555347" cy="291790"/>
      </dsp:txXfrm>
    </dsp:sp>
    <dsp:sp modelId="{4D27241A-1B87-4664-A0DE-EF04C35959E6}">
      <dsp:nvSpPr>
        <dsp:cNvPr id="0" name=""/>
        <dsp:cNvSpPr/>
      </dsp:nvSpPr>
      <dsp:spPr>
        <a:xfrm>
          <a:off x="0" y="876386"/>
          <a:ext cx="655534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11C5598-400E-4B25-9461-9AFB95AD634F}">
      <dsp:nvSpPr>
        <dsp:cNvPr id="0" name=""/>
        <dsp:cNvSpPr/>
      </dsp:nvSpPr>
      <dsp:spPr>
        <a:xfrm>
          <a:off x="0" y="876386"/>
          <a:ext cx="6555347" cy="2917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t" anchorCtr="0">
          <a:noAutofit/>
        </a:bodyPr>
        <a:lstStyle/>
        <a:p>
          <a:pPr marL="0" lvl="0" indent="0" algn="l" defTabSz="3556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800" kern="1200" dirty="0">
              <a:hlinkClick xmlns:r="http://schemas.openxmlformats.org/officeDocument/2006/relationships" r:id="rId2"/>
            </a:rPr>
            <a:t>2025 Floral Industry Trends</a:t>
          </a:r>
          <a:r>
            <a:rPr lang="en-US" sz="800" kern="1200" dirty="0">
              <a:latin typeface="Calibri Light" panose="020F0302020204030204"/>
            </a:rPr>
            <a:t> on 14/02/2026</a:t>
          </a:r>
          <a:endParaRPr lang="en-US" sz="800" kern="1200" dirty="0"/>
        </a:p>
      </dsp:txBody>
      <dsp:txXfrm>
        <a:off x="0" y="876386"/>
        <a:ext cx="6555347" cy="291790"/>
      </dsp:txXfrm>
    </dsp:sp>
    <dsp:sp modelId="{81ED45F1-AD58-4A91-A6C5-5ED3601E32AB}">
      <dsp:nvSpPr>
        <dsp:cNvPr id="0" name=""/>
        <dsp:cNvSpPr/>
      </dsp:nvSpPr>
      <dsp:spPr>
        <a:xfrm>
          <a:off x="0" y="1168176"/>
          <a:ext cx="655534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B062DBB-DC10-4E57-994A-5E15651E3D6C}">
      <dsp:nvSpPr>
        <dsp:cNvPr id="0" name=""/>
        <dsp:cNvSpPr/>
      </dsp:nvSpPr>
      <dsp:spPr>
        <a:xfrm>
          <a:off x="0" y="1168176"/>
          <a:ext cx="6555347" cy="2917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t" anchorCtr="0">
          <a:noAutofit/>
        </a:bodyPr>
        <a:lstStyle/>
        <a:p>
          <a:pPr marL="0" lvl="0" indent="0" algn="l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800" kern="1200" dirty="0"/>
            <a:t>Brooks, I., Weatherston, J. and Wilkinson, G. (2011) The International Business Environment: Challenges and Change. 2nd </a:t>
          </a:r>
          <a:r>
            <a:rPr lang="en-US" sz="800" kern="1200" dirty="0" err="1"/>
            <a:t>edn</a:t>
          </a:r>
          <a:r>
            <a:rPr lang="en-US" sz="800" kern="1200" dirty="0"/>
            <a:t>. Harlow: Pearson.</a:t>
          </a:r>
        </a:p>
      </dsp:txBody>
      <dsp:txXfrm>
        <a:off x="0" y="1168176"/>
        <a:ext cx="6555347" cy="291790"/>
      </dsp:txXfrm>
    </dsp:sp>
    <dsp:sp modelId="{44566661-5EE9-40BF-918A-48C05005DB7B}">
      <dsp:nvSpPr>
        <dsp:cNvPr id="0" name=""/>
        <dsp:cNvSpPr/>
      </dsp:nvSpPr>
      <dsp:spPr>
        <a:xfrm>
          <a:off x="0" y="1459967"/>
          <a:ext cx="655534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D4097E5-2E7B-445F-8848-F6C2EEA1EC38}">
      <dsp:nvSpPr>
        <dsp:cNvPr id="0" name=""/>
        <dsp:cNvSpPr/>
      </dsp:nvSpPr>
      <dsp:spPr>
        <a:xfrm>
          <a:off x="0" y="1459967"/>
          <a:ext cx="6555347" cy="2917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t" anchorCtr="0">
          <a:noAutofit/>
        </a:bodyPr>
        <a:lstStyle/>
        <a:p>
          <a:pPr marL="0" lvl="0" indent="0" algn="l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800" kern="1200" dirty="0">
              <a:hlinkClick xmlns:r="http://schemas.openxmlformats.org/officeDocument/2006/relationships" r:id="rId3"/>
            </a:rPr>
            <a:t>Brooks, I., Weatherston, J. and Wilkinson, G. (2011) The International Business Environment: Challenges and Change. 2nd edn. Harlow: Pearson.</a:t>
          </a:r>
          <a:endParaRPr lang="en-US" sz="800" kern="1200" dirty="0"/>
        </a:p>
      </dsp:txBody>
      <dsp:txXfrm>
        <a:off x="0" y="1459967"/>
        <a:ext cx="6555347" cy="291790"/>
      </dsp:txXfrm>
    </dsp:sp>
    <dsp:sp modelId="{0680727F-59D9-4677-A226-B3BDF73E3840}">
      <dsp:nvSpPr>
        <dsp:cNvPr id="0" name=""/>
        <dsp:cNvSpPr/>
      </dsp:nvSpPr>
      <dsp:spPr>
        <a:xfrm>
          <a:off x="0" y="1751757"/>
          <a:ext cx="655534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8F31563-0651-48FC-A4FC-F60C5B9A736C}">
      <dsp:nvSpPr>
        <dsp:cNvPr id="0" name=""/>
        <dsp:cNvSpPr/>
      </dsp:nvSpPr>
      <dsp:spPr>
        <a:xfrm>
          <a:off x="0" y="1751757"/>
          <a:ext cx="6555347" cy="2917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t" anchorCtr="0">
          <a:noAutofit/>
        </a:bodyPr>
        <a:lstStyle/>
        <a:p>
          <a:pPr marL="0" lvl="0" indent="0" algn="l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800" kern="1200" dirty="0"/>
            <a:t>Brooks, I. et al. (2011) Chapter 1: The International Business Environment.</a:t>
          </a:r>
        </a:p>
      </dsp:txBody>
      <dsp:txXfrm>
        <a:off x="0" y="1751757"/>
        <a:ext cx="6555347" cy="291790"/>
      </dsp:txXfrm>
    </dsp:sp>
    <dsp:sp modelId="{7A346F4F-950F-49D4-9B12-868415C9D828}">
      <dsp:nvSpPr>
        <dsp:cNvPr id="0" name=""/>
        <dsp:cNvSpPr/>
      </dsp:nvSpPr>
      <dsp:spPr>
        <a:xfrm>
          <a:off x="0" y="2043547"/>
          <a:ext cx="655534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75E024-1E5E-48B7-8B6F-A14D36CE7480}">
      <dsp:nvSpPr>
        <dsp:cNvPr id="0" name=""/>
        <dsp:cNvSpPr/>
      </dsp:nvSpPr>
      <dsp:spPr>
        <a:xfrm>
          <a:off x="0" y="2043547"/>
          <a:ext cx="6555347" cy="2917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t" anchorCtr="0">
          <a:noAutofit/>
        </a:bodyPr>
        <a:lstStyle/>
        <a:p>
          <a:pPr marL="0" lvl="0" indent="0" algn="l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800" kern="1200" dirty="0">
              <a:hlinkClick xmlns:r="http://schemas.openxmlformats.org/officeDocument/2006/relationships" r:id="rId3"/>
            </a:rPr>
            <a:t>Brooks, I., Weatherston, J. and Wilkinson, G. (2011) The International Business Environment: Challenges and Change. 2nd edn. Harlow: Pearson.</a:t>
          </a:r>
          <a:endParaRPr lang="en-US" sz="800" kern="1200" dirty="0"/>
        </a:p>
      </dsp:txBody>
      <dsp:txXfrm>
        <a:off x="0" y="2043547"/>
        <a:ext cx="6555347" cy="291790"/>
      </dsp:txXfrm>
    </dsp:sp>
    <dsp:sp modelId="{488AF206-A14A-43D2-880E-6B954A996A65}">
      <dsp:nvSpPr>
        <dsp:cNvPr id="0" name=""/>
        <dsp:cNvSpPr/>
      </dsp:nvSpPr>
      <dsp:spPr>
        <a:xfrm>
          <a:off x="0" y="2335338"/>
          <a:ext cx="655534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826BF88-CF2D-4817-9B93-12A448D22140}">
      <dsp:nvSpPr>
        <dsp:cNvPr id="0" name=""/>
        <dsp:cNvSpPr/>
      </dsp:nvSpPr>
      <dsp:spPr>
        <a:xfrm>
          <a:off x="0" y="2335338"/>
          <a:ext cx="6555347" cy="2917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t" anchorCtr="0">
          <a:noAutofit/>
        </a:bodyPr>
        <a:lstStyle/>
        <a:p>
          <a:pPr marL="0" lvl="0" indent="0" algn="l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800" kern="1200" dirty="0"/>
            <a:t>Brooks, I. et al. (2011) Chapter 2: Macro and Microenvironments</a:t>
          </a:r>
        </a:p>
      </dsp:txBody>
      <dsp:txXfrm>
        <a:off x="0" y="2335338"/>
        <a:ext cx="6555347" cy="291790"/>
      </dsp:txXfrm>
    </dsp:sp>
    <dsp:sp modelId="{5758EBCF-2B50-48F4-9FAD-15DCC83DA8AC}">
      <dsp:nvSpPr>
        <dsp:cNvPr id="0" name=""/>
        <dsp:cNvSpPr/>
      </dsp:nvSpPr>
      <dsp:spPr>
        <a:xfrm>
          <a:off x="0" y="2627128"/>
          <a:ext cx="655534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D17554-EC16-4128-9B0E-B5C24A6AC880}">
      <dsp:nvSpPr>
        <dsp:cNvPr id="0" name=""/>
        <dsp:cNvSpPr/>
      </dsp:nvSpPr>
      <dsp:spPr>
        <a:xfrm>
          <a:off x="0" y="2627128"/>
          <a:ext cx="6555347" cy="2917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t" anchorCtr="0">
          <a:noAutofit/>
        </a:bodyPr>
        <a:lstStyle/>
        <a:p>
          <a:pPr marL="0" lvl="0" indent="0" algn="l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800" kern="1200" dirty="0">
              <a:hlinkClick xmlns:r="http://schemas.openxmlformats.org/officeDocument/2006/relationships" r:id="rId3"/>
            </a:rPr>
            <a:t>Brooks, I., Weatherston, J. and Wilkinson, G. (2011) The International Business Environment: Challenges and Change. 2nd edn. Harlow: Pearson.</a:t>
          </a:r>
          <a:endParaRPr lang="en-US" sz="800" kern="1200" dirty="0"/>
        </a:p>
      </dsp:txBody>
      <dsp:txXfrm>
        <a:off x="0" y="2627128"/>
        <a:ext cx="6555347" cy="291790"/>
      </dsp:txXfrm>
    </dsp:sp>
    <dsp:sp modelId="{DF6E2E07-9A4E-444A-94DC-0C9D006DE121}">
      <dsp:nvSpPr>
        <dsp:cNvPr id="0" name=""/>
        <dsp:cNvSpPr/>
      </dsp:nvSpPr>
      <dsp:spPr>
        <a:xfrm>
          <a:off x="0" y="2918918"/>
          <a:ext cx="655534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24E1299-E90B-453A-BEA3-75BD5648BC5B}">
      <dsp:nvSpPr>
        <dsp:cNvPr id="0" name=""/>
        <dsp:cNvSpPr/>
      </dsp:nvSpPr>
      <dsp:spPr>
        <a:xfrm>
          <a:off x="0" y="2918918"/>
          <a:ext cx="6555347" cy="2917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t" anchorCtr="0">
          <a:noAutofit/>
        </a:bodyPr>
        <a:lstStyle/>
        <a:p>
          <a:pPr marL="0" lvl="0" indent="0" algn="l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800" kern="1200" dirty="0"/>
            <a:t>Cut Flowers Market Size and Share. Available via UWTSD Reading List.</a:t>
          </a:r>
        </a:p>
      </dsp:txBody>
      <dsp:txXfrm>
        <a:off x="0" y="2918918"/>
        <a:ext cx="6555347" cy="291790"/>
      </dsp:txXfrm>
    </dsp:sp>
    <dsp:sp modelId="{9BF0E5C8-FEC5-4FB1-89F0-A469C773883C}">
      <dsp:nvSpPr>
        <dsp:cNvPr id="0" name=""/>
        <dsp:cNvSpPr/>
      </dsp:nvSpPr>
      <dsp:spPr>
        <a:xfrm>
          <a:off x="0" y="3210708"/>
          <a:ext cx="655534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1E175B-BB77-408B-9F2F-AB8FF2AA142E}">
      <dsp:nvSpPr>
        <dsp:cNvPr id="0" name=""/>
        <dsp:cNvSpPr/>
      </dsp:nvSpPr>
      <dsp:spPr>
        <a:xfrm>
          <a:off x="0" y="3210708"/>
          <a:ext cx="6555347" cy="2917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t" anchorCtr="0">
          <a:noAutofit/>
        </a:bodyPr>
        <a:lstStyle/>
        <a:p>
          <a:pPr marL="0" lvl="0" indent="0" algn="l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800" kern="1200" dirty="0">
              <a:hlinkClick xmlns:r="http://schemas.openxmlformats.org/officeDocument/2006/relationships" r:id="rId4"/>
            </a:rPr>
            <a:t>Cut Flowers Market Size And Share | Industry Report, 2030</a:t>
          </a:r>
          <a:endParaRPr lang="en-US" sz="800" kern="1200" dirty="0"/>
        </a:p>
      </dsp:txBody>
      <dsp:txXfrm>
        <a:off x="0" y="3210708"/>
        <a:ext cx="6555347" cy="291790"/>
      </dsp:txXfrm>
    </dsp:sp>
    <dsp:sp modelId="{02FE7CCA-444D-43F4-8F17-4841E14ED2A0}">
      <dsp:nvSpPr>
        <dsp:cNvPr id="0" name=""/>
        <dsp:cNvSpPr/>
      </dsp:nvSpPr>
      <dsp:spPr>
        <a:xfrm>
          <a:off x="0" y="3502499"/>
          <a:ext cx="655534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A371ECE-B1F4-4E21-926A-C07130677B4E}">
      <dsp:nvSpPr>
        <dsp:cNvPr id="0" name=""/>
        <dsp:cNvSpPr/>
      </dsp:nvSpPr>
      <dsp:spPr>
        <a:xfrm>
          <a:off x="0" y="3502499"/>
          <a:ext cx="6555347" cy="2917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t" anchorCtr="0">
          <a:noAutofit/>
        </a:bodyPr>
        <a:lstStyle/>
        <a:p>
          <a:pPr marL="0" lvl="0" indent="0" algn="l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800" kern="1200" dirty="0"/>
            <a:t>Green Haven Florists Case Study (2026). University of Wales Trinity Saint David.</a:t>
          </a:r>
        </a:p>
      </dsp:txBody>
      <dsp:txXfrm>
        <a:off x="0" y="3502499"/>
        <a:ext cx="6555347" cy="291790"/>
      </dsp:txXfrm>
    </dsp:sp>
    <dsp:sp modelId="{5DC2D8F1-10FA-4623-969D-D78BAACB378B}">
      <dsp:nvSpPr>
        <dsp:cNvPr id="0" name=""/>
        <dsp:cNvSpPr/>
      </dsp:nvSpPr>
      <dsp:spPr>
        <a:xfrm>
          <a:off x="0" y="3794289"/>
          <a:ext cx="655534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04B9094-BB6F-4B5E-ACEF-C8E2D245A3F2}">
      <dsp:nvSpPr>
        <dsp:cNvPr id="0" name=""/>
        <dsp:cNvSpPr/>
      </dsp:nvSpPr>
      <dsp:spPr>
        <a:xfrm>
          <a:off x="0" y="3794289"/>
          <a:ext cx="6555347" cy="2917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t" anchorCtr="0">
          <a:noAutofit/>
        </a:bodyPr>
        <a:lstStyle/>
        <a:p>
          <a:pPr marL="0" lvl="0" indent="0" algn="l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800" kern="1200" dirty="0"/>
            <a:t>•Institute of Leadership &amp; Management (2013) Cause-and-Effect Analysis.</a:t>
          </a:r>
        </a:p>
      </dsp:txBody>
      <dsp:txXfrm>
        <a:off x="0" y="3794289"/>
        <a:ext cx="6555347" cy="291790"/>
      </dsp:txXfrm>
    </dsp:sp>
    <dsp:sp modelId="{9205C7EB-F5DF-49AD-B18E-8B70091857E9}">
      <dsp:nvSpPr>
        <dsp:cNvPr id="0" name=""/>
        <dsp:cNvSpPr/>
      </dsp:nvSpPr>
      <dsp:spPr>
        <a:xfrm>
          <a:off x="0" y="4086079"/>
          <a:ext cx="655534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6371AA-DFDC-42E2-A0E8-B02628F703E3}">
      <dsp:nvSpPr>
        <dsp:cNvPr id="0" name=""/>
        <dsp:cNvSpPr/>
      </dsp:nvSpPr>
      <dsp:spPr>
        <a:xfrm>
          <a:off x="0" y="4086079"/>
          <a:ext cx="6555347" cy="2917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t" anchorCtr="0">
          <a:noAutofit/>
        </a:bodyPr>
        <a:lstStyle/>
        <a:p>
          <a:pPr marL="0" lvl="0" indent="0" algn="l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800" kern="1200" dirty="0">
              <a:hlinkClick xmlns:r="http://schemas.openxmlformats.org/officeDocument/2006/relationships" r:id="rId5"/>
            </a:rPr>
            <a:t>Institute of Leadership &amp; Management (2013) Cause-and-Effect Analysis.</a:t>
          </a:r>
          <a:endParaRPr lang="en-US" sz="800" kern="1200" dirty="0"/>
        </a:p>
      </dsp:txBody>
      <dsp:txXfrm>
        <a:off x="0" y="4086079"/>
        <a:ext cx="6555347" cy="291790"/>
      </dsp:txXfrm>
    </dsp:sp>
    <dsp:sp modelId="{DA5100CE-A635-46F8-BEDA-0D20D463465D}">
      <dsp:nvSpPr>
        <dsp:cNvPr id="0" name=""/>
        <dsp:cNvSpPr/>
      </dsp:nvSpPr>
      <dsp:spPr>
        <a:xfrm>
          <a:off x="0" y="4377870"/>
          <a:ext cx="655534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60D9729-5A0D-465D-A36A-316570A3F6B6}">
      <dsp:nvSpPr>
        <dsp:cNvPr id="0" name=""/>
        <dsp:cNvSpPr/>
      </dsp:nvSpPr>
      <dsp:spPr>
        <a:xfrm>
          <a:off x="0" y="4377870"/>
          <a:ext cx="6555347" cy="2917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t" anchorCtr="0">
          <a:noAutofit/>
        </a:bodyPr>
        <a:lstStyle/>
        <a:p>
          <a:pPr marL="0" lvl="0" indent="0" algn="l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800" kern="1200" dirty="0"/>
            <a:t>Institute of Leadership &amp; Management (2013) 5W2H Model.</a:t>
          </a:r>
        </a:p>
      </dsp:txBody>
      <dsp:txXfrm>
        <a:off x="0" y="4377870"/>
        <a:ext cx="6555347" cy="291790"/>
      </dsp:txXfrm>
    </dsp:sp>
    <dsp:sp modelId="{0EFE043D-2E65-4CDF-90BC-8A3770DF482C}">
      <dsp:nvSpPr>
        <dsp:cNvPr id="0" name=""/>
        <dsp:cNvSpPr/>
      </dsp:nvSpPr>
      <dsp:spPr>
        <a:xfrm>
          <a:off x="0" y="4669660"/>
          <a:ext cx="655534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323FC3B-ED63-42C3-A6B1-EE0FEA31D9D9}">
      <dsp:nvSpPr>
        <dsp:cNvPr id="0" name=""/>
        <dsp:cNvSpPr/>
      </dsp:nvSpPr>
      <dsp:spPr>
        <a:xfrm>
          <a:off x="0" y="4669660"/>
          <a:ext cx="6555347" cy="2917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t" anchorCtr="0">
          <a:noAutofit/>
        </a:bodyPr>
        <a:lstStyle/>
        <a:p>
          <a:pPr marL="0" lvl="0" indent="0" algn="l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800" kern="1200" dirty="0">
              <a:hlinkClick xmlns:r="http://schemas.openxmlformats.org/officeDocument/2006/relationships" r:id="rId5"/>
            </a:rPr>
            <a:t>Institute of Leadership &amp; Management (2013) 5W2H Model.</a:t>
          </a:r>
          <a:endParaRPr lang="en-US" sz="800" kern="1200" dirty="0"/>
        </a:p>
      </dsp:txBody>
      <dsp:txXfrm>
        <a:off x="0" y="4669660"/>
        <a:ext cx="6555347" cy="291790"/>
      </dsp:txXfrm>
    </dsp:sp>
    <dsp:sp modelId="{1193EEE4-5540-4379-9A9A-7C76D9815A5D}">
      <dsp:nvSpPr>
        <dsp:cNvPr id="0" name=""/>
        <dsp:cNvSpPr/>
      </dsp:nvSpPr>
      <dsp:spPr>
        <a:xfrm>
          <a:off x="0" y="4961450"/>
          <a:ext cx="655534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CD9CC0D-7B0F-4B78-9B31-CE432CECF8C8}">
      <dsp:nvSpPr>
        <dsp:cNvPr id="0" name=""/>
        <dsp:cNvSpPr/>
      </dsp:nvSpPr>
      <dsp:spPr>
        <a:xfrm>
          <a:off x="0" y="4961450"/>
          <a:ext cx="6555347" cy="2917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t" anchorCtr="0">
          <a:noAutofit/>
        </a:bodyPr>
        <a:lstStyle/>
        <a:p>
          <a:pPr marL="0" lvl="0" indent="0" algn="l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800" kern="1200" dirty="0"/>
            <a:t>Institute of Leadership &amp; Management (2013) Solving Problems and Making Decisions. 5th </a:t>
          </a:r>
          <a:r>
            <a:rPr lang="en-US" sz="800" kern="1200" dirty="0" err="1"/>
            <a:t>edn</a:t>
          </a:r>
          <a:r>
            <a:rPr lang="en-US" sz="800" kern="1200" dirty="0"/>
            <a:t>. Amsterdam: Pergamon Flexible Learning.</a:t>
          </a:r>
        </a:p>
      </dsp:txBody>
      <dsp:txXfrm>
        <a:off x="0" y="4961450"/>
        <a:ext cx="6555347" cy="291790"/>
      </dsp:txXfrm>
    </dsp:sp>
    <dsp:sp modelId="{1BEEEEEB-0D89-484B-BEAB-8BD98BC5D853}">
      <dsp:nvSpPr>
        <dsp:cNvPr id="0" name=""/>
        <dsp:cNvSpPr/>
      </dsp:nvSpPr>
      <dsp:spPr>
        <a:xfrm>
          <a:off x="0" y="5253241"/>
          <a:ext cx="655534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7373CE6-80C0-4B98-9E83-33B5ADD84DB7}">
      <dsp:nvSpPr>
        <dsp:cNvPr id="0" name=""/>
        <dsp:cNvSpPr/>
      </dsp:nvSpPr>
      <dsp:spPr>
        <a:xfrm>
          <a:off x="0" y="5253241"/>
          <a:ext cx="6555347" cy="2917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t" anchorCtr="0">
          <a:noAutofit/>
        </a:bodyPr>
        <a:lstStyle/>
        <a:p>
          <a:pPr marL="0" lvl="0" indent="0" algn="l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800" kern="1200" dirty="0">
              <a:hlinkClick xmlns:r="http://schemas.openxmlformats.org/officeDocument/2006/relationships" r:id="rId5"/>
            </a:rPr>
            <a:t>Institute of Leadership &amp; Management (2013) Solving Problems and Making Decisions. 5th edn. Amsterdam: Pergamon Flexible Learning.</a:t>
          </a:r>
          <a:endParaRPr lang="en-US" sz="800" kern="1200" dirty="0"/>
        </a:p>
      </dsp:txBody>
      <dsp:txXfrm>
        <a:off x="0" y="5253241"/>
        <a:ext cx="6555347" cy="29179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02CD33-534C-B817-D6C5-0035DDDB314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D81D51A-4E90-9539-7287-792F65D1C5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A172D7-415E-C638-1838-F2A1AC04C6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A0DE3B-D840-F080-F672-744EA3F574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9FEC32-32CD-96CD-93CA-273D656FBE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08918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C52202-8840-F6D6-2785-3F30D78F22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B48098-0A2D-72B6-ADE8-C0FCF70274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E93227-FA89-B654-E5FC-8E175E4045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4D39A5-53D4-5681-33D1-78B1644DB9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8E27D9-8FEF-BC06-E435-9DEEF9E6B1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72254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328449-99AD-2300-6505-783E03633A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E51451-1DEE-DF1C-8932-8F2BA1F91E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08B37D-6C44-EF54-B306-C18DE0870F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72D176-2F12-D02D-F7A0-1A8626BB52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9E1CDD-F42B-8422-443E-F7C800585A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4379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7AFBA7-AF06-E5B3-BF76-2760DE224D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00EEF7-9A11-3976-9B44-CA52AF6B907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2ABD27F-ACA4-4D1D-C776-035CAA02E2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5AF4B07-9540-C834-B538-8A628C7989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BEE38A2-08DF-B536-6ACE-177E004C64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8D9E6CA-C68B-C2A5-C2EF-2F834F7A6A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41550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6C0245-8529-3A07-E236-4301D70D35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58F0759-B2B2-A189-56B5-4E86F42C67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4F546AA-1BA5-345F-CBDC-1F2CDCDA97E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55D8868-B877-BD03-9E47-AEC5875CD62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BE001C7-8CC9-A9BA-9BAD-E0F2E2057B0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FD2FCF4-1870-31F3-A7CB-BABCD35EA5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A68DFE7-BE7E-128F-BC4A-652B0F8409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DBDA6D2-5734-0117-144F-7645286042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71790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E606A7-DE5D-7F8B-3A5A-B7390AC790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E9C8AA5-3CB3-CE98-87BB-3D47A7F752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76C4BDF-07E7-7A36-027B-B338D64502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A62B33-DF0E-C306-7E2A-2555BF4436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65113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7264652-B357-F5F7-E3C5-55028B1F9C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F261BA1-DD65-BB7B-0C88-A024485666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811B36F-6601-9FA9-CF36-AB29D94D20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09006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12CEAE-C2F8-6AA4-42E6-F08C4639AF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B0F1B6-05B1-4A88-54DF-E080D1DE2D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E4AD992-EB52-40BF-2FD4-B04362B5FB6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C926B5C-4B32-D0B8-503E-5A194EAA6E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7E924C2-3B1D-698E-7038-BAA78B4E32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8DFF7B8-4D26-7920-9807-DEC9F63384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39297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FA124D-2201-1EE1-0586-A5939171EE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CEEF2C4-CD67-37F6-645F-1961879F5E3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3F7EF4F-EA08-0BE8-1EDA-624FAF843F5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565BBF-790E-D721-D0E2-B3834AFB5B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AA79ED5-67A9-A334-3E72-4C0985DA96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7EF749F-BFAD-83F7-CBB2-E912B4BB99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45483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BC0747-B7B5-0657-E01F-28B12EA3D3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0C3D568-DAAB-2826-154D-2A1A047910F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F086BE-AF14-1D75-A87D-166FB43CD5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7ADDDB-E825-8775-5BD0-BC7BF49518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D825C0-F4DD-19AD-22B0-6395439AD7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82542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75B8BC6-0D8B-6111-5DBB-CD7D258B323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55B0DC8-9869-45C2-DD0C-190A22D88D3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4EAE24-E95A-5C8F-C2E7-DFE924CE68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CC1E0F-D7D9-43FC-EE38-33FD5FE479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0415D0-1A8E-3919-AE24-D9251016D6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184418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70303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5CA8AA1-F3E8-1AA4-E86C-5A43C95AD0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1F9691C-5AEE-0645-EE96-9745546BC8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75B7BB-AC3F-94F6-9255-7853032C007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5998CB-538F-45AF-896C-2191D41163B7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917672-A8DE-B52E-4E84-BDD229D5EBD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990AA7-A2CB-E7F6-4E14-7133357783A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3649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Freeform: Shape 18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275301B-F9FE-639C-99FA-5A78A9B0F8AC}"/>
              </a:ext>
            </a:extLst>
          </p:cNvPr>
          <p:cNvSpPr txBox="1"/>
          <p:nvPr/>
        </p:nvSpPr>
        <p:spPr>
          <a:xfrm>
            <a:off x="4810259" y="649480"/>
            <a:ext cx="6555347" cy="554604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/>
              <a:t>Student Name:	</a:t>
            </a:r>
            <a:r>
              <a:rPr lang="en-US" sz="2000"/>
              <a:t>Alexandru Marchidan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/>
              <a:t>Student ID:		</a:t>
            </a:r>
            <a:r>
              <a:rPr lang="en-US" sz="2000"/>
              <a:t>2308045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/>
              <a:t>Lecturer’s Name:	</a:t>
            </a:r>
            <a:r>
              <a:rPr lang="en-US" sz="2000"/>
              <a:t>Chijioke Uba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/>
              <a:t>Module Code: 	</a:t>
            </a:r>
            <a:r>
              <a:rPr lang="en-US" sz="2000"/>
              <a:t>LCLM 4004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/>
              <a:t>Module Name: 	</a:t>
            </a:r>
            <a:r>
              <a:rPr lang="en-US" sz="2000"/>
              <a:t>Problem Solving and Decision-Making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/>
              <a:t>Component 1: 	</a:t>
            </a:r>
            <a:r>
              <a:rPr lang="en-US" sz="2000"/>
              <a:t>Green Haven Florists</a:t>
            </a:r>
          </a:p>
        </p:txBody>
      </p:sp>
    </p:spTree>
    <p:extLst>
      <p:ext uri="{BB962C8B-B14F-4D97-AF65-F5344CB8AC3E}">
        <p14:creationId xmlns:p14="http://schemas.microsoft.com/office/powerpoint/2010/main" val="7020596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3379A11-1CF0-5125-F775-02C0808520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3700" b="1" u="sng">
                <a:solidFill>
                  <a:srgbClr val="FFFFFF"/>
                </a:solidFill>
                <a:latin typeface="Arial"/>
                <a:cs typeface="Arial"/>
              </a:rPr>
              <a:t>Overview of my presentation</a:t>
            </a:r>
          </a:p>
        </p:txBody>
      </p:sp>
      <p:sp>
        <p:nvSpPr>
          <p:cNvPr id="19" name="Content Placeholder 2">
            <a:extLst>
              <a:ext uri="{FF2B5EF4-FFF2-40B4-BE49-F238E27FC236}">
                <a16:creationId xmlns:a16="http://schemas.microsoft.com/office/drawing/2014/main" id="{04A3744F-9B08-5DB9-23DC-76B7A65F7E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vert="horz" lIns="91440" tIns="45720" rIns="91440" bIns="45720" rtlCol="0" anchor="ctr">
            <a:normAutofit/>
          </a:bodyPr>
          <a:lstStyle/>
          <a:p>
            <a:endParaRPr lang="en-GB" sz="2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/>
                <a:cs typeface="Arial"/>
              </a:rPr>
              <a:t>Good morning, My name is Alex</a:t>
            </a:r>
          </a:p>
          <a:p>
            <a:r>
              <a:rPr lang="en-GB" sz="2000" dirty="0">
                <a:latin typeface="Arial"/>
                <a:cs typeface="Arial"/>
              </a:rPr>
              <a:t>In my presentation I will:</a:t>
            </a:r>
          </a:p>
          <a:p>
            <a:pPr lvl="1"/>
            <a:r>
              <a:rPr lang="en-GB" sz="2000" dirty="0">
                <a:latin typeface="Arial"/>
                <a:cs typeface="Arial"/>
              </a:rPr>
              <a:t>Provide an overview Green Haven Florists and the nature and scope of the problems they are  encountering.</a:t>
            </a:r>
          </a:p>
          <a:p>
            <a:pPr lvl="1"/>
            <a:r>
              <a:rPr lang="en-GB" sz="2000" dirty="0">
                <a:latin typeface="Arial"/>
                <a:cs typeface="Arial"/>
              </a:rPr>
              <a:t>Provide an application of the 5W2H model that summarises these issues.</a:t>
            </a:r>
          </a:p>
          <a:p>
            <a:pPr lvl="1"/>
            <a:r>
              <a:rPr lang="en-GB" sz="2000" dirty="0">
                <a:latin typeface="Arial"/>
                <a:cs typeface="Arial"/>
              </a:rPr>
              <a:t>Provide a critique and application of the PESTEL framework.</a:t>
            </a:r>
          </a:p>
          <a:p>
            <a:pPr lvl="1"/>
            <a:r>
              <a:rPr lang="en-GB" sz="2000" dirty="0">
                <a:latin typeface="Arial"/>
                <a:cs typeface="Arial"/>
              </a:rPr>
              <a:t>Provide a critique and application of the Cause-and-Effect model.</a:t>
            </a:r>
          </a:p>
          <a:p>
            <a:pPr lvl="1"/>
            <a:r>
              <a:rPr lang="en-GB" sz="2000" dirty="0">
                <a:latin typeface="Arial"/>
                <a:cs typeface="Arial"/>
              </a:rPr>
              <a:t>And, finally, I will provide a summary of the key findings.</a:t>
            </a:r>
          </a:p>
          <a:p>
            <a:pPr marL="457200" lvl="1" indent="0">
              <a:buNone/>
            </a:pPr>
            <a:endParaRPr lang="en-GB" sz="2000">
              <a:latin typeface="Arial"/>
              <a:ea typeface="Calibri"/>
              <a:cs typeface="Calibri"/>
            </a:endParaRPr>
          </a:p>
          <a:p>
            <a:endParaRPr lang="en-GB" sz="2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/>
          </a:p>
          <a:p>
            <a:endParaRPr lang="en-GB" sz="2000">
              <a:ea typeface="Calibri" panose="020F0502020204030204"/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33210230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DF156AF-6980-9FD1-A09C-4898272CE2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C541B88-1AE9-40C3-AFD5-967787C197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5F17139-31EE-46AC-B04F-DBBD852DD6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890596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625D9A-89A8-7973-B86A-02BB98C95A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195697"/>
            <a:ext cx="3200400" cy="4238118"/>
          </a:xfrm>
        </p:spPr>
        <p:txBody>
          <a:bodyPr>
            <a:normAutofit/>
          </a:bodyPr>
          <a:lstStyle/>
          <a:p>
            <a:r>
              <a:rPr lang="en-US" b="1">
                <a:solidFill>
                  <a:schemeClr val="bg1"/>
                </a:solidFill>
                <a:latin typeface="Arial"/>
                <a:cs typeface="Arial"/>
              </a:rPr>
              <a:t>Nature and Scope of the Problem</a:t>
            </a:r>
            <a:endParaRPr lang="en-GB" b="1" u="sng">
              <a:solidFill>
                <a:schemeClr val="bg1"/>
              </a:solidFill>
              <a:latin typeface="Arial"/>
              <a:ea typeface="Calibri"/>
              <a:cs typeface="Arial"/>
            </a:endParaRPr>
          </a:p>
        </p:txBody>
      </p:sp>
      <p:grpSp>
        <p:nvGrpSpPr>
          <p:cNvPr id="13" name="Graphic 38">
            <a:extLst>
              <a:ext uri="{FF2B5EF4-FFF2-40B4-BE49-F238E27FC236}">
                <a16:creationId xmlns:a16="http://schemas.microsoft.com/office/drawing/2014/main" id="{7CF625D3-71A3-4F30-A096-8EF334E95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02912"/>
            <a:ext cx="1910252" cy="709660"/>
            <a:chOff x="2267504" y="2540250"/>
            <a:chExt cx="1990951" cy="739640"/>
          </a:xfrm>
          <a:solidFill>
            <a:schemeClr val="bg1"/>
          </a:solidFill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C6754E2F-F56E-4BA3-99DD-8EBF110E34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54025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5835 h 286230"/>
                <a:gd name="connsiteX8" fmla="*/ 255835 w 1990951"/>
                <a:gd name="connsiteY8" fmla="*/ 0 h 286230"/>
                <a:gd name="connsiteX9" fmla="*/ 504071 w 1990951"/>
                <a:gd name="connsiteY9" fmla="*/ 245703 h 286230"/>
                <a:gd name="connsiteX10" fmla="*/ 749773 w 1990951"/>
                <a:gd name="connsiteY10" fmla="*/ 0 h 286230"/>
                <a:gd name="connsiteX11" fmla="*/ 995476 w 1990951"/>
                <a:gd name="connsiteY11" fmla="*/ 245703 h 286230"/>
                <a:gd name="connsiteX12" fmla="*/ 1243712 w 1990951"/>
                <a:gd name="connsiteY12" fmla="*/ 0 h 286230"/>
                <a:gd name="connsiteX13" fmla="*/ 1489414 w 1990951"/>
                <a:gd name="connsiteY13" fmla="*/ 245703 h 286230"/>
                <a:gd name="connsiteX14" fmla="*/ 1735117 w 1990951"/>
                <a:gd name="connsiteY14" fmla="*/ 0 h 286230"/>
                <a:gd name="connsiteX15" fmla="*/ 1990952 w 1990951"/>
                <a:gd name="connsiteY15" fmla="*/ 255835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5835"/>
                  </a:lnTo>
                  <a:lnTo>
                    <a:pt x="255835" y="0"/>
                  </a:lnTo>
                  <a:lnTo>
                    <a:pt x="504071" y="245703"/>
                  </a:lnTo>
                  <a:lnTo>
                    <a:pt x="749773" y="0"/>
                  </a:lnTo>
                  <a:lnTo>
                    <a:pt x="995476" y="245703"/>
                  </a:lnTo>
                  <a:lnTo>
                    <a:pt x="1243712" y="0"/>
                  </a:lnTo>
                  <a:lnTo>
                    <a:pt x="1489414" y="245703"/>
                  </a:lnTo>
                  <a:lnTo>
                    <a:pt x="1735117" y="0"/>
                  </a:lnTo>
                  <a:lnTo>
                    <a:pt x="1990952" y="255835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24A69059-7C49-49C6-B071-F2A9B558E0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99366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8368 h 286230"/>
                <a:gd name="connsiteX8" fmla="*/ 255835 w 1990951"/>
                <a:gd name="connsiteY8" fmla="*/ 0 h 286230"/>
                <a:gd name="connsiteX9" fmla="*/ 504071 w 1990951"/>
                <a:gd name="connsiteY9" fmla="*/ 248236 h 286230"/>
                <a:gd name="connsiteX10" fmla="*/ 749773 w 1990951"/>
                <a:gd name="connsiteY10" fmla="*/ 0 h 286230"/>
                <a:gd name="connsiteX11" fmla="*/ 995476 w 1990951"/>
                <a:gd name="connsiteY11" fmla="*/ 248236 h 286230"/>
                <a:gd name="connsiteX12" fmla="*/ 1243712 w 1990951"/>
                <a:gd name="connsiteY12" fmla="*/ 0 h 286230"/>
                <a:gd name="connsiteX13" fmla="*/ 1489414 w 1990951"/>
                <a:gd name="connsiteY13" fmla="*/ 248236 h 286230"/>
                <a:gd name="connsiteX14" fmla="*/ 1735117 w 1990951"/>
                <a:gd name="connsiteY14" fmla="*/ 0 h 286230"/>
                <a:gd name="connsiteX15" fmla="*/ 1990952 w 1990951"/>
                <a:gd name="connsiteY15" fmla="*/ 258368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8368"/>
                  </a:lnTo>
                  <a:lnTo>
                    <a:pt x="255835" y="0"/>
                  </a:lnTo>
                  <a:lnTo>
                    <a:pt x="504071" y="248236"/>
                  </a:lnTo>
                  <a:lnTo>
                    <a:pt x="749773" y="0"/>
                  </a:lnTo>
                  <a:lnTo>
                    <a:pt x="995476" y="248236"/>
                  </a:lnTo>
                  <a:lnTo>
                    <a:pt x="1243712" y="0"/>
                  </a:lnTo>
                  <a:lnTo>
                    <a:pt x="1489414" y="248236"/>
                  </a:lnTo>
                  <a:lnTo>
                    <a:pt x="1735117" y="0"/>
                  </a:lnTo>
                  <a:lnTo>
                    <a:pt x="1990952" y="258368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17" name="Oval 16">
            <a:extLst>
              <a:ext uri="{FF2B5EF4-FFF2-40B4-BE49-F238E27FC236}">
                <a16:creationId xmlns:a16="http://schemas.microsoft.com/office/drawing/2014/main" id="{89D16701-DA76-4F72-BB63-E2C3FFBDFE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6260" y="4752208"/>
            <a:ext cx="365021" cy="365021"/>
          </a:xfrm>
          <a:prstGeom prst="ellipse">
            <a:avLst/>
          </a:pr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1CC28BE1-9DC6-43FE-9582-39F091098D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6260" y="4752208"/>
            <a:ext cx="365021" cy="365021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21" name="Graphic 4">
            <a:extLst>
              <a:ext uri="{FF2B5EF4-FFF2-40B4-BE49-F238E27FC236}">
                <a16:creationId xmlns:a16="http://schemas.microsoft.com/office/drawing/2014/main" id="{AF9AF3F3-CE0C-4125-BDD7-346487FA0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109667" y="5539935"/>
            <a:ext cx="975169" cy="975171"/>
            <a:chOff x="5829300" y="3162300"/>
            <a:chExt cx="532256" cy="532257"/>
          </a:xfrm>
          <a:solidFill>
            <a:schemeClr val="bg1"/>
          </a:solidFill>
        </p:grpSpPr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31DFBFA-CF4D-4940-9086-26F83E5C6B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27854033-BD20-4C77-8C5B-048F4B3BDD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BC93AA74-BEB3-444F-835B-7AA6ECE617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F00DF1C9-6952-4704-B8B3-95406E18E4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B34783FD-297C-40D2-964B-DBAE4DE283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DE621623-0357-4FD5-A1AC-4005010259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024F346E-10A0-458F-A9CA-8C0079472F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7937A2F7-01A9-47F3-BED6-B61D998408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5B44DAF8-5073-441A-82E1-180385D35F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52B0413D-0E36-4A90-8E6A-9EDC676A60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86059ECF-0D50-48AD-B67A-645EC29D33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B394906F-6BF2-447E-9886-F12708E128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A45EB96B-215A-4EBF-A594-2B08222339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7D3030F-6751-5616-B392-9B863625A62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36653317"/>
              </p:ext>
            </p:extLst>
          </p:nvPr>
        </p:nvGraphicFramePr>
        <p:xfrm>
          <a:off x="5484139" y="477540"/>
          <a:ext cx="6301601" cy="58788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6034473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691700C-58CD-EBB6-FE17-E01673FE0F5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114F40AF-1DC8-A37F-53F7-202B11A20FAE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664234" y="2102688"/>
            <a:ext cx="12192000" cy="6858000"/>
          </a:xfrm>
        </p:spPr>
        <p:txBody>
          <a:bodyPr/>
          <a:lstStyle/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endParaRPr lang="en-GB"/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A2EE408F-2C4B-7EA4-C94A-EC225621176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93345746"/>
              </p:ext>
            </p:extLst>
          </p:nvPr>
        </p:nvGraphicFramePr>
        <p:xfrm>
          <a:off x="855945" y="793315"/>
          <a:ext cx="10150303" cy="509340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62526">
                  <a:extLst>
                    <a:ext uri="{9D8B030D-6E8A-4147-A177-3AD203B41FA5}">
                      <a16:colId xmlns:a16="http://schemas.microsoft.com/office/drawing/2014/main" val="516700139"/>
                    </a:ext>
                  </a:extLst>
                </a:gridCol>
                <a:gridCol w="1569071">
                  <a:extLst>
                    <a:ext uri="{9D8B030D-6E8A-4147-A177-3AD203B41FA5}">
                      <a16:colId xmlns:a16="http://schemas.microsoft.com/office/drawing/2014/main" val="1482979515"/>
                    </a:ext>
                  </a:extLst>
                </a:gridCol>
                <a:gridCol w="1509802">
                  <a:extLst>
                    <a:ext uri="{9D8B030D-6E8A-4147-A177-3AD203B41FA5}">
                      <a16:colId xmlns:a16="http://schemas.microsoft.com/office/drawing/2014/main" val="1537974666"/>
                    </a:ext>
                  </a:extLst>
                </a:gridCol>
                <a:gridCol w="1509802">
                  <a:extLst>
                    <a:ext uri="{9D8B030D-6E8A-4147-A177-3AD203B41FA5}">
                      <a16:colId xmlns:a16="http://schemas.microsoft.com/office/drawing/2014/main" val="2616223528"/>
                    </a:ext>
                  </a:extLst>
                </a:gridCol>
                <a:gridCol w="1509802">
                  <a:extLst>
                    <a:ext uri="{9D8B030D-6E8A-4147-A177-3AD203B41FA5}">
                      <a16:colId xmlns:a16="http://schemas.microsoft.com/office/drawing/2014/main" val="3425015451"/>
                    </a:ext>
                  </a:extLst>
                </a:gridCol>
                <a:gridCol w="1509802">
                  <a:extLst>
                    <a:ext uri="{9D8B030D-6E8A-4147-A177-3AD203B41FA5}">
                      <a16:colId xmlns:a16="http://schemas.microsoft.com/office/drawing/2014/main" val="1430925739"/>
                    </a:ext>
                  </a:extLst>
                </a:gridCol>
                <a:gridCol w="1079498">
                  <a:extLst>
                    <a:ext uri="{9D8B030D-6E8A-4147-A177-3AD203B41FA5}">
                      <a16:colId xmlns:a16="http://schemas.microsoft.com/office/drawing/2014/main" val="283900714"/>
                    </a:ext>
                  </a:extLst>
                </a:gridCol>
              </a:tblGrid>
              <a:tr h="443730">
                <a:tc gridSpan="7">
                  <a:txBody>
                    <a:bodyPr/>
                    <a:lstStyle/>
                    <a:p>
                      <a:pPr algn="ctr"/>
                      <a:r>
                        <a:rPr lang="en-GB" sz="2400">
                          <a:solidFill>
                            <a:srgbClr val="000000"/>
                          </a:solidFill>
                        </a:rPr>
                        <a:t>Identify the Root Problem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>
                        <a:solidFill>
                          <a:schemeClr val="tx1"/>
                        </a:solidFill>
                      </a:endParaRPr>
                    </a:p>
                  </a:txBody>
                  <a:tcPr marL="0" marR="0" marT="0" marB="0" horzOverflow="overflow"/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>
                        <a:solidFill>
                          <a:schemeClr val="tx1"/>
                        </a:solidFill>
                      </a:endParaRPr>
                    </a:p>
                  </a:txBody>
                  <a:tcPr marL="0" marR="0" marT="0" marB="0" horzOverflow="overflow"/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>
                        <a:solidFill>
                          <a:schemeClr val="tx1"/>
                        </a:solidFill>
                      </a:endParaRPr>
                    </a:p>
                  </a:txBody>
                  <a:tcPr marL="0" marR="0" marT="0" marB="0" horzOverflow="overflow"/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>
                        <a:solidFill>
                          <a:schemeClr val="tx1"/>
                        </a:solidFill>
                      </a:endParaRPr>
                    </a:p>
                  </a:txBody>
                  <a:tcPr marL="0" marR="0" marT="0" marB="0" horzOverflow="overflow"/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>
                        <a:solidFill>
                          <a:schemeClr val="tx1"/>
                        </a:solidFill>
                      </a:endParaRPr>
                    </a:p>
                  </a:txBody>
                  <a:tcPr marL="0" marR="0" marT="0" marB="0" horzOverflow="overflow"/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>
                        <a:solidFill>
                          <a:schemeClr val="tx1"/>
                        </a:solidFill>
                      </a:endParaRPr>
                    </a:p>
                  </a:txBody>
                  <a:tcPr marL="0" marR="0" marT="0" marB="0" horzOverflow="overflow"/>
                </a:tc>
                <a:extLst>
                  <a:ext uri="{0D108BD9-81ED-4DB2-BD59-A6C34878D82A}">
                    <a16:rowId xmlns:a16="http://schemas.microsoft.com/office/drawing/2014/main" val="680339614"/>
                  </a:ext>
                </a:extLst>
              </a:tr>
              <a:tr h="290718">
                <a:tc>
                  <a:txBody>
                    <a:bodyPr/>
                    <a:lstStyle/>
                    <a:p>
                      <a:pPr algn="ctr"/>
                      <a:r>
                        <a:rPr lang="en-GB" sz="1100">
                          <a:solidFill>
                            <a:srgbClr val="000000"/>
                          </a:solidFill>
                        </a:rPr>
                        <a:t>What?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100">
                          <a:solidFill>
                            <a:srgbClr val="000000"/>
                          </a:solidFill>
                        </a:rPr>
                        <a:t>Where?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100">
                          <a:solidFill>
                            <a:srgbClr val="000000"/>
                          </a:solidFill>
                        </a:rPr>
                        <a:t>When?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100">
                          <a:solidFill>
                            <a:srgbClr val="000000"/>
                          </a:solidFill>
                        </a:rPr>
                        <a:t>Who?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100">
                          <a:solidFill>
                            <a:srgbClr val="000000"/>
                          </a:solidFill>
                        </a:rPr>
                        <a:t>Why?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100">
                          <a:solidFill>
                            <a:srgbClr val="000000"/>
                          </a:solidFill>
                        </a:rPr>
                        <a:t>How?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100">
                          <a:solidFill>
                            <a:srgbClr val="000000"/>
                          </a:solidFill>
                        </a:rPr>
                        <a:t>How much?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80788629"/>
                  </a:ext>
                </a:extLst>
              </a:tr>
              <a:tr h="642643">
                <a:tc>
                  <a:txBody>
                    <a:bodyPr/>
                    <a:lstStyle/>
                    <a:p>
                      <a:r>
                        <a:rPr lang="en-GB" sz="1100"/>
                        <a:t>What effect is it having?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/>
                        <a:t>Where is the problem occurring?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/>
                        <a:t>When was the problem first noticed?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/>
                        <a:t>Who is impacted by the problem?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/>
                        <a:t>Why is the problem happening?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/>
                        <a:t>How serious is the problem?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/>
                        <a:t>How much money is being lost?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46650194"/>
                  </a:ext>
                </a:extLst>
              </a:tr>
              <a:tr h="657944">
                <a:tc>
                  <a:txBody>
                    <a:bodyPr/>
                    <a:lstStyle/>
                    <a:p>
                      <a:pPr rtl="0" fontAlgn="base"/>
                      <a:r>
                        <a:rPr lang="en-GB" sz="1100" kern="1200">
                          <a:solidFill>
                            <a:srgbClr val="000000"/>
                          </a:solidFill>
                          <a:effectLst/>
                        </a:rPr>
                        <a:t>30% decline in store sales</a:t>
                      </a:r>
                      <a:endParaRPr lang="en-US" sz="1100" kern="120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283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GB" sz="1100">
                          <a:solidFill>
                            <a:srgbClr val="000000"/>
                          </a:solidFill>
                          <a:effectLst/>
                        </a:rPr>
                        <a:t>Retail store in </a:t>
                      </a:r>
                    </a:p>
                    <a:p>
                      <a:pPr algn="l" rtl="0" fontAlgn="base">
                        <a:lnSpc>
                          <a:spcPts val="1283"/>
                        </a:lnSpc>
                        <a:buFont typeface="Arial" panose="020B0604020202020204" pitchFamily="34" charset="0"/>
                        <a:buNone/>
                      </a:pPr>
                      <a:r>
                        <a:rPr lang="en-GB" sz="1100">
                          <a:solidFill>
                            <a:srgbClr val="000000"/>
                          </a:solidFill>
                          <a:effectLst/>
                        </a:rPr>
                        <a:t>Norwich​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283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</a:rPr>
                        <a:t>Over the past 12</a:t>
                      </a:r>
                    </a:p>
                    <a:p>
                      <a:pPr algn="l" rtl="0" fontAlgn="base">
                        <a:lnSpc>
                          <a:spcPts val="1283"/>
                        </a:lnSpc>
                        <a:buFont typeface="Arial" panose="020B0604020202020204" pitchFamily="34" charset="0"/>
                        <a:buNone/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</a:rPr>
                        <a:t> month​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283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GB" sz="1100">
                          <a:solidFill>
                            <a:srgbClr val="000000"/>
                          </a:solidFill>
                          <a:effectLst/>
                        </a:rPr>
                        <a:t>Business owners-Lyam and </a:t>
                      </a:r>
                      <a:r>
                        <a:rPr lang="en-GB" sz="1100" err="1">
                          <a:solidFill>
                            <a:srgbClr val="000000"/>
                          </a:solidFill>
                          <a:effectLst/>
                        </a:rPr>
                        <a:t>Prya</a:t>
                      </a:r>
                      <a:r>
                        <a:rPr lang="en-GB" sz="1100">
                          <a:solidFill>
                            <a:srgbClr val="000000"/>
                          </a:solidFill>
                          <a:effectLst/>
                        </a:rPr>
                        <a:t>​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283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GB" sz="1100">
                          <a:solidFill>
                            <a:srgbClr val="000000"/>
                          </a:solidFill>
                          <a:effectLst/>
                        </a:rPr>
                        <a:t>Shift towards online </a:t>
                      </a:r>
                      <a:endParaRPr lang="en-US"/>
                    </a:p>
                    <a:p>
                      <a:pPr lvl="0" indent="0" algn="l">
                        <a:lnSpc>
                          <a:spcPts val="1283"/>
                        </a:lnSpc>
                        <a:buNone/>
                      </a:pPr>
                      <a:r>
                        <a:rPr lang="en-GB" sz="1100">
                          <a:solidFill>
                            <a:srgbClr val="000000"/>
                          </a:solidFill>
                          <a:effectLst/>
                        </a:rPr>
                        <a:t>shopping​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100"/>
                        <a:t>Customers switching to online retailers</a:t>
                      </a:r>
                      <a:endParaRPr lang="en-GB" sz="11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100"/>
                        <a:t>Approx. 30% sales reduction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86584623"/>
                  </a:ext>
                </a:extLst>
              </a:tr>
              <a:tr h="1101674">
                <a:tc>
                  <a:txBody>
                    <a:bodyPr/>
                    <a:lstStyle/>
                    <a:p>
                      <a:pPr rtl="0" fontAlgn="base"/>
                      <a:r>
                        <a:rPr lang="en-GB" sz="1100" kern="1200">
                          <a:solidFill>
                            <a:srgbClr val="000000"/>
                          </a:solidFill>
                          <a:effectLst/>
                        </a:rPr>
                        <a:t>Reduced customer</a:t>
                      </a:r>
                    </a:p>
                    <a:p>
                      <a:pPr rtl="0" fontAlgn="base"/>
                      <a:r>
                        <a:rPr lang="en-GB" sz="1100" kern="1200">
                          <a:solidFill>
                            <a:srgbClr val="000000"/>
                          </a:solidFill>
                          <a:effectLst/>
                        </a:rPr>
                        <a:t> footfall</a:t>
                      </a:r>
                      <a:endParaRPr lang="en-US" sz="1100" kern="120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283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</a:rPr>
                        <a:t>High-street location with</a:t>
                      </a:r>
                      <a:endParaRPr lang="en-US"/>
                    </a:p>
                    <a:p>
                      <a:pPr lvl="0" indent="0" algn="l">
                        <a:lnSpc>
                          <a:spcPts val="1283"/>
                        </a:lnSpc>
                        <a:buNone/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</a:rPr>
                        <a:t> reduced activity​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283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</a:rPr>
                        <a:t>Gradual decline rather than sudden </a:t>
                      </a:r>
                    </a:p>
                    <a:p>
                      <a:pPr algn="l" rtl="0" fontAlgn="base">
                        <a:lnSpc>
                          <a:spcPts val="1283"/>
                        </a:lnSpc>
                        <a:buFont typeface="Arial" panose="020B0604020202020204" pitchFamily="34" charset="0"/>
                        <a:buNone/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</a:rPr>
                        <a:t>drop​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283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GB" sz="1100">
                          <a:solidFill>
                            <a:srgbClr val="000000"/>
                          </a:solidFill>
                          <a:effectLst/>
                        </a:rPr>
                        <a:t>Store employees​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283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</a:rPr>
                        <a:t>Increased </a:t>
                      </a:r>
                    </a:p>
                    <a:p>
                      <a:pPr algn="l" rtl="0" fontAlgn="base">
                        <a:lnSpc>
                          <a:spcPts val="1283"/>
                        </a:lnSpc>
                        <a:buFont typeface="Arial" panose="020B0604020202020204" pitchFamily="34" charset="0"/>
                        <a:buNone/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</a:rPr>
                        <a:t>competition from</a:t>
                      </a:r>
                    </a:p>
                    <a:p>
                      <a:pPr algn="l" rtl="0" fontAlgn="base">
                        <a:lnSpc>
                          <a:spcPts val="1283"/>
                        </a:lnSpc>
                        <a:buFont typeface="Arial" panose="020B0604020202020204" pitchFamily="34" charset="0"/>
                        <a:buNone/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</a:rPr>
                        <a:t> online flower retails ​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100"/>
                        <a:t>Increased competition reduces in-store customer demand</a:t>
                      </a:r>
                      <a:endParaRPr lang="en-GB" sz="11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100"/>
                        <a:t>Reduced cash flow due to lower</a:t>
                      </a:r>
                      <a:endParaRPr lang="en-GB" sz="1100"/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100"/>
                        <a:t> in-store sales.</a:t>
                      </a:r>
                      <a:endParaRPr lang="en-GB" sz="11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39326847"/>
                  </a:ext>
                </a:extLst>
              </a:tr>
              <a:tr h="1943227">
                <a:tc>
                  <a:txBody>
                    <a:bodyPr/>
                    <a:lstStyle/>
                    <a:p>
                      <a:pPr rtl="0" fontAlgn="base"/>
                      <a:r>
                        <a:rPr lang="en-GB" sz="1100" kern="1200">
                          <a:solidFill>
                            <a:srgbClr val="000000"/>
                          </a:solidFill>
                          <a:effectLst/>
                        </a:rPr>
                        <a:t>Decreased overall </a:t>
                      </a:r>
                    </a:p>
                    <a:p>
                      <a:pPr rtl="0" fontAlgn="base"/>
                      <a:r>
                        <a:rPr lang="en-GB" sz="1100" kern="1200">
                          <a:solidFill>
                            <a:srgbClr val="000000"/>
                          </a:solidFill>
                          <a:effectLst/>
                        </a:rPr>
                        <a:t>revenue</a:t>
                      </a:r>
                      <a:r>
                        <a:rPr lang="en-US" sz="1100" b="1" i="0" u="none" strike="noStrike" kern="1200" noProof="0">
                          <a:solidFill>
                            <a:schemeClr val="dk1"/>
                          </a:solidFill>
                          <a:effectLst/>
                          <a:latin typeface="Arial"/>
                        </a:rPr>
                        <a:t> </a:t>
                      </a:r>
                      <a:r>
                        <a:rPr lang="en-US" sz="1100" b="1" i="0" u="none" strike="noStrike" kern="1200" noProof="0">
                          <a:solidFill>
                            <a:schemeClr val="dk1"/>
                          </a:solidFill>
                          <a:effectLst/>
                          <a:latin typeface="Calibri"/>
                        </a:rPr>
                        <a:t>(ILM, 2013; UWTSD, 2026)</a:t>
                      </a:r>
                      <a:endParaRPr lang="en-US" sz="1100" b="0" i="0" u="none" strike="noStrike" kern="1200" noProof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en-GB" sz="1100" b="0" i="0" u="none" strike="noStrike" kern="1200" noProof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  <a:p>
                      <a:pPr lvl="0">
                        <a:buNone/>
                      </a:pPr>
                      <a:endParaRPr lang="en-GB" sz="1100" kern="120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283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</a:rPr>
                        <a:t>Local market </a:t>
                      </a:r>
                    </a:p>
                    <a:p>
                      <a:pPr algn="l" rtl="0" fontAlgn="base">
                        <a:lnSpc>
                          <a:spcPts val="1283"/>
                        </a:lnSpc>
                        <a:buFont typeface="Arial" panose="020B0604020202020204" pitchFamily="34" charset="0"/>
                        <a:buNone/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</a:rPr>
                        <a:t>affected by nearby business</a:t>
                      </a:r>
                    </a:p>
                    <a:p>
                      <a:pPr algn="l" rtl="0" fontAlgn="base">
                        <a:buFont typeface="Arial" panose="020B0604020202020204" pitchFamily="34" charset="0"/>
                        <a:buNone/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</a:rPr>
                        <a:t> closures</a:t>
                      </a:r>
                      <a:r>
                        <a:rPr lang="en-US" sz="1100" b="1" i="0" u="none" strike="noStrike" noProof="0">
                          <a:solidFill>
                            <a:schemeClr val="dk1"/>
                          </a:solidFill>
                          <a:effectLst/>
                          <a:latin typeface="Arial"/>
                        </a:rPr>
                        <a:t> </a:t>
                      </a:r>
                      <a:r>
                        <a:rPr lang="en-US" sz="1100" b="1" i="0" u="none" strike="noStrike" noProof="0">
                          <a:solidFill>
                            <a:schemeClr val="dk1"/>
                          </a:solidFill>
                          <a:effectLst/>
                          <a:latin typeface="Calibri"/>
                        </a:rPr>
                        <a:t>(ILM, 2013; UWTSD, 2026)</a:t>
                      </a:r>
                      <a:endParaRPr lang="en-US" sz="1100" b="0" i="0" u="none" strike="noStrike" noProof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  <a:p>
                      <a:pPr lvl="0">
                        <a:buFont typeface="Arial" panose="020B0604020202020204" pitchFamily="34" charset="0"/>
                        <a:buNone/>
                      </a:pPr>
                      <a:endParaRPr lang="en-GB" sz="1100" b="0" i="0" u="none" strike="noStrike" noProof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  <a:p>
                      <a:pPr lvl="0" algn="l">
                        <a:lnSpc>
                          <a:spcPts val="1283"/>
                        </a:lnSpc>
                        <a:buFont typeface="Arial" panose="020B0604020202020204" pitchFamily="34" charset="0"/>
                        <a:buNone/>
                      </a:pPr>
                      <a:endParaRPr lang="en-US" sz="110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283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</a:rPr>
                        <a:t>Intensified during </a:t>
                      </a:r>
                    </a:p>
                    <a:p>
                      <a:pPr algn="l" rtl="0" fontAlgn="base">
                        <a:lnSpc>
                          <a:spcPts val="1283"/>
                        </a:lnSpc>
                        <a:buFont typeface="Arial" panose="020B0604020202020204" pitchFamily="34" charset="0"/>
                        <a:buNone/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</a:rPr>
                        <a:t>recent economic </a:t>
                      </a:r>
                    </a:p>
                    <a:p>
                      <a:pPr algn="l" rtl="0" fontAlgn="base">
                        <a:buFont typeface="Arial" panose="020B0604020202020204" pitchFamily="34" charset="0"/>
                        <a:buNone/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</a:rPr>
                        <a:t>pressures​</a:t>
                      </a:r>
                      <a:r>
                        <a:rPr lang="en-US" sz="1100" b="1" i="0" u="none" strike="noStrike" noProof="0">
                          <a:solidFill>
                            <a:schemeClr val="dk1"/>
                          </a:solidFill>
                          <a:effectLst/>
                          <a:latin typeface="Arial"/>
                        </a:rPr>
                        <a:t> </a:t>
                      </a:r>
                      <a:r>
                        <a:rPr lang="en-US" sz="1100" b="1" i="0" u="none" strike="noStrike" noProof="0">
                          <a:solidFill>
                            <a:schemeClr val="dk1"/>
                          </a:solidFill>
                          <a:effectLst/>
                          <a:latin typeface="Calibri"/>
                        </a:rPr>
                        <a:t>(ILM, 2013; UWTSD, 2026)</a:t>
                      </a:r>
                      <a:endParaRPr lang="en-US" sz="1100" b="0" i="0" u="none" strike="noStrike" noProof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  <a:p>
                      <a:pPr lvl="0">
                        <a:buFont typeface="Arial" panose="020B0604020202020204" pitchFamily="34" charset="0"/>
                        <a:buNone/>
                      </a:pPr>
                      <a:endParaRPr lang="en-GB" sz="1100" b="0" i="0" u="none" strike="noStrike" noProof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  <a:p>
                      <a:pPr lvl="0" algn="l">
                        <a:lnSpc>
                          <a:spcPts val="1283"/>
                        </a:lnSpc>
                        <a:buFont typeface="Arial" panose="020B0604020202020204" pitchFamily="34" charset="0"/>
                        <a:buNone/>
                      </a:pPr>
                      <a:endParaRPr lang="en-US" sz="110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 algn="l" rtl="0" fontAlgn="base">
                        <a:buFont typeface="Arial" panose="020B0604020202020204" pitchFamily="34" charset="0"/>
                        <a:buChar char="•"/>
                      </a:pPr>
                      <a:r>
                        <a:rPr lang="en-GB" sz="1100">
                          <a:solidFill>
                            <a:srgbClr val="000000"/>
                          </a:solidFill>
                          <a:effectLst/>
                        </a:rPr>
                        <a:t>Regular in store </a:t>
                      </a:r>
                      <a:endParaRPr lang="en-US" sz="1100" b="0" i="0" u="none" strike="noStrike" noProof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  <a:p>
                      <a:pPr marL="0" lvl="0" indent="0" algn="l">
                        <a:buNone/>
                      </a:pPr>
                      <a:r>
                        <a:rPr lang="en-GB" sz="1100">
                          <a:solidFill>
                            <a:srgbClr val="000000"/>
                          </a:solidFill>
                          <a:effectLst/>
                        </a:rPr>
                        <a:t>customers​</a:t>
                      </a:r>
                      <a:r>
                        <a:rPr lang="en-US" sz="1100" b="1" i="0" u="none" strike="noStrike" noProof="0">
                          <a:solidFill>
                            <a:schemeClr val="dk1"/>
                          </a:solidFill>
                          <a:effectLst/>
                          <a:latin typeface="Arial"/>
                        </a:rPr>
                        <a:t> </a:t>
                      </a:r>
                      <a:r>
                        <a:rPr lang="en-US" sz="1100" b="1" i="0" u="none" strike="noStrike" noProof="0">
                          <a:solidFill>
                            <a:schemeClr val="dk1"/>
                          </a:solidFill>
                          <a:effectLst/>
                          <a:latin typeface="Calibri"/>
                        </a:rPr>
                        <a:t>(ILM, 2013; UWTSD, 2026)</a:t>
                      </a:r>
                      <a:endParaRPr lang="en-US" sz="1100" b="0" i="0" u="none" strike="noStrike" noProof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endParaRPr lang="en-GB" sz="1100" b="0" i="0" u="none" strike="noStrike" noProof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  <a:p>
                      <a:pPr lvl="0" algn="l">
                        <a:lnSpc>
                          <a:spcPts val="1283"/>
                        </a:lnSpc>
                        <a:buFont typeface="Arial" panose="020B0604020202020204" pitchFamily="34" charset="0"/>
                        <a:buChar char="•"/>
                      </a:pPr>
                      <a:endParaRPr lang="en-GB" sz="110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283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</a:rPr>
                        <a:t>Rising operational </a:t>
                      </a:r>
                    </a:p>
                    <a:p>
                      <a:pPr algn="l" rtl="0" fontAlgn="base">
                        <a:buFont typeface="Arial" panose="020B0604020202020204" pitchFamily="34" charset="0"/>
                        <a:buNone/>
                      </a:pP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</a:rPr>
                        <a:t>and supply cost​</a:t>
                      </a:r>
                      <a:r>
                        <a:rPr lang="en-US" sz="1100" b="1" i="0" u="none" strike="noStrike" noProof="0">
                          <a:solidFill>
                            <a:schemeClr val="dk1"/>
                          </a:solidFill>
                          <a:effectLst/>
                          <a:latin typeface="Arial"/>
                        </a:rPr>
                        <a:t> </a:t>
                      </a:r>
                      <a:r>
                        <a:rPr lang="en-US" sz="1100" b="1" i="0" u="none" strike="noStrike" noProof="0">
                          <a:solidFill>
                            <a:schemeClr val="dk1"/>
                          </a:solidFill>
                          <a:effectLst/>
                          <a:latin typeface="Calibri"/>
                        </a:rPr>
                        <a:t>(ILM, 2013; UWTSD, 2026)</a:t>
                      </a:r>
                      <a:endParaRPr lang="en-US" sz="1100" b="0" i="0" u="none" strike="noStrike" noProof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  <a:p>
                      <a:pPr lvl="0">
                        <a:buFont typeface="Arial" panose="020B0604020202020204" pitchFamily="34" charset="0"/>
                        <a:buNone/>
                      </a:pPr>
                      <a:endParaRPr lang="en-GB" sz="1100" b="0" i="0" u="none" strike="noStrike" noProof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  <a:p>
                      <a:pPr lvl="0" algn="l">
                        <a:lnSpc>
                          <a:spcPts val="1283"/>
                        </a:lnSpc>
                        <a:buFont typeface="Arial" panose="020B0604020202020204" pitchFamily="34" charset="0"/>
                        <a:buNone/>
                      </a:pPr>
                      <a:endParaRPr lang="en-US" sz="110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100"/>
                        <a:t>Limited resources restrict business improvement and growth.</a:t>
                      </a:r>
                      <a:r>
                        <a:rPr lang="en-US" sz="1100" b="1" i="0" u="none" strike="noStrike" noProof="0">
                          <a:solidFill>
                            <a:schemeClr val="dk1"/>
                          </a:solidFill>
                          <a:latin typeface="Arial"/>
                        </a:rPr>
                        <a:t> </a:t>
                      </a:r>
                      <a:r>
                        <a:rPr lang="en-US" sz="1100" b="1" i="0" u="none" strike="noStrike" noProof="0">
                          <a:solidFill>
                            <a:schemeClr val="dk1"/>
                          </a:solidFill>
                          <a:latin typeface="Calibri"/>
                        </a:rPr>
                        <a:t>(ILM, 2013; UWTSD, 2026)</a:t>
                      </a:r>
                      <a:endParaRPr lang="en-US" sz="1100" b="0" i="0" u="none" strike="noStrike" noProof="0">
                        <a:solidFill>
                          <a:srgbClr val="000000"/>
                        </a:solidFill>
                        <a:latin typeface="Calibri"/>
                      </a:endParaRP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endParaRPr lang="en-GB" sz="1100" b="0" i="0" u="none" strike="noStrike" noProof="0">
                        <a:solidFill>
                          <a:srgbClr val="000000"/>
                        </a:solidFill>
                        <a:latin typeface="Arial"/>
                      </a:endParaRP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endParaRPr lang="en-US" sz="11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100"/>
                        <a:t>Ongoing losses threaten long-term</a:t>
                      </a:r>
                      <a:endParaRPr lang="en-US" sz="1100" b="0" i="0" u="none" strike="noStrike" noProof="0">
                        <a:solidFill>
                          <a:srgbClr val="000000"/>
                        </a:solidFill>
                        <a:latin typeface="Calibri"/>
                      </a:endParaRPr>
                    </a:p>
                    <a:p>
                      <a:pPr marL="0" lvl="0" indent="0">
                        <a:buNone/>
                      </a:pPr>
                      <a:r>
                        <a:rPr lang="en-US" sz="1100"/>
                        <a:t> sustainability.</a:t>
                      </a:r>
                      <a:r>
                        <a:rPr lang="en-US" sz="1100" b="1" i="0" u="none" strike="noStrike" noProof="0">
                          <a:solidFill>
                            <a:schemeClr val="dk1"/>
                          </a:solidFill>
                          <a:latin typeface="Arial"/>
                        </a:rPr>
                        <a:t> </a:t>
                      </a:r>
                      <a:endParaRPr lang="en-US" sz="1100" b="0" i="0" u="none" strike="noStrike" noProof="0">
                        <a:solidFill>
                          <a:srgbClr val="000000"/>
                        </a:solidFill>
                        <a:latin typeface="Calibri"/>
                      </a:endParaRPr>
                    </a:p>
                    <a:p>
                      <a:pPr marL="0" lvl="0" indent="0">
                        <a:buNone/>
                      </a:pPr>
                      <a:r>
                        <a:rPr lang="en-US" sz="1100" b="1" i="0" u="none" strike="noStrike" noProof="0">
                          <a:solidFill>
                            <a:schemeClr val="dk1"/>
                          </a:solidFill>
                          <a:latin typeface="Calibri"/>
                        </a:rPr>
                        <a:t>(ILM, 2013; UWTSD, 2026)</a:t>
                      </a:r>
                      <a:endParaRPr lang="en-US" sz="1100" b="0" i="0" u="none" strike="noStrike" noProof="0">
                        <a:solidFill>
                          <a:srgbClr val="000000"/>
                        </a:solidFill>
                        <a:latin typeface="Calibri"/>
                      </a:endParaRP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endParaRPr lang="en-GB" sz="1100" b="0" i="0" u="none" strike="noStrike" noProof="0">
                        <a:solidFill>
                          <a:srgbClr val="000000"/>
                        </a:solidFill>
                        <a:latin typeface="Arial"/>
                      </a:endParaRP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endParaRPr lang="en-US" sz="11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4116045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BF06D522-2E79-CDE6-025D-40436EF041A1}"/>
              </a:ext>
            </a:extLst>
          </p:cNvPr>
          <p:cNvSpPr txBox="1"/>
          <p:nvPr/>
        </p:nvSpPr>
        <p:spPr>
          <a:xfrm>
            <a:off x="854015" y="332045"/>
            <a:ext cx="10584611" cy="461665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r>
              <a:rPr lang="en-US" sz="2400" b="1">
                <a:latin typeface="Arial"/>
                <a:cs typeface="Arial"/>
              </a:rPr>
              <a:t>5W2H Model – Green Haven Florists</a:t>
            </a:r>
            <a:endParaRPr lang="en-GB" sz="2400" b="1" u="sng">
              <a:latin typeface="Arial"/>
              <a:cs typeface="Arial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6300059-05B0-B5DA-AE03-1B99C02ADB91}"/>
              </a:ext>
            </a:extLst>
          </p:cNvPr>
          <p:cNvSpPr txBox="1"/>
          <p:nvPr/>
        </p:nvSpPr>
        <p:spPr>
          <a:xfrm>
            <a:off x="3716055" y="5902890"/>
            <a:ext cx="6096000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/>
          </a:p>
          <a:p>
            <a:r>
              <a:rPr lang="en-US"/>
              <a:t>Source: UWTSD, 2026)</a:t>
            </a:r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696171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729CACB-BE67-DAF8-604C-FA79D63219B7}"/>
              </a:ext>
            </a:extLst>
          </p:cNvPr>
          <p:cNvSpPr txBox="1"/>
          <p:nvPr/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b="1" u="sng">
                <a:latin typeface="+mj-lt"/>
                <a:ea typeface="+mj-ea"/>
                <a:cs typeface="+mj-cs"/>
              </a:rPr>
              <a:t>A critique of the PESTEL Framework</a:t>
            </a:r>
            <a:endParaRPr lang="en-US" sz="4400"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4400" b="1" u="sng"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4400">
              <a:latin typeface="+mj-lt"/>
              <a:ea typeface="+mj-ea"/>
              <a:cs typeface="+mj-cs"/>
            </a:endParaRPr>
          </a:p>
        </p:txBody>
      </p:sp>
      <p:graphicFrame>
        <p:nvGraphicFramePr>
          <p:cNvPr id="19" name="TextBox 3">
            <a:extLst>
              <a:ext uri="{FF2B5EF4-FFF2-40B4-BE49-F238E27FC236}">
                <a16:creationId xmlns:a16="http://schemas.microsoft.com/office/drawing/2014/main" id="{D51E3BB6-07F3-46D4-DB09-3F1E8EB96D6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74770571"/>
              </p:ext>
            </p:extLst>
          </p:nvPr>
        </p:nvGraphicFramePr>
        <p:xfrm>
          <a:off x="1358900" y="12414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3997124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6693" y="550891"/>
            <a:ext cx="3455821" cy="1171703"/>
          </a:xfrm>
        </p:spPr>
        <p:txBody>
          <a:bodyPr anchor="b">
            <a:normAutofit fontScale="90000"/>
          </a:bodyPr>
          <a:lstStyle/>
          <a:p>
            <a:br>
              <a:rPr lang="en-GB" sz="1800" b="1" u="sng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800" b="1" u="sng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 b="1" u="sng">
                <a:latin typeface="Arial"/>
                <a:cs typeface="Arial"/>
              </a:rPr>
              <a:t>PESTEL Framework </a:t>
            </a:r>
            <a:r>
              <a:rPr lang="en-GB" sz="1800">
                <a:latin typeface="Arial"/>
                <a:cs typeface="Arial"/>
              </a:rPr>
              <a:t>Green Havan Florists </a:t>
            </a:r>
            <a:br>
              <a:rPr lang="en-GB" sz="1800" b="1" u="sng">
                <a:latin typeface="Arial"/>
              </a:rPr>
            </a:br>
            <a:br>
              <a:rPr lang="en-GB" sz="1800" b="1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8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6693" y="2533476"/>
            <a:ext cx="3455821" cy="3447832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endParaRPr lang="en-GB" sz="2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/>
          </a:p>
        </p:txBody>
      </p:sp>
      <p:grpSp>
        <p:nvGrpSpPr>
          <p:cNvPr id="98" name="Group 97">
            <a:extLst>
              <a:ext uri="{FF2B5EF4-FFF2-40B4-BE49-F238E27FC236}">
                <a16:creationId xmlns:a16="http://schemas.microsoft.com/office/drawing/2014/main" id="{6258F736-B256-8039-9DC6-F4E49A5C5A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12068638" y="0"/>
            <a:ext cx="123362" cy="6858000"/>
            <a:chOff x="12068638" y="0"/>
            <a:chExt cx="123362" cy="6858000"/>
          </a:xfrm>
        </p:grpSpPr>
        <p:sp>
          <p:nvSpPr>
            <p:cNvPr id="76" name="Rectangle 75">
              <a:extLst>
                <a:ext uri="{FF2B5EF4-FFF2-40B4-BE49-F238E27FC236}">
                  <a16:creationId xmlns:a16="http://schemas.microsoft.com/office/drawing/2014/main" id="{10B4520A-996E-330C-99DA-69CA4D89E9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0"/>
              <a:ext cx="123362" cy="68580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Rectangle 98">
              <a:extLst>
                <a:ext uri="{FF2B5EF4-FFF2-40B4-BE49-F238E27FC236}">
                  <a16:creationId xmlns:a16="http://schemas.microsoft.com/office/drawing/2014/main" id="{EC8FA945-E356-695F-18D6-CAD4EF34FE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3527553"/>
              <a:ext cx="123362" cy="3330447"/>
            </a:xfrm>
            <a:prstGeom prst="rect">
              <a:avLst/>
            </a:prstGeom>
            <a:gradFill>
              <a:gsLst>
                <a:gs pos="19000">
                  <a:schemeClr val="accent5">
                    <a:lumMod val="60000"/>
                    <a:lumOff val="40000"/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108D2D3F-BBD3-F859-AF29-5BEF174F163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76891627"/>
              </p:ext>
            </p:extLst>
          </p:nvPr>
        </p:nvGraphicFramePr>
        <p:xfrm>
          <a:off x="622300" y="1727200"/>
          <a:ext cx="10708891" cy="4053651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1857375">
                  <a:extLst>
                    <a:ext uri="{9D8B030D-6E8A-4147-A177-3AD203B41FA5}">
                      <a16:colId xmlns:a16="http://schemas.microsoft.com/office/drawing/2014/main" val="1284065850"/>
                    </a:ext>
                  </a:extLst>
                </a:gridCol>
                <a:gridCol w="1586482">
                  <a:extLst>
                    <a:ext uri="{9D8B030D-6E8A-4147-A177-3AD203B41FA5}">
                      <a16:colId xmlns:a16="http://schemas.microsoft.com/office/drawing/2014/main" val="1858564028"/>
                    </a:ext>
                  </a:extLst>
                </a:gridCol>
                <a:gridCol w="1948884">
                  <a:extLst>
                    <a:ext uri="{9D8B030D-6E8A-4147-A177-3AD203B41FA5}">
                      <a16:colId xmlns:a16="http://schemas.microsoft.com/office/drawing/2014/main" val="1949424782"/>
                    </a:ext>
                  </a:extLst>
                </a:gridCol>
                <a:gridCol w="1977266">
                  <a:extLst>
                    <a:ext uri="{9D8B030D-6E8A-4147-A177-3AD203B41FA5}">
                      <a16:colId xmlns:a16="http://schemas.microsoft.com/office/drawing/2014/main" val="446382655"/>
                    </a:ext>
                  </a:extLst>
                </a:gridCol>
                <a:gridCol w="1374716">
                  <a:extLst>
                    <a:ext uri="{9D8B030D-6E8A-4147-A177-3AD203B41FA5}">
                      <a16:colId xmlns:a16="http://schemas.microsoft.com/office/drawing/2014/main" val="3644160467"/>
                    </a:ext>
                  </a:extLst>
                </a:gridCol>
                <a:gridCol w="1964168">
                  <a:extLst>
                    <a:ext uri="{9D8B030D-6E8A-4147-A177-3AD203B41FA5}">
                      <a16:colId xmlns:a16="http://schemas.microsoft.com/office/drawing/2014/main" val="66830876"/>
                    </a:ext>
                  </a:extLst>
                </a:gridCol>
              </a:tblGrid>
              <a:tr h="841375">
                <a:tc>
                  <a:txBody>
                    <a:bodyPr/>
                    <a:lstStyle/>
                    <a:p>
                      <a:endParaRPr lang="en-GB" sz="1200">
                        <a:latin typeface="Arial"/>
                      </a:endParaRPr>
                    </a:p>
                    <a:p>
                      <a:pPr algn="ctr"/>
                      <a:r>
                        <a:rPr lang="en-GB" sz="1200" dirty="0">
                          <a:solidFill>
                            <a:schemeClr val="tx1"/>
                          </a:solidFill>
                          <a:latin typeface="Arial"/>
                        </a:rPr>
                        <a:t>Political  Factors</a:t>
                      </a:r>
                    </a:p>
                  </a:txBody>
                  <a:tcPr marL="72835" marR="72835" marT="36418" marB="36418"/>
                </a:tc>
                <a:tc>
                  <a:txBody>
                    <a:bodyPr/>
                    <a:lstStyle/>
                    <a:p>
                      <a:endParaRPr lang="en-GB" sz="1200">
                        <a:latin typeface="Arial"/>
                      </a:endParaRPr>
                    </a:p>
                    <a:p>
                      <a:pPr algn="ctr"/>
                      <a:r>
                        <a:rPr lang="en-GB" sz="1200" dirty="0">
                          <a:solidFill>
                            <a:schemeClr val="tx1"/>
                          </a:solidFill>
                          <a:latin typeface="Arial"/>
                        </a:rPr>
                        <a:t>Economic Factors</a:t>
                      </a:r>
                    </a:p>
                  </a:txBody>
                  <a:tcPr marL="72835" marR="72835" marT="36418" marB="36418"/>
                </a:tc>
                <a:tc>
                  <a:txBody>
                    <a:bodyPr/>
                    <a:lstStyle/>
                    <a:p>
                      <a:endParaRPr lang="en-GB" sz="1200">
                        <a:latin typeface="Arial"/>
                      </a:endParaRPr>
                    </a:p>
                    <a:p>
                      <a:pPr algn="ctr"/>
                      <a:r>
                        <a:rPr lang="en-GB" sz="1200" dirty="0">
                          <a:solidFill>
                            <a:schemeClr val="tx1"/>
                          </a:solidFill>
                          <a:latin typeface="Arial"/>
                        </a:rPr>
                        <a:t>Social Factors</a:t>
                      </a:r>
                    </a:p>
                  </a:txBody>
                  <a:tcPr marL="72835" marR="72835" marT="36418" marB="36418"/>
                </a:tc>
                <a:tc>
                  <a:txBody>
                    <a:bodyPr/>
                    <a:lstStyle/>
                    <a:p>
                      <a:endParaRPr lang="en-GB" sz="1200">
                        <a:latin typeface="Arial"/>
                      </a:endParaRPr>
                    </a:p>
                    <a:p>
                      <a:pPr algn="ctr"/>
                      <a:r>
                        <a:rPr lang="en-GB" sz="1200" dirty="0">
                          <a:solidFill>
                            <a:schemeClr val="tx1"/>
                          </a:solidFill>
                          <a:latin typeface="Arial"/>
                        </a:rPr>
                        <a:t>Technological </a:t>
                      </a:r>
                    </a:p>
                    <a:p>
                      <a:pPr algn="ctr"/>
                      <a:r>
                        <a:rPr lang="en-GB" sz="1200" dirty="0">
                          <a:solidFill>
                            <a:schemeClr val="tx1"/>
                          </a:solidFill>
                          <a:latin typeface="Arial"/>
                        </a:rPr>
                        <a:t>Factors</a:t>
                      </a:r>
                    </a:p>
                  </a:txBody>
                  <a:tcPr marL="72835" marR="72835" marT="36418" marB="36418"/>
                </a:tc>
                <a:tc>
                  <a:txBody>
                    <a:bodyPr/>
                    <a:lstStyle/>
                    <a:p>
                      <a:endParaRPr lang="en-GB" sz="1200">
                        <a:latin typeface="Arial"/>
                      </a:endParaRPr>
                    </a:p>
                    <a:p>
                      <a:pPr algn="ctr"/>
                      <a:r>
                        <a:rPr lang="en-GB" sz="1200" dirty="0">
                          <a:solidFill>
                            <a:schemeClr val="tx1"/>
                          </a:solidFill>
                          <a:latin typeface="Arial"/>
                        </a:rPr>
                        <a:t>Legal Factors</a:t>
                      </a:r>
                    </a:p>
                  </a:txBody>
                  <a:tcPr marL="72835" marR="72835" marT="36418" marB="36418"/>
                </a:tc>
                <a:tc>
                  <a:txBody>
                    <a:bodyPr/>
                    <a:lstStyle/>
                    <a:p>
                      <a:endParaRPr lang="en-GB" sz="1200">
                        <a:latin typeface="Arial"/>
                      </a:endParaRPr>
                    </a:p>
                    <a:p>
                      <a:pPr algn="ctr"/>
                      <a:r>
                        <a:rPr lang="en-GB" sz="1200" dirty="0">
                          <a:solidFill>
                            <a:schemeClr val="tx1"/>
                          </a:solidFill>
                          <a:latin typeface="Arial"/>
                        </a:rPr>
                        <a:t>Environmental Factors</a:t>
                      </a:r>
                    </a:p>
                  </a:txBody>
                  <a:tcPr marL="72835" marR="72835" marT="36418" marB="36418"/>
                </a:tc>
                <a:extLst>
                  <a:ext uri="{0D108BD9-81ED-4DB2-BD59-A6C34878D82A}">
                    <a16:rowId xmlns:a16="http://schemas.microsoft.com/office/drawing/2014/main" val="2083540418"/>
                  </a:ext>
                </a:extLst>
              </a:tr>
              <a:tr h="2866040">
                <a:tc>
                  <a:txBody>
                    <a:bodyPr/>
                    <a:lstStyle/>
                    <a:p>
                      <a:pPr rtl="0" fontAlgn="base"/>
                      <a:r>
                        <a:rPr lang="en-GB" sz="800" b="1" kern="1200" dirty="0">
                          <a:solidFill>
                            <a:schemeClr val="dk1"/>
                          </a:solidFill>
                          <a:effectLst/>
                          <a:latin typeface="Arial"/>
                        </a:rPr>
                        <a:t>I</a:t>
                      </a:r>
                      <a:r>
                        <a:rPr lang="en-GB" sz="1100" b="0" kern="1200" dirty="0">
                          <a:solidFill>
                            <a:schemeClr val="dk1"/>
                          </a:solidFill>
                          <a:effectLst/>
                          <a:latin typeface="Arial"/>
                        </a:rPr>
                        <a:t>mport regulations affecting flower supply</a:t>
                      </a:r>
                      <a:r>
                        <a:rPr lang="en-US" sz="1100" b="0" kern="1200" dirty="0">
                          <a:solidFill>
                            <a:schemeClr val="dk1"/>
                          </a:solidFill>
                          <a:effectLst/>
                          <a:latin typeface="Arial"/>
                        </a:rPr>
                        <a:t>​</a:t>
                      </a:r>
                    </a:p>
                    <a:p>
                      <a:pPr lvl="0">
                        <a:buNone/>
                      </a:pPr>
                      <a:endParaRPr lang="en-US" sz="1100" b="0" kern="1200" dirty="0">
                        <a:solidFill>
                          <a:schemeClr val="dk1"/>
                        </a:solidFill>
                        <a:effectLst/>
                        <a:latin typeface="Arial"/>
                      </a:endParaRPr>
                    </a:p>
                    <a:p>
                      <a:pPr lvl="0">
                        <a:buNone/>
                      </a:pPr>
                      <a:endParaRPr lang="en-US" sz="800" b="0" kern="1200" dirty="0">
                        <a:solidFill>
                          <a:schemeClr val="dk1"/>
                        </a:solidFill>
                        <a:effectLst/>
                        <a:latin typeface="Arial"/>
                      </a:endParaRPr>
                    </a:p>
                    <a:p>
                      <a:pPr lvl="0">
                        <a:buNone/>
                      </a:pPr>
                      <a:endParaRPr lang="en-US" sz="800" b="0" kern="1200" dirty="0">
                        <a:solidFill>
                          <a:schemeClr val="dk1"/>
                        </a:solidFill>
                        <a:effectLst/>
                        <a:latin typeface="Arial"/>
                      </a:endParaRPr>
                    </a:p>
                    <a:p>
                      <a:pPr rtl="0" fontAlgn="base"/>
                      <a:endParaRPr lang="en-US" sz="1100" b="0" kern="1200" dirty="0">
                        <a:solidFill>
                          <a:schemeClr val="dk1"/>
                        </a:solidFill>
                        <a:effectLst/>
                        <a:latin typeface="Arial"/>
                      </a:endParaRPr>
                    </a:p>
                    <a:p>
                      <a:pPr rtl="0" fontAlgn="base"/>
                      <a:r>
                        <a:rPr lang="en-GB" sz="1100" b="0" kern="1200" dirty="0">
                          <a:solidFill>
                            <a:schemeClr val="dk1"/>
                          </a:solidFill>
                          <a:effectLst/>
                          <a:latin typeface="Arial"/>
                        </a:rPr>
                        <a:t>Trade policies impacting imported flowers</a:t>
                      </a:r>
                      <a:r>
                        <a:rPr lang="en-US" sz="1100" b="0" kern="1200" dirty="0">
                          <a:solidFill>
                            <a:schemeClr val="dk1"/>
                          </a:solidFill>
                          <a:effectLst/>
                          <a:latin typeface="Arial"/>
                        </a:rPr>
                        <a:t>​</a:t>
                      </a:r>
                    </a:p>
                    <a:p>
                      <a:pPr lvl="0">
                        <a:buNone/>
                      </a:pPr>
                      <a:endParaRPr lang="en-US" sz="1100" b="0" kern="1200" dirty="0">
                        <a:solidFill>
                          <a:schemeClr val="dk1"/>
                        </a:solidFill>
                        <a:effectLst/>
                        <a:latin typeface="Arial"/>
                      </a:endParaRPr>
                    </a:p>
                    <a:p>
                      <a:pPr lvl="0">
                        <a:buNone/>
                      </a:pPr>
                      <a:endParaRPr lang="en-US" sz="1100" b="0" kern="1200" dirty="0">
                        <a:solidFill>
                          <a:schemeClr val="dk1"/>
                        </a:solidFill>
                        <a:effectLst/>
                        <a:latin typeface="Arial"/>
                      </a:endParaRPr>
                    </a:p>
                    <a:p>
                      <a:pPr lvl="0">
                        <a:buNone/>
                      </a:pPr>
                      <a:endParaRPr lang="en-US" sz="1100" b="0" kern="1200" dirty="0">
                        <a:solidFill>
                          <a:schemeClr val="dk1"/>
                        </a:solidFill>
                        <a:effectLst/>
                        <a:latin typeface="Arial"/>
                      </a:endParaRPr>
                    </a:p>
                    <a:p>
                      <a:pPr rtl="0" fontAlgn="base"/>
                      <a:endParaRPr lang="en-US" sz="1100" b="0" kern="1200" dirty="0">
                        <a:solidFill>
                          <a:schemeClr val="dk1"/>
                        </a:solidFill>
                        <a:effectLst/>
                        <a:latin typeface="Arial"/>
                      </a:endParaRPr>
                    </a:p>
                    <a:p>
                      <a:pPr rtl="0" fontAlgn="base"/>
                      <a:r>
                        <a:rPr lang="en-GB" sz="1100" b="0" kern="1200">
                          <a:solidFill>
                            <a:schemeClr val="dk1"/>
                          </a:solidFill>
                          <a:effectLst/>
                          <a:latin typeface="Arial"/>
                        </a:rPr>
                        <a:t>Local council policies affecting high-street businesses</a:t>
                      </a:r>
                      <a:r>
                        <a:rPr lang="en-US" sz="1100" b="0" kern="1200">
                          <a:solidFill>
                            <a:schemeClr val="dk1"/>
                          </a:solidFill>
                          <a:effectLst/>
                          <a:latin typeface="Arial"/>
                        </a:rPr>
                        <a:t>​</a:t>
                      </a:r>
                      <a:r>
                        <a:rPr lang="en-US" sz="1100" b="0" i="0" u="none" strike="noStrike" kern="1200" noProof="0">
                          <a:solidFill>
                            <a:schemeClr val="dk1"/>
                          </a:solidFill>
                          <a:effectLst/>
                          <a:latin typeface="Arial"/>
                        </a:rPr>
                        <a:t>(IFPA, 2026</a:t>
                      </a:r>
                      <a:r>
                        <a:rPr lang="en-US" sz="800" b="0" i="0" u="none" strike="noStrike" kern="1200" noProof="0">
                          <a:solidFill>
                            <a:schemeClr val="dk1"/>
                          </a:solidFill>
                          <a:effectLst/>
                          <a:latin typeface="Arial"/>
                        </a:rPr>
                        <a:t>)</a:t>
                      </a:r>
                    </a:p>
                    <a:p>
                      <a:pPr rtl="0" fontAlgn="base"/>
                      <a:r>
                        <a:rPr lang="en-GB" sz="800" b="0" kern="1200" dirty="0">
                          <a:solidFill>
                            <a:schemeClr val="dk1"/>
                          </a:solidFill>
                          <a:effectLst/>
                          <a:latin typeface="Arial"/>
                        </a:rPr>
                        <a:t>​</a:t>
                      </a:r>
                      <a:endParaRPr lang="en-GB" sz="800" b="0" i="0" kern="1200" dirty="0">
                        <a:solidFill>
                          <a:schemeClr val="dk1"/>
                        </a:solidFill>
                        <a:effectLst/>
                        <a:latin typeface="Arial"/>
                        <a:ea typeface="+mn-ea"/>
                        <a:cs typeface="+mn-cs"/>
                      </a:endParaRPr>
                    </a:p>
                  </a:txBody>
                  <a:tcPr marL="72835" marR="72835" marT="36418" marB="36418"/>
                </a:tc>
                <a:tc>
                  <a:txBody>
                    <a:bodyPr/>
                    <a:lstStyle/>
                    <a:p>
                      <a:pPr rtl="0" fontAlgn="base"/>
                      <a:r>
                        <a:rPr lang="en-GB" sz="1100" b="0" kern="1200" dirty="0">
                          <a:solidFill>
                            <a:schemeClr val="dk1"/>
                          </a:solidFill>
                          <a:effectLst/>
                          <a:latin typeface="Arial"/>
                        </a:rPr>
                        <a:t>Rising inflation increasing operating costs</a:t>
                      </a:r>
                      <a:r>
                        <a:rPr lang="en-US" sz="1100" b="0" kern="1200" dirty="0">
                          <a:solidFill>
                            <a:schemeClr val="dk1"/>
                          </a:solidFill>
                          <a:effectLst/>
                          <a:latin typeface="Arial"/>
                        </a:rPr>
                        <a:t>​</a:t>
                      </a:r>
                    </a:p>
                    <a:p>
                      <a:pPr lvl="0">
                        <a:buNone/>
                      </a:pPr>
                      <a:endParaRPr lang="en-US" sz="1100" b="0" kern="1200" dirty="0">
                        <a:solidFill>
                          <a:schemeClr val="dk1"/>
                        </a:solidFill>
                        <a:effectLst/>
                        <a:latin typeface="Arial"/>
                      </a:endParaRPr>
                    </a:p>
                    <a:p>
                      <a:pPr lvl="0">
                        <a:buNone/>
                      </a:pPr>
                      <a:endParaRPr lang="en-US" sz="1100" b="0" kern="1200" dirty="0">
                        <a:solidFill>
                          <a:schemeClr val="dk1"/>
                        </a:solidFill>
                        <a:effectLst/>
                        <a:latin typeface="Arial"/>
                      </a:endParaRPr>
                    </a:p>
                    <a:p>
                      <a:pPr lvl="0">
                        <a:buNone/>
                      </a:pPr>
                      <a:endParaRPr lang="en-US" sz="1100" b="0" kern="1200" dirty="0">
                        <a:solidFill>
                          <a:schemeClr val="dk1"/>
                        </a:solidFill>
                        <a:effectLst/>
                        <a:latin typeface="Arial"/>
                      </a:endParaRPr>
                    </a:p>
                    <a:p>
                      <a:pPr rtl="0" fontAlgn="base"/>
                      <a:endParaRPr lang="en-US" sz="1100" b="0" kern="1200" dirty="0">
                        <a:solidFill>
                          <a:schemeClr val="dk1"/>
                        </a:solidFill>
                        <a:effectLst/>
                        <a:latin typeface="Arial"/>
                      </a:endParaRPr>
                    </a:p>
                    <a:p>
                      <a:pPr rtl="0" fontAlgn="base"/>
                      <a:r>
                        <a:rPr lang="en-GB" sz="1100" b="0" kern="1200" dirty="0">
                          <a:solidFill>
                            <a:schemeClr val="dk1"/>
                          </a:solidFill>
                          <a:effectLst/>
                          <a:latin typeface="Arial"/>
                        </a:rPr>
                        <a:t>Increased supplier and transport costs </a:t>
                      </a:r>
                      <a:r>
                        <a:rPr lang="en-US" sz="1100" b="0" kern="1200" dirty="0">
                          <a:solidFill>
                            <a:schemeClr val="dk1"/>
                          </a:solidFill>
                          <a:effectLst/>
                          <a:latin typeface="Arial"/>
                        </a:rPr>
                        <a:t>​</a:t>
                      </a:r>
                    </a:p>
                    <a:p>
                      <a:pPr rtl="0" fontAlgn="base"/>
                      <a:endParaRPr lang="en-US" sz="1100" b="0" kern="1200" dirty="0">
                        <a:solidFill>
                          <a:schemeClr val="dk1"/>
                        </a:solidFill>
                        <a:effectLst/>
                        <a:latin typeface="Arial"/>
                      </a:endParaRPr>
                    </a:p>
                    <a:p>
                      <a:pPr rtl="0" fontAlgn="base"/>
                      <a:r>
                        <a:rPr lang="en-GB" sz="1100" b="0" kern="1200" dirty="0">
                          <a:solidFill>
                            <a:schemeClr val="dk1"/>
                          </a:solidFill>
                          <a:effectLst/>
                          <a:latin typeface="Arial"/>
                        </a:rPr>
                        <a:t>Customer become more price-sensitive</a:t>
                      </a:r>
                      <a:r>
                        <a:rPr lang="en-US" sz="1100" b="0" kern="1200" dirty="0">
                          <a:solidFill>
                            <a:schemeClr val="dk1"/>
                          </a:solidFill>
                          <a:effectLst/>
                          <a:latin typeface="Arial"/>
                        </a:rPr>
                        <a:t>​</a:t>
                      </a:r>
                    </a:p>
                    <a:p>
                      <a:pPr rtl="0" fontAlgn="base"/>
                      <a:endParaRPr lang="en-US" sz="1100" b="0" kern="1200" dirty="0">
                        <a:solidFill>
                          <a:schemeClr val="dk1"/>
                        </a:solidFill>
                        <a:effectLst/>
                        <a:latin typeface="Arial"/>
                      </a:endParaRPr>
                    </a:p>
                    <a:p>
                      <a:pPr rtl="0" fontAlgn="base"/>
                      <a:r>
                        <a:rPr lang="en-GB" sz="1100" b="0" kern="1200" dirty="0">
                          <a:solidFill>
                            <a:schemeClr val="dk1"/>
                          </a:solidFill>
                          <a:effectLst/>
                          <a:latin typeface="Arial"/>
                        </a:rPr>
                        <a:t>Higher costs of sustainable materials</a:t>
                      </a:r>
                      <a:r>
                        <a:rPr lang="en-US" sz="1100" b="0" kern="1200" dirty="0">
                          <a:solidFill>
                            <a:schemeClr val="dk1"/>
                          </a:solidFill>
                          <a:effectLst/>
                          <a:latin typeface="Arial"/>
                        </a:rPr>
                        <a:t>​</a:t>
                      </a:r>
                      <a:r>
                        <a:rPr lang="en-US" sz="1100" b="0" i="0" u="none" strike="noStrike" kern="1200" noProof="0" dirty="0">
                          <a:solidFill>
                            <a:schemeClr val="dk1"/>
                          </a:solidFill>
                          <a:effectLst/>
                          <a:latin typeface="Arial"/>
                        </a:rPr>
                        <a:t>(IFPA, 2026)</a:t>
                      </a:r>
                      <a:endParaRPr lang="en-US" sz="1100" b="0" kern="1200" dirty="0">
                        <a:solidFill>
                          <a:schemeClr val="dk1"/>
                        </a:solidFill>
                        <a:effectLst/>
                        <a:latin typeface="Arial"/>
                      </a:endParaRPr>
                    </a:p>
                    <a:p>
                      <a:pPr lvl="0">
                        <a:buNone/>
                      </a:pPr>
                      <a:endParaRPr lang="en-GB" sz="1100" b="1" dirty="0">
                        <a:latin typeface="Arial"/>
                      </a:endParaRPr>
                    </a:p>
                  </a:txBody>
                  <a:tcPr marL="72835" marR="72835" marT="36418" marB="36418"/>
                </a:tc>
                <a:tc>
                  <a:txBody>
                    <a:bodyPr/>
                    <a:lstStyle/>
                    <a:p>
                      <a:pPr rtl="0" fontAlgn="base"/>
                      <a:r>
                        <a:rPr lang="en-GB" sz="1100" b="0" kern="1200" dirty="0">
                          <a:solidFill>
                            <a:schemeClr val="dk1"/>
                          </a:solidFill>
                          <a:effectLst/>
                          <a:latin typeface="Arial"/>
                        </a:rPr>
                        <a:t>Shift in consumer behaviour towards online shopping </a:t>
                      </a:r>
                      <a:r>
                        <a:rPr lang="en-US" sz="1100" b="0" kern="1200" dirty="0">
                          <a:solidFill>
                            <a:schemeClr val="dk1"/>
                          </a:solidFill>
                          <a:effectLst/>
                          <a:latin typeface="Arial"/>
                        </a:rPr>
                        <a:t>​</a:t>
                      </a:r>
                    </a:p>
                    <a:p>
                      <a:pPr rtl="0" fontAlgn="base"/>
                      <a:endParaRPr lang="en-US" sz="1100" b="0" kern="1200" dirty="0">
                        <a:solidFill>
                          <a:schemeClr val="dk1"/>
                        </a:solidFill>
                        <a:effectLst/>
                        <a:latin typeface="Arial"/>
                      </a:endParaRPr>
                    </a:p>
                    <a:p>
                      <a:pPr lvl="0">
                        <a:buNone/>
                      </a:pPr>
                      <a:endParaRPr lang="en-US" sz="1100" b="0" kern="1200" dirty="0">
                        <a:solidFill>
                          <a:schemeClr val="dk1"/>
                        </a:solidFill>
                        <a:effectLst/>
                        <a:latin typeface="Arial"/>
                      </a:endParaRPr>
                    </a:p>
                    <a:p>
                      <a:pPr lvl="0">
                        <a:buNone/>
                      </a:pPr>
                      <a:endParaRPr lang="en-US" sz="1100" b="0" kern="1200" dirty="0">
                        <a:solidFill>
                          <a:schemeClr val="dk1"/>
                        </a:solidFill>
                        <a:effectLst/>
                        <a:latin typeface="Arial"/>
                      </a:endParaRPr>
                    </a:p>
                    <a:p>
                      <a:pPr lvl="0">
                        <a:buNone/>
                      </a:pPr>
                      <a:endParaRPr lang="en-US" sz="1100" b="0" kern="1200" dirty="0">
                        <a:solidFill>
                          <a:schemeClr val="dk1"/>
                        </a:solidFill>
                        <a:effectLst/>
                        <a:latin typeface="Arial"/>
                      </a:endParaRPr>
                    </a:p>
                    <a:p>
                      <a:pPr rtl="0" fontAlgn="base"/>
                      <a:r>
                        <a:rPr lang="en-GB" sz="1100" b="0" kern="1200" dirty="0">
                          <a:solidFill>
                            <a:schemeClr val="dk1"/>
                          </a:solidFill>
                          <a:effectLst/>
                          <a:latin typeface="Arial"/>
                        </a:rPr>
                        <a:t>Preference for convenience and lower prices </a:t>
                      </a:r>
                      <a:r>
                        <a:rPr lang="en-US" sz="1100" b="0" kern="1200" dirty="0">
                          <a:solidFill>
                            <a:schemeClr val="dk1"/>
                          </a:solidFill>
                          <a:effectLst/>
                          <a:latin typeface="Arial"/>
                        </a:rPr>
                        <a:t>​</a:t>
                      </a:r>
                    </a:p>
                    <a:p>
                      <a:pPr rtl="0" fontAlgn="base"/>
                      <a:endParaRPr lang="en-US" sz="1100" b="0" kern="1200" dirty="0">
                        <a:solidFill>
                          <a:schemeClr val="dk1"/>
                        </a:solidFill>
                        <a:effectLst/>
                        <a:latin typeface="Arial"/>
                      </a:endParaRPr>
                    </a:p>
                    <a:p>
                      <a:pPr rtl="0" fontAlgn="base"/>
                      <a:r>
                        <a:rPr lang="en-GB" sz="1100" b="0" kern="1200" dirty="0">
                          <a:solidFill>
                            <a:schemeClr val="dk1"/>
                          </a:solidFill>
                          <a:effectLst/>
                          <a:latin typeface="Arial"/>
                        </a:rPr>
                        <a:t>Reduced high-street footfall</a:t>
                      </a:r>
                      <a:r>
                        <a:rPr lang="en-US" sz="1100" b="0" kern="1200" dirty="0">
                          <a:solidFill>
                            <a:schemeClr val="dk1"/>
                          </a:solidFill>
                          <a:effectLst/>
                          <a:latin typeface="Arial"/>
                        </a:rPr>
                        <a:t>​</a:t>
                      </a:r>
                    </a:p>
                    <a:p>
                      <a:pPr rtl="0" fontAlgn="base"/>
                      <a:endParaRPr lang="en-US" sz="1100" b="0" kern="1200" dirty="0">
                        <a:solidFill>
                          <a:schemeClr val="dk1"/>
                        </a:solidFill>
                        <a:effectLst/>
                        <a:latin typeface="Arial"/>
                      </a:endParaRPr>
                    </a:p>
                    <a:p>
                      <a:pPr rtl="0" fontAlgn="base"/>
                      <a:r>
                        <a:rPr lang="en-GB" sz="1100" b="0" kern="1200" dirty="0">
                          <a:solidFill>
                            <a:schemeClr val="dk1"/>
                          </a:solidFill>
                          <a:effectLst/>
                          <a:latin typeface="Arial"/>
                        </a:rPr>
                        <a:t>Growing awareness of sustainability, but limited willingness to pay higher prices </a:t>
                      </a:r>
                      <a:r>
                        <a:rPr lang="en-US" sz="1100" b="0" kern="1200" dirty="0">
                          <a:solidFill>
                            <a:schemeClr val="dk1"/>
                          </a:solidFill>
                          <a:effectLst/>
                          <a:latin typeface="Arial"/>
                        </a:rPr>
                        <a:t>​</a:t>
                      </a:r>
                      <a:r>
                        <a:rPr lang="en-US" sz="1100" b="0" i="0" u="none" strike="noStrike" kern="1200" noProof="0" dirty="0">
                          <a:solidFill>
                            <a:schemeClr val="dk1"/>
                          </a:solidFill>
                          <a:effectLst/>
                          <a:latin typeface="Arial"/>
                        </a:rPr>
                        <a:t>(IFPA, 2026)</a:t>
                      </a:r>
                    </a:p>
                    <a:p>
                      <a:pPr rtl="0" fontAlgn="base"/>
                      <a:r>
                        <a:rPr lang="en-GB" sz="1100" b="0" kern="1200" dirty="0">
                          <a:solidFill>
                            <a:schemeClr val="dk1"/>
                          </a:solidFill>
                          <a:effectLst/>
                          <a:latin typeface="Arial"/>
                        </a:rPr>
                        <a:t>​</a:t>
                      </a:r>
                    </a:p>
                    <a:p>
                      <a:endParaRPr lang="en-GB" sz="1100" b="1" dirty="0">
                        <a:latin typeface="Arial"/>
                      </a:endParaRPr>
                    </a:p>
                  </a:txBody>
                  <a:tcPr marL="72835" marR="72835" marT="36418" marB="36418"/>
                </a:tc>
                <a:tc>
                  <a:txBody>
                    <a:bodyPr/>
                    <a:lstStyle/>
                    <a:p>
                      <a:pPr rtl="0" fontAlgn="base"/>
                      <a:r>
                        <a:rPr lang="en-GB" sz="1100" b="0" kern="1200" dirty="0">
                          <a:solidFill>
                            <a:schemeClr val="dk1"/>
                          </a:solidFill>
                          <a:effectLst/>
                          <a:latin typeface="Arial"/>
                        </a:rPr>
                        <a:t>Weak digital presence and outdated website​</a:t>
                      </a:r>
                    </a:p>
                    <a:p>
                      <a:pPr lvl="0">
                        <a:buNone/>
                      </a:pPr>
                      <a:endParaRPr lang="en-GB" sz="1100" b="0" kern="1200" dirty="0">
                        <a:solidFill>
                          <a:schemeClr val="dk1"/>
                        </a:solidFill>
                        <a:effectLst/>
                        <a:latin typeface="Arial"/>
                      </a:endParaRPr>
                    </a:p>
                    <a:p>
                      <a:pPr lvl="0">
                        <a:buNone/>
                      </a:pPr>
                      <a:endParaRPr lang="en-GB" sz="1100" b="0" kern="1200" dirty="0">
                        <a:solidFill>
                          <a:schemeClr val="dk1"/>
                        </a:solidFill>
                        <a:effectLst/>
                        <a:latin typeface="Arial"/>
                      </a:endParaRPr>
                    </a:p>
                    <a:p>
                      <a:pPr lvl="0">
                        <a:buNone/>
                      </a:pPr>
                      <a:endParaRPr lang="en-GB" sz="1100" b="0" kern="1200" dirty="0">
                        <a:solidFill>
                          <a:schemeClr val="dk1"/>
                        </a:solidFill>
                        <a:effectLst/>
                        <a:latin typeface="Arial"/>
                      </a:endParaRPr>
                    </a:p>
                    <a:p>
                      <a:pPr rtl="0" fontAlgn="base"/>
                      <a:endParaRPr lang="en-GB" sz="1100" b="0" kern="1200" dirty="0">
                        <a:solidFill>
                          <a:schemeClr val="dk1"/>
                        </a:solidFill>
                        <a:effectLst/>
                        <a:latin typeface="Arial"/>
                      </a:endParaRPr>
                    </a:p>
                    <a:p>
                      <a:pPr rtl="0" fontAlgn="base"/>
                      <a:r>
                        <a:rPr lang="en-GB" sz="1100" b="0" kern="1200" dirty="0">
                          <a:solidFill>
                            <a:schemeClr val="dk1"/>
                          </a:solidFill>
                          <a:effectLst/>
                          <a:latin typeface="Arial"/>
                        </a:rPr>
                        <a:t>Increased use of social media by competitors</a:t>
                      </a:r>
                      <a:r>
                        <a:rPr lang="en-US" sz="1100" b="0" kern="1200" dirty="0">
                          <a:solidFill>
                            <a:schemeClr val="dk1"/>
                          </a:solidFill>
                          <a:effectLst/>
                          <a:latin typeface="Arial"/>
                        </a:rPr>
                        <a:t>​</a:t>
                      </a:r>
                    </a:p>
                    <a:p>
                      <a:pPr rtl="0" fontAlgn="base"/>
                      <a:endParaRPr lang="en-US" sz="1100" b="0" kern="1200" dirty="0">
                        <a:solidFill>
                          <a:schemeClr val="dk1"/>
                        </a:solidFill>
                        <a:effectLst/>
                        <a:latin typeface="Arial"/>
                      </a:endParaRPr>
                    </a:p>
                    <a:p>
                      <a:pPr rtl="0" fontAlgn="base"/>
                      <a:r>
                        <a:rPr lang="en-GB" sz="1100" b="0" kern="1200" dirty="0">
                          <a:solidFill>
                            <a:schemeClr val="dk1"/>
                          </a:solidFill>
                          <a:effectLst/>
                          <a:latin typeface="Arial"/>
                        </a:rPr>
                        <a:t>Growth of the online ordering and delivery platforms </a:t>
                      </a:r>
                      <a:r>
                        <a:rPr lang="en-US" sz="1100" b="0" kern="1200" dirty="0">
                          <a:solidFill>
                            <a:schemeClr val="dk1"/>
                          </a:solidFill>
                          <a:effectLst/>
                          <a:latin typeface="Arial"/>
                        </a:rPr>
                        <a:t>​</a:t>
                      </a:r>
                    </a:p>
                    <a:p>
                      <a:pPr rtl="0" fontAlgn="base"/>
                      <a:endParaRPr lang="en-US" sz="1100" b="0" kern="1200" dirty="0">
                        <a:solidFill>
                          <a:schemeClr val="dk1"/>
                        </a:solidFill>
                        <a:effectLst/>
                        <a:latin typeface="Arial"/>
                      </a:endParaRPr>
                    </a:p>
                    <a:p>
                      <a:pPr rtl="0" fontAlgn="base"/>
                      <a:r>
                        <a:rPr lang="en-GB" sz="1100" b="0" kern="1200" dirty="0">
                          <a:solidFill>
                            <a:schemeClr val="dk1"/>
                          </a:solidFill>
                          <a:effectLst/>
                          <a:latin typeface="Arial"/>
                        </a:rPr>
                        <a:t>Limited adoption of digital marketing tools</a:t>
                      </a:r>
                      <a:r>
                        <a:rPr lang="en-US" sz="1100" b="0" kern="1200" dirty="0">
                          <a:solidFill>
                            <a:schemeClr val="dk1"/>
                          </a:solidFill>
                          <a:effectLst/>
                          <a:latin typeface="Arial"/>
                        </a:rPr>
                        <a:t>​</a:t>
                      </a:r>
                      <a:r>
                        <a:rPr lang="en-US" sz="1100" b="0" i="0" u="none" strike="noStrike" kern="1200" noProof="0" dirty="0">
                          <a:solidFill>
                            <a:schemeClr val="dk1"/>
                          </a:solidFill>
                          <a:effectLst/>
                          <a:latin typeface="Arial"/>
                        </a:rPr>
                        <a:t>(IFPA, 2026)</a:t>
                      </a:r>
                      <a:endParaRPr lang="en-US" sz="1100" b="0" kern="1200" dirty="0">
                        <a:solidFill>
                          <a:schemeClr val="dk1"/>
                        </a:solidFill>
                        <a:effectLst/>
                        <a:latin typeface="Arial"/>
                      </a:endParaRPr>
                    </a:p>
                    <a:p>
                      <a:endParaRPr lang="en-GB" sz="800" b="1">
                        <a:latin typeface="Arial"/>
                      </a:endParaRPr>
                    </a:p>
                  </a:txBody>
                  <a:tcPr marL="72835" marR="72835" marT="36418" marB="36418"/>
                </a:tc>
                <a:tc>
                  <a:txBody>
                    <a:bodyPr/>
                    <a:lstStyle/>
                    <a:p>
                      <a:pPr rtl="0" fontAlgn="base"/>
                      <a:r>
                        <a:rPr lang="en-GB" sz="1100" b="0" kern="1200" dirty="0">
                          <a:solidFill>
                            <a:schemeClr val="dk1"/>
                          </a:solidFill>
                          <a:effectLst/>
                          <a:latin typeface="Arial"/>
                        </a:rPr>
                        <a:t>Commitment to eco-friendly packaging</a:t>
                      </a:r>
                      <a:r>
                        <a:rPr lang="en-US" sz="1100" b="0" kern="1200" dirty="0">
                          <a:solidFill>
                            <a:schemeClr val="dk1"/>
                          </a:solidFill>
                          <a:effectLst/>
                          <a:latin typeface="Arial"/>
                        </a:rPr>
                        <a:t>​</a:t>
                      </a:r>
                    </a:p>
                    <a:p>
                      <a:pPr lvl="0">
                        <a:buNone/>
                      </a:pPr>
                      <a:endParaRPr lang="en-US" sz="1100" b="0" kern="1200" dirty="0">
                        <a:solidFill>
                          <a:schemeClr val="dk1"/>
                        </a:solidFill>
                        <a:effectLst/>
                        <a:latin typeface="Arial"/>
                      </a:endParaRPr>
                    </a:p>
                    <a:p>
                      <a:pPr lvl="0">
                        <a:buNone/>
                      </a:pPr>
                      <a:endParaRPr lang="en-US" sz="1100" b="0" kern="1200" dirty="0">
                        <a:solidFill>
                          <a:schemeClr val="dk1"/>
                        </a:solidFill>
                        <a:effectLst/>
                        <a:latin typeface="Arial"/>
                      </a:endParaRPr>
                    </a:p>
                    <a:p>
                      <a:pPr lvl="0">
                        <a:buNone/>
                      </a:pPr>
                      <a:endParaRPr lang="en-US" sz="1100" b="0" kern="1200" dirty="0">
                        <a:solidFill>
                          <a:schemeClr val="dk1"/>
                        </a:solidFill>
                        <a:effectLst/>
                        <a:latin typeface="Arial"/>
                      </a:endParaRPr>
                    </a:p>
                    <a:p>
                      <a:pPr rtl="0" fontAlgn="base"/>
                      <a:endParaRPr lang="en-US" sz="1100" b="0" kern="1200" dirty="0">
                        <a:solidFill>
                          <a:schemeClr val="dk1"/>
                        </a:solidFill>
                        <a:effectLst/>
                        <a:latin typeface="Arial"/>
                      </a:endParaRPr>
                    </a:p>
                    <a:p>
                      <a:pPr rtl="0" fontAlgn="base"/>
                      <a:r>
                        <a:rPr lang="en-GB" sz="1100" b="0" kern="1200" dirty="0">
                          <a:solidFill>
                            <a:schemeClr val="dk1"/>
                          </a:solidFill>
                          <a:effectLst/>
                          <a:latin typeface="Arial"/>
                        </a:rPr>
                        <a:t>Use of locally sourced and sustainable practices</a:t>
                      </a:r>
                      <a:r>
                        <a:rPr lang="en-US" sz="1100" b="0" kern="1200" dirty="0">
                          <a:solidFill>
                            <a:schemeClr val="dk1"/>
                          </a:solidFill>
                          <a:effectLst/>
                          <a:latin typeface="Arial"/>
                        </a:rPr>
                        <a:t>​</a:t>
                      </a:r>
                    </a:p>
                    <a:p>
                      <a:pPr rtl="0" fontAlgn="base"/>
                      <a:endParaRPr lang="en-US" sz="1100" b="0" kern="1200" dirty="0">
                        <a:solidFill>
                          <a:schemeClr val="dk1"/>
                        </a:solidFill>
                        <a:effectLst/>
                        <a:latin typeface="Arial"/>
                      </a:endParaRPr>
                    </a:p>
                    <a:p>
                      <a:pPr rtl="0" fontAlgn="base"/>
                      <a:r>
                        <a:rPr lang="en-GB" sz="1100" b="0" kern="1200" dirty="0">
                          <a:solidFill>
                            <a:schemeClr val="dk1"/>
                          </a:solidFill>
                          <a:effectLst/>
                          <a:latin typeface="Arial"/>
                        </a:rPr>
                        <a:t>Regulatory and consumer pressure to reduce waste and carbon footprint</a:t>
                      </a:r>
                      <a:r>
                        <a:rPr lang="en-US" sz="1100" b="0" kern="1200" dirty="0">
                          <a:solidFill>
                            <a:schemeClr val="dk1"/>
                          </a:solidFill>
                          <a:effectLst/>
                          <a:latin typeface="Arial"/>
                        </a:rPr>
                        <a:t>​ </a:t>
                      </a:r>
                      <a:r>
                        <a:rPr lang="en-US" sz="1100" b="0" i="0" u="none" strike="noStrike" kern="1200" noProof="0" dirty="0">
                          <a:solidFill>
                            <a:schemeClr val="dk1"/>
                          </a:solidFill>
                          <a:effectLst/>
                          <a:latin typeface="Arial"/>
                        </a:rPr>
                        <a:t>(IFPA, 2026)</a:t>
                      </a:r>
                    </a:p>
                    <a:p>
                      <a:endParaRPr lang="en-GB" sz="800" b="1">
                        <a:latin typeface="Arial"/>
                      </a:endParaRPr>
                    </a:p>
                  </a:txBody>
                  <a:tcPr marL="72835" marR="72835" marT="36418" marB="36418"/>
                </a:tc>
                <a:tc>
                  <a:txBody>
                    <a:bodyPr/>
                    <a:lstStyle/>
                    <a:p>
                      <a:pPr rtl="0" fontAlgn="base"/>
                      <a:r>
                        <a:rPr lang="en-GB" sz="1100" b="0" kern="1200" dirty="0">
                          <a:solidFill>
                            <a:schemeClr val="dk1"/>
                          </a:solidFill>
                          <a:effectLst/>
                          <a:latin typeface="Arial"/>
                        </a:rPr>
                        <a:t>Employment and wage regulations increasing labour costs</a:t>
                      </a:r>
                      <a:r>
                        <a:rPr lang="en-US" sz="1100" b="0" kern="1200" dirty="0">
                          <a:solidFill>
                            <a:schemeClr val="dk1"/>
                          </a:solidFill>
                          <a:effectLst/>
                          <a:latin typeface="Arial"/>
                        </a:rPr>
                        <a:t>​</a:t>
                      </a:r>
                    </a:p>
                    <a:p>
                      <a:pPr rtl="0" fontAlgn="base"/>
                      <a:endParaRPr lang="en-US" sz="1100" b="0" kern="1200" dirty="0">
                        <a:solidFill>
                          <a:schemeClr val="dk1"/>
                        </a:solidFill>
                        <a:effectLst/>
                        <a:latin typeface="Arial"/>
                      </a:endParaRPr>
                    </a:p>
                    <a:p>
                      <a:pPr lvl="0">
                        <a:buNone/>
                      </a:pPr>
                      <a:endParaRPr lang="en-US" sz="1100" b="0" kern="1200" dirty="0">
                        <a:solidFill>
                          <a:schemeClr val="dk1"/>
                        </a:solidFill>
                        <a:effectLst/>
                        <a:latin typeface="Arial"/>
                      </a:endParaRPr>
                    </a:p>
                    <a:p>
                      <a:pPr lvl="0">
                        <a:buNone/>
                      </a:pPr>
                      <a:endParaRPr lang="en-US" sz="1100" b="0" kern="1200" dirty="0">
                        <a:solidFill>
                          <a:schemeClr val="dk1"/>
                        </a:solidFill>
                        <a:effectLst/>
                        <a:latin typeface="Arial"/>
                      </a:endParaRPr>
                    </a:p>
                    <a:p>
                      <a:pPr lvl="0">
                        <a:buNone/>
                      </a:pPr>
                      <a:endParaRPr lang="en-US" sz="1100" b="0" kern="1200" dirty="0">
                        <a:solidFill>
                          <a:schemeClr val="dk1"/>
                        </a:solidFill>
                        <a:effectLst/>
                        <a:latin typeface="Arial"/>
                      </a:endParaRPr>
                    </a:p>
                    <a:p>
                      <a:pPr rtl="0" fontAlgn="base"/>
                      <a:r>
                        <a:rPr lang="en-GB" sz="1100" b="0" kern="1200" dirty="0">
                          <a:solidFill>
                            <a:schemeClr val="dk1"/>
                          </a:solidFill>
                          <a:effectLst/>
                          <a:latin typeface="Arial"/>
                        </a:rPr>
                        <a:t>Health and safety requirements in retail</a:t>
                      </a:r>
                      <a:r>
                        <a:rPr lang="en-US" sz="1100" b="0" kern="1200" dirty="0">
                          <a:solidFill>
                            <a:schemeClr val="dk1"/>
                          </a:solidFill>
                          <a:effectLst/>
                          <a:latin typeface="Arial"/>
                        </a:rPr>
                        <a:t>​</a:t>
                      </a:r>
                    </a:p>
                    <a:p>
                      <a:pPr rtl="0" fontAlgn="base"/>
                      <a:endParaRPr lang="en-US" sz="1100" b="0" kern="1200" dirty="0">
                        <a:solidFill>
                          <a:schemeClr val="dk1"/>
                        </a:solidFill>
                        <a:effectLst/>
                        <a:latin typeface="Arial"/>
                      </a:endParaRPr>
                    </a:p>
                    <a:p>
                      <a:pPr rtl="0" fontAlgn="base"/>
                      <a:r>
                        <a:rPr lang="en-GB" sz="1100" b="0" kern="1200" dirty="0">
                          <a:solidFill>
                            <a:schemeClr val="dk1"/>
                          </a:solidFill>
                          <a:effectLst/>
                          <a:latin typeface="Arial"/>
                        </a:rPr>
                        <a:t>Consumer protection and online selling regulations</a:t>
                      </a:r>
                      <a:r>
                        <a:rPr lang="en-US" sz="1100" b="0" kern="1200" dirty="0">
                          <a:solidFill>
                            <a:schemeClr val="dk1"/>
                          </a:solidFill>
                          <a:effectLst/>
                          <a:latin typeface="Arial"/>
                        </a:rPr>
                        <a:t>​ (IFPA, 2026)</a:t>
                      </a:r>
                    </a:p>
                    <a:p>
                      <a:pPr rtl="0" fontAlgn="base"/>
                      <a:r>
                        <a:rPr lang="en-GB" sz="1100" b="0" kern="1200" dirty="0">
                          <a:solidFill>
                            <a:schemeClr val="dk1"/>
                          </a:solidFill>
                          <a:effectLst/>
                          <a:latin typeface="Arial"/>
                        </a:rPr>
                        <a:t>​</a:t>
                      </a:r>
                    </a:p>
                    <a:p>
                      <a:endParaRPr lang="en-GB" sz="800" b="1">
                        <a:latin typeface="Arial"/>
                      </a:endParaRPr>
                    </a:p>
                  </a:txBody>
                  <a:tcPr marL="72835" marR="72835" marT="36418" marB="36418"/>
                </a:tc>
                <a:extLst>
                  <a:ext uri="{0D108BD9-81ED-4DB2-BD59-A6C34878D82A}">
                    <a16:rowId xmlns:a16="http://schemas.microsoft.com/office/drawing/2014/main" val="65489123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6460505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6624A7-C40A-9F13-78BD-EFBCC62D53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618982"/>
          </a:xfrm>
        </p:spPr>
        <p:txBody>
          <a:bodyPr/>
          <a:lstStyle/>
          <a:p>
            <a:r>
              <a:rPr lang="en-GB" sz="3200" b="1" u="sng">
                <a:latin typeface="Arial"/>
                <a:cs typeface="Arial"/>
              </a:rPr>
              <a:t>Critique of the Cause-and-Effect model</a:t>
            </a:r>
          </a:p>
        </p:txBody>
      </p:sp>
      <p:graphicFrame>
        <p:nvGraphicFramePr>
          <p:cNvPr id="35" name="Content Placeholder 2">
            <a:extLst>
              <a:ext uri="{FF2B5EF4-FFF2-40B4-BE49-F238E27FC236}">
                <a16:creationId xmlns:a16="http://schemas.microsoft.com/office/drawing/2014/main" id="{D0D75378-B289-68FF-E457-C1C626E05C46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994354"/>
          <a:ext cx="10515600" cy="52103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524049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A3999EB-1E12-5C58-5C22-A29517B985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4123C5DD-9135-EA5A-0C12-57ABF0012AEF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>
            <p:ph type="pic" sz="quarter" idx="11"/>
          </p:nvPr>
        </p:nvSpPr>
        <p:spPr>
          <a:xfrm>
            <a:off x="388466" y="1028763"/>
            <a:ext cx="11585447" cy="4496781"/>
          </a:xfrm>
          <a:ln w="38100">
            <a:solidFill>
              <a:schemeClr val="tx1"/>
            </a:solidFill>
          </a:ln>
        </p:spPr>
        <p:txBody>
          <a:bodyPr/>
          <a:lstStyle/>
          <a:p>
            <a:pPr marL="0" indent="0">
              <a:buNone/>
            </a:pPr>
            <a:endParaRPr lang="en-GB"/>
          </a:p>
          <a:p>
            <a:endParaRPr lang="en-GB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E35EC745-8DDF-8193-3996-4E29B255A570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>
            <a:off x="701977" y="3417569"/>
            <a:ext cx="8615759" cy="22861"/>
          </a:xfrm>
          <a:prstGeom prst="line">
            <a:avLst/>
          </a:prstGeom>
          <a:ln w="57150"/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CEBF51E1-6883-0050-E453-1275DE8C76EA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 flipV="1">
            <a:off x="1744458" y="1936353"/>
            <a:ext cx="1466092" cy="1453896"/>
          </a:xfrm>
          <a:prstGeom prst="line">
            <a:avLst/>
          </a:prstGeom>
          <a:ln w="57150">
            <a:solidFill>
              <a:srgbClr val="FFC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1902D90E-0568-B698-BA32-5F1274C8837F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1736841" y="3456320"/>
            <a:ext cx="1481326" cy="1460754"/>
          </a:xfrm>
          <a:prstGeom prst="line">
            <a:avLst/>
          </a:prstGeom>
          <a:ln w="57150">
            <a:solidFill>
              <a:srgbClr val="7030A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39FBF2EE-573C-DA56-3517-AE139519B342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 flipV="1">
            <a:off x="4610100" y="1967102"/>
            <a:ext cx="1485900" cy="1442466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E696966A-8DDB-1540-1AA9-A6B1EC86C103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4578912" y="3445002"/>
            <a:ext cx="1485900" cy="1440180"/>
          </a:xfrm>
          <a:prstGeom prst="line">
            <a:avLst/>
          </a:prstGeom>
          <a:ln w="57150">
            <a:solidFill>
              <a:srgbClr val="00B0F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7629CFFD-B4EB-9320-8F6D-4F5EB8E5314C}"/>
              </a:ext>
            </a:extLst>
          </p:cNvPr>
          <p:cNvCxnSpPr>
            <a:cxnSpLocks noGrp="1" noRot="1" noMove="1" noResize="1" noEditPoints="1" noAdjustHandles="1" noChangeArrowheads="1" noChangeShapeType="1"/>
            <a:endCxn id="33" idx="2"/>
          </p:cNvCxnSpPr>
          <p:nvPr/>
        </p:nvCxnSpPr>
        <p:spPr>
          <a:xfrm flipH="1" flipV="1">
            <a:off x="7481250" y="1976409"/>
            <a:ext cx="1524174" cy="1441161"/>
          </a:xfrm>
          <a:prstGeom prst="line">
            <a:avLst/>
          </a:prstGeom>
          <a:ln w="57150">
            <a:solidFill>
              <a:srgbClr val="C0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1D541A4B-1442-05EB-EE74-A156786522DE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7481251" y="3458662"/>
            <a:ext cx="1501135" cy="1440180"/>
          </a:xfrm>
          <a:prstGeom prst="line">
            <a:avLst/>
          </a:prstGeom>
          <a:ln w="57150">
            <a:solidFill>
              <a:srgbClr val="00B05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1" name="TextBox 30">
            <a:extLst>
              <a:ext uri="{FF2B5EF4-FFF2-40B4-BE49-F238E27FC236}">
                <a16:creationId xmlns:a16="http://schemas.microsoft.com/office/drawing/2014/main" id="{D3B994F6-BB20-88F1-925A-272C4C1BB063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08512" y="1484101"/>
            <a:ext cx="2129680" cy="461665"/>
          </a:xfrm>
          <a:prstGeom prst="rect">
            <a:avLst/>
          </a:prstGeom>
          <a:noFill/>
          <a:ln w="5715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Methods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5DB6A20C-CFF4-B26B-E98B-7BE2AD6107BC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45260" y="1505437"/>
            <a:ext cx="2129680" cy="461665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Machines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41489ABC-2CE6-75F6-77BF-F7A56B625F65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05359" y="1514744"/>
            <a:ext cx="2151782" cy="461665"/>
          </a:xfrm>
          <a:prstGeom prst="rect">
            <a:avLst/>
          </a:prstGeom>
          <a:noFill/>
          <a:ln w="5715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People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18A0BA3C-0398-33B0-8A61-9B6B82677B43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587172" y="4912234"/>
            <a:ext cx="2151020" cy="461665"/>
          </a:xfrm>
          <a:prstGeom prst="rect">
            <a:avLst/>
          </a:prstGeom>
          <a:noFill/>
          <a:ln w="57150">
            <a:solidFill>
              <a:srgbClr val="7030A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Materials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25280725-B1FF-C78B-7A5D-9000F381FF02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03402" y="4921646"/>
            <a:ext cx="2151020" cy="461665"/>
          </a:xfrm>
          <a:prstGeom prst="rect">
            <a:avLst/>
          </a:prstGeom>
          <a:noFill/>
          <a:ln w="57150"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Measurement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182A6F30-A98D-AA4B-6D38-F12F52305694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85494" y="4917074"/>
            <a:ext cx="2191513" cy="461665"/>
          </a:xfrm>
          <a:prstGeom prst="rect">
            <a:avLst/>
          </a:prstGeom>
          <a:noFill/>
          <a:ln w="5715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Environment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CE1BD776-63C4-D3EE-069C-C9BBE2DC4B45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9424002" y="3186737"/>
            <a:ext cx="2167128" cy="276999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200" b="1">
                <a:latin typeface="Arial"/>
                <a:cs typeface="Arial"/>
              </a:rPr>
              <a:t>Profit loses</a:t>
            </a:r>
            <a:endParaRPr lang="en-GB" sz="1200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280A6708-DF3B-47D7-80AD-BED7584E4872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69413" y="4416742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>
                <a:latin typeface="Arial" panose="020B0604020202020204" pitchFamily="34" charset="0"/>
                <a:cs typeface="Arial" panose="020B0604020202020204" pitchFamily="34" charset="0"/>
              </a:rPr>
              <a:t>Strong online competition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8F167E83-1CE4-F3CA-7557-1CDDF3628DB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77453" y="3799203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>
                <a:latin typeface="Arial" panose="020B0604020202020204" pitchFamily="34" charset="0"/>
                <a:cs typeface="Arial" panose="020B0604020202020204" pitchFamily="34" charset="0"/>
              </a:rPr>
              <a:t>Reduced footfall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B2F0A62B-BCD1-8AD8-F315-6F09A31F7FF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05359" y="2241614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>
                <a:latin typeface="Arial" panose="020B0604020202020204" pitchFamily="34" charset="0"/>
                <a:cs typeface="Arial" panose="020B0604020202020204" pitchFamily="34" charset="0"/>
              </a:rPr>
              <a:t>Limited digital skills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2A30538D-67ED-A3A1-CFA1-39377D70B9B9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05359" y="2814221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>
                <a:latin typeface="Arial" panose="020B0604020202020204" pitchFamily="34" charset="0"/>
                <a:cs typeface="Arial" panose="020B0604020202020204" pitchFamily="34" charset="0"/>
              </a:rPr>
              <a:t>Reliance on owners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19E1DBE5-167E-78C1-BCD0-8D2DCE9A4F68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06303" y="4416742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>
                <a:latin typeface="Arial" panose="020B0604020202020204" pitchFamily="34" charset="0"/>
                <a:cs typeface="Arial" panose="020B0604020202020204" pitchFamily="34" charset="0"/>
              </a:rPr>
              <a:t>Weak performance data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BDD08689-6B7D-0F8F-480D-F4AAD7FE2D5B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45260" y="3791588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>
                <a:latin typeface="Arial" panose="020B0604020202020204" pitchFamily="34" charset="0"/>
                <a:cs typeface="Arial" panose="020B0604020202020204" pitchFamily="34" charset="0"/>
              </a:rPr>
              <a:t>Limited sales tracking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44AB04F4-8499-0CBD-C2DD-C750D2568FD9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14996" y="4389626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>
                <a:latin typeface="Arial" panose="020B0604020202020204" pitchFamily="34" charset="0"/>
                <a:cs typeface="Arial" panose="020B0604020202020204" pitchFamily="34" charset="0"/>
              </a:rPr>
              <a:t>Expensive packaging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327A92EC-E2CD-E0BC-131F-C601B5DE7C4F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14996" y="3799203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>
                <a:latin typeface="Arial" panose="020B0604020202020204" pitchFamily="34" charset="0"/>
                <a:cs typeface="Arial" panose="020B0604020202020204" pitchFamily="34" charset="0"/>
              </a:rPr>
              <a:t>Rising flower costs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93894965-CBAF-C3E0-3A1E-98F25A8DA3BD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492003" y="2178258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>
                <a:latin typeface="Arial" panose="020B0604020202020204" pitchFamily="34" charset="0"/>
                <a:cs typeface="Arial" panose="020B0604020202020204" pitchFamily="34" charset="0"/>
              </a:rPr>
              <a:t>Outdated website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B1E4133F-2751-3952-C07B-9EBB9CE035BD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19909" y="2814220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>
                <a:latin typeface="Arial" panose="020B0604020202020204" pitchFamily="34" charset="0"/>
                <a:cs typeface="Arial" panose="020B0604020202020204" pitchFamily="34" charset="0"/>
              </a:rPr>
              <a:t>Limited online systems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D9B946EB-160F-14E8-6E65-A3ACFE53BA8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569555" y="2177470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>
                <a:latin typeface="Arial" panose="020B0604020202020204" pitchFamily="34" charset="0"/>
                <a:cs typeface="Arial" panose="020B0604020202020204" pitchFamily="34" charset="0"/>
              </a:rPr>
              <a:t>Traditional sales approach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1A129B97-8AB0-A07D-27D5-16E805A4DFB6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06084" y="2797352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>
                <a:latin typeface="Arial" panose="020B0604020202020204" pitchFamily="34" charset="0"/>
                <a:cs typeface="Arial" panose="020B0604020202020204" pitchFamily="34" charset="0"/>
              </a:rPr>
              <a:t>Limited promotions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80A04F2-4F22-A08C-F5B4-F30F002E227B}"/>
              </a:ext>
            </a:extLst>
          </p:cNvPr>
          <p:cNvSpPr txBox="1"/>
          <p:nvPr/>
        </p:nvSpPr>
        <p:spPr>
          <a:xfrm>
            <a:off x="292474" y="94505"/>
            <a:ext cx="10920760" cy="5847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3200" b="1">
                <a:latin typeface="Arial"/>
                <a:cs typeface="Arial"/>
              </a:rPr>
              <a:t>Fishbone Diagram – Applied to Green Haven Florists</a:t>
            </a:r>
            <a:endParaRPr lang="en-GB" sz="3200" b="1">
              <a:latin typeface="Arial"/>
              <a:cs typeface="Arial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7CD49DD-6C21-542D-BF15-54DD0C9C0605}"/>
              </a:ext>
            </a:extLst>
          </p:cNvPr>
          <p:cNvSpPr txBox="1"/>
          <p:nvPr/>
        </p:nvSpPr>
        <p:spPr>
          <a:xfrm>
            <a:off x="3543387" y="5926377"/>
            <a:ext cx="59690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latin typeface="Arial"/>
                <a:ea typeface="+mn-lt"/>
                <a:cs typeface="+mn-lt"/>
              </a:rPr>
              <a:t>(Institute of Leadership and Management, 2013; UWTSD, 2026)</a:t>
            </a:r>
            <a:endParaRPr lang="en-US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64285281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E35A04CF-97D4-4FF7-B359-C546B1F62E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Freeform: Shape 10">
            <a:extLst>
              <a:ext uri="{FF2B5EF4-FFF2-40B4-BE49-F238E27FC236}">
                <a16:creationId xmlns:a16="http://schemas.microsoft.com/office/drawing/2014/main" id="{1DE7243B-5109-444B-8FAF-7437C66BC0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4421332" cy="6858000"/>
          </a:xfrm>
          <a:custGeom>
            <a:avLst/>
            <a:gdLst>
              <a:gd name="connsiteX0" fmla="*/ 4421332 w 4421332"/>
              <a:gd name="connsiteY0" fmla="*/ 0 h 6858000"/>
              <a:gd name="connsiteX1" fmla="*/ 69075 w 4421332"/>
              <a:gd name="connsiteY1" fmla="*/ 0 h 6858000"/>
              <a:gd name="connsiteX2" fmla="*/ 35131 w 4421332"/>
              <a:gd name="connsiteY2" fmla="*/ 267128 h 6858000"/>
              <a:gd name="connsiteX3" fmla="*/ 0 w 4421332"/>
              <a:gd name="connsiteY3" fmla="*/ 962845 h 6858000"/>
              <a:gd name="connsiteX4" fmla="*/ 3276103 w 4421332"/>
              <a:gd name="connsiteY4" fmla="*/ 6782205 h 6858000"/>
              <a:gd name="connsiteX5" fmla="*/ 3407923 w 4421332"/>
              <a:gd name="connsiteY5" fmla="*/ 6858000 h 6858000"/>
              <a:gd name="connsiteX6" fmla="*/ 4421332 w 442133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21332" h="6858000">
                <a:moveTo>
                  <a:pt x="4421332" y="0"/>
                </a:moveTo>
                <a:lnTo>
                  <a:pt x="69075" y="0"/>
                </a:lnTo>
                <a:lnTo>
                  <a:pt x="35131" y="267128"/>
                </a:lnTo>
                <a:cubicBezTo>
                  <a:pt x="11901" y="495874"/>
                  <a:pt x="0" y="727970"/>
                  <a:pt x="0" y="962845"/>
                </a:cubicBezTo>
                <a:cubicBezTo>
                  <a:pt x="0" y="3429034"/>
                  <a:pt x="1312002" y="5588789"/>
                  <a:pt x="3276103" y="6782205"/>
                </a:cubicBezTo>
                <a:lnTo>
                  <a:pt x="3407923" y="6858000"/>
                </a:lnTo>
                <a:lnTo>
                  <a:pt x="4421332" y="6858000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4C5D6221-DA7B-4611-AA26-7D8E349FDE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232227" cy="6858000"/>
          </a:xfrm>
          <a:custGeom>
            <a:avLst/>
            <a:gdLst>
              <a:gd name="connsiteX0" fmla="*/ 0 w 4232227"/>
              <a:gd name="connsiteY0" fmla="*/ 0 h 6858000"/>
              <a:gd name="connsiteX1" fmla="*/ 4161853 w 4232227"/>
              <a:gd name="connsiteY1" fmla="*/ 0 h 6858000"/>
              <a:gd name="connsiteX2" fmla="*/ 4197953 w 4232227"/>
              <a:gd name="connsiteY2" fmla="*/ 284091 h 6858000"/>
              <a:gd name="connsiteX3" fmla="*/ 4232227 w 4232227"/>
              <a:gd name="connsiteY3" fmla="*/ 962844 h 6858000"/>
              <a:gd name="connsiteX4" fmla="*/ 758007 w 4232227"/>
              <a:gd name="connsiteY4" fmla="*/ 6800152 h 6858000"/>
              <a:gd name="connsiteX5" fmla="*/ 645060 w 4232227"/>
              <a:gd name="connsiteY5" fmla="*/ 6858000 h 6858000"/>
              <a:gd name="connsiteX6" fmla="*/ 0 w 423222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232227" h="6858000">
                <a:moveTo>
                  <a:pt x="0" y="0"/>
                </a:moveTo>
                <a:lnTo>
                  <a:pt x="4161853" y="0"/>
                </a:lnTo>
                <a:lnTo>
                  <a:pt x="4197953" y="284091"/>
                </a:lnTo>
                <a:cubicBezTo>
                  <a:pt x="4220617" y="507260"/>
                  <a:pt x="4232227" y="733696"/>
                  <a:pt x="4232227" y="962844"/>
                </a:cubicBezTo>
                <a:cubicBezTo>
                  <a:pt x="4232227" y="3483472"/>
                  <a:pt x="2827409" y="5675986"/>
                  <a:pt x="758007" y="6800152"/>
                </a:cubicBezTo>
                <a:lnTo>
                  <a:pt x="645060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1412489"/>
            <a:ext cx="2871095" cy="215662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600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Key Findings</a:t>
            </a:r>
            <a:endParaRPr lang="en-US" sz="3600" b="1" u="sng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98993" y="1412489"/>
            <a:ext cx="2926080" cy="4363844"/>
          </a:xfrm>
        </p:spPr>
        <p:txBody>
          <a:bodyPr vert="horz" lIns="91440" tIns="45720" rIns="91440" bIns="45720" rtlCol="0">
            <a:normAutofit/>
          </a:bodyPr>
          <a:lstStyle/>
          <a:p>
            <a:pPr lvl="2"/>
            <a:r>
              <a:rPr lang="en-US" sz="1400" b="1"/>
              <a:t>Key Finding 1:External market changes have reduced in-store customer demand.</a:t>
            </a:r>
          </a:p>
          <a:p>
            <a:pPr lvl="2"/>
            <a:r>
              <a:rPr lang="en-US" sz="1400" b="1"/>
              <a:t>Key Finding 2:Limited digital capability weakens competitiveness against online florists.</a:t>
            </a:r>
          </a:p>
          <a:p>
            <a:pPr lvl="2"/>
            <a:r>
              <a:rPr lang="en-US" sz="1400" b="1"/>
              <a:t>Key Finding 3:Rising costs are reducing profitability and cash flow.</a:t>
            </a:r>
          </a:p>
          <a:p>
            <a:pPr lvl="2"/>
            <a:r>
              <a:rPr lang="en-US" sz="1400" b="1"/>
              <a:t>Key Finding 4:Strategic adaptation is required to ensure long-term sustainability.</a:t>
            </a:r>
            <a:endParaRPr lang="en-US" sz="140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972BE56-AA07-F432-95B2-7DE42BE36561}"/>
              </a:ext>
            </a:extLst>
          </p:cNvPr>
          <p:cNvSpPr txBox="1"/>
          <p:nvPr/>
        </p:nvSpPr>
        <p:spPr>
          <a:xfrm>
            <a:off x="8451604" y="1412489"/>
            <a:ext cx="2926080" cy="4363844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(Institute of Leadership and Management, 2013; Brooks et al., 2011; UWTSD, 2026)</a:t>
            </a:r>
          </a:p>
        </p:txBody>
      </p:sp>
    </p:spTree>
    <p:extLst>
      <p:ext uri="{BB962C8B-B14F-4D97-AF65-F5344CB8AC3E}">
        <p14:creationId xmlns:p14="http://schemas.microsoft.com/office/powerpoint/2010/main" val="103725788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 b="1">
                <a:solidFill>
                  <a:srgbClr val="FFFFFF"/>
                </a:solidFill>
                <a:latin typeface="Arial"/>
                <a:cs typeface="Arial"/>
              </a:rPr>
              <a:t>Reference List:</a:t>
            </a:r>
            <a:endParaRPr lang="en-GB" sz="4000">
              <a:solidFill>
                <a:srgbClr val="FFFFFF"/>
              </a:solidFill>
              <a:latin typeface="Calibri Light"/>
              <a:ea typeface="Calibri Light"/>
              <a:cs typeface="Calibri Light"/>
            </a:endParaRPr>
          </a:p>
        </p:txBody>
      </p:sp>
      <p:graphicFrame>
        <p:nvGraphicFramePr>
          <p:cNvPr id="28" name="Content Placeholder 2">
            <a:extLst>
              <a:ext uri="{FF2B5EF4-FFF2-40B4-BE49-F238E27FC236}">
                <a16:creationId xmlns:a16="http://schemas.microsoft.com/office/drawing/2014/main" id="{3967B0F8-3614-6AD2-586C-8477331B29B8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810259" y="649480"/>
          <a:ext cx="6555347" cy="55460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5132401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br>
              <a:rPr lang="en-GB" sz="5400" b="1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5400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endParaRPr lang="en-GB" sz="22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200" b="1">
                <a:latin typeface="Arial" panose="020B0604020202020204" pitchFamily="34" charset="0"/>
                <a:cs typeface="Arial" panose="020B0604020202020204" pitchFamily="34" charset="0"/>
              </a:rPr>
              <a:t>Thank you for listening</a:t>
            </a:r>
          </a:p>
        </p:txBody>
      </p:sp>
      <p:pic>
        <p:nvPicPr>
          <p:cNvPr id="5" name="Picture 4" descr="Close up image of hands applauding">
            <a:extLst>
              <a:ext uri="{FF2B5EF4-FFF2-40B4-BE49-F238E27FC236}">
                <a16:creationId xmlns:a16="http://schemas.microsoft.com/office/drawing/2014/main" id="{FA7CBE56-91EB-5C72-65E6-BC5390EDBA6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3425" r="9627" b="4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25830180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90EBE6B-1F90-48B4-CACC-172FF691D6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1" name="Rectangle 1040">
            <a:extLst>
              <a:ext uri="{FF2B5EF4-FFF2-40B4-BE49-F238E27FC236}">
                <a16:creationId xmlns:a16="http://schemas.microsoft.com/office/drawing/2014/main" id="{C3896A03-3945-419A-B66B-4EE266EDD1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" y="0"/>
            <a:ext cx="6095990" cy="6858001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2" name="Rectangle 1041">
            <a:extLst>
              <a:ext uri="{FF2B5EF4-FFF2-40B4-BE49-F238E27FC236}">
                <a16:creationId xmlns:a16="http://schemas.microsoft.com/office/drawing/2014/main" id="{B34F5AD2-EDBD-4BBD-A55C-EAFFD0C709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6000" y="0"/>
            <a:ext cx="6095990" cy="6858001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5" name="Rectangle 1034">
            <a:extLst>
              <a:ext uri="{FF2B5EF4-FFF2-40B4-BE49-F238E27FC236}">
                <a16:creationId xmlns:a16="http://schemas.microsoft.com/office/drawing/2014/main" id="{450D3AD2-FA80-415F-A9CE-54D884561C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34650" y="642750"/>
            <a:ext cx="457200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6873B1-82D2-71A9-F5A9-13A8B7E33D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52022" y="849338"/>
            <a:ext cx="4293299" cy="1487480"/>
          </a:xfrm>
        </p:spPr>
        <p:txBody>
          <a:bodyPr>
            <a:normAutofit/>
          </a:bodyPr>
          <a:lstStyle/>
          <a:p>
            <a:endParaRPr lang="en-GB" sz="1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6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 descr="Questions &amp; Answers on Collaboration ...">
            <a:extLst>
              <a:ext uri="{FF2B5EF4-FFF2-40B4-BE49-F238E27FC236}">
                <a16:creationId xmlns:a16="http://schemas.microsoft.com/office/drawing/2014/main" id="{BC1C6B8B-3E57-B212-0064-3A197FA3543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389" r="1" b="1"/>
          <a:stretch>
            <a:fillRect/>
          </a:stretch>
        </p:blipFill>
        <p:spPr bwMode="auto">
          <a:xfrm>
            <a:off x="1155556" y="2631774"/>
            <a:ext cx="9889765" cy="35793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0633478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3ef5847a-e696-4fee-a2c0-6c3f87568321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88A3138619E1D4F8EE743C5DD485012" ma:contentTypeVersion="5" ma:contentTypeDescription="Create a new document." ma:contentTypeScope="" ma:versionID="c767c609b4902ea81f0e7215b91c7117">
  <xsd:schema xmlns:xsd="http://www.w3.org/2001/XMLSchema" xmlns:xs="http://www.w3.org/2001/XMLSchema" xmlns:p="http://schemas.microsoft.com/office/2006/metadata/properties" xmlns:ns3="3ef5847a-e696-4fee-a2c0-6c3f87568321" targetNamespace="http://schemas.microsoft.com/office/2006/metadata/properties" ma:root="true" ma:fieldsID="2abbd818eac8846a095741a6ef37586d" ns3:_="">
    <xsd:import namespace="3ef5847a-e696-4fee-a2c0-6c3f87568321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ef5847a-e696-4fee-a2c0-6c3f87568321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F5CCAF22-9EA3-4C2F-9092-C861B73393C1}">
  <ds:schemaRefs>
    <ds:schemaRef ds:uri="3ef5847a-e696-4fee-a2c0-6c3f87568321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A7A9B301-5F2D-4EFE-969F-254C13339DE5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46A9EDCE-86BD-4899-BE70-E0AB27CBF120}">
  <ds:schemaRefs>
    <ds:schemaRef ds:uri="3ef5847a-e696-4fee-a2c0-6c3f87568321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12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Office Theme</vt:lpstr>
      <vt:lpstr>PowerPoint Presentation</vt:lpstr>
      <vt:lpstr>Overview of my presentation</vt:lpstr>
      <vt:lpstr>Nature and Scope of the Problem</vt:lpstr>
      <vt:lpstr>PowerPoint Presentation</vt:lpstr>
      <vt:lpstr>PowerPoint Presentation</vt:lpstr>
      <vt:lpstr>  PESTEL Framework Green Havan Florists   </vt:lpstr>
      <vt:lpstr>Critique of the Cause-and-Effect model</vt:lpstr>
      <vt:lpstr>PowerPoint Presentation</vt:lpstr>
      <vt:lpstr>Key Findings</vt:lpstr>
      <vt:lpstr>Reference List:</vt:lpstr>
      <vt:lpstr>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Name -XXXXX Student Number - XXXX</dc:title>
  <dc:creator>Olu Adegbite</dc:creator>
  <cp:revision>112</cp:revision>
  <dcterms:created xsi:type="dcterms:W3CDTF">2024-01-29T11:42:05Z</dcterms:created>
  <dcterms:modified xsi:type="dcterms:W3CDTF">2026-02-14T11:09:55Z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0x010100388A3138619E1D4F8EE743C5DD485012</vt:lpwstr>
  </property>
</Properties>
</file>