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Lst>
  <p:sldSz cy="5143500" cx="9144000"/>
  <p:notesSz cx="6858000" cy="9144000"/>
  <p:embeddedFontLst>
    <p:embeddedFont>
      <p:font typeface="Average"/>
      <p:regular r:id="rId8"/>
    </p:embeddedFont>
    <p:embeddedFont>
      <p:font typeface="Oswald"/>
      <p:regular r:id="rId9"/>
      <p:bold r:id="rId1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10" Type="http://schemas.openxmlformats.org/officeDocument/2006/relationships/font" Target="fonts/Oswald-bold.fntdata"/><Relationship Id="rId9" Type="http://schemas.openxmlformats.org/officeDocument/2006/relationships/font" Target="fonts/Oswald-regular.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font" Target="fonts/Average-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5" name="Shape 55"/>
        <p:cNvGrpSpPr/>
        <p:nvPr/>
      </p:nvGrpSpPr>
      <p:grpSpPr>
        <a:xfrm>
          <a:off x="0" y="0"/>
          <a:ext cx="0" cy="0"/>
          <a:chOff x="0" y="0"/>
          <a:chExt cx="0" cy="0"/>
        </a:xfrm>
      </p:grpSpPr>
      <p:sp>
        <p:nvSpPr>
          <p:cNvPr id="56" name="Google Shape;56;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1" name="Shape 71"/>
        <p:cNvGrpSpPr/>
        <p:nvPr/>
      </p:nvGrpSpPr>
      <p:grpSpPr>
        <a:xfrm>
          <a:off x="0" y="0"/>
          <a:ext cx="0" cy="0"/>
          <a:chOff x="0" y="0"/>
          <a:chExt cx="0" cy="0"/>
        </a:xfrm>
      </p:grpSpPr>
      <p:sp>
        <p:nvSpPr>
          <p:cNvPr id="72" name="Google Shape;72;g4534c843a7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 name="Google Shape;73;g4534c843a7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grpSp>
        <p:nvGrpSpPr>
          <p:cNvPr id="10" name="Google Shape;10;p2"/>
          <p:cNvGrpSpPr/>
          <p:nvPr/>
        </p:nvGrpSpPr>
        <p:grpSpPr>
          <a:xfrm>
            <a:off x="4350279" y="2855377"/>
            <a:ext cx="443589" cy="105632"/>
            <a:chOff x="4137525" y="2915950"/>
            <a:chExt cx="869100" cy="207000"/>
          </a:xfrm>
        </p:grpSpPr>
        <p:sp>
          <p:nvSpPr>
            <p:cNvPr id="11" name="Google Shape;11;p2"/>
            <p:cNvSpPr/>
            <p:nvPr/>
          </p:nvSpPr>
          <p:spPr>
            <a:xfrm>
              <a:off x="446857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a:off x="479962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413752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671258" y="990800"/>
            <a:ext cx="7801500" cy="1730100"/>
          </a:xfrm>
          <a:prstGeom prst="rect">
            <a:avLst/>
          </a:prstGeom>
        </p:spPr>
        <p:txBody>
          <a:bodyPr anchorCtr="0" anchor="b" bIns="91425" lIns="91425" spcFirstLastPara="1" rIns="91425" wrap="square" tIns="91425"/>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5" name="Google Shape;15;p2"/>
          <p:cNvSpPr txBox="1"/>
          <p:nvPr>
            <p:ph idx="1" type="subTitle"/>
          </p:nvPr>
        </p:nvSpPr>
        <p:spPr>
          <a:xfrm>
            <a:off x="671250" y="3174876"/>
            <a:ext cx="7801500" cy="7926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16" name="Google Shape;16;p2"/>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7" name="Shape 17"/>
        <p:cNvGrpSpPr/>
        <p:nvPr/>
      </p:nvGrpSpPr>
      <p:grpSpPr>
        <a:xfrm>
          <a:off x="0" y="0"/>
          <a:ext cx="0" cy="0"/>
          <a:chOff x="0" y="0"/>
          <a:chExt cx="0" cy="0"/>
        </a:xfrm>
      </p:grpSpPr>
      <p:sp>
        <p:nvSpPr>
          <p:cNvPr id="18" name="Google Shape;18;p3"/>
          <p:cNvSpPr txBox="1"/>
          <p:nvPr>
            <p:ph type="title"/>
          </p:nvPr>
        </p:nvSpPr>
        <p:spPr>
          <a:xfrm>
            <a:off x="671250" y="2141250"/>
            <a:ext cx="7852200" cy="861000"/>
          </a:xfrm>
          <a:prstGeom prst="rect">
            <a:avLst/>
          </a:prstGeom>
        </p:spPr>
        <p:txBody>
          <a:bodyPr anchorCtr="0" anchor="ctr" bIns="91425" lIns="91425" spcFirstLastPara="1" rIns="91425" wrap="square" tIns="91425"/>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9" name="Google Shape;19;p3"/>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20" name="Shape 20"/>
        <p:cNvGrpSpPr/>
        <p:nvPr/>
      </p:nvGrpSpPr>
      <p:grpSpPr>
        <a:xfrm>
          <a:off x="0" y="0"/>
          <a:ext cx="0" cy="0"/>
          <a:chOff x="0" y="0"/>
          <a:chExt cx="0" cy="0"/>
        </a:xfrm>
      </p:grpSpPr>
      <p:sp>
        <p:nvSpPr>
          <p:cNvPr id="21" name="Google Shape;21;p4"/>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 name="Google Shape;22;p4"/>
          <p:cNvSpPr txBox="1"/>
          <p:nvPr>
            <p:ph idx="1" type="body"/>
          </p:nvPr>
        </p:nvSpPr>
        <p:spPr>
          <a:xfrm>
            <a:off x="311700" y="1152475"/>
            <a:ext cx="8520600" cy="3416400"/>
          </a:xfrm>
          <a:prstGeom prst="rect">
            <a:avLst/>
          </a:prstGeom>
        </p:spPr>
        <p:txBody>
          <a:bodyPr anchorCtr="0" anchor="t"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3" name="Google Shape;23;p4"/>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4" name="Shape 24"/>
        <p:cNvGrpSpPr/>
        <p:nvPr/>
      </p:nvGrpSpPr>
      <p:grpSpPr>
        <a:xfrm>
          <a:off x="0" y="0"/>
          <a:ext cx="0" cy="0"/>
          <a:chOff x="0" y="0"/>
          <a:chExt cx="0" cy="0"/>
        </a:xfrm>
      </p:grpSpPr>
      <p:sp>
        <p:nvSpPr>
          <p:cNvPr id="25" name="Google Shape;25;p5"/>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6" name="Google Shape;26;p5"/>
          <p:cNvSpPr txBox="1"/>
          <p:nvPr>
            <p:ph idx="1" type="body"/>
          </p:nvPr>
        </p:nvSpPr>
        <p:spPr>
          <a:xfrm>
            <a:off x="3117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7" name="Google Shape;27;p5"/>
          <p:cNvSpPr txBox="1"/>
          <p:nvPr>
            <p:ph idx="2" type="body"/>
          </p:nvPr>
        </p:nvSpPr>
        <p:spPr>
          <a:xfrm>
            <a:off x="48324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8" name="Google Shape;28;p5"/>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9" name="Shape 29"/>
        <p:cNvGrpSpPr/>
        <p:nvPr/>
      </p:nvGrpSpPr>
      <p:grpSpPr>
        <a:xfrm>
          <a:off x="0" y="0"/>
          <a:ext cx="0" cy="0"/>
          <a:chOff x="0" y="0"/>
          <a:chExt cx="0" cy="0"/>
        </a:xfrm>
      </p:grpSpPr>
      <p:sp>
        <p:nvSpPr>
          <p:cNvPr id="30" name="Google Shape;30;p6"/>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1" name="Google Shape;31;p6"/>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32" name="Shape 32"/>
        <p:cNvGrpSpPr/>
        <p:nvPr/>
      </p:nvGrpSpPr>
      <p:grpSpPr>
        <a:xfrm>
          <a:off x="0" y="0"/>
          <a:ext cx="0" cy="0"/>
          <a:chOff x="0" y="0"/>
          <a:chExt cx="0" cy="0"/>
        </a:xfrm>
      </p:grpSpPr>
      <p:sp>
        <p:nvSpPr>
          <p:cNvPr id="33" name="Google Shape;33;p7"/>
          <p:cNvSpPr txBox="1"/>
          <p:nvPr>
            <p:ph type="title"/>
          </p:nvPr>
        </p:nvSpPr>
        <p:spPr>
          <a:xfrm>
            <a:off x="311700" y="555600"/>
            <a:ext cx="2808000" cy="755700"/>
          </a:xfrm>
          <a:prstGeom prst="rect">
            <a:avLst/>
          </a:prstGeom>
        </p:spPr>
        <p:txBody>
          <a:bodyPr anchorCtr="0" anchor="b"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4" name="Google Shape;34;p7"/>
          <p:cNvSpPr txBox="1"/>
          <p:nvPr>
            <p:ph idx="1" type="body"/>
          </p:nvPr>
        </p:nvSpPr>
        <p:spPr>
          <a:xfrm>
            <a:off x="311700" y="1389600"/>
            <a:ext cx="2808000" cy="31794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5" name="Google Shape;35;p7"/>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lt2"/>
        </a:solidFill>
      </p:bgPr>
    </p:bg>
    <p:spTree>
      <p:nvGrpSpPr>
        <p:cNvPr id="36" name="Shape 36"/>
        <p:cNvGrpSpPr/>
        <p:nvPr/>
      </p:nvGrpSpPr>
      <p:grpSpPr>
        <a:xfrm>
          <a:off x="0" y="0"/>
          <a:ext cx="0" cy="0"/>
          <a:chOff x="0" y="0"/>
          <a:chExt cx="0" cy="0"/>
        </a:xfrm>
      </p:grpSpPr>
      <p:sp>
        <p:nvSpPr>
          <p:cNvPr id="37" name="Google Shape;37;p8"/>
          <p:cNvSpPr txBox="1"/>
          <p:nvPr>
            <p:ph type="title"/>
          </p:nvPr>
        </p:nvSpPr>
        <p:spPr>
          <a:xfrm>
            <a:off x="490250" y="526350"/>
            <a:ext cx="6227100" cy="40908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38" name="Google Shape;38;p8"/>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9" name="Shape 39"/>
        <p:cNvGrpSpPr/>
        <p:nvPr/>
      </p:nvGrpSpPr>
      <p:grpSpPr>
        <a:xfrm>
          <a:off x="0" y="0"/>
          <a:ext cx="0" cy="0"/>
          <a:chOff x="0" y="0"/>
          <a:chExt cx="0" cy="0"/>
        </a:xfrm>
      </p:grpSpPr>
      <p:sp>
        <p:nvSpPr>
          <p:cNvPr id="40" name="Google Shape;40;p9"/>
          <p:cNvSpPr/>
          <p:nvPr/>
        </p:nvSpPr>
        <p:spPr>
          <a:xfrm>
            <a:off x="4572000" y="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1" name="Google Shape;41;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42" name="Google Shape;42;p9"/>
          <p:cNvSpPr txBox="1"/>
          <p:nvPr>
            <p:ph type="title"/>
          </p:nvPr>
        </p:nvSpPr>
        <p:spPr>
          <a:xfrm>
            <a:off x="265500" y="1081400"/>
            <a:ext cx="4045200" cy="1710300"/>
          </a:xfrm>
          <a:prstGeom prst="rect">
            <a:avLst/>
          </a:prstGeom>
        </p:spPr>
        <p:txBody>
          <a:bodyPr anchorCtr="0" anchor="b" bIns="91425" lIns="91425" spcFirstLastPara="1" rIns="91425" wrap="square" tIns="91425"/>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3" name="Google Shape;43;p9"/>
          <p:cNvSpPr txBox="1"/>
          <p:nvPr>
            <p:ph idx="1" type="subTitle"/>
          </p:nvPr>
        </p:nvSpPr>
        <p:spPr>
          <a:xfrm>
            <a:off x="265500" y="2845201"/>
            <a:ext cx="4045200" cy="13455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Clr>
                <a:schemeClr val="dk1"/>
              </a:buClr>
              <a:buSzPts val="2100"/>
              <a:buNone/>
              <a:defRPr sz="21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None/>
              <a:defRPr sz="2100">
                <a:solidFill>
                  <a:schemeClr val="dk1"/>
                </a:solidFill>
              </a:defRPr>
            </a:lvl4pPr>
            <a:lvl5pPr lvl="4" algn="ctr">
              <a:lnSpc>
                <a:spcPct val="100000"/>
              </a:lnSpc>
              <a:spcBef>
                <a:spcPts val="0"/>
              </a:spcBef>
              <a:spcAft>
                <a:spcPts val="0"/>
              </a:spcAft>
              <a:buClr>
                <a:schemeClr val="dk1"/>
              </a:buClr>
              <a:buSzPts val="2100"/>
              <a:buNone/>
              <a:defRPr sz="2100">
                <a:solidFill>
                  <a:schemeClr val="dk1"/>
                </a:solidFill>
              </a:defRPr>
            </a:lvl5pPr>
            <a:lvl6pPr lvl="5" algn="ctr">
              <a:lnSpc>
                <a:spcPct val="100000"/>
              </a:lnSpc>
              <a:spcBef>
                <a:spcPts val="0"/>
              </a:spcBef>
              <a:spcAft>
                <a:spcPts val="0"/>
              </a:spcAft>
              <a:buClr>
                <a:schemeClr val="dk1"/>
              </a:buClr>
              <a:buSzPts val="2100"/>
              <a:buNone/>
              <a:defRPr sz="2100">
                <a:solidFill>
                  <a:schemeClr val="dk1"/>
                </a:solidFill>
              </a:defRPr>
            </a:lvl6pPr>
            <a:lvl7pPr lvl="6" algn="ctr">
              <a:lnSpc>
                <a:spcPct val="100000"/>
              </a:lnSpc>
              <a:spcBef>
                <a:spcPts val="0"/>
              </a:spcBef>
              <a:spcAft>
                <a:spcPts val="0"/>
              </a:spcAft>
              <a:buClr>
                <a:schemeClr val="dk1"/>
              </a:buClr>
              <a:buSzPts val="2100"/>
              <a:buNone/>
              <a:defRPr sz="2100">
                <a:solidFill>
                  <a:schemeClr val="dk1"/>
                </a:solidFill>
              </a:defRPr>
            </a:lvl7pPr>
            <a:lvl8pPr lvl="7" algn="ctr">
              <a:lnSpc>
                <a:spcPct val="100000"/>
              </a:lnSpc>
              <a:spcBef>
                <a:spcPts val="0"/>
              </a:spcBef>
              <a:spcAft>
                <a:spcPts val="0"/>
              </a:spcAft>
              <a:buClr>
                <a:schemeClr val="dk1"/>
              </a:buClr>
              <a:buSzPts val="2100"/>
              <a:buNone/>
              <a:defRPr sz="2100">
                <a:solidFill>
                  <a:schemeClr val="dk1"/>
                </a:solidFill>
              </a:defRPr>
            </a:lvl8pPr>
            <a:lvl9pPr lvl="8" algn="ctr">
              <a:lnSpc>
                <a:spcPct val="100000"/>
              </a:lnSpc>
              <a:spcBef>
                <a:spcPts val="0"/>
              </a:spcBef>
              <a:spcAft>
                <a:spcPts val="0"/>
              </a:spcAft>
              <a:buClr>
                <a:schemeClr val="dk1"/>
              </a:buClr>
              <a:buSzPts val="2100"/>
              <a:buNone/>
              <a:defRPr sz="2100">
                <a:solidFill>
                  <a:schemeClr val="dk1"/>
                </a:solidFill>
              </a:defRPr>
            </a:lvl9pPr>
          </a:lstStyle>
          <a:p/>
        </p:txBody>
      </p:sp>
      <p:sp>
        <p:nvSpPr>
          <p:cNvPr id="44" name="Google Shape;44;p9"/>
          <p:cNvSpPr txBox="1"/>
          <p:nvPr>
            <p:ph idx="2" type="body"/>
          </p:nvPr>
        </p:nvSpPr>
        <p:spPr>
          <a:xfrm>
            <a:off x="4939500" y="724200"/>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1600"/>
              </a:spcBef>
              <a:spcAft>
                <a:spcPts val="0"/>
              </a:spcAft>
              <a:buClr>
                <a:schemeClr val="lt1"/>
              </a:buClr>
              <a:buSzPts val="1400"/>
              <a:buChar char="○"/>
              <a:defRPr>
                <a:solidFill>
                  <a:schemeClr val="lt1"/>
                </a:solidFill>
              </a:defRPr>
            </a:lvl2pPr>
            <a:lvl3pPr indent="-317500" lvl="2" marL="1371600">
              <a:spcBef>
                <a:spcPts val="1600"/>
              </a:spcBef>
              <a:spcAft>
                <a:spcPts val="0"/>
              </a:spcAft>
              <a:buClr>
                <a:schemeClr val="lt1"/>
              </a:buClr>
              <a:buSzPts val="1400"/>
              <a:buChar char="■"/>
              <a:defRPr>
                <a:solidFill>
                  <a:schemeClr val="lt1"/>
                </a:solidFill>
              </a:defRPr>
            </a:lvl3pPr>
            <a:lvl4pPr indent="-317500" lvl="3" marL="1828800">
              <a:spcBef>
                <a:spcPts val="1600"/>
              </a:spcBef>
              <a:spcAft>
                <a:spcPts val="0"/>
              </a:spcAft>
              <a:buClr>
                <a:schemeClr val="lt1"/>
              </a:buClr>
              <a:buSzPts val="1400"/>
              <a:buChar char="●"/>
              <a:defRPr>
                <a:solidFill>
                  <a:schemeClr val="lt1"/>
                </a:solidFill>
              </a:defRPr>
            </a:lvl4pPr>
            <a:lvl5pPr indent="-317500" lvl="4" marL="2286000">
              <a:spcBef>
                <a:spcPts val="1600"/>
              </a:spcBef>
              <a:spcAft>
                <a:spcPts val="0"/>
              </a:spcAft>
              <a:buClr>
                <a:schemeClr val="lt1"/>
              </a:buClr>
              <a:buSzPts val="1400"/>
              <a:buChar char="○"/>
              <a:defRPr>
                <a:solidFill>
                  <a:schemeClr val="lt1"/>
                </a:solidFill>
              </a:defRPr>
            </a:lvl5pPr>
            <a:lvl6pPr indent="-317500" lvl="5" marL="2743200">
              <a:spcBef>
                <a:spcPts val="1600"/>
              </a:spcBef>
              <a:spcAft>
                <a:spcPts val="0"/>
              </a:spcAft>
              <a:buClr>
                <a:schemeClr val="lt1"/>
              </a:buClr>
              <a:buSzPts val="1400"/>
              <a:buChar char="■"/>
              <a:defRPr>
                <a:solidFill>
                  <a:schemeClr val="lt1"/>
                </a:solidFill>
              </a:defRPr>
            </a:lvl6pPr>
            <a:lvl7pPr indent="-317500" lvl="6" marL="3200400">
              <a:spcBef>
                <a:spcPts val="1600"/>
              </a:spcBef>
              <a:spcAft>
                <a:spcPts val="0"/>
              </a:spcAft>
              <a:buClr>
                <a:schemeClr val="lt1"/>
              </a:buClr>
              <a:buSzPts val="1400"/>
              <a:buChar char="●"/>
              <a:defRPr>
                <a:solidFill>
                  <a:schemeClr val="lt1"/>
                </a:solidFill>
              </a:defRPr>
            </a:lvl7pPr>
            <a:lvl8pPr indent="-317500" lvl="7" marL="3657600">
              <a:spcBef>
                <a:spcPts val="1600"/>
              </a:spcBef>
              <a:spcAft>
                <a:spcPts val="0"/>
              </a:spcAft>
              <a:buClr>
                <a:schemeClr val="lt1"/>
              </a:buClr>
              <a:buSzPts val="1400"/>
              <a:buChar char="○"/>
              <a:defRPr>
                <a:solidFill>
                  <a:schemeClr val="lt1"/>
                </a:solidFill>
              </a:defRPr>
            </a:lvl8pPr>
            <a:lvl9pPr indent="-317500" lvl="8" marL="4114800">
              <a:spcBef>
                <a:spcPts val="1600"/>
              </a:spcBef>
              <a:spcAft>
                <a:spcPts val="1600"/>
              </a:spcAft>
              <a:buClr>
                <a:schemeClr val="lt1"/>
              </a:buClr>
              <a:buSzPts val="1400"/>
              <a:buChar char="■"/>
              <a:defRPr>
                <a:solidFill>
                  <a:schemeClr val="lt1"/>
                </a:solidFill>
              </a:defRPr>
            </a:lvl9pPr>
          </a:lstStyle>
          <a:p/>
        </p:txBody>
      </p:sp>
      <p:sp>
        <p:nvSpPr>
          <p:cNvPr id="45" name="Google Shape;45;p9"/>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6" name="Shape 46"/>
        <p:cNvGrpSpPr/>
        <p:nvPr/>
      </p:nvGrpSpPr>
      <p:grpSpPr>
        <a:xfrm>
          <a:off x="0" y="0"/>
          <a:ext cx="0" cy="0"/>
          <a:chOff x="0" y="0"/>
          <a:chExt cx="0" cy="0"/>
        </a:xfrm>
      </p:grpSpPr>
      <p:sp>
        <p:nvSpPr>
          <p:cNvPr id="47" name="Google Shape;47;p10"/>
          <p:cNvSpPr txBox="1"/>
          <p:nvPr>
            <p:ph idx="1" type="body"/>
          </p:nvPr>
        </p:nvSpPr>
        <p:spPr>
          <a:xfrm>
            <a:off x="311700" y="4230575"/>
            <a:ext cx="5998800" cy="6051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Clr>
                <a:schemeClr val="dk1"/>
              </a:buClr>
              <a:buSzPts val="2100"/>
              <a:buFont typeface="Oswald"/>
              <a:buNone/>
              <a:defRPr sz="2100">
                <a:solidFill>
                  <a:schemeClr val="dk1"/>
                </a:solidFill>
                <a:latin typeface="Oswald"/>
                <a:ea typeface="Oswald"/>
                <a:cs typeface="Oswald"/>
                <a:sym typeface="Oswald"/>
              </a:defRPr>
            </a:lvl1pPr>
          </a:lstStyle>
          <a:p/>
        </p:txBody>
      </p:sp>
      <p:sp>
        <p:nvSpPr>
          <p:cNvPr id="48" name="Google Shape;48;p10"/>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9" name="Shape 49"/>
        <p:cNvGrpSpPr/>
        <p:nvPr/>
      </p:nvGrpSpPr>
      <p:grpSpPr>
        <a:xfrm>
          <a:off x="0" y="0"/>
          <a:ext cx="0" cy="0"/>
          <a:chOff x="0" y="0"/>
          <a:chExt cx="0" cy="0"/>
        </a:xfrm>
      </p:grpSpPr>
      <p:sp>
        <p:nvSpPr>
          <p:cNvPr id="50" name="Google Shape;50;p11"/>
          <p:cNvSpPr txBox="1"/>
          <p:nvPr>
            <p:ph hasCustomPrompt="1" type="title"/>
          </p:nvPr>
        </p:nvSpPr>
        <p:spPr>
          <a:xfrm>
            <a:off x="311700" y="1255275"/>
            <a:ext cx="8520600" cy="1890600"/>
          </a:xfrm>
          <a:prstGeom prst="rect">
            <a:avLst/>
          </a:prstGeom>
        </p:spPr>
        <p:txBody>
          <a:bodyPr anchorCtr="0" anchor="b" bIns="91425" lIns="91425" spcFirstLastPara="1" rIns="91425" wrap="square" tIns="91425"/>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51" name="Google Shape;51;p11"/>
          <p:cNvSpPr txBox="1"/>
          <p:nvPr>
            <p:ph idx="1" type="body"/>
          </p:nvPr>
        </p:nvSpPr>
        <p:spPr>
          <a:xfrm>
            <a:off x="311700" y="3228425"/>
            <a:ext cx="8520600" cy="1300800"/>
          </a:xfrm>
          <a:prstGeom prst="rect">
            <a:avLst/>
          </a:prstGeom>
        </p:spPr>
        <p:txBody>
          <a:bodyPr anchorCtr="0" anchor="t" bIns="91425" lIns="91425" spcFirstLastPara="1" rIns="91425" wrap="square" tIns="91425"/>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52" name="Google Shape;52;p11"/>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53" name="Shape 53"/>
        <p:cNvGrpSpPr/>
        <p:nvPr/>
      </p:nvGrpSpPr>
      <p:grpSpPr>
        <a:xfrm>
          <a:off x="0" y="0"/>
          <a:ext cx="0" cy="0"/>
          <a:chOff x="0" y="0"/>
          <a:chExt cx="0" cy="0"/>
        </a:xfrm>
      </p:grpSpPr>
      <p:sp>
        <p:nvSpPr>
          <p:cNvPr id="54" name="Google Shape;54;p12"/>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lat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1pPr>
            <a:lvl2pPr lvl="1">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2pPr>
            <a:lvl3pPr lvl="2">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3pPr>
            <a:lvl4pPr lvl="3">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4pPr>
            <a:lvl5pPr lvl="4">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5pPr>
            <a:lvl6pPr lvl="5">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6pPr>
            <a:lvl7pPr lvl="6">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7pPr>
            <a:lvl8pPr lvl="7">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8pPr>
            <a:lvl9pPr lvl="8">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accent3"/>
              </a:buClr>
              <a:buSzPts val="1800"/>
              <a:buFont typeface="Average"/>
              <a:buChar char="●"/>
              <a:defRPr sz="1800">
                <a:solidFill>
                  <a:schemeClr val="accent3"/>
                </a:solidFill>
                <a:latin typeface="Average"/>
                <a:ea typeface="Average"/>
                <a:cs typeface="Average"/>
                <a:sym typeface="Average"/>
              </a:defRPr>
            </a:lvl1pPr>
            <a:lvl2pPr indent="-317500" lvl="1" marL="9144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2pPr>
            <a:lvl3pPr indent="-317500" lvl="2" marL="13716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3pPr>
            <a:lvl4pPr indent="-317500" lvl="3" marL="18288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4pPr>
            <a:lvl5pPr indent="-317500" lvl="4" marL="22860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5pPr>
            <a:lvl6pPr indent="-317500" lvl="5" marL="27432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6pPr>
            <a:lvl7pPr indent="-317500" lvl="6" marL="32004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7pPr>
            <a:lvl8pPr indent="-317500" lvl="7" marL="36576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8pPr>
            <a:lvl9pPr indent="-317500" lvl="8" marL="4114800">
              <a:lnSpc>
                <a:spcPct val="115000"/>
              </a:lnSpc>
              <a:spcBef>
                <a:spcPts val="1600"/>
              </a:spcBef>
              <a:spcAft>
                <a:spcPts val="1600"/>
              </a:spcAft>
              <a:buClr>
                <a:schemeClr val="accent3"/>
              </a:buClr>
              <a:buSzPts val="1400"/>
              <a:buFont typeface="Average"/>
              <a:buChar char="■"/>
              <a:defRPr>
                <a:solidFill>
                  <a:schemeClr val="accent3"/>
                </a:solidFill>
                <a:latin typeface="Average"/>
                <a:ea typeface="Average"/>
                <a:cs typeface="Average"/>
                <a:sym typeface="Average"/>
              </a:defRPr>
            </a:lvl9pPr>
          </a:lstStyle>
          <a:p/>
        </p:txBody>
      </p:sp>
      <p:sp>
        <p:nvSpPr>
          <p:cNvPr id="8" name="Google Shape;8;p1"/>
          <p:cNvSpPr txBox="1"/>
          <p:nvPr>
            <p:ph idx="12" type="sldNum"/>
          </p:nvPr>
        </p:nvSpPr>
        <p:spPr>
          <a:xfrm>
            <a:off x="8490250" y="4681009"/>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accent3"/>
                </a:solidFill>
                <a:latin typeface="Average"/>
                <a:ea typeface="Average"/>
                <a:cs typeface="Average"/>
                <a:sym typeface="Average"/>
              </a:defRPr>
            </a:lvl1pPr>
            <a:lvl2pPr lvl="1" algn="r">
              <a:buNone/>
              <a:defRPr sz="1000">
                <a:solidFill>
                  <a:schemeClr val="accent3"/>
                </a:solidFill>
                <a:latin typeface="Average"/>
                <a:ea typeface="Average"/>
                <a:cs typeface="Average"/>
                <a:sym typeface="Average"/>
              </a:defRPr>
            </a:lvl2pPr>
            <a:lvl3pPr lvl="2" algn="r">
              <a:buNone/>
              <a:defRPr sz="1000">
                <a:solidFill>
                  <a:schemeClr val="accent3"/>
                </a:solidFill>
                <a:latin typeface="Average"/>
                <a:ea typeface="Average"/>
                <a:cs typeface="Average"/>
                <a:sym typeface="Average"/>
              </a:defRPr>
            </a:lvl3pPr>
            <a:lvl4pPr lvl="3" algn="r">
              <a:buNone/>
              <a:defRPr sz="1000">
                <a:solidFill>
                  <a:schemeClr val="accent3"/>
                </a:solidFill>
                <a:latin typeface="Average"/>
                <a:ea typeface="Average"/>
                <a:cs typeface="Average"/>
                <a:sym typeface="Average"/>
              </a:defRPr>
            </a:lvl4pPr>
            <a:lvl5pPr lvl="4" algn="r">
              <a:buNone/>
              <a:defRPr sz="1000">
                <a:solidFill>
                  <a:schemeClr val="accent3"/>
                </a:solidFill>
                <a:latin typeface="Average"/>
                <a:ea typeface="Average"/>
                <a:cs typeface="Average"/>
                <a:sym typeface="Average"/>
              </a:defRPr>
            </a:lvl5pPr>
            <a:lvl6pPr lvl="5" algn="r">
              <a:buNone/>
              <a:defRPr sz="1000">
                <a:solidFill>
                  <a:schemeClr val="accent3"/>
                </a:solidFill>
                <a:latin typeface="Average"/>
                <a:ea typeface="Average"/>
                <a:cs typeface="Average"/>
                <a:sym typeface="Average"/>
              </a:defRPr>
            </a:lvl6pPr>
            <a:lvl7pPr lvl="6" algn="r">
              <a:buNone/>
              <a:defRPr sz="1000">
                <a:solidFill>
                  <a:schemeClr val="accent3"/>
                </a:solidFill>
                <a:latin typeface="Average"/>
                <a:ea typeface="Average"/>
                <a:cs typeface="Average"/>
                <a:sym typeface="Average"/>
              </a:defRPr>
            </a:lvl7pPr>
            <a:lvl8pPr lvl="7" algn="r">
              <a:buNone/>
              <a:defRPr sz="1000">
                <a:solidFill>
                  <a:schemeClr val="accent3"/>
                </a:solidFill>
                <a:latin typeface="Average"/>
                <a:ea typeface="Average"/>
                <a:cs typeface="Average"/>
                <a:sym typeface="Average"/>
              </a:defRPr>
            </a:lvl8pPr>
            <a:lvl9pPr lvl="8" algn="r">
              <a:buNone/>
              <a:defRPr sz="1000">
                <a:solidFill>
                  <a:schemeClr val="accent3"/>
                </a:solidFill>
                <a:latin typeface="Average"/>
                <a:ea typeface="Average"/>
                <a:cs typeface="Average"/>
                <a:sym typeface="Average"/>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8" name="Shape 58"/>
        <p:cNvGrpSpPr/>
        <p:nvPr/>
      </p:nvGrpSpPr>
      <p:grpSpPr>
        <a:xfrm>
          <a:off x="0" y="0"/>
          <a:ext cx="0" cy="0"/>
          <a:chOff x="0" y="0"/>
          <a:chExt cx="0" cy="0"/>
        </a:xfrm>
      </p:grpSpPr>
      <p:sp>
        <p:nvSpPr>
          <p:cNvPr id="59" name="Google Shape;59;p13"/>
          <p:cNvSpPr txBox="1"/>
          <p:nvPr>
            <p:ph type="title"/>
          </p:nvPr>
        </p:nvSpPr>
        <p:spPr>
          <a:xfrm>
            <a:off x="311700" y="250350"/>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2000"/>
              <a:t>The Development of Critical Thinking in Education</a:t>
            </a:r>
            <a:endParaRPr sz="2000"/>
          </a:p>
        </p:txBody>
      </p:sp>
      <p:sp>
        <p:nvSpPr>
          <p:cNvPr id="60" name="Google Shape;60;p13"/>
          <p:cNvSpPr txBox="1"/>
          <p:nvPr>
            <p:ph idx="1" type="body"/>
          </p:nvPr>
        </p:nvSpPr>
        <p:spPr>
          <a:xfrm>
            <a:off x="311700" y="623550"/>
            <a:ext cx="2021400" cy="240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Introduction</a:t>
            </a:r>
            <a:endParaRPr/>
          </a:p>
          <a:p>
            <a:pPr indent="0" lvl="0" marL="0" rtl="0" algn="l">
              <a:spcBef>
                <a:spcPts val="1600"/>
              </a:spcBef>
              <a:spcAft>
                <a:spcPts val="1600"/>
              </a:spcAft>
              <a:buNone/>
            </a:pPr>
            <a:r>
              <a:t/>
            </a:r>
            <a:endParaRPr/>
          </a:p>
        </p:txBody>
      </p:sp>
      <p:sp>
        <p:nvSpPr>
          <p:cNvPr id="61" name="Google Shape;61;p13"/>
          <p:cNvSpPr txBox="1"/>
          <p:nvPr>
            <p:ph idx="2" type="body"/>
          </p:nvPr>
        </p:nvSpPr>
        <p:spPr>
          <a:xfrm>
            <a:off x="3057000" y="668900"/>
            <a:ext cx="1981800" cy="27897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GB" sz="1100">
                <a:latin typeface="Arial"/>
                <a:ea typeface="Arial"/>
                <a:cs typeface="Arial"/>
                <a:sym typeface="Arial"/>
              </a:rPr>
              <a:t>Another skill is analytical thinking, which is a big part of critical thinking. According to Tahir, J. (2013) You can actually prevent your brain from </a:t>
            </a:r>
            <a:r>
              <a:rPr lang="en-GB" sz="1100">
                <a:latin typeface="Arial"/>
                <a:ea typeface="Arial"/>
                <a:cs typeface="Arial"/>
                <a:sym typeface="Arial"/>
              </a:rPr>
              <a:t>wandering</a:t>
            </a:r>
            <a:r>
              <a:rPr lang="en-GB" sz="1100">
                <a:latin typeface="Arial"/>
                <a:ea typeface="Arial"/>
                <a:cs typeface="Arial"/>
                <a:sym typeface="Arial"/>
              </a:rPr>
              <a:t> by asking yourself some questions. These particular questions are meant to trigger you to think, so that your mind moves from thinking negatively to thinking positively instead.</a:t>
            </a:r>
            <a:endParaRPr sz="1100">
              <a:latin typeface="Arial"/>
              <a:ea typeface="Arial"/>
              <a:cs typeface="Arial"/>
              <a:sym typeface="Arial"/>
            </a:endParaRPr>
          </a:p>
        </p:txBody>
      </p:sp>
      <p:sp>
        <p:nvSpPr>
          <p:cNvPr id="62" name="Google Shape;62;p13"/>
          <p:cNvSpPr txBox="1"/>
          <p:nvPr>
            <p:ph idx="1" type="body"/>
          </p:nvPr>
        </p:nvSpPr>
        <p:spPr>
          <a:xfrm>
            <a:off x="331500" y="2217150"/>
            <a:ext cx="1981800" cy="3546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GB"/>
              <a:t>Skills</a:t>
            </a:r>
            <a:endParaRPr/>
          </a:p>
        </p:txBody>
      </p:sp>
      <p:sp>
        <p:nvSpPr>
          <p:cNvPr id="63" name="Google Shape;63;p13"/>
          <p:cNvSpPr txBox="1"/>
          <p:nvPr>
            <p:ph idx="1" type="body"/>
          </p:nvPr>
        </p:nvSpPr>
        <p:spPr>
          <a:xfrm>
            <a:off x="5044975" y="668900"/>
            <a:ext cx="3787200" cy="888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100">
                <a:latin typeface="Arial"/>
                <a:ea typeface="Arial"/>
                <a:cs typeface="Arial"/>
                <a:sym typeface="Arial"/>
              </a:rPr>
              <a:t>Critical thinking is a way of preventing ourselves from </a:t>
            </a:r>
            <a:r>
              <a:rPr lang="en-GB" sz="1100">
                <a:latin typeface="Arial"/>
                <a:ea typeface="Arial"/>
                <a:cs typeface="Arial"/>
                <a:sym typeface="Arial"/>
              </a:rPr>
              <a:t>jumping</a:t>
            </a:r>
            <a:r>
              <a:rPr lang="en-GB" sz="1100">
                <a:latin typeface="Arial"/>
                <a:ea typeface="Arial"/>
                <a:cs typeface="Arial"/>
                <a:sym typeface="Arial"/>
              </a:rPr>
              <a:t> to conclusions and upsetting others by being </a:t>
            </a:r>
            <a:r>
              <a:rPr lang="en-GB" sz="1100">
                <a:latin typeface="Arial"/>
                <a:ea typeface="Arial"/>
                <a:cs typeface="Arial"/>
                <a:sym typeface="Arial"/>
              </a:rPr>
              <a:t>biased</a:t>
            </a:r>
            <a:r>
              <a:rPr lang="en-GB" sz="1100">
                <a:latin typeface="Arial"/>
                <a:ea typeface="Arial"/>
                <a:cs typeface="Arial"/>
                <a:sym typeface="Arial"/>
              </a:rPr>
              <a:t>. An effective way to practice </a:t>
            </a:r>
            <a:r>
              <a:rPr lang="en-GB" sz="1100">
                <a:latin typeface="Arial"/>
                <a:ea typeface="Arial"/>
                <a:cs typeface="Arial"/>
                <a:sym typeface="Arial"/>
              </a:rPr>
              <a:t>critical</a:t>
            </a:r>
            <a:r>
              <a:rPr lang="en-GB" sz="1100">
                <a:latin typeface="Arial"/>
                <a:ea typeface="Arial"/>
                <a:cs typeface="Arial"/>
                <a:sym typeface="Arial"/>
              </a:rPr>
              <a:t> thinking is to follow six steps. The steps are as follows.</a:t>
            </a:r>
            <a:endParaRPr sz="1100">
              <a:latin typeface="Arial"/>
              <a:ea typeface="Arial"/>
              <a:cs typeface="Arial"/>
              <a:sym typeface="Arial"/>
            </a:endParaRPr>
          </a:p>
          <a:p>
            <a:pPr indent="0" lvl="0" marL="914400" rtl="0" algn="l">
              <a:spcBef>
                <a:spcPts val="1600"/>
              </a:spcBef>
              <a:spcAft>
                <a:spcPts val="1600"/>
              </a:spcAft>
              <a:buNone/>
            </a:pPr>
            <a:r>
              <a:t/>
            </a:r>
            <a:endParaRPr sz="900">
              <a:latin typeface="Arial"/>
              <a:ea typeface="Arial"/>
              <a:cs typeface="Arial"/>
              <a:sym typeface="Arial"/>
            </a:endParaRPr>
          </a:p>
        </p:txBody>
      </p:sp>
      <p:sp>
        <p:nvSpPr>
          <p:cNvPr id="64" name="Google Shape;64;p13"/>
          <p:cNvSpPr txBox="1"/>
          <p:nvPr>
            <p:ph idx="1" type="body"/>
          </p:nvPr>
        </p:nvSpPr>
        <p:spPr>
          <a:xfrm>
            <a:off x="311700" y="948925"/>
            <a:ext cx="2745300" cy="13404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GB" sz="1100">
                <a:latin typeface="Arial"/>
                <a:ea typeface="Arial"/>
                <a:cs typeface="Arial"/>
                <a:sym typeface="Arial"/>
              </a:rPr>
              <a:t>Critical thinking is in a way, an evaluation or judgement of a topic. I am going to discuss critical </a:t>
            </a:r>
            <a:r>
              <a:rPr lang="en-GB" sz="1100">
                <a:latin typeface="Arial"/>
                <a:ea typeface="Arial"/>
                <a:cs typeface="Arial"/>
                <a:sym typeface="Arial"/>
              </a:rPr>
              <a:t>thinking</a:t>
            </a:r>
            <a:r>
              <a:rPr lang="en-GB" sz="1100">
                <a:latin typeface="Arial"/>
                <a:ea typeface="Arial"/>
                <a:cs typeface="Arial"/>
                <a:sym typeface="Arial"/>
              </a:rPr>
              <a:t> as a whole, and explore a selection of skills and qualities that can have a significant impact on the development of education.</a:t>
            </a:r>
            <a:endParaRPr sz="1100">
              <a:latin typeface="Arial"/>
              <a:ea typeface="Arial"/>
              <a:cs typeface="Arial"/>
              <a:sym typeface="Arial"/>
            </a:endParaRPr>
          </a:p>
        </p:txBody>
      </p:sp>
      <p:pic>
        <p:nvPicPr>
          <p:cNvPr id="65" name="Google Shape;65;p13"/>
          <p:cNvPicPr preferRelativeResize="0"/>
          <p:nvPr/>
        </p:nvPicPr>
        <p:blipFill>
          <a:blip r:embed="rId3">
            <a:alphaModFix/>
          </a:blip>
          <a:stretch>
            <a:fillRect/>
          </a:stretch>
        </p:blipFill>
        <p:spPr>
          <a:xfrm>
            <a:off x="6683074" y="1786488"/>
            <a:ext cx="2092500" cy="1340574"/>
          </a:xfrm>
          <a:prstGeom prst="rect">
            <a:avLst/>
          </a:prstGeom>
          <a:noFill/>
          <a:ln>
            <a:noFill/>
          </a:ln>
        </p:spPr>
      </p:pic>
      <p:sp>
        <p:nvSpPr>
          <p:cNvPr id="66" name="Google Shape;66;p13"/>
          <p:cNvSpPr txBox="1"/>
          <p:nvPr/>
        </p:nvSpPr>
        <p:spPr>
          <a:xfrm>
            <a:off x="4936575" y="1849650"/>
            <a:ext cx="1645500" cy="1444200"/>
          </a:xfrm>
          <a:prstGeom prst="rect">
            <a:avLst/>
          </a:prstGeom>
          <a:noFill/>
          <a:ln>
            <a:noFill/>
          </a:ln>
        </p:spPr>
        <p:txBody>
          <a:bodyPr anchorCtr="0" anchor="ctr" bIns="91425" lIns="91425" spcFirstLastPara="1" rIns="91425" wrap="square" tIns="91425">
            <a:noAutofit/>
          </a:bodyPr>
          <a:lstStyle/>
          <a:p>
            <a:pPr indent="-298450" lvl="0" marL="457200" rtl="0" algn="l">
              <a:lnSpc>
                <a:spcPct val="115000"/>
              </a:lnSpc>
              <a:spcBef>
                <a:spcPts val="0"/>
              </a:spcBef>
              <a:spcAft>
                <a:spcPts val="0"/>
              </a:spcAft>
              <a:buClr>
                <a:schemeClr val="accent3"/>
              </a:buClr>
              <a:buSzPts val="1100"/>
              <a:buFont typeface="Arial"/>
              <a:buAutoNum type="arabicPeriod"/>
            </a:pPr>
            <a:r>
              <a:rPr lang="en-GB" sz="1100">
                <a:solidFill>
                  <a:schemeClr val="accent3"/>
                </a:solidFill>
              </a:rPr>
              <a:t>Knowledge</a:t>
            </a:r>
            <a:endParaRPr sz="1100">
              <a:solidFill>
                <a:schemeClr val="accent3"/>
              </a:solidFill>
            </a:endParaRPr>
          </a:p>
          <a:p>
            <a:pPr indent="-298450" lvl="0" marL="457200" rtl="0" algn="l">
              <a:lnSpc>
                <a:spcPct val="115000"/>
              </a:lnSpc>
              <a:spcBef>
                <a:spcPts val="0"/>
              </a:spcBef>
              <a:spcAft>
                <a:spcPts val="0"/>
              </a:spcAft>
              <a:buClr>
                <a:schemeClr val="accent3"/>
              </a:buClr>
              <a:buSzPts val="1100"/>
              <a:buFont typeface="Arial"/>
              <a:buAutoNum type="arabicPeriod"/>
            </a:pPr>
            <a:r>
              <a:rPr lang="en-GB" sz="1100">
                <a:solidFill>
                  <a:schemeClr val="accent3"/>
                </a:solidFill>
              </a:rPr>
              <a:t>Comprehension</a:t>
            </a:r>
            <a:endParaRPr sz="1100">
              <a:solidFill>
                <a:schemeClr val="accent3"/>
              </a:solidFill>
            </a:endParaRPr>
          </a:p>
          <a:p>
            <a:pPr indent="-298450" lvl="0" marL="457200" rtl="0" algn="l">
              <a:lnSpc>
                <a:spcPct val="115000"/>
              </a:lnSpc>
              <a:spcBef>
                <a:spcPts val="0"/>
              </a:spcBef>
              <a:spcAft>
                <a:spcPts val="0"/>
              </a:spcAft>
              <a:buClr>
                <a:schemeClr val="accent3"/>
              </a:buClr>
              <a:buSzPts val="1100"/>
              <a:buFont typeface="Arial"/>
              <a:buAutoNum type="arabicPeriod"/>
            </a:pPr>
            <a:r>
              <a:rPr lang="en-GB" sz="1100">
                <a:solidFill>
                  <a:schemeClr val="accent3"/>
                </a:solidFill>
              </a:rPr>
              <a:t>Application</a:t>
            </a:r>
            <a:endParaRPr sz="1100">
              <a:solidFill>
                <a:schemeClr val="accent3"/>
              </a:solidFill>
            </a:endParaRPr>
          </a:p>
          <a:p>
            <a:pPr indent="-298450" lvl="0" marL="457200" rtl="0" algn="l">
              <a:lnSpc>
                <a:spcPct val="115000"/>
              </a:lnSpc>
              <a:spcBef>
                <a:spcPts val="0"/>
              </a:spcBef>
              <a:spcAft>
                <a:spcPts val="0"/>
              </a:spcAft>
              <a:buClr>
                <a:schemeClr val="accent3"/>
              </a:buClr>
              <a:buSzPts val="1100"/>
              <a:buFont typeface="Arial"/>
              <a:buAutoNum type="arabicPeriod"/>
            </a:pPr>
            <a:r>
              <a:rPr lang="en-GB" sz="1100">
                <a:solidFill>
                  <a:schemeClr val="accent3"/>
                </a:solidFill>
              </a:rPr>
              <a:t>Analyse</a:t>
            </a:r>
            <a:endParaRPr sz="1100">
              <a:solidFill>
                <a:schemeClr val="accent3"/>
              </a:solidFill>
            </a:endParaRPr>
          </a:p>
          <a:p>
            <a:pPr indent="-298450" lvl="0" marL="457200" rtl="0" algn="l">
              <a:lnSpc>
                <a:spcPct val="115000"/>
              </a:lnSpc>
              <a:spcBef>
                <a:spcPts val="0"/>
              </a:spcBef>
              <a:spcAft>
                <a:spcPts val="0"/>
              </a:spcAft>
              <a:buClr>
                <a:schemeClr val="accent3"/>
              </a:buClr>
              <a:buSzPts val="1100"/>
              <a:buFont typeface="Arial"/>
              <a:buAutoNum type="arabicPeriod"/>
            </a:pPr>
            <a:r>
              <a:rPr lang="en-GB" sz="1100">
                <a:solidFill>
                  <a:schemeClr val="accent3"/>
                </a:solidFill>
              </a:rPr>
              <a:t>Synthesis (Decision making)</a:t>
            </a:r>
            <a:endParaRPr sz="1100">
              <a:solidFill>
                <a:schemeClr val="accent3"/>
              </a:solidFill>
            </a:endParaRPr>
          </a:p>
          <a:p>
            <a:pPr indent="-298450" lvl="0" marL="457200" rtl="0" algn="l">
              <a:lnSpc>
                <a:spcPct val="115000"/>
              </a:lnSpc>
              <a:spcBef>
                <a:spcPts val="0"/>
              </a:spcBef>
              <a:spcAft>
                <a:spcPts val="0"/>
              </a:spcAft>
              <a:buClr>
                <a:schemeClr val="accent3"/>
              </a:buClr>
              <a:buSzPts val="1100"/>
              <a:buFont typeface="Arial"/>
              <a:buAutoNum type="arabicPeriod"/>
            </a:pPr>
            <a:r>
              <a:rPr lang="en-GB" sz="1100">
                <a:solidFill>
                  <a:schemeClr val="accent3"/>
                </a:solidFill>
              </a:rPr>
              <a:t>Taking Action</a:t>
            </a:r>
            <a:endParaRPr sz="1100">
              <a:solidFill>
                <a:schemeClr val="accent3"/>
              </a:solidFill>
            </a:endParaRPr>
          </a:p>
        </p:txBody>
      </p:sp>
      <p:sp>
        <p:nvSpPr>
          <p:cNvPr id="67" name="Google Shape;67;p13"/>
          <p:cNvSpPr txBox="1"/>
          <p:nvPr>
            <p:ph idx="1" type="body"/>
          </p:nvPr>
        </p:nvSpPr>
        <p:spPr>
          <a:xfrm>
            <a:off x="6087000" y="342800"/>
            <a:ext cx="2745300" cy="240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Six Steps to Critical Thinking</a:t>
            </a:r>
            <a:endParaRPr/>
          </a:p>
          <a:p>
            <a:pPr indent="0" lvl="0" marL="0" rtl="0" algn="l">
              <a:spcBef>
                <a:spcPts val="1600"/>
              </a:spcBef>
              <a:spcAft>
                <a:spcPts val="1600"/>
              </a:spcAft>
              <a:buNone/>
            </a:pPr>
            <a:r>
              <a:t/>
            </a:r>
            <a:endParaRPr/>
          </a:p>
        </p:txBody>
      </p:sp>
      <p:sp>
        <p:nvSpPr>
          <p:cNvPr id="68" name="Google Shape;68;p13"/>
          <p:cNvSpPr txBox="1"/>
          <p:nvPr>
            <p:ph idx="1" type="body"/>
          </p:nvPr>
        </p:nvSpPr>
        <p:spPr>
          <a:xfrm>
            <a:off x="331525" y="2523725"/>
            <a:ext cx="2745300" cy="2116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100">
                <a:latin typeface="Arial"/>
                <a:ea typeface="Arial"/>
                <a:cs typeface="Arial"/>
                <a:sym typeface="Arial"/>
              </a:rPr>
              <a:t>There are various skills and </a:t>
            </a:r>
            <a:r>
              <a:rPr lang="en-GB" sz="1100">
                <a:latin typeface="Arial"/>
                <a:ea typeface="Arial"/>
                <a:cs typeface="Arial"/>
                <a:sym typeface="Arial"/>
              </a:rPr>
              <a:t>qualities</a:t>
            </a:r>
            <a:r>
              <a:rPr lang="en-GB" sz="1100">
                <a:latin typeface="Arial"/>
                <a:ea typeface="Arial"/>
                <a:cs typeface="Arial"/>
                <a:sym typeface="Arial"/>
              </a:rPr>
              <a:t> an individual can have which can influence critical thinking. One of them being </a:t>
            </a:r>
            <a:r>
              <a:rPr lang="en-GB" sz="1100">
                <a:latin typeface="Arial"/>
                <a:ea typeface="Arial"/>
                <a:cs typeface="Arial"/>
                <a:sym typeface="Arial"/>
              </a:rPr>
              <a:t>reflection</a:t>
            </a:r>
            <a:r>
              <a:rPr lang="en-GB" sz="1100">
                <a:latin typeface="Arial"/>
                <a:ea typeface="Arial"/>
                <a:cs typeface="Arial"/>
                <a:sym typeface="Arial"/>
              </a:rPr>
              <a:t>. Reflective practise is said to be founded by John Dewey, a Philosopher in the 1800-mid 1900s. His theory is challenged, however, as many have said that it doesn’t consider </a:t>
            </a:r>
            <a:r>
              <a:rPr lang="en-GB" sz="1100">
                <a:latin typeface="Arial"/>
                <a:ea typeface="Arial"/>
                <a:cs typeface="Arial"/>
                <a:sym typeface="Arial"/>
              </a:rPr>
              <a:t>the</a:t>
            </a:r>
            <a:r>
              <a:rPr lang="en-GB" sz="1100">
                <a:latin typeface="Arial"/>
                <a:ea typeface="Arial"/>
                <a:cs typeface="Arial"/>
                <a:sym typeface="Arial"/>
              </a:rPr>
              <a:t> emotional side of reflection. In 1985, Boud,  Keogh and Walker questioned Dewey, stating that emotions are a very important factor of reflective practise.</a:t>
            </a:r>
            <a:endParaRPr sz="1100">
              <a:latin typeface="Arial"/>
              <a:ea typeface="Arial"/>
              <a:cs typeface="Arial"/>
              <a:sym typeface="Arial"/>
            </a:endParaRPr>
          </a:p>
          <a:p>
            <a:pPr indent="0" lvl="0" marL="0" rtl="0" algn="l">
              <a:spcBef>
                <a:spcPts val="1600"/>
              </a:spcBef>
              <a:spcAft>
                <a:spcPts val="1600"/>
              </a:spcAft>
              <a:buNone/>
            </a:pPr>
            <a:r>
              <a:t/>
            </a:r>
            <a:endParaRPr sz="1100">
              <a:latin typeface="Arial"/>
              <a:ea typeface="Arial"/>
              <a:cs typeface="Arial"/>
              <a:sym typeface="Arial"/>
            </a:endParaRPr>
          </a:p>
        </p:txBody>
      </p:sp>
      <p:sp>
        <p:nvSpPr>
          <p:cNvPr id="69" name="Google Shape;69;p13"/>
          <p:cNvSpPr txBox="1"/>
          <p:nvPr/>
        </p:nvSpPr>
        <p:spPr>
          <a:xfrm>
            <a:off x="3076825" y="3241800"/>
            <a:ext cx="1859700" cy="1192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100">
                <a:solidFill>
                  <a:schemeClr val="accent3"/>
                </a:solidFill>
              </a:rPr>
              <a:t>Objectivity is the art of being objective. This means remaining unbiased and not being influenced by personal feelings. This is important in many ways, but the example I am going to present is the DofE </a:t>
            </a:r>
            <a:r>
              <a:rPr lang="en-GB" sz="1100">
                <a:solidFill>
                  <a:schemeClr val="accent3"/>
                </a:solidFill>
              </a:rPr>
              <a:t>Equality</a:t>
            </a:r>
            <a:r>
              <a:rPr lang="en-GB" sz="1100">
                <a:solidFill>
                  <a:schemeClr val="accent3"/>
                </a:solidFill>
              </a:rPr>
              <a:t> Act.</a:t>
            </a:r>
            <a:endParaRPr sz="1100">
              <a:solidFill>
                <a:schemeClr val="accent3"/>
              </a:solidFill>
            </a:endParaRPr>
          </a:p>
        </p:txBody>
      </p:sp>
      <p:sp>
        <p:nvSpPr>
          <p:cNvPr id="70" name="Google Shape;70;p13"/>
          <p:cNvSpPr txBox="1"/>
          <p:nvPr/>
        </p:nvSpPr>
        <p:spPr>
          <a:xfrm>
            <a:off x="5038800" y="3241800"/>
            <a:ext cx="3839100" cy="1300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100">
                <a:solidFill>
                  <a:schemeClr val="accent3"/>
                </a:solidFill>
              </a:rPr>
              <a:t>The Department of Education. (2014) “Our vision is a highly-educated society in which opportunity is more equal for children and young people no matter what their background or family circumstances.” This is their promise to remain unbiased, and is an example of objectivity. Without the Equality Act, there would be no equality or diversity within education. Many children wouldn’t have the right the learn, which is disturbing. This is why objectivity through critical thinking is essential.</a:t>
            </a:r>
            <a:endParaRPr sz="1100">
              <a:solidFill>
                <a:schemeClr val="accent3"/>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4" name="Shape 74"/>
        <p:cNvGrpSpPr/>
        <p:nvPr/>
      </p:nvGrpSpPr>
      <p:grpSpPr>
        <a:xfrm>
          <a:off x="0" y="0"/>
          <a:ext cx="0" cy="0"/>
          <a:chOff x="0" y="0"/>
          <a:chExt cx="0" cy="0"/>
        </a:xfrm>
      </p:grpSpPr>
      <p:sp>
        <p:nvSpPr>
          <p:cNvPr id="75" name="Google Shape;75;p1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298450" lvl="0" marL="457200" rtl="0" algn="l">
              <a:spcBef>
                <a:spcPts val="0"/>
              </a:spcBef>
              <a:spcAft>
                <a:spcPts val="0"/>
              </a:spcAft>
              <a:buSzPts val="1100"/>
              <a:buFont typeface="Arial"/>
              <a:buAutoNum type="arabicPeriod"/>
            </a:pPr>
            <a:r>
              <a:rPr lang="en-GB" sz="1100">
                <a:latin typeface="Arial"/>
                <a:ea typeface="Arial"/>
                <a:cs typeface="Arial"/>
                <a:sym typeface="Arial"/>
              </a:rPr>
              <a:t>The Department of Education. (2014) Equality Objectives. [online] Available at: https://assets.publishing.service.gov.uk/government/uploads/system/uploads/attachment_data/file/368325/DfE_Equality_Objectives.pdf [Accessed on 21 Oct. 2018]</a:t>
            </a:r>
            <a:endParaRPr sz="1100">
              <a:latin typeface="Arial"/>
              <a:ea typeface="Arial"/>
              <a:cs typeface="Arial"/>
              <a:sym typeface="Arial"/>
            </a:endParaRPr>
          </a:p>
          <a:p>
            <a:pPr indent="0" lvl="0" marL="457200" rtl="0" algn="l">
              <a:spcBef>
                <a:spcPts val="1600"/>
              </a:spcBef>
              <a:spcAft>
                <a:spcPts val="0"/>
              </a:spcAft>
              <a:buNone/>
            </a:pPr>
            <a:r>
              <a:t/>
            </a:r>
            <a:endParaRPr sz="1100">
              <a:latin typeface="Arial"/>
              <a:ea typeface="Arial"/>
              <a:cs typeface="Arial"/>
              <a:sym typeface="Arial"/>
            </a:endParaRPr>
          </a:p>
          <a:p>
            <a:pPr indent="-298450" lvl="0" marL="457200" rtl="0" algn="l">
              <a:spcBef>
                <a:spcPts val="1600"/>
              </a:spcBef>
              <a:spcAft>
                <a:spcPts val="0"/>
              </a:spcAft>
              <a:buSzPts val="1100"/>
              <a:buFont typeface="Arial"/>
              <a:buAutoNum type="arabicPeriod"/>
            </a:pPr>
            <a:r>
              <a:rPr lang="en-GB" sz="1100">
                <a:latin typeface="Arial"/>
                <a:ea typeface="Arial"/>
                <a:cs typeface="Arial"/>
                <a:sym typeface="Arial"/>
              </a:rPr>
              <a:t>Elmansy, R. Six Steps for Effective Critical Thinking. [online] Availaible at: https://www.designorate.com/wp-content/uploads/2016/01/critical_thinking.jpg?x20015 [Accessed 20 Oct. 2018].</a:t>
            </a:r>
            <a:endParaRPr sz="1100">
              <a:latin typeface="Arial"/>
              <a:ea typeface="Arial"/>
              <a:cs typeface="Arial"/>
              <a:sym typeface="Arial"/>
            </a:endParaRPr>
          </a:p>
          <a:p>
            <a:pPr indent="0" lvl="0" marL="0" rtl="0" algn="l">
              <a:spcBef>
                <a:spcPts val="1600"/>
              </a:spcBef>
              <a:spcAft>
                <a:spcPts val="0"/>
              </a:spcAft>
              <a:buNone/>
            </a:pPr>
            <a:r>
              <a:t/>
            </a:r>
            <a:endParaRPr sz="1100">
              <a:latin typeface="Arial"/>
              <a:ea typeface="Arial"/>
              <a:cs typeface="Arial"/>
              <a:sym typeface="Arial"/>
            </a:endParaRPr>
          </a:p>
          <a:p>
            <a:pPr indent="-298450" lvl="0" marL="457200" rtl="0" algn="l">
              <a:spcBef>
                <a:spcPts val="1600"/>
              </a:spcBef>
              <a:spcAft>
                <a:spcPts val="0"/>
              </a:spcAft>
              <a:buSzPts val="1100"/>
              <a:buFont typeface="Arial"/>
              <a:buAutoNum type="arabicPeriod"/>
            </a:pPr>
            <a:r>
              <a:rPr lang="en-GB" sz="1100">
                <a:latin typeface="Arial"/>
                <a:ea typeface="Arial"/>
                <a:cs typeface="Arial"/>
                <a:sym typeface="Arial"/>
              </a:rPr>
              <a:t>Tahir, J. (2013) Analytical Thinking - How to Analyze Thoughts. [online] Available at: http://www.dailytenminutes.com/2013/03/analytical-thinking-how-to-analyze.html [Accessed 21 Oct. 2018]</a:t>
            </a:r>
            <a:endParaRPr sz="1100">
              <a:latin typeface="Arial"/>
              <a:ea typeface="Arial"/>
              <a:cs typeface="Arial"/>
              <a:sym typeface="Arial"/>
            </a:endParaRPr>
          </a:p>
        </p:txBody>
      </p:sp>
      <p:sp>
        <p:nvSpPr>
          <p:cNvPr id="76" name="Google Shape;76;p1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800"/>
              <a:t>Reference List</a:t>
            </a:r>
            <a:endParaRPr sz="1800"/>
          </a:p>
        </p:txBody>
      </p:sp>
    </p:spTree>
  </p:cSld>
  <p:clrMapOvr>
    <a:masterClrMapping/>
  </p:clrMapOvr>
</p:sld>
</file>

<file path=ppt/theme/theme1.xml><?xml version="1.0" encoding="utf-8"?>
<a:theme xmlns:a="http://schemas.openxmlformats.org/drawingml/2006/main" xmlns:r="http://schemas.openxmlformats.org/officeDocument/2006/relationships" name="Slate">
  <a:themeElements>
    <a:clrScheme name="Slate">
      <a:dk1>
        <a:srgbClr val="FFFFFF"/>
      </a:dk1>
      <a:lt1>
        <a:srgbClr val="37474F"/>
      </a:lt1>
      <a:dk2>
        <a:srgbClr val="9E9E9E"/>
      </a:dk2>
      <a:lt2>
        <a:srgbClr val="E0E0E0"/>
      </a:lt2>
      <a:accent1>
        <a:srgbClr val="616161"/>
      </a:accent1>
      <a:accent2>
        <a:srgbClr val="78909C"/>
      </a:accent2>
      <a:accent3>
        <a:srgbClr val="CACACA"/>
      </a:accent3>
      <a:accent4>
        <a:srgbClr val="64FFDA"/>
      </a:accent4>
      <a:accent5>
        <a:srgbClr val="FFD966"/>
      </a:accent5>
      <a:accent6>
        <a:srgbClr val="F5F5F5"/>
      </a:accent6>
      <a:hlink>
        <a:srgbClr val="FFD966"/>
      </a:hlink>
      <a:folHlink>
        <a:srgbClr val="FFD96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