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0" r:id="rId2"/>
    <p:sldId id="258" r:id="rId3"/>
    <p:sldId id="261" r:id="rId4"/>
    <p:sldId id="262" r:id="rId5"/>
    <p:sldId id="263" r:id="rId6"/>
    <p:sldId id="265" r:id="rId7"/>
    <p:sldId id="272" r:id="rId8"/>
    <p:sldId id="266" r:id="rId9"/>
    <p:sldId id="282" r:id="rId10"/>
    <p:sldId id="281" r:id="rId11"/>
    <p:sldId id="267" r:id="rId12"/>
    <p:sldId id="268" r:id="rId13"/>
    <p:sldId id="269" r:id="rId14"/>
    <p:sldId id="270" r:id="rId15"/>
    <p:sldId id="280" r:id="rId16"/>
    <p:sldId id="264" r:id="rId17"/>
    <p:sldId id="271" r:id="rId18"/>
    <p:sldId id="276" r:id="rId19"/>
    <p:sldId id="275" r:id="rId20"/>
    <p:sldId id="278" r:id="rId21"/>
    <p:sldId id="279" r:id="rId22"/>
    <p:sldId id="273" r:id="rId23"/>
    <p:sldId id="277" r:id="rId24"/>
    <p:sldId id="274" r:id="rId25"/>
  </p:sldIdLst>
  <p:sldSz cx="9144000" cy="6858000" type="screen4x3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4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FF0000"/>
    <a:srgbClr val="663660"/>
    <a:srgbClr val="33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491" autoAdjust="0"/>
    <p:restoredTop sz="94660"/>
  </p:normalViewPr>
  <p:slideViewPr>
    <p:cSldViewPr snapToObjects="1">
      <p:cViewPr>
        <p:scale>
          <a:sx n="62" d="100"/>
          <a:sy n="62" d="100"/>
        </p:scale>
        <p:origin x="48" y="32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1828800" cy="18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CEB9A9-6D5C-4987-A1A9-6AB1752223C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8DD8082-9106-4C34-AD1B-7177D6B0E87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A24C573-8E06-4CB4-84CF-32895F1FE081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67EBE60-C028-4213-92FC-1C6D98CB3EF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64EDC24-1756-4E3E-9EB5-4C219A55BBC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6896BF-BB0B-4418-BA0D-C92447C921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4E7A8A4-F219-471D-950F-0AC827D0E42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AAD00E-69CA-4F62-9CCC-90F508644B5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79E557-F50D-4ED3-93A5-1F9EE92ECED4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90C431-4FDE-479F-B4DD-FCAE79073CA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ABE54DE-031E-4360-ADB1-57DA72CADFDA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BD72AE-3D34-4021-80B3-01A3C6B06F4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51A65E-DA75-44F0-804F-D9FFC1942A8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F02D400-90D5-4757-8885-66406DF5C4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3E33B92-4C57-4924-AD4D-C678FF329DA7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C99AF63-E01E-411F-9472-49594A5CE2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3F6FB85-53D0-49D6-98AA-D6C3639711DF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40AF648-388D-4318-8445-4BDF0045153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86D609F-EE6A-43E6-A4F7-7B5E0B772894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C7BB076-40CF-49EA-B81B-E354541E90C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275CCCB-18CB-425C-A551-5A0B6467AB25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608951-DF11-478C-AD63-A4A6763319A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  <p:transition advClick="0" advTm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rotWithShape="0">
          <a:gsLst>
            <a:gs pos="0">
              <a:srgbClr val="33CCFF">
                <a:gamma/>
                <a:tint val="0"/>
                <a:invGamma/>
              </a:srgbClr>
            </a:gs>
            <a:gs pos="100000">
              <a:srgbClr val="33CCFF"/>
            </a:gs>
          </a:gsLst>
          <a:path path="shap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  <a:endParaRPr 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4A87C26A-20E3-4765-91F9-03FD0CEF0370}" type="datetime1">
              <a:rPr lang="en-US"/>
              <a:pPr/>
              <a:t>3/11/2019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fld id="{2FB4C0F2-4111-441B-86BE-2C8A7D850A2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advClick="0" advTm="0"/>
  <p:txStyles>
    <p:titleStyle>
      <a:lvl1pPr algn="ctr" defTabSz="457200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ＭＳ Ｐゴシック" pitchFamily="44" charset="-128"/>
          <a:cs typeface="ＭＳ Ｐゴシック" pitchFamily="44" charset="-128"/>
        </a:defRPr>
      </a:lvl1pPr>
      <a:lvl2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2pPr>
      <a:lvl3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3pPr>
      <a:lvl4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4pPr>
      <a:lvl5pPr algn="ctr" defTabSz="457200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5pPr>
      <a:lvl6pPr marL="4572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6pPr>
      <a:lvl7pPr marL="9144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7pPr>
      <a:lvl8pPr marL="13716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8pPr>
      <a:lvl9pPr marL="1828800" algn="ctr" defTabSz="457200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44" charset="0"/>
          <a:ea typeface="ＭＳ Ｐゴシック" pitchFamily="44" charset="-128"/>
          <a:cs typeface="ＭＳ Ｐゴシック" pitchFamily="44" charset="-128"/>
        </a:defRPr>
      </a:lvl9pPr>
    </p:titleStyle>
    <p:bodyStyle>
      <a:lvl1pPr marL="342900" indent="-3429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ＭＳ Ｐゴシック" pitchFamily="44" charset="-128"/>
          <a:cs typeface="ＭＳ Ｐゴシック" pitchFamily="44" charset="-128"/>
        </a:defRPr>
      </a:lvl1pPr>
      <a:lvl2pPr marL="742950" indent="-28575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2pPr>
      <a:lvl3pPr marL="11430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3pPr>
      <a:lvl4pPr marL="16002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4pPr>
      <a:lvl5pPr marL="2057400" indent="-228600" algn="l" defTabSz="457200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ＭＳ Ｐゴシック" pitchFamily="44" charset="-128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ydy dy enw di?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476500"/>
            <a:ext cx="6858000" cy="17526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wyt ti?</a:t>
            </a:r>
          </a:p>
          <a:p>
            <a:pPr eaLnBrk="1" hangingPunct="1"/>
            <a:endParaRPr lang="en-US" sz="800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1600200"/>
            <a:ext cx="7315200" cy="1828800"/>
          </a:xfrm>
        </p:spPr>
        <p:txBody>
          <a:bodyPr/>
          <a:lstStyle/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Faint ydy dy </a:t>
            </a:r>
          </a:p>
          <a:p>
            <a:pPr eaLnBrk="1" hangingPunct="1"/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 di?</a:t>
            </a:r>
          </a:p>
          <a:p>
            <a:pPr eaLnBrk="1" hangingPunct="1"/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4294967295"/>
          </p:nvPr>
        </p:nvSpPr>
        <p:spPr>
          <a:xfrm>
            <a:off x="1371600" y="1600200"/>
            <a:ext cx="6400800" cy="1752600"/>
          </a:xfrm>
        </p:spPr>
        <p:txBody>
          <a:bodyPr/>
          <a:lstStyle/>
          <a:p>
            <a:pPr marL="0" indent="0" algn="ctr" eaLnBrk="1" hangingPunct="1">
              <a:buFont typeface="Arial" charset="0"/>
              <a:buNone/>
            </a:pPr>
            <a:r>
              <a:rPr lang="en-US" sz="960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 liw wyt ti'n hoffi?</a:t>
            </a:r>
          </a:p>
          <a:p>
            <a:pPr marL="0" indent="0" eaLnBrk="1" hangingPunct="1">
              <a:buFont typeface="Arial" charset="0"/>
              <a:buNone/>
            </a:pPr>
            <a:endParaRPr lang="en-US" sz="8800" b="1" smtClean="0"/>
          </a:p>
          <a:p>
            <a:pPr marL="0" indent="0" algn="ctr" eaLnBrk="1" hangingPunct="1">
              <a:buFont typeface="Arial" charset="0"/>
              <a:buNone/>
            </a:pPr>
            <a:endParaRPr lang="en-US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8" name="Text Box 6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 rwyt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ti’n byw?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 mae’r 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600164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est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</a:p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ar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penwythnos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wyt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 wisgo?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isgrifia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</a:p>
          <a:p>
            <a:pPr algn="ctr" defTabSz="914400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ffrind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83643651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ydt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algn="ctr" defTabSz="914400"/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fwyd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80564876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</a:t>
            </a:r>
          </a:p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 pizza?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car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gyda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53245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 defTabSz="914400"/>
            <a:r>
              <a:rPr lang="en-GB" sz="8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Fyddi</a:t>
            </a:r>
            <a:r>
              <a:rPr lang="en-GB" sz="8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di’n</a:t>
            </a:r>
            <a:r>
              <a:rPr lang="en-GB" sz="8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mynd</a:t>
            </a:r>
            <a:r>
              <a:rPr lang="en-GB" sz="8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allan</a:t>
            </a:r>
            <a:r>
              <a:rPr lang="en-GB" sz="8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ar</a:t>
            </a:r>
            <a:r>
              <a:rPr lang="en-GB" sz="8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84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penwythnos</a:t>
            </a:r>
            <a:r>
              <a:rPr lang="en-GB" sz="84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4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 ti’n gwisgo het?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Abertawe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8185232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defTabSz="914400"/>
            <a:r>
              <a:rPr lang="en-GB" sz="960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Oes brawd gyda ti?</a:t>
            </a: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016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5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Ble</a:t>
            </a:r>
            <a:r>
              <a:rPr lang="en-GB" sz="85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5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hoffet</a:t>
            </a:r>
            <a:r>
              <a:rPr lang="en-GB" sz="85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5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</a:t>
            </a:r>
            <a:r>
              <a:rPr lang="en-GB" sz="85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5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fynd</a:t>
            </a:r>
            <a:r>
              <a:rPr lang="en-GB" sz="85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5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ar</a:t>
            </a:r>
            <a:r>
              <a:rPr lang="en-GB" sz="85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5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wyliau</a:t>
            </a:r>
            <a:r>
              <a:rPr lang="en-GB" sz="85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85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yn</a:t>
            </a:r>
            <a:r>
              <a:rPr lang="en-GB" sz="85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85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dyfodol</a:t>
            </a:r>
            <a:r>
              <a:rPr lang="en-GB" sz="85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85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Sut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oedd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y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tywydd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ddoe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wisgo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gallu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Jac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gallu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darllen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2727979"/>
      </p:ext>
    </p:extLst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Beth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ydy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dy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fwyd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2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square">
            <a:spAutoFit/>
          </a:bodyPr>
          <a:lstStyle/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bwyta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madarch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3" name="Text Box 5"/>
          <p:cNvSpPr txBox="1">
            <a:spLocks noChangeArrowheads="1"/>
          </p:cNvSpPr>
          <p:nvPr/>
        </p:nvSpPr>
        <p:spPr bwMode="auto">
          <a:xfrm>
            <a:off x="914400" y="1600200"/>
            <a:ext cx="7315200" cy="452431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Wyt</a:t>
            </a:r>
            <a:r>
              <a:rPr lang="en-GB" sz="96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ti’n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  <a:p>
            <a:pPr algn="ctr"/>
            <a:r>
              <a:rPr lang="en-GB" sz="9600" dirty="0" err="1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hoffi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 </a:t>
            </a:r>
            <a:r>
              <a:rPr lang="en-GB" sz="9600" dirty="0" err="1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nofio</a:t>
            </a:r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?</a:t>
            </a:r>
          </a:p>
          <a:p>
            <a:pPr algn="ctr"/>
            <a:r>
              <a:rPr lang="en-GB" sz="9600" dirty="0" smtClean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Comic Sans MS" pitchFamily="66" charset="0"/>
              </a:rPr>
              <a:t>Pam?</a:t>
            </a:r>
            <a:endParaRPr lang="en-GB" sz="96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Comic Sans MS" pitchFamily="66" charset="0"/>
            </a:endParaRPr>
          </a:p>
        </p:txBody>
      </p:sp>
    </p:spTree>
  </p:cSld>
  <p:clrMapOvr>
    <a:masterClrMapping/>
  </p:clrMapOvr>
  <p:transition advClick="0" advTm="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136</Words>
  <Application>Microsoft Office PowerPoint</Application>
  <PresentationFormat>On-screen Show (4:3)</PresentationFormat>
  <Paragraphs>34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ＭＳ Ｐゴシック</vt:lpstr>
      <vt:lpstr>Arial</vt:lpstr>
      <vt:lpstr>Calibri</vt:lpstr>
      <vt:lpstr>Comic Sans MS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Abbie</dc:title>
  <dc:creator>Mark</dc:creator>
  <cp:lastModifiedBy>Catherine Morgan</cp:lastModifiedBy>
  <cp:revision>14</cp:revision>
  <dcterms:created xsi:type="dcterms:W3CDTF">2009-05-04T16:26:40Z</dcterms:created>
  <dcterms:modified xsi:type="dcterms:W3CDTF">2019-03-11T10:28:31Z</dcterms:modified>
</cp:coreProperties>
</file>