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4" r:id="rId1"/>
  </p:sldMasterIdLst>
  <p:notesMasterIdLst>
    <p:notesMasterId r:id="rId9"/>
  </p:notesMasterIdLst>
  <p:sldIdLst>
    <p:sldId id="256" r:id="rId2"/>
    <p:sldId id="257" r:id="rId3"/>
    <p:sldId id="262" r:id="rId4"/>
    <p:sldId id="259" r:id="rId5"/>
    <p:sldId id="263" r:id="rId6"/>
    <p:sldId id="264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98"/>
    <p:restoredTop sz="84604"/>
  </p:normalViewPr>
  <p:slideViewPr>
    <p:cSldViewPr snapToGrid="0" snapToObjects="1">
      <p:cViewPr>
        <p:scale>
          <a:sx n="75" d="100"/>
          <a:sy n="75" d="100"/>
        </p:scale>
        <p:origin x="144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348890-0F2E-3949-A719-6667A3C255D7}" type="doc">
      <dgm:prSet loTypeId="urn:microsoft.com/office/officeart/2005/8/layout/default" loCatId="" qsTypeId="urn:microsoft.com/office/officeart/2005/8/quickstyle/3d4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3910EC1-5DC4-3142-A14D-3F23A42D1A77}">
      <dgm:prSet phldrT="[Text]"/>
      <dgm:spPr/>
      <dgm:t>
        <a:bodyPr/>
        <a:lstStyle/>
        <a:p>
          <a:r>
            <a:rPr lang="en-GB" dirty="0"/>
            <a:t>Autism Spectrum Disorder</a:t>
          </a:r>
        </a:p>
      </dgm:t>
    </dgm:pt>
    <dgm:pt modelId="{67A01A18-B00A-5C45-89A8-B2632ADE9B3F}" type="parTrans" cxnId="{544ADC8C-7FC3-2445-A87A-C5B2771D8B1D}">
      <dgm:prSet/>
      <dgm:spPr/>
      <dgm:t>
        <a:bodyPr/>
        <a:lstStyle/>
        <a:p>
          <a:endParaRPr lang="en-GB"/>
        </a:p>
      </dgm:t>
    </dgm:pt>
    <dgm:pt modelId="{820DF6F4-CCAD-E24F-AB7B-15508C63FE21}" type="sibTrans" cxnId="{544ADC8C-7FC3-2445-A87A-C5B2771D8B1D}">
      <dgm:prSet/>
      <dgm:spPr/>
      <dgm:t>
        <a:bodyPr/>
        <a:lstStyle/>
        <a:p>
          <a:endParaRPr lang="en-GB"/>
        </a:p>
      </dgm:t>
    </dgm:pt>
    <dgm:pt modelId="{4A2B00A5-FC07-EE40-B7B7-DD4D394CE6EA}">
      <dgm:prSet phldrT="[Text]"/>
      <dgm:spPr/>
      <dgm:t>
        <a:bodyPr/>
        <a:lstStyle/>
        <a:p>
          <a:r>
            <a:rPr lang="en-GB" dirty="0"/>
            <a:t>Attention Deficit and Hyperactivity Disorder</a:t>
          </a:r>
        </a:p>
      </dgm:t>
    </dgm:pt>
    <dgm:pt modelId="{0A0F9A11-B01F-2A4E-834A-889FB05E9D4B}" type="parTrans" cxnId="{84ABEF7E-9AF4-934A-BFD7-6A3B1E7BB0FD}">
      <dgm:prSet/>
      <dgm:spPr/>
      <dgm:t>
        <a:bodyPr/>
        <a:lstStyle/>
        <a:p>
          <a:endParaRPr lang="en-GB"/>
        </a:p>
      </dgm:t>
    </dgm:pt>
    <dgm:pt modelId="{D03C930B-3B49-4C4B-987D-DB6C6B5CFBFB}" type="sibTrans" cxnId="{84ABEF7E-9AF4-934A-BFD7-6A3B1E7BB0FD}">
      <dgm:prSet/>
      <dgm:spPr/>
      <dgm:t>
        <a:bodyPr/>
        <a:lstStyle/>
        <a:p>
          <a:endParaRPr lang="en-GB"/>
        </a:p>
      </dgm:t>
    </dgm:pt>
    <dgm:pt modelId="{4C053B80-D461-3148-A312-9189B22AD5C0}">
      <dgm:prSet phldrT="[Text]"/>
      <dgm:spPr/>
      <dgm:t>
        <a:bodyPr/>
        <a:lstStyle/>
        <a:p>
          <a:r>
            <a:rPr lang="en-GB" dirty="0"/>
            <a:t>Global </a:t>
          </a:r>
          <a:r>
            <a:rPr lang="en-GB" dirty="0" err="1"/>
            <a:t>Develepmental</a:t>
          </a:r>
          <a:r>
            <a:rPr lang="en-GB" dirty="0"/>
            <a:t> Delay</a:t>
          </a:r>
        </a:p>
      </dgm:t>
    </dgm:pt>
    <dgm:pt modelId="{8DC318CB-2194-534F-9656-1C61956232F3}" type="parTrans" cxnId="{14AA3597-0811-6447-9014-85DD091395F3}">
      <dgm:prSet/>
      <dgm:spPr/>
      <dgm:t>
        <a:bodyPr/>
        <a:lstStyle/>
        <a:p>
          <a:endParaRPr lang="en-GB"/>
        </a:p>
      </dgm:t>
    </dgm:pt>
    <dgm:pt modelId="{7028ADCE-626F-1C43-82EC-2B530AD6ABD8}" type="sibTrans" cxnId="{14AA3597-0811-6447-9014-85DD091395F3}">
      <dgm:prSet/>
      <dgm:spPr/>
      <dgm:t>
        <a:bodyPr/>
        <a:lstStyle/>
        <a:p>
          <a:endParaRPr lang="en-GB"/>
        </a:p>
      </dgm:t>
    </dgm:pt>
    <dgm:pt modelId="{35125477-8C1E-FB4F-9B6A-A9DD2595C193}">
      <dgm:prSet phldrT="[Text]"/>
      <dgm:spPr/>
      <dgm:t>
        <a:bodyPr/>
        <a:lstStyle/>
        <a:p>
          <a:r>
            <a:rPr lang="en-GB" dirty="0"/>
            <a:t>Dyslexia</a:t>
          </a:r>
        </a:p>
      </dgm:t>
    </dgm:pt>
    <dgm:pt modelId="{A4932499-AE1D-E949-893C-B002AC192A0D}" type="parTrans" cxnId="{1FE45225-015F-4B49-9C80-85A24FA13341}">
      <dgm:prSet/>
      <dgm:spPr/>
      <dgm:t>
        <a:bodyPr/>
        <a:lstStyle/>
        <a:p>
          <a:endParaRPr lang="en-GB"/>
        </a:p>
      </dgm:t>
    </dgm:pt>
    <dgm:pt modelId="{6865D3BA-E1A2-464C-AFB4-4B69AA502313}" type="sibTrans" cxnId="{1FE45225-015F-4B49-9C80-85A24FA13341}">
      <dgm:prSet/>
      <dgm:spPr/>
      <dgm:t>
        <a:bodyPr/>
        <a:lstStyle/>
        <a:p>
          <a:endParaRPr lang="en-GB"/>
        </a:p>
      </dgm:t>
    </dgm:pt>
    <dgm:pt modelId="{B8F84D8A-2548-134D-840B-9BBCE3F78AFC}">
      <dgm:prSet phldrT="[Text]"/>
      <dgm:spPr/>
      <dgm:t>
        <a:bodyPr/>
        <a:lstStyle/>
        <a:p>
          <a:r>
            <a:rPr lang="en-GB" dirty="0"/>
            <a:t>Cerebral Palsy</a:t>
          </a:r>
        </a:p>
      </dgm:t>
    </dgm:pt>
    <dgm:pt modelId="{AC078058-FFA3-8F4F-B204-84754DAF0021}" type="parTrans" cxnId="{728B6189-D0B6-2644-B26C-283538161DEB}">
      <dgm:prSet/>
      <dgm:spPr/>
      <dgm:t>
        <a:bodyPr/>
        <a:lstStyle/>
        <a:p>
          <a:endParaRPr lang="en-GB"/>
        </a:p>
      </dgm:t>
    </dgm:pt>
    <dgm:pt modelId="{D3C2CBDC-737D-2F42-94F7-A8B82721B670}" type="sibTrans" cxnId="{728B6189-D0B6-2644-B26C-283538161DEB}">
      <dgm:prSet/>
      <dgm:spPr/>
      <dgm:t>
        <a:bodyPr/>
        <a:lstStyle/>
        <a:p>
          <a:endParaRPr lang="en-GB"/>
        </a:p>
      </dgm:t>
    </dgm:pt>
    <dgm:pt modelId="{03678868-9CA9-7542-9135-B9304CB6E440}">
      <dgm:prSet phldrT="[Text]"/>
      <dgm:spPr/>
      <dgm:t>
        <a:bodyPr/>
        <a:lstStyle/>
        <a:p>
          <a:r>
            <a:rPr lang="en-GB" dirty="0"/>
            <a:t>Auditory Processing Disorder</a:t>
          </a:r>
        </a:p>
      </dgm:t>
    </dgm:pt>
    <dgm:pt modelId="{559834E3-52CD-0A4B-941D-D8549BF1A74E}" type="parTrans" cxnId="{3F4F5F2A-35E2-134E-9F3C-E9E58078AE61}">
      <dgm:prSet/>
      <dgm:spPr/>
      <dgm:t>
        <a:bodyPr/>
        <a:lstStyle/>
        <a:p>
          <a:endParaRPr lang="en-GB"/>
        </a:p>
      </dgm:t>
    </dgm:pt>
    <dgm:pt modelId="{83BE6ECD-3E4C-9449-A350-C84EA384C482}" type="sibTrans" cxnId="{3F4F5F2A-35E2-134E-9F3C-E9E58078AE61}">
      <dgm:prSet/>
      <dgm:spPr/>
      <dgm:t>
        <a:bodyPr/>
        <a:lstStyle/>
        <a:p>
          <a:endParaRPr lang="en-GB"/>
        </a:p>
      </dgm:t>
    </dgm:pt>
    <dgm:pt modelId="{3E589DD2-53D4-F644-BB88-C750F09A726C}" type="pres">
      <dgm:prSet presAssocID="{5C348890-0F2E-3949-A719-6667A3C255D7}" presName="diagram" presStyleCnt="0">
        <dgm:presLayoutVars>
          <dgm:dir/>
          <dgm:resizeHandles val="exact"/>
        </dgm:presLayoutVars>
      </dgm:prSet>
      <dgm:spPr/>
    </dgm:pt>
    <dgm:pt modelId="{62CF3756-A654-B244-9C54-8B69442E7F75}" type="pres">
      <dgm:prSet presAssocID="{E3910EC1-5DC4-3142-A14D-3F23A42D1A77}" presName="node" presStyleLbl="node1" presStyleIdx="0" presStyleCnt="6">
        <dgm:presLayoutVars>
          <dgm:bulletEnabled val="1"/>
        </dgm:presLayoutVars>
      </dgm:prSet>
      <dgm:spPr/>
    </dgm:pt>
    <dgm:pt modelId="{2A5C57F4-023C-DB4F-B892-D436826F0695}" type="pres">
      <dgm:prSet presAssocID="{820DF6F4-CCAD-E24F-AB7B-15508C63FE21}" presName="sibTrans" presStyleCnt="0"/>
      <dgm:spPr/>
    </dgm:pt>
    <dgm:pt modelId="{D022C7AD-B05B-724A-9BC7-570438A0F746}" type="pres">
      <dgm:prSet presAssocID="{4A2B00A5-FC07-EE40-B7B7-DD4D394CE6EA}" presName="node" presStyleLbl="node1" presStyleIdx="1" presStyleCnt="6">
        <dgm:presLayoutVars>
          <dgm:bulletEnabled val="1"/>
        </dgm:presLayoutVars>
      </dgm:prSet>
      <dgm:spPr/>
    </dgm:pt>
    <dgm:pt modelId="{D80C71CE-1A78-EB44-8807-BF512894B9E1}" type="pres">
      <dgm:prSet presAssocID="{D03C930B-3B49-4C4B-987D-DB6C6B5CFBFB}" presName="sibTrans" presStyleCnt="0"/>
      <dgm:spPr/>
    </dgm:pt>
    <dgm:pt modelId="{616ACB6C-A453-274D-8D9B-A45AAEFAA0F4}" type="pres">
      <dgm:prSet presAssocID="{4C053B80-D461-3148-A312-9189B22AD5C0}" presName="node" presStyleLbl="node1" presStyleIdx="2" presStyleCnt="6">
        <dgm:presLayoutVars>
          <dgm:bulletEnabled val="1"/>
        </dgm:presLayoutVars>
      </dgm:prSet>
      <dgm:spPr/>
    </dgm:pt>
    <dgm:pt modelId="{CD2F7E28-F0F1-FA4F-8850-6858C438EC4A}" type="pres">
      <dgm:prSet presAssocID="{7028ADCE-626F-1C43-82EC-2B530AD6ABD8}" presName="sibTrans" presStyleCnt="0"/>
      <dgm:spPr/>
    </dgm:pt>
    <dgm:pt modelId="{71DB72BD-32C5-5B40-9D41-15B5554A160C}" type="pres">
      <dgm:prSet presAssocID="{B8F84D8A-2548-134D-840B-9BBCE3F78AFC}" presName="node" presStyleLbl="node1" presStyleIdx="3" presStyleCnt="6">
        <dgm:presLayoutVars>
          <dgm:bulletEnabled val="1"/>
        </dgm:presLayoutVars>
      </dgm:prSet>
      <dgm:spPr/>
    </dgm:pt>
    <dgm:pt modelId="{684DAF24-DA94-0D4A-B2A6-839DEC01B805}" type="pres">
      <dgm:prSet presAssocID="{D3C2CBDC-737D-2F42-94F7-A8B82721B670}" presName="sibTrans" presStyleCnt="0"/>
      <dgm:spPr/>
    </dgm:pt>
    <dgm:pt modelId="{12266F65-B7F0-F24F-BDE6-0FDF3F4DDFD2}" type="pres">
      <dgm:prSet presAssocID="{35125477-8C1E-FB4F-9B6A-A9DD2595C193}" presName="node" presStyleLbl="node1" presStyleIdx="4" presStyleCnt="6">
        <dgm:presLayoutVars>
          <dgm:bulletEnabled val="1"/>
        </dgm:presLayoutVars>
      </dgm:prSet>
      <dgm:spPr/>
    </dgm:pt>
    <dgm:pt modelId="{0A4B8F80-2D53-A340-A09C-8EEB87C38162}" type="pres">
      <dgm:prSet presAssocID="{6865D3BA-E1A2-464C-AFB4-4B69AA502313}" presName="sibTrans" presStyleCnt="0"/>
      <dgm:spPr/>
    </dgm:pt>
    <dgm:pt modelId="{A75340DA-4D54-AB44-B3E7-80638B76E552}" type="pres">
      <dgm:prSet presAssocID="{03678868-9CA9-7542-9135-B9304CB6E440}" presName="node" presStyleLbl="node1" presStyleIdx="5" presStyleCnt="6">
        <dgm:presLayoutVars>
          <dgm:bulletEnabled val="1"/>
        </dgm:presLayoutVars>
      </dgm:prSet>
      <dgm:spPr/>
    </dgm:pt>
  </dgm:ptLst>
  <dgm:cxnLst>
    <dgm:cxn modelId="{1FE45225-015F-4B49-9C80-85A24FA13341}" srcId="{5C348890-0F2E-3949-A719-6667A3C255D7}" destId="{35125477-8C1E-FB4F-9B6A-A9DD2595C193}" srcOrd="4" destOrd="0" parTransId="{A4932499-AE1D-E949-893C-B002AC192A0D}" sibTransId="{6865D3BA-E1A2-464C-AFB4-4B69AA502313}"/>
    <dgm:cxn modelId="{3F4F5F2A-35E2-134E-9F3C-E9E58078AE61}" srcId="{5C348890-0F2E-3949-A719-6667A3C255D7}" destId="{03678868-9CA9-7542-9135-B9304CB6E440}" srcOrd="5" destOrd="0" parTransId="{559834E3-52CD-0A4B-941D-D8549BF1A74E}" sibTransId="{83BE6ECD-3E4C-9449-A350-C84EA384C482}"/>
    <dgm:cxn modelId="{B50DF666-3271-CD4B-9E58-06DF18D20298}" type="presOf" srcId="{5C348890-0F2E-3949-A719-6667A3C255D7}" destId="{3E589DD2-53D4-F644-BB88-C750F09A726C}" srcOrd="0" destOrd="0" presId="urn:microsoft.com/office/officeart/2005/8/layout/default"/>
    <dgm:cxn modelId="{84ABEF7E-9AF4-934A-BFD7-6A3B1E7BB0FD}" srcId="{5C348890-0F2E-3949-A719-6667A3C255D7}" destId="{4A2B00A5-FC07-EE40-B7B7-DD4D394CE6EA}" srcOrd="1" destOrd="0" parTransId="{0A0F9A11-B01F-2A4E-834A-889FB05E9D4B}" sibTransId="{D03C930B-3B49-4C4B-987D-DB6C6B5CFBFB}"/>
    <dgm:cxn modelId="{728B6189-D0B6-2644-B26C-283538161DEB}" srcId="{5C348890-0F2E-3949-A719-6667A3C255D7}" destId="{B8F84D8A-2548-134D-840B-9BBCE3F78AFC}" srcOrd="3" destOrd="0" parTransId="{AC078058-FFA3-8F4F-B204-84754DAF0021}" sibTransId="{D3C2CBDC-737D-2F42-94F7-A8B82721B670}"/>
    <dgm:cxn modelId="{544ADC8C-7FC3-2445-A87A-C5B2771D8B1D}" srcId="{5C348890-0F2E-3949-A719-6667A3C255D7}" destId="{E3910EC1-5DC4-3142-A14D-3F23A42D1A77}" srcOrd="0" destOrd="0" parTransId="{67A01A18-B00A-5C45-89A8-B2632ADE9B3F}" sibTransId="{820DF6F4-CCAD-E24F-AB7B-15508C63FE21}"/>
    <dgm:cxn modelId="{14AA3597-0811-6447-9014-85DD091395F3}" srcId="{5C348890-0F2E-3949-A719-6667A3C255D7}" destId="{4C053B80-D461-3148-A312-9189B22AD5C0}" srcOrd="2" destOrd="0" parTransId="{8DC318CB-2194-534F-9656-1C61956232F3}" sibTransId="{7028ADCE-626F-1C43-82EC-2B530AD6ABD8}"/>
    <dgm:cxn modelId="{5F6F389B-4563-0C40-AEB1-1C6DB1E77190}" type="presOf" srcId="{4A2B00A5-FC07-EE40-B7B7-DD4D394CE6EA}" destId="{D022C7AD-B05B-724A-9BC7-570438A0F746}" srcOrd="0" destOrd="0" presId="urn:microsoft.com/office/officeart/2005/8/layout/default"/>
    <dgm:cxn modelId="{0C78ECA6-86FC-7B43-B30B-48B1DC29B0D4}" type="presOf" srcId="{E3910EC1-5DC4-3142-A14D-3F23A42D1A77}" destId="{62CF3756-A654-B244-9C54-8B69442E7F75}" srcOrd="0" destOrd="0" presId="urn:microsoft.com/office/officeart/2005/8/layout/default"/>
    <dgm:cxn modelId="{E46D26AB-C61E-764B-952E-FBBFE0E7DD62}" type="presOf" srcId="{4C053B80-D461-3148-A312-9189B22AD5C0}" destId="{616ACB6C-A453-274D-8D9B-A45AAEFAA0F4}" srcOrd="0" destOrd="0" presId="urn:microsoft.com/office/officeart/2005/8/layout/default"/>
    <dgm:cxn modelId="{66EDE1AF-BD4E-7049-9975-08E96412676D}" type="presOf" srcId="{03678868-9CA9-7542-9135-B9304CB6E440}" destId="{A75340DA-4D54-AB44-B3E7-80638B76E552}" srcOrd="0" destOrd="0" presId="urn:microsoft.com/office/officeart/2005/8/layout/default"/>
    <dgm:cxn modelId="{583AE6D6-14A9-7145-9D91-3D3608256D5E}" type="presOf" srcId="{B8F84D8A-2548-134D-840B-9BBCE3F78AFC}" destId="{71DB72BD-32C5-5B40-9D41-15B5554A160C}" srcOrd="0" destOrd="0" presId="urn:microsoft.com/office/officeart/2005/8/layout/default"/>
    <dgm:cxn modelId="{C24A4FFA-8F58-784E-8B2F-BE56FAAE35B0}" type="presOf" srcId="{35125477-8C1E-FB4F-9B6A-A9DD2595C193}" destId="{12266F65-B7F0-F24F-BDE6-0FDF3F4DDFD2}" srcOrd="0" destOrd="0" presId="urn:microsoft.com/office/officeart/2005/8/layout/default"/>
    <dgm:cxn modelId="{4FD8575C-5252-6E4A-BDE6-E8450AC650DD}" type="presParOf" srcId="{3E589DD2-53D4-F644-BB88-C750F09A726C}" destId="{62CF3756-A654-B244-9C54-8B69442E7F75}" srcOrd="0" destOrd="0" presId="urn:microsoft.com/office/officeart/2005/8/layout/default"/>
    <dgm:cxn modelId="{0AB0C9D1-F552-B746-B99F-828E10D329A5}" type="presParOf" srcId="{3E589DD2-53D4-F644-BB88-C750F09A726C}" destId="{2A5C57F4-023C-DB4F-B892-D436826F0695}" srcOrd="1" destOrd="0" presId="urn:microsoft.com/office/officeart/2005/8/layout/default"/>
    <dgm:cxn modelId="{AD321CDE-2C45-3649-861C-FEA2F0FA17A2}" type="presParOf" srcId="{3E589DD2-53D4-F644-BB88-C750F09A726C}" destId="{D022C7AD-B05B-724A-9BC7-570438A0F746}" srcOrd="2" destOrd="0" presId="urn:microsoft.com/office/officeart/2005/8/layout/default"/>
    <dgm:cxn modelId="{E148A394-8914-544B-8D72-31023E8A7463}" type="presParOf" srcId="{3E589DD2-53D4-F644-BB88-C750F09A726C}" destId="{D80C71CE-1A78-EB44-8807-BF512894B9E1}" srcOrd="3" destOrd="0" presId="urn:microsoft.com/office/officeart/2005/8/layout/default"/>
    <dgm:cxn modelId="{C7695935-F78F-9846-847D-3A85A5348BC6}" type="presParOf" srcId="{3E589DD2-53D4-F644-BB88-C750F09A726C}" destId="{616ACB6C-A453-274D-8D9B-A45AAEFAA0F4}" srcOrd="4" destOrd="0" presId="urn:microsoft.com/office/officeart/2005/8/layout/default"/>
    <dgm:cxn modelId="{EBAB8862-6CE0-D94F-83E9-E74ECA6CC08B}" type="presParOf" srcId="{3E589DD2-53D4-F644-BB88-C750F09A726C}" destId="{CD2F7E28-F0F1-FA4F-8850-6858C438EC4A}" srcOrd="5" destOrd="0" presId="urn:microsoft.com/office/officeart/2005/8/layout/default"/>
    <dgm:cxn modelId="{44EE581D-3DE7-6F48-8B20-43702C71CEEF}" type="presParOf" srcId="{3E589DD2-53D4-F644-BB88-C750F09A726C}" destId="{71DB72BD-32C5-5B40-9D41-15B5554A160C}" srcOrd="6" destOrd="0" presId="urn:microsoft.com/office/officeart/2005/8/layout/default"/>
    <dgm:cxn modelId="{E7877F8C-8956-BD49-A185-F7F57850A316}" type="presParOf" srcId="{3E589DD2-53D4-F644-BB88-C750F09A726C}" destId="{684DAF24-DA94-0D4A-B2A6-839DEC01B805}" srcOrd="7" destOrd="0" presId="urn:microsoft.com/office/officeart/2005/8/layout/default"/>
    <dgm:cxn modelId="{AF4EE14A-EB76-9743-B6B5-19F500A89E55}" type="presParOf" srcId="{3E589DD2-53D4-F644-BB88-C750F09A726C}" destId="{12266F65-B7F0-F24F-BDE6-0FDF3F4DDFD2}" srcOrd="8" destOrd="0" presId="urn:microsoft.com/office/officeart/2005/8/layout/default"/>
    <dgm:cxn modelId="{8E2B74FF-AE48-AC48-893B-BB5B6B5784BB}" type="presParOf" srcId="{3E589DD2-53D4-F644-BB88-C750F09A726C}" destId="{0A4B8F80-2D53-A340-A09C-8EEB87C38162}" srcOrd="9" destOrd="0" presId="urn:microsoft.com/office/officeart/2005/8/layout/default"/>
    <dgm:cxn modelId="{A8683101-ABDF-E14E-A835-41569D60EACA}" type="presParOf" srcId="{3E589DD2-53D4-F644-BB88-C750F09A726C}" destId="{A75340DA-4D54-AB44-B3E7-80638B76E55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1E5CA2-D80B-A944-A934-7F95118B0035}" type="doc">
      <dgm:prSet loTypeId="urn:microsoft.com/office/officeart/2005/8/layout/default" loCatId="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5A4FF4F-BA6B-214D-B9F3-1487D77F0C17}">
      <dgm:prSet phldrT="[Text]"/>
      <dgm:spPr/>
      <dgm:t>
        <a:bodyPr/>
        <a:lstStyle/>
        <a:p>
          <a:r>
            <a:rPr lang="en-GB" dirty="0"/>
            <a:t>Teamwork</a:t>
          </a:r>
        </a:p>
      </dgm:t>
    </dgm:pt>
    <dgm:pt modelId="{1894318A-19B8-0B42-8465-50AFBAD3FCED}" type="parTrans" cxnId="{D018BFAA-DE44-DE48-8CAE-737E9C227CC8}">
      <dgm:prSet/>
      <dgm:spPr/>
      <dgm:t>
        <a:bodyPr/>
        <a:lstStyle/>
        <a:p>
          <a:endParaRPr lang="en-GB"/>
        </a:p>
      </dgm:t>
    </dgm:pt>
    <dgm:pt modelId="{8A33054A-A3C7-A74D-B3F6-28B04D052D56}" type="sibTrans" cxnId="{D018BFAA-DE44-DE48-8CAE-737E9C227CC8}">
      <dgm:prSet/>
      <dgm:spPr/>
      <dgm:t>
        <a:bodyPr/>
        <a:lstStyle/>
        <a:p>
          <a:endParaRPr lang="en-GB"/>
        </a:p>
      </dgm:t>
    </dgm:pt>
    <dgm:pt modelId="{62E4F08F-492D-E247-8EFB-EF53318A99D4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F9B0E944-29E3-174E-A834-770C175C19D6}" type="parTrans" cxnId="{76EB2E28-535F-0048-8B13-DA0E122D1BF1}">
      <dgm:prSet/>
      <dgm:spPr/>
      <dgm:t>
        <a:bodyPr/>
        <a:lstStyle/>
        <a:p>
          <a:endParaRPr lang="en-GB"/>
        </a:p>
      </dgm:t>
    </dgm:pt>
    <dgm:pt modelId="{6FC9AB86-BDB8-5E4E-9856-A6917332BBFE}" type="sibTrans" cxnId="{76EB2E28-535F-0048-8B13-DA0E122D1BF1}">
      <dgm:prSet/>
      <dgm:spPr/>
      <dgm:t>
        <a:bodyPr/>
        <a:lstStyle/>
        <a:p>
          <a:endParaRPr lang="en-GB"/>
        </a:p>
      </dgm:t>
    </dgm:pt>
    <dgm:pt modelId="{08EB4804-F576-F74E-AF41-D0692EF35663}">
      <dgm:prSet phldrT="[Text]"/>
      <dgm:spPr/>
      <dgm:t>
        <a:bodyPr/>
        <a:lstStyle/>
        <a:p>
          <a:r>
            <a:rPr lang="en-GB" dirty="0"/>
            <a:t>Time Management</a:t>
          </a:r>
        </a:p>
      </dgm:t>
    </dgm:pt>
    <dgm:pt modelId="{ADC8B1D4-B993-DB4A-BD4B-A68FBD0FA300}" type="parTrans" cxnId="{D9FEF3ED-2D77-DA4A-B9DE-4DB27A9B8C48}">
      <dgm:prSet/>
      <dgm:spPr/>
      <dgm:t>
        <a:bodyPr/>
        <a:lstStyle/>
        <a:p>
          <a:endParaRPr lang="en-GB"/>
        </a:p>
      </dgm:t>
    </dgm:pt>
    <dgm:pt modelId="{2D5D1B1F-BD56-454F-8A15-15099C11D3CE}" type="sibTrans" cxnId="{D9FEF3ED-2D77-DA4A-B9DE-4DB27A9B8C48}">
      <dgm:prSet/>
      <dgm:spPr/>
      <dgm:t>
        <a:bodyPr/>
        <a:lstStyle/>
        <a:p>
          <a:endParaRPr lang="en-GB"/>
        </a:p>
      </dgm:t>
    </dgm:pt>
    <dgm:pt modelId="{90F3947C-7657-3C43-B5D4-F8AED2B77E8F}">
      <dgm:prSet phldrT="[Text]"/>
      <dgm:spPr/>
      <dgm:t>
        <a:bodyPr/>
        <a:lstStyle/>
        <a:p>
          <a:r>
            <a:rPr lang="en-GB" dirty="0"/>
            <a:t>Ability To Work Independently</a:t>
          </a:r>
        </a:p>
      </dgm:t>
    </dgm:pt>
    <dgm:pt modelId="{8854768B-ED99-A843-843D-F3C8F45081A5}" type="parTrans" cxnId="{C15E1F7E-53AD-304D-829B-0F4578D0A691}">
      <dgm:prSet/>
      <dgm:spPr/>
      <dgm:t>
        <a:bodyPr/>
        <a:lstStyle/>
        <a:p>
          <a:endParaRPr lang="en-GB"/>
        </a:p>
      </dgm:t>
    </dgm:pt>
    <dgm:pt modelId="{1968D7F5-A861-814A-A77F-1FD4D26AA834}" type="sibTrans" cxnId="{C15E1F7E-53AD-304D-829B-0F4578D0A691}">
      <dgm:prSet/>
      <dgm:spPr/>
      <dgm:t>
        <a:bodyPr/>
        <a:lstStyle/>
        <a:p>
          <a:endParaRPr lang="en-GB"/>
        </a:p>
      </dgm:t>
    </dgm:pt>
    <dgm:pt modelId="{D277D008-741B-FD41-8F71-C6F4D0D6C181}">
      <dgm:prSet phldrT="[Text]"/>
      <dgm:spPr/>
      <dgm:t>
        <a:bodyPr/>
        <a:lstStyle/>
        <a:p>
          <a:r>
            <a:rPr lang="en-GB" dirty="0"/>
            <a:t>Organisation &amp; Planning</a:t>
          </a:r>
        </a:p>
      </dgm:t>
    </dgm:pt>
    <dgm:pt modelId="{72057EB6-48FF-A84F-95C9-CECCF2E0C922}" type="parTrans" cxnId="{C11135C1-2FF1-F14B-8D13-160D3C052693}">
      <dgm:prSet/>
      <dgm:spPr/>
      <dgm:t>
        <a:bodyPr/>
        <a:lstStyle/>
        <a:p>
          <a:endParaRPr lang="en-GB"/>
        </a:p>
      </dgm:t>
    </dgm:pt>
    <dgm:pt modelId="{BB54F06C-1F58-574D-B752-48615E1FB5F8}" type="sibTrans" cxnId="{C11135C1-2FF1-F14B-8D13-160D3C052693}">
      <dgm:prSet/>
      <dgm:spPr/>
      <dgm:t>
        <a:bodyPr/>
        <a:lstStyle/>
        <a:p>
          <a:endParaRPr lang="en-GB"/>
        </a:p>
      </dgm:t>
    </dgm:pt>
    <dgm:pt modelId="{15A338F8-EE78-E14F-B684-39AD09AB195C}">
      <dgm:prSet phldrT="[Text]"/>
      <dgm:spPr/>
      <dgm:t>
        <a:bodyPr/>
        <a:lstStyle/>
        <a:p>
          <a:r>
            <a:rPr lang="en-GB" dirty="0"/>
            <a:t>Adaptability</a:t>
          </a:r>
        </a:p>
      </dgm:t>
    </dgm:pt>
    <dgm:pt modelId="{273F095E-92D3-4340-AEC6-EF3704BEEA52}" type="parTrans" cxnId="{DC26F58F-9D95-464A-9C3A-8A6126B4B1FE}">
      <dgm:prSet/>
      <dgm:spPr/>
      <dgm:t>
        <a:bodyPr/>
        <a:lstStyle/>
        <a:p>
          <a:endParaRPr lang="en-GB"/>
        </a:p>
      </dgm:t>
    </dgm:pt>
    <dgm:pt modelId="{D5E6D167-89D0-4047-8599-459AF4513D83}" type="sibTrans" cxnId="{DC26F58F-9D95-464A-9C3A-8A6126B4B1FE}">
      <dgm:prSet/>
      <dgm:spPr/>
      <dgm:t>
        <a:bodyPr/>
        <a:lstStyle/>
        <a:p>
          <a:endParaRPr lang="en-GB"/>
        </a:p>
      </dgm:t>
    </dgm:pt>
    <dgm:pt modelId="{F05AC5B7-F8BB-6C4A-9CC7-CC970B3920BD}" type="pres">
      <dgm:prSet presAssocID="{C81E5CA2-D80B-A944-A934-7F95118B0035}" presName="diagram" presStyleCnt="0">
        <dgm:presLayoutVars>
          <dgm:dir/>
          <dgm:resizeHandles val="exact"/>
        </dgm:presLayoutVars>
      </dgm:prSet>
      <dgm:spPr/>
    </dgm:pt>
    <dgm:pt modelId="{98CF76AE-2DA0-EB48-A859-20EF15E4709E}" type="pres">
      <dgm:prSet presAssocID="{D5A4FF4F-BA6B-214D-B9F3-1487D77F0C17}" presName="node" presStyleLbl="node1" presStyleIdx="0" presStyleCnt="6">
        <dgm:presLayoutVars>
          <dgm:bulletEnabled val="1"/>
        </dgm:presLayoutVars>
      </dgm:prSet>
      <dgm:spPr/>
    </dgm:pt>
    <dgm:pt modelId="{65FF0AAD-EF84-894F-8E02-EFBE6EB9FD35}" type="pres">
      <dgm:prSet presAssocID="{8A33054A-A3C7-A74D-B3F6-28B04D052D56}" presName="sibTrans" presStyleCnt="0"/>
      <dgm:spPr/>
    </dgm:pt>
    <dgm:pt modelId="{8B7261B2-0254-244B-8F01-A81DB0F52C7D}" type="pres">
      <dgm:prSet presAssocID="{90F3947C-7657-3C43-B5D4-F8AED2B77E8F}" presName="node" presStyleLbl="node1" presStyleIdx="1" presStyleCnt="6">
        <dgm:presLayoutVars>
          <dgm:bulletEnabled val="1"/>
        </dgm:presLayoutVars>
      </dgm:prSet>
      <dgm:spPr/>
    </dgm:pt>
    <dgm:pt modelId="{63398D46-1B09-1144-B9D6-A6BE125E58DD}" type="pres">
      <dgm:prSet presAssocID="{1968D7F5-A861-814A-A77F-1FD4D26AA834}" presName="sibTrans" presStyleCnt="0"/>
      <dgm:spPr/>
    </dgm:pt>
    <dgm:pt modelId="{7C43BA3E-16F3-C448-BA7C-92FAA1A10639}" type="pres">
      <dgm:prSet presAssocID="{62E4F08F-492D-E247-8EFB-EF53318A99D4}" presName="node" presStyleLbl="node1" presStyleIdx="2" presStyleCnt="6">
        <dgm:presLayoutVars>
          <dgm:bulletEnabled val="1"/>
        </dgm:presLayoutVars>
      </dgm:prSet>
      <dgm:spPr/>
    </dgm:pt>
    <dgm:pt modelId="{39335110-8ED0-A044-97D5-65FEB72DB84C}" type="pres">
      <dgm:prSet presAssocID="{6FC9AB86-BDB8-5E4E-9856-A6917332BBFE}" presName="sibTrans" presStyleCnt="0"/>
      <dgm:spPr/>
    </dgm:pt>
    <dgm:pt modelId="{B28B6656-2D4B-BA4A-8C43-A09BD472A938}" type="pres">
      <dgm:prSet presAssocID="{D277D008-741B-FD41-8F71-C6F4D0D6C181}" presName="node" presStyleLbl="node1" presStyleIdx="3" presStyleCnt="6">
        <dgm:presLayoutVars>
          <dgm:bulletEnabled val="1"/>
        </dgm:presLayoutVars>
      </dgm:prSet>
      <dgm:spPr/>
    </dgm:pt>
    <dgm:pt modelId="{F302B3C9-2F2F-C045-9B5B-B83CB0765DDD}" type="pres">
      <dgm:prSet presAssocID="{BB54F06C-1F58-574D-B752-48615E1FB5F8}" presName="sibTrans" presStyleCnt="0"/>
      <dgm:spPr/>
    </dgm:pt>
    <dgm:pt modelId="{24E50C4C-CC0C-2042-B25B-6E6717863B5F}" type="pres">
      <dgm:prSet presAssocID="{08EB4804-F576-F74E-AF41-D0692EF35663}" presName="node" presStyleLbl="node1" presStyleIdx="4" presStyleCnt="6">
        <dgm:presLayoutVars>
          <dgm:bulletEnabled val="1"/>
        </dgm:presLayoutVars>
      </dgm:prSet>
      <dgm:spPr/>
    </dgm:pt>
    <dgm:pt modelId="{C7F8B0D3-6102-3F40-ABC3-AFAA2851CE55}" type="pres">
      <dgm:prSet presAssocID="{2D5D1B1F-BD56-454F-8A15-15099C11D3CE}" presName="sibTrans" presStyleCnt="0"/>
      <dgm:spPr/>
    </dgm:pt>
    <dgm:pt modelId="{5DD531D7-CE37-0345-A042-D09C00872138}" type="pres">
      <dgm:prSet presAssocID="{15A338F8-EE78-E14F-B684-39AD09AB195C}" presName="node" presStyleLbl="node1" presStyleIdx="5" presStyleCnt="6">
        <dgm:presLayoutVars>
          <dgm:bulletEnabled val="1"/>
        </dgm:presLayoutVars>
      </dgm:prSet>
      <dgm:spPr/>
    </dgm:pt>
  </dgm:ptLst>
  <dgm:cxnLst>
    <dgm:cxn modelId="{E882FD19-3ED3-A248-9DC7-9B374D33D0A2}" type="presOf" srcId="{C81E5CA2-D80B-A944-A934-7F95118B0035}" destId="{F05AC5B7-F8BB-6C4A-9CC7-CC970B3920BD}" srcOrd="0" destOrd="0" presId="urn:microsoft.com/office/officeart/2005/8/layout/default"/>
    <dgm:cxn modelId="{76EB2E28-535F-0048-8B13-DA0E122D1BF1}" srcId="{C81E5CA2-D80B-A944-A934-7F95118B0035}" destId="{62E4F08F-492D-E247-8EFB-EF53318A99D4}" srcOrd="2" destOrd="0" parTransId="{F9B0E944-29E3-174E-A834-770C175C19D6}" sibTransId="{6FC9AB86-BDB8-5E4E-9856-A6917332BBFE}"/>
    <dgm:cxn modelId="{47C03563-EC14-9E45-B8A9-F501570F43C6}" type="presOf" srcId="{62E4F08F-492D-E247-8EFB-EF53318A99D4}" destId="{7C43BA3E-16F3-C448-BA7C-92FAA1A10639}" srcOrd="0" destOrd="0" presId="urn:microsoft.com/office/officeart/2005/8/layout/default"/>
    <dgm:cxn modelId="{E93A0573-E6F5-8D42-8B6E-50827C6AC351}" type="presOf" srcId="{15A338F8-EE78-E14F-B684-39AD09AB195C}" destId="{5DD531D7-CE37-0345-A042-D09C00872138}" srcOrd="0" destOrd="0" presId="urn:microsoft.com/office/officeart/2005/8/layout/default"/>
    <dgm:cxn modelId="{C15E1F7E-53AD-304D-829B-0F4578D0A691}" srcId="{C81E5CA2-D80B-A944-A934-7F95118B0035}" destId="{90F3947C-7657-3C43-B5D4-F8AED2B77E8F}" srcOrd="1" destOrd="0" parTransId="{8854768B-ED99-A843-843D-F3C8F45081A5}" sibTransId="{1968D7F5-A861-814A-A77F-1FD4D26AA834}"/>
    <dgm:cxn modelId="{327F2488-B60D-F846-9BBB-BA5665F91E46}" type="presOf" srcId="{08EB4804-F576-F74E-AF41-D0692EF35663}" destId="{24E50C4C-CC0C-2042-B25B-6E6717863B5F}" srcOrd="0" destOrd="0" presId="urn:microsoft.com/office/officeart/2005/8/layout/default"/>
    <dgm:cxn modelId="{DC26F58F-9D95-464A-9C3A-8A6126B4B1FE}" srcId="{C81E5CA2-D80B-A944-A934-7F95118B0035}" destId="{15A338F8-EE78-E14F-B684-39AD09AB195C}" srcOrd="5" destOrd="0" parTransId="{273F095E-92D3-4340-AEC6-EF3704BEEA52}" sibTransId="{D5E6D167-89D0-4047-8599-459AF4513D83}"/>
    <dgm:cxn modelId="{9E2C209D-C396-F043-AEB3-852A2CCA2304}" type="presOf" srcId="{D277D008-741B-FD41-8F71-C6F4D0D6C181}" destId="{B28B6656-2D4B-BA4A-8C43-A09BD472A938}" srcOrd="0" destOrd="0" presId="urn:microsoft.com/office/officeart/2005/8/layout/default"/>
    <dgm:cxn modelId="{D018BFAA-DE44-DE48-8CAE-737E9C227CC8}" srcId="{C81E5CA2-D80B-A944-A934-7F95118B0035}" destId="{D5A4FF4F-BA6B-214D-B9F3-1487D77F0C17}" srcOrd="0" destOrd="0" parTransId="{1894318A-19B8-0B42-8465-50AFBAD3FCED}" sibTransId="{8A33054A-A3C7-A74D-B3F6-28B04D052D56}"/>
    <dgm:cxn modelId="{5ED2D3AA-9D01-3F44-90EE-0ED3F690C6C2}" type="presOf" srcId="{90F3947C-7657-3C43-B5D4-F8AED2B77E8F}" destId="{8B7261B2-0254-244B-8F01-A81DB0F52C7D}" srcOrd="0" destOrd="0" presId="urn:microsoft.com/office/officeart/2005/8/layout/default"/>
    <dgm:cxn modelId="{C11135C1-2FF1-F14B-8D13-160D3C052693}" srcId="{C81E5CA2-D80B-A944-A934-7F95118B0035}" destId="{D277D008-741B-FD41-8F71-C6F4D0D6C181}" srcOrd="3" destOrd="0" parTransId="{72057EB6-48FF-A84F-95C9-CECCF2E0C922}" sibTransId="{BB54F06C-1F58-574D-B752-48615E1FB5F8}"/>
    <dgm:cxn modelId="{8FBEABDF-F94B-184B-A79C-0451CF7C87F7}" type="presOf" srcId="{D5A4FF4F-BA6B-214D-B9F3-1487D77F0C17}" destId="{98CF76AE-2DA0-EB48-A859-20EF15E4709E}" srcOrd="0" destOrd="0" presId="urn:microsoft.com/office/officeart/2005/8/layout/default"/>
    <dgm:cxn modelId="{D9FEF3ED-2D77-DA4A-B9DE-4DB27A9B8C48}" srcId="{C81E5CA2-D80B-A944-A934-7F95118B0035}" destId="{08EB4804-F576-F74E-AF41-D0692EF35663}" srcOrd="4" destOrd="0" parTransId="{ADC8B1D4-B993-DB4A-BD4B-A68FBD0FA300}" sibTransId="{2D5D1B1F-BD56-454F-8A15-15099C11D3CE}"/>
    <dgm:cxn modelId="{6A7A848A-6622-0644-99EF-60B4E6BE1A2C}" type="presParOf" srcId="{F05AC5B7-F8BB-6C4A-9CC7-CC970B3920BD}" destId="{98CF76AE-2DA0-EB48-A859-20EF15E4709E}" srcOrd="0" destOrd="0" presId="urn:microsoft.com/office/officeart/2005/8/layout/default"/>
    <dgm:cxn modelId="{224558FF-8805-1243-8123-CC31D1E5F68E}" type="presParOf" srcId="{F05AC5B7-F8BB-6C4A-9CC7-CC970B3920BD}" destId="{65FF0AAD-EF84-894F-8E02-EFBE6EB9FD35}" srcOrd="1" destOrd="0" presId="urn:microsoft.com/office/officeart/2005/8/layout/default"/>
    <dgm:cxn modelId="{EBE1876A-4B6D-6541-98B3-92070A155BBF}" type="presParOf" srcId="{F05AC5B7-F8BB-6C4A-9CC7-CC970B3920BD}" destId="{8B7261B2-0254-244B-8F01-A81DB0F52C7D}" srcOrd="2" destOrd="0" presId="urn:microsoft.com/office/officeart/2005/8/layout/default"/>
    <dgm:cxn modelId="{2024FBA3-0DC4-B340-B01B-DF4B0E56F173}" type="presParOf" srcId="{F05AC5B7-F8BB-6C4A-9CC7-CC970B3920BD}" destId="{63398D46-1B09-1144-B9D6-A6BE125E58DD}" srcOrd="3" destOrd="0" presId="urn:microsoft.com/office/officeart/2005/8/layout/default"/>
    <dgm:cxn modelId="{9C4FC37B-E05C-A54A-9AC7-53E5B63E4540}" type="presParOf" srcId="{F05AC5B7-F8BB-6C4A-9CC7-CC970B3920BD}" destId="{7C43BA3E-16F3-C448-BA7C-92FAA1A10639}" srcOrd="4" destOrd="0" presId="urn:microsoft.com/office/officeart/2005/8/layout/default"/>
    <dgm:cxn modelId="{AE627D85-E9B2-4F44-B91D-3C15314281A4}" type="presParOf" srcId="{F05AC5B7-F8BB-6C4A-9CC7-CC970B3920BD}" destId="{39335110-8ED0-A044-97D5-65FEB72DB84C}" srcOrd="5" destOrd="0" presId="urn:microsoft.com/office/officeart/2005/8/layout/default"/>
    <dgm:cxn modelId="{4439F38E-439B-BE47-8C6B-0722E90FBA7A}" type="presParOf" srcId="{F05AC5B7-F8BB-6C4A-9CC7-CC970B3920BD}" destId="{B28B6656-2D4B-BA4A-8C43-A09BD472A938}" srcOrd="6" destOrd="0" presId="urn:microsoft.com/office/officeart/2005/8/layout/default"/>
    <dgm:cxn modelId="{F0D3E450-6CE3-184F-9F7C-0A98801D1C88}" type="presParOf" srcId="{F05AC5B7-F8BB-6C4A-9CC7-CC970B3920BD}" destId="{F302B3C9-2F2F-C045-9B5B-B83CB0765DDD}" srcOrd="7" destOrd="0" presId="urn:microsoft.com/office/officeart/2005/8/layout/default"/>
    <dgm:cxn modelId="{D4A71856-EBA0-554A-B051-AE61EC5326A3}" type="presParOf" srcId="{F05AC5B7-F8BB-6C4A-9CC7-CC970B3920BD}" destId="{24E50C4C-CC0C-2042-B25B-6E6717863B5F}" srcOrd="8" destOrd="0" presId="urn:microsoft.com/office/officeart/2005/8/layout/default"/>
    <dgm:cxn modelId="{01FE9EF9-14AA-4E44-B82E-8CBF9A3A4E7E}" type="presParOf" srcId="{F05AC5B7-F8BB-6C4A-9CC7-CC970B3920BD}" destId="{C7F8B0D3-6102-3F40-ABC3-AFAA2851CE55}" srcOrd="9" destOrd="0" presId="urn:microsoft.com/office/officeart/2005/8/layout/default"/>
    <dgm:cxn modelId="{3DDB6669-AF75-004F-AEA4-059396146A21}" type="presParOf" srcId="{F05AC5B7-F8BB-6C4A-9CC7-CC970B3920BD}" destId="{5DD531D7-CE37-0345-A042-D09C0087213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F3756-A654-B244-9C54-8B69442E7F75}">
      <dsp:nvSpPr>
        <dsp:cNvPr id="0" name=""/>
        <dsp:cNvSpPr/>
      </dsp:nvSpPr>
      <dsp:spPr>
        <a:xfrm>
          <a:off x="0" y="23157"/>
          <a:ext cx="3480109" cy="20880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Autism Spectrum Disorder</a:t>
          </a:r>
        </a:p>
      </dsp:txBody>
      <dsp:txXfrm>
        <a:off x="0" y="23157"/>
        <a:ext cx="3480109" cy="2088065"/>
      </dsp:txXfrm>
    </dsp:sp>
    <dsp:sp modelId="{D022C7AD-B05B-724A-9BC7-570438A0F746}">
      <dsp:nvSpPr>
        <dsp:cNvPr id="0" name=""/>
        <dsp:cNvSpPr/>
      </dsp:nvSpPr>
      <dsp:spPr>
        <a:xfrm>
          <a:off x="3828120" y="23157"/>
          <a:ext cx="3480109" cy="2088065"/>
        </a:xfrm>
        <a:prstGeom prst="rect">
          <a:avLst/>
        </a:prstGeom>
        <a:solidFill>
          <a:schemeClr val="accent2">
            <a:hueOff val="293625"/>
            <a:satOff val="-64"/>
            <a:lumOff val="137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Attention Deficit and Hyperactivity Disorder</a:t>
          </a:r>
        </a:p>
      </dsp:txBody>
      <dsp:txXfrm>
        <a:off x="3828120" y="23157"/>
        <a:ext cx="3480109" cy="2088065"/>
      </dsp:txXfrm>
    </dsp:sp>
    <dsp:sp modelId="{616ACB6C-A453-274D-8D9B-A45AAEFAA0F4}">
      <dsp:nvSpPr>
        <dsp:cNvPr id="0" name=""/>
        <dsp:cNvSpPr/>
      </dsp:nvSpPr>
      <dsp:spPr>
        <a:xfrm>
          <a:off x="7656240" y="23157"/>
          <a:ext cx="3480109" cy="2088065"/>
        </a:xfrm>
        <a:prstGeom prst="rect">
          <a:avLst/>
        </a:prstGeom>
        <a:solidFill>
          <a:schemeClr val="accent2">
            <a:hueOff val="587251"/>
            <a:satOff val="-128"/>
            <a:lumOff val="274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Global </a:t>
          </a:r>
          <a:r>
            <a:rPr lang="en-GB" sz="3400" kern="1200" dirty="0" err="1"/>
            <a:t>Develepmental</a:t>
          </a:r>
          <a:r>
            <a:rPr lang="en-GB" sz="3400" kern="1200" dirty="0"/>
            <a:t> Delay</a:t>
          </a:r>
        </a:p>
      </dsp:txBody>
      <dsp:txXfrm>
        <a:off x="7656240" y="23157"/>
        <a:ext cx="3480109" cy="2088065"/>
      </dsp:txXfrm>
    </dsp:sp>
    <dsp:sp modelId="{71DB72BD-32C5-5B40-9D41-15B5554A160C}">
      <dsp:nvSpPr>
        <dsp:cNvPr id="0" name=""/>
        <dsp:cNvSpPr/>
      </dsp:nvSpPr>
      <dsp:spPr>
        <a:xfrm>
          <a:off x="0" y="2459233"/>
          <a:ext cx="3480109" cy="2088065"/>
        </a:xfrm>
        <a:prstGeom prst="rect">
          <a:avLst/>
        </a:prstGeom>
        <a:solidFill>
          <a:schemeClr val="accent2">
            <a:hueOff val="880876"/>
            <a:satOff val="-192"/>
            <a:lumOff val="411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Cerebral Palsy</a:t>
          </a:r>
        </a:p>
      </dsp:txBody>
      <dsp:txXfrm>
        <a:off x="0" y="2459233"/>
        <a:ext cx="3480109" cy="2088065"/>
      </dsp:txXfrm>
    </dsp:sp>
    <dsp:sp modelId="{12266F65-B7F0-F24F-BDE6-0FDF3F4DDFD2}">
      <dsp:nvSpPr>
        <dsp:cNvPr id="0" name=""/>
        <dsp:cNvSpPr/>
      </dsp:nvSpPr>
      <dsp:spPr>
        <a:xfrm>
          <a:off x="3828120" y="2459233"/>
          <a:ext cx="3480109" cy="2088065"/>
        </a:xfrm>
        <a:prstGeom prst="rect">
          <a:avLst/>
        </a:prstGeom>
        <a:solidFill>
          <a:schemeClr val="accent2">
            <a:hueOff val="1174502"/>
            <a:satOff val="-256"/>
            <a:lumOff val="549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Dyslexia</a:t>
          </a:r>
        </a:p>
      </dsp:txBody>
      <dsp:txXfrm>
        <a:off x="3828120" y="2459233"/>
        <a:ext cx="3480109" cy="2088065"/>
      </dsp:txXfrm>
    </dsp:sp>
    <dsp:sp modelId="{A75340DA-4D54-AB44-B3E7-80638B76E552}">
      <dsp:nvSpPr>
        <dsp:cNvPr id="0" name=""/>
        <dsp:cNvSpPr/>
      </dsp:nvSpPr>
      <dsp:spPr>
        <a:xfrm>
          <a:off x="7656240" y="2459233"/>
          <a:ext cx="3480109" cy="2088065"/>
        </a:xfrm>
        <a:prstGeom prst="rect">
          <a:avLst/>
        </a:prstGeom>
        <a:solidFill>
          <a:schemeClr val="accent2">
            <a:hueOff val="1468127"/>
            <a:satOff val="-320"/>
            <a:lumOff val="686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Auditory Processing Disorder</a:t>
          </a:r>
        </a:p>
      </dsp:txBody>
      <dsp:txXfrm>
        <a:off x="7656240" y="2459233"/>
        <a:ext cx="3480109" cy="20880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CF76AE-2DA0-EB48-A859-20EF15E4709E}">
      <dsp:nvSpPr>
        <dsp:cNvPr id="0" name=""/>
        <dsp:cNvSpPr/>
      </dsp:nvSpPr>
      <dsp:spPr>
        <a:xfrm>
          <a:off x="0" y="162203"/>
          <a:ext cx="3609022" cy="21654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Teamwork</a:t>
          </a:r>
        </a:p>
      </dsp:txBody>
      <dsp:txXfrm>
        <a:off x="0" y="162203"/>
        <a:ext cx="3609022" cy="2165413"/>
      </dsp:txXfrm>
    </dsp:sp>
    <dsp:sp modelId="{8B7261B2-0254-244B-8F01-A81DB0F52C7D}">
      <dsp:nvSpPr>
        <dsp:cNvPr id="0" name=""/>
        <dsp:cNvSpPr/>
      </dsp:nvSpPr>
      <dsp:spPr>
        <a:xfrm>
          <a:off x="3969924" y="162203"/>
          <a:ext cx="3609022" cy="21654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Ability To Work Independently</a:t>
          </a:r>
        </a:p>
      </dsp:txBody>
      <dsp:txXfrm>
        <a:off x="3969924" y="162203"/>
        <a:ext cx="3609022" cy="2165413"/>
      </dsp:txXfrm>
    </dsp:sp>
    <dsp:sp modelId="{7C43BA3E-16F3-C448-BA7C-92FAA1A10639}">
      <dsp:nvSpPr>
        <dsp:cNvPr id="0" name=""/>
        <dsp:cNvSpPr/>
      </dsp:nvSpPr>
      <dsp:spPr>
        <a:xfrm>
          <a:off x="7939849" y="162203"/>
          <a:ext cx="3609022" cy="216541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Communication</a:t>
          </a:r>
        </a:p>
      </dsp:txBody>
      <dsp:txXfrm>
        <a:off x="7939849" y="162203"/>
        <a:ext cx="3609022" cy="2165413"/>
      </dsp:txXfrm>
    </dsp:sp>
    <dsp:sp modelId="{B28B6656-2D4B-BA4A-8C43-A09BD472A938}">
      <dsp:nvSpPr>
        <dsp:cNvPr id="0" name=""/>
        <dsp:cNvSpPr/>
      </dsp:nvSpPr>
      <dsp:spPr>
        <a:xfrm>
          <a:off x="0" y="2688519"/>
          <a:ext cx="3609022" cy="21654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Organisation &amp; Planning</a:t>
          </a:r>
        </a:p>
      </dsp:txBody>
      <dsp:txXfrm>
        <a:off x="0" y="2688519"/>
        <a:ext cx="3609022" cy="2165413"/>
      </dsp:txXfrm>
    </dsp:sp>
    <dsp:sp modelId="{24E50C4C-CC0C-2042-B25B-6E6717863B5F}">
      <dsp:nvSpPr>
        <dsp:cNvPr id="0" name=""/>
        <dsp:cNvSpPr/>
      </dsp:nvSpPr>
      <dsp:spPr>
        <a:xfrm>
          <a:off x="3969924" y="2688519"/>
          <a:ext cx="3609022" cy="216541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Time Management</a:t>
          </a:r>
        </a:p>
      </dsp:txBody>
      <dsp:txXfrm>
        <a:off x="3969924" y="2688519"/>
        <a:ext cx="3609022" cy="2165413"/>
      </dsp:txXfrm>
    </dsp:sp>
    <dsp:sp modelId="{5DD531D7-CE37-0345-A042-D09C00872138}">
      <dsp:nvSpPr>
        <dsp:cNvPr id="0" name=""/>
        <dsp:cNvSpPr/>
      </dsp:nvSpPr>
      <dsp:spPr>
        <a:xfrm>
          <a:off x="7939849" y="2688519"/>
          <a:ext cx="3609022" cy="21654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Adaptability</a:t>
          </a:r>
        </a:p>
      </dsp:txBody>
      <dsp:txXfrm>
        <a:off x="7939849" y="2688519"/>
        <a:ext cx="3609022" cy="21654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53209-10B3-A043-876F-ED68B4739B5B}" type="datetimeFigureOut">
              <a:rPr lang="en-US" smtClean="0"/>
              <a:t>12/9/19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BEB394-3B2B-7C4A-A5F9-AEA4B8AB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82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327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3288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1777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7848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616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 you for listening is there any questions?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37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677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33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509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005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624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966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143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269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369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120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562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0716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031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053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6977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7986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043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12/3/19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93213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20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CA733A-8D25-4E63-8273-CC14052E0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41A86-FBDF-DA4F-9543-6848F4D1DD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213" y="4548446"/>
            <a:ext cx="11619571" cy="1088336"/>
          </a:xfrm>
        </p:spPr>
        <p:txBody>
          <a:bodyPr>
            <a:normAutofit/>
          </a:bodyPr>
          <a:lstStyle/>
          <a:p>
            <a:r>
              <a:rPr lang="en-US" sz="6000" dirty="0"/>
              <a:t>Academic Skill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895324-C1CA-4444-965A-0332DB1A95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8548" y="5862951"/>
            <a:ext cx="9440034" cy="621614"/>
          </a:xfrm>
        </p:spPr>
        <p:txBody>
          <a:bodyPr>
            <a:normAutofit lnSpcReduction="10000"/>
          </a:bodyPr>
          <a:lstStyle/>
          <a:p>
            <a:r>
              <a:rPr lang="en-US" sz="3600" dirty="0">
                <a:solidFill>
                  <a:srgbClr val="E39F31"/>
                </a:solidFill>
              </a:rPr>
              <a:t>At </a:t>
            </a:r>
            <a:r>
              <a:rPr lang="en-US" sz="3600" dirty="0" err="1">
                <a:solidFill>
                  <a:srgbClr val="E39F31"/>
                </a:solidFill>
              </a:rPr>
              <a:t>Penygroes</a:t>
            </a:r>
            <a:r>
              <a:rPr lang="en-US" sz="3600" dirty="0">
                <a:solidFill>
                  <a:srgbClr val="E39F31"/>
                </a:solidFill>
              </a:rPr>
              <a:t> Community Centre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BFB581C-2142-4222-9A3B-905AD6C0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4056FD5-B2B1-4007-A411-5AC780B7C0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8984" r="-1" b="19182"/>
          <a:stretch/>
        </p:blipFill>
        <p:spPr>
          <a:xfrm>
            <a:off x="-1" y="-1"/>
            <a:ext cx="12198915" cy="422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563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678392-CECE-2241-A1B0-3AE902437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r>
              <a:rPr lang="en-US" sz="4800" dirty="0"/>
              <a:t>Volunteering With </a:t>
            </a:r>
            <a:r>
              <a:rPr lang="en-US" sz="4800" dirty="0" err="1"/>
              <a:t>Penygroes</a:t>
            </a:r>
            <a:r>
              <a:rPr lang="en-US" sz="4800" dirty="0"/>
              <a:t> Community Centre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DC76D-1632-E443-B4AF-2BB92DF55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1068" y="1485898"/>
            <a:ext cx="6025645" cy="3886202"/>
          </a:xfrm>
          <a:effectLst/>
        </p:spPr>
        <p:txBody>
          <a:bodyPr anchor="ctr">
            <a:normAutofit/>
          </a:bodyPr>
          <a:lstStyle/>
          <a:p>
            <a:r>
              <a:rPr lang="en-US" sz="4000" dirty="0"/>
              <a:t>2017</a:t>
            </a:r>
          </a:p>
          <a:p>
            <a:r>
              <a:rPr lang="en-US" sz="4000" dirty="0"/>
              <a:t>Wide variety of groups and a community cafe</a:t>
            </a:r>
          </a:p>
          <a:p>
            <a:r>
              <a:rPr lang="en-US" sz="4000" dirty="0"/>
              <a:t>Birth to 90 years old</a:t>
            </a:r>
          </a:p>
          <a:p>
            <a:r>
              <a:rPr lang="en-US" sz="4000" dirty="0"/>
              <a:t>Fundraising activities</a:t>
            </a:r>
          </a:p>
        </p:txBody>
      </p:sp>
    </p:spTree>
    <p:extLst>
      <p:ext uri="{BB962C8B-B14F-4D97-AF65-F5344CB8AC3E}">
        <p14:creationId xmlns:p14="http://schemas.microsoft.com/office/powerpoint/2010/main" val="14143240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002110CE-7231-BE41-AEEA-6A7D6287C851}"/>
              </a:ext>
            </a:extLst>
          </p:cNvPr>
          <p:cNvSpPr/>
          <p:nvPr/>
        </p:nvSpPr>
        <p:spPr>
          <a:xfrm>
            <a:off x="4555671" y="1616529"/>
            <a:ext cx="669472" cy="395151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D748C25-7B89-7F45-B3F5-70A5F7669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52" y="399626"/>
            <a:ext cx="11262723" cy="1657773"/>
          </a:xfrm>
          <a:effectLst/>
        </p:spPr>
        <p:txBody>
          <a:bodyPr>
            <a:normAutofit/>
          </a:bodyPr>
          <a:lstStyle/>
          <a:p>
            <a:r>
              <a:rPr lang="en-US" dirty="0"/>
              <a:t>Working Alongside Children and Adolescents With Additional Learning Needs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F0E48296-0B10-5C43-9B15-8411E36B66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301852"/>
              </p:ext>
            </p:extLst>
          </p:nvPr>
        </p:nvGraphicFramePr>
        <p:xfrm>
          <a:off x="527825" y="1871467"/>
          <a:ext cx="11136350" cy="4570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48367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06408428-C0F8-8B4B-8680-06584859B4DF}"/>
              </a:ext>
            </a:extLst>
          </p:cNvPr>
          <p:cNvSpPr/>
          <p:nvPr/>
        </p:nvSpPr>
        <p:spPr>
          <a:xfrm>
            <a:off x="4325257" y="1857829"/>
            <a:ext cx="1770743" cy="294277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D7B47B3F-B368-3B43-83EC-CE523A58AD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1040828"/>
              </p:ext>
            </p:extLst>
          </p:nvPr>
        </p:nvGraphicFramePr>
        <p:xfrm>
          <a:off x="321564" y="1393371"/>
          <a:ext cx="11548872" cy="5016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" name="Title 1">
            <a:extLst>
              <a:ext uri="{FF2B5EF4-FFF2-40B4-BE49-F238E27FC236}">
                <a16:creationId xmlns:a16="http://schemas.microsoft.com/office/drawing/2014/main" id="{99CC322B-46B4-354D-8497-E04ECEFE8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64" y="365758"/>
            <a:ext cx="11548872" cy="960119"/>
          </a:xfrm>
          <a:effectLst/>
        </p:spPr>
        <p:txBody>
          <a:bodyPr>
            <a:normAutofit/>
          </a:bodyPr>
          <a:lstStyle/>
          <a:p>
            <a:r>
              <a:rPr lang="en-US" sz="4800" dirty="0"/>
              <a:t>Skills Developed</a:t>
            </a:r>
          </a:p>
        </p:txBody>
      </p:sp>
    </p:spTree>
    <p:extLst>
      <p:ext uri="{BB962C8B-B14F-4D97-AF65-F5344CB8AC3E}">
        <p14:creationId xmlns:p14="http://schemas.microsoft.com/office/powerpoint/2010/main" val="1950458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593D9-9B1D-3A45-9725-43E3E2D95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r>
              <a:rPr lang="en-US" sz="5400" dirty="0"/>
              <a:t>Benefits of These Skills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35CF7-10F0-E540-BAB7-1B5BF2728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r>
              <a:rPr lang="en-US" sz="3200" dirty="0"/>
              <a:t>Children’s Mental Health &amp; Development Module</a:t>
            </a:r>
          </a:p>
          <a:p>
            <a:r>
              <a:rPr lang="en-US" sz="3200" dirty="0"/>
              <a:t>Assignments</a:t>
            </a:r>
          </a:p>
          <a:p>
            <a:r>
              <a:rPr lang="en-US" sz="2800" dirty="0"/>
              <a:t>Moore et al., (2010)- “Managing time is one of the biggest challenges students face.”</a:t>
            </a:r>
          </a:p>
          <a:p>
            <a:r>
              <a:rPr lang="en-GB" sz="2800" dirty="0">
                <a:effectLst/>
              </a:rPr>
              <a:t>Burns &amp; </a:t>
            </a:r>
            <a:r>
              <a:rPr lang="en-GB" sz="2800" dirty="0" err="1">
                <a:effectLst/>
              </a:rPr>
              <a:t>Sinfield</a:t>
            </a:r>
            <a:r>
              <a:rPr lang="en-GB" sz="2800" dirty="0">
                <a:effectLst/>
              </a:rPr>
              <a:t> (2016)- </a:t>
            </a:r>
            <a:r>
              <a:rPr lang="en-US" sz="2800" dirty="0"/>
              <a:t>Independent learning</a:t>
            </a:r>
          </a:p>
        </p:txBody>
      </p:sp>
    </p:spTree>
    <p:extLst>
      <p:ext uri="{BB962C8B-B14F-4D97-AF65-F5344CB8AC3E}">
        <p14:creationId xmlns:p14="http://schemas.microsoft.com/office/powerpoint/2010/main" val="518805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0DE48-43DB-834B-975D-AB17CB990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r>
              <a:rPr lang="en-US" sz="6600" dirty="0"/>
              <a:t>Reference List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A4FE3-F5E7-B64D-97B7-E331456FF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301" y="618065"/>
            <a:ext cx="6610205" cy="5621867"/>
          </a:xfrm>
          <a:effectLst/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dirty="0">
                <a:effectLst/>
              </a:rPr>
              <a:t>Burns, T., &amp; </a:t>
            </a:r>
            <a:r>
              <a:rPr lang="en-GB" dirty="0" err="1">
                <a:effectLst/>
              </a:rPr>
              <a:t>Sinfield</a:t>
            </a:r>
            <a:r>
              <a:rPr lang="en-GB" dirty="0">
                <a:effectLst/>
              </a:rPr>
              <a:t>, S. (2016). </a:t>
            </a:r>
            <a:r>
              <a:rPr lang="en-GB" i="1" dirty="0">
                <a:effectLst/>
              </a:rPr>
              <a:t>Essential study skills: 	The 	complete guide to success at university</a:t>
            </a:r>
            <a:r>
              <a:rPr lang="en-GB" dirty="0">
                <a:effectLst/>
              </a:rPr>
              <a:t> (4th ed.). 	London: 	SAGE Publications.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Calarco</a:t>
            </a:r>
            <a:r>
              <a:rPr lang="en-GB" dirty="0">
                <a:effectLst/>
              </a:rPr>
              <a:t>, A., &amp; </a:t>
            </a:r>
            <a:r>
              <a:rPr lang="en-GB" dirty="0" err="1">
                <a:effectLst/>
              </a:rPr>
              <a:t>Gurvis</a:t>
            </a:r>
            <a:r>
              <a:rPr lang="en-GB" dirty="0">
                <a:effectLst/>
              </a:rPr>
              <a:t>, J. (2006). </a:t>
            </a:r>
            <a:r>
              <a:rPr lang="en-GB" i="1" dirty="0">
                <a:effectLst/>
              </a:rPr>
              <a:t>For the practising 	manager: 	Adaptability: Responding effectively to 	change</a:t>
            </a:r>
            <a:r>
              <a:rPr lang="en-GB" dirty="0">
                <a:effectLst/>
              </a:rPr>
              <a:t>. 	North 	Carolina: Centre for Creative 	Leadership.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Evett</a:t>
            </a:r>
            <a:r>
              <a:rPr lang="en-GB" dirty="0">
                <a:effectLst/>
              </a:rPr>
              <a:t>, L., &amp; Brown, D. (2005). </a:t>
            </a:r>
            <a:r>
              <a:rPr lang="en-GB" i="1" dirty="0">
                <a:effectLst/>
              </a:rPr>
              <a:t>Text formats and Web 	design for visually impaired and dyslexia readers: Clear 	text 	for all</a:t>
            </a:r>
            <a:r>
              <a:rPr lang="en-GB" dirty="0">
                <a:effectLst/>
              </a:rPr>
              <a:t> (4th ed.). Oxford: Interacting with 	Computers.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Mesibov</a:t>
            </a:r>
            <a:r>
              <a:rPr lang="en-GB" dirty="0">
                <a:effectLst/>
              </a:rPr>
              <a:t>, G. B., Shea, V., </a:t>
            </a:r>
            <a:r>
              <a:rPr lang="en-GB" dirty="0" err="1">
                <a:effectLst/>
              </a:rPr>
              <a:t>Schopler</a:t>
            </a:r>
            <a:r>
              <a:rPr lang="en-GB" dirty="0">
                <a:effectLst/>
              </a:rPr>
              <a:t>, E., Adams, L., 	</a:t>
            </a:r>
            <a:r>
              <a:rPr lang="en-GB" dirty="0" err="1">
                <a:effectLst/>
              </a:rPr>
              <a:t>Merkler</a:t>
            </a:r>
            <a:r>
              <a:rPr lang="en-GB" dirty="0">
                <a:effectLst/>
              </a:rPr>
              <a:t>, 	E., 	Burgess, S., … </a:t>
            </a:r>
            <a:r>
              <a:rPr lang="en-GB" dirty="0" err="1">
                <a:effectLst/>
              </a:rPr>
              <a:t>Bourgondien</a:t>
            </a:r>
            <a:r>
              <a:rPr lang="en-GB" dirty="0">
                <a:effectLst/>
              </a:rPr>
              <a:t>, M. E. 	V. 	(2004). 	Structured 	teaching. </a:t>
            </a:r>
            <a:r>
              <a:rPr lang="en-GB" i="1" dirty="0">
                <a:effectLst/>
              </a:rPr>
              <a:t>The </a:t>
            </a:r>
            <a:r>
              <a:rPr lang="en-GB" i="1" dirty="0" err="1">
                <a:effectLst/>
              </a:rPr>
              <a:t>Teacch</a:t>
            </a:r>
            <a:r>
              <a:rPr lang="en-GB" i="1" dirty="0">
                <a:effectLst/>
              </a:rPr>
              <a:t> 	Approach 	to 	Autism Spectrum Disorders</a:t>
            </a:r>
            <a:r>
              <a:rPr lang="en-GB" dirty="0">
                <a:effectLst/>
              </a:rPr>
              <a:t>, 	33–49.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Moore, S., Neville, C., Murphy, M., &amp; Connolly, C. 	(2010). </a:t>
            </a:r>
            <a:r>
              <a:rPr lang="en-GB" i="1" dirty="0">
                <a:effectLst/>
              </a:rPr>
              <a:t>The ultimate study skills handbook</a:t>
            </a:r>
            <a:r>
              <a:rPr lang="en-GB" dirty="0">
                <a:effectLst/>
              </a:rPr>
              <a:t>. 	Berkshire: 	Open University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245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41A86-FBDF-DA4F-9543-6848F4D1DD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213" y="4548445"/>
            <a:ext cx="11619571" cy="1785119"/>
          </a:xfrm>
        </p:spPr>
        <p:txBody>
          <a:bodyPr>
            <a:normAutofit/>
          </a:bodyPr>
          <a:lstStyle/>
          <a:p>
            <a:r>
              <a:rPr lang="en-US" sz="9600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056FD5-B2B1-4007-A411-5AC780B7C0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984" r="-1" b="19182"/>
          <a:stretch/>
        </p:blipFill>
        <p:spPr>
          <a:xfrm>
            <a:off x="-1" y="-1"/>
            <a:ext cx="12198915" cy="422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9359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RightStep">
      <a:dk1>
        <a:srgbClr val="000000"/>
      </a:dk1>
      <a:lt1>
        <a:srgbClr val="FFFFFF"/>
      </a:lt1>
      <a:dk2>
        <a:srgbClr val="243541"/>
      </a:dk2>
      <a:lt2>
        <a:srgbClr val="E8E4E2"/>
      </a:lt2>
      <a:accent1>
        <a:srgbClr val="82A6BB"/>
      </a:accent1>
      <a:accent2>
        <a:srgbClr val="7F8CBA"/>
      </a:accent2>
      <a:accent3>
        <a:srgbClr val="9F96C6"/>
      </a:accent3>
      <a:accent4>
        <a:srgbClr val="A37FBA"/>
      </a:accent4>
      <a:accent5>
        <a:srgbClr val="C492C3"/>
      </a:accent5>
      <a:accent6>
        <a:srgbClr val="BA7FA0"/>
      </a:accent6>
      <a:hlink>
        <a:srgbClr val="A7775C"/>
      </a:hlink>
      <a:folHlink>
        <a:srgbClr val="7F7F7F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339</Words>
  <Application>Microsoft Macintosh PowerPoint</Application>
  <PresentationFormat>Widescreen</PresentationFormat>
  <Paragraphs>40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</vt:lpstr>
      <vt:lpstr>Calisto MT</vt:lpstr>
      <vt:lpstr>Wingdings 2</vt:lpstr>
      <vt:lpstr>SlateVTI</vt:lpstr>
      <vt:lpstr>Academic Skill Development</vt:lpstr>
      <vt:lpstr>Volunteering With Penygroes Community Centre</vt:lpstr>
      <vt:lpstr>Working Alongside Children and Adolescents With Additional Learning Needs</vt:lpstr>
      <vt:lpstr>Skills Developed</vt:lpstr>
      <vt:lpstr>Benefits of These Skills</vt:lpstr>
      <vt:lpstr>Reference List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 Development</dc:title>
  <dc:creator>Sarah Robinson (1402128)</dc:creator>
  <cp:lastModifiedBy>Sarah Robinson (1402128)</cp:lastModifiedBy>
  <cp:revision>5</cp:revision>
  <dcterms:created xsi:type="dcterms:W3CDTF">2019-12-09T17:06:03Z</dcterms:created>
  <dcterms:modified xsi:type="dcterms:W3CDTF">2019-12-09T19:09:38Z</dcterms:modified>
</cp:coreProperties>
</file>