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5" r:id="rId15"/>
    <p:sldId id="306" r:id="rId16"/>
    <p:sldId id="300" r:id="rId17"/>
    <p:sldId id="279" r:id="rId18"/>
    <p:sldId id="298" r:id="rId19"/>
    <p:sldId id="299" r:id="rId20"/>
    <p:sldId id="287" r:id="rId21"/>
    <p:sldId id="281" r:id="rId22"/>
    <p:sldId id="282" r:id="rId23"/>
    <p:sldId id="288" r:id="rId24"/>
    <p:sldId id="293" r:id="rId25"/>
    <p:sldId id="296" r:id="rId26"/>
    <p:sldId id="297" r:id="rId27"/>
    <p:sldId id="301" r:id="rId28"/>
    <p:sldId id="304" r:id="rId29"/>
    <p:sldId id="283" r:id="rId30"/>
    <p:sldId id="270" r:id="rId31"/>
    <p:sldId id="286" r:id="rId32"/>
    <p:sldId id="289" r:id="rId33"/>
    <p:sldId id="284" r:id="rId3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1138" y="-20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8/12/2022</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15</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28</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33</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8/12/2022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8/12/2022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8/12/2022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8/12/2022</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707994" y="2607078"/>
            <a:ext cx="7543800" cy="3962399"/>
          </a:xfrm>
        </p:spPr>
        <p:txBody>
          <a:bodyPr>
            <a:noAutofit/>
          </a:bodyPr>
          <a:lstStyle/>
          <a:p>
            <a:endParaRPr lang="en-GB" sz="2300" dirty="0">
              <a:latin typeface="Calibri" panose="020F0502020204030204" pitchFamily="34" charset="0"/>
            </a:endParaRPr>
          </a:p>
          <a:p>
            <a:r>
              <a:rPr lang="en-GB" sz="2300" dirty="0">
                <a:latin typeface="Calibri" panose="020F0502020204030204" pitchFamily="34" charset="0"/>
              </a:rPr>
              <a:t>Bart Plange – Principal Administrator (Assessment Officer)</a:t>
            </a:r>
          </a:p>
          <a:p>
            <a:r>
              <a:rPr lang="en-GB" sz="2300" dirty="0">
                <a:latin typeface="Calibri" panose="020F0502020204030204" pitchFamily="34" charset="0"/>
              </a:rPr>
              <a:t>Matthew Kelleher– Assessments Officer</a:t>
            </a:r>
          </a:p>
          <a:p>
            <a:r>
              <a:rPr lang="en-GB" sz="2300" dirty="0">
                <a:latin typeface="Calibri" panose="020F0502020204030204" pitchFamily="34" charset="0"/>
              </a:rPr>
              <a:t>Manuela </a:t>
            </a:r>
            <a:r>
              <a:rPr lang="en-GB" sz="2300" dirty="0" err="1">
                <a:latin typeface="Calibri" panose="020F0502020204030204" pitchFamily="34" charset="0"/>
              </a:rPr>
              <a:t>Dineva</a:t>
            </a:r>
            <a:r>
              <a:rPr lang="en-GB" sz="2300" dirty="0">
                <a:latin typeface="Calibri" panose="020F0502020204030204" pitchFamily="34" charset="0"/>
              </a:rPr>
              <a:t> - Assessments  Officer </a:t>
            </a:r>
          </a:p>
          <a:p>
            <a:r>
              <a:rPr lang="en-GB" sz="2300" dirty="0">
                <a:latin typeface="Calibri" panose="020F0502020204030204" pitchFamily="34" charset="0"/>
              </a:rPr>
              <a:t>Christine </a:t>
            </a:r>
            <a:r>
              <a:rPr lang="en-GB" sz="2300" dirty="0" err="1">
                <a:latin typeface="Calibri" panose="020F0502020204030204" pitchFamily="34" charset="0"/>
              </a:rPr>
              <a:t>Makama</a:t>
            </a:r>
            <a:r>
              <a:rPr lang="en-GB" sz="2300" dirty="0">
                <a:latin typeface="Calibri" panose="020F0502020204030204" pitchFamily="34" charset="0"/>
              </a:rPr>
              <a:t>-Assessment Officer</a:t>
            </a:r>
          </a:p>
          <a:p>
            <a:r>
              <a:rPr lang="en-GB" sz="2300" dirty="0">
                <a:latin typeface="Calibri" panose="020F0502020204030204" pitchFamily="34" charset="0"/>
              </a:rPr>
              <a:t>Marin </a:t>
            </a:r>
            <a:r>
              <a:rPr lang="en-GB" sz="2300" dirty="0" err="1">
                <a:latin typeface="Calibri" panose="020F0502020204030204" pitchFamily="34" charset="0"/>
              </a:rPr>
              <a:t>Zaharidov</a:t>
            </a:r>
            <a:r>
              <a:rPr lang="en-GB" sz="2300" dirty="0">
                <a:latin typeface="Calibri" panose="020F0502020204030204" pitchFamily="34" charset="0"/>
              </a:rPr>
              <a:t>- Assessment Officer</a:t>
            </a:r>
          </a:p>
          <a:p>
            <a:r>
              <a:rPr lang="en-GB" sz="2300" dirty="0">
                <a:latin typeface="Calibri" panose="020F0502020204030204" pitchFamily="34" charset="0"/>
              </a:rPr>
              <a:t>Manjula Sivasatkunanathan - Assessments  Officer</a:t>
            </a:r>
            <a:br>
              <a:rPr lang="en-GB" sz="2300" dirty="0">
                <a:latin typeface="Calibri" panose="020F0502020204030204" pitchFamily="34" charset="0"/>
              </a:rPr>
            </a:br>
            <a:r>
              <a:rPr lang="en-GB" sz="2300" dirty="0">
                <a:latin typeface="Calibri" panose="020F0502020204030204" pitchFamily="34" charset="0"/>
              </a:rPr>
              <a:t> (Weekend)</a:t>
            </a:r>
          </a:p>
          <a:p>
            <a:r>
              <a:rPr lang="en-GB" sz="2300" dirty="0">
                <a:latin typeface="Calibri" panose="020F0502020204030204" pitchFamily="34" charset="0"/>
              </a:rPr>
              <a:t>Jossett Hector-Assessment Officer(Weekend</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June 2022 term will be </a:t>
            </a:r>
            <a:r>
              <a:rPr lang="en-GB" sz="2600" i="1" dirty="0">
                <a:highlight>
                  <a:srgbClr val="FFFF00"/>
                </a:highlight>
              </a:rPr>
              <a:t>7th October 2022 after 16:00pm.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Wednesday, before a new term commences, hence feedback for the JUNE 2022 submissions will be released on  12</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October 2022. This is the same date where you will be able to view the JUNE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94</TotalTime>
  <Words>2704</Words>
  <Application>Microsoft Office PowerPoint</Application>
  <PresentationFormat>On-screen Show (4:3)</PresentationFormat>
  <Paragraphs>248</Paragraphs>
  <Slides>33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Segoe UI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Bart Plange</cp:lastModifiedBy>
  <cp:revision>217</cp:revision>
  <cp:lastPrinted>2016-11-23T13:46:39Z</cp:lastPrinted>
  <dcterms:created xsi:type="dcterms:W3CDTF">2013-10-14T09:25:34Z</dcterms:created>
  <dcterms:modified xsi:type="dcterms:W3CDTF">2022-08-12T10:49:30Z</dcterms:modified>
</cp:coreProperties>
</file>