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9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955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461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79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7545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660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901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5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745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918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60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86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B284D-B085-4DF4-AA7B-5953ECA1B1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1CC5846-E006-4789-B488-16068E902ED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0842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9036-EB45-CBD8-7437-50267B79CB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3171" y="311658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Maslow’s Hierarchy of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9F0E4-A927-D306-32C1-867A656092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3171" y="3168929"/>
            <a:ext cx="9144000" cy="1655762"/>
          </a:xfrm>
        </p:spPr>
        <p:txBody>
          <a:bodyPr/>
          <a:lstStyle/>
          <a:p>
            <a:r>
              <a:rPr lang="en-GB" dirty="0"/>
              <a:t>Proposed by Psychologist Abraham Maslow 1943</a:t>
            </a:r>
          </a:p>
        </p:txBody>
      </p:sp>
    </p:spTree>
    <p:extLst>
      <p:ext uri="{BB962C8B-B14F-4D97-AF65-F5344CB8AC3E}">
        <p14:creationId xmlns:p14="http://schemas.microsoft.com/office/powerpoint/2010/main" val="153567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DDF4D-538D-0CE2-657A-720FE033D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153" y="873833"/>
            <a:ext cx="9603275" cy="1049235"/>
          </a:xfrm>
        </p:spPr>
        <p:txBody>
          <a:bodyPr/>
          <a:lstStyle/>
          <a:p>
            <a:r>
              <a:rPr lang="en-GB" dirty="0"/>
              <a:t>What is Maslow’s Hierarchy of Needs.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1E608-8B1D-5FA9-3A8E-B3A48DE55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560" y="1923068"/>
            <a:ext cx="4260914" cy="358218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Psychological theory of human motivation</a:t>
            </a:r>
          </a:p>
          <a:p>
            <a:endParaRPr lang="en-GB" dirty="0"/>
          </a:p>
          <a:p>
            <a:r>
              <a:rPr lang="en-GB" dirty="0"/>
              <a:t>Needs are organised in a hierarchy from fundamental survival to personal growth</a:t>
            </a:r>
          </a:p>
          <a:p>
            <a:endParaRPr lang="en-GB" dirty="0"/>
          </a:p>
          <a:p>
            <a:r>
              <a:rPr lang="en-GB" dirty="0"/>
              <a:t>Basic needs must be met before higher level goals can be addressed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30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48144-4486-3C57-E6DE-7D4C8A8F9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32" y="83581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Five Level of Maslow Hierarchy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Physiological Needs – Food, sleep and shelter</a:t>
            </a:r>
          </a:p>
          <a:p>
            <a:pPr marL="0" indent="0">
              <a:buNone/>
            </a:pPr>
            <a:r>
              <a:rPr lang="en-GB" dirty="0"/>
              <a:t>Safety – Security, stability and protection</a:t>
            </a:r>
          </a:p>
          <a:p>
            <a:pPr marL="0" indent="0">
              <a:buNone/>
            </a:pPr>
            <a:r>
              <a:rPr lang="en-GB" dirty="0"/>
              <a:t>Social- Belonging, friendship and family</a:t>
            </a:r>
          </a:p>
          <a:p>
            <a:pPr marL="0" indent="0">
              <a:buNone/>
            </a:pPr>
            <a:r>
              <a:rPr lang="en-GB" dirty="0"/>
              <a:t>Esteem- Respect, autonomy and recognition</a:t>
            </a:r>
          </a:p>
          <a:p>
            <a:pPr marL="0" indent="0">
              <a:buNone/>
            </a:pPr>
            <a:r>
              <a:rPr lang="en-GB" dirty="0"/>
              <a:t>Peak-Self Actualisation such as Personal growth and fulfilment</a:t>
            </a:r>
          </a:p>
        </p:txBody>
      </p:sp>
    </p:spTree>
    <p:extLst>
      <p:ext uri="{BB962C8B-B14F-4D97-AF65-F5344CB8AC3E}">
        <p14:creationId xmlns:p14="http://schemas.microsoft.com/office/powerpoint/2010/main" val="2184045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BA510-3897-8318-1BE8-66F6A2067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D513C-A57A-76E2-9029-B4086551C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Prioritisation – Ensure essential survival needs are never neglected</a:t>
            </a:r>
          </a:p>
          <a:p>
            <a:endParaRPr lang="en-GB" dirty="0"/>
          </a:p>
          <a:p>
            <a:r>
              <a:rPr lang="en-GB" dirty="0"/>
              <a:t>Structure - Provides a logical approach to patient assessment</a:t>
            </a:r>
          </a:p>
          <a:p>
            <a:endParaRPr lang="en-GB" dirty="0"/>
          </a:p>
          <a:p>
            <a:r>
              <a:rPr lang="en-GB" dirty="0" err="1"/>
              <a:t>Emphathy</a:t>
            </a:r>
            <a:r>
              <a:rPr lang="en-GB" dirty="0"/>
              <a:t> - Helps professionals understand patient behaviour as a response to unmet needs</a:t>
            </a:r>
          </a:p>
        </p:txBody>
      </p:sp>
    </p:spTree>
    <p:extLst>
      <p:ext uri="{BB962C8B-B14F-4D97-AF65-F5344CB8AC3E}">
        <p14:creationId xmlns:p14="http://schemas.microsoft.com/office/powerpoint/2010/main" val="1106465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8DA7E-4391-78E1-E3E8-1B145FEE4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apply to 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695CD-B914-DFF3-E7FD-3648DC34D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802" y="2053439"/>
            <a:ext cx="5664237" cy="4630165"/>
          </a:xfrm>
        </p:spPr>
        <p:txBody>
          <a:bodyPr>
            <a:normAutofit/>
          </a:bodyPr>
          <a:lstStyle/>
          <a:p>
            <a:r>
              <a:rPr lang="en-GB" dirty="0"/>
              <a:t>Comprehensive Assessment-Looks beyond symptoms to identify root causes.</a:t>
            </a:r>
          </a:p>
          <a:p>
            <a:r>
              <a:rPr lang="en-GB" dirty="0"/>
              <a:t>Clinical Prioritization-Focuses on the psychological and safety requirements firsts.</a:t>
            </a:r>
          </a:p>
          <a:p>
            <a:r>
              <a:rPr lang="en-GB" dirty="0"/>
              <a:t>Holistic Care –Shifts focus from treating a diagnosis to supporting the whole person like nutrition and hydration are met 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85D201-966F-51EA-4A96-C5796F885D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555" y="2476893"/>
            <a:ext cx="5055124" cy="287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210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95B66-44A9-B7A2-2780-D977D325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Real life case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2F21B-9043-F319-4B80-07ECE448C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elderly patient who refuse rehabilitation exercises</a:t>
            </a:r>
          </a:p>
          <a:p>
            <a:r>
              <a:rPr lang="en-GB" dirty="0"/>
              <a:t>Initial view: Staff see the patient as uncooperative</a:t>
            </a:r>
          </a:p>
          <a:p>
            <a:r>
              <a:rPr lang="en-GB" dirty="0"/>
              <a:t>Maslow approach : Instead of pushing for higher progress, you assess their foundation.</a:t>
            </a:r>
          </a:p>
          <a:p>
            <a:r>
              <a:rPr lang="en-GB" dirty="0"/>
              <a:t>Psychological and Safety : Is the patient in pain or feeling insecure ?</a:t>
            </a:r>
          </a:p>
          <a:p>
            <a:r>
              <a:rPr lang="en-GB" dirty="0"/>
              <a:t>Outcome: Once pain is managed and safety is ensured ,the patient feel secure enough to engage the therapy and regain independence.</a:t>
            </a:r>
          </a:p>
        </p:txBody>
      </p:sp>
    </p:spTree>
    <p:extLst>
      <p:ext uri="{BB962C8B-B14F-4D97-AF65-F5344CB8AC3E}">
        <p14:creationId xmlns:p14="http://schemas.microsoft.com/office/powerpoint/2010/main" val="821436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0CEFF-B83B-4148-006D-912E9E8A8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Thanks for listening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D4CA3-84CB-9D9E-BA6E-0AA6C7478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Anisah B</a:t>
            </a:r>
            <a:endParaRPr lang="en-GB" dirty="0"/>
          </a:p>
          <a:p>
            <a:r>
              <a:rPr lang="en-GB" dirty="0"/>
              <a:t>Bianca I</a:t>
            </a:r>
          </a:p>
          <a:p>
            <a:r>
              <a:rPr lang="en-GB" dirty="0"/>
              <a:t>Nebo C</a:t>
            </a:r>
          </a:p>
          <a:p>
            <a:r>
              <a:rPr lang="en-GB" dirty="0"/>
              <a:t>Neringa K</a:t>
            </a:r>
          </a:p>
        </p:txBody>
      </p:sp>
    </p:spTree>
    <p:extLst>
      <p:ext uri="{BB962C8B-B14F-4D97-AF65-F5344CB8AC3E}">
        <p14:creationId xmlns:p14="http://schemas.microsoft.com/office/powerpoint/2010/main" val="169781611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23</TotalTime>
  <Words>258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Gallery</vt:lpstr>
      <vt:lpstr>Maslow’s Hierarchy of Needs</vt:lpstr>
      <vt:lpstr>What is Maslow’s Hierarchy of Needs.</vt:lpstr>
      <vt:lpstr>PowerPoint Presentation</vt:lpstr>
      <vt:lpstr>Why is it important ?</vt:lpstr>
      <vt:lpstr>How can we apply to Health and Social Care </vt:lpstr>
      <vt:lpstr> Real life case  </vt:lpstr>
      <vt:lpstr>Thanks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Anisah Bi</dc:creator>
  <cp:lastModifiedBy>Anisah Bi</cp:lastModifiedBy>
  <cp:revision>1</cp:revision>
  <dcterms:created xsi:type="dcterms:W3CDTF">2026-06-11T09:08:05Z</dcterms:created>
  <dcterms:modified xsi:type="dcterms:W3CDTF">2026-06-11T09:31:11Z</dcterms:modified>
</cp:coreProperties>
</file>