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751" r:id="rId2"/>
  </p:sldMasterIdLst>
  <p:notesMasterIdLst>
    <p:notesMasterId r:id="rId62"/>
  </p:notesMasterIdLst>
  <p:sldIdLst>
    <p:sldId id="480" r:id="rId3"/>
    <p:sldId id="556" r:id="rId4"/>
    <p:sldId id="595" r:id="rId5"/>
    <p:sldId id="596" r:id="rId6"/>
    <p:sldId id="551" r:id="rId7"/>
    <p:sldId id="562" r:id="rId8"/>
    <p:sldId id="543" r:id="rId9"/>
    <p:sldId id="504" r:id="rId10"/>
    <p:sldId id="517" r:id="rId11"/>
    <p:sldId id="518" r:id="rId12"/>
    <p:sldId id="516" r:id="rId13"/>
    <p:sldId id="584" r:id="rId14"/>
    <p:sldId id="510" r:id="rId15"/>
    <p:sldId id="557" r:id="rId16"/>
    <p:sldId id="586" r:id="rId17"/>
    <p:sldId id="512" r:id="rId18"/>
    <p:sldId id="558" r:id="rId19"/>
    <p:sldId id="514" r:id="rId20"/>
    <p:sldId id="585" r:id="rId21"/>
    <p:sldId id="560" r:id="rId22"/>
    <p:sldId id="559" r:id="rId23"/>
    <p:sldId id="519" r:id="rId24"/>
    <p:sldId id="520" r:id="rId25"/>
    <p:sldId id="521" r:id="rId26"/>
    <p:sldId id="522" r:id="rId27"/>
    <p:sldId id="561" r:id="rId28"/>
    <p:sldId id="580" r:id="rId29"/>
    <p:sldId id="523" r:id="rId30"/>
    <p:sldId id="524" r:id="rId31"/>
    <p:sldId id="570" r:id="rId32"/>
    <p:sldId id="575" r:id="rId33"/>
    <p:sldId id="571" r:id="rId34"/>
    <p:sldId id="577" r:id="rId35"/>
    <p:sldId id="572" r:id="rId36"/>
    <p:sldId id="574" r:id="rId37"/>
    <p:sldId id="573" r:id="rId38"/>
    <p:sldId id="576" r:id="rId39"/>
    <p:sldId id="549" r:id="rId40"/>
    <p:sldId id="530" r:id="rId41"/>
    <p:sldId id="505" r:id="rId42"/>
    <p:sldId id="587" r:id="rId43"/>
    <p:sldId id="506" r:id="rId44"/>
    <p:sldId id="502" r:id="rId45"/>
    <p:sldId id="503" r:id="rId46"/>
    <p:sldId id="531" r:id="rId47"/>
    <p:sldId id="539" r:id="rId48"/>
    <p:sldId id="538" r:id="rId49"/>
    <p:sldId id="588" r:id="rId50"/>
    <p:sldId id="544" r:id="rId51"/>
    <p:sldId id="589" r:id="rId52"/>
    <p:sldId id="554" r:id="rId53"/>
    <p:sldId id="569" r:id="rId54"/>
    <p:sldId id="555" r:id="rId55"/>
    <p:sldId id="568" r:id="rId56"/>
    <p:sldId id="592" r:id="rId57"/>
    <p:sldId id="563" r:id="rId58"/>
    <p:sldId id="566" r:id="rId59"/>
    <p:sldId id="565" r:id="rId60"/>
    <p:sldId id="582" r:id="rId6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F683D21-0741-4FC0-BF16-BEC0BE5F6EE4}">
          <p14:sldIdLst>
            <p14:sldId id="480"/>
            <p14:sldId id="556"/>
            <p14:sldId id="595"/>
            <p14:sldId id="596"/>
            <p14:sldId id="551"/>
            <p14:sldId id="562"/>
            <p14:sldId id="543"/>
            <p14:sldId id="504"/>
            <p14:sldId id="517"/>
            <p14:sldId id="518"/>
            <p14:sldId id="516"/>
            <p14:sldId id="584"/>
            <p14:sldId id="510"/>
            <p14:sldId id="557"/>
            <p14:sldId id="586"/>
            <p14:sldId id="512"/>
            <p14:sldId id="558"/>
            <p14:sldId id="514"/>
            <p14:sldId id="585"/>
            <p14:sldId id="560"/>
            <p14:sldId id="559"/>
            <p14:sldId id="519"/>
            <p14:sldId id="520"/>
            <p14:sldId id="521"/>
            <p14:sldId id="522"/>
            <p14:sldId id="561"/>
            <p14:sldId id="580"/>
            <p14:sldId id="523"/>
            <p14:sldId id="524"/>
            <p14:sldId id="570"/>
            <p14:sldId id="575"/>
            <p14:sldId id="571"/>
            <p14:sldId id="577"/>
            <p14:sldId id="572"/>
            <p14:sldId id="574"/>
            <p14:sldId id="573"/>
            <p14:sldId id="576"/>
            <p14:sldId id="549"/>
            <p14:sldId id="530"/>
            <p14:sldId id="505"/>
            <p14:sldId id="587"/>
            <p14:sldId id="506"/>
            <p14:sldId id="502"/>
            <p14:sldId id="503"/>
            <p14:sldId id="531"/>
            <p14:sldId id="539"/>
            <p14:sldId id="538"/>
            <p14:sldId id="588"/>
            <p14:sldId id="544"/>
            <p14:sldId id="589"/>
            <p14:sldId id="554"/>
            <p14:sldId id="569"/>
            <p14:sldId id="555"/>
            <p14:sldId id="568"/>
            <p14:sldId id="592"/>
            <p14:sldId id="563"/>
            <p14:sldId id="566"/>
            <p14:sldId id="565"/>
            <p14:sldId id="58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3" d="100"/>
          <a:sy n="73" d="100"/>
        </p:scale>
        <p:origin x="86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12" Type="http://schemas.openxmlformats.org/officeDocument/2006/relationships/image" Target="../media/image69.sv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11" Type="http://schemas.openxmlformats.org/officeDocument/2006/relationships/image" Target="../media/image63.png"/><Relationship Id="rId5" Type="http://schemas.openxmlformats.org/officeDocument/2006/relationships/image" Target="../media/image60.png"/><Relationship Id="rId10" Type="http://schemas.openxmlformats.org/officeDocument/2006/relationships/image" Target="../media/image67.svg"/><Relationship Id="rId4" Type="http://schemas.openxmlformats.org/officeDocument/2006/relationships/image" Target="../media/image61.svg"/><Relationship Id="rId9" Type="http://schemas.openxmlformats.org/officeDocument/2006/relationships/image" Target="../media/image6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5.png"/><Relationship Id="rId7" Type="http://schemas.openxmlformats.org/officeDocument/2006/relationships/image" Target="../media/image67.png"/><Relationship Id="rId12" Type="http://schemas.openxmlformats.org/officeDocument/2006/relationships/image" Target="../media/image77.svg"/><Relationship Id="rId2" Type="http://schemas.openxmlformats.org/officeDocument/2006/relationships/image" Target="../media/image70.svg"/><Relationship Id="rId1" Type="http://schemas.openxmlformats.org/officeDocument/2006/relationships/image" Target="../media/image64.png"/><Relationship Id="rId6" Type="http://schemas.openxmlformats.org/officeDocument/2006/relationships/image" Target="../media/image73.svg"/><Relationship Id="rId11" Type="http://schemas.openxmlformats.org/officeDocument/2006/relationships/image" Target="../media/image69.png"/><Relationship Id="rId5" Type="http://schemas.openxmlformats.org/officeDocument/2006/relationships/image" Target="../media/image66.png"/><Relationship Id="rId10" Type="http://schemas.openxmlformats.org/officeDocument/2006/relationships/image" Target="../media/image76.svg"/><Relationship Id="rId4" Type="http://schemas.openxmlformats.org/officeDocument/2006/relationships/image" Target="../media/image71.svg"/><Relationship Id="rId9" Type="http://schemas.openxmlformats.org/officeDocument/2006/relationships/image" Target="../media/image6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12" Type="http://schemas.openxmlformats.org/officeDocument/2006/relationships/image" Target="../media/image69.sv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11" Type="http://schemas.openxmlformats.org/officeDocument/2006/relationships/image" Target="../media/image63.png"/><Relationship Id="rId5" Type="http://schemas.openxmlformats.org/officeDocument/2006/relationships/image" Target="../media/image60.png"/><Relationship Id="rId10" Type="http://schemas.openxmlformats.org/officeDocument/2006/relationships/image" Target="../media/image67.svg"/><Relationship Id="rId4" Type="http://schemas.openxmlformats.org/officeDocument/2006/relationships/image" Target="../media/image61.svg"/><Relationship Id="rId9" Type="http://schemas.openxmlformats.org/officeDocument/2006/relationships/image" Target="../media/image6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5.png"/><Relationship Id="rId7" Type="http://schemas.openxmlformats.org/officeDocument/2006/relationships/image" Target="../media/image67.png"/><Relationship Id="rId12" Type="http://schemas.openxmlformats.org/officeDocument/2006/relationships/image" Target="../media/image77.svg"/><Relationship Id="rId2" Type="http://schemas.openxmlformats.org/officeDocument/2006/relationships/image" Target="../media/image70.svg"/><Relationship Id="rId1" Type="http://schemas.openxmlformats.org/officeDocument/2006/relationships/image" Target="../media/image64.png"/><Relationship Id="rId6" Type="http://schemas.openxmlformats.org/officeDocument/2006/relationships/image" Target="../media/image73.svg"/><Relationship Id="rId11" Type="http://schemas.openxmlformats.org/officeDocument/2006/relationships/image" Target="../media/image69.png"/><Relationship Id="rId5" Type="http://schemas.openxmlformats.org/officeDocument/2006/relationships/image" Target="../media/image66.png"/><Relationship Id="rId10" Type="http://schemas.openxmlformats.org/officeDocument/2006/relationships/image" Target="../media/image76.svg"/><Relationship Id="rId4" Type="http://schemas.openxmlformats.org/officeDocument/2006/relationships/image" Target="../media/image71.svg"/><Relationship Id="rId9" Type="http://schemas.openxmlformats.org/officeDocument/2006/relationships/image" Target="../media/image6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1A41DC-792B-4FCB-A061-6484A50AAB7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0801B59-10CE-4DD4-91B3-294DF7C18B26}">
      <dgm:prSet/>
      <dgm:spPr/>
      <dgm:t>
        <a:bodyPr/>
        <a:lstStyle/>
        <a:p>
          <a:pPr>
            <a:defRPr cap="all"/>
          </a:pPr>
          <a:r>
            <a:rPr lang="en-US"/>
            <a:t>Fixtures to the identified Challenges</a:t>
          </a:r>
        </a:p>
      </dgm:t>
    </dgm:pt>
    <dgm:pt modelId="{FDE50999-8F19-49C7-B6FA-384F0DC3CE5E}" type="parTrans" cxnId="{594C7BE7-DDC9-4E71-B6DA-B9EA35BE111E}">
      <dgm:prSet/>
      <dgm:spPr/>
      <dgm:t>
        <a:bodyPr/>
        <a:lstStyle/>
        <a:p>
          <a:endParaRPr lang="en-US"/>
        </a:p>
      </dgm:t>
    </dgm:pt>
    <dgm:pt modelId="{70669E8C-AA10-4365-B6BD-8B0BBAED9557}" type="sibTrans" cxnId="{594C7BE7-DDC9-4E71-B6DA-B9EA35BE111E}">
      <dgm:prSet/>
      <dgm:spPr/>
      <dgm:t>
        <a:bodyPr/>
        <a:lstStyle/>
        <a:p>
          <a:endParaRPr lang="en-US"/>
        </a:p>
      </dgm:t>
    </dgm:pt>
    <dgm:pt modelId="{32D902D3-B2A5-4642-ACB4-01B9551F2520}">
      <dgm:prSet/>
      <dgm:spPr/>
      <dgm:t>
        <a:bodyPr/>
        <a:lstStyle/>
        <a:p>
          <a:pPr>
            <a:defRPr cap="all"/>
          </a:pPr>
          <a:r>
            <a:rPr lang="en-US"/>
            <a:t>Enhance and Strengthen Network Security Measures</a:t>
          </a:r>
        </a:p>
      </dgm:t>
    </dgm:pt>
    <dgm:pt modelId="{CE66CA04-065F-4EC8-994E-BBDD4BEDFF69}" type="parTrans" cxnId="{3574C90F-E397-46D8-9631-70C8EE09D45E}">
      <dgm:prSet/>
      <dgm:spPr/>
      <dgm:t>
        <a:bodyPr/>
        <a:lstStyle/>
        <a:p>
          <a:endParaRPr lang="en-US"/>
        </a:p>
      </dgm:t>
    </dgm:pt>
    <dgm:pt modelId="{4AAD1A00-C078-4C41-8100-79000563CA0D}" type="sibTrans" cxnId="{3574C90F-E397-46D8-9631-70C8EE09D45E}">
      <dgm:prSet/>
      <dgm:spPr/>
      <dgm:t>
        <a:bodyPr/>
        <a:lstStyle/>
        <a:p>
          <a:endParaRPr lang="en-US"/>
        </a:p>
      </dgm:t>
    </dgm:pt>
    <dgm:pt modelId="{53A7C481-CA9B-4FC5-A016-88CC52AFA361}">
      <dgm:prSet/>
      <dgm:spPr/>
      <dgm:t>
        <a:bodyPr/>
        <a:lstStyle/>
        <a:p>
          <a:pPr>
            <a:defRPr cap="all"/>
          </a:pPr>
          <a:r>
            <a:rPr lang="en-US"/>
            <a:t>Automated Remediation</a:t>
          </a:r>
        </a:p>
      </dgm:t>
    </dgm:pt>
    <dgm:pt modelId="{2628FD88-AF14-4C67-A028-7DBA4A38B7CD}" type="parTrans" cxnId="{367CEA46-66C9-4D53-8A2C-A87A30BAF45B}">
      <dgm:prSet/>
      <dgm:spPr/>
      <dgm:t>
        <a:bodyPr/>
        <a:lstStyle/>
        <a:p>
          <a:endParaRPr lang="en-US"/>
        </a:p>
      </dgm:t>
    </dgm:pt>
    <dgm:pt modelId="{64454BE4-CDC0-4D40-B59B-2216A2148198}" type="sibTrans" cxnId="{367CEA46-66C9-4D53-8A2C-A87A30BAF45B}">
      <dgm:prSet/>
      <dgm:spPr/>
      <dgm:t>
        <a:bodyPr/>
        <a:lstStyle/>
        <a:p>
          <a:endParaRPr lang="en-US"/>
        </a:p>
      </dgm:t>
    </dgm:pt>
    <dgm:pt modelId="{F7C456D6-C665-464D-8719-F6E39FA37B4F}">
      <dgm:prSet/>
      <dgm:spPr/>
      <dgm:t>
        <a:bodyPr/>
        <a:lstStyle/>
        <a:p>
          <a:pPr>
            <a:defRPr cap="all"/>
          </a:pPr>
          <a:r>
            <a:rPr lang="en-US"/>
            <a:t>Extend Cloud Security Orchestration</a:t>
          </a:r>
        </a:p>
      </dgm:t>
    </dgm:pt>
    <dgm:pt modelId="{E8479FE6-5A15-47C3-841E-559AD0D89F1F}" type="parTrans" cxnId="{27BE324D-3E51-4E94-BBDF-338FD9B78EC1}">
      <dgm:prSet/>
      <dgm:spPr/>
      <dgm:t>
        <a:bodyPr/>
        <a:lstStyle/>
        <a:p>
          <a:endParaRPr lang="en-US"/>
        </a:p>
      </dgm:t>
    </dgm:pt>
    <dgm:pt modelId="{E60C5981-82E6-40F6-B47E-5AB5C9AA97C3}" type="sibTrans" cxnId="{27BE324D-3E51-4E94-BBDF-338FD9B78EC1}">
      <dgm:prSet/>
      <dgm:spPr/>
      <dgm:t>
        <a:bodyPr/>
        <a:lstStyle/>
        <a:p>
          <a:endParaRPr lang="en-US"/>
        </a:p>
      </dgm:t>
    </dgm:pt>
    <dgm:pt modelId="{3E5719D0-9624-43EF-A3A8-8DE1452CF9A9}">
      <dgm:prSet/>
      <dgm:spPr/>
      <dgm:t>
        <a:bodyPr/>
        <a:lstStyle/>
        <a:p>
          <a:pPr>
            <a:defRPr cap="all"/>
          </a:pPr>
          <a:r>
            <a:rPr lang="en-US"/>
            <a:t>Advanced Threat Intelligence Integration</a:t>
          </a:r>
        </a:p>
      </dgm:t>
    </dgm:pt>
    <dgm:pt modelId="{FA392EF6-4964-413D-AB3A-6B6EC92EBCA2}" type="parTrans" cxnId="{4ABCC268-AEB9-462C-8A7C-AE89D99FE237}">
      <dgm:prSet/>
      <dgm:spPr/>
      <dgm:t>
        <a:bodyPr/>
        <a:lstStyle/>
        <a:p>
          <a:endParaRPr lang="en-US"/>
        </a:p>
      </dgm:t>
    </dgm:pt>
    <dgm:pt modelId="{F63EEFA8-3A44-4298-BFBC-ACFF74D42200}" type="sibTrans" cxnId="{4ABCC268-AEB9-462C-8A7C-AE89D99FE237}">
      <dgm:prSet/>
      <dgm:spPr/>
      <dgm:t>
        <a:bodyPr/>
        <a:lstStyle/>
        <a:p>
          <a:endParaRPr lang="en-US"/>
        </a:p>
      </dgm:t>
    </dgm:pt>
    <dgm:pt modelId="{3FB109D7-9D54-4C91-83D7-4304453A349D}">
      <dgm:prSet/>
      <dgm:spPr/>
      <dgm:t>
        <a:bodyPr/>
        <a:lstStyle/>
        <a:p>
          <a:pPr>
            <a:defRPr cap="all"/>
          </a:pPr>
          <a:r>
            <a:rPr lang="en-US"/>
            <a:t>Compliance Automation</a:t>
          </a:r>
        </a:p>
      </dgm:t>
    </dgm:pt>
    <dgm:pt modelId="{7EAEBAE6-376F-41E0-A795-43313AF06669}" type="parTrans" cxnId="{AB82C685-1E27-4DA4-8581-099BB095DA32}">
      <dgm:prSet/>
      <dgm:spPr/>
      <dgm:t>
        <a:bodyPr/>
        <a:lstStyle/>
        <a:p>
          <a:endParaRPr lang="en-US"/>
        </a:p>
      </dgm:t>
    </dgm:pt>
    <dgm:pt modelId="{E57AF476-0394-45AD-91CD-78C46A2469AE}" type="sibTrans" cxnId="{AB82C685-1E27-4DA4-8581-099BB095DA32}">
      <dgm:prSet/>
      <dgm:spPr/>
      <dgm:t>
        <a:bodyPr/>
        <a:lstStyle/>
        <a:p>
          <a:endParaRPr lang="en-US"/>
        </a:p>
      </dgm:t>
    </dgm:pt>
    <dgm:pt modelId="{0CE63841-D1CB-40D6-8920-3B3C37820777}" type="pres">
      <dgm:prSet presAssocID="{C71A41DC-792B-4FCB-A061-6484A50AAB7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0EB244D-0910-44C8-9549-FBADC1573E33}" type="pres">
      <dgm:prSet presAssocID="{80801B59-10CE-4DD4-91B3-294DF7C18B26}" presName="compNode" presStyleCnt="0"/>
      <dgm:spPr/>
    </dgm:pt>
    <dgm:pt modelId="{F080C584-3D0E-404E-AA86-DF5F57B9C21C}" type="pres">
      <dgm:prSet presAssocID="{80801B59-10CE-4DD4-91B3-294DF7C18B26}" presName="iconBgRect" presStyleLbl="bgShp" presStyleIdx="0" presStyleCnt="6"/>
      <dgm:spPr/>
    </dgm:pt>
    <dgm:pt modelId="{BD688614-B6E8-4A08-9DD6-D94695DB15D3}" type="pres">
      <dgm:prSet presAssocID="{80801B59-10CE-4DD4-91B3-294DF7C18B26}" presName="iconRect" presStyleLbl="node1" presStyleIdx="0" presStyleCnt="6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C3197D5-7ADD-4004-85A6-88B217D68171}" type="pres">
      <dgm:prSet presAssocID="{80801B59-10CE-4DD4-91B3-294DF7C18B26}" presName="spaceRect" presStyleCnt="0"/>
      <dgm:spPr/>
    </dgm:pt>
    <dgm:pt modelId="{96807691-3895-4428-A681-40CCC1A3E1C6}" type="pres">
      <dgm:prSet presAssocID="{80801B59-10CE-4DD4-91B3-294DF7C18B26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EA1E7B5-6418-48EB-BA7C-2B1E1AC50E74}" type="pres">
      <dgm:prSet presAssocID="{70669E8C-AA10-4365-B6BD-8B0BBAED9557}" presName="sibTrans" presStyleCnt="0"/>
      <dgm:spPr/>
    </dgm:pt>
    <dgm:pt modelId="{E95B519A-BEE8-4CCD-A916-BF73BD6A30CD}" type="pres">
      <dgm:prSet presAssocID="{32D902D3-B2A5-4642-ACB4-01B9551F2520}" presName="compNode" presStyleCnt="0"/>
      <dgm:spPr/>
    </dgm:pt>
    <dgm:pt modelId="{46B13AF8-A161-4FD6-A18F-4DB66EAFFFC7}" type="pres">
      <dgm:prSet presAssocID="{32D902D3-B2A5-4642-ACB4-01B9551F2520}" presName="iconBgRect" presStyleLbl="bgShp" presStyleIdx="1" presStyleCnt="6"/>
      <dgm:spPr/>
    </dgm:pt>
    <dgm:pt modelId="{5C149A1B-C7E0-4035-B056-7244C3EAB6B0}" type="pres">
      <dgm:prSet presAssocID="{32D902D3-B2A5-4642-ACB4-01B9551F2520}" presName="iconRect" presStyleLbl="node1" presStyleIdx="1" presStyleCnt="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81F6A28-0350-44D2-B989-7172F8414D6E}" type="pres">
      <dgm:prSet presAssocID="{32D902D3-B2A5-4642-ACB4-01B9551F2520}" presName="spaceRect" presStyleCnt="0"/>
      <dgm:spPr/>
    </dgm:pt>
    <dgm:pt modelId="{CF96CD90-58E6-499E-AE9F-2EB9A1DBB094}" type="pres">
      <dgm:prSet presAssocID="{32D902D3-B2A5-4642-ACB4-01B9551F2520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5F3A0FF-7CD5-4310-8498-27E6B486D998}" type="pres">
      <dgm:prSet presAssocID="{4AAD1A00-C078-4C41-8100-79000563CA0D}" presName="sibTrans" presStyleCnt="0"/>
      <dgm:spPr/>
    </dgm:pt>
    <dgm:pt modelId="{E8EB496B-AE35-4839-AD4B-6551F381B425}" type="pres">
      <dgm:prSet presAssocID="{53A7C481-CA9B-4FC5-A016-88CC52AFA361}" presName="compNode" presStyleCnt="0"/>
      <dgm:spPr/>
    </dgm:pt>
    <dgm:pt modelId="{6401E24E-7DF1-4672-9999-4B8E94AFB38D}" type="pres">
      <dgm:prSet presAssocID="{53A7C481-CA9B-4FC5-A016-88CC52AFA361}" presName="iconBgRect" presStyleLbl="bgShp" presStyleIdx="2" presStyleCnt="6"/>
      <dgm:spPr/>
    </dgm:pt>
    <dgm:pt modelId="{87989689-866C-4A9A-BCAC-CF5D4E0A0E89}" type="pres">
      <dgm:prSet presAssocID="{53A7C481-CA9B-4FC5-A016-88CC52AFA361}" presName="iconRect" presStyleLbl="node1" presStyleIdx="2" presStyleCnt="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09DC667-8CBF-46A4-8883-95624B535EF1}" type="pres">
      <dgm:prSet presAssocID="{53A7C481-CA9B-4FC5-A016-88CC52AFA361}" presName="spaceRect" presStyleCnt="0"/>
      <dgm:spPr/>
    </dgm:pt>
    <dgm:pt modelId="{4D90426D-C08C-4717-BA39-086E84965CF1}" type="pres">
      <dgm:prSet presAssocID="{53A7C481-CA9B-4FC5-A016-88CC52AFA361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AA26C40-F0D9-4528-A259-073B2FF7FE36}" type="pres">
      <dgm:prSet presAssocID="{64454BE4-CDC0-4D40-B59B-2216A2148198}" presName="sibTrans" presStyleCnt="0"/>
      <dgm:spPr/>
    </dgm:pt>
    <dgm:pt modelId="{538212C4-39FE-4FF8-B00C-CE4F3CB69C8A}" type="pres">
      <dgm:prSet presAssocID="{F7C456D6-C665-464D-8719-F6E39FA37B4F}" presName="compNode" presStyleCnt="0"/>
      <dgm:spPr/>
    </dgm:pt>
    <dgm:pt modelId="{2148DFD8-0DF6-465C-B191-3E69FF357D9A}" type="pres">
      <dgm:prSet presAssocID="{F7C456D6-C665-464D-8719-F6E39FA37B4F}" presName="iconBgRect" presStyleLbl="bgShp" presStyleIdx="3" presStyleCnt="6"/>
      <dgm:spPr/>
    </dgm:pt>
    <dgm:pt modelId="{6EB6BF29-B548-4DDD-A10D-E596FEE83AD8}" type="pres">
      <dgm:prSet presAssocID="{F7C456D6-C665-464D-8719-F6E39FA37B4F}" presName="iconRect" presStyleLbl="node1" presStyleIdx="3" presStyleCnt="6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E1759655-9E38-4894-BC9B-22CC22BD6BE0}" type="pres">
      <dgm:prSet presAssocID="{F7C456D6-C665-464D-8719-F6E39FA37B4F}" presName="spaceRect" presStyleCnt="0"/>
      <dgm:spPr/>
    </dgm:pt>
    <dgm:pt modelId="{46E09FC7-6A1D-4907-BA3F-5569CFD789FF}" type="pres">
      <dgm:prSet presAssocID="{F7C456D6-C665-464D-8719-F6E39FA37B4F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879B50D-1B1D-4945-81A6-BB0687F0636C}" type="pres">
      <dgm:prSet presAssocID="{E60C5981-82E6-40F6-B47E-5AB5C9AA97C3}" presName="sibTrans" presStyleCnt="0"/>
      <dgm:spPr/>
    </dgm:pt>
    <dgm:pt modelId="{A4571458-3136-4CE5-BD59-EBF55C32EC91}" type="pres">
      <dgm:prSet presAssocID="{3E5719D0-9624-43EF-A3A8-8DE1452CF9A9}" presName="compNode" presStyleCnt="0"/>
      <dgm:spPr/>
    </dgm:pt>
    <dgm:pt modelId="{D9B07EAC-7CC9-4EEA-B80B-6E2F7ABD3B19}" type="pres">
      <dgm:prSet presAssocID="{3E5719D0-9624-43EF-A3A8-8DE1452CF9A9}" presName="iconBgRect" presStyleLbl="bgShp" presStyleIdx="4" presStyleCnt="6"/>
      <dgm:spPr/>
    </dgm:pt>
    <dgm:pt modelId="{39A6538C-7469-4CB8-B63B-7AF19DC50BCA}" type="pres">
      <dgm:prSet presAssocID="{3E5719D0-9624-43EF-A3A8-8DE1452CF9A9}" presName="iconRect" presStyleLbl="node1" presStyleIdx="4" presStyleCnt="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D426F77-CC37-4C2A-9BE4-0F046CF46EBA}" type="pres">
      <dgm:prSet presAssocID="{3E5719D0-9624-43EF-A3A8-8DE1452CF9A9}" presName="spaceRect" presStyleCnt="0"/>
      <dgm:spPr/>
    </dgm:pt>
    <dgm:pt modelId="{17EA5561-BE35-4515-A46D-C238426084ED}" type="pres">
      <dgm:prSet presAssocID="{3E5719D0-9624-43EF-A3A8-8DE1452CF9A9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B06A539-4C5B-4124-9D16-8A5F3AC218D7}" type="pres">
      <dgm:prSet presAssocID="{F63EEFA8-3A44-4298-BFBC-ACFF74D42200}" presName="sibTrans" presStyleCnt="0"/>
      <dgm:spPr/>
    </dgm:pt>
    <dgm:pt modelId="{234CB8B4-4D41-4243-AB48-526D68563775}" type="pres">
      <dgm:prSet presAssocID="{3FB109D7-9D54-4C91-83D7-4304453A349D}" presName="compNode" presStyleCnt="0"/>
      <dgm:spPr/>
    </dgm:pt>
    <dgm:pt modelId="{9727CBCA-CAB9-4B3D-B3CB-2B9586D22B9F}" type="pres">
      <dgm:prSet presAssocID="{3FB109D7-9D54-4C91-83D7-4304453A349D}" presName="iconBgRect" presStyleLbl="bgShp" presStyleIdx="5" presStyleCnt="6"/>
      <dgm:spPr/>
    </dgm:pt>
    <dgm:pt modelId="{36E67FAB-3783-4672-8C79-5439D1BB1AD1}" type="pres">
      <dgm:prSet presAssocID="{3FB109D7-9D54-4C91-83D7-4304453A349D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EF1D1C4F-8AEC-4CB3-929E-FD57E6B30ABB}" type="pres">
      <dgm:prSet presAssocID="{3FB109D7-9D54-4C91-83D7-4304453A349D}" presName="spaceRect" presStyleCnt="0"/>
      <dgm:spPr/>
    </dgm:pt>
    <dgm:pt modelId="{9CB4D2FF-1F1D-4A6E-B92D-264BEF540D5F}" type="pres">
      <dgm:prSet presAssocID="{3FB109D7-9D54-4C91-83D7-4304453A349D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D6F399D-F711-4C63-8D99-C374AF22BCF3}" type="presOf" srcId="{C71A41DC-792B-4FCB-A061-6484A50AAB77}" destId="{0CE63841-D1CB-40D6-8920-3B3C37820777}" srcOrd="0" destOrd="0" presId="urn:microsoft.com/office/officeart/2018/5/layout/IconCircleLabelList"/>
    <dgm:cxn modelId="{367CEA46-66C9-4D53-8A2C-A87A30BAF45B}" srcId="{C71A41DC-792B-4FCB-A061-6484A50AAB77}" destId="{53A7C481-CA9B-4FC5-A016-88CC52AFA361}" srcOrd="2" destOrd="0" parTransId="{2628FD88-AF14-4C67-A028-7DBA4A38B7CD}" sibTransId="{64454BE4-CDC0-4D40-B59B-2216A2148198}"/>
    <dgm:cxn modelId="{3574C90F-E397-46D8-9631-70C8EE09D45E}" srcId="{C71A41DC-792B-4FCB-A061-6484A50AAB77}" destId="{32D902D3-B2A5-4642-ACB4-01B9551F2520}" srcOrd="1" destOrd="0" parTransId="{CE66CA04-065F-4EC8-994E-BBDD4BEDFF69}" sibTransId="{4AAD1A00-C078-4C41-8100-79000563CA0D}"/>
    <dgm:cxn modelId="{27BE324D-3E51-4E94-BBDF-338FD9B78EC1}" srcId="{C71A41DC-792B-4FCB-A061-6484A50AAB77}" destId="{F7C456D6-C665-464D-8719-F6E39FA37B4F}" srcOrd="3" destOrd="0" parTransId="{E8479FE6-5A15-47C3-841E-559AD0D89F1F}" sibTransId="{E60C5981-82E6-40F6-B47E-5AB5C9AA97C3}"/>
    <dgm:cxn modelId="{4ABCC268-AEB9-462C-8A7C-AE89D99FE237}" srcId="{C71A41DC-792B-4FCB-A061-6484A50AAB77}" destId="{3E5719D0-9624-43EF-A3A8-8DE1452CF9A9}" srcOrd="4" destOrd="0" parTransId="{FA392EF6-4964-413D-AB3A-6B6EC92EBCA2}" sibTransId="{F63EEFA8-3A44-4298-BFBC-ACFF74D42200}"/>
    <dgm:cxn modelId="{3BD22E26-B116-4B48-8CC3-CB1516CB71BC}" type="presOf" srcId="{80801B59-10CE-4DD4-91B3-294DF7C18B26}" destId="{96807691-3895-4428-A681-40CCC1A3E1C6}" srcOrd="0" destOrd="0" presId="urn:microsoft.com/office/officeart/2018/5/layout/IconCircleLabelList"/>
    <dgm:cxn modelId="{9DF33E20-369F-4E1C-81B6-FCC67E283AD3}" type="presOf" srcId="{3E5719D0-9624-43EF-A3A8-8DE1452CF9A9}" destId="{17EA5561-BE35-4515-A46D-C238426084ED}" srcOrd="0" destOrd="0" presId="urn:microsoft.com/office/officeart/2018/5/layout/IconCircleLabelList"/>
    <dgm:cxn modelId="{594C7BE7-DDC9-4E71-B6DA-B9EA35BE111E}" srcId="{C71A41DC-792B-4FCB-A061-6484A50AAB77}" destId="{80801B59-10CE-4DD4-91B3-294DF7C18B26}" srcOrd="0" destOrd="0" parTransId="{FDE50999-8F19-49C7-B6FA-384F0DC3CE5E}" sibTransId="{70669E8C-AA10-4365-B6BD-8B0BBAED9557}"/>
    <dgm:cxn modelId="{255B06D5-83F4-42C6-8BDF-96C3B942AAAE}" type="presOf" srcId="{3FB109D7-9D54-4C91-83D7-4304453A349D}" destId="{9CB4D2FF-1F1D-4A6E-B92D-264BEF540D5F}" srcOrd="0" destOrd="0" presId="urn:microsoft.com/office/officeart/2018/5/layout/IconCircleLabelList"/>
    <dgm:cxn modelId="{4C96C4B8-DE9D-4308-85AD-52A79B5111EA}" type="presOf" srcId="{53A7C481-CA9B-4FC5-A016-88CC52AFA361}" destId="{4D90426D-C08C-4717-BA39-086E84965CF1}" srcOrd="0" destOrd="0" presId="urn:microsoft.com/office/officeart/2018/5/layout/IconCircleLabelList"/>
    <dgm:cxn modelId="{51765FDC-6E9E-4815-AFAC-662FF21EEB26}" type="presOf" srcId="{32D902D3-B2A5-4642-ACB4-01B9551F2520}" destId="{CF96CD90-58E6-499E-AE9F-2EB9A1DBB094}" srcOrd="0" destOrd="0" presId="urn:microsoft.com/office/officeart/2018/5/layout/IconCircleLabelList"/>
    <dgm:cxn modelId="{5D6E1EE1-4055-4C26-B4A0-2E9F6C4EDD82}" type="presOf" srcId="{F7C456D6-C665-464D-8719-F6E39FA37B4F}" destId="{46E09FC7-6A1D-4907-BA3F-5569CFD789FF}" srcOrd="0" destOrd="0" presId="urn:microsoft.com/office/officeart/2018/5/layout/IconCircleLabelList"/>
    <dgm:cxn modelId="{AB82C685-1E27-4DA4-8581-099BB095DA32}" srcId="{C71A41DC-792B-4FCB-A061-6484A50AAB77}" destId="{3FB109D7-9D54-4C91-83D7-4304453A349D}" srcOrd="5" destOrd="0" parTransId="{7EAEBAE6-376F-41E0-A795-43313AF06669}" sibTransId="{E57AF476-0394-45AD-91CD-78C46A2469AE}"/>
    <dgm:cxn modelId="{F6E632A9-EBA3-4167-9647-79D8E8F07579}" type="presParOf" srcId="{0CE63841-D1CB-40D6-8920-3B3C37820777}" destId="{B0EB244D-0910-44C8-9549-FBADC1573E33}" srcOrd="0" destOrd="0" presId="urn:microsoft.com/office/officeart/2018/5/layout/IconCircleLabelList"/>
    <dgm:cxn modelId="{C079955F-D906-4C90-8AFD-16FD826EDD77}" type="presParOf" srcId="{B0EB244D-0910-44C8-9549-FBADC1573E33}" destId="{F080C584-3D0E-404E-AA86-DF5F57B9C21C}" srcOrd="0" destOrd="0" presId="urn:microsoft.com/office/officeart/2018/5/layout/IconCircleLabelList"/>
    <dgm:cxn modelId="{1CD76AFE-A528-458F-9C64-12AACF12A8D8}" type="presParOf" srcId="{B0EB244D-0910-44C8-9549-FBADC1573E33}" destId="{BD688614-B6E8-4A08-9DD6-D94695DB15D3}" srcOrd="1" destOrd="0" presId="urn:microsoft.com/office/officeart/2018/5/layout/IconCircleLabelList"/>
    <dgm:cxn modelId="{602044B3-D391-42B1-8222-4BBE44CC1A7F}" type="presParOf" srcId="{B0EB244D-0910-44C8-9549-FBADC1573E33}" destId="{6C3197D5-7ADD-4004-85A6-88B217D68171}" srcOrd="2" destOrd="0" presId="urn:microsoft.com/office/officeart/2018/5/layout/IconCircleLabelList"/>
    <dgm:cxn modelId="{74D6CF4E-E493-4D8B-A34F-9B88336F5D25}" type="presParOf" srcId="{B0EB244D-0910-44C8-9549-FBADC1573E33}" destId="{96807691-3895-4428-A681-40CCC1A3E1C6}" srcOrd="3" destOrd="0" presId="urn:microsoft.com/office/officeart/2018/5/layout/IconCircleLabelList"/>
    <dgm:cxn modelId="{290E334A-87C3-43F9-B2CF-845AF3CFE960}" type="presParOf" srcId="{0CE63841-D1CB-40D6-8920-3B3C37820777}" destId="{5EA1E7B5-6418-48EB-BA7C-2B1E1AC50E74}" srcOrd="1" destOrd="0" presId="urn:microsoft.com/office/officeart/2018/5/layout/IconCircleLabelList"/>
    <dgm:cxn modelId="{5C00AA6B-90C4-41CA-90B2-417F226F09C1}" type="presParOf" srcId="{0CE63841-D1CB-40D6-8920-3B3C37820777}" destId="{E95B519A-BEE8-4CCD-A916-BF73BD6A30CD}" srcOrd="2" destOrd="0" presId="urn:microsoft.com/office/officeart/2018/5/layout/IconCircleLabelList"/>
    <dgm:cxn modelId="{BC9BEC6D-A4C6-426D-9858-F3A4FBF9E093}" type="presParOf" srcId="{E95B519A-BEE8-4CCD-A916-BF73BD6A30CD}" destId="{46B13AF8-A161-4FD6-A18F-4DB66EAFFFC7}" srcOrd="0" destOrd="0" presId="urn:microsoft.com/office/officeart/2018/5/layout/IconCircleLabelList"/>
    <dgm:cxn modelId="{CEAE2988-AD25-4CCF-958A-3A15A7AE8674}" type="presParOf" srcId="{E95B519A-BEE8-4CCD-A916-BF73BD6A30CD}" destId="{5C149A1B-C7E0-4035-B056-7244C3EAB6B0}" srcOrd="1" destOrd="0" presId="urn:microsoft.com/office/officeart/2018/5/layout/IconCircleLabelList"/>
    <dgm:cxn modelId="{67DC5384-A623-407B-9258-9186F99DBAF7}" type="presParOf" srcId="{E95B519A-BEE8-4CCD-A916-BF73BD6A30CD}" destId="{A81F6A28-0350-44D2-B989-7172F8414D6E}" srcOrd="2" destOrd="0" presId="urn:microsoft.com/office/officeart/2018/5/layout/IconCircleLabelList"/>
    <dgm:cxn modelId="{84C2EAE5-9DAB-46F0-9FEE-172C7DE9DB96}" type="presParOf" srcId="{E95B519A-BEE8-4CCD-A916-BF73BD6A30CD}" destId="{CF96CD90-58E6-499E-AE9F-2EB9A1DBB094}" srcOrd="3" destOrd="0" presId="urn:microsoft.com/office/officeart/2018/5/layout/IconCircleLabelList"/>
    <dgm:cxn modelId="{4785771A-5CA8-406E-B6D8-003BD7AD4674}" type="presParOf" srcId="{0CE63841-D1CB-40D6-8920-3B3C37820777}" destId="{65F3A0FF-7CD5-4310-8498-27E6B486D998}" srcOrd="3" destOrd="0" presId="urn:microsoft.com/office/officeart/2018/5/layout/IconCircleLabelList"/>
    <dgm:cxn modelId="{B1A5AF16-0130-4875-82A9-166E7D7BFC9E}" type="presParOf" srcId="{0CE63841-D1CB-40D6-8920-3B3C37820777}" destId="{E8EB496B-AE35-4839-AD4B-6551F381B425}" srcOrd="4" destOrd="0" presId="urn:microsoft.com/office/officeart/2018/5/layout/IconCircleLabelList"/>
    <dgm:cxn modelId="{25099A37-5451-4A29-BCD8-E2D5C9CC3DE6}" type="presParOf" srcId="{E8EB496B-AE35-4839-AD4B-6551F381B425}" destId="{6401E24E-7DF1-4672-9999-4B8E94AFB38D}" srcOrd="0" destOrd="0" presId="urn:microsoft.com/office/officeart/2018/5/layout/IconCircleLabelList"/>
    <dgm:cxn modelId="{3A678592-A4E3-441B-9EEE-08AAEF0889AB}" type="presParOf" srcId="{E8EB496B-AE35-4839-AD4B-6551F381B425}" destId="{87989689-866C-4A9A-BCAC-CF5D4E0A0E89}" srcOrd="1" destOrd="0" presId="urn:microsoft.com/office/officeart/2018/5/layout/IconCircleLabelList"/>
    <dgm:cxn modelId="{5B36F9C4-9ACE-4961-A4FB-41447BC43AFC}" type="presParOf" srcId="{E8EB496B-AE35-4839-AD4B-6551F381B425}" destId="{109DC667-8CBF-46A4-8883-95624B535EF1}" srcOrd="2" destOrd="0" presId="urn:microsoft.com/office/officeart/2018/5/layout/IconCircleLabelList"/>
    <dgm:cxn modelId="{73898261-B230-4426-8C58-7114DA1DFDDB}" type="presParOf" srcId="{E8EB496B-AE35-4839-AD4B-6551F381B425}" destId="{4D90426D-C08C-4717-BA39-086E84965CF1}" srcOrd="3" destOrd="0" presId="urn:microsoft.com/office/officeart/2018/5/layout/IconCircleLabelList"/>
    <dgm:cxn modelId="{2C4AA6FD-519A-4657-8E29-066F75D664E8}" type="presParOf" srcId="{0CE63841-D1CB-40D6-8920-3B3C37820777}" destId="{3AA26C40-F0D9-4528-A259-073B2FF7FE36}" srcOrd="5" destOrd="0" presId="urn:microsoft.com/office/officeart/2018/5/layout/IconCircleLabelList"/>
    <dgm:cxn modelId="{26DA6E70-9FFA-4464-B131-137BB170B130}" type="presParOf" srcId="{0CE63841-D1CB-40D6-8920-3B3C37820777}" destId="{538212C4-39FE-4FF8-B00C-CE4F3CB69C8A}" srcOrd="6" destOrd="0" presId="urn:microsoft.com/office/officeart/2018/5/layout/IconCircleLabelList"/>
    <dgm:cxn modelId="{58756BC8-5062-4519-9DC7-B694013FA383}" type="presParOf" srcId="{538212C4-39FE-4FF8-B00C-CE4F3CB69C8A}" destId="{2148DFD8-0DF6-465C-B191-3E69FF357D9A}" srcOrd="0" destOrd="0" presId="urn:microsoft.com/office/officeart/2018/5/layout/IconCircleLabelList"/>
    <dgm:cxn modelId="{0728BBFC-0500-46AB-9B20-18E37B36E342}" type="presParOf" srcId="{538212C4-39FE-4FF8-B00C-CE4F3CB69C8A}" destId="{6EB6BF29-B548-4DDD-A10D-E596FEE83AD8}" srcOrd="1" destOrd="0" presId="urn:microsoft.com/office/officeart/2018/5/layout/IconCircleLabelList"/>
    <dgm:cxn modelId="{0B8D7D6C-E7C7-469C-B593-3B1EF96A5587}" type="presParOf" srcId="{538212C4-39FE-4FF8-B00C-CE4F3CB69C8A}" destId="{E1759655-9E38-4894-BC9B-22CC22BD6BE0}" srcOrd="2" destOrd="0" presId="urn:microsoft.com/office/officeart/2018/5/layout/IconCircleLabelList"/>
    <dgm:cxn modelId="{00C7E927-45FF-4BB1-83A3-229436E7EAB9}" type="presParOf" srcId="{538212C4-39FE-4FF8-B00C-CE4F3CB69C8A}" destId="{46E09FC7-6A1D-4907-BA3F-5569CFD789FF}" srcOrd="3" destOrd="0" presId="urn:microsoft.com/office/officeart/2018/5/layout/IconCircleLabelList"/>
    <dgm:cxn modelId="{9AC3FE37-D0FA-4DF8-815B-E3C248CF3B03}" type="presParOf" srcId="{0CE63841-D1CB-40D6-8920-3B3C37820777}" destId="{D879B50D-1B1D-4945-81A6-BB0687F0636C}" srcOrd="7" destOrd="0" presId="urn:microsoft.com/office/officeart/2018/5/layout/IconCircleLabelList"/>
    <dgm:cxn modelId="{E2019FF1-BCF1-415C-8760-71E9661D790E}" type="presParOf" srcId="{0CE63841-D1CB-40D6-8920-3B3C37820777}" destId="{A4571458-3136-4CE5-BD59-EBF55C32EC91}" srcOrd="8" destOrd="0" presId="urn:microsoft.com/office/officeart/2018/5/layout/IconCircleLabelList"/>
    <dgm:cxn modelId="{982BFCD9-8144-4E45-808C-B8D0EC1E6C12}" type="presParOf" srcId="{A4571458-3136-4CE5-BD59-EBF55C32EC91}" destId="{D9B07EAC-7CC9-4EEA-B80B-6E2F7ABD3B19}" srcOrd="0" destOrd="0" presId="urn:microsoft.com/office/officeart/2018/5/layout/IconCircleLabelList"/>
    <dgm:cxn modelId="{703EE98A-A35A-406D-B70E-18DF846E5376}" type="presParOf" srcId="{A4571458-3136-4CE5-BD59-EBF55C32EC91}" destId="{39A6538C-7469-4CB8-B63B-7AF19DC50BCA}" srcOrd="1" destOrd="0" presId="urn:microsoft.com/office/officeart/2018/5/layout/IconCircleLabelList"/>
    <dgm:cxn modelId="{22BC4C52-46B9-47F9-A67D-7913CF12AB4F}" type="presParOf" srcId="{A4571458-3136-4CE5-BD59-EBF55C32EC91}" destId="{7D426F77-CC37-4C2A-9BE4-0F046CF46EBA}" srcOrd="2" destOrd="0" presId="urn:microsoft.com/office/officeart/2018/5/layout/IconCircleLabelList"/>
    <dgm:cxn modelId="{CB7709B5-6437-4637-8C88-9B4C9EF172DD}" type="presParOf" srcId="{A4571458-3136-4CE5-BD59-EBF55C32EC91}" destId="{17EA5561-BE35-4515-A46D-C238426084ED}" srcOrd="3" destOrd="0" presId="urn:microsoft.com/office/officeart/2018/5/layout/IconCircleLabelList"/>
    <dgm:cxn modelId="{6CFE9006-E87C-431D-A3AB-12BCF862F07A}" type="presParOf" srcId="{0CE63841-D1CB-40D6-8920-3B3C37820777}" destId="{7B06A539-4C5B-4124-9D16-8A5F3AC218D7}" srcOrd="9" destOrd="0" presId="urn:microsoft.com/office/officeart/2018/5/layout/IconCircleLabelList"/>
    <dgm:cxn modelId="{0F4A5A1D-4D1E-4D25-BF4D-705C91F4B0C3}" type="presParOf" srcId="{0CE63841-D1CB-40D6-8920-3B3C37820777}" destId="{234CB8B4-4D41-4243-AB48-526D68563775}" srcOrd="10" destOrd="0" presId="urn:microsoft.com/office/officeart/2018/5/layout/IconCircleLabelList"/>
    <dgm:cxn modelId="{518EE5FC-0995-4BDD-A74B-6B9AFDF78F71}" type="presParOf" srcId="{234CB8B4-4D41-4243-AB48-526D68563775}" destId="{9727CBCA-CAB9-4B3D-B3CB-2B9586D22B9F}" srcOrd="0" destOrd="0" presId="urn:microsoft.com/office/officeart/2018/5/layout/IconCircleLabelList"/>
    <dgm:cxn modelId="{B0BD3367-5192-4C71-B531-36F8EBB6812F}" type="presParOf" srcId="{234CB8B4-4D41-4243-AB48-526D68563775}" destId="{36E67FAB-3783-4672-8C79-5439D1BB1AD1}" srcOrd="1" destOrd="0" presId="urn:microsoft.com/office/officeart/2018/5/layout/IconCircleLabelList"/>
    <dgm:cxn modelId="{622AFAF6-62C2-4A84-A2A3-AFF9ED397D7D}" type="presParOf" srcId="{234CB8B4-4D41-4243-AB48-526D68563775}" destId="{EF1D1C4F-8AEC-4CB3-929E-FD57E6B30ABB}" srcOrd="2" destOrd="0" presId="urn:microsoft.com/office/officeart/2018/5/layout/IconCircleLabelList"/>
    <dgm:cxn modelId="{4DCF4D3A-856B-4F01-B990-26E3A34AE516}" type="presParOf" srcId="{234CB8B4-4D41-4243-AB48-526D68563775}" destId="{9CB4D2FF-1F1D-4A6E-B92D-264BEF540D5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3E9469-FBF0-4623-AE85-DE0492AA73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16FE01-550E-4A47-8838-72EAB2ADEB02}">
      <dgm:prSet/>
      <dgm:spPr/>
      <dgm:t>
        <a:bodyPr/>
        <a:lstStyle/>
        <a:p>
          <a:r>
            <a:rPr lang="en-US"/>
            <a:t>Identified Challenges</a:t>
          </a:r>
        </a:p>
      </dgm:t>
    </dgm:pt>
    <dgm:pt modelId="{68C42D80-A555-419E-82B8-43B2F164513C}" type="parTrans" cxnId="{E1597F1A-C996-45C0-B215-CCD1A164229E}">
      <dgm:prSet/>
      <dgm:spPr/>
      <dgm:t>
        <a:bodyPr/>
        <a:lstStyle/>
        <a:p>
          <a:endParaRPr lang="en-US"/>
        </a:p>
      </dgm:t>
    </dgm:pt>
    <dgm:pt modelId="{97C616D7-C09F-4BA8-8E1D-44EA93F32FA6}" type="sibTrans" cxnId="{E1597F1A-C996-45C0-B215-CCD1A164229E}">
      <dgm:prSet/>
      <dgm:spPr/>
      <dgm:t>
        <a:bodyPr/>
        <a:lstStyle/>
        <a:p>
          <a:endParaRPr lang="en-US"/>
        </a:p>
      </dgm:t>
    </dgm:pt>
    <dgm:pt modelId="{160A4076-3067-4EBB-A2F5-E2260F41C43E}">
      <dgm:prSet/>
      <dgm:spPr/>
      <dgm:t>
        <a:bodyPr/>
        <a:lstStyle/>
        <a:p>
          <a:r>
            <a:rPr lang="en-US"/>
            <a:t>Enables Critical Thinking</a:t>
          </a:r>
        </a:p>
      </dgm:t>
    </dgm:pt>
    <dgm:pt modelId="{6256FAB0-8CA9-4E1F-908E-B968ED9FA261}" type="parTrans" cxnId="{97EF3DC8-0250-4DE3-B6F7-789FB1860DD4}">
      <dgm:prSet/>
      <dgm:spPr/>
      <dgm:t>
        <a:bodyPr/>
        <a:lstStyle/>
        <a:p>
          <a:endParaRPr lang="en-US"/>
        </a:p>
      </dgm:t>
    </dgm:pt>
    <dgm:pt modelId="{6A507520-4F92-4422-8CFA-8C40D7986D24}" type="sibTrans" cxnId="{97EF3DC8-0250-4DE3-B6F7-789FB1860DD4}">
      <dgm:prSet/>
      <dgm:spPr/>
      <dgm:t>
        <a:bodyPr/>
        <a:lstStyle/>
        <a:p>
          <a:endParaRPr lang="en-US"/>
        </a:p>
      </dgm:t>
    </dgm:pt>
    <dgm:pt modelId="{1DEA7C01-0611-4F11-9AB5-50EB019D1B01}">
      <dgm:prSet/>
      <dgm:spPr/>
      <dgm:t>
        <a:bodyPr/>
        <a:lstStyle/>
        <a:p>
          <a:r>
            <a:rPr lang="en-US"/>
            <a:t>Maximizing Investments</a:t>
          </a:r>
        </a:p>
      </dgm:t>
    </dgm:pt>
    <dgm:pt modelId="{F3D92F4D-D11A-484C-BB55-D942BDD20519}" type="parTrans" cxnId="{3B983803-39D5-4DFE-86B8-382F8446F115}">
      <dgm:prSet/>
      <dgm:spPr/>
      <dgm:t>
        <a:bodyPr/>
        <a:lstStyle/>
        <a:p>
          <a:endParaRPr lang="en-US"/>
        </a:p>
      </dgm:t>
    </dgm:pt>
    <dgm:pt modelId="{99352A74-5D67-4C92-A3BE-9D792C54AB4B}" type="sibTrans" cxnId="{3B983803-39D5-4DFE-86B8-382F8446F115}">
      <dgm:prSet/>
      <dgm:spPr/>
      <dgm:t>
        <a:bodyPr/>
        <a:lstStyle/>
        <a:p>
          <a:endParaRPr lang="en-US"/>
        </a:p>
      </dgm:t>
    </dgm:pt>
    <dgm:pt modelId="{E0D0AF3E-922F-4A4B-8E27-957E8A4D98CC}">
      <dgm:prSet/>
      <dgm:spPr/>
      <dgm:t>
        <a:bodyPr/>
        <a:lstStyle/>
        <a:p>
          <a:r>
            <a:rPr lang="en-US"/>
            <a:t>Effective Solution – TG Enterprise</a:t>
          </a:r>
        </a:p>
      </dgm:t>
    </dgm:pt>
    <dgm:pt modelId="{2C909B32-D9C6-461D-BD26-9A49C440846F}" type="parTrans" cxnId="{A6B20BE6-2D41-47D9-A28E-56135BC450FA}">
      <dgm:prSet/>
      <dgm:spPr/>
      <dgm:t>
        <a:bodyPr/>
        <a:lstStyle/>
        <a:p>
          <a:endParaRPr lang="en-US"/>
        </a:p>
      </dgm:t>
    </dgm:pt>
    <dgm:pt modelId="{CE35CA5F-5E7A-4378-8746-07B59B4F9FDE}" type="sibTrans" cxnId="{A6B20BE6-2D41-47D9-A28E-56135BC450FA}">
      <dgm:prSet/>
      <dgm:spPr/>
      <dgm:t>
        <a:bodyPr/>
        <a:lstStyle/>
        <a:p>
          <a:endParaRPr lang="en-US"/>
        </a:p>
      </dgm:t>
    </dgm:pt>
    <dgm:pt modelId="{B6D75D48-4D1E-4F6E-A70D-414C78FAA226}">
      <dgm:prSet/>
      <dgm:spPr/>
      <dgm:t>
        <a:bodyPr/>
        <a:lstStyle/>
        <a:p>
          <a:r>
            <a:rPr lang="en-US"/>
            <a:t>Recommend Checkpoint Solution</a:t>
          </a:r>
        </a:p>
      </dgm:t>
    </dgm:pt>
    <dgm:pt modelId="{AD94F38C-8CEA-47FC-BFAC-D1A1E41D9FE3}" type="parTrans" cxnId="{87A3DB29-4E27-400E-B3DE-A41B8D7043B2}">
      <dgm:prSet/>
      <dgm:spPr/>
      <dgm:t>
        <a:bodyPr/>
        <a:lstStyle/>
        <a:p>
          <a:endParaRPr lang="en-US"/>
        </a:p>
      </dgm:t>
    </dgm:pt>
    <dgm:pt modelId="{78B44FB6-CA5D-45C4-BF27-EA11BC842D17}" type="sibTrans" cxnId="{87A3DB29-4E27-400E-B3DE-A41B8D7043B2}">
      <dgm:prSet/>
      <dgm:spPr/>
      <dgm:t>
        <a:bodyPr/>
        <a:lstStyle/>
        <a:p>
          <a:endParaRPr lang="en-US"/>
        </a:p>
      </dgm:t>
    </dgm:pt>
    <dgm:pt modelId="{6446177E-193C-4918-AE15-3AF6B043809F}">
      <dgm:prSet/>
      <dgm:spPr/>
      <dgm:t>
        <a:bodyPr/>
        <a:lstStyle/>
        <a:p>
          <a:r>
            <a:rPr lang="en-US"/>
            <a:t>Resolves Cyber threats and Vulnerabilities</a:t>
          </a:r>
        </a:p>
      </dgm:t>
    </dgm:pt>
    <dgm:pt modelId="{D00F9BA4-09A0-45CE-B652-D1E3852298EC}" type="parTrans" cxnId="{21CAE69B-D3B1-4038-B3E8-A4E183253A69}">
      <dgm:prSet/>
      <dgm:spPr/>
      <dgm:t>
        <a:bodyPr/>
        <a:lstStyle/>
        <a:p>
          <a:endParaRPr lang="en-US"/>
        </a:p>
      </dgm:t>
    </dgm:pt>
    <dgm:pt modelId="{F5D9B790-A9D2-4066-8C3D-DA7A516B91D4}" type="sibTrans" cxnId="{21CAE69B-D3B1-4038-B3E8-A4E183253A69}">
      <dgm:prSet/>
      <dgm:spPr/>
      <dgm:t>
        <a:bodyPr/>
        <a:lstStyle/>
        <a:p>
          <a:endParaRPr lang="en-US"/>
        </a:p>
      </dgm:t>
    </dgm:pt>
    <dgm:pt modelId="{4DC3B0BC-8F0D-45F3-AFCB-DB5273A1E67E}" type="pres">
      <dgm:prSet presAssocID="{883E9469-FBF0-4623-AE85-DE0492AA730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D672CF9-B6D4-4B88-A95F-73470EE1B10C}" type="pres">
      <dgm:prSet presAssocID="{7416FE01-550E-4A47-8838-72EAB2ADEB02}" presName="compNode" presStyleCnt="0"/>
      <dgm:spPr/>
    </dgm:pt>
    <dgm:pt modelId="{B7A94F3B-DFB6-4649-A407-1DBCA77978DF}" type="pres">
      <dgm:prSet presAssocID="{7416FE01-550E-4A47-8838-72EAB2ADEB02}" presName="bgRect" presStyleLbl="bgShp" presStyleIdx="0" presStyleCnt="6" custLinFactNeighborX="2002" custLinFactNeighborY="-34049"/>
      <dgm:spPr/>
    </dgm:pt>
    <dgm:pt modelId="{90F7712A-1FEE-44BF-B042-DF65FC798BB1}" type="pres">
      <dgm:prSet presAssocID="{7416FE01-550E-4A47-8838-72EAB2ADEB02}" presName="iconRect" presStyleLbl="node1" presStyleIdx="0" presStyleCnt="6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0CD1581-CA85-47BE-B219-33AF68229B43}" type="pres">
      <dgm:prSet presAssocID="{7416FE01-550E-4A47-8838-72EAB2ADEB02}" presName="spaceRect" presStyleCnt="0"/>
      <dgm:spPr/>
    </dgm:pt>
    <dgm:pt modelId="{58105BF7-B5C6-4154-A565-2EFC9DE40E3F}" type="pres">
      <dgm:prSet presAssocID="{7416FE01-550E-4A47-8838-72EAB2ADEB02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E0D4543-F3C8-47B9-BE55-491A255887F1}" type="pres">
      <dgm:prSet presAssocID="{97C616D7-C09F-4BA8-8E1D-44EA93F32FA6}" presName="sibTrans" presStyleCnt="0"/>
      <dgm:spPr/>
    </dgm:pt>
    <dgm:pt modelId="{226378E8-257F-4B1E-B640-90EE2E306D0F}" type="pres">
      <dgm:prSet presAssocID="{160A4076-3067-4EBB-A2F5-E2260F41C43E}" presName="compNode" presStyleCnt="0"/>
      <dgm:spPr/>
    </dgm:pt>
    <dgm:pt modelId="{B5FD380F-60CD-4F60-8967-93795067132E}" type="pres">
      <dgm:prSet presAssocID="{160A4076-3067-4EBB-A2F5-E2260F41C43E}" presName="bgRect" presStyleLbl="bgShp" presStyleIdx="1" presStyleCnt="6"/>
      <dgm:spPr/>
    </dgm:pt>
    <dgm:pt modelId="{801A4F67-CC5E-45B2-9539-D58361A5AC3B}" type="pres">
      <dgm:prSet presAssocID="{160A4076-3067-4EBB-A2F5-E2260F41C43E}" presName="iconRect" presStyleLbl="node1" presStyleIdx="1" presStyleCnt="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C9A5D52-3239-46D0-A05E-01D7E0657D0A}" type="pres">
      <dgm:prSet presAssocID="{160A4076-3067-4EBB-A2F5-E2260F41C43E}" presName="spaceRect" presStyleCnt="0"/>
      <dgm:spPr/>
    </dgm:pt>
    <dgm:pt modelId="{ADBF243B-C6E2-4A36-BB9A-CFB0D32BCC7F}" type="pres">
      <dgm:prSet presAssocID="{160A4076-3067-4EBB-A2F5-E2260F41C43E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D81D50E-BFEC-4AA2-9DFD-C299DEAF24E0}" type="pres">
      <dgm:prSet presAssocID="{6A507520-4F92-4422-8CFA-8C40D7986D24}" presName="sibTrans" presStyleCnt="0"/>
      <dgm:spPr/>
    </dgm:pt>
    <dgm:pt modelId="{4DEFA837-02B4-4115-B0A5-5BE9EE14DD0E}" type="pres">
      <dgm:prSet presAssocID="{1DEA7C01-0611-4F11-9AB5-50EB019D1B01}" presName="compNode" presStyleCnt="0"/>
      <dgm:spPr/>
    </dgm:pt>
    <dgm:pt modelId="{A80766D5-ECF0-4FE0-9FD4-3F5FEBC03A9D}" type="pres">
      <dgm:prSet presAssocID="{1DEA7C01-0611-4F11-9AB5-50EB019D1B01}" presName="bgRect" presStyleLbl="bgShp" presStyleIdx="2" presStyleCnt="6"/>
      <dgm:spPr/>
    </dgm:pt>
    <dgm:pt modelId="{D5F15D32-0C33-4963-96C1-309FFEEA61DE}" type="pres">
      <dgm:prSet presAssocID="{1DEA7C01-0611-4F11-9AB5-50EB019D1B01}" presName="iconRect" presStyleLbl="node1" presStyleIdx="2" presStyleCnt="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A652F4B-07EC-4229-9655-496FF855AE3D}" type="pres">
      <dgm:prSet presAssocID="{1DEA7C01-0611-4F11-9AB5-50EB019D1B01}" presName="spaceRect" presStyleCnt="0"/>
      <dgm:spPr/>
    </dgm:pt>
    <dgm:pt modelId="{8E453E95-883B-4CD7-A6DC-0857EA176DBC}" type="pres">
      <dgm:prSet presAssocID="{1DEA7C01-0611-4F11-9AB5-50EB019D1B01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A3EB60B-5EB1-4DB5-8532-08867635957E}" type="pres">
      <dgm:prSet presAssocID="{99352A74-5D67-4C92-A3BE-9D792C54AB4B}" presName="sibTrans" presStyleCnt="0"/>
      <dgm:spPr/>
    </dgm:pt>
    <dgm:pt modelId="{42F80E81-FC25-4863-A1AE-EB90B8EDA5C0}" type="pres">
      <dgm:prSet presAssocID="{E0D0AF3E-922F-4A4B-8E27-957E8A4D98CC}" presName="compNode" presStyleCnt="0"/>
      <dgm:spPr/>
    </dgm:pt>
    <dgm:pt modelId="{D5894E6A-0226-4C43-B1C5-C9B32C263CED}" type="pres">
      <dgm:prSet presAssocID="{E0D0AF3E-922F-4A4B-8E27-957E8A4D98CC}" presName="bgRect" presStyleLbl="bgShp" presStyleIdx="3" presStyleCnt="6"/>
      <dgm:spPr/>
    </dgm:pt>
    <dgm:pt modelId="{A6D9DB9D-C87E-4155-A574-8304DC3C1AF4}" type="pres">
      <dgm:prSet presAssocID="{E0D0AF3E-922F-4A4B-8E27-957E8A4D98CC}" presName="iconRect" presStyleLbl="node1" presStyleIdx="3" presStyleCnt="6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6286F5F-B9F6-46DB-9181-29355DD4267D}" type="pres">
      <dgm:prSet presAssocID="{E0D0AF3E-922F-4A4B-8E27-957E8A4D98CC}" presName="spaceRect" presStyleCnt="0"/>
      <dgm:spPr/>
    </dgm:pt>
    <dgm:pt modelId="{383228E8-E9C3-4CEA-A58F-C99D54402321}" type="pres">
      <dgm:prSet presAssocID="{E0D0AF3E-922F-4A4B-8E27-957E8A4D98CC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67E3D05-0275-42EA-A6F2-786A926DD3E5}" type="pres">
      <dgm:prSet presAssocID="{CE35CA5F-5E7A-4378-8746-07B59B4F9FDE}" presName="sibTrans" presStyleCnt="0"/>
      <dgm:spPr/>
    </dgm:pt>
    <dgm:pt modelId="{87D5669B-E6D5-48CE-A4A1-C0C1A884DC33}" type="pres">
      <dgm:prSet presAssocID="{B6D75D48-4D1E-4F6E-A70D-414C78FAA226}" presName="compNode" presStyleCnt="0"/>
      <dgm:spPr/>
    </dgm:pt>
    <dgm:pt modelId="{6300F3C7-29A5-4C15-88A1-E069A9A11D57}" type="pres">
      <dgm:prSet presAssocID="{B6D75D48-4D1E-4F6E-A70D-414C78FAA226}" presName="bgRect" presStyleLbl="bgShp" presStyleIdx="4" presStyleCnt="6"/>
      <dgm:spPr/>
    </dgm:pt>
    <dgm:pt modelId="{C684D17B-D05B-442A-A463-C211F865692D}" type="pres">
      <dgm:prSet presAssocID="{B6D75D48-4D1E-4F6E-A70D-414C78FAA226}" presName="iconRect" presStyleLbl="node1" presStyleIdx="4" presStyleCnt="6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8F56865-0E53-4648-A3DF-1FAD6292E072}" type="pres">
      <dgm:prSet presAssocID="{B6D75D48-4D1E-4F6E-A70D-414C78FAA226}" presName="spaceRect" presStyleCnt="0"/>
      <dgm:spPr/>
    </dgm:pt>
    <dgm:pt modelId="{E0BCE886-DF12-4A76-9267-E173A3E35EED}" type="pres">
      <dgm:prSet presAssocID="{B6D75D48-4D1E-4F6E-A70D-414C78FAA226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A71DCEA-AE97-4E51-813E-808D928C707E}" type="pres">
      <dgm:prSet presAssocID="{78B44FB6-CA5D-45C4-BF27-EA11BC842D17}" presName="sibTrans" presStyleCnt="0"/>
      <dgm:spPr/>
    </dgm:pt>
    <dgm:pt modelId="{5500B7D1-F615-4B41-A782-3DB2A20058A7}" type="pres">
      <dgm:prSet presAssocID="{6446177E-193C-4918-AE15-3AF6B043809F}" presName="compNode" presStyleCnt="0"/>
      <dgm:spPr/>
    </dgm:pt>
    <dgm:pt modelId="{9AB69E83-C3C1-481D-BDFC-DECF2D1554AB}" type="pres">
      <dgm:prSet presAssocID="{6446177E-193C-4918-AE15-3AF6B043809F}" presName="bgRect" presStyleLbl="bgShp" presStyleIdx="5" presStyleCnt="6"/>
      <dgm:spPr/>
    </dgm:pt>
    <dgm:pt modelId="{0CAE8511-235E-4BEB-97D8-904F2E480657}" type="pres">
      <dgm:prSet presAssocID="{6446177E-193C-4918-AE15-3AF6B043809F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C64D384-006B-4F96-8639-ED03E6458835}" type="pres">
      <dgm:prSet presAssocID="{6446177E-193C-4918-AE15-3AF6B043809F}" presName="spaceRect" presStyleCnt="0"/>
      <dgm:spPr/>
    </dgm:pt>
    <dgm:pt modelId="{CC31D5F0-768A-471F-A314-5E8469F7CD7D}" type="pres">
      <dgm:prSet presAssocID="{6446177E-193C-4918-AE15-3AF6B043809F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A6B20BE6-2D41-47D9-A28E-56135BC450FA}" srcId="{883E9469-FBF0-4623-AE85-DE0492AA7301}" destId="{E0D0AF3E-922F-4A4B-8E27-957E8A4D98CC}" srcOrd="3" destOrd="0" parTransId="{2C909B32-D9C6-461D-BD26-9A49C440846F}" sibTransId="{CE35CA5F-5E7A-4378-8746-07B59B4F9FDE}"/>
    <dgm:cxn modelId="{97EF3DC8-0250-4DE3-B6F7-789FB1860DD4}" srcId="{883E9469-FBF0-4623-AE85-DE0492AA7301}" destId="{160A4076-3067-4EBB-A2F5-E2260F41C43E}" srcOrd="1" destOrd="0" parTransId="{6256FAB0-8CA9-4E1F-908E-B968ED9FA261}" sibTransId="{6A507520-4F92-4422-8CFA-8C40D7986D24}"/>
    <dgm:cxn modelId="{68ABC111-505F-A64A-93E3-0AE3FD387BB6}" type="presOf" srcId="{6446177E-193C-4918-AE15-3AF6B043809F}" destId="{CC31D5F0-768A-471F-A314-5E8469F7CD7D}" srcOrd="0" destOrd="0" presId="urn:microsoft.com/office/officeart/2018/2/layout/IconVerticalSolidList"/>
    <dgm:cxn modelId="{87A3DB29-4E27-400E-B3DE-A41B8D7043B2}" srcId="{883E9469-FBF0-4623-AE85-DE0492AA7301}" destId="{B6D75D48-4D1E-4F6E-A70D-414C78FAA226}" srcOrd="4" destOrd="0" parTransId="{AD94F38C-8CEA-47FC-BFAC-D1A1E41D9FE3}" sibTransId="{78B44FB6-CA5D-45C4-BF27-EA11BC842D17}"/>
    <dgm:cxn modelId="{F3DA6C5B-7563-0B48-988C-39C59CE68458}" type="presOf" srcId="{E0D0AF3E-922F-4A4B-8E27-957E8A4D98CC}" destId="{383228E8-E9C3-4CEA-A58F-C99D54402321}" srcOrd="0" destOrd="0" presId="urn:microsoft.com/office/officeart/2018/2/layout/IconVerticalSolidList"/>
    <dgm:cxn modelId="{CE74AED0-D336-2146-BA65-EAB572B3A3C2}" type="presOf" srcId="{B6D75D48-4D1E-4F6E-A70D-414C78FAA226}" destId="{E0BCE886-DF12-4A76-9267-E173A3E35EED}" srcOrd="0" destOrd="0" presId="urn:microsoft.com/office/officeart/2018/2/layout/IconVerticalSolidList"/>
    <dgm:cxn modelId="{EFD5D5E8-2B44-1349-AE2C-048A3E02FCA8}" type="presOf" srcId="{7416FE01-550E-4A47-8838-72EAB2ADEB02}" destId="{58105BF7-B5C6-4154-A565-2EFC9DE40E3F}" srcOrd="0" destOrd="0" presId="urn:microsoft.com/office/officeart/2018/2/layout/IconVerticalSolidList"/>
    <dgm:cxn modelId="{3B983803-39D5-4DFE-86B8-382F8446F115}" srcId="{883E9469-FBF0-4623-AE85-DE0492AA7301}" destId="{1DEA7C01-0611-4F11-9AB5-50EB019D1B01}" srcOrd="2" destOrd="0" parTransId="{F3D92F4D-D11A-484C-BB55-D942BDD20519}" sibTransId="{99352A74-5D67-4C92-A3BE-9D792C54AB4B}"/>
    <dgm:cxn modelId="{E9D0AB05-F03F-8644-AA97-5FFD39B67767}" type="presOf" srcId="{883E9469-FBF0-4623-AE85-DE0492AA7301}" destId="{4DC3B0BC-8F0D-45F3-AFCB-DB5273A1E67E}" srcOrd="0" destOrd="0" presId="urn:microsoft.com/office/officeart/2018/2/layout/IconVerticalSolidList"/>
    <dgm:cxn modelId="{CEB4C71A-07BA-A74A-87C2-A81522E6E72E}" type="presOf" srcId="{160A4076-3067-4EBB-A2F5-E2260F41C43E}" destId="{ADBF243B-C6E2-4A36-BB9A-CFB0D32BCC7F}" srcOrd="0" destOrd="0" presId="urn:microsoft.com/office/officeart/2018/2/layout/IconVerticalSolidList"/>
    <dgm:cxn modelId="{E1597F1A-C996-45C0-B215-CCD1A164229E}" srcId="{883E9469-FBF0-4623-AE85-DE0492AA7301}" destId="{7416FE01-550E-4A47-8838-72EAB2ADEB02}" srcOrd="0" destOrd="0" parTransId="{68C42D80-A555-419E-82B8-43B2F164513C}" sibTransId="{97C616D7-C09F-4BA8-8E1D-44EA93F32FA6}"/>
    <dgm:cxn modelId="{04CFB324-F9DC-9C4B-84E6-4F9CAFD5AEBF}" type="presOf" srcId="{1DEA7C01-0611-4F11-9AB5-50EB019D1B01}" destId="{8E453E95-883B-4CD7-A6DC-0857EA176DBC}" srcOrd="0" destOrd="0" presId="urn:microsoft.com/office/officeart/2018/2/layout/IconVerticalSolidList"/>
    <dgm:cxn modelId="{21CAE69B-D3B1-4038-B3E8-A4E183253A69}" srcId="{883E9469-FBF0-4623-AE85-DE0492AA7301}" destId="{6446177E-193C-4918-AE15-3AF6B043809F}" srcOrd="5" destOrd="0" parTransId="{D00F9BA4-09A0-45CE-B652-D1E3852298EC}" sibTransId="{F5D9B790-A9D2-4066-8C3D-DA7A516B91D4}"/>
    <dgm:cxn modelId="{E4506470-5AA7-9E49-9008-9D74823E2B05}" type="presParOf" srcId="{4DC3B0BC-8F0D-45F3-AFCB-DB5273A1E67E}" destId="{2D672CF9-B6D4-4B88-A95F-73470EE1B10C}" srcOrd="0" destOrd="0" presId="urn:microsoft.com/office/officeart/2018/2/layout/IconVerticalSolidList"/>
    <dgm:cxn modelId="{0F792C67-A84F-F841-9553-4F44F666028A}" type="presParOf" srcId="{2D672CF9-B6D4-4B88-A95F-73470EE1B10C}" destId="{B7A94F3B-DFB6-4649-A407-1DBCA77978DF}" srcOrd="0" destOrd="0" presId="urn:microsoft.com/office/officeart/2018/2/layout/IconVerticalSolidList"/>
    <dgm:cxn modelId="{F632AB29-4F19-FA4A-93E2-93AAE6A6D3CD}" type="presParOf" srcId="{2D672CF9-B6D4-4B88-A95F-73470EE1B10C}" destId="{90F7712A-1FEE-44BF-B042-DF65FC798BB1}" srcOrd="1" destOrd="0" presId="urn:microsoft.com/office/officeart/2018/2/layout/IconVerticalSolidList"/>
    <dgm:cxn modelId="{3169D9FC-DBF4-9A4C-8000-F2244EAA9A87}" type="presParOf" srcId="{2D672CF9-B6D4-4B88-A95F-73470EE1B10C}" destId="{10CD1581-CA85-47BE-B219-33AF68229B43}" srcOrd="2" destOrd="0" presId="urn:microsoft.com/office/officeart/2018/2/layout/IconVerticalSolidList"/>
    <dgm:cxn modelId="{A3CA8B99-CE7E-664C-AE49-885D20D28C25}" type="presParOf" srcId="{2D672CF9-B6D4-4B88-A95F-73470EE1B10C}" destId="{58105BF7-B5C6-4154-A565-2EFC9DE40E3F}" srcOrd="3" destOrd="0" presId="urn:microsoft.com/office/officeart/2018/2/layout/IconVerticalSolidList"/>
    <dgm:cxn modelId="{EECCD3A6-B41D-4440-80EA-EED88B79D8A6}" type="presParOf" srcId="{4DC3B0BC-8F0D-45F3-AFCB-DB5273A1E67E}" destId="{BE0D4543-F3C8-47B9-BE55-491A255887F1}" srcOrd="1" destOrd="0" presId="urn:microsoft.com/office/officeart/2018/2/layout/IconVerticalSolidList"/>
    <dgm:cxn modelId="{C3E0D0D0-DCA2-A740-BC30-11EB6D359462}" type="presParOf" srcId="{4DC3B0BC-8F0D-45F3-AFCB-DB5273A1E67E}" destId="{226378E8-257F-4B1E-B640-90EE2E306D0F}" srcOrd="2" destOrd="0" presId="urn:microsoft.com/office/officeart/2018/2/layout/IconVerticalSolidList"/>
    <dgm:cxn modelId="{BCB2CDD0-1488-B247-8AA6-89AF32F742B8}" type="presParOf" srcId="{226378E8-257F-4B1E-B640-90EE2E306D0F}" destId="{B5FD380F-60CD-4F60-8967-93795067132E}" srcOrd="0" destOrd="0" presId="urn:microsoft.com/office/officeart/2018/2/layout/IconVerticalSolidList"/>
    <dgm:cxn modelId="{4D19BD9E-BF62-8F43-BDCF-C6575C4BD342}" type="presParOf" srcId="{226378E8-257F-4B1E-B640-90EE2E306D0F}" destId="{801A4F67-CC5E-45B2-9539-D58361A5AC3B}" srcOrd="1" destOrd="0" presId="urn:microsoft.com/office/officeart/2018/2/layout/IconVerticalSolidList"/>
    <dgm:cxn modelId="{D00DDF47-C3DD-464C-8BFE-2D19448EE26B}" type="presParOf" srcId="{226378E8-257F-4B1E-B640-90EE2E306D0F}" destId="{8C9A5D52-3239-46D0-A05E-01D7E0657D0A}" srcOrd="2" destOrd="0" presId="urn:microsoft.com/office/officeart/2018/2/layout/IconVerticalSolidList"/>
    <dgm:cxn modelId="{2366006D-6189-3E4C-8AFE-1B45516EF2B4}" type="presParOf" srcId="{226378E8-257F-4B1E-B640-90EE2E306D0F}" destId="{ADBF243B-C6E2-4A36-BB9A-CFB0D32BCC7F}" srcOrd="3" destOrd="0" presId="urn:microsoft.com/office/officeart/2018/2/layout/IconVerticalSolidList"/>
    <dgm:cxn modelId="{92C3D1D9-5B55-4F4A-9F0E-554E105199E1}" type="presParOf" srcId="{4DC3B0BC-8F0D-45F3-AFCB-DB5273A1E67E}" destId="{FD81D50E-BFEC-4AA2-9DFD-C299DEAF24E0}" srcOrd="3" destOrd="0" presId="urn:microsoft.com/office/officeart/2018/2/layout/IconVerticalSolidList"/>
    <dgm:cxn modelId="{9774710E-0432-AB49-8CF2-939BB8D59672}" type="presParOf" srcId="{4DC3B0BC-8F0D-45F3-AFCB-DB5273A1E67E}" destId="{4DEFA837-02B4-4115-B0A5-5BE9EE14DD0E}" srcOrd="4" destOrd="0" presId="urn:microsoft.com/office/officeart/2018/2/layout/IconVerticalSolidList"/>
    <dgm:cxn modelId="{BD7E52A8-330B-2743-9C54-5FC0E9B0A64C}" type="presParOf" srcId="{4DEFA837-02B4-4115-B0A5-5BE9EE14DD0E}" destId="{A80766D5-ECF0-4FE0-9FD4-3F5FEBC03A9D}" srcOrd="0" destOrd="0" presId="urn:microsoft.com/office/officeart/2018/2/layout/IconVerticalSolidList"/>
    <dgm:cxn modelId="{1678C95F-DCC3-C544-96E0-F784B8457AE7}" type="presParOf" srcId="{4DEFA837-02B4-4115-B0A5-5BE9EE14DD0E}" destId="{D5F15D32-0C33-4963-96C1-309FFEEA61DE}" srcOrd="1" destOrd="0" presId="urn:microsoft.com/office/officeart/2018/2/layout/IconVerticalSolidList"/>
    <dgm:cxn modelId="{8AD064B0-7D7F-434B-991C-A7695E9E113A}" type="presParOf" srcId="{4DEFA837-02B4-4115-B0A5-5BE9EE14DD0E}" destId="{9A652F4B-07EC-4229-9655-496FF855AE3D}" srcOrd="2" destOrd="0" presId="urn:microsoft.com/office/officeart/2018/2/layout/IconVerticalSolidList"/>
    <dgm:cxn modelId="{868AB66A-A18C-CE42-AD48-5150DF3ED424}" type="presParOf" srcId="{4DEFA837-02B4-4115-B0A5-5BE9EE14DD0E}" destId="{8E453E95-883B-4CD7-A6DC-0857EA176DBC}" srcOrd="3" destOrd="0" presId="urn:microsoft.com/office/officeart/2018/2/layout/IconVerticalSolidList"/>
    <dgm:cxn modelId="{61D92AF5-24DB-8949-9AF8-67E273856507}" type="presParOf" srcId="{4DC3B0BC-8F0D-45F3-AFCB-DB5273A1E67E}" destId="{AA3EB60B-5EB1-4DB5-8532-08867635957E}" srcOrd="5" destOrd="0" presId="urn:microsoft.com/office/officeart/2018/2/layout/IconVerticalSolidList"/>
    <dgm:cxn modelId="{86B26ACD-E7DC-074C-AD1F-7AC95CFDFFDD}" type="presParOf" srcId="{4DC3B0BC-8F0D-45F3-AFCB-DB5273A1E67E}" destId="{42F80E81-FC25-4863-A1AE-EB90B8EDA5C0}" srcOrd="6" destOrd="0" presId="urn:microsoft.com/office/officeart/2018/2/layout/IconVerticalSolidList"/>
    <dgm:cxn modelId="{0072EFF3-766E-DC40-8374-D5B30D78C1B1}" type="presParOf" srcId="{42F80E81-FC25-4863-A1AE-EB90B8EDA5C0}" destId="{D5894E6A-0226-4C43-B1C5-C9B32C263CED}" srcOrd="0" destOrd="0" presId="urn:microsoft.com/office/officeart/2018/2/layout/IconVerticalSolidList"/>
    <dgm:cxn modelId="{AC8130C5-A97B-5748-BEE6-6128937BBED3}" type="presParOf" srcId="{42F80E81-FC25-4863-A1AE-EB90B8EDA5C0}" destId="{A6D9DB9D-C87E-4155-A574-8304DC3C1AF4}" srcOrd="1" destOrd="0" presId="urn:microsoft.com/office/officeart/2018/2/layout/IconVerticalSolidList"/>
    <dgm:cxn modelId="{20DC8291-9CA6-8A43-8AE9-E8B6E1CB90C0}" type="presParOf" srcId="{42F80E81-FC25-4863-A1AE-EB90B8EDA5C0}" destId="{76286F5F-B9F6-46DB-9181-29355DD4267D}" srcOrd="2" destOrd="0" presId="urn:microsoft.com/office/officeart/2018/2/layout/IconVerticalSolidList"/>
    <dgm:cxn modelId="{3DC4BB98-F465-634D-BE97-45E9D67112A3}" type="presParOf" srcId="{42F80E81-FC25-4863-A1AE-EB90B8EDA5C0}" destId="{383228E8-E9C3-4CEA-A58F-C99D54402321}" srcOrd="3" destOrd="0" presId="urn:microsoft.com/office/officeart/2018/2/layout/IconVerticalSolidList"/>
    <dgm:cxn modelId="{D90768CE-99BD-3946-A9F8-59B683AA8CC4}" type="presParOf" srcId="{4DC3B0BC-8F0D-45F3-AFCB-DB5273A1E67E}" destId="{467E3D05-0275-42EA-A6F2-786A926DD3E5}" srcOrd="7" destOrd="0" presId="urn:microsoft.com/office/officeart/2018/2/layout/IconVerticalSolidList"/>
    <dgm:cxn modelId="{702F32AB-DD65-D14D-9300-F5623FFBC166}" type="presParOf" srcId="{4DC3B0BC-8F0D-45F3-AFCB-DB5273A1E67E}" destId="{87D5669B-E6D5-48CE-A4A1-C0C1A884DC33}" srcOrd="8" destOrd="0" presId="urn:microsoft.com/office/officeart/2018/2/layout/IconVerticalSolidList"/>
    <dgm:cxn modelId="{3D7AA611-58EF-904D-A5FE-B6C35F80F5DF}" type="presParOf" srcId="{87D5669B-E6D5-48CE-A4A1-C0C1A884DC33}" destId="{6300F3C7-29A5-4C15-88A1-E069A9A11D57}" srcOrd="0" destOrd="0" presId="urn:microsoft.com/office/officeart/2018/2/layout/IconVerticalSolidList"/>
    <dgm:cxn modelId="{8D1725D0-8812-E54D-8252-1649E6A289FD}" type="presParOf" srcId="{87D5669B-E6D5-48CE-A4A1-C0C1A884DC33}" destId="{C684D17B-D05B-442A-A463-C211F865692D}" srcOrd="1" destOrd="0" presId="urn:microsoft.com/office/officeart/2018/2/layout/IconVerticalSolidList"/>
    <dgm:cxn modelId="{6BE63A90-1823-7746-B88F-A1B42260812B}" type="presParOf" srcId="{87D5669B-E6D5-48CE-A4A1-C0C1A884DC33}" destId="{C8F56865-0E53-4648-A3DF-1FAD6292E072}" srcOrd="2" destOrd="0" presId="urn:microsoft.com/office/officeart/2018/2/layout/IconVerticalSolidList"/>
    <dgm:cxn modelId="{6007EA93-67DE-BC47-A650-6B00B2D07A0B}" type="presParOf" srcId="{87D5669B-E6D5-48CE-A4A1-C0C1A884DC33}" destId="{E0BCE886-DF12-4A76-9267-E173A3E35EED}" srcOrd="3" destOrd="0" presId="urn:microsoft.com/office/officeart/2018/2/layout/IconVerticalSolidList"/>
    <dgm:cxn modelId="{27F33FDE-3423-CF40-9976-8C2071AD2080}" type="presParOf" srcId="{4DC3B0BC-8F0D-45F3-AFCB-DB5273A1E67E}" destId="{2A71DCEA-AE97-4E51-813E-808D928C707E}" srcOrd="9" destOrd="0" presId="urn:microsoft.com/office/officeart/2018/2/layout/IconVerticalSolidList"/>
    <dgm:cxn modelId="{8CBBC0A8-E785-4741-BE84-AAAE301604C8}" type="presParOf" srcId="{4DC3B0BC-8F0D-45F3-AFCB-DB5273A1E67E}" destId="{5500B7D1-F615-4B41-A782-3DB2A20058A7}" srcOrd="10" destOrd="0" presId="urn:microsoft.com/office/officeart/2018/2/layout/IconVerticalSolidList"/>
    <dgm:cxn modelId="{F7F8433E-ED06-DF45-8394-4592D9135E60}" type="presParOf" srcId="{5500B7D1-F615-4B41-A782-3DB2A20058A7}" destId="{9AB69E83-C3C1-481D-BDFC-DECF2D1554AB}" srcOrd="0" destOrd="0" presId="urn:microsoft.com/office/officeart/2018/2/layout/IconVerticalSolidList"/>
    <dgm:cxn modelId="{9BB90AEF-DA30-7647-8919-8573541DCB65}" type="presParOf" srcId="{5500B7D1-F615-4B41-A782-3DB2A20058A7}" destId="{0CAE8511-235E-4BEB-97D8-904F2E480657}" srcOrd="1" destOrd="0" presId="urn:microsoft.com/office/officeart/2018/2/layout/IconVerticalSolidList"/>
    <dgm:cxn modelId="{84582F0F-76A7-CD41-9FDF-3971B61026F6}" type="presParOf" srcId="{5500B7D1-F615-4B41-A782-3DB2A20058A7}" destId="{8C64D384-006B-4F96-8639-ED03E6458835}" srcOrd="2" destOrd="0" presId="urn:microsoft.com/office/officeart/2018/2/layout/IconVerticalSolidList"/>
    <dgm:cxn modelId="{34F847DA-BD72-5A43-A21F-6BCFB0EC5D1E}" type="presParOf" srcId="{5500B7D1-F615-4B41-A782-3DB2A20058A7}" destId="{CC31D5F0-768A-471F-A314-5E8469F7CD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0C584-3D0E-404E-AA86-DF5F57B9C21C}">
      <dsp:nvSpPr>
        <dsp:cNvPr id="0" name=""/>
        <dsp:cNvSpPr/>
      </dsp:nvSpPr>
      <dsp:spPr>
        <a:xfrm>
          <a:off x="305491" y="957718"/>
          <a:ext cx="938232" cy="93823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88614-B6E8-4A08-9DD6-D94695DB15D3}">
      <dsp:nvSpPr>
        <dsp:cNvPr id="0" name=""/>
        <dsp:cNvSpPr/>
      </dsp:nvSpPr>
      <dsp:spPr>
        <a:xfrm>
          <a:off x="505443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07691-3895-4428-A681-40CCC1A3E1C6}">
      <dsp:nvSpPr>
        <dsp:cNvPr id="0" name=""/>
        <dsp:cNvSpPr/>
      </dsp:nvSpPr>
      <dsp:spPr>
        <a:xfrm>
          <a:off x="5565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Fixtures to the identified Challenges</a:t>
          </a:r>
        </a:p>
      </dsp:txBody>
      <dsp:txXfrm>
        <a:off x="5565" y="2188187"/>
        <a:ext cx="1538085" cy="615234"/>
      </dsp:txXfrm>
    </dsp:sp>
    <dsp:sp modelId="{46B13AF8-A161-4FD6-A18F-4DB66EAFFFC7}">
      <dsp:nvSpPr>
        <dsp:cNvPr id="0" name=""/>
        <dsp:cNvSpPr/>
      </dsp:nvSpPr>
      <dsp:spPr>
        <a:xfrm>
          <a:off x="2112742" y="957718"/>
          <a:ext cx="938232" cy="93823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49A1B-C7E0-4035-B056-7244C3EAB6B0}">
      <dsp:nvSpPr>
        <dsp:cNvPr id="0" name=""/>
        <dsp:cNvSpPr/>
      </dsp:nvSpPr>
      <dsp:spPr>
        <a:xfrm>
          <a:off x="2312693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6CD90-58E6-499E-AE9F-2EB9A1DBB094}">
      <dsp:nvSpPr>
        <dsp:cNvPr id="0" name=""/>
        <dsp:cNvSpPr/>
      </dsp:nvSpPr>
      <dsp:spPr>
        <a:xfrm>
          <a:off x="1812816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Enhance and Strengthen Network Security Measures</a:t>
          </a:r>
        </a:p>
      </dsp:txBody>
      <dsp:txXfrm>
        <a:off x="1812816" y="2188187"/>
        <a:ext cx="1538085" cy="615234"/>
      </dsp:txXfrm>
    </dsp:sp>
    <dsp:sp modelId="{6401E24E-7DF1-4672-9999-4B8E94AFB38D}">
      <dsp:nvSpPr>
        <dsp:cNvPr id="0" name=""/>
        <dsp:cNvSpPr/>
      </dsp:nvSpPr>
      <dsp:spPr>
        <a:xfrm>
          <a:off x="3919993" y="957718"/>
          <a:ext cx="938232" cy="93823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989689-866C-4A9A-BCAC-CF5D4E0A0E89}">
      <dsp:nvSpPr>
        <dsp:cNvPr id="0" name=""/>
        <dsp:cNvSpPr/>
      </dsp:nvSpPr>
      <dsp:spPr>
        <a:xfrm>
          <a:off x="4119944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0426D-C08C-4717-BA39-086E84965CF1}">
      <dsp:nvSpPr>
        <dsp:cNvPr id="0" name=""/>
        <dsp:cNvSpPr/>
      </dsp:nvSpPr>
      <dsp:spPr>
        <a:xfrm>
          <a:off x="3620067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Automated Remediation</a:t>
          </a:r>
        </a:p>
      </dsp:txBody>
      <dsp:txXfrm>
        <a:off x="3620067" y="2188187"/>
        <a:ext cx="1538085" cy="615234"/>
      </dsp:txXfrm>
    </dsp:sp>
    <dsp:sp modelId="{2148DFD8-0DF6-465C-B191-3E69FF357D9A}">
      <dsp:nvSpPr>
        <dsp:cNvPr id="0" name=""/>
        <dsp:cNvSpPr/>
      </dsp:nvSpPr>
      <dsp:spPr>
        <a:xfrm>
          <a:off x="5727244" y="957718"/>
          <a:ext cx="938232" cy="93823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6BF29-B548-4DDD-A10D-E596FEE83AD8}">
      <dsp:nvSpPr>
        <dsp:cNvPr id="0" name=""/>
        <dsp:cNvSpPr/>
      </dsp:nvSpPr>
      <dsp:spPr>
        <a:xfrm>
          <a:off x="5927195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09FC7-6A1D-4907-BA3F-5569CFD789FF}">
      <dsp:nvSpPr>
        <dsp:cNvPr id="0" name=""/>
        <dsp:cNvSpPr/>
      </dsp:nvSpPr>
      <dsp:spPr>
        <a:xfrm>
          <a:off x="5427318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Extend Cloud Security Orchestration</a:t>
          </a:r>
        </a:p>
      </dsp:txBody>
      <dsp:txXfrm>
        <a:off x="5427318" y="2188187"/>
        <a:ext cx="1538085" cy="615234"/>
      </dsp:txXfrm>
    </dsp:sp>
    <dsp:sp modelId="{D9B07EAC-7CC9-4EEA-B80B-6E2F7ABD3B19}">
      <dsp:nvSpPr>
        <dsp:cNvPr id="0" name=""/>
        <dsp:cNvSpPr/>
      </dsp:nvSpPr>
      <dsp:spPr>
        <a:xfrm>
          <a:off x="7534495" y="957718"/>
          <a:ext cx="938232" cy="9382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A6538C-7469-4CB8-B63B-7AF19DC50BCA}">
      <dsp:nvSpPr>
        <dsp:cNvPr id="0" name=""/>
        <dsp:cNvSpPr/>
      </dsp:nvSpPr>
      <dsp:spPr>
        <a:xfrm>
          <a:off x="7734446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A5561-BE35-4515-A46D-C238426084ED}">
      <dsp:nvSpPr>
        <dsp:cNvPr id="0" name=""/>
        <dsp:cNvSpPr/>
      </dsp:nvSpPr>
      <dsp:spPr>
        <a:xfrm>
          <a:off x="7234568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Advanced Threat Intelligence Integration</a:t>
          </a:r>
        </a:p>
      </dsp:txBody>
      <dsp:txXfrm>
        <a:off x="7234568" y="2188187"/>
        <a:ext cx="1538085" cy="615234"/>
      </dsp:txXfrm>
    </dsp:sp>
    <dsp:sp modelId="{9727CBCA-CAB9-4B3D-B3CB-2B9586D22B9F}">
      <dsp:nvSpPr>
        <dsp:cNvPr id="0" name=""/>
        <dsp:cNvSpPr/>
      </dsp:nvSpPr>
      <dsp:spPr>
        <a:xfrm>
          <a:off x="9341746" y="957718"/>
          <a:ext cx="938232" cy="93823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E67FAB-3783-4672-8C79-5439D1BB1AD1}">
      <dsp:nvSpPr>
        <dsp:cNvPr id="0" name=""/>
        <dsp:cNvSpPr/>
      </dsp:nvSpPr>
      <dsp:spPr>
        <a:xfrm>
          <a:off x="9541697" y="1157670"/>
          <a:ext cx="538330" cy="538330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4D2FF-1F1D-4A6E-B92D-264BEF540D5F}">
      <dsp:nvSpPr>
        <dsp:cNvPr id="0" name=""/>
        <dsp:cNvSpPr/>
      </dsp:nvSpPr>
      <dsp:spPr>
        <a:xfrm>
          <a:off x="9041819" y="2188187"/>
          <a:ext cx="1538085" cy="61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Compliance Automation</a:t>
          </a:r>
        </a:p>
      </dsp:txBody>
      <dsp:txXfrm>
        <a:off x="9041819" y="2188187"/>
        <a:ext cx="1538085" cy="6152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A94F3B-DFB6-4649-A407-1DBCA77978DF}">
      <dsp:nvSpPr>
        <dsp:cNvPr id="0" name=""/>
        <dsp:cNvSpPr/>
      </dsp:nvSpPr>
      <dsp:spPr>
        <a:xfrm>
          <a:off x="0" y="0"/>
          <a:ext cx="6694311" cy="5326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7712A-1FEE-44BF-B042-DF65FC798BB1}">
      <dsp:nvSpPr>
        <dsp:cNvPr id="0" name=""/>
        <dsp:cNvSpPr/>
      </dsp:nvSpPr>
      <dsp:spPr>
        <a:xfrm>
          <a:off x="161121" y="121092"/>
          <a:ext cx="292947" cy="292947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05BF7-B5C6-4154-A565-2EFC9DE40E3F}">
      <dsp:nvSpPr>
        <dsp:cNvPr id="0" name=""/>
        <dsp:cNvSpPr/>
      </dsp:nvSpPr>
      <dsp:spPr>
        <a:xfrm>
          <a:off x="615189" y="1249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Identified Challenges</a:t>
          </a:r>
        </a:p>
      </dsp:txBody>
      <dsp:txXfrm>
        <a:off x="615189" y="1249"/>
        <a:ext cx="6079121" cy="532631"/>
      </dsp:txXfrm>
    </dsp:sp>
    <dsp:sp modelId="{B5FD380F-60CD-4F60-8967-93795067132E}">
      <dsp:nvSpPr>
        <dsp:cNvPr id="0" name=""/>
        <dsp:cNvSpPr/>
      </dsp:nvSpPr>
      <dsp:spPr>
        <a:xfrm>
          <a:off x="0" y="667039"/>
          <a:ext cx="6694311" cy="5326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A4F67-CC5E-45B2-9539-D58361A5AC3B}">
      <dsp:nvSpPr>
        <dsp:cNvPr id="0" name=""/>
        <dsp:cNvSpPr/>
      </dsp:nvSpPr>
      <dsp:spPr>
        <a:xfrm>
          <a:off x="161121" y="786881"/>
          <a:ext cx="292947" cy="292947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F243B-C6E2-4A36-BB9A-CFB0D32BCC7F}">
      <dsp:nvSpPr>
        <dsp:cNvPr id="0" name=""/>
        <dsp:cNvSpPr/>
      </dsp:nvSpPr>
      <dsp:spPr>
        <a:xfrm>
          <a:off x="615189" y="667039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Enables Critical Thinking</a:t>
          </a:r>
        </a:p>
      </dsp:txBody>
      <dsp:txXfrm>
        <a:off x="615189" y="667039"/>
        <a:ext cx="6079121" cy="532631"/>
      </dsp:txXfrm>
    </dsp:sp>
    <dsp:sp modelId="{A80766D5-ECF0-4FE0-9FD4-3F5FEBC03A9D}">
      <dsp:nvSpPr>
        <dsp:cNvPr id="0" name=""/>
        <dsp:cNvSpPr/>
      </dsp:nvSpPr>
      <dsp:spPr>
        <a:xfrm>
          <a:off x="0" y="1332828"/>
          <a:ext cx="6694311" cy="5326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15D32-0C33-4963-96C1-309FFEEA61DE}">
      <dsp:nvSpPr>
        <dsp:cNvPr id="0" name=""/>
        <dsp:cNvSpPr/>
      </dsp:nvSpPr>
      <dsp:spPr>
        <a:xfrm>
          <a:off x="161121" y="1452670"/>
          <a:ext cx="292947" cy="292947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3E95-883B-4CD7-A6DC-0857EA176DBC}">
      <dsp:nvSpPr>
        <dsp:cNvPr id="0" name=""/>
        <dsp:cNvSpPr/>
      </dsp:nvSpPr>
      <dsp:spPr>
        <a:xfrm>
          <a:off x="615189" y="1332828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Maximizing Investments</a:t>
          </a:r>
        </a:p>
      </dsp:txBody>
      <dsp:txXfrm>
        <a:off x="615189" y="1332828"/>
        <a:ext cx="6079121" cy="532631"/>
      </dsp:txXfrm>
    </dsp:sp>
    <dsp:sp modelId="{D5894E6A-0226-4C43-B1C5-C9B32C263CED}">
      <dsp:nvSpPr>
        <dsp:cNvPr id="0" name=""/>
        <dsp:cNvSpPr/>
      </dsp:nvSpPr>
      <dsp:spPr>
        <a:xfrm>
          <a:off x="0" y="1998617"/>
          <a:ext cx="6694311" cy="53263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9DB9D-C87E-4155-A574-8304DC3C1AF4}">
      <dsp:nvSpPr>
        <dsp:cNvPr id="0" name=""/>
        <dsp:cNvSpPr/>
      </dsp:nvSpPr>
      <dsp:spPr>
        <a:xfrm>
          <a:off x="161121" y="2118460"/>
          <a:ext cx="292947" cy="292947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228E8-E9C3-4CEA-A58F-C99D54402321}">
      <dsp:nvSpPr>
        <dsp:cNvPr id="0" name=""/>
        <dsp:cNvSpPr/>
      </dsp:nvSpPr>
      <dsp:spPr>
        <a:xfrm>
          <a:off x="615189" y="1998617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Effective Solution – TG Enterprise</a:t>
          </a:r>
        </a:p>
      </dsp:txBody>
      <dsp:txXfrm>
        <a:off x="615189" y="1998617"/>
        <a:ext cx="6079121" cy="532631"/>
      </dsp:txXfrm>
    </dsp:sp>
    <dsp:sp modelId="{6300F3C7-29A5-4C15-88A1-E069A9A11D57}">
      <dsp:nvSpPr>
        <dsp:cNvPr id="0" name=""/>
        <dsp:cNvSpPr/>
      </dsp:nvSpPr>
      <dsp:spPr>
        <a:xfrm>
          <a:off x="0" y="2664407"/>
          <a:ext cx="6694311" cy="53263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84D17B-D05B-442A-A463-C211F865692D}">
      <dsp:nvSpPr>
        <dsp:cNvPr id="0" name=""/>
        <dsp:cNvSpPr/>
      </dsp:nvSpPr>
      <dsp:spPr>
        <a:xfrm>
          <a:off x="161121" y="2784249"/>
          <a:ext cx="292947" cy="292947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CE886-DF12-4A76-9267-E173A3E35EED}">
      <dsp:nvSpPr>
        <dsp:cNvPr id="0" name=""/>
        <dsp:cNvSpPr/>
      </dsp:nvSpPr>
      <dsp:spPr>
        <a:xfrm>
          <a:off x="615189" y="2664407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Recommend Checkpoint Solution</a:t>
          </a:r>
        </a:p>
      </dsp:txBody>
      <dsp:txXfrm>
        <a:off x="615189" y="2664407"/>
        <a:ext cx="6079121" cy="532631"/>
      </dsp:txXfrm>
    </dsp:sp>
    <dsp:sp modelId="{9AB69E83-C3C1-481D-BDFC-DECF2D1554AB}">
      <dsp:nvSpPr>
        <dsp:cNvPr id="0" name=""/>
        <dsp:cNvSpPr/>
      </dsp:nvSpPr>
      <dsp:spPr>
        <a:xfrm>
          <a:off x="0" y="3330196"/>
          <a:ext cx="6694311" cy="5326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E8511-235E-4BEB-97D8-904F2E480657}">
      <dsp:nvSpPr>
        <dsp:cNvPr id="0" name=""/>
        <dsp:cNvSpPr/>
      </dsp:nvSpPr>
      <dsp:spPr>
        <a:xfrm>
          <a:off x="161121" y="3450038"/>
          <a:ext cx="292947" cy="292947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1D5F0-768A-471F-A314-5E8469F7CD7D}">
      <dsp:nvSpPr>
        <dsp:cNvPr id="0" name=""/>
        <dsp:cNvSpPr/>
      </dsp:nvSpPr>
      <dsp:spPr>
        <a:xfrm>
          <a:off x="615189" y="3330196"/>
          <a:ext cx="6079121" cy="532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70" tIns="56370" rIns="56370" bIns="5637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Resolves Cyber threats and Vulnerabilities</a:t>
          </a:r>
        </a:p>
      </dsp:txBody>
      <dsp:txXfrm>
        <a:off x="615189" y="3330196"/>
        <a:ext cx="6079121" cy="5326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B9F42-BF0B-4E01-9B27-F20EF916B568}" type="datetimeFigureOut">
              <a:rPr lang="fr-FR" smtClean="0"/>
              <a:t>12/05/2024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2BEBD-3FE7-4A82-9B7A-4CD0A3C3B34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48811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xmlns="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08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648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F79140D-41B7-AD43-BDC3-A5AB6D11F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3F0C9F3-AE26-1E37-5649-94DED5C58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0BCACA5-F97A-B6FB-D6A9-4ED2A6EC8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DE8F921-A8C0-0E1B-F506-A1DBF283A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45B9975-E23C-8595-B958-194492340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458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3F030A-562C-B290-7415-3F0D43BA0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E3C0004-C178-6DFB-F5ED-5A51ED055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7D50EAA-53DD-2D5E-B41B-35B6A4CA5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335D21-45CD-3913-720F-892B09A9B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00E24D5-25B0-13F0-8741-32653B915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7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FF4BAA-3E59-4DDA-DA27-DA17A1570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1894FBE-0382-9017-54C0-4E3DC7145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40644D-459C-4F65-4F16-BD086576C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041777C-ED47-F732-B19F-BB1AE5C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09AAE60-2C04-0696-8B92-05763EB89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54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0D2713-C91F-EE86-3099-DD2891317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ADADE38-39ED-D560-275E-630C8620C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EF1141C-6733-7ADB-9A66-79FDB7775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7A75542-4725-0A67-7E5D-4D15B2A9F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C716B43-EFE5-E354-E49F-BAF792BF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B3B0338-4986-94B0-3ABF-9010CD136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1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973025-5477-ED72-BDB5-0229307AA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707F2D-4FC8-BF8A-29EB-05D4D90E1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3E59FF4-B78F-E304-F860-2D1814191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095EF67-9A87-BE60-BC4D-ED469F6C2A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A5C7AF3-989F-3FC2-B8B6-A5156FE1D6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B9B5A52-178E-F1C5-CC09-9764D5C1D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D8F866F-C594-3BF1-4109-A07228D30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22E2B1F-492A-4DC6-A4E0-B8ADFD8A0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93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FB37F5-947D-891D-F25E-53AB2BA41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9E920B34-67CA-6377-9CA7-16196402E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4AD38B8-6DAD-2F06-027C-990FCA0A3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825CFA2-9459-81D6-492A-DB0DF4F86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25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B16F724-9B8D-3BE4-7458-D06107420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E86867EF-5B41-EB26-F432-856887B7B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FB483A7-F300-79C6-489E-CB76BF3F7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82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1F85E1-D321-B36C-6567-29F2EF8D6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243AAA-F219-FF3E-BCAA-FC2E46F1B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4B00268-D321-F214-1E40-73CEBAC3D3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A84F40F-C1D5-E4CA-FEB8-1A4C79BEF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36577AE-E3C0-5685-7023-57D4E013A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A377685-135E-51C9-A980-218A9F4CA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1474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B5B71B-C95D-1399-8D9F-FE98C37A1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2967E6A-C74D-4038-1760-DDB78EE32A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E2CAAC4-472D-8845-4D52-C23EB691F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3D85897-DAF5-3AC1-20C0-F13DF0E1F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47A58A9-372B-E78E-7882-791A9B520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17FE1DA-45EF-6D8F-9B1D-75103C703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58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2A20E5-0DF8-143F-75BA-A903D5CF5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BE39EB0-C889-9F7B-A1A0-FA7BB681A9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D39DBDE-07C9-ABEF-2CF3-D1AE35145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D7AC439-10E5-8DE6-1587-06F1980CD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6D99AFA-B6A7-8D8F-B9D8-D2466EF2E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481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F35D56A-0D2A-A269-9DCE-7C39C46D8A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91E25528-E10D-32D1-4B80-418DFA2668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D9FC6F5-34E2-D0FD-391E-0213E1231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5605D9-4E4C-6E8E-0664-A96647728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BF6625-678C-8801-5F34-B84CC4ECF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55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xmlns="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13" r:id="rId2"/>
    <p:sldLayoutId id="214748371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19D45867-5428-0C21-4876-A238AE07B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F90139D-FCEE-918D-6B65-8B14D02F2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6D44AA7-D0DC-5059-9A21-2A2D2F841E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65C97-7325-8944-8250-3FECC71F075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E6BAD01-4699-1035-7638-13623FD0FA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370D79-2467-8E92-B7FF-0C26BE7920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A259A-CD05-904D-9F5C-93D7520A0C7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xmlns="" id="{5882179A-1B4D-3F24-386F-F0A9EAA52D8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823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2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5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6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.gecloud.ch/books/check-point-firewalls/page/dos-ddos-prevention-mitigation" TargetMode="External"/><Relationship Id="rId7" Type="http://schemas.openxmlformats.org/officeDocument/2006/relationships/hyperlink" Target="https://support.checkpoint.com/results/sk/sk120476" TargetMode="External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checkpoint.com/cyber-hub/network-security/what-is-firewall/what-is-a-stateful-firewall/" TargetMode="External"/><Relationship Id="rId5" Type="http://schemas.openxmlformats.org/officeDocument/2006/relationships/hyperlink" Target="https://www.checkpoint.com/cyber-hub/cyber-security/nist-compliance/" TargetMode="External"/><Relationship Id="rId4" Type="http://schemas.openxmlformats.org/officeDocument/2006/relationships/hyperlink" Target="https://sc1.checkpoint.com/documents/R81/WebAdminGuides/EN/CP_R81_LoggingAndMonitoring_AdminGuide/Topics-LMG/To-Start-Monitoring.htm?tocpath=Monitoring%20Traffic%20and%20Connections%7C_____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5">
            <a:extLst>
              <a:ext uri="{FF2B5EF4-FFF2-40B4-BE49-F238E27FC236}">
                <a16:creationId xmlns:a16="http://schemas.microsoft.com/office/drawing/2014/main" xmlns="" id="{879EECFE-814E-4B68-96A7-86A795BD22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ight Triangle 37">
            <a:extLst>
              <a:ext uri="{FF2B5EF4-FFF2-40B4-BE49-F238E27FC236}">
                <a16:creationId xmlns:a16="http://schemas.microsoft.com/office/drawing/2014/main" xmlns="" id="{AF180F00-B4B2-4196-BB1C-ECD21B03F0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39">
            <a:extLst>
              <a:ext uri="{FF2B5EF4-FFF2-40B4-BE49-F238E27FC236}">
                <a16:creationId xmlns:a16="http://schemas.microsoft.com/office/drawing/2014/main" xmlns="" id="{EE04B5EB-F158-4507-90DD-BD23620C7C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44742" y="1581326"/>
            <a:ext cx="6459589" cy="3779568"/>
          </a:xfrm>
        </p:spPr>
        <p:txBody>
          <a:bodyPr anchor="ctr">
            <a:normAutofit/>
          </a:bodyPr>
          <a:lstStyle/>
          <a:p>
            <a:pPr algn="l"/>
            <a:r>
              <a:rPr lang="en-US" sz="4000" dirty="0">
                <a:latin typeface="Book Antiqua" panose="02040602050305030304" pitchFamily="18" charset="0"/>
              </a:rPr>
              <a:t>Analysis, Design and Implementation of a Enterprise Network Security Solution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365" y="2184951"/>
            <a:ext cx="2670964" cy="2572320"/>
          </a:xfrm>
        </p:spPr>
        <p:txBody>
          <a:bodyPr anchor="ctr">
            <a:normAutofit/>
          </a:bodyPr>
          <a:lstStyle/>
          <a:p>
            <a:pPr algn="r"/>
            <a:r>
              <a:rPr lang="en-US" sz="1600" dirty="0">
                <a:latin typeface="Book Antiqua" panose="02040602050305030304" pitchFamily="18" charset="0"/>
              </a:rPr>
              <a:t>By</a:t>
            </a:r>
          </a:p>
          <a:p>
            <a:pPr algn="r"/>
            <a:r>
              <a:rPr lang="en-US" sz="1600" dirty="0">
                <a:latin typeface="Book Antiqua" panose="02040602050305030304" pitchFamily="18" charset="0"/>
              </a:rPr>
              <a:t>Sakthi Sangeetha </a:t>
            </a:r>
            <a:r>
              <a:rPr lang="en-US" sz="1600" dirty="0" err="1">
                <a:latin typeface="Book Antiqua" panose="02040602050305030304" pitchFamily="18" charset="0"/>
              </a:rPr>
              <a:t>Kandaswamy</a:t>
            </a:r>
            <a:endParaRPr lang="en-US" sz="1600" dirty="0">
              <a:latin typeface="Book Antiqua" panose="02040602050305030304" pitchFamily="18" charset="0"/>
            </a:endParaRPr>
          </a:p>
          <a:p>
            <a:pPr algn="r"/>
            <a:r>
              <a:rPr lang="en-US" sz="1600" dirty="0" err="1">
                <a:latin typeface="Book Antiqua" panose="02040602050305030304" pitchFamily="18" charset="0"/>
              </a:rPr>
              <a:t>UserID</a:t>
            </a:r>
            <a:r>
              <a:rPr lang="en-US" sz="1600" dirty="0">
                <a:latin typeface="Book Antiqua" panose="02040602050305030304" pitchFamily="18" charset="0"/>
              </a:rPr>
              <a:t>: 2236179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xmlns="" id="{BDF0D3DE-EC74-4C9F-AFA1-DC5CE5236B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056347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34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9A724DBA-D2D9-471E-8ED7-2015DDD950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Book Antiqua" panose="02040602050305030304" pitchFamily="18" charset="0"/>
              </a:rPr>
              <a:t>TG Enterprise</a:t>
            </a:r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Book Antiqua" panose="02040602050305030304" pitchFamily="18" charset="0"/>
              </a:rPr>
              <a:t>TG Enterprise</a:t>
            </a:r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2857" y="2115363"/>
            <a:ext cx="4880166" cy="3497161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Book Antiqua" panose="02040602050305030304" pitchFamily="18" charset="0"/>
              </a:rPr>
              <a:t>Alpha and Bravo Sites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2 - Gateway Firewall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Standalone Setup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Private Network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Border Router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DMZ </a:t>
            </a:r>
          </a:p>
          <a:p>
            <a:pPr marL="0" indent="0">
              <a:buNone/>
            </a:pPr>
            <a:r>
              <a:rPr lang="en-US" sz="1800" dirty="0"/>
              <a:t/>
            </a:r>
            <a:br>
              <a:rPr lang="en-US" sz="1800" dirty="0"/>
            </a:br>
            <a:r>
              <a:rPr lang="en-US" sz="2400" dirty="0">
                <a:latin typeface="Book Antiqua" panose="02040602050305030304" pitchFamily="18" charset="0"/>
              </a:rPr>
              <a:t>Represents Checkpoint Enterprise Network Security </a:t>
            </a:r>
            <a:r>
              <a:rPr lang="en-US" sz="2400" dirty="0" smtClean="0">
                <a:latin typeface="Book Antiqua" panose="02040602050305030304" pitchFamily="18" charset="0"/>
              </a:rPr>
              <a:t>Solution[1]</a:t>
            </a:r>
            <a:endParaRPr lang="en-US" sz="2400" dirty="0">
              <a:latin typeface="Book Antiqua" panose="02040602050305030304" pitchFamily="18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1" y="1296152"/>
            <a:ext cx="5628018" cy="3784845"/>
          </a:xfrm>
          <a:prstGeom prst="rect">
            <a:avLst/>
          </a:prstGeom>
        </p:spPr>
      </p:pic>
      <p:sp>
        <p:nvSpPr>
          <p:cNvPr id="11" name="Title 4"/>
          <p:cNvSpPr txBox="1">
            <a:spLocks/>
          </p:cNvSpPr>
          <p:nvPr/>
        </p:nvSpPr>
        <p:spPr>
          <a:xfrm>
            <a:off x="6805441" y="354959"/>
            <a:ext cx="5028050" cy="140531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latin typeface="Book Antiqua" panose="02040602050305030304" pitchFamily="18" charset="0"/>
              </a:rPr>
              <a:t>TG Enterprise –</a:t>
            </a:r>
          </a:p>
          <a:p>
            <a:r>
              <a:rPr lang="en-US" sz="4000" dirty="0">
                <a:latin typeface="Book Antiqua" panose="02040602050305030304" pitchFamily="18" charset="0"/>
              </a:rPr>
              <a:t>Lab Topology</a:t>
            </a:r>
          </a:p>
        </p:txBody>
      </p:sp>
    </p:spTree>
    <p:extLst>
      <p:ext uri="{BB962C8B-B14F-4D97-AF65-F5344CB8AC3E}">
        <p14:creationId xmlns:p14="http://schemas.microsoft.com/office/powerpoint/2010/main" val="238289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Book Antiqua" panose="02040602050305030304" pitchFamily="18" charset="0"/>
              </a:rPr>
              <a:t>TG Enterprise - Existing Security Posture</a:t>
            </a:r>
            <a:endParaRPr lang="en-US" sz="4000" dirty="0">
              <a:latin typeface="Book Antiqua" panose="0204060205030503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E1207B2-CF5E-0543-D063-71EAB94C0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2" y="2589683"/>
            <a:ext cx="6047405" cy="34837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Irregular Security Audits/Updates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Single Point of Failure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Inconsistent Policy Management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Costly Licensing Structure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User Defined Roles and Permissions</a:t>
            </a:r>
          </a:p>
        </p:txBody>
      </p:sp>
      <p:pic>
        <p:nvPicPr>
          <p:cNvPr id="9" name="Picture 8" descr="3D box skeletons">
            <a:extLst>
              <a:ext uri="{FF2B5EF4-FFF2-40B4-BE49-F238E27FC236}">
                <a16:creationId xmlns:a16="http://schemas.microsoft.com/office/drawing/2014/main" xmlns="" id="{D8B7B19B-C00C-EE8A-7E5F-BE13DFEADA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40" r="14807" b="-1"/>
          <a:stretch/>
        </p:blipFill>
        <p:spPr>
          <a:xfrm>
            <a:off x="6841067" y="2280112"/>
            <a:ext cx="4160445" cy="414787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7847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TG Enterprise - Existing Security Posture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E1207B2-CF5E-0543-D063-71EAB94C0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2" y="2589683"/>
            <a:ext cx="6047405" cy="3483739"/>
          </a:xfrm>
        </p:spPr>
        <p:txBody>
          <a:bodyPr>
            <a:normAutofit/>
          </a:bodyPr>
          <a:lstStyle/>
          <a:p>
            <a:r>
              <a:rPr lang="en-US" sz="1900" dirty="0">
                <a:latin typeface="Book Antiqua" panose="02040602050305030304" pitchFamily="18" charset="0"/>
              </a:rPr>
              <a:t>Overlapping Policies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Conflicting Policies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Lack of Control over Application Usage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Outdated IPS Rules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900" dirty="0">
                <a:latin typeface="Book Antiqua" panose="02040602050305030304" pitchFamily="18" charset="0"/>
              </a:rPr>
              <a:t>Challenges with IoT Device Security</a:t>
            </a:r>
          </a:p>
        </p:txBody>
      </p:sp>
      <p:pic>
        <p:nvPicPr>
          <p:cNvPr id="8" name="Picture 20" descr="Padlock on computer motherboard">
            <a:extLst>
              <a:ext uri="{FF2B5EF4-FFF2-40B4-BE49-F238E27FC236}">
                <a16:creationId xmlns:a16="http://schemas.microsoft.com/office/drawing/2014/main" xmlns="" id="{C48AD38E-2998-3D8B-EA33-0511CB5C1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7" r="28200" b="-1"/>
          <a:stretch/>
        </p:blipFill>
        <p:spPr>
          <a:xfrm>
            <a:off x="6738423" y="2242419"/>
            <a:ext cx="4241467" cy="422865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63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561" y="2286001"/>
            <a:ext cx="4875818" cy="4024090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Book Antiqua" panose="02040602050305030304" pitchFamily="18" charset="0"/>
              </a:rPr>
              <a:t>Scheduled Audits/Updates</a:t>
            </a:r>
          </a:p>
          <a:p>
            <a:pPr marL="0" indent="0"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Redundancy and Failover Architecture</a:t>
            </a:r>
          </a:p>
          <a:p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Centralized Policy Management</a:t>
            </a:r>
          </a:p>
          <a:p>
            <a:pPr marL="0" indent="0"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Streamlined Licensing Model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Clearly defined Roles &amp; Permissions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6509076" y="1756944"/>
            <a:ext cx="5089585" cy="430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Book Antiqua" panose="02040602050305030304" pitchFamily="18" charset="0"/>
              </a:rPr>
              <a:t>Clear guidance in consistent Enforcement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Enhancing Compliance Regulations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Enhanced Application Control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Updated IPS rules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2000" dirty="0" err="1">
                <a:latin typeface="Book Antiqua" panose="02040602050305030304" pitchFamily="18" charset="0"/>
              </a:rPr>
              <a:t>IoT</a:t>
            </a:r>
            <a:r>
              <a:rPr lang="en-US" sz="2000" dirty="0">
                <a:latin typeface="Book Antiqua" panose="02040602050305030304" pitchFamily="18" charset="0"/>
              </a:rPr>
              <a:t> Security Measures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Book Antiqua" panose="0204060205030503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sp>
        <p:nvSpPr>
          <p:cNvPr id="16" name="Title 4"/>
          <p:cNvSpPr txBox="1">
            <a:spLocks/>
          </p:cNvSpPr>
          <p:nvPr/>
        </p:nvSpPr>
        <p:spPr>
          <a:xfrm>
            <a:off x="355195" y="966953"/>
            <a:ext cx="5417977" cy="11561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latin typeface="Book Antiqua" panose="02040602050305030304" pitchFamily="18" charset="0"/>
              </a:rPr>
              <a:t>Analysis and Outcomes</a:t>
            </a:r>
          </a:p>
        </p:txBody>
      </p:sp>
    </p:spTree>
    <p:extLst>
      <p:ext uri="{BB962C8B-B14F-4D97-AF65-F5344CB8AC3E}">
        <p14:creationId xmlns:p14="http://schemas.microsoft.com/office/powerpoint/2010/main" val="180954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9A724DBA-D2D9-471E-8ED7-2015DDD950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1" y="1296152"/>
            <a:ext cx="5628018" cy="3784845"/>
          </a:xfrm>
          <a:prstGeom prst="rect">
            <a:avLst/>
          </a:prstGeom>
        </p:spPr>
      </p:pic>
      <p:sp>
        <p:nvSpPr>
          <p:cNvPr id="11" name="Title 4"/>
          <p:cNvSpPr txBox="1">
            <a:spLocks/>
          </p:cNvSpPr>
          <p:nvPr/>
        </p:nvSpPr>
        <p:spPr>
          <a:xfrm>
            <a:off x="6805441" y="354959"/>
            <a:ext cx="5028050" cy="1282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latin typeface="Book Antiqua" panose="02040602050305030304" pitchFamily="18" charset="0"/>
              </a:rPr>
              <a:t>Implementation of Lab Topology</a:t>
            </a:r>
          </a:p>
        </p:txBody>
      </p:sp>
      <p:sp>
        <p:nvSpPr>
          <p:cNvPr id="12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6620" y="2102069"/>
            <a:ext cx="4844621" cy="3658021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Book Antiqua" panose="02040602050305030304" pitchFamily="18" charset="0"/>
              </a:rPr>
              <a:t>Alpha and Bravo Sites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2 - Gateway Firewall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Standalone Setup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Private Network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Border Router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DMZ </a:t>
            </a:r>
          </a:p>
          <a:p>
            <a:pPr marL="0" indent="0">
              <a:buNone/>
            </a:pPr>
            <a:r>
              <a:rPr lang="en-US" sz="1800" dirty="0"/>
              <a:t/>
            </a:r>
            <a:br>
              <a:rPr lang="en-US" sz="1800" dirty="0"/>
            </a:br>
            <a:r>
              <a:rPr lang="en-US" sz="2400" dirty="0">
                <a:latin typeface="Book Antiqua" panose="02040602050305030304" pitchFamily="18" charset="0"/>
              </a:rPr>
              <a:t>Represents Checkpoint Enterprise Network Security </a:t>
            </a:r>
            <a:r>
              <a:rPr lang="en-US" sz="2400" dirty="0" smtClean="0">
                <a:latin typeface="Book Antiqua" panose="02040602050305030304" pitchFamily="18" charset="0"/>
              </a:rPr>
              <a:t>Solution[1]</a:t>
            </a:r>
            <a:endParaRPr lang="en-US" sz="24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932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Three – Tier Architecture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745" y="2659091"/>
            <a:ext cx="9823039" cy="335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79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9A724DBA-D2D9-471E-8ED7-2015DDD950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335" y="2111008"/>
            <a:ext cx="4632683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Book Antiqua" panose="02040602050305030304" pitchFamily="18" charset="0"/>
              </a:rPr>
              <a:t/>
            </a:r>
            <a:br>
              <a:rPr lang="en-US" sz="2400" dirty="0">
                <a:latin typeface="Book Antiqua" panose="02040602050305030304" pitchFamily="18" charset="0"/>
              </a:rPr>
            </a:b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1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Demonstrate how SMS and GW communicate with each other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Create Security Gateway Object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Test SIC Communication between SMS and </a:t>
            </a:r>
            <a:r>
              <a:rPr lang="en-US" sz="1800" dirty="0" smtClean="0">
                <a:latin typeface="Book Antiqua" panose="02040602050305030304" pitchFamily="18" charset="0"/>
              </a:rPr>
              <a:t>GW [1]</a:t>
            </a:r>
            <a:endParaRPr lang="en-US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1" y="1296152"/>
            <a:ext cx="5628018" cy="3784845"/>
          </a:xfrm>
          <a:prstGeom prst="rect">
            <a:avLst/>
          </a:prstGeom>
        </p:spPr>
      </p:pic>
      <p:sp>
        <p:nvSpPr>
          <p:cNvPr id="11" name="Title 4"/>
          <p:cNvSpPr txBox="1">
            <a:spLocks/>
          </p:cNvSpPr>
          <p:nvPr/>
        </p:nvSpPr>
        <p:spPr>
          <a:xfrm>
            <a:off x="6805441" y="354959"/>
            <a:ext cx="5028050" cy="1282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latin typeface="Book Antiqua" panose="02040602050305030304" pitchFamily="18" charset="0"/>
              </a:rPr>
              <a:t>Lab 3 – </a:t>
            </a:r>
          </a:p>
          <a:p>
            <a:r>
              <a:rPr lang="en-US" sz="4000" dirty="0">
                <a:latin typeface="Book Antiqua" panose="02040602050305030304" pitchFamily="18" charset="0"/>
              </a:rPr>
              <a:t>Establishing SIC</a:t>
            </a:r>
          </a:p>
        </p:txBody>
      </p:sp>
    </p:spTree>
    <p:extLst>
      <p:ext uri="{BB962C8B-B14F-4D97-AF65-F5344CB8AC3E}">
        <p14:creationId xmlns:p14="http://schemas.microsoft.com/office/powerpoint/2010/main" val="426482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9D25F302-27C5-414F-97F8-6EA0A6C028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xmlns="" id="{830A36F8-48C2-4842-A87B-8CE8DF4E7F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86A5A31-B10A-4793-84D4-D785959AE5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25" y="1383753"/>
            <a:ext cx="5747203" cy="3904239"/>
          </a:xfrm>
          <a:prstGeom prst="rect">
            <a:avLst/>
          </a:prstGeom>
        </p:spPr>
      </p:pic>
      <p:pic>
        <p:nvPicPr>
          <p:cNvPr id="10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106" y="1383753"/>
            <a:ext cx="6173634" cy="4522186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638355" y="217427"/>
            <a:ext cx="5339751" cy="7487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latin typeface="Book Antiqua" panose="02040602050305030304" pitchFamily="18" charset="0"/>
              </a:rPr>
              <a:t>Lab 3 – SIC:  Trust Established</a:t>
            </a:r>
          </a:p>
        </p:txBody>
      </p:sp>
    </p:spTree>
    <p:extLst>
      <p:ext uri="{BB962C8B-B14F-4D97-AF65-F5344CB8AC3E}">
        <p14:creationId xmlns:p14="http://schemas.microsoft.com/office/powerpoint/2010/main" val="110501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74B0B678-CD10-4371-96E5-2706F4579F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A9270323-9616-4384-857D-E86B78272EF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xmlns="" id="{8A3838D5-9565-4601-BAC3-D1B5BDB803E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3349A4B8-3246-4579-922E-FE1155C7F08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CBC4F608-B4B8-48C3-9572-C0F061B1CD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3854" y="454762"/>
            <a:ext cx="7806025" cy="1016686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latin typeface="Book Antiqua" panose="02040602050305030304" pitchFamily="18" charset="0"/>
              </a:rPr>
              <a:t>Lab 3 – SIC: </a:t>
            </a:r>
            <a:br>
              <a:rPr lang="en-US" sz="2800" dirty="0">
                <a:latin typeface="Book Antiqua" panose="02040602050305030304" pitchFamily="18" charset="0"/>
              </a:rPr>
            </a:br>
            <a:r>
              <a:rPr lang="en-US" sz="2800" dirty="0">
                <a:latin typeface="Book Antiqua" panose="02040602050305030304" pitchFamily="18" charset="0"/>
              </a:rPr>
              <a:t>Imported A-GW Networks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96" y="1754123"/>
            <a:ext cx="5463503" cy="379713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5957331" y="2188548"/>
            <a:ext cx="5041025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814" y="1754123"/>
            <a:ext cx="5482443" cy="37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13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Lab 4 – </a:t>
            </a:r>
            <a:br>
              <a:rPr lang="en-US" sz="4000" dirty="0">
                <a:latin typeface="Book Antiqua" panose="02040602050305030304" pitchFamily="18" charset="0"/>
              </a:rPr>
            </a:br>
            <a:r>
              <a:rPr lang="en-US" sz="4000" dirty="0">
                <a:latin typeface="Book Antiqua" panose="02040602050305030304" pitchFamily="18" charset="0"/>
              </a:rPr>
              <a:t>Managing Licenses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335" y="2111008"/>
            <a:ext cx="487911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1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Analyzing the Current License Status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Attaching a License using Smart Update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Generating a License Report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Viewing the License Status in the Command </a:t>
            </a:r>
            <a:r>
              <a:rPr lang="en-US" sz="1800" dirty="0" smtClean="0">
                <a:latin typeface="Book Antiqua" panose="02040602050305030304" pitchFamily="18" charset="0"/>
              </a:rPr>
              <a:t>Line [1]</a:t>
            </a:r>
            <a:endParaRPr lang="en-US" sz="1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25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819" y="89751"/>
            <a:ext cx="4333894" cy="80660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4 –Attached Licenses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691" y="832255"/>
            <a:ext cx="8244437" cy="5935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67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9D8233B0-41B5-4D9A-AEEC-13DB66A8C9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4 – Analyzing Installed Licenses on SMS</a:t>
            </a:r>
            <a:endParaRPr lang="en-US" sz="28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28FAF094-D087-493F-8DF9-A486C2D6BB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8D7C88D8-5509-4514-925A-9CE148E5CBD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xmlns="" id="{7275593D-F75E-4426-AE3E-2CDEFD228D2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295" y="2389216"/>
            <a:ext cx="5518774" cy="37591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51" y="2389216"/>
            <a:ext cx="5300137" cy="375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185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Lab 5A – Creating a  Security Policy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8161" y="2055813"/>
            <a:ext cx="4585127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1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Creating Policy Objects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Creating a Standard Security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Installing the Standard Security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Testing the Standard Security </a:t>
            </a:r>
            <a:r>
              <a:rPr lang="en-US" sz="1800" dirty="0" smtClean="0">
                <a:latin typeface="Book Antiqua" panose="02040602050305030304" pitchFamily="18" charset="0"/>
              </a:rPr>
              <a:t>Policy [1]</a:t>
            </a:r>
            <a:endParaRPr lang="en-US" sz="1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32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BDF1A630-2A9B-41A0-92F9-FDA261070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xmlns="" id="{19A6B5CE-CB1D-48EE-8B43-E952235C83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E3F3EAA5-4E15-400B-BBA3-82B3F49A21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72BA2E40-BE9B-4C54-9CDD-40EE804CCE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DA909B4-15FF-46A6-8A7F-7AEF977FE9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88" y="-10510"/>
            <a:ext cx="7992404" cy="720810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5A – Creating a Alpha Standard Policy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93" y="710300"/>
            <a:ext cx="10392162" cy="5639911"/>
          </a:xfrm>
        </p:spPr>
      </p:pic>
    </p:spTree>
    <p:extLst>
      <p:ext uri="{BB962C8B-B14F-4D97-AF65-F5344CB8AC3E}">
        <p14:creationId xmlns:p14="http://schemas.microsoft.com/office/powerpoint/2010/main" val="194611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72" y="286633"/>
            <a:ext cx="7444956" cy="969744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5A – Testing the Standard Security Policy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289" y="1347532"/>
            <a:ext cx="6582840" cy="455861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pic>
        <p:nvPicPr>
          <p:cNvPr id="9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95" y="1394438"/>
            <a:ext cx="5474323" cy="44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87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Book Antiqua" panose="02040602050305030304" pitchFamily="18" charset="0"/>
              </a:rPr>
              <a:t>Lab 5B – Creating a Bravo Security Policy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7654" y="1958629"/>
            <a:ext cx="4618924" cy="32791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4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Create a simplified Security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Demonstrate how to use Security Zones in </a:t>
            </a:r>
            <a:r>
              <a:rPr lang="en-US" sz="1800" dirty="0" smtClean="0">
                <a:latin typeface="Book Antiqua" panose="02040602050305030304" pitchFamily="18" charset="0"/>
              </a:rPr>
              <a:t>Policy [1]</a:t>
            </a:r>
            <a:endParaRPr lang="en-US" sz="1800" dirty="0">
              <a:latin typeface="Book Antiqua" panose="02040602050305030304" pitchFamily="18" charset="0"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8155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F1BBBE79-C427-480A-88F3-4BBC7C8C324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5023" y="4818834"/>
            <a:ext cx="5054605" cy="1328468"/>
          </a:xfrm>
        </p:spPr>
        <p:txBody>
          <a:bodyPr anchor="ctr"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5B – B-GW SIC Failure</a:t>
            </a:r>
            <a:endParaRPr lang="en-US" sz="2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95C8260E-968F-44E8-A823-ABB43131192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FE43805F-24A6-46A4-B19B-54F2834735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88" y="74126"/>
            <a:ext cx="5526729" cy="403464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9050" y="74126"/>
            <a:ext cx="5526730" cy="403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07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55CA618-78A6-47F6-B865-E9315164FB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B83D307E-DF68-43F8-97CE-0AAE950A71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271255" y="-1"/>
            <a:ext cx="7649490" cy="5728133"/>
            <a:chOff x="329184" y="1"/>
            <a:chExt cx="524256" cy="572813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5546E3D2-37BF-4528-9851-2B2F628234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752A0C69-DC4E-4FC0-843C-BAA27B3A56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ED94938-268E-4C0A-A08A-B3980C78BA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6464" y="318045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8653" y="4908088"/>
            <a:ext cx="10071536" cy="6936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latin typeface="Book Antiqua" panose="02040602050305030304" pitchFamily="18" charset="0"/>
              </a:rPr>
              <a:t>Lab 5B - No Route with Border Router</a:t>
            </a:r>
          </a:p>
        </p:txBody>
      </p:sp>
      <p:pic>
        <p:nvPicPr>
          <p:cNvPr id="15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2" r="4" b="3"/>
          <a:stretch/>
        </p:blipFill>
        <p:spPr>
          <a:xfrm>
            <a:off x="5676353" y="734963"/>
            <a:ext cx="5919183" cy="3656257"/>
          </a:xfrm>
          <a:prstGeom prst="rect">
            <a:avLst/>
          </a:prstGeom>
        </p:spPr>
      </p:pic>
      <p:pic>
        <p:nvPicPr>
          <p:cNvPr id="17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463" y="734963"/>
            <a:ext cx="4887621" cy="3563768"/>
          </a:xfrm>
        </p:spPr>
      </p:pic>
    </p:spTree>
    <p:extLst>
      <p:ext uri="{BB962C8B-B14F-4D97-AF65-F5344CB8AC3E}">
        <p14:creationId xmlns:p14="http://schemas.microsoft.com/office/powerpoint/2010/main" val="41361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112202" y="313200"/>
            <a:ext cx="5220539" cy="120029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latin typeface="Book Antiqua" panose="02040602050305030304" pitchFamily="18" charset="0"/>
              </a:rPr>
              <a:t>Lab 5B – </a:t>
            </a:r>
          </a:p>
          <a:p>
            <a:r>
              <a:rPr lang="en-US" sz="2800" dirty="0">
                <a:latin typeface="Book Antiqua" panose="02040602050305030304" pitchFamily="18" charset="0"/>
              </a:rPr>
              <a:t>SIC - No Trust Established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2" y="2293927"/>
            <a:ext cx="6184637" cy="4522615"/>
          </a:xfrm>
          <a:prstGeom prst="rect">
            <a:avLst/>
          </a:prstGeom>
        </p:spPr>
      </p:pic>
      <p:pic>
        <p:nvPicPr>
          <p:cNvPr id="9" name="Content Placeholder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8598" y="194555"/>
            <a:ext cx="6636055" cy="485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53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350889" cy="1441125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Book Antiqua" panose="02040602050305030304" pitchFamily="18" charset="0"/>
              </a:rPr>
              <a:t>Lab 6A – Configuring Order Layers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8141" y="2111008"/>
            <a:ext cx="4945350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Adding an Ordered Layer to be Shared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Configuring the New Ordered Layers Rules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Using the Shared Layer on the Bravo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Testing the Shared Layer on </a:t>
            </a:r>
            <a:r>
              <a:rPr lang="en-US" sz="1800" dirty="0" smtClean="0">
                <a:latin typeface="Book Antiqua" panose="02040602050305030304" pitchFamily="18" charset="0"/>
              </a:rPr>
              <a:t>B-GW [1]</a:t>
            </a:r>
            <a:endParaRPr lang="en-US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sz="1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124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91662" y="182564"/>
            <a:ext cx="7380890" cy="952553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Book Antiqua" panose="02040602050305030304" pitchFamily="18" charset="0"/>
              </a:rPr>
              <a:t>Lab 6A - Configuring Ordered Layer Rules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64" y="1135117"/>
            <a:ext cx="10198633" cy="5722883"/>
          </a:xfrm>
        </p:spPr>
      </p:pic>
    </p:spTree>
    <p:extLst>
      <p:ext uri="{BB962C8B-B14F-4D97-AF65-F5344CB8AC3E}">
        <p14:creationId xmlns:p14="http://schemas.microsoft.com/office/powerpoint/2010/main" val="3399526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1DC5A442-E2D0-4F6D-894C-999AF89A73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90464369-70FA-42AF-948F-80664CA7BF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398" y="138236"/>
            <a:ext cx="5845571" cy="827115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6A – No Internet Access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CC552A98-EF7D-4D42-AB69-066B786AB5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215447" y="399675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A6604B49-AD5C-4590-B051-06C8222ECD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0BB19363-8354-4E75-A15C-A08F755171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215447" y="3429000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A648176E-454C-437C-B0FC-9B82FCF32B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303" y="1103586"/>
            <a:ext cx="5561960" cy="478328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11403B71-E712-5A48-51E4-B338A8020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5425" y="3391517"/>
            <a:ext cx="3268261" cy="2818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F76AC321-1811-59A1-4406-BB697827B4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6660" y="452595"/>
            <a:ext cx="3164368" cy="271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33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55CA618-78A6-47F6-B865-E9315164FB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B83D307E-DF68-43F8-97CE-0AAE950A71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271255" y="-1"/>
            <a:ext cx="7649490" cy="5728133"/>
            <a:chOff x="329184" y="1"/>
            <a:chExt cx="524256" cy="572813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5546E3D2-37BF-4528-9851-2B2F628234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752A0C69-DC4E-4FC0-843C-BAA27B3A56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ED94938-268E-4C0A-A08A-B3980C78BA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6464" y="318045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8653" y="4908088"/>
            <a:ext cx="10071536" cy="6936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latin typeface="Book Antiqua" panose="02040602050305030304" pitchFamily="18" charset="0"/>
              </a:rPr>
              <a:t>Lab 6A – Update Failed - No route to Public DNS/Internet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xmlns="" id="{08DD3D49-FA5A-4942-9EB6-36CDBA20B11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47" y="579398"/>
            <a:ext cx="5382930" cy="39295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DF8E3E75-11E7-CE71-CF69-E308D98492F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530" y="579399"/>
            <a:ext cx="5393229" cy="396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62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1022CA72-2A63-428F-B586-37BA5AB6D2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173" y="4739450"/>
            <a:ext cx="4331421" cy="1353141"/>
          </a:xfrm>
        </p:spPr>
        <p:txBody>
          <a:bodyPr anchor="ctr"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6A – No Route to Internet or Public DNS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95C8260E-968F-44E8-A823-ABB43131192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473" y="5977"/>
            <a:ext cx="5418019" cy="39686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942" y="23021"/>
            <a:ext cx="5620820" cy="395165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FE43805F-24A6-46A4-B19B-54F2834735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7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Book Antiqua" panose="02040602050305030304" pitchFamily="18" charset="0"/>
              </a:rPr>
              <a:t>Lab 6B – Configuring a Shared Inline Layer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336" y="1972345"/>
            <a:ext cx="4511953" cy="276860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4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Creating the Shared Inline DMZ Layer</a:t>
            </a:r>
          </a:p>
          <a:p>
            <a:pPr marL="0" indent="0">
              <a:buNone/>
            </a:pPr>
            <a:endParaRPr lang="en-US" sz="11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Testing the Shared Inline DMZ </a:t>
            </a:r>
            <a:r>
              <a:rPr lang="en-US" sz="1800" dirty="0" smtClean="0">
                <a:latin typeface="Book Antiqua" panose="02040602050305030304" pitchFamily="18" charset="0"/>
              </a:rPr>
              <a:t>Layer [1]</a:t>
            </a:r>
            <a:endParaRPr lang="en-US" sz="1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58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BDF1A630-2A9B-41A0-92F9-FDA261070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xmlns="" id="{19A6B5CE-CB1D-48EE-8B43-E952235C83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E3F3EAA5-4E15-400B-BBA3-82B3F49A21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72BA2E40-BE9B-4C54-9CDD-40EE804CCE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DA909B4-15FF-46A6-8A7F-7AEF977FE9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120" y="129981"/>
            <a:ext cx="7992404" cy="514905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6B – Creating the Shared Inline DMZ Layer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311" y="774854"/>
            <a:ext cx="10392162" cy="5639911"/>
          </a:xfrm>
        </p:spPr>
      </p:pic>
    </p:spTree>
    <p:extLst>
      <p:ext uri="{BB962C8B-B14F-4D97-AF65-F5344CB8AC3E}">
        <p14:creationId xmlns:p14="http://schemas.microsoft.com/office/powerpoint/2010/main" val="186023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BDF1A630-2A9B-41A0-92F9-FDA261070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xmlns="" id="{19A6B5CE-CB1D-48EE-8B43-E952235C83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E3F3EAA5-4E15-400B-BBA3-82B3F49A21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72BA2E40-BE9B-4C54-9CDD-40EE804CCE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DA909B4-15FF-46A6-8A7F-7AEF977FE9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4451" y="221047"/>
            <a:ext cx="6499707" cy="857256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6B – Remote Desktop Connectivity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5225" y="2405694"/>
            <a:ext cx="3393103" cy="3940981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60" y="1471821"/>
            <a:ext cx="3460526" cy="36522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5690" y="777474"/>
            <a:ext cx="3984035" cy="4182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1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55CA618-78A6-47F6-B865-E9315164FB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B83D307E-DF68-43F8-97CE-0AAE950A71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271255" y="-1"/>
            <a:ext cx="7649490" cy="5728133"/>
            <a:chOff x="329184" y="1"/>
            <a:chExt cx="524256" cy="572813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5546E3D2-37BF-4528-9851-2B2F628234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752A0C69-DC4E-4FC0-843C-BAA27B3A56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ED94938-268E-4C0A-A08A-B3980C78BA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6464" y="318045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4751" y="5798949"/>
            <a:ext cx="10076193" cy="5955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latin typeface="Book Antiqua" panose="02040602050305030304" pitchFamily="18" charset="0"/>
              </a:rPr>
              <a:t>Lab 6B – Remote Desktop Session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5016" y="532736"/>
            <a:ext cx="6509873" cy="4394164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7" y="532736"/>
            <a:ext cx="5497409" cy="446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31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Lab 7 – NAT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0337" y="1782810"/>
            <a:ext cx="4626531" cy="305950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2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Configure Network Address Translation for Server and Network </a:t>
            </a:r>
            <a:r>
              <a:rPr lang="en-US" sz="1800" dirty="0" smtClean="0">
                <a:latin typeface="Book Antiqua" panose="02040602050305030304" pitchFamily="18" charset="0"/>
              </a:rPr>
              <a:t>Objects [1]</a:t>
            </a:r>
            <a:endParaRPr lang="en-US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1832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245" y="120951"/>
            <a:ext cx="11180072" cy="13255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7 - External NAT Configurations – No Route to B-GW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130" y="1014960"/>
            <a:ext cx="10405511" cy="5753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85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100" dirty="0">
                <a:latin typeface="Book Antiqua" panose="02040602050305030304" pitchFamily="18" charset="0"/>
              </a:rPr>
              <a:t>Lab 8A – </a:t>
            </a:r>
            <a:br>
              <a:rPr lang="en-US" sz="4100" dirty="0">
                <a:latin typeface="Book Antiqua" panose="02040602050305030304" pitchFamily="18" charset="0"/>
              </a:rPr>
            </a:br>
            <a:r>
              <a:rPr lang="en-US" sz="4100" dirty="0">
                <a:latin typeface="Book Antiqua" panose="02040602050305030304" pitchFamily="18" charset="0"/>
              </a:rPr>
              <a:t>Integrating Security using a Unified Policy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38" y="2227518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100" dirty="0">
              <a:latin typeface="Book Antiqua" panose="02040602050305030304" pitchFamily="18" charset="0"/>
            </a:endParaRPr>
          </a:p>
          <a:p>
            <a:r>
              <a:rPr lang="en-US" sz="1700" dirty="0">
                <a:latin typeface="Book Antiqua" panose="02040602050305030304" pitchFamily="18" charset="0"/>
              </a:rPr>
              <a:t>Create a unified Layer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700" dirty="0">
                <a:latin typeface="Book Antiqua" panose="02040602050305030304" pitchFamily="18" charset="0"/>
              </a:rPr>
              <a:t>Integrate it with multiple access blades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700" dirty="0">
                <a:latin typeface="Book Antiqua" panose="02040602050305030304" pitchFamily="18" charset="0"/>
              </a:rPr>
              <a:t>Build a Unified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700" dirty="0">
                <a:latin typeface="Book Antiqua" panose="02040602050305030304" pitchFamily="18" charset="0"/>
              </a:rPr>
              <a:t>Test the Unified </a:t>
            </a:r>
            <a:r>
              <a:rPr lang="en-US" sz="1700" dirty="0" smtClean="0">
                <a:latin typeface="Book Antiqua" panose="02040602050305030304" pitchFamily="18" charset="0"/>
              </a:rPr>
              <a:t>Policy [1]</a:t>
            </a:r>
            <a:endParaRPr lang="en-US" sz="1700" dirty="0">
              <a:latin typeface="Book Antiqua" panose="02040602050305030304" pitchFamily="18" charset="0"/>
            </a:endParaRPr>
          </a:p>
        </p:txBody>
      </p:sp>
      <p:pic>
        <p:nvPicPr>
          <p:cNvPr id="13" name="Content Placeholder 3" descr="A diagram of a computer network&#10;&#10;Description automatically generated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09595"/>
            <a:ext cx="5150277" cy="346356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35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589" y="13597"/>
            <a:ext cx="6828789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Book Antiqua" panose="02040602050305030304" pitchFamily="18" charset="0"/>
              </a:rPr>
              <a:t>Lab 8A - Building a UNIFIED Policy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344" y="990661"/>
            <a:ext cx="10594769" cy="5867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81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589700" cy="1298448"/>
          </a:xfrm>
        </p:spPr>
        <p:txBody>
          <a:bodyPr anchor="b">
            <a:normAutofit/>
          </a:bodyPr>
          <a:lstStyle/>
          <a:p>
            <a:r>
              <a:rPr lang="en-US" sz="4100" dirty="0">
                <a:latin typeface="Book Antiqua" panose="02040602050305030304" pitchFamily="18" charset="0"/>
              </a:rPr>
              <a:t>Lab 8B – Elevating Security with Autonomous Threat Prevention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893" y="1816784"/>
            <a:ext cx="4958533" cy="38700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Enabling Autonomous Threat </a:t>
            </a:r>
            <a:r>
              <a:rPr lang="en-US" sz="2000" dirty="0" smtClean="0">
                <a:latin typeface="Book Antiqua" panose="02040602050305030304" pitchFamily="18" charset="0"/>
              </a:rPr>
              <a:t>Prevention [1]</a:t>
            </a:r>
            <a:endParaRPr lang="en-US" sz="2000" dirty="0">
              <a:latin typeface="Book Antiqua" panose="02040602050305030304" pitchFamily="18" charset="0"/>
            </a:endParaRP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09595"/>
            <a:ext cx="5150277" cy="346356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85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085" y="5182179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Lab 8B -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1567" y="20861"/>
            <a:ext cx="8430432" cy="465238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4" y="2753186"/>
            <a:ext cx="5385638" cy="4094248"/>
          </a:xfrm>
          <a:prstGeom prst="rect">
            <a:avLst/>
          </a:prstGeom>
        </p:spPr>
      </p:pic>
      <p:sp>
        <p:nvSpPr>
          <p:cNvPr id="20" name="Title 1"/>
          <p:cNvSpPr txBox="1">
            <a:spLocks/>
          </p:cNvSpPr>
          <p:nvPr/>
        </p:nvSpPr>
        <p:spPr>
          <a:xfrm>
            <a:off x="-401209" y="587330"/>
            <a:ext cx="4886683" cy="16640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>
                <a:latin typeface="Book Antiqua" panose="02040602050305030304" pitchFamily="18" charset="0"/>
              </a:rPr>
              <a:t>Lab 8B – Enabling Autonomous Threat Prevention</a:t>
            </a:r>
          </a:p>
        </p:txBody>
      </p:sp>
    </p:spTree>
    <p:extLst>
      <p:ext uri="{BB962C8B-B14F-4D97-AF65-F5344CB8AC3E}">
        <p14:creationId xmlns:p14="http://schemas.microsoft.com/office/powerpoint/2010/main" val="33135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3684" y="365125"/>
            <a:ext cx="5059807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Book Antiqua" panose="02040602050305030304" pitchFamily="18" charset="0"/>
              </a:rPr>
              <a:t>Lab 9A – </a:t>
            </a:r>
            <a:br>
              <a:rPr lang="en-US" sz="4000" dirty="0">
                <a:latin typeface="Book Antiqua" panose="02040602050305030304" pitchFamily="18" charset="0"/>
              </a:rPr>
            </a:br>
            <a:r>
              <a:rPr lang="en-US" sz="4000" dirty="0">
                <a:latin typeface="Book Antiqua" panose="02040602050305030304" pitchFamily="18" charset="0"/>
              </a:rPr>
              <a:t>Site-to-Site VPN</a:t>
            </a:r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711" y="1690688"/>
            <a:ext cx="5628018" cy="3784845"/>
          </a:xfrm>
          <a:prstGeom prst="rect">
            <a:avLst/>
          </a:prstGeom>
        </p:spPr>
      </p:pic>
      <p:sp>
        <p:nvSpPr>
          <p:cNvPr id="14" name="Content Placeholder 14">
            <a:extLst>
              <a:ext uri="{FF2B5EF4-FFF2-40B4-BE49-F238E27FC236}">
                <a16:creationId xmlns:a16="http://schemas.microsoft.com/office/drawing/2014/main" xmlns="" id="{6FD6910A-667E-C49B-DFC0-0B15FE89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8472" y="2033883"/>
            <a:ext cx="4861977" cy="272675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Objectives:</a:t>
            </a:r>
          </a:p>
          <a:p>
            <a:pPr marL="0" indent="0">
              <a:buNone/>
            </a:pPr>
            <a:endParaRPr lang="en-US" sz="14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Configuring Site-to-Site VPN with internally managed Security </a:t>
            </a:r>
            <a:r>
              <a:rPr lang="en-US" sz="1800" dirty="0" smtClean="0">
                <a:latin typeface="Book Antiqua" panose="02040602050305030304" pitchFamily="18" charset="0"/>
              </a:rPr>
              <a:t>Gateways [1]</a:t>
            </a:r>
            <a:endParaRPr lang="en-US" sz="1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8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696" y="127788"/>
            <a:ext cx="10528430" cy="87753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Lab 9 – No route to B-GW [SIC Failure]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549" y="1005320"/>
            <a:ext cx="9667577" cy="5765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06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What is SAM Rule?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195" y="2118001"/>
            <a:ext cx="5151865" cy="41920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Book Antiqua" panose="02040602050305030304" pitchFamily="18" charset="0"/>
              </a:rPr>
              <a:t>To configure SAM rule, </a:t>
            </a:r>
          </a:p>
          <a:p>
            <a:pPr marL="0" indent="0">
              <a:buNone/>
            </a:pPr>
            <a:endParaRPr lang="en-US" sz="14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1800" dirty="0">
                <a:latin typeface="Book Antiqua" panose="02040602050305030304" pitchFamily="18" charset="0"/>
              </a:rPr>
              <a:t>1. Login to GUI to access Logs &amp; Monitor</a:t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/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>2. On new tab, Select Tunnel &amp; User Monitoring</a:t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/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>3. Opens up </a:t>
            </a:r>
            <a:r>
              <a:rPr lang="en-US" sz="1800" dirty="0" err="1">
                <a:latin typeface="Book Antiqua" panose="02040602050305030304" pitchFamily="18" charset="0"/>
              </a:rPr>
              <a:t>SmartView</a:t>
            </a:r>
            <a:r>
              <a:rPr lang="en-US" sz="1800" dirty="0">
                <a:latin typeface="Book Antiqua" panose="02040602050305030304" pitchFamily="18" charset="0"/>
              </a:rPr>
              <a:t> Monitor dashboard</a:t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> </a:t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>4.  Select Tools </a:t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/>
            </a:r>
            <a:br>
              <a:rPr lang="en-US" sz="1800" dirty="0">
                <a:latin typeface="Book Antiqua" panose="02040602050305030304" pitchFamily="18" charset="0"/>
              </a:rPr>
            </a:br>
            <a:r>
              <a:rPr lang="en-US" sz="1800" dirty="0">
                <a:latin typeface="Book Antiqua" panose="02040602050305030304" pitchFamily="18" charset="0"/>
              </a:rPr>
              <a:t>5. Select Suspicious Activity Rule</a:t>
            </a:r>
            <a:br>
              <a:rPr lang="en-US" sz="1800" dirty="0">
                <a:latin typeface="Book Antiqua" panose="02040602050305030304" pitchFamily="18" charset="0"/>
              </a:rPr>
            </a:br>
            <a:endParaRPr lang="en-US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1800" dirty="0">
                <a:latin typeface="Book Antiqua" panose="02040602050305030304" pitchFamily="18" charset="0"/>
              </a:rPr>
              <a:t>6. Configure SAM </a:t>
            </a:r>
            <a:r>
              <a:rPr lang="en-US" sz="1800" dirty="0" smtClean="0">
                <a:latin typeface="Book Antiqua" panose="02040602050305030304" pitchFamily="18" charset="0"/>
              </a:rPr>
              <a:t>Rule [2] [3]</a:t>
            </a:r>
            <a:endParaRPr lang="en-US" sz="1800" dirty="0">
              <a:latin typeface="Book Antiqua" panose="0204060205030503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5815229" y="856179"/>
            <a:ext cx="5998399" cy="51242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b="1" dirty="0">
                <a:latin typeface="Book Antiqua" panose="02040602050305030304" pitchFamily="18" charset="0"/>
              </a:rPr>
              <a:t>Suspicious Activity Monitoring Rule: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1800" dirty="0">
                <a:latin typeface="Book Antiqua" panose="02040602050305030304" pitchFamily="18" charset="0"/>
              </a:rPr>
              <a:t>Monitors and filters the traffic based on the destinations, sources or services 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Blocks inbound or outbound traffic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No need to create separate security policy to publish and install the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Enforcing rule will load directly on the GW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Traffic can be blocked for specific period of time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More than one rule can be configured</a:t>
            </a:r>
          </a:p>
        </p:txBody>
      </p:sp>
    </p:spTree>
    <p:extLst>
      <p:ext uri="{BB962C8B-B14F-4D97-AF65-F5344CB8AC3E}">
        <p14:creationId xmlns:p14="http://schemas.microsoft.com/office/powerpoint/2010/main" val="363030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10" y="335272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Book Antiqua" panose="02040602050305030304" pitchFamily="18" charset="0"/>
              </a:rPr>
              <a:t>NIST Cyber Security Framework</a:t>
            </a:r>
            <a:endParaRPr lang="en-US" sz="4000" dirty="0">
              <a:latin typeface="Book Antiqua" panose="0204060205030503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Book Antiqua" panose="02040602050305030304" pitchFamily="18" charset="0"/>
              </a:rPr>
              <a:t>Identify</a:t>
            </a:r>
          </a:p>
          <a:p>
            <a:r>
              <a:rPr lang="en-US" sz="2000" dirty="0">
                <a:latin typeface="Book Antiqua" panose="02040602050305030304" pitchFamily="18" charset="0"/>
              </a:rPr>
              <a:t>Protect</a:t>
            </a:r>
          </a:p>
          <a:p>
            <a:r>
              <a:rPr lang="en-US" sz="2000" dirty="0">
                <a:latin typeface="Book Antiqua" panose="02040602050305030304" pitchFamily="18" charset="0"/>
              </a:rPr>
              <a:t>Detect</a:t>
            </a:r>
          </a:p>
          <a:p>
            <a:r>
              <a:rPr lang="en-US" sz="2000" dirty="0">
                <a:latin typeface="Book Antiqua" panose="02040602050305030304" pitchFamily="18" charset="0"/>
              </a:rPr>
              <a:t>Respond</a:t>
            </a:r>
          </a:p>
          <a:p>
            <a:r>
              <a:rPr lang="en-US" sz="2000" dirty="0">
                <a:latin typeface="Book Antiqua" panose="02040602050305030304" pitchFamily="18" charset="0"/>
              </a:rPr>
              <a:t>Recover</a:t>
            </a:r>
          </a:p>
          <a:p>
            <a:r>
              <a:rPr lang="en-US" sz="2000" dirty="0">
                <a:latin typeface="Book Antiqua" panose="02040602050305030304" pitchFamily="18" charset="0"/>
              </a:rPr>
              <a:t>Continuous Improvement</a:t>
            </a:r>
          </a:p>
          <a:p>
            <a:pPr marL="0" indent="0">
              <a:buNone/>
            </a:pPr>
            <a:r>
              <a:rPr lang="en-US" sz="1800" dirty="0" smtClean="0">
                <a:latin typeface="Book Antiqua" panose="02040602050305030304" pitchFamily="18" charset="0"/>
              </a:rPr>
              <a:t>[4]</a:t>
            </a:r>
            <a:endParaRPr lang="en-US" sz="1800" dirty="0">
              <a:latin typeface="Book Antiqua" panose="02040602050305030304" pitchFamily="18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992" y="2433709"/>
            <a:ext cx="5411817" cy="36394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33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NIST CSF</a:t>
            </a:r>
            <a:endParaRPr lang="en-US" sz="40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Identify: </a:t>
            </a:r>
          </a:p>
          <a:p>
            <a:pPr marL="0" indent="0"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Identify the potential threats and vulnerabilities 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Define the security requirements.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Protect:</a:t>
            </a:r>
          </a:p>
          <a:p>
            <a:pPr marL="0" indent="0"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Configure access control rules 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Enabling security mechanisms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3173" y="1083484"/>
            <a:ext cx="5880331" cy="485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84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BDF1A630-2A9B-41A0-92F9-FDA261070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xmlns="" id="{19A6B5CE-CB1D-48EE-8B43-E952235C83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E3F3EAA5-4E15-400B-BBA3-82B3F49A21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72BA2E40-BE9B-4C54-9CDD-40EE804CCE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DA909B4-15FF-46A6-8A7F-7AEF977FE9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714" y="115185"/>
            <a:ext cx="7992404" cy="528407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Book Antiqua" panose="02040602050305030304" pitchFamily="18" charset="0"/>
              </a:rPr>
              <a:t>Unified Policy - Access Control Rule: DMZ rule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120" y="643592"/>
            <a:ext cx="10962289" cy="5837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72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4962" y="773246"/>
            <a:ext cx="5458838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NIST CSF</a:t>
            </a:r>
            <a:endParaRPr lang="en-US" sz="4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67" y="1435398"/>
            <a:ext cx="5643828" cy="462793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4962" y="171936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Detect: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Enable logging and monitoring.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Monitor HTTP traffic for suspicious behavior and anomalies.</a:t>
            </a:r>
          </a:p>
          <a:p>
            <a:pPr>
              <a:buFontTx/>
              <a:buChar char="-"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Respond: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Configure SAM rules </a:t>
            </a: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Define response actions</a:t>
            </a:r>
          </a:p>
          <a:p>
            <a:pPr>
              <a:buFontTx/>
              <a:buChar char="-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6961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xmlns="" id="{DBC6133C-0615-4CE4-9132-37E609A9BD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NIST CSF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064" y="1766994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Recover:</a:t>
            </a:r>
          </a:p>
          <a:p>
            <a:pPr marL="0" indent="0">
              <a:buNone/>
            </a:pPr>
            <a:endParaRPr lang="en-US" sz="18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Document response procedures</a:t>
            </a:r>
          </a:p>
          <a:p>
            <a:pPr marL="0" indent="0">
              <a:buNone/>
            </a:pPr>
            <a:endParaRPr lang="en-US" sz="18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Use the findings to update security controls</a:t>
            </a:r>
            <a:endParaRPr lang="en-US" sz="18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983973"/>
            <a:ext cx="5628018" cy="465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49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NIST CSF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559" y="1984248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Continuous Improvement: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Regularly review, update firewall policies and rules.</a:t>
            </a:r>
          </a:p>
          <a:p>
            <a:pPr marL="0" indent="0">
              <a:buNone/>
            </a:pPr>
            <a:endParaRPr lang="en-US" sz="18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Book Antiqua" panose="02040602050305030304" pitchFamily="18" charset="0"/>
              </a:rPr>
              <a:t>Monitor performance and effectiveness to improve efficiency.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9" r="6865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66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D55CA618-78A6-47F6-B865-E9315164FB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B83D307E-DF68-43F8-97CE-0AAE950A71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271255" y="-1"/>
            <a:ext cx="7649490" cy="5728133"/>
            <a:chOff x="329184" y="1"/>
            <a:chExt cx="524256" cy="5728133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xmlns="" id="{5546E3D2-37BF-4528-9851-2B2F628234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752A0C69-DC4E-4FC0-843C-BAA27B3A56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8ED94938-268E-4C0A-A08A-B3980C78BA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6464" y="318045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1034" y="5893474"/>
            <a:ext cx="10256258" cy="929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latin typeface="Book Antiqua" panose="02040602050305030304" pitchFamily="18" charset="0"/>
              </a:rPr>
              <a:t>NIST Cyber Security Framework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3165" y="443262"/>
            <a:ext cx="6250008" cy="5131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8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2C1BBA94-3F40-40AA-8BB9-E69E25E537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51327" y="688227"/>
            <a:ext cx="8568292" cy="1173937"/>
          </a:xfrm>
        </p:spPr>
        <p:txBody>
          <a:bodyPr>
            <a:no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Checkpoint SYN Attack  Protection 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45995" y="1510477"/>
            <a:ext cx="4981945" cy="41484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Book Antiqua" panose="02040602050305030304" pitchFamily="18" charset="0"/>
            </a:endParaRPr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064" y="3211861"/>
            <a:ext cx="680338" cy="745682"/>
          </a:xfrm>
          <a:prstGeom prst="rect">
            <a:avLst/>
          </a:prstGeom>
        </p:spPr>
      </p:pic>
      <p:cxnSp>
        <p:nvCxnSpPr>
          <p:cNvPr id="14" name="Straight Arrow Connector 13"/>
          <p:cNvCxnSpPr/>
          <p:nvPr/>
        </p:nvCxnSpPr>
        <p:spPr>
          <a:xfrm>
            <a:off x="1125763" y="3473145"/>
            <a:ext cx="418400" cy="7213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5016457" y="3551050"/>
            <a:ext cx="603464" cy="19145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1612898" y="2958546"/>
            <a:ext cx="3318723" cy="373743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1612898" y="3568026"/>
            <a:ext cx="3296217" cy="48461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1615364" y="4311847"/>
            <a:ext cx="3316257" cy="306571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 rot="302864">
            <a:off x="2692850" y="2829352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</a:t>
            </a:r>
          </a:p>
        </p:txBody>
      </p:sp>
      <p:sp>
        <p:nvSpPr>
          <p:cNvPr id="23" name="TextBox 22"/>
          <p:cNvSpPr txBox="1"/>
          <p:nvPr/>
        </p:nvSpPr>
        <p:spPr>
          <a:xfrm rot="21048313">
            <a:off x="2466682" y="3492097"/>
            <a:ext cx="1137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SYN-ACK</a:t>
            </a:r>
          </a:p>
        </p:txBody>
      </p:sp>
      <p:sp>
        <p:nvSpPr>
          <p:cNvPr id="24" name="TextBox 23"/>
          <p:cNvSpPr txBox="1"/>
          <p:nvPr/>
        </p:nvSpPr>
        <p:spPr>
          <a:xfrm rot="302864">
            <a:off x="3412403" y="4176357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ACK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16238" y="4146400"/>
            <a:ext cx="945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Sender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311058" y="4222603"/>
            <a:ext cx="1169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Receiver</a:t>
            </a:r>
          </a:p>
        </p:txBody>
      </p:sp>
      <p:sp>
        <p:nvSpPr>
          <p:cNvPr id="27" name="Minus 26"/>
          <p:cNvSpPr/>
          <p:nvPr/>
        </p:nvSpPr>
        <p:spPr>
          <a:xfrm rot="5400000">
            <a:off x="-509997" y="3733329"/>
            <a:ext cx="4169228" cy="391887"/>
          </a:xfrm>
          <a:prstGeom prst="mathMin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383" y="3272003"/>
            <a:ext cx="680338" cy="745682"/>
          </a:xfrm>
          <a:prstGeom prst="rect">
            <a:avLst/>
          </a:prstGeom>
        </p:spPr>
      </p:pic>
      <p:sp>
        <p:nvSpPr>
          <p:cNvPr id="29" name="Minus 28"/>
          <p:cNvSpPr/>
          <p:nvPr/>
        </p:nvSpPr>
        <p:spPr>
          <a:xfrm rot="5400000">
            <a:off x="2907722" y="3731568"/>
            <a:ext cx="4169228" cy="391887"/>
          </a:xfrm>
          <a:prstGeom prst="mathMin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/>
          <p:cNvSpPr txBox="1"/>
          <p:nvPr/>
        </p:nvSpPr>
        <p:spPr>
          <a:xfrm>
            <a:off x="1969452" y="5390758"/>
            <a:ext cx="2873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Connection </a:t>
            </a:r>
            <a:r>
              <a:rPr lang="en-US" dirty="0" smtClean="0"/>
              <a:t>Established [5]</a:t>
            </a:r>
            <a:endParaRPr lang="en-US" dirty="0"/>
          </a:p>
        </p:txBody>
      </p:sp>
      <p:pic>
        <p:nvPicPr>
          <p:cNvPr id="33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462" y="3218227"/>
            <a:ext cx="661729" cy="725284"/>
          </a:xfrm>
          <a:prstGeom prst="rect">
            <a:avLst/>
          </a:prstGeom>
        </p:spPr>
      </p:pic>
      <p:pic>
        <p:nvPicPr>
          <p:cNvPr id="34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541" y="3202227"/>
            <a:ext cx="661729" cy="725284"/>
          </a:xfrm>
          <a:prstGeom prst="rect">
            <a:avLst/>
          </a:prstGeom>
        </p:spPr>
      </p:pic>
      <p:sp>
        <p:nvSpPr>
          <p:cNvPr id="35" name="Minus 34"/>
          <p:cNvSpPr/>
          <p:nvPr/>
        </p:nvSpPr>
        <p:spPr>
          <a:xfrm rot="5400000">
            <a:off x="5762554" y="3614387"/>
            <a:ext cx="4169228" cy="391887"/>
          </a:xfrm>
          <a:prstGeom prst="mathMin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Minus 35"/>
          <p:cNvSpPr/>
          <p:nvPr/>
        </p:nvSpPr>
        <p:spPr>
          <a:xfrm rot="5400000">
            <a:off x="8671965" y="3614387"/>
            <a:ext cx="4169228" cy="391887"/>
          </a:xfrm>
          <a:prstGeom prst="mathMin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Arrow Connector 37"/>
          <p:cNvCxnSpPr/>
          <p:nvPr/>
        </p:nvCxnSpPr>
        <p:spPr>
          <a:xfrm>
            <a:off x="7287694" y="3456357"/>
            <a:ext cx="499053" cy="16788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10818503" y="3480358"/>
            <a:ext cx="499053" cy="16788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7901768" y="3061182"/>
            <a:ext cx="2767612" cy="40253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901768" y="3547414"/>
            <a:ext cx="2767612" cy="40253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7914072" y="2525083"/>
            <a:ext cx="2767612" cy="40253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7901768" y="4053720"/>
            <a:ext cx="2767612" cy="40253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Multiply 45"/>
          <p:cNvSpPr/>
          <p:nvPr/>
        </p:nvSpPr>
        <p:spPr>
          <a:xfrm>
            <a:off x="9115324" y="4090378"/>
            <a:ext cx="373098" cy="32922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/>
          <p:cNvSpPr txBox="1"/>
          <p:nvPr/>
        </p:nvSpPr>
        <p:spPr>
          <a:xfrm rot="302864">
            <a:off x="9072944" y="2395979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</a:t>
            </a:r>
          </a:p>
        </p:txBody>
      </p:sp>
      <p:sp>
        <p:nvSpPr>
          <p:cNvPr id="48" name="TextBox 47"/>
          <p:cNvSpPr txBox="1"/>
          <p:nvPr/>
        </p:nvSpPr>
        <p:spPr>
          <a:xfrm rot="302864">
            <a:off x="8974274" y="2946516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</a:t>
            </a:r>
          </a:p>
        </p:txBody>
      </p:sp>
      <p:sp>
        <p:nvSpPr>
          <p:cNvPr id="49" name="TextBox 48"/>
          <p:cNvSpPr txBox="1"/>
          <p:nvPr/>
        </p:nvSpPr>
        <p:spPr>
          <a:xfrm rot="302864">
            <a:off x="8893435" y="3412615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</a:t>
            </a:r>
          </a:p>
        </p:txBody>
      </p:sp>
      <p:sp>
        <p:nvSpPr>
          <p:cNvPr id="50" name="TextBox 49"/>
          <p:cNvSpPr txBox="1"/>
          <p:nvPr/>
        </p:nvSpPr>
        <p:spPr>
          <a:xfrm rot="302864">
            <a:off x="8712793" y="3904636"/>
            <a:ext cx="69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6627263" y="4099946"/>
            <a:ext cx="945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Sender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22831" y="4095800"/>
            <a:ext cx="1169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Receiver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8286059" y="5216088"/>
            <a:ext cx="266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SYN Attack Blocked</a:t>
            </a:r>
          </a:p>
        </p:txBody>
      </p:sp>
    </p:spTree>
    <p:extLst>
      <p:ext uri="{BB962C8B-B14F-4D97-AF65-F5344CB8AC3E}">
        <p14:creationId xmlns:p14="http://schemas.microsoft.com/office/powerpoint/2010/main" val="243525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10" y="335272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SYN Attack Protection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343807"/>
            <a:ext cx="5234152" cy="389515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Book Antiqua" panose="02040602050305030304" pitchFamily="18" charset="0"/>
              </a:rPr>
              <a:t>To enable SYN Attack Protection, </a:t>
            </a:r>
          </a:p>
          <a:p>
            <a:pPr marL="0" indent="0">
              <a:buNone/>
            </a:pPr>
            <a:endParaRPr lang="en-US" sz="16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1600" dirty="0">
                <a:latin typeface="Book Antiqua" panose="02040602050305030304" pitchFamily="18" charset="0"/>
              </a:rPr>
              <a:t>1. Login to GUI to access Security Policies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2. Under Shared Policies, Select Inspection Settings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3. Search for SYN Attack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4. Select SYN Attack protection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5. Edit the applicable profile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6. Configure the profile with applicable settings</a:t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/>
            </a:r>
            <a:br>
              <a:rPr lang="en-US" sz="1600" dirty="0">
                <a:latin typeface="Book Antiqua" panose="02040602050305030304" pitchFamily="18" charset="0"/>
              </a:rPr>
            </a:br>
            <a:r>
              <a:rPr lang="en-US" sz="1600" dirty="0">
                <a:latin typeface="Book Antiqua" panose="02040602050305030304" pitchFamily="18" charset="0"/>
              </a:rPr>
              <a:t>7. Install the Access Control </a:t>
            </a:r>
            <a:r>
              <a:rPr lang="en-US" sz="1600" dirty="0" smtClean="0">
                <a:latin typeface="Book Antiqua" panose="02040602050305030304" pitchFamily="18" charset="0"/>
              </a:rPr>
              <a:t>Policy [2] [6]</a:t>
            </a:r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752" y="2401956"/>
            <a:ext cx="5380890" cy="361865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03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3756B343-807D-456E-AA26-80E96B75D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08980754-6F4B-43C9-B9BE-127B6BED65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69CC832-2974-4E8D-90ED-3E2941BA73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5222F96-971A-4F90-B841-6BAB416C7A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45995" y="1510477"/>
            <a:ext cx="4981945" cy="41484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Book Antiqua" panose="02040602050305030304" pitchFamily="18" charset="0"/>
            </a:endParaRPr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37" y="655975"/>
            <a:ext cx="6475379" cy="48304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303" y="2075031"/>
            <a:ext cx="4748326" cy="4003285"/>
          </a:xfrm>
          <a:prstGeom prst="rect">
            <a:avLst/>
          </a:prstGeom>
        </p:spPr>
      </p:pic>
      <p:sp>
        <p:nvSpPr>
          <p:cNvPr id="14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7502968" y="1093076"/>
            <a:ext cx="3333544" cy="5579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latin typeface="Book Antiqua" panose="02040602050305030304" pitchFamily="18" charset="0"/>
              </a:rPr>
              <a:t>Lab Setup</a:t>
            </a:r>
          </a:p>
        </p:txBody>
      </p:sp>
    </p:spTree>
    <p:extLst>
      <p:ext uri="{BB962C8B-B14F-4D97-AF65-F5344CB8AC3E}">
        <p14:creationId xmlns:p14="http://schemas.microsoft.com/office/powerpoint/2010/main" val="50996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498" y="1984442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endParaRPr lang="en-US" sz="2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4182" y="1659491"/>
            <a:ext cx="6867818" cy="49343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85" y="171358"/>
            <a:ext cx="4170156" cy="301090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97" y="3126485"/>
            <a:ext cx="4868324" cy="3536986"/>
          </a:xfrm>
          <a:prstGeom prst="rect">
            <a:avLst/>
          </a:prstGeom>
        </p:spPr>
      </p:pic>
      <p:sp>
        <p:nvSpPr>
          <p:cNvPr id="16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4561490" y="372098"/>
            <a:ext cx="5507419" cy="10928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Book Antiqua" panose="02040602050305030304" pitchFamily="18" charset="0"/>
              </a:rPr>
              <a:t>A-GW - SIC Status – Initialized but Trust not Established</a:t>
            </a:r>
          </a:p>
        </p:txBody>
      </p:sp>
    </p:spTree>
    <p:extLst>
      <p:ext uri="{BB962C8B-B14F-4D97-AF65-F5344CB8AC3E}">
        <p14:creationId xmlns:p14="http://schemas.microsoft.com/office/powerpoint/2010/main" val="89859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BDF1A630-2A9B-41A0-92F9-FDA261070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xmlns="" id="{19A6B5CE-CB1D-48EE-8B43-E952235C83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xmlns="" id="{E3F3EAA5-4E15-400B-BBA3-82B3F49A21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72BA2E40-BE9B-4C54-9CDD-40EE804CCE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0DA909B4-15FF-46A6-8A7F-7AEF977FE9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1382A32C-5B0C-4B1C-A074-76C6DBCC9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560" y="416059"/>
            <a:ext cx="6340389" cy="446752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365" y="521655"/>
            <a:ext cx="4411476" cy="315189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6699" y="3738030"/>
            <a:ext cx="3172477" cy="3011696"/>
          </a:xfrm>
          <a:prstGeom prst="rect">
            <a:avLst/>
          </a:prstGeom>
        </p:spPr>
      </p:pic>
      <p:sp>
        <p:nvSpPr>
          <p:cNvPr id="1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1948830" y="5243878"/>
            <a:ext cx="4711773" cy="9288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Book Antiqua" panose="02040602050305030304" pitchFamily="18" charset="0"/>
              </a:rPr>
              <a:t>Broken Communication between SMS &amp; A-GW</a:t>
            </a:r>
          </a:p>
        </p:txBody>
      </p:sp>
    </p:spTree>
    <p:extLst>
      <p:ext uri="{BB962C8B-B14F-4D97-AF65-F5344CB8AC3E}">
        <p14:creationId xmlns:p14="http://schemas.microsoft.com/office/powerpoint/2010/main" val="176879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10" y="335272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NIST Cyber Security Framework - Demo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endParaRPr lang="en-US" sz="20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Implementation Stages:</a:t>
            </a:r>
          </a:p>
          <a:p>
            <a:pPr marL="0" indent="0"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Identify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Protect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Detect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Respond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Recover</a:t>
            </a:r>
          </a:p>
          <a:p>
            <a:r>
              <a:rPr lang="en-US" sz="1800" dirty="0">
                <a:latin typeface="Book Antiqua" panose="02040602050305030304" pitchFamily="18" charset="0"/>
              </a:rPr>
              <a:t>Continuous </a:t>
            </a:r>
            <a:r>
              <a:rPr lang="en-US" sz="1800" dirty="0" smtClean="0">
                <a:latin typeface="Book Antiqua" panose="02040602050305030304" pitchFamily="18" charset="0"/>
              </a:rPr>
              <a:t>Improvement [4]</a:t>
            </a:r>
            <a:endParaRPr lang="en-US" sz="1800" dirty="0">
              <a:latin typeface="Book Antiqua" panose="02040602050305030304" pitchFamily="18" charset="0"/>
            </a:endParaRPr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992" y="2433709"/>
            <a:ext cx="5411817" cy="36394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498" y="1984442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endParaRPr lang="en-US" sz="2400" dirty="0"/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428661" y="178478"/>
            <a:ext cx="3857296" cy="7915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latin typeface="Book Antiqua" panose="02040602050305030304" pitchFamily="18" charset="0"/>
              </a:rPr>
              <a:t>NIST – CSF: Demo</a:t>
            </a:r>
          </a:p>
        </p:txBody>
      </p:sp>
      <p:pic>
        <p:nvPicPr>
          <p:cNvPr id="4" name="Network Security Demo-20240511_234140-Meeting Recording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8388" y="1134929"/>
            <a:ext cx="8186113" cy="460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15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10" y="335272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SYN Attack Protection – Demo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331" y="2433709"/>
            <a:ext cx="4988228" cy="372535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Impact of SYN Flood Attack:</a:t>
            </a:r>
          </a:p>
          <a:p>
            <a:pPr marL="0" indent="0">
              <a:buNone/>
            </a:pPr>
            <a:endParaRPr lang="en-US" sz="1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Infinite SYN packets sent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No Complete TCP Handshake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Breaks Monitoring Capacity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1800" dirty="0">
                <a:latin typeface="Book Antiqua" panose="02040602050305030304" pitchFamily="18" charset="0"/>
              </a:rPr>
              <a:t>Buffer Overflow in Network Devices</a:t>
            </a:r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7D9B1B34-F0E6-CA5F-7D37-DB2F56F47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992" y="2433709"/>
            <a:ext cx="5411817" cy="36394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93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EB492CD-616E-47F8-933B-5E2D952A05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9383CF9-23B5-4335-9B21-1791C4CF1C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0007FE00-9498-4706-B255-6437B0252C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498" y="1984442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Book Antiqua" panose="02040602050305030304" pitchFamily="18" charset="0"/>
            </a:endParaRPr>
          </a:p>
          <a:p>
            <a:pPr>
              <a:buFontTx/>
              <a:buChar char="-"/>
            </a:pPr>
            <a:endParaRPr lang="en-US" sz="2400" dirty="0"/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271614" y="192720"/>
            <a:ext cx="3563007" cy="756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Book Antiqua" panose="02040602050305030304" pitchFamily="18" charset="0"/>
              </a:rPr>
              <a:t>SYN Attack - Demo</a:t>
            </a:r>
          </a:p>
        </p:txBody>
      </p:sp>
      <p:pic>
        <p:nvPicPr>
          <p:cNvPr id="2" name="Network Security Demo-SY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53118" y="949465"/>
            <a:ext cx="8655638" cy="4868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82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058A14AF-9FB5-4CC7-BA35-E8E85D3EDF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10" y="335272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Recommendation for Future Improvements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xmlns="" id="{2F7EEABC-EF39-F19D-B6B8-0DE3AF639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137889"/>
              </p:ext>
            </p:extLst>
          </p:nvPr>
        </p:nvGraphicFramePr>
        <p:xfrm>
          <a:off x="460310" y="2415821"/>
          <a:ext cx="10585471" cy="3761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730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1CC55D-ED54-4C5C-95E6-10947BD110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59" y="856180"/>
            <a:ext cx="4828417" cy="1128068"/>
          </a:xfrm>
        </p:spPr>
        <p:txBody>
          <a:bodyPr anchor="ctr">
            <a:no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Personal &amp; Technical Reflection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DE889C7-FAD6-4397-98E2-05D5034844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F399A70F-F8CD-4992-9EF5-6CF15472E7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48F4FEDC-6D80-458C-A665-075D9B950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873B707-463F-40B0-8227-E8CC6C67EB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274" y="2186152"/>
            <a:ext cx="4994986" cy="4572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Personal Reflection:</a:t>
            </a:r>
          </a:p>
          <a:p>
            <a:pPr marL="0" indent="0">
              <a:buNone/>
            </a:pPr>
            <a:endParaRPr lang="en-US" sz="14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Technical expertise, Strategic planning</a:t>
            </a:r>
          </a:p>
          <a:p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Ongoing Process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Proactive Measures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Understand Complexities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Implement the right Approach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User Friendly </a:t>
            </a:r>
            <a:r>
              <a:rPr lang="en-US" sz="2000" dirty="0" smtClean="0">
                <a:latin typeface="Book Antiqua" panose="02040602050305030304" pitchFamily="18" charset="0"/>
              </a:rPr>
              <a:t>Solution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C13237C8-E62C-4F0D-A318-BD6FB6C2D1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19C9EAEA-39D0-4B0E-A0EB-51E7B2674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6224305" y="700924"/>
            <a:ext cx="5089585" cy="59019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latin typeface="Book Antiqua" panose="02040602050305030304" pitchFamily="18" charset="0"/>
              </a:rPr>
              <a:t>Technical Reflection: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0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Ensure the protocols are in place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Cost Optimization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Defining rules and policies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Enforcing Access control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Controlling Application Usage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Regulating Web access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Leveraging Threat Prevention Policy</a:t>
            </a:r>
          </a:p>
          <a:p>
            <a:pPr marL="0" indent="0">
              <a:buNone/>
            </a:pPr>
            <a:endParaRPr lang="en-US" sz="800" dirty="0">
              <a:latin typeface="Book Antiqua" panose="02040602050305030304" pitchFamily="18" charset="0"/>
            </a:endParaRPr>
          </a:p>
          <a:p>
            <a:r>
              <a:rPr lang="en-US" sz="2000" dirty="0">
                <a:latin typeface="Book Antiqua" panose="02040602050305030304" pitchFamily="18" charset="0"/>
              </a:rPr>
              <a:t>Continuous Adaptation</a:t>
            </a:r>
          </a:p>
          <a:p>
            <a:endParaRPr lang="en-US" sz="8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0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79">
            <a:extLst>
              <a:ext uri="{FF2B5EF4-FFF2-40B4-BE49-F238E27FC236}">
                <a16:creationId xmlns:a16="http://schemas.microsoft.com/office/drawing/2014/main" xmlns="" id="{117AB3D3-3C9C-4DED-809A-78734805B8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>
                <a:latin typeface="Book Antiqua" panose="02040602050305030304" pitchFamily="18" charset="0"/>
              </a:rPr>
              <a:t>Conclusion</a:t>
            </a:r>
          </a:p>
        </p:txBody>
      </p:sp>
      <p:sp>
        <p:nvSpPr>
          <p:cNvPr id="87" name="Rectangle 81">
            <a:extLst>
              <a:ext uri="{FF2B5EF4-FFF2-40B4-BE49-F238E27FC236}">
                <a16:creationId xmlns:a16="http://schemas.microsoft.com/office/drawing/2014/main" xmlns="" id="{3A9A4357-BD1D-4622-A4FE-766E6AB8DE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xmlns="" id="{E659831F-0D9A-4C63-9EBB-8435B85A4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xmlns="" id="{E6995CE5-F890-4ABA-82A2-26507CE8D2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45995" y="1510477"/>
            <a:ext cx="4981945" cy="41484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Book Antiqua" panose="02040602050305030304" pitchFamily="18" charset="0"/>
            </a:endParaRPr>
          </a:p>
        </p:txBody>
      </p:sp>
      <p:graphicFrame>
        <p:nvGraphicFramePr>
          <p:cNvPr id="43" name="Content Placeholder 7">
            <a:extLst>
              <a:ext uri="{FF2B5EF4-FFF2-40B4-BE49-F238E27FC236}">
                <a16:creationId xmlns:a16="http://schemas.microsoft.com/office/drawing/2014/main" xmlns="" id="{2EF54A18-9D81-2256-0BB4-57E8166B1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169816"/>
              </p:ext>
            </p:extLst>
          </p:nvPr>
        </p:nvGraphicFramePr>
        <p:xfrm>
          <a:off x="609600" y="2435122"/>
          <a:ext cx="6694311" cy="3864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831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79BB35BC-D5C2-4C8B-A22A-A71E61919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Book Antiqua" panose="02040602050305030304" pitchFamily="18" charset="0"/>
              </a:rPr>
              <a:t>Thank you for your attention!</a:t>
            </a:r>
          </a:p>
        </p:txBody>
      </p:sp>
      <p:pic>
        <p:nvPicPr>
          <p:cNvPr id="19" name="Picture 18" descr="Wood human figure">
            <a:extLst>
              <a:ext uri="{FF2B5EF4-FFF2-40B4-BE49-F238E27FC236}">
                <a16:creationId xmlns:a16="http://schemas.microsoft.com/office/drawing/2014/main" xmlns="" id="{E7746122-FD1D-9309-800C-ADA7E4DCF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466" b="-1"/>
          <a:stretch/>
        </p:blipFill>
        <p:spPr>
          <a:xfrm>
            <a:off x="0" y="365125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Book Antiqua" panose="02040602050305030304" pitchFamily="18" charset="0"/>
              </a:rPr>
              <a:t>Any Questions?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9189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7025EFD5-738C-41B9-87FE-0C00E211BD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6" name="Picture 15" descr="Many question marks on black background">
            <a:extLst>
              <a:ext uri="{FF2B5EF4-FFF2-40B4-BE49-F238E27FC236}">
                <a16:creationId xmlns:a16="http://schemas.microsoft.com/office/drawing/2014/main" xmlns="" id="{FE28FAC5-76A5-955F-1F49-52A032F045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2" r="-2" b="-2"/>
          <a:stretch/>
        </p:blipFill>
        <p:spPr>
          <a:xfrm>
            <a:off x="267441" y="1107053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9" name="!!Arc">
            <a:extLst>
              <a:ext uri="{FF2B5EF4-FFF2-40B4-BE49-F238E27FC236}">
                <a16:creationId xmlns:a16="http://schemas.microsoft.com/office/drawing/2014/main" xmlns="" id="{835EF3DD-7D43-4A27-8967-A92FD8CC93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xmlns="" id="{BE6E1E12-0F2B-48C7-E2F7-5E40D49C26BC}"/>
              </a:ext>
            </a:extLst>
          </p:cNvPr>
          <p:cNvSpPr txBox="1">
            <a:spLocks/>
          </p:cNvSpPr>
          <p:nvPr/>
        </p:nvSpPr>
        <p:spPr>
          <a:xfrm>
            <a:off x="5028262" y="-22680"/>
            <a:ext cx="5721484" cy="11297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000" dirty="0">
                <a:latin typeface="Book Antiqua" panose="02040602050305030304" pitchFamily="18" charset="0"/>
                <a:ea typeface="+mj-ea"/>
                <a:cs typeface="+mj-cs"/>
              </a:rPr>
              <a:t>References: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796219" y="1008993"/>
            <a:ext cx="7143533" cy="5247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>
                <a:latin typeface="Book Antiqua" panose="02040602050305030304" pitchFamily="18" charset="0"/>
              </a:rPr>
              <a:t>"CCSA," in </a:t>
            </a:r>
            <a:r>
              <a:rPr lang="en-US" sz="1400" i="1" dirty="0">
                <a:latin typeface="Book Antiqua" panose="02040602050305030304" pitchFamily="18" charset="0"/>
              </a:rPr>
              <a:t>Checkpoint Certified Security Administrator</a:t>
            </a:r>
            <a:r>
              <a:rPr lang="en-US" sz="1400" dirty="0">
                <a:latin typeface="Book Antiqua" panose="02040602050305030304" pitchFamily="18" charset="0"/>
              </a:rPr>
              <a:t>, Israel, </a:t>
            </a:r>
            <a:r>
              <a:rPr lang="en-US" sz="1400" dirty="0" err="1">
                <a:latin typeface="Book Antiqua" panose="02040602050305030304" pitchFamily="18" charset="0"/>
              </a:rPr>
              <a:t>CheckPoint</a:t>
            </a:r>
            <a:r>
              <a:rPr lang="en-US" sz="1400" dirty="0">
                <a:latin typeface="Book Antiqua" panose="02040602050305030304" pitchFamily="18" charset="0"/>
              </a:rPr>
              <a:t> Software Technologies Ltd, 2023, p. 906.</a:t>
            </a: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 smtClean="0">
                <a:latin typeface="Book Antiqua" panose="02040602050305030304" pitchFamily="18" charset="0"/>
              </a:rPr>
              <a:t>“DOS </a:t>
            </a:r>
            <a:r>
              <a:rPr lang="en-US" sz="1400" dirty="0">
                <a:latin typeface="Book Antiqua" panose="02040602050305030304" pitchFamily="18" charset="0"/>
              </a:rPr>
              <a:t>&amp; DDOS </a:t>
            </a:r>
            <a:r>
              <a:rPr lang="en-US" sz="1400" dirty="0" smtClean="0">
                <a:latin typeface="Book Antiqua" panose="02040602050305030304" pitchFamily="18" charset="0"/>
              </a:rPr>
              <a:t>Prevention, Mitigation”, doc.gecloud.ch</a:t>
            </a:r>
            <a:r>
              <a:rPr lang="en-US" sz="1400" dirty="0">
                <a:latin typeface="Book Antiqua" panose="02040602050305030304" pitchFamily="18" charset="0"/>
              </a:rPr>
              <a:t>, </a:t>
            </a:r>
            <a:r>
              <a:rPr lang="en-US" sz="1400" dirty="0">
                <a:latin typeface="Book Antiqua" panose="02040602050305030304" pitchFamily="18" charset="0"/>
                <a:hlinkClick r:id="rId3"/>
              </a:rPr>
              <a:t>https://</a:t>
            </a:r>
            <a:r>
              <a:rPr lang="en-US" sz="1400" dirty="0" smtClean="0">
                <a:latin typeface="Book Antiqua" panose="02040602050305030304" pitchFamily="18" charset="0"/>
                <a:hlinkClick r:id="rId3"/>
              </a:rPr>
              <a:t>doc.gecloud.ch/books/check-point-firewalls/page/dos-ddos-prevention-mitigation</a:t>
            </a: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 smtClean="0">
                <a:latin typeface="Book Antiqua" panose="02040602050305030304" pitchFamily="18" charset="0"/>
              </a:rPr>
              <a:t>“To </a:t>
            </a:r>
            <a:r>
              <a:rPr lang="en-US" sz="1400" dirty="0">
                <a:latin typeface="Book Antiqua" panose="02040602050305030304" pitchFamily="18" charset="0"/>
              </a:rPr>
              <a:t>Start </a:t>
            </a:r>
            <a:r>
              <a:rPr lang="en-US" sz="1400" dirty="0" smtClean="0">
                <a:latin typeface="Book Antiqua" panose="02040602050305030304" pitchFamily="18" charset="0"/>
              </a:rPr>
              <a:t>Monitoring”, </a:t>
            </a:r>
            <a:r>
              <a:rPr lang="en-US" sz="1400" dirty="0">
                <a:latin typeface="Book Antiqua" panose="02040602050305030304" pitchFamily="18" charset="0"/>
              </a:rPr>
              <a:t>R81 Logging and Monitoring Administration Guide, </a:t>
            </a:r>
            <a:r>
              <a:rPr lang="en-US" sz="1400" dirty="0">
                <a:latin typeface="Book Antiqua" panose="02040602050305030304" pitchFamily="18" charset="0"/>
                <a:hlinkClick r:id="rId4"/>
              </a:rPr>
              <a:t>https://sc1.checkpoint.com/documents/R81/WebAdminGuides/EN/CP_R81_LoggingAndMonitoring_AdminGuide/Topics-LMG/To-Start-Monitoring.htm?tocpath=Monitoring%20Traffic%20and%20Connections%7C_____</a:t>
            </a:r>
            <a:r>
              <a:rPr lang="en-US" sz="1400" dirty="0" smtClean="0">
                <a:latin typeface="Book Antiqua" panose="02040602050305030304" pitchFamily="18" charset="0"/>
                <a:hlinkClick r:id="rId4"/>
              </a:rPr>
              <a:t>2</a:t>
            </a: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 smtClean="0">
                <a:latin typeface="Book Antiqua" panose="02040602050305030304" pitchFamily="18" charset="0"/>
              </a:rPr>
              <a:t>“What is NIST Compliance?”, Checkpoint Solutions, </a:t>
            </a:r>
            <a:r>
              <a:rPr lang="en-US" sz="1400" dirty="0">
                <a:latin typeface="Book Antiqua" panose="02040602050305030304" pitchFamily="18" charset="0"/>
                <a:hlinkClick r:id="rId5"/>
              </a:rPr>
              <a:t>https://www.checkpoint.com/cyber-hub/cyber-security/nist-compliance</a:t>
            </a:r>
            <a:r>
              <a:rPr lang="en-US" sz="1400" dirty="0" smtClean="0">
                <a:latin typeface="Book Antiqua" panose="02040602050305030304" pitchFamily="18" charset="0"/>
                <a:hlinkClick r:id="rId5"/>
              </a:rPr>
              <a:t>/</a:t>
            </a: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 smtClean="0">
                <a:latin typeface="Book Antiqua" panose="02040602050305030304" pitchFamily="18" charset="0"/>
              </a:rPr>
              <a:t>“What is a </a:t>
            </a:r>
            <a:r>
              <a:rPr lang="en-US" sz="1400" dirty="0" err="1" smtClean="0">
                <a:latin typeface="Book Antiqua" panose="02040602050305030304" pitchFamily="18" charset="0"/>
              </a:rPr>
              <a:t>Stateful</a:t>
            </a:r>
            <a:r>
              <a:rPr lang="en-US" sz="1400" dirty="0">
                <a:latin typeface="Book Antiqua" panose="02040602050305030304" pitchFamily="18" charset="0"/>
              </a:rPr>
              <a:t> firewall?” Checkpoint Solutions, </a:t>
            </a:r>
            <a:r>
              <a:rPr lang="en-US" sz="1400" dirty="0">
                <a:latin typeface="Book Antiqua" panose="02040602050305030304" pitchFamily="18" charset="0"/>
                <a:hlinkClick r:id="rId6"/>
              </a:rPr>
              <a:t>https://www.checkpoint.com/cyber-hub/network-security/what-is-firewall/what-is-a-stateful-firewall</a:t>
            </a:r>
            <a:r>
              <a:rPr lang="en-US" sz="1400" dirty="0" smtClean="0">
                <a:latin typeface="Book Antiqua" panose="02040602050305030304" pitchFamily="18" charset="0"/>
                <a:hlinkClick r:id="rId6"/>
              </a:rPr>
              <a:t>/</a:t>
            </a:r>
            <a:endParaRPr lang="en-US" sz="1400" dirty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 smtClean="0">
                <a:latin typeface="Book Antiqua" panose="02040602050305030304" pitchFamily="18" charset="0"/>
              </a:rPr>
              <a:t>“Important </a:t>
            </a:r>
            <a:r>
              <a:rPr lang="en-US" sz="1400" dirty="0">
                <a:latin typeface="Book Antiqua" panose="02040602050305030304" pitchFamily="18" charset="0"/>
              </a:rPr>
              <a:t>changes in IPS "SYN Attack" (SYN Defender) </a:t>
            </a:r>
            <a:r>
              <a:rPr lang="en-US" sz="1400" dirty="0" smtClean="0">
                <a:latin typeface="Book Antiqua" panose="02040602050305030304" pitchFamily="18" charset="0"/>
              </a:rPr>
              <a:t>protection”, Checkpoint Support Center</a:t>
            </a:r>
            <a:r>
              <a:rPr lang="en-US" sz="1400" dirty="0">
                <a:latin typeface="Book Antiqua" panose="02040602050305030304" pitchFamily="18" charset="0"/>
              </a:rPr>
              <a:t>, </a:t>
            </a:r>
            <a:r>
              <a:rPr lang="en-US" sz="1400" dirty="0">
                <a:latin typeface="Book Antiqua" panose="02040602050305030304" pitchFamily="18" charset="0"/>
                <a:hlinkClick r:id="rId7"/>
              </a:rPr>
              <a:t>https://</a:t>
            </a:r>
            <a:r>
              <a:rPr lang="en-US" sz="1400" dirty="0" smtClean="0">
                <a:latin typeface="Book Antiqua" panose="02040602050305030304" pitchFamily="18" charset="0"/>
                <a:hlinkClick r:id="rId7"/>
              </a:rPr>
              <a:t>support.checkpoint.com/results/sk/sk120476</a:t>
            </a:r>
            <a:endParaRPr lang="en-US" sz="1400" dirty="0" smtClean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US" sz="1400" dirty="0" smtClean="0">
              <a:latin typeface="Book Antiqua" panose="0204060205030503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sz="1600" dirty="0">
              <a:latin typeface="Book Antiqua" panose="02040602050305030304" pitchFamily="18" charset="0"/>
            </a:endParaRPr>
          </a:p>
          <a:p>
            <a:pPr mar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47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28041</TotalTime>
  <Words>1062</Words>
  <Application>Microsoft Office PowerPoint</Application>
  <PresentationFormat>Widescreen</PresentationFormat>
  <Paragraphs>320</Paragraphs>
  <Slides>59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59</vt:i4>
      </vt:variant>
    </vt:vector>
  </HeadingPairs>
  <TitlesOfParts>
    <vt:vector size="66" baseType="lpstr">
      <vt:lpstr>Aptos</vt:lpstr>
      <vt:lpstr>Arial</vt:lpstr>
      <vt:lpstr>Book Antiqua</vt:lpstr>
      <vt:lpstr>Calibri</vt:lpstr>
      <vt:lpstr>Calibri Light</vt:lpstr>
      <vt:lpstr>UWTSD 200_Title Page 2</vt:lpstr>
      <vt:lpstr>Office Theme</vt:lpstr>
      <vt:lpstr>Analysis, Design and Implementation of a Enterprise Network Security Solution</vt:lpstr>
      <vt:lpstr>PowerPoint Presentation</vt:lpstr>
      <vt:lpstr>TG Enterprise - Existing Security Posture</vt:lpstr>
      <vt:lpstr>TG Enterprise - Existing Security Posture</vt:lpstr>
      <vt:lpstr>PowerPoint Presentation</vt:lpstr>
      <vt:lpstr>PowerPoint Presentation</vt:lpstr>
      <vt:lpstr>Three – Tier Architecture</vt:lpstr>
      <vt:lpstr>PowerPoint Presentation</vt:lpstr>
      <vt:lpstr>PowerPoint Presentation</vt:lpstr>
      <vt:lpstr>Lab 3 – SIC:  Imported A-GW Networks</vt:lpstr>
      <vt:lpstr>Lab 4 –  Managing Licenses</vt:lpstr>
      <vt:lpstr>Lab 4 –Attached Licenses</vt:lpstr>
      <vt:lpstr>Lab 4 – Analyzing Installed Licenses on SMS</vt:lpstr>
      <vt:lpstr>Lab 5A – Creating a  Security Policy</vt:lpstr>
      <vt:lpstr>Lab 5A – Creating a Alpha Standard Policy</vt:lpstr>
      <vt:lpstr>Lab 5A – Testing the Standard Security Policy </vt:lpstr>
      <vt:lpstr>Lab 5B – Creating a Bravo Security Policy</vt:lpstr>
      <vt:lpstr>Lab 5B – B-GW SIC Failure</vt:lpstr>
      <vt:lpstr>Lab 5B - No Route with Border Router</vt:lpstr>
      <vt:lpstr>PowerPoint Presentation</vt:lpstr>
      <vt:lpstr>Lab 6A – Configuring Order Layers</vt:lpstr>
      <vt:lpstr>Lab 6A - Configuring Ordered Layer Rules</vt:lpstr>
      <vt:lpstr>Lab 6A – No Internet Access</vt:lpstr>
      <vt:lpstr>Lab 6A – Update Failed - No route to Public DNS/Internet</vt:lpstr>
      <vt:lpstr>Lab 6A – No Route to Internet or Public DNS</vt:lpstr>
      <vt:lpstr>Lab 6B – Configuring a Shared Inline Layer</vt:lpstr>
      <vt:lpstr>Lab 6B – Creating the Shared Inline DMZ Layer</vt:lpstr>
      <vt:lpstr>Lab 6B – Remote Desktop Connectivity</vt:lpstr>
      <vt:lpstr>Lab 6B – Remote Desktop Session</vt:lpstr>
      <vt:lpstr>Lab 7 – NAT</vt:lpstr>
      <vt:lpstr>Lab 7 - External NAT Configurations – No Route to B-GW</vt:lpstr>
      <vt:lpstr>Lab 8A –  Integrating Security using a Unified Policy</vt:lpstr>
      <vt:lpstr>Lab 8A - Building a UNIFIED Policy</vt:lpstr>
      <vt:lpstr>Lab 8B – Elevating Security with Autonomous Threat Prevention </vt:lpstr>
      <vt:lpstr>Lab 8B - </vt:lpstr>
      <vt:lpstr>Lab 9A –  Site-to-Site VPN</vt:lpstr>
      <vt:lpstr>Lab 9 – No route to B-GW [SIC Failure]</vt:lpstr>
      <vt:lpstr>What is SAM Rule?</vt:lpstr>
      <vt:lpstr>NIST Cyber Security Framework</vt:lpstr>
      <vt:lpstr>NIST CSF</vt:lpstr>
      <vt:lpstr>Unified Policy - Access Control Rule: DMZ rule</vt:lpstr>
      <vt:lpstr>NIST CSF</vt:lpstr>
      <vt:lpstr>NIST CSF</vt:lpstr>
      <vt:lpstr>NIST CSF</vt:lpstr>
      <vt:lpstr>NIST Cyber Security Framework</vt:lpstr>
      <vt:lpstr>Checkpoint SYN Attack  Protection </vt:lpstr>
      <vt:lpstr>SYN Attack Protection</vt:lpstr>
      <vt:lpstr>PowerPoint Presentation</vt:lpstr>
      <vt:lpstr>PowerPoint Presentation</vt:lpstr>
      <vt:lpstr>PowerPoint Presentation</vt:lpstr>
      <vt:lpstr>NIST Cyber Security Framework - Demo</vt:lpstr>
      <vt:lpstr>PowerPoint Presentation</vt:lpstr>
      <vt:lpstr>SYN Attack Protection – Demo</vt:lpstr>
      <vt:lpstr>PowerPoint Presentation</vt:lpstr>
      <vt:lpstr>Recommendation for Future Improvements</vt:lpstr>
      <vt:lpstr>Personal &amp; Technical Reflection</vt:lpstr>
      <vt:lpstr>Conclusion</vt:lpstr>
      <vt:lpstr>Thank you for your attention!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Study:            Business</dc:title>
  <dc:creator>Hassan TINNIN</dc:creator>
  <cp:lastModifiedBy>sakthii k</cp:lastModifiedBy>
  <cp:revision>211</cp:revision>
  <dcterms:created xsi:type="dcterms:W3CDTF">2024-02-24T12:57:47Z</dcterms:created>
  <dcterms:modified xsi:type="dcterms:W3CDTF">2024-05-12T21:20:41Z</dcterms:modified>
</cp:coreProperties>
</file>