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58" r:id="rId7"/>
    <p:sldId id="261" r:id="rId8"/>
    <p:sldId id="259" r:id="rId9"/>
    <p:sldId id="260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465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906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167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175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593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076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085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78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992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745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411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53867C-009A-4553-82EC-0B147BD7244D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D77A45-59C1-436D-A5FA-B011065CC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22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22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&amp; Promotion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Marketing activities we have undertaken to better promote the business:</a:t>
            </a:r>
          </a:p>
          <a:p>
            <a:r>
              <a:rPr lang="en-GB" dirty="0" smtClean="0"/>
              <a:t>Business Networking</a:t>
            </a:r>
          </a:p>
          <a:p>
            <a:r>
              <a:rPr lang="en-GB" dirty="0" smtClean="0"/>
              <a:t>Business Card</a:t>
            </a:r>
          </a:p>
          <a:p>
            <a:r>
              <a:rPr lang="en-GB" dirty="0" smtClean="0"/>
              <a:t>Leaflets</a:t>
            </a:r>
          </a:p>
          <a:p>
            <a:r>
              <a:rPr lang="en-GB" dirty="0" smtClean="0"/>
              <a:t>Flyers</a:t>
            </a:r>
          </a:p>
          <a:p>
            <a:r>
              <a:rPr lang="en-GB" dirty="0" smtClean="0"/>
              <a:t>Questionnaire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131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Card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4689764" cy="3737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4035" y="1671221"/>
            <a:ext cx="4689765" cy="3757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122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Leaflet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4797829" cy="43513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0511" y="1690688"/>
            <a:ext cx="525328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055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33710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986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Promoting the business outside the local mosque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/>
              <a:t> </a:t>
            </a:r>
            <a:r>
              <a:rPr lang="en-GB" sz="2000" dirty="0"/>
              <a:t>159a St Helen's Rd, Swansea SA1 4DQ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134" y="3383280"/>
            <a:ext cx="7538258" cy="2793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822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Promoting the </a:t>
            </a:r>
            <a:r>
              <a:rPr lang="en-GB" dirty="0" smtClean="0"/>
              <a:t>business </a:t>
            </a:r>
            <a:r>
              <a:rPr lang="en-GB" dirty="0" smtClean="0"/>
              <a:t>in a polish </a:t>
            </a:r>
            <a:r>
              <a:rPr lang="en-GB" dirty="0" smtClean="0"/>
              <a:t>church</a:t>
            </a:r>
          </a:p>
          <a:p>
            <a:pPr marL="0" indent="0">
              <a:buNone/>
            </a:pPr>
            <a:r>
              <a:rPr lang="en-GB" sz="2000" dirty="0"/>
              <a:t>Our Lady of Lourdes R C Church</a:t>
            </a:r>
            <a:endParaRPr lang="en-GB" sz="2000" dirty="0" smtClean="0"/>
          </a:p>
          <a:p>
            <a:pPr marL="0" indent="0">
              <a:buNone/>
            </a:pPr>
            <a:r>
              <a:rPr lang="es-ES" sz="2000" dirty="0"/>
              <a:t>136 Pen-Y-</a:t>
            </a:r>
            <a:r>
              <a:rPr lang="es-ES" sz="2000" dirty="0" err="1"/>
              <a:t>Graig</a:t>
            </a:r>
            <a:r>
              <a:rPr lang="es-ES" sz="2000" dirty="0"/>
              <a:t> </a:t>
            </a:r>
            <a:r>
              <a:rPr lang="es-ES" sz="2000" dirty="0" err="1"/>
              <a:t>Rd</a:t>
            </a:r>
            <a:r>
              <a:rPr lang="es-ES" sz="2000" dirty="0"/>
              <a:t>, </a:t>
            </a:r>
            <a:r>
              <a:rPr lang="es-ES" sz="2000" dirty="0" err="1"/>
              <a:t>Mayhill</a:t>
            </a:r>
            <a:r>
              <a:rPr lang="es-ES" sz="2000" dirty="0"/>
              <a:t>, Swansea SA1 6LA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400512"/>
            <a:ext cx="7737601" cy="2776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0774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Promoting the business in the local surgeries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000" dirty="0" smtClean="0"/>
              <a:t>33 Nicholl St, Swansea SA1 4HF 			The Kingsway Centre, 37 The Kingsway, City 									Centre, Swansea SA1 5LF</a:t>
            </a:r>
          </a:p>
          <a:p>
            <a:pPr marL="0" indent="0" algn="r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852776"/>
            <a:ext cx="2327824" cy="232418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0340" y="3852776"/>
            <a:ext cx="3093460" cy="2320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769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Promoting the business  in the local schools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000" dirty="0"/>
              <a:t>9 Vincent </a:t>
            </a:r>
            <a:r>
              <a:rPr lang="en-GB" sz="2000" dirty="0" smtClean="0"/>
              <a:t>St,</a:t>
            </a:r>
            <a:r>
              <a:rPr lang="en-GB" sz="2000" dirty="0"/>
              <a:t> </a:t>
            </a:r>
            <a:r>
              <a:rPr lang="en-GB" sz="2000" dirty="0" smtClean="0"/>
              <a:t>Swansea </a:t>
            </a:r>
            <a:r>
              <a:rPr lang="en-GB" sz="2000" dirty="0"/>
              <a:t>SA1 </a:t>
            </a:r>
            <a:r>
              <a:rPr lang="en-GB" sz="2000" dirty="0" smtClean="0"/>
              <a:t>3TY				Christ Church P. School Rodney St, </a:t>
            </a:r>
          </a:p>
          <a:p>
            <a:pPr marL="0" indent="0">
              <a:buNone/>
            </a:pPr>
            <a:r>
              <a:rPr lang="en-GB" sz="2000" dirty="0" smtClean="0"/>
              <a:t>							Swansea, SA1 3UA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749039"/>
            <a:ext cx="3584171" cy="24279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7210" y="3749039"/>
            <a:ext cx="5276590" cy="2427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208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This is market research for our translation business. Please take your time to fill our form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sz="1050" dirty="0"/>
              <a:t>1. Are you male or female?                                                                                          </a:t>
            </a:r>
            <a:r>
              <a:rPr lang="en-GB" sz="1050" dirty="0" smtClean="0"/>
              <a:t>				[</a:t>
            </a:r>
            <a:r>
              <a:rPr lang="en-GB" sz="1050" dirty="0"/>
              <a:t>male] [female] [other]</a:t>
            </a:r>
          </a:p>
          <a:p>
            <a:r>
              <a:rPr lang="en-GB" sz="1050" dirty="0"/>
              <a:t>2. How old are you?                                                                                                      </a:t>
            </a:r>
            <a:r>
              <a:rPr lang="en-GB" sz="1050" dirty="0" smtClean="0"/>
              <a:t>				[</a:t>
            </a:r>
            <a:r>
              <a:rPr lang="en-GB" sz="1050" dirty="0"/>
              <a:t>20-30] [30-50] [50-80+]</a:t>
            </a:r>
          </a:p>
          <a:p>
            <a:r>
              <a:rPr lang="en-GB" sz="1050" dirty="0"/>
              <a:t>3. Have you ever faced difficulties in your everyday life due to having a language barrier?                   		[ yes ] [ no ] [ other .........................]</a:t>
            </a:r>
          </a:p>
          <a:p>
            <a:r>
              <a:rPr lang="en-GB" sz="1050" dirty="0"/>
              <a:t>4. Have you ever thought of hiring a professional  translator to help you with your daily needs?              		[ yes ] [ no ] [ other .........................]</a:t>
            </a:r>
          </a:p>
          <a:p>
            <a:r>
              <a:rPr lang="en-GB" sz="1050" dirty="0"/>
              <a:t>5. Would you consider making an appointment with a translator of your spoken language </a:t>
            </a:r>
          </a:p>
          <a:p>
            <a:r>
              <a:rPr lang="en-GB" sz="1050" dirty="0"/>
              <a:t> to help you with your doctors, hospital or any other appointments you may have?                                 		[ yes ] [ no ] [ other .........................]</a:t>
            </a:r>
          </a:p>
          <a:p>
            <a:r>
              <a:rPr lang="en-GB" sz="1050" dirty="0"/>
              <a:t>6. Here at Transalte24 we are almost 25% cheaper than our competitors ,we provide the same </a:t>
            </a:r>
          </a:p>
          <a:p>
            <a:r>
              <a:rPr lang="en-GB" sz="1050" dirty="0"/>
              <a:t> level of service, would that help you decide who you would choose?                                                       		[ yes ] [no ] [ other ..........................]</a:t>
            </a:r>
          </a:p>
          <a:p>
            <a:r>
              <a:rPr lang="en-GB" sz="1050" dirty="0"/>
              <a:t>7. Would you like a translator to pick you up from your home or place of work </a:t>
            </a:r>
          </a:p>
          <a:p>
            <a:r>
              <a:rPr lang="en-GB" sz="1050" dirty="0"/>
              <a:t>and take you to your required appointment?                                                                                                 		[ yes ] [ no ] [ other ..........................]         </a:t>
            </a:r>
          </a:p>
          <a:p>
            <a:r>
              <a:rPr lang="en-GB" sz="1050" dirty="0"/>
              <a:t>8. How will you rate us  ?                                                                         			 		………….</a:t>
            </a:r>
          </a:p>
          <a:p>
            <a:r>
              <a:rPr lang="en-GB" sz="1050" dirty="0"/>
              <a:t>							</a:t>
            </a:r>
            <a:r>
              <a:rPr lang="en-GB" sz="1050" dirty="0" smtClean="0"/>
              <a:t>	(</a:t>
            </a:r>
            <a:r>
              <a:rPr lang="en-GB" sz="1050" dirty="0"/>
              <a:t>1-5 : 1 means poor performance, 5 means excellent)</a:t>
            </a:r>
          </a:p>
          <a:p>
            <a:r>
              <a:rPr lang="en-GB" sz="1050" dirty="0"/>
              <a:t>9. Will you use our services again?                                                  				</a:t>
            </a:r>
            <a:r>
              <a:rPr lang="en-GB" sz="1050" dirty="0" smtClean="0"/>
              <a:t>	[</a:t>
            </a:r>
            <a:r>
              <a:rPr lang="en-GB" sz="1050" dirty="0"/>
              <a:t>yes] [no] </a:t>
            </a:r>
          </a:p>
          <a:p>
            <a:r>
              <a:rPr lang="en-GB" sz="1050" dirty="0"/>
              <a:t>10. Will you recommend us to family and friends?                        				</a:t>
            </a:r>
            <a:r>
              <a:rPr lang="en-GB" sz="1050" dirty="0" smtClean="0"/>
              <a:t>	[</a:t>
            </a:r>
            <a:r>
              <a:rPr lang="en-GB" sz="1050" dirty="0"/>
              <a:t>yes] [no]</a:t>
            </a:r>
          </a:p>
          <a:p>
            <a:pPr marL="0" indent="0">
              <a:buNone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806061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 Results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4300" y="1690688"/>
            <a:ext cx="3692762" cy="365439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8369" y="1687168"/>
            <a:ext cx="3715262" cy="365791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3538" y="1688928"/>
            <a:ext cx="3678462" cy="3656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972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 Results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90688"/>
            <a:ext cx="3731534" cy="36543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5471" y="1688928"/>
            <a:ext cx="3381057" cy="3364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8471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Research Results and 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Local Mosque Summary – Swansea Mosque</a:t>
            </a:r>
          </a:p>
          <a:p>
            <a:pPr marL="0" indent="0">
              <a:buNone/>
            </a:pPr>
            <a:r>
              <a:rPr lang="en-GB" sz="2000" dirty="0" smtClean="0"/>
              <a:t>High traffic area on Friday, a lot of people showing interest and a lot of b. card/leaflets distributed</a:t>
            </a:r>
          </a:p>
          <a:p>
            <a:pPr marL="0" indent="0">
              <a:buNone/>
            </a:pPr>
            <a:r>
              <a:rPr lang="en-GB" dirty="0" smtClean="0"/>
              <a:t>Polish Church Summary - </a:t>
            </a:r>
            <a:r>
              <a:rPr lang="en-GB" dirty="0"/>
              <a:t>Our Lady of Lourdes R C </a:t>
            </a:r>
            <a:r>
              <a:rPr lang="en-GB" dirty="0" smtClean="0"/>
              <a:t>Church</a:t>
            </a:r>
          </a:p>
          <a:p>
            <a:pPr marL="0" indent="0">
              <a:buNone/>
            </a:pPr>
            <a:r>
              <a:rPr lang="en-GB" sz="2000" dirty="0" smtClean="0"/>
              <a:t>High traffic area on Sunday, people showing interest, b. cards/leaflets taken and public engaging in conversation</a:t>
            </a:r>
          </a:p>
          <a:p>
            <a:pPr marL="0" indent="0">
              <a:buNone/>
            </a:pPr>
            <a:r>
              <a:rPr lang="en-GB" dirty="0" smtClean="0"/>
              <a:t>Local Surgeries Summary – Nichole St. Surgery, Kingsway Surgery</a:t>
            </a:r>
          </a:p>
          <a:p>
            <a:pPr marL="0" indent="0">
              <a:buNone/>
            </a:pPr>
            <a:r>
              <a:rPr lang="en-GB" sz="2000" dirty="0" smtClean="0"/>
              <a:t>Some b. card/leaflets taken, more interest shown in interaction and question with the businesses showing interest in a partnering operation</a:t>
            </a:r>
          </a:p>
          <a:p>
            <a:pPr marL="0" indent="0">
              <a:buNone/>
            </a:pPr>
            <a:r>
              <a:rPr lang="en-GB" dirty="0" smtClean="0"/>
              <a:t>Local Primary Schools Summary – St. Helens P. School, Christ Church P. School</a:t>
            </a:r>
          </a:p>
          <a:p>
            <a:pPr marL="0" indent="0">
              <a:buNone/>
            </a:pPr>
            <a:r>
              <a:rPr lang="en-GB" sz="2000" dirty="0"/>
              <a:t>Some b. card/leaflets taken, more interest shown in interaction and question with the businesses showing interest in a partnering operation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657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Target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Primary Research Shows there is a growing demand for a translational business for the diverse local community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Secondary Research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After co-operating with a ethnic minority support business we have drawn a conclusion that a business in the fields of translation is a prosperous service with much rewards.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619167"/>
            <a:ext cx="10671440" cy="936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273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Pricing Strategy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With our prices we aim to be affordable and professional. Our strongest competitor is </a:t>
            </a:r>
            <a:r>
              <a:rPr lang="en-GB" dirty="0" err="1" smtClean="0"/>
              <a:t>Wolfestone</a:t>
            </a:r>
            <a:r>
              <a:rPr lang="en-GB" dirty="0" smtClean="0"/>
              <a:t> and we plan on undercutting their price with an added pick up service to maximise sales potential.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9540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SWOT Analysis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90792" y="1475200"/>
            <a:ext cx="9210416" cy="49256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490792" y="2094006"/>
            <a:ext cx="42311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Price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Availability </a:t>
            </a:r>
            <a:r>
              <a:rPr lang="en-GB" dirty="0" smtClean="0"/>
              <a:t>24/7</a:t>
            </a:r>
          </a:p>
          <a:p>
            <a:r>
              <a:rPr lang="en-GB" dirty="0" smtClean="0"/>
              <a:t>Contacts With </a:t>
            </a:r>
            <a:r>
              <a:rPr lang="en-GB" dirty="0"/>
              <a:t>E</a:t>
            </a:r>
            <a:r>
              <a:rPr lang="en-GB" dirty="0" smtClean="0"/>
              <a:t>thnic </a:t>
            </a:r>
            <a:r>
              <a:rPr lang="en-GB" dirty="0"/>
              <a:t>C</a:t>
            </a:r>
            <a:r>
              <a:rPr lang="en-GB" dirty="0" smtClean="0"/>
              <a:t>ommunity</a:t>
            </a:r>
          </a:p>
          <a:p>
            <a:r>
              <a:rPr lang="en-GB" dirty="0" smtClean="0"/>
              <a:t>High Success Rate</a:t>
            </a:r>
          </a:p>
          <a:p>
            <a:r>
              <a:rPr lang="en-GB" dirty="0" smtClean="0"/>
              <a:t>Good Profit Margin and Growth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096000" y="2648003"/>
            <a:ext cx="33371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/>
            <a:r>
              <a:rPr lang="en-GB" dirty="0"/>
              <a:t>Limited languages at the moment</a:t>
            </a:r>
          </a:p>
          <a:p>
            <a:pPr fontAlgn="base"/>
            <a:r>
              <a:rPr lang="en-GB" dirty="0"/>
              <a:t>Not legal translator at this </a:t>
            </a:r>
            <a:r>
              <a:rPr lang="en-GB" dirty="0" smtClean="0"/>
              <a:t>point</a:t>
            </a:r>
          </a:p>
          <a:p>
            <a:pPr fontAlgn="base"/>
            <a:r>
              <a:rPr lang="en-GB" dirty="0" smtClean="0"/>
              <a:t>Limited Publicity of New Business</a:t>
            </a:r>
            <a:endParaRPr lang="en-GB" dirty="0"/>
          </a:p>
          <a:p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669472" y="4164676"/>
            <a:ext cx="282423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/>
            <a:r>
              <a:rPr lang="en-GB" dirty="0"/>
              <a:t>Training provided </a:t>
            </a:r>
          </a:p>
          <a:p>
            <a:pPr fontAlgn="base"/>
            <a:r>
              <a:rPr lang="en-GB" dirty="0"/>
              <a:t>Expansion of business</a:t>
            </a:r>
          </a:p>
          <a:p>
            <a:pPr fontAlgn="base"/>
            <a:r>
              <a:rPr lang="en-GB" dirty="0"/>
              <a:t>Reduce the competition </a:t>
            </a:r>
            <a:endParaRPr lang="en-GB" dirty="0" smtClean="0"/>
          </a:p>
          <a:p>
            <a:pPr fontAlgn="base"/>
            <a:r>
              <a:rPr lang="en-GB" dirty="0" smtClean="0"/>
              <a:t>Attract New Skills and Ideas</a:t>
            </a:r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145274" y="4402330"/>
            <a:ext cx="267913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Competition</a:t>
            </a:r>
          </a:p>
          <a:p>
            <a:r>
              <a:rPr lang="en-GB" dirty="0" smtClean="0"/>
              <a:t>Limited clientele</a:t>
            </a:r>
          </a:p>
          <a:p>
            <a:r>
              <a:rPr lang="en-GB" dirty="0" smtClean="0"/>
              <a:t>Staff Turnover / Work Rate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Dissatisfied Customers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6125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399</Words>
  <Application>Microsoft Office PowerPoint</Application>
  <PresentationFormat>Widescreen</PresentationFormat>
  <Paragraphs>85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Marketing &amp; Promotion</vt:lpstr>
      <vt:lpstr>Business Card</vt:lpstr>
      <vt:lpstr>Leaflet</vt:lpstr>
      <vt:lpstr>Flyers</vt:lpstr>
      <vt:lpstr>Business Networking</vt:lpstr>
      <vt:lpstr>Business Networking</vt:lpstr>
      <vt:lpstr>Business Networking</vt:lpstr>
      <vt:lpstr>Business Networking</vt:lpstr>
      <vt:lpstr>Questionnaire</vt:lpstr>
      <vt:lpstr>Questionnaire Results</vt:lpstr>
      <vt:lpstr>Questionnaire Results</vt:lpstr>
      <vt:lpstr>Primary Research Results and Summary </vt:lpstr>
      <vt:lpstr>Target Market</vt:lpstr>
      <vt:lpstr>Pricing Strategy Recap</vt:lpstr>
      <vt:lpstr>SWOT Analysis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Miah (1710290)</dc:creator>
  <cp:lastModifiedBy>Mohammed Miah (1710290)</cp:lastModifiedBy>
  <cp:revision>17</cp:revision>
  <dcterms:created xsi:type="dcterms:W3CDTF">2018-12-03T13:10:16Z</dcterms:created>
  <dcterms:modified xsi:type="dcterms:W3CDTF">2018-12-03T16:05:33Z</dcterms:modified>
</cp:coreProperties>
</file>