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3750" autoAdjust="0"/>
  </p:normalViewPr>
  <p:slideViewPr>
    <p:cSldViewPr snapToGrid="0">
      <p:cViewPr varScale="1">
        <p:scale>
          <a:sx n="104" d="100"/>
          <a:sy n="104" d="100"/>
        </p:scale>
        <p:origin x="642" y="9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Helena Zupkova (2512683)" userId="113e6437-3d9d-4606-b3db-ebef4db3b373" providerId="ADAL" clId="{6E359CBD-F0C1-40E8-83C9-25D49856F98B}"/>
    <pc:docChg chg="undo custSel addSld delSld modSld">
      <pc:chgData name="Aimee Helena Zupkova (2512683)" userId="113e6437-3d9d-4606-b3db-ebef4db3b373" providerId="ADAL" clId="{6E359CBD-F0C1-40E8-83C9-25D49856F98B}" dt="2025-11-21T19:28:01.311" v="2425" actId="21"/>
      <pc:docMkLst>
        <pc:docMk/>
      </pc:docMkLst>
      <pc:sldChg chg="addSp delSp modSp mod">
        <pc:chgData name="Aimee Helena Zupkova (2512683)" userId="113e6437-3d9d-4606-b3db-ebef4db3b373" providerId="ADAL" clId="{6E359CBD-F0C1-40E8-83C9-25D49856F98B}" dt="2025-11-21T19:26:45.128" v="2420" actId="2711"/>
        <pc:sldMkLst>
          <pc:docMk/>
          <pc:sldMk cId="1775124906" sldId="288"/>
        </pc:sldMkLst>
        <pc:spChg chg="add del mod">
          <ac:chgData name="Aimee Helena Zupkova (2512683)" userId="113e6437-3d9d-4606-b3db-ebef4db3b373" providerId="ADAL" clId="{6E359CBD-F0C1-40E8-83C9-25D49856F98B}" dt="2025-11-21T19:25:05.605" v="2349" actId="478"/>
          <ac:spMkLst>
            <pc:docMk/>
            <pc:sldMk cId="1775124906" sldId="288"/>
            <ac:spMk id="34" creationId="{09589842-D314-B221-37AC-DE7C0D5BE73A}"/>
          </ac:spMkLst>
        </pc:spChg>
        <pc:graphicFrameChg chg="modGraphic">
          <ac:chgData name="Aimee Helena Zupkova (2512683)" userId="113e6437-3d9d-4606-b3db-ebef4db3b373" providerId="ADAL" clId="{6E359CBD-F0C1-40E8-83C9-25D49856F98B}" dt="2025-11-21T19:26:45.128" v="2420" actId="2711"/>
          <ac:graphicFrameMkLst>
            <pc:docMk/>
            <pc:sldMk cId="1775124906" sldId="288"/>
            <ac:graphicFrameMk id="32" creationId="{8B7CECF3-D0F8-EC0B-13C3-C35405600A89}"/>
          </ac:graphicFrameMkLst>
        </pc:graphicFrameChg>
      </pc:sldChg>
      <pc:sldChg chg="addSp delSp modSp mod">
        <pc:chgData name="Aimee Helena Zupkova (2512683)" userId="113e6437-3d9d-4606-b3db-ebef4db3b373" providerId="ADAL" clId="{6E359CBD-F0C1-40E8-83C9-25D49856F98B}" dt="2025-11-21T17:45:00.822" v="36" actId="14100"/>
        <pc:sldMkLst>
          <pc:docMk/>
          <pc:sldMk cId="1476137269" sldId="304"/>
        </pc:sldMkLst>
        <pc:spChg chg="add mod">
          <ac:chgData name="Aimee Helena Zupkova (2512683)" userId="113e6437-3d9d-4606-b3db-ebef4db3b373" providerId="ADAL" clId="{6E359CBD-F0C1-40E8-83C9-25D49856F98B}" dt="2025-11-21T17:45:00.822" v="36" actId="14100"/>
          <ac:spMkLst>
            <pc:docMk/>
            <pc:sldMk cId="1476137269" sldId="304"/>
            <ac:spMk id="3" creationId="{B6A68F94-8CAD-9760-12EA-5A43B51F0005}"/>
          </ac:spMkLst>
        </pc:spChg>
        <pc:spChg chg="mod">
          <ac:chgData name="Aimee Helena Zupkova (2512683)" userId="113e6437-3d9d-4606-b3db-ebef4db3b373" providerId="ADAL" clId="{6E359CBD-F0C1-40E8-83C9-25D49856F98B}" dt="2025-11-21T17:44:45.453" v="20" actId="20577"/>
          <ac:spMkLst>
            <pc:docMk/>
            <pc:sldMk cId="1476137269" sldId="304"/>
            <ac:spMk id="9" creationId="{F9A70E70-C058-4A66-85BB-82F2C235E05B}"/>
          </ac:spMkLst>
        </pc:spChg>
        <pc:spChg chg="del">
          <ac:chgData name="Aimee Helena Zupkova (2512683)" userId="113e6437-3d9d-4606-b3db-ebef4db3b373" providerId="ADAL" clId="{6E359CBD-F0C1-40E8-83C9-25D49856F98B}" dt="2025-11-21T17:44:29.396" v="0" actId="478"/>
          <ac:spMkLst>
            <pc:docMk/>
            <pc:sldMk cId="1476137269" sldId="304"/>
            <ac:spMk id="20" creationId="{B1DFF4FF-96BE-9147-96D1-A240ED566CE1}"/>
          </ac:spMkLst>
        </pc:spChg>
      </pc:sldChg>
      <pc:sldChg chg="addSp delSp modSp add del mod">
        <pc:chgData name="Aimee Helena Zupkova (2512683)" userId="113e6437-3d9d-4606-b3db-ebef4db3b373" providerId="ADAL" clId="{6E359CBD-F0C1-40E8-83C9-25D49856F98B}" dt="2025-11-21T19:28:01.311" v="2425" actId="21"/>
        <pc:sldMkLst>
          <pc:docMk/>
          <pc:sldMk cId="2135673684" sldId="305"/>
        </pc:sldMkLst>
        <pc:spChg chg="add del mod">
          <ac:chgData name="Aimee Helena Zupkova (2512683)" userId="113e6437-3d9d-4606-b3db-ebef4db3b373" providerId="ADAL" clId="{6E359CBD-F0C1-40E8-83C9-25D49856F98B}" dt="2025-11-21T19:28:01.311" v="2425" actId="21"/>
          <ac:spMkLst>
            <pc:docMk/>
            <pc:sldMk cId="2135673684" sldId="305"/>
            <ac:spMk id="3" creationId="{04323D11-51A0-790C-61FB-513D9FBAB3B9}"/>
          </ac:spMkLst>
        </pc:spChg>
        <pc:spChg chg="del">
          <ac:chgData name="Aimee Helena Zupkova (2512683)" userId="113e6437-3d9d-4606-b3db-ebef4db3b373" providerId="ADAL" clId="{6E359CBD-F0C1-40E8-83C9-25D49856F98B}" dt="2025-11-21T19:27:04.629" v="2421" actId="478"/>
          <ac:spMkLst>
            <pc:docMk/>
            <pc:sldMk cId="2135673684" sldId="305"/>
            <ac:spMk id="37" creationId="{F8701B31-AB7C-4E0A-952E-ACAC522AF3F8}"/>
          </ac:spMkLst>
        </pc:spChg>
      </pc:sldChg>
      <pc:sldChg chg="delSp modSp mod">
        <pc:chgData name="Aimee Helena Zupkova (2512683)" userId="113e6437-3d9d-4606-b3db-ebef4db3b373" providerId="ADAL" clId="{6E359CBD-F0C1-40E8-83C9-25D49856F98B}" dt="2025-11-21T18:49:12.900" v="1435" actId="20577"/>
        <pc:sldMkLst>
          <pc:docMk/>
          <pc:sldMk cId="731641844" sldId="308"/>
        </pc:sldMkLst>
        <pc:spChg chg="del">
          <ac:chgData name="Aimee Helena Zupkova (2512683)" userId="113e6437-3d9d-4606-b3db-ebef4db3b373" providerId="ADAL" clId="{6E359CBD-F0C1-40E8-83C9-25D49856F98B}" dt="2025-11-21T18:35:41.800" v="986" actId="21"/>
          <ac:spMkLst>
            <pc:docMk/>
            <pc:sldMk cId="731641844" sldId="308"/>
            <ac:spMk id="33" creationId="{845B8754-3BC1-3BB0-5180-8D438FB82A9E}"/>
          </ac:spMkLst>
        </pc:spChg>
        <pc:graphicFrameChg chg="modGraphic">
          <ac:chgData name="Aimee Helena Zupkova (2512683)" userId="113e6437-3d9d-4606-b3db-ebef4db3b373" providerId="ADAL" clId="{6E359CBD-F0C1-40E8-83C9-25D49856F98B}" dt="2025-11-21T18:49:12.900" v="1435" actId="20577"/>
          <ac:graphicFrameMkLst>
            <pc:docMk/>
            <pc:sldMk cId="731641844" sldId="308"/>
            <ac:graphicFrameMk id="32" creationId="{704C412F-0004-CB41-7458-E777615FF514}"/>
          </ac:graphicFrameMkLst>
        </pc:graphicFrameChg>
      </pc:sldChg>
      <pc:sldChg chg="addSp delSp modSp mod">
        <pc:chgData name="Aimee Helena Zupkova (2512683)" userId="113e6437-3d9d-4606-b3db-ebef4db3b373" providerId="ADAL" clId="{6E359CBD-F0C1-40E8-83C9-25D49856F98B}" dt="2025-11-21T18:49:27.268" v="1438" actId="113"/>
        <pc:sldMkLst>
          <pc:docMk/>
          <pc:sldMk cId="620991316" sldId="314"/>
        </pc:sldMkLst>
        <pc:spChg chg="add del mod">
          <ac:chgData name="Aimee Helena Zupkova (2512683)" userId="113e6437-3d9d-4606-b3db-ebef4db3b373" providerId="ADAL" clId="{6E359CBD-F0C1-40E8-83C9-25D49856F98B}" dt="2025-11-21T17:51:20.537" v="105" actId="139"/>
          <ac:spMkLst>
            <pc:docMk/>
            <pc:sldMk cId="620991316" sldId="314"/>
            <ac:spMk id="3" creationId="{A7FC0713-7325-8C7C-5115-671AF13A45F5}"/>
          </ac:spMkLst>
        </pc:spChg>
        <pc:spChg chg="del">
          <ac:chgData name="Aimee Helena Zupkova (2512683)" userId="113e6437-3d9d-4606-b3db-ebef4db3b373" providerId="ADAL" clId="{6E359CBD-F0C1-40E8-83C9-25D49856F98B}" dt="2025-11-21T17:46:47.107" v="38" actId="21"/>
          <ac:spMkLst>
            <pc:docMk/>
            <pc:sldMk cId="620991316" sldId="314"/>
            <ac:spMk id="8" creationId="{E6A00DFC-D230-E91F-FD93-A220C77D6764}"/>
          </ac:spMkLst>
        </pc:spChg>
        <pc:spChg chg="mod">
          <ac:chgData name="Aimee Helena Zupkova (2512683)" userId="113e6437-3d9d-4606-b3db-ebef4db3b373" providerId="ADAL" clId="{6E359CBD-F0C1-40E8-83C9-25D49856F98B}" dt="2025-11-21T18:28:09.627" v="398" actId="1076"/>
          <ac:spMkLst>
            <pc:docMk/>
            <pc:sldMk cId="620991316" sldId="314"/>
            <ac:spMk id="15" creationId="{DF477A88-2AF7-461F-A62A-2370C03845B8}"/>
          </ac:spMkLst>
        </pc:spChg>
        <pc:graphicFrameChg chg="add del mod modGraphic">
          <ac:chgData name="Aimee Helena Zupkova (2512683)" userId="113e6437-3d9d-4606-b3db-ebef4db3b373" providerId="ADAL" clId="{6E359CBD-F0C1-40E8-83C9-25D49856F98B}" dt="2025-11-21T18:49:27.268" v="1438" actId="113"/>
          <ac:graphicFrameMkLst>
            <pc:docMk/>
            <pc:sldMk cId="620991316" sldId="314"/>
            <ac:graphicFrameMk id="4" creationId="{55BA346B-2366-4AE6-EB5A-F2F966E67176}"/>
          </ac:graphicFrameMkLst>
        </pc:graphicFrameChg>
      </pc:sldChg>
      <pc:sldChg chg="delSp modSp mod">
        <pc:chgData name="Aimee Helena Zupkova (2512683)" userId="113e6437-3d9d-4606-b3db-ebef4db3b373" providerId="ADAL" clId="{6E359CBD-F0C1-40E8-83C9-25D49856F98B}" dt="2025-11-21T18:48:31.048" v="1425" actId="2711"/>
        <pc:sldMkLst>
          <pc:docMk/>
          <pc:sldMk cId="1651380195" sldId="317"/>
        </pc:sldMkLst>
        <pc:spChg chg="del">
          <ac:chgData name="Aimee Helena Zupkova (2512683)" userId="113e6437-3d9d-4606-b3db-ebef4db3b373" providerId="ADAL" clId="{6E359CBD-F0C1-40E8-83C9-25D49856F98B}" dt="2025-11-21T18:48:04.217" v="1424" actId="21"/>
          <ac:spMkLst>
            <pc:docMk/>
            <pc:sldMk cId="1651380195" sldId="317"/>
            <ac:spMk id="6" creationId="{DDFF5DF6-CE5B-0D4D-4DB6-A2F0F16AD776}"/>
          </ac:spMkLst>
        </pc:spChg>
        <pc:graphicFrameChg chg="modGraphic">
          <ac:chgData name="Aimee Helena Zupkova (2512683)" userId="113e6437-3d9d-4606-b3db-ebef4db3b373" providerId="ADAL" clId="{6E359CBD-F0C1-40E8-83C9-25D49856F98B}" dt="2025-11-21T18:48:31.048" v="1425" actId="2711"/>
          <ac:graphicFrameMkLst>
            <pc:docMk/>
            <pc:sldMk cId="1651380195" sldId="317"/>
            <ac:graphicFrameMk id="3" creationId="{A52DA301-4930-117B-9AC1-FA67D7EF9B6B}"/>
          </ac:graphicFrameMkLst>
        </pc:graphicFrameChg>
      </pc:sldChg>
      <pc:sldChg chg="delSp modSp mod">
        <pc:chgData name="Aimee Helena Zupkova (2512683)" userId="113e6437-3d9d-4606-b3db-ebef4db3b373" providerId="ADAL" clId="{6E359CBD-F0C1-40E8-83C9-25D49856F98B}" dt="2025-11-21T19:14:34.862" v="1908" actId="14100"/>
        <pc:sldMkLst>
          <pc:docMk/>
          <pc:sldMk cId="1700549254" sldId="318"/>
        </pc:sldMkLst>
        <pc:spChg chg="del">
          <ac:chgData name="Aimee Helena Zupkova (2512683)" userId="113e6437-3d9d-4606-b3db-ebef4db3b373" providerId="ADAL" clId="{6E359CBD-F0C1-40E8-83C9-25D49856F98B}" dt="2025-11-21T19:14:30.898" v="1906" actId="21"/>
          <ac:spMkLst>
            <pc:docMk/>
            <pc:sldMk cId="1700549254" sldId="318"/>
            <ac:spMk id="6" creationId="{A666A923-A255-A27A-30D5-7D45448A05BF}"/>
          </ac:spMkLst>
        </pc:spChg>
        <pc:graphicFrameChg chg="mod modGraphic">
          <ac:chgData name="Aimee Helena Zupkova (2512683)" userId="113e6437-3d9d-4606-b3db-ebef4db3b373" providerId="ADAL" clId="{6E359CBD-F0C1-40E8-83C9-25D49856F98B}" dt="2025-11-21T19:14:34.862" v="1908" actId="14100"/>
          <ac:graphicFrameMkLst>
            <pc:docMk/>
            <pc:sldMk cId="1700549254" sldId="318"/>
            <ac:graphicFrameMk id="5" creationId="{45426821-C3A5-E3C7-ECE5-1856859FB238}"/>
          </ac:graphicFrameMkLst>
        </pc:graphicFrameChg>
      </pc:sldChg>
      <pc:sldChg chg="del">
        <pc:chgData name="Aimee Helena Zupkova (2512683)" userId="113e6437-3d9d-4606-b3db-ebef4db3b373" providerId="ADAL" clId="{6E359CBD-F0C1-40E8-83C9-25D49856F98B}" dt="2025-11-21T19:22:25.268" v="2331" actId="2696"/>
        <pc:sldMkLst>
          <pc:docMk/>
          <pc:sldMk cId="3524545641" sldId="31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21/11/2025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21/11/2025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653310"/>
            <a:ext cx="5107709" cy="208283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Reflective Presentation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68F94-8CAD-9760-12EA-5A43B51F0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8764" y="4233333"/>
            <a:ext cx="2226421" cy="454692"/>
          </a:xfrm>
        </p:spPr>
        <p:txBody>
          <a:bodyPr/>
          <a:lstStyle/>
          <a:p>
            <a:r>
              <a:rPr lang="en-GB" dirty="0"/>
              <a:t>Aimee Zupkova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11" y="328722"/>
            <a:ext cx="41148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958" y="-746242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999665"/>
              </p:ext>
            </p:extLst>
          </p:nvPr>
        </p:nvGraphicFramePr>
        <p:xfrm>
          <a:off x="248158" y="2823560"/>
          <a:ext cx="5081154" cy="350640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81154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1802797">
                <a:tc>
                  <a:txBody>
                    <a:bodyPr/>
                    <a:lstStyle/>
                    <a:p>
                      <a:pPr marL="457200" lvl="0" indent="-4572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effectLst/>
                          <a:latin typeface="+mj-lt"/>
                        </a:rPr>
                        <a:t> I focused on both challenges and opportunities </a:t>
                      </a:r>
                      <a:endParaRPr lang="en-US" sz="2800" b="0" dirty="0">
                        <a:effectLst/>
                        <a:latin typeface="+mj-lt"/>
                      </a:endParaRPr>
                    </a:p>
                    <a:p>
                      <a:pPr marL="342900" lvl="0" indent="-3429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800" b="0" dirty="0">
                          <a:effectLst/>
                          <a:latin typeface="+mj-lt"/>
                        </a:rPr>
                        <a:t>My main finding was that students need to  adapt to new technology in order to succeed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194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467277"/>
              </p:ext>
            </p:extLst>
          </p:nvPr>
        </p:nvGraphicFramePr>
        <p:xfrm>
          <a:off x="370194" y="2657890"/>
          <a:ext cx="8240406" cy="36732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40406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6482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dirty="0">
                        <a:effectLst/>
                        <a:latin typeface="+mj-lt"/>
                        <a:cs typeface="Aharoni" panose="02010803020104030203" pitchFamily="2" charset="-79"/>
                      </a:endParaRPr>
                    </a:p>
                    <a:p>
                      <a:pPr marL="34290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100" b="0" dirty="0">
                          <a:effectLst/>
                          <a:latin typeface="+mj-lt"/>
                          <a:cs typeface="Aharoni" panose="02010803020104030203" pitchFamily="2" charset="-79"/>
                        </a:rPr>
                        <a:t>I found my sources by writing the question into google and reading different articles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100" dirty="0">
                        <a:effectLst/>
                        <a:latin typeface="+mj-lt"/>
                        <a:cs typeface="Aharoni" panose="02010803020104030203" pitchFamily="2" charset="-79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+mj-lt"/>
                          <a:cs typeface="Aharoni" panose="02010803020104030203" pitchFamily="2" charset="-79"/>
                        </a:rPr>
                        <a:t>The hardest thing during the research process is finding the right source that I could fully talk about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100" dirty="0">
                        <a:effectLst/>
                        <a:latin typeface="+mj-lt"/>
                        <a:cs typeface="Aharoni" panose="02010803020104030203" pitchFamily="2" charset="-79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+mj-lt"/>
                          <a:ea typeface="Arial" panose="020B0604020202020204" pitchFamily="34" charset="0"/>
                          <a:cs typeface="Aharoni" panose="02010803020104030203" pitchFamily="2" charset="-79"/>
                        </a:rPr>
                        <a:t>The research i did was educational in a way but I did know about some of the challenges students face</a:t>
                      </a:r>
                      <a:r>
                        <a:rPr lang="en-GB" sz="21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 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9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130301"/>
              </p:ext>
            </p:extLst>
          </p:nvPr>
        </p:nvGraphicFramePr>
        <p:xfrm>
          <a:off x="357909" y="2626804"/>
          <a:ext cx="8104909" cy="329126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04909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217652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  <a:latin typeface="+mj-lt"/>
                        </a:rPr>
                        <a:t>Planning &amp; Writing</a:t>
                      </a:r>
                      <a:endParaRPr lang="en-GB" sz="2800" b="1" dirty="0">
                        <a:effectLst/>
                        <a:latin typeface="+mj-lt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Planning my report was me doing my research and writing down whats needed for each sections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With referencing I would often take pictures of what I was going to reference so it would stay in my head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 the most difficult part of the writing was actually starting it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</a:rPr>
                        <a:t>off </a:t>
                      </a:r>
                      <a:endParaRPr lang="en-GB" sz="2400" dirty="0">
                        <a:effectLst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8" y="237763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888850"/>
              </p:ext>
            </p:extLst>
          </p:nvPr>
        </p:nvGraphicFramePr>
        <p:xfrm>
          <a:off x="357909" y="1709013"/>
          <a:ext cx="7999006" cy="46473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99006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64733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  <a:latin typeface="+mj-lt"/>
                        </a:rPr>
                        <a:t>Challenges</a:t>
                      </a:r>
                      <a:endParaRPr lang="en-GB" sz="2800" b="1" dirty="0">
                        <a:effectLst/>
                        <a:latin typeface="+mj-lt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 The biggest challenge for me was my work not saving and it was all deleted 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I overcame it by  trying to remember what i wrote previously and just re writing it</a:t>
                      </a:r>
                      <a:endParaRPr lang="en-US" sz="2400" dirty="0">
                        <a:effectLst/>
                        <a:latin typeface="+mj-lt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dirty="0">
                          <a:effectLst/>
                          <a:latin typeface="+mj-lt"/>
                        </a:rPr>
                        <a:t>Successes</a:t>
                      </a:r>
                      <a:endParaRPr lang="en-GB" sz="2800" b="1" dirty="0">
                        <a:effectLst/>
                        <a:latin typeface="+mj-lt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  <a:ea typeface="Arial" panose="020B0604020202020204" pitchFamily="34" charset="0"/>
                        </a:rPr>
                        <a:t> I am most proud of my paragraphs in component 2 as they were the ones that took the most time and effort to get right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 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056" y="0"/>
            <a:ext cx="566928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Looking forward</a:t>
            </a:r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951349"/>
              </p:ext>
            </p:extLst>
          </p:nvPr>
        </p:nvGraphicFramePr>
        <p:xfrm>
          <a:off x="5398057" y="2224604"/>
          <a:ext cx="6433726" cy="458590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33726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1904051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+mj-lt"/>
                        </a:rPr>
                        <a:t>I think next time I would use more sources to get more information and a variety of references</a:t>
                      </a:r>
                      <a:endParaRPr lang="en-US" sz="2400" dirty="0">
                        <a:effectLst/>
                        <a:latin typeface="+mj-lt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2400" dirty="0">
                        <a:effectLst/>
                        <a:latin typeface="+mj-lt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One thing I would keep doing is giving myself breaks in between writing.</a:t>
                      </a:r>
                      <a:endParaRPr lang="en-US" sz="2400" dirty="0">
                        <a:effectLst/>
                        <a:latin typeface="+mj-lt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2400" dirty="0">
                        <a:effectLst/>
                        <a:latin typeface="+mj-lt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  <a:latin typeface="+mj-lt"/>
                        </a:rPr>
                        <a:t> A goal I have for my next assignment is to start writing a lot earlier and make sure auto save is </a:t>
                      </a:r>
                      <a:r>
                        <a:rPr lang="en-GB" sz="2400" dirty="0">
                          <a:effectLst/>
                        </a:rPr>
                        <a:t>on.</a:t>
                      </a:r>
                      <a:endParaRPr lang="en-US" sz="2400" dirty="0">
                        <a:effectLst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91" y="1159995"/>
            <a:ext cx="6145573" cy="3781460"/>
          </a:xfrm>
        </p:spPr>
        <p:txBody>
          <a:bodyPr rtlCol="0">
            <a:normAutofit/>
          </a:bodyPr>
          <a:lstStyle/>
          <a:p>
            <a:pPr rtl="0"/>
            <a:r>
              <a:rPr lang="en-GB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312" y="1755648"/>
            <a:ext cx="4306824" cy="132556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0</TotalTime>
  <Words>219</Words>
  <Application>Microsoft Office PowerPoint</Application>
  <PresentationFormat>Widescreen</PresentationFormat>
  <Paragraphs>57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Reflective Presentation 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 (example template!)</dc:title>
  <dc:creator>Scott James</dc:creator>
  <cp:lastModifiedBy>Aimee Helena Zupkova (2512683)</cp:lastModifiedBy>
  <cp:revision>5</cp:revision>
  <dcterms:created xsi:type="dcterms:W3CDTF">2025-08-20T09:56:11Z</dcterms:created>
  <dcterms:modified xsi:type="dcterms:W3CDTF">2025-11-21T20:56:24Z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