
<file path=[Content_Types].xml><?xml version="1.0" encoding="utf-8"?>
<Types xmlns="http://schemas.openxmlformats.org/package/2006/content-types">
  <Default Extension="xml" ContentType="application/xml"/>
  <Default Extension="wav" ContentType="audio/wav"/>
  <Default Extension="bin" ContentType="application/vnd.openxmlformats-officedocument.presentationml.printerSettings"/>
  <Default Extension="png" ContentType="image/png"/>
  <Default Extension="jpe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
  </p:notesMasterIdLst>
  <p:sldIdLst>
    <p:sldId id="257" r:id="rId2"/>
    <p:sldId id="258" r:id="rId3"/>
    <p:sldId id="260" r:id="rId4"/>
    <p:sldId id="262" r:id="rId5"/>
    <p:sldId id="264"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4" d="100"/>
          <a:sy n="84" d="100"/>
        </p:scale>
        <p:origin x="-112" y="-368"/>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notesMaster" Target="notesMasters/notesMaster1.xml"/><Relationship Id="rId8" Type="http://schemas.openxmlformats.org/officeDocument/2006/relationships/printerSettings" Target="printerSettings/printerSettings1.bin"/><Relationship Id="rId9" Type="http://schemas.openxmlformats.org/officeDocument/2006/relationships/presProps" Target="presProps.xml"/><Relationship Id="rId1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079D2D-CC69-4719-975F-7BFB102A3BD8}" type="datetimeFigureOut">
              <a:rPr lang="en-US" smtClean="0"/>
              <a:t>18/12/19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36112E-7D6F-44AD-9538-CD4D0AF64344}" type="slidenum">
              <a:rPr lang="en-US" smtClean="0"/>
              <a:t>‹#›</a:t>
            </a:fld>
            <a:endParaRPr lang="en-US"/>
          </a:p>
        </p:txBody>
      </p:sp>
    </p:spTree>
    <p:extLst>
      <p:ext uri="{BB962C8B-B14F-4D97-AF65-F5344CB8AC3E}">
        <p14:creationId xmlns:p14="http://schemas.microsoft.com/office/powerpoint/2010/main" val="2320637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18/12/19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18/12/19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18/12/19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18/12/19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png"/><Relationship Id="rId5" Type="http://schemas.openxmlformats.org/officeDocument/2006/relationships/image" Target="../media/image2.png"/><Relationship Id="rId1" Type="http://schemas.microsoft.com/office/2007/relationships/media" Target="../media/media1.wav"/><Relationship Id="rId2" Type="http://schemas.openxmlformats.org/officeDocument/2006/relationships/audio" Target="../media/media1.wav"/></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image" Target="../media/image2.png"/><Relationship Id="rId1" Type="http://schemas.microsoft.com/office/2007/relationships/media" Target="../media/media2.wav"/><Relationship Id="rId2" Type="http://schemas.openxmlformats.org/officeDocument/2006/relationships/audio" Target="../media/media2.wav"/></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5.png"/><Relationship Id="rId5" Type="http://schemas.openxmlformats.org/officeDocument/2006/relationships/image" Target="../media/image2.png"/><Relationship Id="rId1" Type="http://schemas.microsoft.com/office/2007/relationships/media" Target="../media/media3.wav"/><Relationship Id="rId2" Type="http://schemas.openxmlformats.org/officeDocument/2006/relationships/audio" Target="../media/media3.wav"/></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png"/><Relationship Id="rId1" Type="http://schemas.microsoft.com/office/2007/relationships/media" Target="../media/media4.wav"/><Relationship Id="rId2" Type="http://schemas.openxmlformats.org/officeDocument/2006/relationships/audio" Target="../media/media4.wav"/></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6.png"/><Relationship Id="rId5" Type="http://schemas.openxmlformats.org/officeDocument/2006/relationships/image" Target="../media/image2.png"/><Relationship Id="rId1" Type="http://schemas.microsoft.com/office/2007/relationships/media" Target="../media/media5.wav"/><Relationship Id="rId2" Type="http://schemas.openxmlformats.org/officeDocument/2006/relationships/audio" Target="../media/media5.wav"/></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220856"/>
            <a:ext cx="11194853" cy="588945"/>
          </a:xfrm>
        </p:spPr>
        <p:txBody>
          <a:bodyPr>
            <a:normAutofit fontScale="90000"/>
          </a:bodyPr>
          <a:lstStyle/>
          <a:p>
            <a:pPr algn="ctr"/>
            <a:r>
              <a:rPr lang="en-US" dirty="0" smtClean="0">
                <a:latin typeface="Times New Roman" panose="02020603050405020304" pitchFamily="18" charset="0"/>
                <a:cs typeface="Times New Roman" panose="02020603050405020304" pitchFamily="18" charset="0"/>
              </a:rPr>
              <a:t>Team roles at St. </a:t>
            </a:r>
            <a:r>
              <a:rPr lang="en-US" dirty="0" err="1" smtClean="0">
                <a:latin typeface="Times New Roman" panose="02020603050405020304" pitchFamily="18" charset="0"/>
                <a:cs typeface="Times New Roman" panose="02020603050405020304" pitchFamily="18" charset="0"/>
              </a:rPr>
              <a:t>Pancras</a:t>
            </a:r>
            <a:r>
              <a:rPr lang="en-US" dirty="0" smtClean="0">
                <a:latin typeface="Times New Roman" panose="02020603050405020304" pitchFamily="18" charset="0"/>
                <a:cs typeface="Times New Roman" panose="02020603050405020304" pitchFamily="18" charset="0"/>
              </a:rPr>
              <a:t> Hotel</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28292" y="938634"/>
            <a:ext cx="5655635" cy="2503020"/>
          </a:xfrm>
        </p:spPr>
        <p:txBody>
          <a:bodyPr/>
          <a:lstStyle/>
          <a:p>
            <a:r>
              <a:rPr lang="en-US" dirty="0">
                <a:latin typeface="Times New Roman" panose="02020603050405020304" pitchFamily="18" charset="0"/>
                <a:cs typeface="Times New Roman" panose="02020603050405020304" pitchFamily="18" charset="0"/>
              </a:rPr>
              <a:t>There are three kinds  of team roles such as people oriented team oriented  and action oriented. On the basis of the Belbin's categories team formed  to accomplish their objectives.</a:t>
            </a:r>
          </a:p>
          <a:p>
            <a:r>
              <a:rPr lang="en-US" dirty="0">
                <a:latin typeface="Times New Roman" panose="02020603050405020304" pitchFamily="18" charset="0"/>
                <a:cs typeface="Times New Roman" panose="02020603050405020304" pitchFamily="18" charset="0"/>
              </a:rPr>
              <a:t>There are  nine Belbin team roles such as  implementer</a:t>
            </a:r>
            <a:r>
              <a:rPr lang="en-US" dirty="0" smtClean="0">
                <a:latin typeface="Times New Roman" panose="02020603050405020304" pitchFamily="18" charset="0"/>
                <a:cs typeface="Times New Roman" panose="02020603050405020304" pitchFamily="18" charset="0"/>
              </a:rPr>
              <a:t>, shaper, finisher, team </a:t>
            </a:r>
            <a:r>
              <a:rPr lang="en-US" dirty="0">
                <a:latin typeface="Times New Roman" panose="02020603050405020304" pitchFamily="18" charset="0"/>
                <a:cs typeface="Times New Roman" panose="02020603050405020304" pitchFamily="18" charset="0"/>
              </a:rPr>
              <a:t>worker</a:t>
            </a:r>
            <a:r>
              <a:rPr lang="en-US" dirty="0" smtClean="0">
                <a:latin typeface="Times New Roman" panose="02020603050405020304" pitchFamily="18" charset="0"/>
                <a:cs typeface="Times New Roman" panose="02020603050405020304" pitchFamily="18" charset="0"/>
              </a:rPr>
              <a:t>, investigator</a:t>
            </a:r>
            <a:r>
              <a:rPr lang="en-US" dirty="0">
                <a:latin typeface="Times New Roman" panose="02020603050405020304" pitchFamily="18" charset="0"/>
                <a:cs typeface="Times New Roman" panose="02020603050405020304" pitchFamily="18" charset="0"/>
              </a:rPr>
              <a:t>, specialist role, plant role, monitor -evaluator ,resource investigator</a:t>
            </a:r>
          </a:p>
          <a:p>
            <a:endParaRPr lang="en-US" dirty="0"/>
          </a:p>
        </p:txBody>
      </p:sp>
      <p:pic>
        <p:nvPicPr>
          <p:cNvPr id="4" name="Picture 3"/>
          <p:cNvPicPr>
            <a:picLocks noChangeAspect="1"/>
          </p:cNvPicPr>
          <p:nvPr/>
        </p:nvPicPr>
        <p:blipFill>
          <a:blip r:embed="rId4"/>
          <a:stretch>
            <a:fillRect/>
          </a:stretch>
        </p:blipFill>
        <p:spPr>
          <a:xfrm>
            <a:off x="8523069" y="899744"/>
            <a:ext cx="3154506" cy="2952750"/>
          </a:xfrm>
          <a:prstGeom prst="rect">
            <a:avLst/>
          </a:prstGeom>
        </p:spPr>
      </p:pic>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36049614"/>
      </p:ext>
    </p:extLst>
  </p:cSld>
  <p:clrMapOvr>
    <a:masterClrMapping/>
  </p:clrMapOvr>
  <mc:AlternateContent xmlns:mc="http://schemas.openxmlformats.org/markup-compatibility/2006">
    <mc:Choice xmlns:p14="http://schemas.microsoft.com/office/powerpoint/2010/main" Requires="p14">
      <p:transition spd="slow" p14:dur="2000" advTm="49508"/>
    </mc:Choice>
    <mc:Fallback>
      <p:transition xmlns:p14="http://schemas.microsoft.com/office/powerpoint/2010/main" spd="slow" advTm="4950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96723"/>
            <a:ext cx="6685263" cy="329033"/>
          </a:xfrm>
        </p:spPr>
        <p:txBody>
          <a:bodyPr>
            <a:normAutofit fontScale="90000"/>
          </a:bodyPr>
          <a:lstStyle/>
          <a:p>
            <a:r>
              <a:rPr lang="en-US" dirty="0">
                <a:latin typeface="Times New Roman" panose="02020603050405020304" pitchFamily="18" charset="0"/>
                <a:cs typeface="Times New Roman" panose="02020603050405020304" pitchFamily="18" charset="0"/>
              </a:rPr>
              <a:t>IMPLEMENTER</a:t>
            </a:r>
          </a:p>
        </p:txBody>
      </p:sp>
      <p:sp>
        <p:nvSpPr>
          <p:cNvPr id="3" name="Content Placeholder 2"/>
          <p:cNvSpPr>
            <a:spLocks noGrp="1"/>
          </p:cNvSpPr>
          <p:nvPr>
            <p:ph idx="1"/>
          </p:nvPr>
        </p:nvSpPr>
        <p:spPr>
          <a:xfrm>
            <a:off x="644228" y="938633"/>
            <a:ext cx="7767540" cy="1932479"/>
          </a:xfrm>
        </p:spPr>
        <p:txBody>
          <a:bodyPr>
            <a:normAutofit/>
          </a:bodyPr>
          <a:lstStyle/>
          <a:p>
            <a:pPr algn="just"/>
            <a:r>
              <a:rPr lang="en-US" dirty="0">
                <a:latin typeface="Times New Roman" panose="02020603050405020304" pitchFamily="18" charset="0"/>
                <a:cs typeface="Times New Roman" panose="02020603050405020304" pitchFamily="18" charset="0"/>
              </a:rPr>
              <a:t>Persons who play the role of the implementer within a team are those one who actually get things done within the team as they are well-organized, efficient and practical</a:t>
            </a:r>
            <a:r>
              <a:rPr lang="en-US" dirty="0" smtClean="0">
                <a:latin typeface="Times New Roman" panose="02020603050405020304" pitchFamily="18" charset="0"/>
                <a:cs typeface="Times New Roman" panose="02020603050405020304" pitchFamily="18" charset="0"/>
              </a:rPr>
              <a:t>. </a:t>
            </a:r>
          </a:p>
          <a:p>
            <a:pPr algn="just"/>
            <a:r>
              <a:rPr lang="en-US" dirty="0" smtClean="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They are the one's who can turns the ideas as well as thoughts  of the team  into the actual plans. Thus, as due  to their conservative nature,  they are slow  and rigid to accept the change within the team</a:t>
            </a:r>
            <a:r>
              <a:rPr lang="en-US" dirty="0" smtClean="0">
                <a:latin typeface="Times New Roman" panose="02020603050405020304" pitchFamily="18" charset="0"/>
                <a:cs typeface="Times New Roman" panose="02020603050405020304" pitchFamily="18" charset="0"/>
              </a:rPr>
              <a:t>.</a:t>
            </a:r>
          </a:p>
          <a:p>
            <a:pPr marL="0" indent="0" algn="just">
              <a:buNone/>
            </a:pPr>
            <a:endParaRPr lang="en-US" dirty="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4"/>
          <a:stretch>
            <a:fillRect/>
          </a:stretch>
        </p:blipFill>
        <p:spPr>
          <a:xfrm>
            <a:off x="9884287" y="515412"/>
            <a:ext cx="2024714" cy="1989655"/>
          </a:xfrm>
          <a:prstGeom prst="rect">
            <a:avLst/>
          </a:prstGeom>
        </p:spPr>
      </p:pic>
      <p:sp>
        <p:nvSpPr>
          <p:cNvPr id="6" name="Title 1"/>
          <p:cNvSpPr txBox="1">
            <a:spLocks/>
          </p:cNvSpPr>
          <p:nvPr/>
        </p:nvSpPr>
        <p:spPr>
          <a:xfrm>
            <a:off x="883511" y="3039002"/>
            <a:ext cx="8464116" cy="421055"/>
          </a:xfrm>
          <a:prstGeom prst="rect">
            <a:avLst/>
          </a:prstGeom>
        </p:spPr>
        <p:txBody>
          <a:bodyPr vert="horz" lIns="91440" tIns="45720" rIns="91440" bIns="45720" rtlCol="0" anchor="t">
            <a:normAutofit fontScale="75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smtClean="0">
                <a:latin typeface="Times New Roman" panose="02020603050405020304" pitchFamily="18" charset="0"/>
                <a:cs typeface="Times New Roman" panose="02020603050405020304" pitchFamily="18" charset="0"/>
              </a:rPr>
              <a:t>SHAPER</a:t>
            </a:r>
            <a:endParaRPr lang="en-US" dirty="0">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644227" y="3625699"/>
            <a:ext cx="9037587" cy="241566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r>
              <a:rPr lang="en-US" dirty="0" smtClean="0">
                <a:latin typeface="Times New Roman" panose="02020603050405020304" pitchFamily="18" charset="0"/>
                <a:cs typeface="Times New Roman" panose="02020603050405020304" pitchFamily="18" charset="0"/>
              </a:rPr>
              <a:t>In a team ,the role of the shaper can be performed by the persons  who are  relish and dynamic  challenges. Instead of the quit while facing challenges, they can maintain a positive attitude as well as strive to find the ways that are best to overcome challenges facing though the team. </a:t>
            </a:r>
          </a:p>
          <a:p>
            <a:pPr algn="just"/>
            <a:r>
              <a:rPr lang="en-US" dirty="0" smtClean="0">
                <a:latin typeface="Times New Roman" panose="02020603050405020304" pitchFamily="18" charset="0"/>
                <a:cs typeface="Times New Roman" panose="02020603050405020304" pitchFamily="18" charset="0"/>
              </a:rPr>
              <a:t>They are known as extroverts and work to motivate the employees of the team ,in addition to this they possess  great interpersonal communication skills.</a:t>
            </a:r>
            <a:endParaRPr lang="en-US"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5"/>
          <a:stretch>
            <a:fillRect/>
          </a:stretch>
        </p:blipFill>
        <p:spPr>
          <a:xfrm>
            <a:off x="9943639" y="3368034"/>
            <a:ext cx="1969066" cy="1833293"/>
          </a:xfrm>
          <a:prstGeom prst="rect">
            <a:avLst/>
          </a:prstGeom>
        </p:spPr>
      </p:pic>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71133805"/>
      </p:ext>
    </p:extLst>
  </p:cSld>
  <p:clrMapOvr>
    <a:masterClrMapping/>
  </p:clrMapOvr>
  <mc:AlternateContent xmlns:mc="http://schemas.openxmlformats.org/markup-compatibility/2006">
    <mc:Choice xmlns:p14="http://schemas.microsoft.com/office/powerpoint/2010/main" Requires="p14">
      <p:transition spd="slow" p14:dur="2000" advTm="48271"/>
    </mc:Choice>
    <mc:Fallback>
      <p:transition xmlns:p14="http://schemas.microsoft.com/office/powerpoint/2010/main" spd="slow" advTm="48271"/>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12878"/>
            <a:ext cx="8596668" cy="496923"/>
          </a:xfrm>
        </p:spPr>
        <p:txBody>
          <a:bodyPr>
            <a:normAutofit fontScale="90000"/>
          </a:bodyPr>
          <a:lstStyle/>
          <a:p>
            <a:r>
              <a:rPr lang="en-US" dirty="0">
                <a:latin typeface="Times New Roman" panose="02020603050405020304" pitchFamily="18" charset="0"/>
                <a:cs typeface="Times New Roman" panose="02020603050405020304" pitchFamily="18" charset="0"/>
              </a:rPr>
              <a:t>FINISHER</a:t>
            </a:r>
          </a:p>
        </p:txBody>
      </p:sp>
      <p:sp>
        <p:nvSpPr>
          <p:cNvPr id="3" name="Content Placeholder 2"/>
          <p:cNvSpPr>
            <a:spLocks noGrp="1"/>
          </p:cNvSpPr>
          <p:nvPr>
            <p:ph idx="1"/>
          </p:nvPr>
        </p:nvSpPr>
        <p:spPr>
          <a:xfrm>
            <a:off x="515382" y="938634"/>
            <a:ext cx="10638952" cy="1674814"/>
          </a:xfrm>
        </p:spPr>
        <p:txBody>
          <a:bodyPr/>
          <a:lstStyle/>
          <a:p>
            <a:pPr algn="just"/>
            <a:r>
              <a:rPr lang="en-US" dirty="0">
                <a:latin typeface="Times New Roman" panose="02020603050405020304" pitchFamily="18" charset="0"/>
                <a:cs typeface="Times New Roman" panose="02020603050405020304" pitchFamily="18" charset="0"/>
              </a:rPr>
              <a:t>They are known as the perfectionists as they keep their eye on each and every detail of a team.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They </a:t>
            </a:r>
            <a:r>
              <a:rPr lang="en-US" dirty="0">
                <a:latin typeface="Times New Roman" panose="02020603050405020304" pitchFamily="18" charset="0"/>
                <a:cs typeface="Times New Roman" panose="02020603050405020304" pitchFamily="18" charset="0"/>
              </a:rPr>
              <a:t>are the one's who can detect errors and also assures  that the team  adheres to their deadlines.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They </a:t>
            </a:r>
            <a:r>
              <a:rPr lang="en-US" dirty="0">
                <a:latin typeface="Times New Roman" panose="02020603050405020304" pitchFamily="18" charset="0"/>
                <a:cs typeface="Times New Roman" panose="02020603050405020304" pitchFamily="18" charset="0"/>
              </a:rPr>
              <a:t>are also considered as the self-conscious  and also worry at the slightest  sign regarding a problem. They also have the problem regarding the delegation</a:t>
            </a:r>
            <a:r>
              <a:rPr lang="en-US" dirty="0" smtClean="0">
                <a:latin typeface="Times New Roman" panose="02020603050405020304" pitchFamily="18" charset="0"/>
                <a:cs typeface="Times New Roman" panose="02020603050405020304" pitchFamily="18" charset="0"/>
              </a:rPr>
              <a:t>.</a:t>
            </a:r>
          </a:p>
          <a:p>
            <a:pPr algn="just"/>
            <a:endParaRPr lang="en-US" dirty="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a:latin typeface="Times New Roman" panose="02020603050405020304" pitchFamily="18" charset="0"/>
              <a:cs typeface="Times New Roman" panose="02020603050405020304" pitchFamily="18" charset="0"/>
            </a:endParaRPr>
          </a:p>
        </p:txBody>
      </p:sp>
      <p:sp>
        <p:nvSpPr>
          <p:cNvPr id="5" name="Title 1"/>
          <p:cNvSpPr txBox="1">
            <a:spLocks/>
          </p:cNvSpPr>
          <p:nvPr/>
        </p:nvSpPr>
        <p:spPr>
          <a:xfrm>
            <a:off x="548489" y="2450057"/>
            <a:ext cx="8596668" cy="494673"/>
          </a:xfrm>
          <a:prstGeom prst="rect">
            <a:avLst/>
          </a:prstGeom>
        </p:spPr>
        <p:txBody>
          <a:bodyPr vert="horz" lIns="91440" tIns="45720" rIns="91440" bIns="45720" rtlCol="0" anchor="t">
            <a:normAutofit fontScale="825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smtClean="0">
                <a:latin typeface="Times New Roman" panose="02020603050405020304" pitchFamily="18" charset="0"/>
                <a:cs typeface="Times New Roman" panose="02020603050405020304" pitchFamily="18" charset="0"/>
              </a:rPr>
              <a:t>TEAM  WORKER</a:t>
            </a:r>
            <a:endParaRPr lang="en-US" dirty="0">
              <a:latin typeface="Times New Roman" panose="02020603050405020304" pitchFamily="18" charset="0"/>
              <a:cs typeface="Times New Roman" panose="02020603050405020304" pitchFamily="18" charset="0"/>
            </a:endParaRPr>
          </a:p>
        </p:txBody>
      </p:sp>
      <p:sp>
        <p:nvSpPr>
          <p:cNvPr id="6" name="Content Placeholder 2"/>
          <p:cNvSpPr txBox="1">
            <a:spLocks/>
          </p:cNvSpPr>
          <p:nvPr/>
        </p:nvSpPr>
        <p:spPr>
          <a:xfrm>
            <a:off x="677335" y="3055158"/>
            <a:ext cx="10182496" cy="189567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smtClean="0">
                <a:latin typeface="Times New Roman" panose="02020603050405020304" pitchFamily="18" charset="0"/>
                <a:cs typeface="Times New Roman" panose="02020603050405020304" pitchFamily="18" charset="0"/>
              </a:rPr>
              <a:t>They are the persons who assure that the team remains united. To resolve the conflicts or issues they can work together to affect the dynamics of the team. They are the popular personalities within the team  and also very supportive to the other members of the team. </a:t>
            </a:r>
          </a:p>
          <a:p>
            <a:r>
              <a:rPr lang="en-US" smtClean="0">
                <a:latin typeface="Times New Roman" panose="02020603050405020304" pitchFamily="18" charset="0"/>
                <a:cs typeface="Times New Roman" panose="02020603050405020304" pitchFamily="18" charset="0"/>
              </a:rPr>
              <a:t>They are also non-committal during the process of the  decision-making because they are unable to take the sides as they can put the team cohesion regarding decision-making capacities.</a:t>
            </a:r>
            <a:endParaRPr lang="en-US" dirty="0">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4"/>
          <a:stretch>
            <a:fillRect/>
          </a:stretch>
        </p:blipFill>
        <p:spPr>
          <a:xfrm>
            <a:off x="9185629" y="4361880"/>
            <a:ext cx="2803899" cy="2292181"/>
          </a:xfrm>
          <a:prstGeom prst="rect">
            <a:avLst/>
          </a:prstGeom>
        </p:spPr>
      </p:pic>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82514154"/>
      </p:ext>
    </p:extLst>
  </p:cSld>
  <p:clrMapOvr>
    <a:masterClrMapping/>
  </p:clrMapOvr>
  <mc:AlternateContent xmlns:mc="http://schemas.openxmlformats.org/markup-compatibility/2006">
    <mc:Choice xmlns:p14="http://schemas.microsoft.com/office/powerpoint/2010/main" Requires="p14">
      <p:transition spd="slow" p14:dur="2000" advTm="47644"/>
    </mc:Choice>
    <mc:Fallback>
      <p:transition xmlns:p14="http://schemas.microsoft.com/office/powerpoint/2010/main" spd="slow" advTm="47644"/>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49688"/>
            <a:ext cx="9869586" cy="478517"/>
          </a:xfrm>
        </p:spPr>
        <p:txBody>
          <a:bodyPr>
            <a:normAutofit fontScale="90000"/>
          </a:bodyPr>
          <a:lstStyle/>
          <a:p>
            <a:r>
              <a:rPr lang="en-US" dirty="0">
                <a:latin typeface="Times New Roman" panose="02020603050405020304" pitchFamily="18" charset="0"/>
                <a:cs typeface="Times New Roman" panose="02020603050405020304" pitchFamily="18" charset="0"/>
              </a:rPr>
              <a:t>COORDINATOR</a:t>
            </a:r>
          </a:p>
        </p:txBody>
      </p:sp>
      <p:sp>
        <p:nvSpPr>
          <p:cNvPr id="3" name="Content Placeholder 2"/>
          <p:cNvSpPr>
            <a:spLocks noGrp="1"/>
          </p:cNvSpPr>
          <p:nvPr>
            <p:ph idx="1"/>
          </p:nvPr>
        </p:nvSpPr>
        <p:spPr>
          <a:xfrm>
            <a:off x="625821" y="975443"/>
            <a:ext cx="9700221" cy="1822050"/>
          </a:xfrm>
        </p:spPr>
        <p:txBody>
          <a:bodyPr/>
          <a:lstStyle/>
          <a:p>
            <a:pPr algn="just"/>
            <a:r>
              <a:rPr lang="en-US" dirty="0">
                <a:latin typeface="Times New Roman" panose="02020603050405020304" pitchFamily="18" charset="0"/>
                <a:cs typeface="Times New Roman" panose="02020603050405020304" pitchFamily="18" charset="0"/>
              </a:rPr>
              <a:t>Coordinate are mature as well as confident  within nature and also possess great listening skills as they can guide the activities regarding team to what they can also identify the obligation regarding team</a:t>
            </a:r>
            <a:r>
              <a:rPr lang="en-US" dirty="0" smtClean="0">
                <a:latin typeface="Times New Roman" panose="02020603050405020304" pitchFamily="18" charset="0"/>
                <a:cs typeface="Times New Roman" panose="02020603050405020304" pitchFamily="18" charset="0"/>
              </a:rPr>
              <a:t>.</a:t>
            </a:r>
          </a:p>
          <a:p>
            <a:pPr algn="just"/>
            <a:r>
              <a:rPr lang="en-US" dirty="0" smtClean="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They are also good at their duties but at the same time very manipulative. When it comes to direct the team  they can perceive to be its aims</a:t>
            </a:r>
            <a:r>
              <a:rPr lang="en-US" dirty="0" smtClean="0">
                <a:latin typeface="Times New Roman" panose="02020603050405020304" pitchFamily="18" charset="0"/>
                <a:cs typeface="Times New Roman" panose="02020603050405020304" pitchFamily="18" charset="0"/>
              </a:rPr>
              <a:t>.</a:t>
            </a:r>
          </a:p>
          <a:p>
            <a:pPr algn="just"/>
            <a:endParaRPr lang="en-US" dirty="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a:latin typeface="Times New Roman" panose="02020603050405020304" pitchFamily="18" charset="0"/>
              <a:cs typeface="Times New Roman" panose="02020603050405020304" pitchFamily="18" charset="0"/>
            </a:endParaRPr>
          </a:p>
        </p:txBody>
      </p:sp>
      <p:sp>
        <p:nvSpPr>
          <p:cNvPr id="4" name="Title 1"/>
          <p:cNvSpPr txBox="1">
            <a:spLocks/>
          </p:cNvSpPr>
          <p:nvPr/>
        </p:nvSpPr>
        <p:spPr>
          <a:xfrm>
            <a:off x="622114" y="2634102"/>
            <a:ext cx="9924805" cy="586696"/>
          </a:xfrm>
          <a:prstGeom prst="rect">
            <a:avLst/>
          </a:prstGeom>
        </p:spPr>
        <p:txBody>
          <a:bodyPr vert="horz" lIns="91440" tIns="45720" rIns="91440" bIns="45720" rtlCol="0" anchor="t">
            <a:normAutofit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smtClean="0">
                <a:latin typeface="Times New Roman" panose="02020603050405020304" pitchFamily="18" charset="0"/>
                <a:cs typeface="Times New Roman" panose="02020603050405020304" pitchFamily="18" charset="0"/>
              </a:rPr>
              <a:t>PLANTS</a:t>
            </a:r>
            <a:endParaRPr lang="en-US" dirty="0">
              <a:latin typeface="Times New Roman" panose="02020603050405020304" pitchFamily="18" charset="0"/>
              <a:cs typeface="Times New Roman" panose="02020603050405020304" pitchFamily="18" charset="0"/>
            </a:endParaRPr>
          </a:p>
        </p:txBody>
      </p:sp>
      <p:sp>
        <p:nvSpPr>
          <p:cNvPr id="5" name="Content Placeholder 2"/>
          <p:cNvSpPr txBox="1">
            <a:spLocks/>
          </p:cNvSpPr>
          <p:nvPr/>
        </p:nvSpPr>
        <p:spPr>
          <a:xfrm>
            <a:off x="677334" y="3331227"/>
            <a:ext cx="10108870" cy="206131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r>
              <a:rPr lang="en-US" smtClean="0">
                <a:latin typeface="Times New Roman" panose="02020603050405020304" pitchFamily="18" charset="0"/>
                <a:cs typeface="Times New Roman" panose="02020603050405020304" pitchFamily="18" charset="0"/>
              </a:rPr>
              <a:t>They are known as the innovative members of the team as they come with the approaches as well as ideas that assist the team within solving problems  or also overcoming the challenges. Plants are also known as introverts within nature as well as possess poor communication skills as they can prefer alone.</a:t>
            </a:r>
          </a:p>
          <a:p>
            <a:pPr algn="just"/>
            <a:r>
              <a:rPr lang="en-US" smtClean="0">
                <a:latin typeface="Times New Roman" panose="02020603050405020304" pitchFamily="18" charset="0"/>
                <a:cs typeface="Times New Roman" panose="02020603050405020304" pitchFamily="18" charset="0"/>
              </a:rPr>
              <a:t>Plant are the people who are considered as innovators and inventors, they bring out ne wand innovative changes in company. This aspect can help in development of firm. It can also support them in achieving their goals and objectives</a:t>
            </a:r>
            <a:endParaRPr lang="en-US" dirty="0">
              <a:latin typeface="Times New Roman" panose="02020603050405020304" pitchFamily="18" charset="0"/>
              <a:cs typeface="Times New Roman" panose="02020603050405020304" pitchFamily="18" charset="0"/>
            </a:endParaRPr>
          </a:p>
        </p:txBody>
      </p:sp>
      <p:pic>
        <p:nvPicPr>
          <p:cNvPr id="6" name="Sou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17272543"/>
      </p:ext>
    </p:extLst>
  </p:cSld>
  <p:clrMapOvr>
    <a:masterClrMapping/>
  </p:clrMapOvr>
  <mc:AlternateContent xmlns:mc="http://schemas.openxmlformats.org/markup-compatibility/2006">
    <mc:Choice xmlns:p14="http://schemas.microsoft.com/office/powerpoint/2010/main" Requires="p14">
      <p:transition spd="slow" p14:dur="2000" advTm="56250"/>
    </mc:Choice>
    <mc:Fallback>
      <p:transition xmlns:p14="http://schemas.microsoft.com/office/powerpoint/2010/main" spd="slow" advTm="5625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68092"/>
            <a:ext cx="9943212" cy="588945"/>
          </a:xfrm>
        </p:spPr>
        <p:txBody>
          <a:bodyPr>
            <a:normAutofit fontScale="90000"/>
          </a:bodyPr>
          <a:lstStyle/>
          <a:p>
            <a:r>
              <a:rPr lang="en-US" dirty="0">
                <a:latin typeface="Times New Roman" panose="02020603050405020304" pitchFamily="18" charset="0"/>
                <a:cs typeface="Times New Roman" panose="02020603050405020304" pitchFamily="18" charset="0"/>
              </a:rPr>
              <a:t>Resource investigator</a:t>
            </a:r>
          </a:p>
        </p:txBody>
      </p:sp>
      <p:sp>
        <p:nvSpPr>
          <p:cNvPr id="3" name="Content Placeholder 2"/>
          <p:cNvSpPr>
            <a:spLocks noGrp="1"/>
          </p:cNvSpPr>
          <p:nvPr>
            <p:ph idx="1"/>
          </p:nvPr>
        </p:nvSpPr>
        <p:spPr>
          <a:xfrm>
            <a:off x="478569" y="993847"/>
            <a:ext cx="11264773" cy="2042906"/>
          </a:xfrm>
        </p:spPr>
        <p:txBody>
          <a:bodyPr/>
          <a:lstStyle/>
          <a:p>
            <a:pPr algn="just"/>
            <a:r>
              <a:rPr lang="en-US" dirty="0" smtClean="0">
                <a:latin typeface="Times New Roman" panose="02020603050405020304" pitchFamily="18" charset="0"/>
                <a:cs typeface="Times New Roman" panose="02020603050405020304" pitchFamily="18" charset="0"/>
              </a:rPr>
              <a:t>They are the people in organization who identify if there is any need of resources in particular department. These people also identify if the resources are being effectively used. </a:t>
            </a:r>
          </a:p>
          <a:p>
            <a:pPr algn="just"/>
            <a:r>
              <a:rPr lang="en-US" dirty="0" smtClean="0">
                <a:latin typeface="Times New Roman" panose="02020603050405020304" pitchFamily="18" charset="0"/>
                <a:cs typeface="Times New Roman" panose="02020603050405020304" pitchFamily="18" charset="0"/>
              </a:rPr>
              <a:t>RIs are good at exploring and reporting back on ideas, developments, or resources outside the group. They can also help in development of enterprise. These people have lots of strength and weakness. They make sure that new ideas are being implemented in firm. They have a good communication and also these people are really flexible. They can also act as good team worker which can support firm in growing.</a:t>
            </a:r>
          </a:p>
          <a:p>
            <a:pPr algn="just"/>
            <a:endParaRPr lang="en-US" dirty="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p:txBody>
      </p:sp>
      <p:sp>
        <p:nvSpPr>
          <p:cNvPr id="4" name="Title 1"/>
          <p:cNvSpPr txBox="1">
            <a:spLocks/>
          </p:cNvSpPr>
          <p:nvPr/>
        </p:nvSpPr>
        <p:spPr>
          <a:xfrm>
            <a:off x="677334" y="3020598"/>
            <a:ext cx="8596668" cy="402652"/>
          </a:xfrm>
          <a:prstGeom prst="rect">
            <a:avLst/>
          </a:prstGeom>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smtClean="0">
                <a:latin typeface="Times New Roman" panose="02020603050405020304" pitchFamily="18" charset="0"/>
                <a:cs typeface="Times New Roman" panose="02020603050405020304" pitchFamily="18" charset="0"/>
              </a:rPr>
              <a:t>Monitor evaluator</a:t>
            </a:r>
            <a:endParaRPr lang="en-US" dirty="0">
              <a:latin typeface="Times New Roman" panose="02020603050405020304" pitchFamily="18" charset="0"/>
              <a:cs typeface="Times New Roman" panose="02020603050405020304" pitchFamily="18" charset="0"/>
            </a:endParaRPr>
          </a:p>
        </p:txBody>
      </p:sp>
      <p:sp>
        <p:nvSpPr>
          <p:cNvPr id="5" name="Content Placeholder 2"/>
          <p:cNvSpPr txBox="1">
            <a:spLocks/>
          </p:cNvSpPr>
          <p:nvPr/>
        </p:nvSpPr>
        <p:spPr>
          <a:xfrm>
            <a:off x="677334" y="3423249"/>
            <a:ext cx="11066008" cy="226376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dirty="0" smtClean="0">
                <a:latin typeface="Times New Roman" panose="02020603050405020304" pitchFamily="18" charset="0"/>
                <a:cs typeface="Times New Roman" panose="02020603050405020304" pitchFamily="18" charset="0"/>
              </a:rPr>
              <a:t>These are those people who monitor performance of organization and identify gaps if there exist any. Thus, this aspect help organization in overcoming gaps and also it helps firm in making their process easy and firm. </a:t>
            </a:r>
          </a:p>
          <a:p>
            <a:r>
              <a:rPr lang="en-US" dirty="0" smtClean="0">
                <a:latin typeface="Times New Roman" panose="02020603050405020304" pitchFamily="18" charset="0"/>
                <a:cs typeface="Times New Roman" panose="02020603050405020304" pitchFamily="18" charset="0"/>
              </a:rPr>
              <a:t>They are those people who are serious minded and they perform their task most effectively. It supports firm in achieving their goals and objectives. It also helps them in reaching out their career goals which they have thought of. They are really intelligent people and they bring new innovations which can be implemented in organization. It supports firm in growing.</a:t>
            </a:r>
          </a:p>
          <a:p>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4"/>
          <a:stretch>
            <a:fillRect/>
          </a:stretch>
        </p:blipFill>
        <p:spPr>
          <a:xfrm>
            <a:off x="9878330" y="4993545"/>
            <a:ext cx="2059699" cy="1662005"/>
          </a:xfrm>
          <a:prstGeom prst="rect">
            <a:avLst/>
          </a:prstGeom>
        </p:spPr>
      </p:pic>
      <p:pic>
        <p:nvPicPr>
          <p:cNvPr id="7" name="Sound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40934910"/>
      </p:ext>
    </p:extLst>
  </p:cSld>
  <p:clrMapOvr>
    <a:masterClrMapping/>
  </p:clrMapOvr>
  <mc:AlternateContent xmlns:mc="http://schemas.openxmlformats.org/markup-compatibility/2006">
    <mc:Choice xmlns:p14="http://schemas.microsoft.com/office/powerpoint/2010/main" Requires="p14">
      <p:transition spd="slow" p14:dur="2000" advTm="53090"/>
    </mc:Choice>
    <mc:Fallback>
      <p:transition xmlns:p14="http://schemas.microsoft.com/office/powerpoint/2010/main" spd="slow" advTm="53090"/>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36</TotalTime>
  <Words>764</Words>
  <Application>Microsoft Macintosh PowerPoint</Application>
  <PresentationFormat>Custom</PresentationFormat>
  <Paragraphs>32</Paragraphs>
  <Slides>5</Slides>
  <Notes>0</Notes>
  <HiddenSlides>0</HiddenSlides>
  <MMClips>5</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Facet</vt:lpstr>
      <vt:lpstr>Team roles at St. Pancras Hotel</vt:lpstr>
      <vt:lpstr>IMPLEMENTER</vt:lpstr>
      <vt:lpstr>FINISHER</vt:lpstr>
      <vt:lpstr>COORDINATOR</vt:lpstr>
      <vt:lpstr>Resource investigator</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Effective Team Work and Communication</dc:title>
  <dc:creator>user</dc:creator>
  <cp:lastModifiedBy>Oana Manolache</cp:lastModifiedBy>
  <cp:revision>7</cp:revision>
  <dcterms:created xsi:type="dcterms:W3CDTF">2019-12-17T13:39:04Z</dcterms:created>
  <dcterms:modified xsi:type="dcterms:W3CDTF">2019-12-18T18:04:29Z</dcterms:modified>
</cp:coreProperties>
</file>