
<file path=[Content_Types].xml><?xml version="1.0" encoding="utf-8"?>
<Types xmlns="http://schemas.openxmlformats.org/package/2006/content-types">
  <Default ContentType="image/jpeg" Extension="jpeg"/>
  <Default ContentType="image/jpeg" Extension="jp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custom-properties+xml" PartName="/docProps/custom.xml"/>
  <Override ContentType="application/vnd.openxmlformats-officedocument.customXmlProperties+xml" PartName="/customXml/itemProps1.xml"/>
  <Override ContentType="application/vnd.openxmlformats-officedocument.customXmlProperties+xml" PartName="/customXml/itemProps2.xml"/>
  <Override ContentType="application/vnd.openxmlformats-officedocument.customXmlProperties+xml" PartName="/customXml/itemProps3.xml"/>
  <Override ContentType="application/vnd.openxmlformats-officedocument.extended-properties+xml" PartName="/docProps/app.xml"/>
  <Override ContentType="application/vnd.openxmlformats-officedocument.presentationml.notesMaster+xml" PartName="/ppt/notesMasters/notesMaster1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32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10.xml"/>
  <Override ContentType="application/vnd.openxmlformats-officedocument.presentationml.slideMaster+xml" PartName="/ppt/slideMasters/slideMaster11.xml"/>
  <Override ContentType="application/vnd.openxmlformats-officedocument.presentationml.slideMaster+xml" PartName="/ppt/slideMasters/slideMaster12.xml"/>
  <Override ContentType="application/vnd.openxmlformats-officedocument.presentationml.slideMaster+xml" PartName="/ppt/slideMasters/slideMaster13.xml"/>
  <Override ContentType="application/vnd.openxmlformats-officedocument.presentationml.slideMaster+xml" PartName="/ppt/slideMasters/slideMaster14.xml"/>
  <Override ContentType="application/vnd.openxmlformats-officedocument.presentationml.slideMaster+xml" PartName="/ppt/slideMasters/slideMaster15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4.xml"/>
  <Override ContentType="application/vnd.openxmlformats-officedocument.presentationml.slideMaster+xml" PartName="/ppt/slideMasters/slideMaster5.xml"/>
  <Override ContentType="application/vnd.openxmlformats-officedocument.presentationml.slideMaster+xml" PartName="/ppt/slideMasters/slideMaster6.xml"/>
  <Override ContentType="application/vnd.openxmlformats-officedocument.presentationml.slideMaster+xml" PartName="/ppt/slideMasters/slideMaster7.xml"/>
  <Override ContentType="application/vnd.openxmlformats-officedocument.presentationml.slideMaster+xml" PartName="/ppt/slideMasters/slideMaster8.xml"/>
  <Override ContentType="application/vnd.openxmlformats-officedocument.presentationml.slideMaster+xml" PartName="/ppt/slideMasters/slideMaster9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officedocument.theme+xml" PartName="/ppt/theme/theme10.xml"/>
  <Override ContentType="application/vnd.openxmlformats-officedocument.theme+xml" PartName="/ppt/theme/theme11.xml"/>
  <Override ContentType="application/vnd.openxmlformats-officedocument.theme+xml" PartName="/ppt/theme/theme12.xml"/>
  <Override ContentType="application/vnd.openxmlformats-officedocument.theme+xml" PartName="/ppt/theme/theme13.xml"/>
  <Override ContentType="application/vnd.openxmlformats-officedocument.theme+xml" PartName="/ppt/theme/theme14.xml"/>
  <Override ContentType="application/vnd.openxmlformats-officedocument.theme+xml" PartName="/ppt/theme/theme15.xml"/>
  <Override ContentType="application/vnd.openxmlformats-officedocument.theme+xml" PartName="/ppt/theme/theme16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officedocument.theme+xml" PartName="/ppt/theme/theme6.xml"/>
  <Override ContentType="application/vnd.openxmlformats-officedocument.theme+xml" PartName="/ppt/theme/theme7.xml"/>
  <Override ContentType="application/vnd.openxmlformats-officedocument.theme+xml" PartName="/ppt/theme/theme8.xml"/>
  <Override ContentType="application/vnd.openxmlformats-officedocument.theme+xml" PartName="/ppt/theme/theme9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5" Target="ppt/presentation.xml" Type="http://schemas.openxmlformats.org/officeDocument/2006/relationships/officeDocument"/><Relationship Id="rId4" Target="docProps/custom.xml" Type="http://schemas.openxmlformats.org/officeDocument/2006/relationships/custom-properties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saveSubsetFonts="1">
  <p:sldMasterIdLst>
    <p:sldMasterId id="2147483708" r:id="rId8"/>
    <p:sldMasterId id="2147483709" r:id="rId9"/>
    <p:sldMasterId id="2147483710" r:id="rId10"/>
    <p:sldMasterId id="2147483711" r:id="rId11"/>
    <p:sldMasterId id="2147483712" r:id="rId12"/>
    <p:sldMasterId id="2147483713" r:id="rId13"/>
    <p:sldMasterId id="2147483714" r:id="rId14"/>
    <p:sldMasterId id="2147483715" r:id="rId15"/>
    <p:sldMasterId id="2147483716" r:id="rId16"/>
    <p:sldMasterId id="2147483717" r:id="rId17"/>
    <p:sldMasterId id="2147483718" r:id="rId18"/>
    <p:sldMasterId id="2147483719" r:id="rId19"/>
    <p:sldMasterId id="2147483720" r:id="rId20"/>
    <p:sldMasterId id="2147483721" r:id="rId21"/>
    <p:sldMasterId id="2147483722" r:id="rId22"/>
  </p:sldMasterIdLst>
  <p:notesMasterIdLst>
    <p:notesMasterId r:id="rId23"/>
  </p:notesMasterIdLst>
  <p:sldIdLst>
    <p:sldId id="256" r:id="rId24"/>
    <p:sldId id="257" r:id="rId25"/>
    <p:sldId id="258" r:id="rId26"/>
    <p:sldId id="259" r:id="rId27"/>
    <p:sldId id="260" r:id="rId28"/>
    <p:sldId id="261" r:id="rId29"/>
    <p:sldId id="262" r:id="rId30"/>
    <p:sldId id="263" r:id="rId31"/>
    <p:sldId id="264" r:id="rId32"/>
    <p:sldId id="265" r:id="rId33"/>
    <p:sldId id="266" r:id="rId34"/>
    <p:sldId id="267" r:id="rId35"/>
    <p:sldId id="268" r:id="rId36"/>
    <p:sldId id="269" r:id="rId37"/>
    <p:sldId id="270" r:id="rId38"/>
    <p:sldId id="271" r:id="rId39"/>
    <p:sldId id="272" r:id="rId40"/>
    <p:sldId id="273" r:id="rId41"/>
  </p:sldIdLst>
  <p:sldSz cx="9144000" cy="6858000" type="screen4x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31"/>
    <p:restoredTop sz="94811"/>
  </p:normalViewPr>
  <p:slideViewPr>
    <p:cSldViewPr snapToGrid="0" snapToObjects="1">
      <p:cViewPr varScale="1">
        <p:scale>
          <a:sx d="100" n="59"/>
          <a:sy d="100" n="59"/>
        </p:scale>
        <p:origin x="1444" y="52"/>
      </p:cViewPr>
      <p:guideLst/>
    </p:cSldViewPr>
  </p:slideViewPr>
  <p:outlineViewPr>
    <p:cViewPr>
      <p:scale>
        <a:sx d="100" n="33"/>
        <a:sy d="100" n="33"/>
      </p:scale>
      <p:origin x="0" y="0"/>
    </p:cViewPr>
  </p:outlin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39" Target="slides/slide16.xml" Type="http://schemas.openxmlformats.org/officeDocument/2006/relationships/slide"/><Relationship Id="rId38" Target="slides/slide15.xml" Type="http://schemas.openxmlformats.org/officeDocument/2006/relationships/slide"/><Relationship Id="rId37" Target="slides/slide14.xml" Type="http://schemas.openxmlformats.org/officeDocument/2006/relationships/slide"/><Relationship Id="rId36" Target="slides/slide13.xml" Type="http://schemas.openxmlformats.org/officeDocument/2006/relationships/slide"/><Relationship Id="rId35" Target="slides/slide12.xml" Type="http://schemas.openxmlformats.org/officeDocument/2006/relationships/slide"/><Relationship Id="rId34" Target="slides/slide11.xml" Type="http://schemas.openxmlformats.org/officeDocument/2006/relationships/slide"/><Relationship Id="rId33" Target="slides/slide10.xml" Type="http://schemas.openxmlformats.org/officeDocument/2006/relationships/slide"/><Relationship Id="rId32" Target="slides/slide9.xml" Type="http://schemas.openxmlformats.org/officeDocument/2006/relationships/slide"/><Relationship Id="rId31" Target="slides/slide8.xml" Type="http://schemas.openxmlformats.org/officeDocument/2006/relationships/slide"/><Relationship Id="rId30" Target="slides/slide7.xml" Type="http://schemas.openxmlformats.org/officeDocument/2006/relationships/slide"/><Relationship Id="rId27" Target="slides/slide4.xml" Type="http://schemas.openxmlformats.org/officeDocument/2006/relationships/slide"/><Relationship Id="rId26" Target="slides/slide3.xml" Type="http://schemas.openxmlformats.org/officeDocument/2006/relationships/slide"/><Relationship Id="rId25" Target="slides/slide2.xml" Type="http://schemas.openxmlformats.org/officeDocument/2006/relationships/slide"/><Relationship Id="rId24" Target="slides/slide1.xml" Type="http://schemas.openxmlformats.org/officeDocument/2006/relationships/slide"/><Relationship Id="rId21" Target="slideMasters/slideMaster14.xml" Type="http://schemas.openxmlformats.org/officeDocument/2006/relationships/slideMaster"/><Relationship Id="rId19" Target="slideMasters/slideMaster12.xml" Type="http://schemas.openxmlformats.org/officeDocument/2006/relationships/slideMaster"/><Relationship Id="rId20" Target="slideMasters/slideMaster13.xml" Type="http://schemas.openxmlformats.org/officeDocument/2006/relationships/slideMaster"/><Relationship Id="rId18" Target="slideMasters/slideMaster11.xml" Type="http://schemas.openxmlformats.org/officeDocument/2006/relationships/slideMaster"/><Relationship Id="rId17" Target="slideMasters/slideMaster10.xml" Type="http://schemas.openxmlformats.org/officeDocument/2006/relationships/slideMaster"/><Relationship Id="rId16" Target="slideMasters/slideMaster9.xml" Type="http://schemas.openxmlformats.org/officeDocument/2006/relationships/slideMaster"/><Relationship Id="rId15" Target="slideMasters/slideMaster8.xml" Type="http://schemas.openxmlformats.org/officeDocument/2006/relationships/slideMaster"/><Relationship Id="rId14" Target="slideMasters/slideMaster7.xml" Type="http://schemas.openxmlformats.org/officeDocument/2006/relationships/slideMaster"/><Relationship Id="rId13" Target="slideMasters/slideMaster6.xml" Type="http://schemas.openxmlformats.org/officeDocument/2006/relationships/slideMaster"/><Relationship Id="rId12" Target="slideMasters/slideMaster5.xml" Type="http://schemas.openxmlformats.org/officeDocument/2006/relationships/slideMaster"/><Relationship Id="rId11" Target="slideMasters/slideMaster4.xml" Type="http://schemas.openxmlformats.org/officeDocument/2006/relationships/slideMaster"/><Relationship Id="rId41" Target="slides/slide18.xml" Type="http://schemas.openxmlformats.org/officeDocument/2006/relationships/slide"/><Relationship Id="rId10" Target="slideMasters/slideMaster3.xml" Type="http://schemas.openxmlformats.org/officeDocument/2006/relationships/slideMaster"/><Relationship Id="rId9" Target="slideMasters/slideMaster2.xml" Type="http://schemas.openxmlformats.org/officeDocument/2006/relationships/slideMaster"/><Relationship Id="rId40" Target="slides/slide17.xml" Type="http://schemas.openxmlformats.org/officeDocument/2006/relationships/slide"/><Relationship Id="rId8" Target="slideMasters/slideMaster1.xml" Type="http://schemas.openxmlformats.org/officeDocument/2006/relationships/slideMaster"/><Relationship Id="rId7" Target="../customXml/item2.xml" Type="http://schemas.openxmlformats.org/officeDocument/2006/relationships/customXml"/><Relationship Id="rId6" Target="../customXml/item1.xml" Type="http://schemas.openxmlformats.org/officeDocument/2006/relationships/customXml"/><Relationship Id="rId5" Target="../customXml/item3.xml" Type="http://schemas.openxmlformats.org/officeDocument/2006/relationships/customXml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3" Target="notesMasters/notesMaster1.xml" Type="http://schemas.openxmlformats.org/officeDocument/2006/relationships/notesMaster"/><Relationship Id="rId29" Target="slides/slide6.xml" Type="http://schemas.openxmlformats.org/officeDocument/2006/relationships/slide"/><Relationship Id="rId2" Target="viewProps.xml" Type="http://schemas.openxmlformats.org/officeDocument/2006/relationships/viewProps"/><Relationship Id="rId22" Target="slideMasters/slideMaster15.xml" Type="http://schemas.openxmlformats.org/officeDocument/2006/relationships/slideMaster"/><Relationship Id="rId28" Target="slides/slide5.xml" Type="http://schemas.openxmlformats.org/officeDocument/2006/relationships/slide"/><Relationship Id="rId1" Target="theme/theme1.xml" Type="http://schemas.openxmlformats.org/officeDocument/2006/relationships/theme"/></Relationships>
</file>

<file path=ppt/notesMasters/_rels/notesMaster1.xml.rels><?xml version="1.0" encoding="UTF-8" standalone="yes"?><Relationships xmlns="http://schemas.openxmlformats.org/package/2006/relationships"><Relationship Id="rId1" Target="../theme/theme13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sz="quarter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idx="1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bIns="45720" lIns="91440" numCol="1" rIns="91440" rtlCol="0" tIns="45720" vert="horz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Slide Image Placeholder 3"/>
          <p:cNvSpPr>
            <a:spLocks noChangeAspect="1" noGrp="1" noRot="1"/>
          </p:cNvSpPr>
          <p:nvPr>
            <p:ph idx="2"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 bIns="45720" lIns="91440" numCol="1" rIns="91440" rtlCol="0" tIns="45720" vert="horz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idx="3" sz="quarter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bIns="45720" lIns="91440" numCol="1" rIns="91440" rtlCol="0" tIns="45720" vert="horz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4" sz="quarter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5" sz="quarter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anchor="b" bIns="45720" lIns="91440" numCol="1" rIns="91440" rtlCol="0" tIns="45720" vert="horz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accent1="accent1" accent2="accent2" accent3="accent3" accent4="accent4" accent5="accent5" accent6="accent6" bg1="lt1" bg2="lt2" folHlink="folHlink" hlink="hlink" tx1="dk1" tx2="dk2"/>
  <p:notesStyle>
    <a:lvl1pPr algn="l" defTabSz="914400" eaLnBrk="1" hangingPunct="1" latinLnBrk="0" marL="0" rtl="0">
      <a:defRPr kern="1200" sz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2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3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4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5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5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6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7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8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2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3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4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5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6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7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8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19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20.xml.rels><?xml version="1.0" encoding="UTF-8" standalone="yes"?><Relationships xmlns="http://schemas.openxmlformats.org/package/2006/relationships"><Relationship Id="rId1" Target="../slideMasters/slideMaster9.xml" Type="http://schemas.openxmlformats.org/officeDocument/2006/relationships/slideMaster"/></Relationships>
</file>

<file path=ppt/slideLayouts/_rels/slideLayout21.xml.rels><?xml version="1.0" encoding="UTF-8" standalone="yes"?><Relationships xmlns="http://schemas.openxmlformats.org/package/2006/relationships"><Relationship Id="rId1" Target="../slideMasters/slideMaster10.xml" Type="http://schemas.openxmlformats.org/officeDocument/2006/relationships/slideMaster"/></Relationships>
</file>

<file path=ppt/slideLayouts/_rels/slideLayout22.xml.rels><?xml version="1.0" encoding="UTF-8" standalone="yes"?><Relationships xmlns="http://schemas.openxmlformats.org/package/2006/relationships"><Relationship Id="rId1" Target="../slideMasters/slideMaster10.xml" Type="http://schemas.openxmlformats.org/officeDocument/2006/relationships/slideMaster"/></Relationships>
</file>

<file path=ppt/slideLayouts/_rels/slideLayout23.xml.rels><?xml version="1.0" encoding="UTF-8" standalone="yes"?><Relationships xmlns="http://schemas.openxmlformats.org/package/2006/relationships"><Relationship Id="rId1" Target="../slideMasters/slideMaster10.xml" Type="http://schemas.openxmlformats.org/officeDocument/2006/relationships/slideMaster"/></Relationships>
</file>

<file path=ppt/slideLayouts/_rels/slideLayout24.xml.rels><?xml version="1.0" encoding="UTF-8" standalone="yes"?><Relationships xmlns="http://schemas.openxmlformats.org/package/2006/relationships"><Relationship Id="rId1" Target="../slideMasters/slideMaster10.xml" Type="http://schemas.openxmlformats.org/officeDocument/2006/relationships/slideMaster"/></Relationships>
</file>

<file path=ppt/slideLayouts/_rels/slideLayout25.xml.rels><?xml version="1.0" encoding="UTF-8" standalone="yes"?><Relationships xmlns="http://schemas.openxmlformats.org/package/2006/relationships"><Relationship Id="rId1" Target="../slideMasters/slideMaster11.xml" Type="http://schemas.openxmlformats.org/officeDocument/2006/relationships/slideMaster"/></Relationships>
</file>

<file path=ppt/slideLayouts/_rels/slideLayout26.xml.rels><?xml version="1.0" encoding="UTF-8" standalone="yes"?><Relationships xmlns="http://schemas.openxmlformats.org/package/2006/relationships"><Relationship Id="rId1" Target="../slideMasters/slideMaster11.xml" Type="http://schemas.openxmlformats.org/officeDocument/2006/relationships/slideMaster"/></Relationships>
</file>

<file path=ppt/slideLayouts/_rels/slideLayout27.xml.rels><?xml version="1.0" encoding="UTF-8" standalone="yes"?><Relationships xmlns="http://schemas.openxmlformats.org/package/2006/relationships"><Relationship Id="rId1" Target="../slideMasters/slideMaster11.xml" Type="http://schemas.openxmlformats.org/officeDocument/2006/relationships/slideMaster"/></Relationships>
</file>

<file path=ppt/slideLayouts/_rels/slideLayout28.xml.rels><?xml version="1.0" encoding="UTF-8" standalone="yes"?><Relationships xmlns="http://schemas.openxmlformats.org/package/2006/relationships"><Relationship Id="rId1" Target="../slideMasters/slideMaster12.xml" Type="http://schemas.openxmlformats.org/officeDocument/2006/relationships/slideMaster"/></Relationships>
</file>

<file path=ppt/slideLayouts/_rels/slideLayout29.xml.rels><?xml version="1.0" encoding="UTF-8" standalone="yes"?><Relationships xmlns="http://schemas.openxmlformats.org/package/2006/relationships"><Relationship Id="rId1" Target="../slideMasters/slideMaster12.xml" Type="http://schemas.openxmlformats.org/officeDocument/2006/relationships/slideMaster"/></Relationships>
</file>

<file path=ppt/slideLayouts/_rels/slideLayout30.xml.rels><?xml version="1.0" encoding="UTF-8" standalone="yes"?><Relationships xmlns="http://schemas.openxmlformats.org/package/2006/relationships"><Relationship Id="rId1" Target="../slideMasters/slideMaster12.xml" Type="http://schemas.openxmlformats.org/officeDocument/2006/relationships/slideMaster"/></Relationships>
</file>

<file path=ppt/slideLayouts/_rels/slideLayout31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2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3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4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5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6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7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8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39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40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41.xml.rels><?xml version="1.0" encoding="UTF-8" standalone="yes"?><Relationships xmlns="http://schemas.openxmlformats.org/package/2006/relationships"><Relationship Id="rId1" Target="../slideMasters/slideMaster13.xml" Type="http://schemas.openxmlformats.org/officeDocument/2006/relationships/slideMaster"/></Relationships>
</file>

<file path=ppt/slideLayouts/_rels/slideLayout42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3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4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5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6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7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8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49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50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51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52.xml.rels><?xml version="1.0" encoding="UTF-8" standalone="yes"?><Relationships xmlns="http://schemas.openxmlformats.org/package/2006/relationships"><Relationship Id="rId1" Target="../slideMasters/slideMaster14.xml" Type="http://schemas.openxmlformats.org/officeDocument/2006/relationships/slideMaster"/></Relationships>
</file>

<file path=ppt/slideLayouts/_rels/slideLayout53.xml.rels><?xml version="1.0" encoding="UTF-8" standalone="yes"?><Relationships xmlns="http://schemas.openxmlformats.org/package/2006/relationships"><Relationship Id="rId2" Target="../media/image15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4.xml.rels><?xml version="1.0" encoding="UTF-8" standalone="yes"?><Relationships xmlns="http://schemas.openxmlformats.org/package/2006/relationships"><Relationship Id="rId2" Target="../media/image16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5.xml.rels><?xml version="1.0" encoding="UTF-8" standalone="yes"?><Relationships xmlns="http://schemas.openxmlformats.org/package/2006/relationships"><Relationship Id="rId2" Target="../media/image17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6.xml.rels><?xml version="1.0" encoding="UTF-8" standalone="yes"?><Relationships xmlns="http://schemas.openxmlformats.org/package/2006/relationships"><Relationship Id="rId2" Target="../media/image18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7.xml.rels><?xml version="1.0" encoding="UTF-8" standalone="yes"?><Relationships xmlns="http://schemas.openxmlformats.org/package/2006/relationships"><Relationship Id="rId2" Target="../media/image19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8.xml.rels><?xml version="1.0" encoding="UTF-8" standalone="yes"?><Relationships xmlns="http://schemas.openxmlformats.org/package/2006/relationships"><Relationship Id="rId2" Target="../media/image20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59.xml.rels><?xml version="1.0" encoding="UTF-8" standalone="yes"?><Relationships xmlns="http://schemas.openxmlformats.org/package/2006/relationships"><Relationship Id="rId2" Target="../media/image21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_rels/slideLayout60.xml.rels><?xml version="1.0" encoding="UTF-8" standalone="yes"?><Relationships xmlns="http://schemas.openxmlformats.org/package/2006/relationships"><Relationship Id="rId2" Target="../media/image22.png" Type="http://schemas.openxmlformats.org/officeDocument/2006/relationships/image"/><Relationship Id="rId1" Target="../slideMasters/slideMaster15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 numCol="1"/>
          <a:lstStyle>
            <a:lvl1pPr>
              <a:defRPr sz="2500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2500">
                <a:solidFill>
                  <a:schemeClr val="bg1"/>
                </a:solidFill>
                <a:latin charset="0" panose="020B0604020202020204" pitchFamily="34" typeface="Arial"/>
                <a:ea typeface="+mj-ea"/>
                <a:cs charset="0" panose="020B0604020202020204" pitchFamily="34" typeface="Arial"/>
              </a:defRPr>
            </a:lvl1pPr>
          </a:lstStyle>
          <a:p>
            <a:r>
              <a:rPr altLang="en-GB" lang="en-GB"/>
              <a:t>Click to edit Master title style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 numCol="1"/>
          <a:lstStyle>
            <a:lvl1pPr>
              <a:defRPr sz="2500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 numCol="1"/>
          <a:lstStyle>
            <a:lvl1pPr>
              <a:defRPr sz="2500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idx="10" sz="quarter" type="body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 numCol="1"/>
          <a:lstStyle>
            <a:lvl1pPr indent="0" marL="0">
              <a:buNone/>
              <a:defRPr sz="2500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  <a:lvl2pPr indent="0" marL="457200">
              <a:buNone/>
              <a:defRPr>
                <a:solidFill>
                  <a:schemeClr val="bg1"/>
                </a:solidFill>
              </a:defRPr>
            </a:lvl2pPr>
            <a:lvl3pPr indent="0" marL="914400">
              <a:buNone/>
              <a:defRPr>
                <a:solidFill>
                  <a:schemeClr val="bg1"/>
                </a:solidFill>
              </a:defRPr>
            </a:lvl3pPr>
            <a:lvl4pPr indent="0" marL="1371600">
              <a:buNone/>
              <a:defRPr>
                <a:solidFill>
                  <a:schemeClr val="bg1"/>
                </a:solidFill>
              </a:defRPr>
            </a:lvl4pPr>
            <a:lvl5pPr indent="0" marL="182880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altLang="en-GB" dirty="0"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 numCol="1"/>
          <a:lstStyle>
            <a:lvl1pPr>
              <a:defRPr sz="2500">
                <a:solidFill>
                  <a:schemeClr val="bg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2500">
                <a:solidFill>
                  <a:schemeClr val="bg1"/>
                </a:solidFill>
                <a:latin charset="0" panose="020B0604020202020204" pitchFamily="34" typeface="Arial"/>
                <a:ea typeface="+mj-ea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idx="10" sz="quarter" type="body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 numCol="1"/>
          <a:lstStyle>
            <a:lvl1pPr indent="0" marL="0">
              <a:buNone/>
              <a:defRPr sz="2500">
                <a:solidFill>
                  <a:schemeClr val="tx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  <a:lvl2pPr indent="0" marL="457200">
              <a:buNone/>
              <a:defRPr>
                <a:solidFill>
                  <a:schemeClr val="bg1"/>
                </a:solidFill>
              </a:defRPr>
            </a:lvl2pPr>
            <a:lvl3pPr indent="0" marL="914400">
              <a:buNone/>
              <a:defRPr>
                <a:solidFill>
                  <a:schemeClr val="bg1"/>
                </a:solidFill>
              </a:defRPr>
            </a:lvl3pPr>
            <a:lvl4pPr indent="0" marL="1371600">
              <a:buNone/>
              <a:defRPr>
                <a:solidFill>
                  <a:schemeClr val="bg1"/>
                </a:solidFill>
              </a:defRPr>
            </a:lvl4pPr>
            <a:lvl5pPr indent="0" marL="182880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altLang="en-GB" dirty="0"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 numCol="1"/>
          <a:lstStyle>
            <a:lvl1pPr algn="l" defTabSz="914400" eaLnBrk="1" hangingPunct="1" latinLnBrk="0" rtl="0">
              <a:lnSpc>
                <a:spcPct val="90000"/>
              </a:lnSpc>
              <a:spcBef>
                <a:spcPct val="0"/>
              </a:spcBef>
              <a:buNone/>
              <a:defRPr kern="1200" sz="2500">
                <a:solidFill>
                  <a:schemeClr val="bg1"/>
                </a:solidFill>
                <a:latin charset="0" panose="020B0604020202020204" pitchFamily="34" typeface="Arial"/>
                <a:ea typeface="+mj-ea"/>
                <a:cs charset="0" panose="020B0604020202020204" pitchFamily="34" typeface="Arial"/>
              </a:defRPr>
            </a:lvl1pPr>
          </a:lstStyle>
          <a:p>
            <a:r>
              <a:rPr altLang="en-GB" dirty="0" lang="en-GB"/>
              <a:t>Click to edit Master title style</a:t>
            </a:r>
            <a:endParaRPr dirty="0"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idx="10" sz="quarter" type="body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 numCol="1"/>
          <a:lstStyle>
            <a:lvl1pPr indent="0" marL="0">
              <a:buNone/>
              <a:defRPr sz="2500">
                <a:solidFill>
                  <a:schemeClr val="tx1"/>
                </a:solidFill>
                <a:latin charset="0" panose="020B0604020202020204" pitchFamily="34" typeface="Arial"/>
                <a:cs charset="0" panose="020B0604020202020204" pitchFamily="34" typeface="Arial"/>
              </a:defRPr>
            </a:lvl1pPr>
            <a:lvl2pPr indent="0" marL="457200">
              <a:buNone/>
              <a:defRPr>
                <a:solidFill>
                  <a:schemeClr val="bg1"/>
                </a:solidFill>
              </a:defRPr>
            </a:lvl2pPr>
            <a:lvl3pPr indent="0" marL="914400">
              <a:buNone/>
              <a:defRPr>
                <a:solidFill>
                  <a:schemeClr val="bg1"/>
                </a:solidFill>
              </a:defRPr>
            </a:lvl3pPr>
            <a:lvl4pPr indent="0" marL="1371600">
              <a:buNone/>
              <a:defRPr>
                <a:solidFill>
                  <a:schemeClr val="bg1"/>
                </a:solidFill>
              </a:defRPr>
            </a:lvl4pPr>
            <a:lvl5pPr indent="0" marL="182880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altLang="en-GB" dirty="0"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 numCol="1"/>
          <a:lstStyle>
            <a:lvl1pPr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379F1E6B-445D-CA46-80DE-7864B0ECB295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 numCol="1"/>
          <a:lstStyle>
            <a:lvl1pPr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1F5A4D6D-2A90-B940-A687-1FDBE254A839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altLang="en-GB"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 numCol="1"/>
          <a:lstStyle>
            <a:lvl1pPr>
              <a:defRPr sz="60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 numCol="1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 numCol="1"/>
          <a:lstStyle>
            <a:lvl1pPr>
              <a:defRPr sz="3200"/>
            </a:lvl1pPr>
          </a:lstStyle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altLang="en-GB"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numCol="1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numCol="1" vert="eaVert"/>
          <a:lstStyle/>
          <a:p>
            <a:r>
              <a:rPr altLang="en-GB"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numCol="1" vert="eaVert"/>
          <a:lstStyle/>
          <a:p>
            <a:pPr lvl="0"/>
            <a:r>
              <a:rPr altLang="en-GB" lang="en-GB"/>
              <a:t>Click to edit Master text styles</a:t>
            </a:r>
          </a:p>
          <a:p>
            <a:pPr lvl="1"/>
            <a:r>
              <a:rPr altLang="en-GB" lang="en-GB"/>
              <a:t>Second level</a:t>
            </a:r>
          </a:p>
          <a:p>
            <a:pPr lvl="2"/>
            <a:r>
              <a:rPr altLang="en-GB" lang="en-GB"/>
              <a:t>Third level</a:t>
            </a:r>
          </a:p>
          <a:p>
            <a:pPr lvl="3"/>
            <a:r>
              <a:rPr altLang="en-GB" lang="en-GB"/>
              <a:t>Fourth level</a:t>
            </a:r>
          </a:p>
          <a:p>
            <a:pPr lvl="4"/>
            <a:r>
              <a:rPr altLang="en-GB"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idx="10" sz="half" type="dt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F07C6424-41DD-AF49-8D0A-B20A782F8B5F}" type="datetimeFigureOut">
              <a:rPr lang="en-US" smtClean="0"/>
              <a:t>2/28/2023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numCol="1"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Text  Description automatically generated with medium confidence" id="11" name="Picture 10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text  Description automatically generated" id="3" name="Picture 2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text  Description automatically generated" id="3" name="Picture 2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text  Description automatically generated" id="4" name="Picture 3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Text  Description automatically generated with medium confidence" id="4" name="Picture 3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graphical user interface  Description automatically generated" id="3" name="Picture 2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text  Description automatically generated" id="3" name="Picture 2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idx="10" sz="quarter" type="pic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 numCol="1"/>
          <a:lstStyle/>
          <a:p>
            <a:endParaRPr lang="en-US"/>
          </a:p>
        </p:txBody>
      </p:sp>
      <p:pic>
        <p:nvPicPr>
          <p:cNvPr descr="A picture containing chart  Description automatically generated" id="4" name="Picture 3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3" Target="../slideLayouts/slideLayout1.xml" Type="http://schemas.openxmlformats.org/officeDocument/2006/relationships/slideLayout"/><Relationship Id="rId2" Target="../media/image1.png" Type="http://schemas.openxmlformats.org/officeDocument/2006/relationships/image"/><Relationship Id="rId1" Target="../theme/theme1.xml" Type="http://schemas.openxmlformats.org/officeDocument/2006/relationships/theme"/></Relationships>
</file>

<file path=ppt/slideMasters/_rels/slideMaster2.xml.rels><?xml version="1.0" encoding="UTF-8" standalone="yes"?><Relationships xmlns="http://schemas.openxmlformats.org/package/2006/relationships"><Relationship Id="rId3" Target="../slideLayouts/slideLayout2.xml" Type="http://schemas.openxmlformats.org/officeDocument/2006/relationships/slideLayout"/><Relationship Id="rId2" Target="../media/image2.png" Type="http://schemas.openxmlformats.org/officeDocument/2006/relationships/image"/><Relationship Id="rId1" Target="../theme/theme3.xml" Type="http://schemas.openxmlformats.org/officeDocument/2006/relationships/theme"/></Relationships>
</file>

<file path=ppt/slideMasters/_rels/slideMaster3.xml.rels><?xml version="1.0" encoding="UTF-8" standalone="yes"?><Relationships xmlns="http://schemas.openxmlformats.org/package/2006/relationships"><Relationship Id="rId3" Target="../slideLayouts/slideLayout3.xml" Type="http://schemas.openxmlformats.org/officeDocument/2006/relationships/slideLayout"/><Relationship Id="rId2" Target="../media/image3.png" Type="http://schemas.openxmlformats.org/officeDocument/2006/relationships/image"/><Relationship Id="rId1" Target="../theme/theme10.xml" Type="http://schemas.openxmlformats.org/officeDocument/2006/relationships/theme"/></Relationships>
</file>

<file path=ppt/slideMasters/_rels/slideMaster4.xml.rels><?xml version="1.0" encoding="UTF-8" standalone="yes"?><Relationships xmlns="http://schemas.openxmlformats.org/package/2006/relationships"><Relationship Id="rId3" Target="../slideLayouts/slideLayout4.xml" Type="http://schemas.openxmlformats.org/officeDocument/2006/relationships/slideLayout"/><Relationship Id="rId2" Target="../media/image4.png" Type="http://schemas.openxmlformats.org/officeDocument/2006/relationships/image"/><Relationship Id="rId1" Target="../theme/theme4.xml" Type="http://schemas.openxmlformats.org/officeDocument/2006/relationships/theme"/></Relationships>
</file>

<file path=ppt/slideMasters/_rels/slideMaster5.xml.rels><?xml version="1.0" encoding="UTF-8" standalone="yes"?><Relationships xmlns="http://schemas.openxmlformats.org/package/2006/relationships"><Relationship Id="rId4" Target="../slideLayouts/slideLayout6.xml" Type="http://schemas.openxmlformats.org/officeDocument/2006/relationships/slideLayout"/><Relationship Id="rId3" Target="../slideLayouts/slideLayout5.xml" Type="http://schemas.openxmlformats.org/officeDocument/2006/relationships/slideLayout"/><Relationship Id="rId2" Target="../media/image5.png" Type="http://schemas.openxmlformats.org/officeDocument/2006/relationships/image"/><Relationship Id="rId1" Target="../theme/theme12.xml" Type="http://schemas.openxmlformats.org/officeDocument/2006/relationships/theme"/></Relationships>
</file>

<file path=ppt/slideMasters/_rels/slideMaster6.xml.rels><?xml version="1.0" encoding="UTF-8" standalone="yes"?><Relationships xmlns="http://schemas.openxmlformats.org/package/2006/relationships"><Relationship Id="rId3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1" Target="../theme/theme6.xml" Type="http://schemas.openxmlformats.org/officeDocument/2006/relationships/theme"/></Relationships>
</file>

<file path=ppt/slideMasters/_rels/slideMaster7.xml.rels><?xml version="1.0" encoding="UTF-8" standalone="yes"?><Relationships xmlns="http://schemas.openxmlformats.org/package/2006/relationships"><Relationship Id="rId3" Target="../slideLayouts/slideLayout8.xml" Type="http://schemas.openxmlformats.org/officeDocument/2006/relationships/slideLayout"/><Relationship Id="rId2" Target="../media/image7.png" Type="http://schemas.openxmlformats.org/officeDocument/2006/relationships/image"/><Relationship Id="rId1" Target="../theme/theme5.xml" Type="http://schemas.openxmlformats.org/officeDocument/2006/relationships/theme"/></Relationships>
</file>

<file path=ppt/slideMasters/_rels/slideMaster8.xml.rels><?xml version="1.0" encoding="UTF-8" standalone="yes"?><Relationships xmlns="http://schemas.openxmlformats.org/package/2006/relationships"><Relationship Id="rId3" Target="../slideLayouts/slideLayout9.xml" Type="http://schemas.openxmlformats.org/officeDocument/2006/relationships/slideLayout"/><Relationship Id="rId2" Target="../media/image8.png" Type="http://schemas.openxmlformats.org/officeDocument/2006/relationships/image"/><Relationship Id="rId1" Target="../theme/theme11.xml" Type="http://schemas.openxmlformats.org/officeDocument/2006/relationships/theme"/></Relationships>
</file>

<file path=ppt/slideMasters/_rels/slideMaster9.xml.rels><?xml version="1.0" encoding="UTF-8" standalone="yes"?><Relationships xmlns="http://schemas.openxmlformats.org/package/2006/relationships"><Relationship Id="rId13" Target="../slideLayouts/slideLayout20.xml" Type="http://schemas.openxmlformats.org/officeDocument/2006/relationships/slideLayout"/><Relationship Id="rId12" Target="../slideLayouts/slideLayout19.xml" Type="http://schemas.openxmlformats.org/officeDocument/2006/relationships/slideLayout"/><Relationship Id="rId11" Target="../slideLayouts/slideLayout18.xml" Type="http://schemas.openxmlformats.org/officeDocument/2006/relationships/slideLayout"/><Relationship Id="rId9" Target="../slideLayouts/slideLayout16.xml" Type="http://schemas.openxmlformats.org/officeDocument/2006/relationships/slideLayout"/><Relationship Id="rId10" Target="../slideLayouts/slideLayout17.xml" Type="http://schemas.openxmlformats.org/officeDocument/2006/relationships/slideLayout"/><Relationship Id="rId8" Target="../slideLayouts/slideLayout15.xml" Type="http://schemas.openxmlformats.org/officeDocument/2006/relationships/slideLayout"/><Relationship Id="rId7" Target="../slideLayouts/slideLayout14.xml" Type="http://schemas.openxmlformats.org/officeDocument/2006/relationships/slideLayout"/><Relationship Id="rId6" Target="../slideLayouts/slideLayout13.xml" Type="http://schemas.openxmlformats.org/officeDocument/2006/relationships/slideLayout"/><Relationship Id="rId5" Target="../slideLayouts/slideLayout12.xml" Type="http://schemas.openxmlformats.org/officeDocument/2006/relationships/slideLayout"/><Relationship Id="rId4" Target="../slideLayouts/slideLayout11.xml" Type="http://schemas.openxmlformats.org/officeDocument/2006/relationships/slideLayout"/><Relationship Id="rId3" Target="../slideLayouts/slideLayout10.xml" Type="http://schemas.openxmlformats.org/officeDocument/2006/relationships/slideLayout"/><Relationship Id="rId2" Target="../media/image9.png" Type="http://schemas.openxmlformats.org/officeDocument/2006/relationships/image"/><Relationship Id="rId1" Target="../theme/theme16.xml" Type="http://schemas.openxmlformats.org/officeDocument/2006/relationships/theme"/></Relationships>
</file>

<file path=ppt/slideMasters/_rels/slideMaster10.xml.rels><?xml version="1.0" encoding="UTF-8" standalone="yes"?><Relationships xmlns="http://schemas.openxmlformats.org/package/2006/relationships"><Relationship Id="rId6" Target="../slideLayouts/slideLayout24.xml" Type="http://schemas.openxmlformats.org/officeDocument/2006/relationships/slideLayout"/><Relationship Id="rId5" Target="../slideLayouts/slideLayout23.xml" Type="http://schemas.openxmlformats.org/officeDocument/2006/relationships/slideLayout"/><Relationship Id="rId4" Target="../slideLayouts/slideLayout22.xml" Type="http://schemas.openxmlformats.org/officeDocument/2006/relationships/slideLayout"/><Relationship Id="rId3" Target="../slideLayouts/slideLayout21.xml" Type="http://schemas.openxmlformats.org/officeDocument/2006/relationships/slideLayout"/><Relationship Id="rId2" Target="../media/image10.png" Type="http://schemas.openxmlformats.org/officeDocument/2006/relationships/image"/><Relationship Id="rId1" Target="../theme/theme7.xml" Type="http://schemas.openxmlformats.org/officeDocument/2006/relationships/theme"/></Relationships>
</file>

<file path=ppt/slideMasters/_rels/slideMaster11.xml.rels><?xml version="1.0" encoding="UTF-8" standalone="yes"?><Relationships xmlns="http://schemas.openxmlformats.org/package/2006/relationships"><Relationship Id="rId5" Target="../slideLayouts/slideLayout27.xml" Type="http://schemas.openxmlformats.org/officeDocument/2006/relationships/slideLayout"/><Relationship Id="rId4" Target="../slideLayouts/slideLayout26.xml" Type="http://schemas.openxmlformats.org/officeDocument/2006/relationships/slideLayout"/><Relationship Id="rId3" Target="../slideLayouts/slideLayout25.xml" Type="http://schemas.openxmlformats.org/officeDocument/2006/relationships/slideLayout"/><Relationship Id="rId2" Target="../media/image11.png" Type="http://schemas.openxmlformats.org/officeDocument/2006/relationships/image"/><Relationship Id="rId1" Target="../theme/theme15.xml" Type="http://schemas.openxmlformats.org/officeDocument/2006/relationships/theme"/></Relationships>
</file>

<file path=ppt/slideMasters/_rels/slideMaster12.xml.rels><?xml version="1.0" encoding="UTF-8" standalone="yes"?><Relationships xmlns="http://schemas.openxmlformats.org/package/2006/relationships"><Relationship Id="rId5" Target="../slideLayouts/slideLayout30.xml" Type="http://schemas.openxmlformats.org/officeDocument/2006/relationships/slideLayout"/><Relationship Id="rId4" Target="../slideLayouts/slideLayout29.xml" Type="http://schemas.openxmlformats.org/officeDocument/2006/relationships/slideLayout"/><Relationship Id="rId3" Target="../slideLayouts/slideLayout28.xml" Type="http://schemas.openxmlformats.org/officeDocument/2006/relationships/slideLayout"/><Relationship Id="rId2" Target="../media/image12.png" Type="http://schemas.openxmlformats.org/officeDocument/2006/relationships/image"/><Relationship Id="rId1" Target="../theme/theme14.xml" Type="http://schemas.openxmlformats.org/officeDocument/2006/relationships/theme"/></Relationships>
</file>

<file path=ppt/slideMasters/_rels/slideMaster13.xml.rels><?xml version="1.0" encoding="UTF-8" standalone="yes"?><Relationships xmlns="http://schemas.openxmlformats.org/package/2006/relationships"><Relationship Id="rId13" Target="../slideLayouts/slideLayout41.xml" Type="http://schemas.openxmlformats.org/officeDocument/2006/relationships/slideLayout"/><Relationship Id="rId12" Target="../slideLayouts/slideLayout40.xml" Type="http://schemas.openxmlformats.org/officeDocument/2006/relationships/slideLayout"/><Relationship Id="rId11" Target="../slideLayouts/slideLayout39.xml" Type="http://schemas.openxmlformats.org/officeDocument/2006/relationships/slideLayout"/><Relationship Id="rId10" Target="../slideLayouts/slideLayout38.xml" Type="http://schemas.openxmlformats.org/officeDocument/2006/relationships/slideLayout"/><Relationship Id="rId9" Target="../slideLayouts/slideLayout37.xml" Type="http://schemas.openxmlformats.org/officeDocument/2006/relationships/slideLayout"/><Relationship Id="rId8" Target="../slideLayouts/slideLayout36.xml" Type="http://schemas.openxmlformats.org/officeDocument/2006/relationships/slideLayout"/><Relationship Id="rId7" Target="../slideLayouts/slideLayout35.xml" Type="http://schemas.openxmlformats.org/officeDocument/2006/relationships/slideLayout"/><Relationship Id="rId6" Target="../slideLayouts/slideLayout34.xml" Type="http://schemas.openxmlformats.org/officeDocument/2006/relationships/slideLayout"/><Relationship Id="rId5" Target="../slideLayouts/slideLayout33.xml" Type="http://schemas.openxmlformats.org/officeDocument/2006/relationships/slideLayout"/><Relationship Id="rId4" Target="../slideLayouts/slideLayout32.xml" Type="http://schemas.openxmlformats.org/officeDocument/2006/relationships/slideLayout"/><Relationship Id="rId3" Target="../slideLayouts/slideLayout31.xml" Type="http://schemas.openxmlformats.org/officeDocument/2006/relationships/slideLayout"/><Relationship Id="rId2" Target="../media/image13.png" Type="http://schemas.openxmlformats.org/officeDocument/2006/relationships/image"/><Relationship Id="rId1" Target="../theme/theme8.xml" Type="http://schemas.openxmlformats.org/officeDocument/2006/relationships/theme"/></Relationships>
</file>

<file path=ppt/slideMasters/_rels/slideMaster14.xml.rels><?xml version="1.0" encoding="UTF-8" standalone="yes"?><Relationships xmlns="http://schemas.openxmlformats.org/package/2006/relationships"><Relationship Id="rId13" Target="../slideLayouts/slideLayout52.xml" Type="http://schemas.openxmlformats.org/officeDocument/2006/relationships/slideLayout"/><Relationship Id="rId12" Target="../slideLayouts/slideLayout51.xml" Type="http://schemas.openxmlformats.org/officeDocument/2006/relationships/slideLayout"/><Relationship Id="rId11" Target="../slideLayouts/slideLayout50.xml" Type="http://schemas.openxmlformats.org/officeDocument/2006/relationships/slideLayout"/><Relationship Id="rId10" Target="../slideLayouts/slideLayout49.xml" Type="http://schemas.openxmlformats.org/officeDocument/2006/relationships/slideLayout"/><Relationship Id="rId9" Target="../slideLayouts/slideLayout48.xml" Type="http://schemas.openxmlformats.org/officeDocument/2006/relationships/slideLayout"/><Relationship Id="rId8" Target="../slideLayouts/slideLayout47.xml" Type="http://schemas.openxmlformats.org/officeDocument/2006/relationships/slideLayout"/><Relationship Id="rId7" Target="../slideLayouts/slideLayout46.xml" Type="http://schemas.openxmlformats.org/officeDocument/2006/relationships/slideLayout"/><Relationship Id="rId6" Target="../slideLayouts/slideLayout45.xml" Type="http://schemas.openxmlformats.org/officeDocument/2006/relationships/slideLayout"/><Relationship Id="rId5" Target="../slideLayouts/slideLayout44.xml" Type="http://schemas.openxmlformats.org/officeDocument/2006/relationships/slideLayout"/><Relationship Id="rId4" Target="../slideLayouts/slideLayout43.xml" Type="http://schemas.openxmlformats.org/officeDocument/2006/relationships/slideLayout"/><Relationship Id="rId3" Target="../slideLayouts/slideLayout42.xml" Type="http://schemas.openxmlformats.org/officeDocument/2006/relationships/slideLayout"/><Relationship Id="rId2" Target="../media/image14.png" Type="http://schemas.openxmlformats.org/officeDocument/2006/relationships/image"/><Relationship Id="rId1" Target="../theme/theme2.xml" Type="http://schemas.openxmlformats.org/officeDocument/2006/relationships/theme"/></Relationships>
</file>

<file path=ppt/slideMasters/_rels/slideMaster15.xml.rels><?xml version="1.0" encoding="UTF-8" standalone="yes"?><Relationships xmlns="http://schemas.openxmlformats.org/package/2006/relationships"><Relationship Id="rId9" Target="../slideLayouts/slideLayout60.xml" Type="http://schemas.openxmlformats.org/officeDocument/2006/relationships/slideLayout"/><Relationship Id="rId8" Target="../slideLayouts/slideLayout59.xml" Type="http://schemas.openxmlformats.org/officeDocument/2006/relationships/slideLayout"/><Relationship Id="rId7" Target="../slideLayouts/slideLayout58.xml" Type="http://schemas.openxmlformats.org/officeDocument/2006/relationships/slideLayout"/><Relationship Id="rId6" Target="../slideLayouts/slideLayout57.xml" Type="http://schemas.openxmlformats.org/officeDocument/2006/relationships/slideLayout"/><Relationship Id="rId5" Target="../slideLayouts/slideLayout56.xml" Type="http://schemas.openxmlformats.org/officeDocument/2006/relationships/slideLayout"/><Relationship Id="rId4" Target="../slideLayouts/slideLayout55.xml" Type="http://schemas.openxmlformats.org/officeDocument/2006/relationships/slideLayout"/><Relationship Id="rId3" Target="../slideLayouts/slideLayout54.xml" Type="http://schemas.openxmlformats.org/officeDocument/2006/relationships/slideLayout"/><Relationship Id="rId2" Target="../slideLayouts/slideLayout53.xml" Type="http://schemas.openxmlformats.org/officeDocument/2006/relationships/slideLayout"/><Relationship Id="rId1" Target="../theme/theme9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text, sky, outdoor, sign  Description automatically generated" id="8" name="Picture 7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text, outdoor, sky, grass  Description automatically generated" id="8" name="Picture 7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9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, website  Description automatically generated" id="8" name="Picture 7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0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  Description automatically generated" id="8" name="Picture 7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1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icture containing graphical user interface  Description automatically generated" id="8" name="Picture 7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2" r:id="rId3"/>
    <p:sldLayoutId id="2147483653" r:id="rId4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website  Description automatically generated" id="8" name="Picture 7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4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  Description automatically generated" id="8" name="Picture 7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5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  Description automatically generated" id="8" name="Picture 7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6" r:id="rId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text  Description automatically generated" id="10" name="Picture 9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57" r:id="rId3"/>
    <p:sldLayoutId id="2147483658" r:id="rId4"/>
    <p:sldLayoutId id="2147483659" r:id="rId5"/>
    <p:sldLayoutId id="2147483660" r:id="rId6"/>
    <p:sldLayoutId id="2147483661" r:id="rId7"/>
    <p:sldLayoutId id="2147483662" r:id="rId8"/>
    <p:sldLayoutId id="2147483663" r:id="rId9"/>
    <p:sldLayoutId id="2147483664" r:id="rId10"/>
    <p:sldLayoutId id="2147483665" r:id="rId11"/>
    <p:sldLayoutId id="2147483666" r:id="rId12"/>
    <p:sldLayoutId id="2147483667" r:id="rId1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  Description automatically generated" id="8" name="Picture 7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68" r:id="rId3"/>
    <p:sldLayoutId id="2147483669" r:id="rId4"/>
    <p:sldLayoutId id="2147483670" r:id="rId5"/>
    <p:sldLayoutId id="2147483671" r:id="rId6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application  Description automatically generated" id="8" name="Picture 7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72" r:id="rId3"/>
    <p:sldLayoutId id="2147483673" r:id="rId4"/>
    <p:sldLayoutId id="2147483674" r:id="rId5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Graphical user interface, text, application  Description automatically generated" id="7" name="Picture 6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75" r:id="rId3"/>
    <p:sldLayoutId id="2147483676" r:id="rId4"/>
    <p:sldLayoutId id="2147483677" r:id="rId5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Text  Description automatically generated with low confidence" id="8" name="Picture 7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alendar  Description automatically generated with low confidence" id="8" name="Picture 7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2" Target="../media/image23.jpg" Type="http://schemas.openxmlformats.org/officeDocument/2006/relationships/image"/><Relationship Id="rId1" Target="../slideLayouts/slideLayout6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2" Target="../media/image24.jp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3" Target="../media/image26.png" Type="http://schemas.openxmlformats.org/officeDocument/2006/relationships/image"/><Relationship Id="rId2" Target="../media/image25.jpe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2" Target="../media/image27.jp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2" Target="../media/image28.jp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2" Target="../media/image29.jp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2" Target="../media/image30.jpg" Type="http://schemas.openxmlformats.org/officeDocument/2006/relationships/image"/><Relationship Id="rId1" Target="../slideLayouts/slideLayout5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1" Target="../slideLayouts/slideLayout6.xml" Type="http://schemas.openxmlformats.org/officeDocument/2006/relationships/slideLayout"/></Relationships>
</file>

<file path=ppt/slides/_rels/slide14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5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6.xml.rels><?xml version="1.0" encoding="UTF-8" standalone="yes"?><Relationships xmlns="http://schemas.openxmlformats.org/package/2006/relationships"><Relationship Id="rId1" Target="../slideLayouts/slideLayout5.xml" Type="http://schemas.openxmlformats.org/officeDocument/2006/relationships/slideLayout"/></Relationships>
</file>

<file path=ppt/slides/_rels/slide17.xml.rels><?xml version="1.0" encoding="UTF-8" standalone="yes"?><Relationships xmlns="http://schemas.openxmlformats.org/package/2006/relationships"><Relationship Id="rId1" Target="../slideLayouts/slideLayout1.xml" Type="http://schemas.openxmlformats.org/officeDocument/2006/relationships/slideLayout"/></Relationships>
</file>

<file path=ppt/slides/_rels/slide18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r>
              <a:rPr altLang="en-GB" dirty="0" lang="en-GB" sz="3600"/>
              <a:t>By </a:t>
            </a:r>
            <a:r>
              <a:rPr altLang="en-GB" dirty="0" err="1" lang="en-GB" sz="3600"/>
              <a:t>Danut</a:t>
            </a:r>
            <a:r>
              <a:rPr altLang="en-GB" dirty="0" lang="en-GB" sz="3600"/>
              <a:t> Cirpaci</a:t>
            </a:r>
            <a:br>
              <a:rPr altLang="en-GB" dirty="0" lang="en-GB" sz="3600"/>
            </a:br>
            <a:br>
              <a:rPr altLang="en-GB" dirty="0" lang="en-GB" sz="3600"/>
            </a:br>
            <a:r>
              <a:rPr altLang="en-GB" dirty="0" lang="en-GB" sz="2400"/>
              <a:t>Student </a:t>
            </a:r>
            <a:r>
              <a:rPr altLang="en-GB" dirty="0" lang="en-GB" sz="2400">
                <a:latin typeface="+mn-lt"/>
              </a:rPr>
              <a:t>ID: 2235286</a:t>
            </a:r>
            <a:br>
              <a:rPr altLang="en-GB" dirty="0" lang="en-GB" sz="2400">
                <a:latin typeface="+mn-lt"/>
              </a:rPr>
            </a:br>
            <a:br>
              <a:rPr altLang="en-GB" dirty="0" lang="en-GB" sz="2400">
                <a:latin typeface="+mn-lt"/>
              </a:rPr>
            </a:br>
            <a:r>
              <a:rPr altLang="en-GB" dirty="0" lang="en-GB" sz="3600">
                <a:latin typeface="+mn-lt"/>
              </a:rPr>
              <a:t>Presentation</a:t>
            </a:r>
            <a:br>
              <a:rPr altLang="en-GB" dirty="0" lang="en-GB" sz="3600">
                <a:latin typeface="+mn-lt"/>
              </a:rPr>
            </a:br>
            <a:r>
              <a:rPr altLang="en-GB" dirty="0" lang="en-GB" sz="3600">
                <a:latin typeface="+mn-lt"/>
              </a:rPr>
              <a:t>Assessment</a:t>
            </a:r>
            <a:endParaRPr altLang="en-GB" dirty="0" lang="en-GB" sz="360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0F058-5E11-4C68-960B-17A6F9334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6" y="1200322"/>
            <a:ext cx="3774058" cy="1912992"/>
          </a:xfrm>
        </p:spPr>
        <p:txBody>
          <a:bodyPr numCol="1"/>
          <a:lstStyle/>
          <a:p>
            <a:r>
              <a:rPr altLang="en-GB" dirty="0" lang="en-GB" sz="2800">
                <a:latin typeface="+mn-lt"/>
              </a:rPr>
              <a:t>I will be acting as a reviewer for the restaurant “The Fat Duck”  my main focuses will be:</a:t>
            </a:r>
            <a:br>
              <a:rPr altLang="en-GB" dirty="0" lang="en-GB" sz="2800">
                <a:latin typeface="+mn-lt"/>
              </a:rPr>
            </a:br>
            <a:br>
              <a:rPr altLang="en-GB" dirty="0" lang="en-GB" sz="2800">
                <a:latin typeface="+mn-lt"/>
              </a:rPr>
            </a:br>
            <a:br>
              <a:rPr altLang="en-GB" dirty="0" lang="en-GB" sz="3200">
                <a:latin typeface="+mn-lt"/>
              </a:rPr>
            </a:br>
            <a:endParaRPr altLang="en-GB" dirty="0" lang="en-GB" sz="3200">
              <a:latin typeface="+mn-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6A47DC-5CE2-D2D4-4B88-BAC3B879E0CF}"/>
              </a:ext>
            </a:extLst>
          </p:cNvPr>
          <p:cNvSpPr txBox="1"/>
          <p:nvPr/>
        </p:nvSpPr>
        <p:spPr>
          <a:xfrm>
            <a:off x="384286" y="3461657"/>
            <a:ext cx="3774058" cy="181588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Product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Place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Price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Promotion</a:t>
            </a:r>
          </a:p>
        </p:txBody>
      </p:sp>
    </p:spTree>
    <p:extLst>
      <p:ext uri="{BB962C8B-B14F-4D97-AF65-F5344CB8AC3E}">
        <p14:creationId xmlns:p14="http://schemas.microsoft.com/office/powerpoint/2010/main" val="2239310826"/>
      </p:ext>
    </p:extLst>
  </p:cSld>
  <p:clrMapOvr>
    <a:masterClrMapping/>
  </p:clrMapOvr>
  <p:transition spd="slow">
    <p:check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AB02E-7B6A-4B39-8F3D-CD0030C7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9"/>
            <a:ext cx="3880287" cy="1521106"/>
          </a:xfrm>
        </p:spPr>
        <p:txBody>
          <a:bodyPr numCol="1"/>
          <a:lstStyle/>
          <a:p>
            <a:r>
              <a:rPr altLang="en-GB" dirty="0" lang="en-GB"/>
              <a:t>     </a:t>
            </a:r>
            <a:r>
              <a:rPr altLang="en-GB" dirty="0" lang="en-GB" sz="3200">
                <a:solidFill>
                  <a:schemeClr val="accent4">
                    <a:lumMod val="60000"/>
                    <a:lumOff val="40000"/>
                  </a:schemeClr>
                </a:solidFill>
              </a:rPr>
              <a:t>The Fat Duck;</a:t>
            </a:r>
            <a:br>
              <a:rPr altLang="en-GB" dirty="0" lang="en-GB" sz="32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altLang="en-GB" dirty="0" lang="en-GB" sz="2400">
                <a:latin typeface="+mn-lt"/>
              </a:rPr>
              <a:t>is famous for its creativity, innovation, playfulness and imagination.</a:t>
            </a:r>
            <a:br>
              <a:rPr altLang="en-GB" b="1" dirty="0" lang="en-GB" sz="1400">
                <a:latin typeface="+mn-lt"/>
              </a:rPr>
            </a:br>
            <a:br>
              <a:rPr altLang="en-GB" dirty="0" lang="en-GB">
                <a:solidFill>
                  <a:schemeClr val="accent4">
                    <a:lumMod val="75000"/>
                  </a:schemeClr>
                </a:solidFill>
              </a:rPr>
            </a:br>
            <a:endParaRPr altLang="en-GB" dirty="0" lang="en-GB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2200FC-943C-4D25-BDA9-9AF85F1BB228}"/>
              </a:ext>
            </a:extLst>
          </p:cNvPr>
          <p:cNvSpPr>
            <a:spLocks noGrp="1"/>
          </p:cNvSpPr>
          <p:nvPr>
            <p:ph idx="10" sz="quarter" type="body"/>
          </p:nvPr>
        </p:nvSpPr>
        <p:spPr>
          <a:xfrm>
            <a:off x="384285" y="3108218"/>
            <a:ext cx="3717925" cy="2280211"/>
          </a:xfrm>
        </p:spPr>
        <p:txBody>
          <a:bodyPr numCol="1"/>
          <a:lstStyle/>
          <a:p>
            <a:pPr indent="-342900" marL="342900">
              <a:buFont charset="2" panose="05000000000000000000" pitchFamily="2" typeface="Wingdings"/>
              <a:buChar char="Ø"/>
            </a:pPr>
            <a:r>
              <a:rPr altLang="en-GB" dirty="0" lang="en-GB"/>
              <a:t>In Bray, Berkshire, England.</a:t>
            </a:r>
          </a:p>
          <a:p>
            <a:pPr indent="-342900" marL="342900">
              <a:buFont charset="2" panose="05000000000000000000" pitchFamily="2" typeface="Wingdings"/>
              <a:buChar char="Ø"/>
            </a:pPr>
            <a:r>
              <a:rPr altLang="en-GB" dirty="0" lang="en-GB"/>
              <a:t>Owned by Heston Blumenthal.</a:t>
            </a:r>
          </a:p>
          <a:p>
            <a:pPr indent="-342900" marL="342900">
              <a:buFont charset="2" panose="05000000000000000000" pitchFamily="2" typeface="Wingdings"/>
              <a:buChar char="Ø"/>
            </a:pPr>
            <a:r>
              <a:rPr altLang="en-GB" dirty="0" lang="en-GB"/>
              <a:t>Multiple Michelin Stars.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EF38AC-D5C3-9253-82D2-AC21EA7F3C8C}"/>
              </a:ext>
            </a:extLst>
          </p:cNvPr>
          <p:cNvSpPr txBox="1"/>
          <p:nvPr/>
        </p:nvSpPr>
        <p:spPr>
          <a:xfrm>
            <a:off x="5935342" y="6488668"/>
            <a:ext cx="4133944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>
                <a:solidFill>
                  <a:schemeClr val="bg1"/>
                </a:solidFill>
              </a:rPr>
              <a:t>Source: (www.thefatduck.co.uk)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AD9949-A13D-97F6-5FC6-14D5DBCA48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4913" y="532423"/>
            <a:ext cx="3880286" cy="5009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191646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 fill="hold" id="7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 fill="hold" id="8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9">
                      <p:stCondLst>
                        <p:cond delay="indefinite"/>
                      </p:stCondLst>
                      <p:childTnLst>
                        <p:par>
                          <p:cTn fill="hold" id="10">
                            <p:stCondLst>
                              <p:cond delay="0"/>
                            </p:stCondLst>
                            <p:childTnLst>
                              <p:par>
                                <p:cTn fill="hold" id="11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in">
                                      <p:cBhvr>
                                        <p:cTn dur="2000" id="13"/>
                                        <p:tgtEl>
                                          <p:spTgt spid="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4">
                      <p:stCondLst>
                        <p:cond delay="indefinite"/>
                      </p:stCondLst>
                      <p:childTnLst>
                        <p:par>
                          <p:cTn fill="hold" id="15">
                            <p:stCondLst>
                              <p:cond delay="0"/>
                            </p:stCondLst>
                            <p:childTnLst>
                              <p:par>
                                <p:cTn fill="hold" id="16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in">
                                      <p:cBhvr>
                                        <p:cTn dur="2000" id="18"/>
                                        <p:tgtEl>
                                          <p:spTgt spid="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9">
                      <p:stCondLst>
                        <p:cond delay="indefinite"/>
                      </p:stCondLst>
                      <p:childTnLst>
                        <p:par>
                          <p:cTn fill="hold" id="20">
                            <p:stCondLst>
                              <p:cond delay="0"/>
                            </p:stCondLst>
                            <p:childTnLst>
                              <p:par>
                                <p:cTn fill="hold" id="21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in">
                                      <p:cBhvr>
                                        <p:cTn dur="2000" id="23"/>
                                        <p:tgtEl>
                                          <p:spTgt spid="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2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CABE5-6285-450A-A292-D288480A7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80675"/>
            <a:ext cx="8333529" cy="1629963"/>
          </a:xfrm>
        </p:spPr>
        <p:txBody>
          <a:bodyPr numCol="1"/>
          <a:lstStyle/>
          <a:p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What are some of their iconic dishes?</a:t>
            </a:r>
            <a:b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altLang="en-GB" dirty="0" lang="en-GB" sz="2400"/>
              <a:t>Heston Blumenthal is commonly regarded as an food “alchemist” as his dishes are known as bizarre and unusual.</a:t>
            </a:r>
            <a:endParaRPr altLang="en-GB" dirty="0" lang="en-GB" sz="36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1BB18F-C77B-616E-1B88-21EABE2B3BF2}"/>
              </a:ext>
            </a:extLst>
          </p:cNvPr>
          <p:cNvSpPr txBox="1"/>
          <p:nvPr/>
        </p:nvSpPr>
        <p:spPr>
          <a:xfrm>
            <a:off x="405234" y="2865328"/>
            <a:ext cx="8291629" cy="252376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Meat Fruit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Snail Porridge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Sound of the Sea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Egg &amp; Bacon Ice cream</a:t>
            </a:r>
          </a:p>
          <a:p>
            <a:pPr indent="-457200" marL="457200">
              <a:buFont charset="0" panose="020B0604020202020204" pitchFamily="34" typeface="Arial"/>
              <a:buChar char="•"/>
            </a:pPr>
            <a:r>
              <a:rPr altLang="en-GB" dirty="0" lang="en-GB" sz="2800">
                <a:solidFill>
                  <a:schemeClr val="bg1"/>
                </a:solidFill>
              </a:rPr>
              <a:t>Mock Turtle Soup</a:t>
            </a:r>
          </a:p>
          <a:p>
            <a:endParaRPr altLang="en-GB" dirty="0" lang="en-GB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9FFA2E-4459-6E93-BA93-3BA9D24B364F}"/>
              </a:ext>
            </a:extLst>
          </p:cNvPr>
          <p:cNvSpPr txBox="1"/>
          <p:nvPr/>
        </p:nvSpPr>
        <p:spPr>
          <a:xfrm>
            <a:off x="6052456" y="5780782"/>
            <a:ext cx="3233057" cy="107721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1600">
                <a:solidFill>
                  <a:schemeClr val="bg1"/>
                </a:solidFill>
              </a:rPr>
              <a:t>Sources: Tom Jenkins. 08/12/2017</a:t>
            </a:r>
          </a:p>
          <a:p>
            <a:r>
              <a:rPr altLang="en-GB" dirty="0" lang="en-GB" sz="1600">
                <a:solidFill>
                  <a:schemeClr val="bg1"/>
                </a:solidFill>
              </a:rPr>
              <a:t>(www.finedininglovers.com)</a:t>
            </a:r>
          </a:p>
          <a:p>
            <a:r>
              <a:rPr altLang="en-GB" dirty="0" lang="en-GB" sz="1600">
                <a:solidFill>
                  <a:schemeClr val="bg1"/>
                </a:solidFill>
              </a:rPr>
              <a:t>Jonathan Wells. 23/04/2021 (www.thegentlemansjournal.com)</a:t>
            </a:r>
          </a:p>
        </p:txBody>
      </p:sp>
      <p:pic>
        <p:nvPicPr>
          <p:cNvPr descr="A plate of food  Description automatically generated with medium confidence" id="6" name="Picture 5">
            <a:extLst>
              <a:ext uri="{FF2B5EF4-FFF2-40B4-BE49-F238E27FC236}">
                <a16:creationId xmlns:a16="http://schemas.microsoft.com/office/drawing/2014/main" id="{FDEDA45A-616C-F7E4-3BF6-4D2115389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097" y="2910638"/>
            <a:ext cx="3461657" cy="254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088465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0941-6CB4-4E51-B77C-866EBEF92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231654"/>
          </a:xfrm>
        </p:spPr>
        <p:txBody>
          <a:bodyPr numCol="1"/>
          <a:lstStyle/>
          <a:p>
            <a:br>
              <a:rPr altLang="en-GB" dirty="0" lang="en-GB"/>
            </a:br>
            <a:br>
              <a:rPr altLang="en-GB" dirty="0" lang="en-GB"/>
            </a:br>
            <a:endParaRPr altLang="en-GB" dirty="0"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63BA98D-599E-6CF3-23C1-32989674E21F}"/>
              </a:ext>
            </a:extLst>
          </p:cNvPr>
          <p:cNvSpPr txBox="1"/>
          <p:nvPr/>
        </p:nvSpPr>
        <p:spPr>
          <a:xfrm>
            <a:off x="4041885" y="331068"/>
            <a:ext cx="5036457" cy="175432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Where is it located?</a:t>
            </a:r>
            <a:endParaRPr altLang="en-GB" dirty="0" lang="en-GB" sz="2800">
              <a:solidFill>
                <a:schemeClr val="bg1"/>
              </a:solidFill>
            </a:endParaRPr>
          </a:p>
          <a:p>
            <a:r>
              <a:rPr altLang="en-GB" dirty="0" lang="en-GB" sz="2400">
                <a:solidFill>
                  <a:schemeClr val="bg1"/>
                </a:solidFill>
              </a:rPr>
              <a:t>Founded in 16</a:t>
            </a:r>
            <a:r>
              <a:rPr altLang="en-GB" baseline="30000" dirty="0" lang="en-GB" sz="2400">
                <a:solidFill>
                  <a:schemeClr val="bg1"/>
                </a:solidFill>
              </a:rPr>
              <a:t>th</a:t>
            </a:r>
            <a:r>
              <a:rPr altLang="en-GB" dirty="0" lang="en-GB" sz="2400">
                <a:solidFill>
                  <a:schemeClr val="bg1"/>
                </a:solidFill>
              </a:rPr>
              <a:t> of August 1995, in a building made in the 16</a:t>
            </a:r>
            <a:r>
              <a:rPr altLang="en-GB" baseline="30000" dirty="0" lang="en-GB" sz="2400">
                <a:solidFill>
                  <a:schemeClr val="bg1"/>
                </a:solidFill>
              </a:rPr>
              <a:t>th</a:t>
            </a:r>
            <a:r>
              <a:rPr altLang="en-GB" dirty="0" lang="en-GB" sz="2400">
                <a:solidFill>
                  <a:schemeClr val="bg1"/>
                </a:solidFill>
              </a:rPr>
              <a:t> centuries. Its located in Bray, Berkshire, England.</a:t>
            </a:r>
          </a:p>
        </p:txBody>
      </p:sp>
      <p:pic>
        <p:nvPicPr>
          <p:cNvPr descr="A room with tables and chairs  Description automatically generated with medium confidence" id="5" name="Picture 4">
            <a:extLst>
              <a:ext uri="{FF2B5EF4-FFF2-40B4-BE49-F238E27FC236}">
                <a16:creationId xmlns:a16="http://schemas.microsoft.com/office/drawing/2014/main" id="{7D911FCC-F055-D92D-F25E-BE3F4F5761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92" y="1623304"/>
            <a:ext cx="3719320" cy="3611391"/>
          </a:xfrm>
          <a:prstGeom prst="rect">
            <a:avLst/>
          </a:prstGeom>
        </p:spPr>
      </p:pic>
      <p:pic>
        <p:nvPicPr>
          <p:cNvPr descr="A picture containing sky, outdoor, building, house  Description automatically generated" id="7" name="Picture 6">
            <a:extLst>
              <a:ext uri="{FF2B5EF4-FFF2-40B4-BE49-F238E27FC236}">
                <a16:creationId xmlns:a16="http://schemas.microsoft.com/office/drawing/2014/main" id="{FA62DE68-1294-02D9-5F54-7037EE7620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2787" y="2448461"/>
            <a:ext cx="4645521" cy="3484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D7CF9D4-B4B2-D9E4-DE2C-6E438B30D867}"/>
              </a:ext>
            </a:extLst>
          </p:cNvPr>
          <p:cNvSpPr txBox="1"/>
          <p:nvPr/>
        </p:nvSpPr>
        <p:spPr>
          <a:xfrm>
            <a:off x="5844562" y="6342266"/>
            <a:ext cx="5195744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>
                <a:solidFill>
                  <a:schemeClr val="bg1"/>
                </a:solidFill>
              </a:rPr>
              <a:t>Source: (www.thefatduck.co.uk)</a:t>
            </a:r>
          </a:p>
        </p:txBody>
      </p:sp>
    </p:spTree>
    <p:extLst>
      <p:ext uri="{BB962C8B-B14F-4D97-AF65-F5344CB8AC3E}">
        <p14:creationId xmlns:p14="http://schemas.microsoft.com/office/powerpoint/2010/main" val="3081826437"/>
      </p:ext>
    </p:extLst>
  </p:cSld>
  <p:clrMapOvr>
    <a:masterClrMapping/>
  </p:clrMapOvr>
  <p:timing>
    <p:tnLst>
      <p:par>
        <p:cTn dur="indefinite" id="1" nodeType="tmRoot" restart="never">
          <p:childTnLst>
            <p:seq concurrent="1" nextAc="seek"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grpId="0" id="5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500" fill="hold" id="7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500" fill="hold" id="8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grpId="0" spid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4AC85-BA5D-437E-A345-DAC1F9EC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9"/>
            <a:ext cx="7780001" cy="3513192"/>
          </a:xfrm>
        </p:spPr>
        <p:txBody>
          <a:bodyPr numCol="1"/>
          <a:lstStyle/>
          <a:p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                          Pricing:</a:t>
            </a:r>
            <a:b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altLang="en-GB" dirty="0" lang="en-GB" sz="2800"/>
              <a:t>Your dining experience starts at a price of £275 - £395 per person depending on the menu or the day of the booking. Any other beverages or extras not included.</a:t>
            </a:r>
            <a:br>
              <a:rPr altLang="en-GB" dirty="0" lang="en-GB" sz="2800"/>
            </a:br>
            <a:endParaRPr altLang="en-GB" dirty="0" lang="en-GB" sz="36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descr="Graphical user interface  Description automatically generated" id="4" name="Picture 3">
            <a:extLst>
              <a:ext uri="{FF2B5EF4-FFF2-40B4-BE49-F238E27FC236}">
                <a16:creationId xmlns:a16="http://schemas.microsoft.com/office/drawing/2014/main" id="{AAF5F0F2-71C4-253C-3BA4-244F4659A9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0629" y="3320143"/>
            <a:ext cx="4835186" cy="23948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C55F7-43E3-D61D-0233-352A15A94E73}"/>
              </a:ext>
            </a:extLst>
          </p:cNvPr>
          <p:cNvSpPr txBox="1"/>
          <p:nvPr/>
        </p:nvSpPr>
        <p:spPr>
          <a:xfrm>
            <a:off x="5965371" y="6410903"/>
            <a:ext cx="3592286" cy="3693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>
                <a:solidFill>
                  <a:schemeClr val="bg1"/>
                </a:solidFill>
              </a:rPr>
              <a:t>Source: (www.thefatduck.co.uk)</a:t>
            </a:r>
          </a:p>
        </p:txBody>
      </p:sp>
    </p:spTree>
    <p:extLst>
      <p:ext uri="{BB962C8B-B14F-4D97-AF65-F5344CB8AC3E}">
        <p14:creationId xmlns:p14="http://schemas.microsoft.com/office/powerpoint/2010/main" val="1418351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26209-99CD-4AB6-96E7-85067D347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br>
              <a:rPr altLang="en-GB" dirty="0" lang="en-GB"/>
            </a:br>
            <a:endParaRPr altLang="en-GB" dirty="0"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725547-35DD-C0F3-625D-83D0F5B46AE5}"/>
              </a:ext>
            </a:extLst>
          </p:cNvPr>
          <p:cNvSpPr txBox="1"/>
          <p:nvPr/>
        </p:nvSpPr>
        <p:spPr>
          <a:xfrm>
            <a:off x="256973" y="1658689"/>
            <a:ext cx="4539252" cy="385387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How do they promote?</a:t>
            </a:r>
            <a:endParaRPr altLang="en-GB" dirty="0" lang="en-GB" sz="2800">
              <a:solidFill>
                <a:schemeClr val="bg1"/>
              </a:solidFill>
            </a:endParaRPr>
          </a:p>
          <a:p>
            <a:r>
              <a:rPr sz="1800">
                <a:solidFill>
                  <a:schemeClr val="bg1"/>
                </a:solidFill>
              </a:rPr>
              <a:t/>
            </a:r>
          </a:p>
          <a:p>
            <a:r>
              <a:rPr altLang="en-GB" dirty="0" lang="en-GB" sz="1800">
                <a:solidFill>
                  <a:schemeClr val="bg1"/>
                </a:solidFill>
              </a:rPr>
              <a:t>Diners can book and find information online on their website - (www.thefatduck.co.uk) they also promote their work, events and dishes on their social media platforms – (Facebook/TheFatDuck) &amp; (Instagram/TheFatDuck)</a:t>
            </a:r>
            <a:r>
              <a:rPr sz="1800">
                <a:solidFill>
                  <a:schemeClr val="bg1"/>
                </a:solidFill>
              </a:rPr>
              <a:t>. </a:t>
            </a:r>
            <a:endParaRPr altLang="en-GB" dirty="0" lang="en-GB" sz="32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descr="A picture containing text  Description automatically generated" id="6" name="Picture 5">
            <a:extLst>
              <a:ext uri="{FF2B5EF4-FFF2-40B4-BE49-F238E27FC236}">
                <a16:creationId xmlns:a16="http://schemas.microsoft.com/office/drawing/2014/main" id="{1465B26C-3F4B-7517-3CC0-E7A9F0AC5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86" y="1632857"/>
            <a:ext cx="3762892" cy="37628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C2C941C-6D10-7054-9B7A-9E140A21D959}"/>
              </a:ext>
            </a:extLst>
          </p:cNvPr>
          <p:cNvSpPr txBox="1"/>
          <p:nvPr/>
        </p:nvSpPr>
        <p:spPr>
          <a:xfrm>
            <a:off x="6867104" y="5780782"/>
            <a:ext cx="2749441" cy="107721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1600">
                <a:solidFill>
                  <a:schemeClr val="bg1"/>
                </a:solidFill>
              </a:rPr>
              <a:t>Sources: (www.thefatduck.co.uk)</a:t>
            </a:r>
          </a:p>
          <a:p>
            <a:r>
              <a:rPr altLang="en-GB" dirty="0" lang="en-GB" sz="1600">
                <a:solidFill>
                  <a:schemeClr val="bg1"/>
                </a:solidFill>
              </a:rPr>
              <a:t>(FB/TheFatDuck)</a:t>
            </a:r>
          </a:p>
          <a:p>
            <a:r>
              <a:rPr altLang="en-GB" dirty="0" lang="en-GB" sz="1600">
                <a:solidFill>
                  <a:schemeClr val="bg1"/>
                </a:solidFill>
              </a:rPr>
              <a:t>(IG/TheFatDuck)</a:t>
            </a:r>
            <a:endParaRPr altLang="en-GB" dirty="0"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0023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429E3-8FF8-458F-A10C-C69F37D54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40971"/>
            <a:ext cx="8465801" cy="3882822"/>
          </a:xfrm>
        </p:spPr>
        <p:txBody>
          <a:bodyPr numCol="1"/>
          <a:lstStyle/>
          <a:p>
            <a:br>
              <a:rPr altLang="en-GB" dirty="0" lang="en-GB"/>
            </a:br>
            <a:br>
              <a:rPr altLang="en-GB" dirty="0" lang="en-GB"/>
            </a:br>
            <a:endParaRPr altLang="en-GB" dirty="0"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D7490B-6EAE-C5F1-7929-2484354E1588}"/>
              </a:ext>
            </a:extLst>
          </p:cNvPr>
          <p:cNvSpPr txBox="1"/>
          <p:nvPr/>
        </p:nvSpPr>
        <p:spPr>
          <a:xfrm>
            <a:off x="3853542" y="329341"/>
            <a:ext cx="5486400" cy="335476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 How does it create        customer value?</a:t>
            </a:r>
            <a:endParaRPr altLang="en-GB" dirty="0" lang="en-GB" sz="240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altLang="en-GB" dirty="0" lang="en-GB" sz="2000">
                <a:solidFill>
                  <a:schemeClr val="bg1"/>
                </a:solidFill>
              </a:rPr>
              <a:t>The Fat Duck is a restaurant that values customer service, and making their diners have a extraordinary experience with engaging staff and multi-sensory foods. Many customers share their reviews on this restaurant as being a unforgivable culinary experience, and something that everyone needs to put on their bucket list.</a:t>
            </a:r>
          </a:p>
        </p:txBody>
      </p:sp>
      <p:pic>
        <p:nvPicPr>
          <p:cNvPr descr="A hand pouring water into a glass  Description automatically generated with medium confidence" id="5" name="Picture 4">
            <a:extLst>
              <a:ext uri="{FF2B5EF4-FFF2-40B4-BE49-F238E27FC236}">
                <a16:creationId xmlns:a16="http://schemas.microsoft.com/office/drawing/2014/main" id="{90E0FDD2-6B14-2587-40DD-D386E01F3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343" y="1586048"/>
            <a:ext cx="3578115" cy="35928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CF74FE-8801-FF32-DAE0-07DB586E6BA7}"/>
              </a:ext>
            </a:extLst>
          </p:cNvPr>
          <p:cNvSpPr txBox="1"/>
          <p:nvPr/>
        </p:nvSpPr>
        <p:spPr>
          <a:xfrm>
            <a:off x="4194024" y="4152589"/>
            <a:ext cx="4223595" cy="2585295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i="1" lang="en-GB" u="sng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</a:rPr>
              <a:t>“Wildest dinner experience ever!” </a:t>
            </a:r>
          </a:p>
          <a:p>
            <a:r>
              <a:rPr altLang="en-GB" dirty="0"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(ceklarsen. www.tripadvisor.com)</a:t>
            </a:r>
          </a:p>
          <a:p>
            <a:endParaRPr altLang="en-GB" dirty="0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altLang="en-GB" dirty="0" i="1" lang="en-GB" u="sng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</a:rPr>
              <a:t>“Legendary, legendary, legendary!”</a:t>
            </a:r>
          </a:p>
          <a:p>
            <a:r>
              <a:rPr altLang="en-GB" dirty="0"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(Mohamed H. www.tripadvisor.com)</a:t>
            </a:r>
          </a:p>
          <a:p>
            <a:endParaRPr altLang="en-GB" dirty="0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r>
              <a:rPr altLang="en-GB" dirty="0" i="1" lang="en-GB" u="sng"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algn="tl" blurRad="38100" dir="2700000" dist="38100">
                    <a:srgbClr val="000000">
                      <a:alpha val="43137"/>
                    </a:srgbClr>
                  </a:outerShdw>
                </a:effectLst>
              </a:rPr>
              <a:t>“A bewildering journey!”</a:t>
            </a:r>
          </a:p>
          <a:p>
            <a:r>
              <a:rPr altLang="en-GB" dirty="0"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(Ros A. www.yelp.com)</a:t>
            </a:r>
          </a:p>
          <a:p>
            <a:endParaRPr altLang="en-GB" dirty="0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34BFCE9-770B-0874-B40E-08F5F65F61AD}"/>
              </a:ext>
            </a:extLst>
          </p:cNvPr>
          <p:cNvSpPr txBox="1"/>
          <p:nvPr/>
        </p:nvSpPr>
        <p:spPr>
          <a:xfrm>
            <a:off x="6922075" y="5832303"/>
            <a:ext cx="1896066" cy="738634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 sz="1400">
                <a:solidFill>
                  <a:schemeClr val="bg1"/>
                </a:solidFill>
              </a:rPr>
              <a:t>Sources: (www.tripadvisor.com) &amp; (www.yelp.com)</a:t>
            </a:r>
          </a:p>
        </p:txBody>
      </p:sp>
    </p:spTree>
    <p:extLst>
      <p:ext uri="{BB962C8B-B14F-4D97-AF65-F5344CB8AC3E}">
        <p14:creationId xmlns:p14="http://schemas.microsoft.com/office/powerpoint/2010/main" val="3663958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A2E3D-B9C9-4065-96BA-E1A893ECAE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21228"/>
            <a:ext cx="9231085" cy="2220685"/>
          </a:xfrm>
        </p:spPr>
        <p:txBody>
          <a:bodyPr numCol="1"/>
          <a:lstStyle/>
          <a:p>
            <a: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  <a:t>Conclusion:</a:t>
            </a:r>
            <a:br>
              <a:rPr altLang="en-GB" dirty="0" lang="en-GB" sz="36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altLang="en-GB" dirty="0" lang="en-GB" sz="2400">
                <a:latin typeface="+mn-lt"/>
              </a:rPr>
              <a:t>The Fat Duck being a known, world class restaurant it also has its ups and downs as a lot of people may not like the peculiar food designs and very expensive prices. But that can be overlooked as other diners reviewed it as being a worthy experience as the staff is very considerate and helpful. Its also recommended by the Michelin guide as a must have journey.</a:t>
            </a:r>
            <a:endParaRPr altLang="en-GB" dirty="0" lang="en-GB" sz="36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pic>
        <p:nvPicPr>
          <p:cNvPr descr="A group of men posing for a photo  Description automatically generated" id="6" name="Picture 5">
            <a:extLst>
              <a:ext uri="{FF2B5EF4-FFF2-40B4-BE49-F238E27FC236}">
                <a16:creationId xmlns:a16="http://schemas.microsoft.com/office/drawing/2014/main" id="{977E3EEA-5632-C162-A5B7-C1144E645F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959" y="3628327"/>
            <a:ext cx="8457905" cy="30567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9913B3-9A71-E3FA-053F-0E1546DF0A0B}"/>
              </a:ext>
            </a:extLst>
          </p:cNvPr>
          <p:cNvSpPr txBox="1"/>
          <p:nvPr/>
        </p:nvSpPr>
        <p:spPr>
          <a:xfrm>
            <a:off x="5246914" y="283029"/>
            <a:ext cx="3494314" cy="92333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r>
              <a:rPr altLang="en-GB" dirty="0" lang="en-GB">
                <a:solidFill>
                  <a:schemeClr val="bg1"/>
                </a:solidFill>
              </a:rPr>
              <a:t>Sources: (www.guide.Michelin.com) &amp;</a:t>
            </a:r>
          </a:p>
          <a:p>
            <a:r>
              <a:rPr altLang="en-GB" dirty="0" lang="en-GB">
                <a:solidFill>
                  <a:schemeClr val="bg1"/>
                </a:solidFill>
              </a:rPr>
              <a:t>(www.tripadvisor.com)</a:t>
            </a:r>
          </a:p>
        </p:txBody>
      </p:sp>
    </p:spTree>
    <p:extLst>
      <p:ext uri="{BB962C8B-B14F-4D97-AF65-F5344CB8AC3E}">
        <p14:creationId xmlns:p14="http://schemas.microsoft.com/office/powerpoint/2010/main" val="36424855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2BDF0-BEF3-401D-B2CF-9084185248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057" y="1208314"/>
            <a:ext cx="8779329" cy="3915479"/>
          </a:xfrm>
        </p:spPr>
        <p:txBody>
          <a:bodyPr numCol="1"/>
          <a:lstStyle/>
          <a:p>
            <a:endParaRPr altLang="en-GB" dirty="0" lang="en-GB" sz="16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88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76020E-729A-4FA9-8F83-03786EC50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48443"/>
            <a:ext cx="8498458" cy="4425043"/>
          </a:xfrm>
        </p:spPr>
        <p:txBody>
          <a:bodyPr numCol="1"/>
          <a:lstStyle/>
          <a:p>
            <a:endParaRPr altLang="en-GB" dirty="0" lang="en-GB" sz="16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057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1EE44-CA8D-4402-9D67-A05787F12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endParaRPr altLang="en-GB" dirty="0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54625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D565D-FBC7-41C2-89F6-C5DFC1D03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5386622" cy="3607785"/>
          </a:xfrm>
        </p:spPr>
        <p:txBody>
          <a:bodyPr numCol="1"/>
          <a:lstStyle/>
          <a:p>
            <a:br>
              <a:rPr altLang="en-GB" dirty="0" lang="en-GB"/>
            </a:br>
            <a:br>
              <a:rPr altLang="en-GB" dirty="0" lang="en-GB"/>
            </a:br>
            <a:endParaRPr altLang="en-GB" dirty="0" i="1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E8EAA-5344-4705-87E2-216ADA606817}"/>
              </a:ext>
            </a:extLst>
          </p:cNvPr>
          <p:cNvSpPr>
            <a:spLocks noGrp="1"/>
          </p:cNvSpPr>
          <p:nvPr>
            <p:ph idx="10" sz="quarter" type="body"/>
          </p:nvPr>
        </p:nvSpPr>
        <p:spPr>
          <a:xfrm>
            <a:off x="5770907" y="1515351"/>
            <a:ext cx="2988808" cy="3608442"/>
          </a:xfrm>
        </p:spPr>
        <p:txBody>
          <a:bodyPr numCol="1"/>
          <a:lstStyle/>
          <a:p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2046974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CA1A-393D-4334-BCD0-A1F970DB7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br>
              <a:rPr altLang="en-GB" dirty="0" lang="en-GB" sz="48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br>
              <a:rPr altLang="en-GB" dirty="0" lang="en-GB" sz="4800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endParaRPr altLang="en-GB" dirty="0" lang="en-GB" sz="48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4033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D01A4-F6FC-4E3A-B540-FB41F4ABDC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3788221832"/>
      </p:ext>
    </p:extLst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9142E-5B57-4C8E-93D5-7BEBA0997B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pPr algn="ctr"/>
            <a:br>
              <a:rPr altLang="en-GB" dirty="0" lang="en-GB"/>
            </a:br>
            <a:br>
              <a:rPr altLang="en-GB" dirty="0" lang="en-GB"/>
            </a:br>
            <a:endParaRPr altLang="en-GB" dirty="0" lang="en-GB" sz="400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97273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ADAE58-0B8E-4F3F-9086-88B14038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57" y="1314622"/>
            <a:ext cx="4253029" cy="3607785"/>
          </a:xfrm>
        </p:spPr>
        <p:txBody>
          <a:bodyPr numCol="1"/>
          <a:lstStyle/>
          <a:p>
            <a:endParaRPr altLang="en-GB" dirty="0" i="1" lang="en-GB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19274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336717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2.xml><?xml version="1.0" encoding="utf-8"?>
<a:theme xmlns:a="http://schemas.openxmlformats.org/drawingml/2006/main" name="Text Break Info Slide 2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4.xml><?xml version="1.0" encoding="utf-8"?>
<a:theme xmlns:a="http://schemas.openxmlformats.org/drawingml/2006/main" name="Title Slide 4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5.xml><?xml version="1.0" encoding="utf-8"?>
<a:theme xmlns:a="http://schemas.openxmlformats.org/drawingml/2006/main" name="Sub Title 3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6.xml><?xml version="1.0" encoding="utf-8"?>
<a:theme xmlns:a="http://schemas.openxmlformats.org/drawingml/2006/main" name="Sub Title 2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7.xml><?xml version="1.0" encoding="utf-8"?>
<a:theme xmlns:a="http://schemas.openxmlformats.org/drawingml/2006/main" name="Text 2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8.xml><?xml version="1.0" encoding="utf-8"?>
<a:theme xmlns:a="http://schemas.openxmlformats.org/drawingml/2006/main" name="Text Break / Info Slide 1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9.xml><?xml version="1.0" encoding="utf-8"?>
<a:theme xmlns:a="http://schemas.openxmlformats.org/drawingml/2006/main" name="UWTSD Logo Only_Image Bkgrnd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0.xml><?xml version="1.0" encoding="utf-8"?>
<a:theme xmlns:a="http://schemas.openxmlformats.org/drawingml/2006/main" name="Title Slide 3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1.xml><?xml version="1.0" encoding="utf-8"?>
<a:theme xmlns:a="http://schemas.openxmlformats.org/drawingml/2006/main" name="Sub Title 4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2.xml><?xml version="1.0" encoding="utf-8"?>
<a:theme xmlns:a="http://schemas.openxmlformats.org/drawingml/2006/main" name="Sub Title 1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4.xml><?xml version="1.0" encoding="utf-8"?>
<a:theme xmlns:a="http://schemas.openxmlformats.org/drawingml/2006/main" name="Text 4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5.xml><?xml version="1.0" encoding="utf-8"?>
<a:theme xmlns:a="http://schemas.openxmlformats.org/drawingml/2006/main" name="Text 3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608ca5d-542f-47b8-b6cb-a5985d253332" xsi:nil="true"/>
    <lcf76f155ced4ddcb4097134ff3c332f xmlns="5773dd35-b284-4811-b16d-e1355a9b34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AE541F1A81734B8B18A18103EF32A9" ma:contentTypeVersion="9" ma:contentTypeDescription="Create a new document." ma:contentTypeScope="" ma:versionID="28562788b86d27782086e25a4cb131ac">
  <xsd:schema xmlns:xsd="http://www.w3.org/2001/XMLSchema" xmlns:xs="http://www.w3.org/2001/XMLSchema" xmlns:p="http://schemas.microsoft.com/office/2006/metadata/properties" xmlns:ns2="5773dd35-b284-4811-b16d-e1355a9b3401" xmlns:ns3="c608ca5d-542f-47b8-b6cb-a5985d253332" targetNamespace="http://schemas.microsoft.com/office/2006/metadata/properties" ma:root="true" ma:fieldsID="fc5765b42e4142f8c06722f740fd3622" ns2:_="" ns3:_="">
    <xsd:import namespace="5773dd35-b284-4811-b16d-e1355a9b3401"/>
    <xsd:import namespace="c608ca5d-542f-47b8-b6cb-a5985d25333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3dd35-b284-4811-b16d-e1355a9b34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08ca5d-542f-47b8-b6cb-a5985d253332" elementFormDefault="qualified">
    <xsd:import namespace="http://schemas.microsoft.com/office/2006/documentManagement/types"/>
    <xsd:import namespace="http://schemas.microsoft.com/office/infopath/2007/PartnerControls"/>
    <xsd:element name="TaxCatchAll" ma:index="13" nillable="true" ma:displayName="Taxonomy Catch All Column" ma:hidden="true" ma:list="{13b9f231-1bdf-42d4-8fc8-09302c372904}" ma:internalName="TaxCatchAll" ma:showField="CatchAllData" ma:web="c608ca5d-542f-47b8-b6cb-a5985d25333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  <ds:schemaRef ds:uri="c608ca5d-542f-47b8-b6cb-a5985d253332"/>
    <ds:schemaRef ds:uri="5773dd35-b284-4811-b16d-e1355a9b3401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BA62CFA-030B-4707-9194-DFC5ADA40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3dd35-b284-4811-b16d-e1355a9b3401"/>
    <ds:schemaRef ds:uri="c608ca5d-542f-47b8-b6cb-a5985d25333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Company/>
  <Words>552</Words>
  <Paragraphs>50</Paragraphs>
  <Slides>18</Slides>
  <Notes>0</Notes>
  <TotalTime>154</TotalTime>
  <HiddenSlides>0</HiddenSlides>
  <MMClips>0</MMClips>
  <ScaleCrop>false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15</vt:i4>
      </vt:variant>
      <vt:variant>
        <vt:lpstr>Slide Titles</vt:lpstr>
      </vt:variant>
      <vt:variant>
        <vt:i4>18</vt:i4>
      </vt:variant>
    </vt:vector>
  </HeadingPairs>
  <TitlesOfParts>
    <vt:vector baseType="lpstr" size="37">
      <vt:lpstr>Arial</vt:lpstr>
      <vt:lpstr>Calibri</vt:lpstr>
      <vt:lpstr>Calibri Light</vt:lpstr>
      <vt:lpstr>Wingdings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By Danut Cirpaci  Student ID: 2235286  Presentation Assessment</vt:lpstr>
      <vt:lpstr>I will be acting as a reviewer for the restaurant “The Fat Duck”  my main focuses will be:</vt:lpstr>
      <vt:lpstr>The Fat Duck; is famous for its creativity, innovation, playfulness and imagination.</vt:lpstr>
      <vt:lpstr>What are some of their iconic dishes?  Heston Blumenthal is commonly regarded as an food “alchemist” as his dishes are known as bizarre and unusual.</vt:lpstr>
      <vt:lpstr/>
      <vt:lpstr>Pricing: Your dining experience starts at a price of £275 - £395 per person depending on the menu or the day of the booking. Any other beverages or extras not included.</vt:lpstr>
      <vt:lpstr/>
      <vt:lpstr/>
      <vt:lpstr>Conclusion: The Fat Duck being a known, world class restaurant it also has its ups and downs as a lot of people may not like the peculiar food designs and very expensive prices. But that can be overlooked as other diners reviewed it as being a worthy experience as the staff is very considerate and helpful. Its also recommended by the Michelin guide as a must have journey.</vt:lpstr>
      <vt:lpstr>PowerPoint Presentation</vt:lpstr>
      <vt:lpstr>PowerPoint Presentation</vt:lpstr>
      <vt:lpstr>PowerPoint Presentation</vt:lpstr>
      <vt:lpstr/>
      <vt:lpstr/>
      <vt:lpstr>PowerPoint Presentation</vt:lpstr>
      <vt:lpstr/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Office PowerPoint</Application>
  <AppVersion>16.0000</AppVersion>
  <PresentationFormat>On-screen Show (4:3)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2021-03-10T12:10:47Z</dcterms:created>
  <dc:creator>Ffion Evans</dc:creator>
  <cp:lastModifiedBy>Elisei Cirpaci</cp:lastModifiedBy>
  <dcterms:modified xsi:type="dcterms:W3CDTF">2023-02-28T16:45:36Z</dcterms:modified>
  <cp:revision>16</cp:revision>
  <dc:title>PowerPoint Presentation</dc:titl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name="ContentTypeId" pid="2">
    <vt:lpwstr>0x01010074AE541F1A81734B8B18A18103EF32A9</vt:lpwstr>
  </property>
</Properties>
</file>