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60916" autoAdjust="0"/>
  </p:normalViewPr>
  <p:slideViewPr>
    <p:cSldViewPr snapToGrid="0">
      <p:cViewPr varScale="1">
        <p:scale>
          <a:sx n="73" d="100"/>
          <a:sy n="73" d="100"/>
        </p:scale>
        <p:origin x="61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4.pn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image" Target="../media/image11.svg"/><Relationship Id="rId1" Type="http://schemas.openxmlformats.org/officeDocument/2006/relationships/image" Target="../media/image6.png"/><Relationship Id="rId6" Type="http://schemas.openxmlformats.org/officeDocument/2006/relationships/image" Target="../media/image15.svg"/><Relationship Id="rId5" Type="http://schemas.openxmlformats.org/officeDocument/2006/relationships/image" Target="../media/image8.png"/><Relationship Id="rId4" Type="http://schemas.openxmlformats.org/officeDocument/2006/relationships/image" Target="../media/image13.svg"/></Relationships>
</file>

<file path=ppt/diagrams/_rels/data8.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19.svg"/><Relationship Id="rId1" Type="http://schemas.openxmlformats.org/officeDocument/2006/relationships/image" Target="../media/image10.png"/><Relationship Id="rId6" Type="http://schemas.openxmlformats.org/officeDocument/2006/relationships/image" Target="../media/image23.svg"/><Relationship Id="rId5" Type="http://schemas.openxmlformats.org/officeDocument/2006/relationships/image" Target="../media/image1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4.pn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image" Target="../media/image11.svg"/><Relationship Id="rId1" Type="http://schemas.openxmlformats.org/officeDocument/2006/relationships/image" Target="../media/image6.png"/><Relationship Id="rId6" Type="http://schemas.openxmlformats.org/officeDocument/2006/relationships/image" Target="../media/image15.svg"/><Relationship Id="rId5" Type="http://schemas.openxmlformats.org/officeDocument/2006/relationships/image" Target="../media/image8.png"/><Relationship Id="rId4" Type="http://schemas.openxmlformats.org/officeDocument/2006/relationships/image" Target="../media/image13.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19.svg"/><Relationship Id="rId1" Type="http://schemas.openxmlformats.org/officeDocument/2006/relationships/image" Target="../media/image10.png"/><Relationship Id="rId6" Type="http://schemas.openxmlformats.org/officeDocument/2006/relationships/image" Target="../media/image23.svg"/><Relationship Id="rId5" Type="http://schemas.openxmlformats.org/officeDocument/2006/relationships/image" Target="../media/image1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53E185-B99D-47E3-B646-AA7969F1AE8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1969DE2-23F7-4368-BCDF-E77B6307A0F2}">
      <dgm:prSet/>
      <dgm:spPr/>
      <dgm:t>
        <a:bodyPr/>
        <a:lstStyle/>
        <a:p>
          <a:r>
            <a:rPr lang="en-IN"/>
            <a:t>Japan is a high-context culture: communication relies on non-verbal cues.</a:t>
          </a:r>
          <a:endParaRPr lang="en-US"/>
        </a:p>
      </dgm:t>
    </dgm:pt>
    <dgm:pt modelId="{8099C0C3-02B6-4D21-93C7-98EBCF26389C}" type="parTrans" cxnId="{715D3CCF-9013-46AE-9BBC-F1AC21BAD6F1}">
      <dgm:prSet/>
      <dgm:spPr/>
      <dgm:t>
        <a:bodyPr/>
        <a:lstStyle/>
        <a:p>
          <a:endParaRPr lang="en-US"/>
        </a:p>
      </dgm:t>
    </dgm:pt>
    <dgm:pt modelId="{173921DE-882F-4C63-8B82-A2630A33D105}" type="sibTrans" cxnId="{715D3CCF-9013-46AE-9BBC-F1AC21BAD6F1}">
      <dgm:prSet/>
      <dgm:spPr/>
      <dgm:t>
        <a:bodyPr/>
        <a:lstStyle/>
        <a:p>
          <a:endParaRPr lang="en-US"/>
        </a:p>
      </dgm:t>
    </dgm:pt>
    <dgm:pt modelId="{5E6D0231-3AB7-47C7-A900-96547415B94A}">
      <dgm:prSet/>
      <dgm:spPr/>
      <dgm:t>
        <a:bodyPr/>
        <a:lstStyle/>
        <a:p>
          <a:r>
            <a:rPr lang="en-IN"/>
            <a:t>The U.S. is a low-context culture: direct and explicit messages.</a:t>
          </a:r>
          <a:endParaRPr lang="en-US"/>
        </a:p>
      </dgm:t>
    </dgm:pt>
    <dgm:pt modelId="{57FF5859-8AF2-4219-8951-3727894249BA}" type="parTrans" cxnId="{829033DA-7EBE-417D-A62F-3B9E8B2E32CA}">
      <dgm:prSet/>
      <dgm:spPr/>
      <dgm:t>
        <a:bodyPr/>
        <a:lstStyle/>
        <a:p>
          <a:endParaRPr lang="en-US"/>
        </a:p>
      </dgm:t>
    </dgm:pt>
    <dgm:pt modelId="{663EB5B6-FC14-42D6-9470-C998E1B6FE12}" type="sibTrans" cxnId="{829033DA-7EBE-417D-A62F-3B9E8B2E32CA}">
      <dgm:prSet/>
      <dgm:spPr/>
      <dgm:t>
        <a:bodyPr/>
        <a:lstStyle/>
        <a:p>
          <a:endParaRPr lang="en-US"/>
        </a:p>
      </dgm:t>
    </dgm:pt>
    <dgm:pt modelId="{F2EE1823-28F4-44CB-B0C6-4C4EEAAC3E07}">
      <dgm:prSet/>
      <dgm:spPr/>
      <dgm:t>
        <a:bodyPr/>
        <a:lstStyle/>
        <a:p>
          <a:r>
            <a:rPr lang="en-IN"/>
            <a:t>Miscommunication risks: Overemphasis on data vs. implicit meaning.</a:t>
          </a:r>
          <a:endParaRPr lang="en-US"/>
        </a:p>
      </dgm:t>
    </dgm:pt>
    <dgm:pt modelId="{027CEA28-9AD6-46C1-82E5-5503A933A601}" type="parTrans" cxnId="{AF744B4C-AAAA-4501-99F0-87723E150275}">
      <dgm:prSet/>
      <dgm:spPr/>
      <dgm:t>
        <a:bodyPr/>
        <a:lstStyle/>
        <a:p>
          <a:endParaRPr lang="en-US"/>
        </a:p>
      </dgm:t>
    </dgm:pt>
    <dgm:pt modelId="{BB934722-DB9F-4545-B7D2-05ED4F828F43}" type="sibTrans" cxnId="{AF744B4C-AAAA-4501-99F0-87723E150275}">
      <dgm:prSet/>
      <dgm:spPr/>
      <dgm:t>
        <a:bodyPr/>
        <a:lstStyle/>
        <a:p>
          <a:endParaRPr lang="en-US"/>
        </a:p>
      </dgm:t>
    </dgm:pt>
    <dgm:pt modelId="{6AA75889-8EAD-4469-AB75-184411933243}">
      <dgm:prSet/>
      <dgm:spPr/>
      <dgm:t>
        <a:bodyPr/>
        <a:lstStyle/>
        <a:p>
          <a:r>
            <a:rPr lang="en-IN"/>
            <a:t>Palantir must adapt tone, gestures, and presentation style.</a:t>
          </a:r>
          <a:endParaRPr lang="en-US"/>
        </a:p>
      </dgm:t>
    </dgm:pt>
    <dgm:pt modelId="{B9BB93C4-7F91-41CF-983D-017EA4513BBA}" type="parTrans" cxnId="{AC7CB117-9C42-4C33-B5F9-27E2FA299955}">
      <dgm:prSet/>
      <dgm:spPr/>
      <dgm:t>
        <a:bodyPr/>
        <a:lstStyle/>
        <a:p>
          <a:endParaRPr lang="en-US"/>
        </a:p>
      </dgm:t>
    </dgm:pt>
    <dgm:pt modelId="{7C41FD9D-0BF3-4F46-B783-8FD75F33CF4F}" type="sibTrans" cxnId="{AC7CB117-9C42-4C33-B5F9-27E2FA299955}">
      <dgm:prSet/>
      <dgm:spPr/>
      <dgm:t>
        <a:bodyPr/>
        <a:lstStyle/>
        <a:p>
          <a:endParaRPr lang="en-US"/>
        </a:p>
      </dgm:t>
    </dgm:pt>
    <dgm:pt modelId="{943475B7-B3B5-489B-A7FE-1466DAD6B626}" type="pres">
      <dgm:prSet presAssocID="{6353E185-B99D-47E3-B646-AA7969F1AE88}" presName="linear" presStyleCnt="0">
        <dgm:presLayoutVars>
          <dgm:animLvl val="lvl"/>
          <dgm:resizeHandles val="exact"/>
        </dgm:presLayoutVars>
      </dgm:prSet>
      <dgm:spPr/>
      <dgm:t>
        <a:bodyPr/>
        <a:lstStyle/>
        <a:p>
          <a:endParaRPr lang="en-US"/>
        </a:p>
      </dgm:t>
    </dgm:pt>
    <dgm:pt modelId="{3A38923A-5B81-4D38-91C7-14379896E038}" type="pres">
      <dgm:prSet presAssocID="{E1969DE2-23F7-4368-BCDF-E77B6307A0F2}" presName="parentText" presStyleLbl="node1" presStyleIdx="0" presStyleCnt="4">
        <dgm:presLayoutVars>
          <dgm:chMax val="0"/>
          <dgm:bulletEnabled val="1"/>
        </dgm:presLayoutVars>
      </dgm:prSet>
      <dgm:spPr/>
      <dgm:t>
        <a:bodyPr/>
        <a:lstStyle/>
        <a:p>
          <a:endParaRPr lang="en-US"/>
        </a:p>
      </dgm:t>
    </dgm:pt>
    <dgm:pt modelId="{39691911-6B06-4E51-A069-6C0F56FD1E31}" type="pres">
      <dgm:prSet presAssocID="{173921DE-882F-4C63-8B82-A2630A33D105}" presName="spacer" presStyleCnt="0"/>
      <dgm:spPr/>
    </dgm:pt>
    <dgm:pt modelId="{CDE22344-843C-45B3-8AFD-BB3243CEC936}" type="pres">
      <dgm:prSet presAssocID="{5E6D0231-3AB7-47C7-A900-96547415B94A}" presName="parentText" presStyleLbl="node1" presStyleIdx="1" presStyleCnt="4">
        <dgm:presLayoutVars>
          <dgm:chMax val="0"/>
          <dgm:bulletEnabled val="1"/>
        </dgm:presLayoutVars>
      </dgm:prSet>
      <dgm:spPr/>
      <dgm:t>
        <a:bodyPr/>
        <a:lstStyle/>
        <a:p>
          <a:endParaRPr lang="en-US"/>
        </a:p>
      </dgm:t>
    </dgm:pt>
    <dgm:pt modelId="{170699F8-4934-488C-AB29-FFC9C06DA105}" type="pres">
      <dgm:prSet presAssocID="{663EB5B6-FC14-42D6-9470-C998E1B6FE12}" presName="spacer" presStyleCnt="0"/>
      <dgm:spPr/>
    </dgm:pt>
    <dgm:pt modelId="{3857B83E-7151-40E1-AA0E-CE6DF97D2E4A}" type="pres">
      <dgm:prSet presAssocID="{F2EE1823-28F4-44CB-B0C6-4C4EEAAC3E07}" presName="parentText" presStyleLbl="node1" presStyleIdx="2" presStyleCnt="4">
        <dgm:presLayoutVars>
          <dgm:chMax val="0"/>
          <dgm:bulletEnabled val="1"/>
        </dgm:presLayoutVars>
      </dgm:prSet>
      <dgm:spPr/>
      <dgm:t>
        <a:bodyPr/>
        <a:lstStyle/>
        <a:p>
          <a:endParaRPr lang="en-US"/>
        </a:p>
      </dgm:t>
    </dgm:pt>
    <dgm:pt modelId="{D64C2E8C-F3C5-4932-AC09-1179C3F5B1B0}" type="pres">
      <dgm:prSet presAssocID="{BB934722-DB9F-4545-B7D2-05ED4F828F43}" presName="spacer" presStyleCnt="0"/>
      <dgm:spPr/>
    </dgm:pt>
    <dgm:pt modelId="{7D77DC35-B593-4666-B754-80BA87DE28BD}" type="pres">
      <dgm:prSet presAssocID="{6AA75889-8EAD-4469-AB75-184411933243}" presName="parentText" presStyleLbl="node1" presStyleIdx="3" presStyleCnt="4">
        <dgm:presLayoutVars>
          <dgm:chMax val="0"/>
          <dgm:bulletEnabled val="1"/>
        </dgm:presLayoutVars>
      </dgm:prSet>
      <dgm:spPr/>
      <dgm:t>
        <a:bodyPr/>
        <a:lstStyle/>
        <a:p>
          <a:endParaRPr lang="en-US"/>
        </a:p>
      </dgm:t>
    </dgm:pt>
  </dgm:ptLst>
  <dgm:cxnLst>
    <dgm:cxn modelId="{134C46F5-B933-4CBC-9F7C-7D8E75C33056}" type="presOf" srcId="{E1969DE2-23F7-4368-BCDF-E77B6307A0F2}" destId="{3A38923A-5B81-4D38-91C7-14379896E038}" srcOrd="0" destOrd="0" presId="urn:microsoft.com/office/officeart/2005/8/layout/vList2"/>
    <dgm:cxn modelId="{AF744B4C-AAAA-4501-99F0-87723E150275}" srcId="{6353E185-B99D-47E3-B646-AA7969F1AE88}" destId="{F2EE1823-28F4-44CB-B0C6-4C4EEAAC3E07}" srcOrd="2" destOrd="0" parTransId="{027CEA28-9AD6-46C1-82E5-5503A933A601}" sibTransId="{BB934722-DB9F-4545-B7D2-05ED4F828F43}"/>
    <dgm:cxn modelId="{829033DA-7EBE-417D-A62F-3B9E8B2E32CA}" srcId="{6353E185-B99D-47E3-B646-AA7969F1AE88}" destId="{5E6D0231-3AB7-47C7-A900-96547415B94A}" srcOrd="1" destOrd="0" parTransId="{57FF5859-8AF2-4219-8951-3727894249BA}" sibTransId="{663EB5B6-FC14-42D6-9470-C998E1B6FE12}"/>
    <dgm:cxn modelId="{EFDFDFEC-7CE9-479E-A7DA-EE117BC38B15}" type="presOf" srcId="{6353E185-B99D-47E3-B646-AA7969F1AE88}" destId="{943475B7-B3B5-489B-A7FE-1466DAD6B626}" srcOrd="0" destOrd="0" presId="urn:microsoft.com/office/officeart/2005/8/layout/vList2"/>
    <dgm:cxn modelId="{A4811EA3-1544-4DCD-9D85-AC0BB9251A0E}" type="presOf" srcId="{F2EE1823-28F4-44CB-B0C6-4C4EEAAC3E07}" destId="{3857B83E-7151-40E1-AA0E-CE6DF97D2E4A}" srcOrd="0" destOrd="0" presId="urn:microsoft.com/office/officeart/2005/8/layout/vList2"/>
    <dgm:cxn modelId="{99D3E9F7-079B-464D-9B72-E3D2482E40E3}" type="presOf" srcId="{5E6D0231-3AB7-47C7-A900-96547415B94A}" destId="{CDE22344-843C-45B3-8AFD-BB3243CEC936}" srcOrd="0" destOrd="0" presId="urn:microsoft.com/office/officeart/2005/8/layout/vList2"/>
    <dgm:cxn modelId="{AC7CB117-9C42-4C33-B5F9-27E2FA299955}" srcId="{6353E185-B99D-47E3-B646-AA7969F1AE88}" destId="{6AA75889-8EAD-4469-AB75-184411933243}" srcOrd="3" destOrd="0" parTransId="{B9BB93C4-7F91-41CF-983D-017EA4513BBA}" sibTransId="{7C41FD9D-0BF3-4F46-B783-8FD75F33CF4F}"/>
    <dgm:cxn modelId="{BBAA2052-8D4E-471B-ABDF-29AC7AC697E8}" type="presOf" srcId="{6AA75889-8EAD-4469-AB75-184411933243}" destId="{7D77DC35-B593-4666-B754-80BA87DE28BD}" srcOrd="0" destOrd="0" presId="urn:microsoft.com/office/officeart/2005/8/layout/vList2"/>
    <dgm:cxn modelId="{715D3CCF-9013-46AE-9BBC-F1AC21BAD6F1}" srcId="{6353E185-B99D-47E3-B646-AA7969F1AE88}" destId="{E1969DE2-23F7-4368-BCDF-E77B6307A0F2}" srcOrd="0" destOrd="0" parTransId="{8099C0C3-02B6-4D21-93C7-98EBCF26389C}" sibTransId="{173921DE-882F-4C63-8B82-A2630A33D105}"/>
    <dgm:cxn modelId="{184F7D96-A5CE-41D8-A362-50DBA81B37E1}" type="presParOf" srcId="{943475B7-B3B5-489B-A7FE-1466DAD6B626}" destId="{3A38923A-5B81-4D38-91C7-14379896E038}" srcOrd="0" destOrd="0" presId="urn:microsoft.com/office/officeart/2005/8/layout/vList2"/>
    <dgm:cxn modelId="{F9AB8EC8-D5B2-481C-B36D-997E255A483B}" type="presParOf" srcId="{943475B7-B3B5-489B-A7FE-1466DAD6B626}" destId="{39691911-6B06-4E51-A069-6C0F56FD1E31}" srcOrd="1" destOrd="0" presId="urn:microsoft.com/office/officeart/2005/8/layout/vList2"/>
    <dgm:cxn modelId="{9EADEFD6-80D7-4DC9-9ED8-9CD7A57B2A7E}" type="presParOf" srcId="{943475B7-B3B5-489B-A7FE-1466DAD6B626}" destId="{CDE22344-843C-45B3-8AFD-BB3243CEC936}" srcOrd="2" destOrd="0" presId="urn:microsoft.com/office/officeart/2005/8/layout/vList2"/>
    <dgm:cxn modelId="{CCF4186B-67A9-445A-9A6A-217150D6AC42}" type="presParOf" srcId="{943475B7-B3B5-489B-A7FE-1466DAD6B626}" destId="{170699F8-4934-488C-AB29-FFC9C06DA105}" srcOrd="3" destOrd="0" presId="urn:microsoft.com/office/officeart/2005/8/layout/vList2"/>
    <dgm:cxn modelId="{4BB3987E-34C4-4729-836E-19C310FAE3F6}" type="presParOf" srcId="{943475B7-B3B5-489B-A7FE-1466DAD6B626}" destId="{3857B83E-7151-40E1-AA0E-CE6DF97D2E4A}" srcOrd="4" destOrd="0" presId="urn:microsoft.com/office/officeart/2005/8/layout/vList2"/>
    <dgm:cxn modelId="{C9365D2C-C65B-4F4D-BE9C-1544112AEDBB}" type="presParOf" srcId="{943475B7-B3B5-489B-A7FE-1466DAD6B626}" destId="{D64C2E8C-F3C5-4932-AC09-1179C3F5B1B0}" srcOrd="5" destOrd="0" presId="urn:microsoft.com/office/officeart/2005/8/layout/vList2"/>
    <dgm:cxn modelId="{75EE1D0C-799D-40D7-B5C6-929FD5F7638A}" type="presParOf" srcId="{943475B7-B3B5-489B-A7FE-1466DAD6B626}" destId="{7D77DC35-B593-4666-B754-80BA87DE28B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3E28F1-7E65-4617-BE1B-13E2976CB46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F597538-3CF4-45EB-87FC-3ACD0A0EF951}">
      <dgm:prSet/>
      <dgm:spPr/>
      <dgm:t>
        <a:bodyPr/>
        <a:lstStyle/>
        <a:p>
          <a:r>
            <a:rPr lang="en-IN"/>
            <a:t>English is used as the primary language for international negotiations.</a:t>
          </a:r>
          <a:endParaRPr lang="en-US"/>
        </a:p>
      </dgm:t>
    </dgm:pt>
    <dgm:pt modelId="{11DB422E-C41B-43B9-B050-7D784867CF08}" type="parTrans" cxnId="{2868D0FA-D87D-4E61-8C8F-D8CE1EA83B63}">
      <dgm:prSet/>
      <dgm:spPr/>
      <dgm:t>
        <a:bodyPr/>
        <a:lstStyle/>
        <a:p>
          <a:endParaRPr lang="en-US"/>
        </a:p>
      </dgm:t>
    </dgm:pt>
    <dgm:pt modelId="{F988D450-EA72-4540-B2DA-A4D715F1A906}" type="sibTrans" cxnId="{2868D0FA-D87D-4E61-8C8F-D8CE1EA83B63}">
      <dgm:prSet/>
      <dgm:spPr/>
      <dgm:t>
        <a:bodyPr/>
        <a:lstStyle/>
        <a:p>
          <a:endParaRPr lang="en-US"/>
        </a:p>
      </dgm:t>
    </dgm:pt>
    <dgm:pt modelId="{E8156D2F-10C3-4B8D-B59E-E77283354B37}">
      <dgm:prSet/>
      <dgm:spPr/>
      <dgm:t>
        <a:bodyPr/>
        <a:lstStyle/>
        <a:p>
          <a:r>
            <a:rPr lang="en-IN"/>
            <a:t>Risk of misunderstanding due to cultural interpretation of tone.</a:t>
          </a:r>
          <a:endParaRPr lang="en-US"/>
        </a:p>
      </dgm:t>
    </dgm:pt>
    <dgm:pt modelId="{F56E81FE-7889-4357-9C39-2BA5B57B4A6C}" type="parTrans" cxnId="{E069356A-8115-4638-BDE6-C70A18504F96}">
      <dgm:prSet/>
      <dgm:spPr/>
      <dgm:t>
        <a:bodyPr/>
        <a:lstStyle/>
        <a:p>
          <a:endParaRPr lang="en-US"/>
        </a:p>
      </dgm:t>
    </dgm:pt>
    <dgm:pt modelId="{4D0BF4E7-F60A-4087-8046-FCD4634F7B64}" type="sibTrans" cxnId="{E069356A-8115-4638-BDE6-C70A18504F96}">
      <dgm:prSet/>
      <dgm:spPr/>
      <dgm:t>
        <a:bodyPr/>
        <a:lstStyle/>
        <a:p>
          <a:endParaRPr lang="en-US"/>
        </a:p>
      </dgm:t>
    </dgm:pt>
    <dgm:pt modelId="{B24791CC-53C4-462D-BA70-9223BA231DFE}">
      <dgm:prSet/>
      <dgm:spPr/>
      <dgm:t>
        <a:bodyPr/>
        <a:lstStyle/>
        <a:p>
          <a:r>
            <a:rPr lang="en-IN"/>
            <a:t>Palantir promotes clarity, neutrality, and empathy in communication.</a:t>
          </a:r>
          <a:endParaRPr lang="en-US"/>
        </a:p>
      </dgm:t>
    </dgm:pt>
    <dgm:pt modelId="{F128A7BA-B276-4916-A4A3-A2E22E62AF3D}" type="parTrans" cxnId="{8EC3411A-2B67-4FBB-9D97-303DE2AAACF7}">
      <dgm:prSet/>
      <dgm:spPr/>
      <dgm:t>
        <a:bodyPr/>
        <a:lstStyle/>
        <a:p>
          <a:endParaRPr lang="en-US"/>
        </a:p>
      </dgm:t>
    </dgm:pt>
    <dgm:pt modelId="{D1820A91-18DF-4C81-BF13-43C84EB2A52F}" type="sibTrans" cxnId="{8EC3411A-2B67-4FBB-9D97-303DE2AAACF7}">
      <dgm:prSet/>
      <dgm:spPr/>
      <dgm:t>
        <a:bodyPr/>
        <a:lstStyle/>
        <a:p>
          <a:endParaRPr lang="en-US"/>
        </a:p>
      </dgm:t>
    </dgm:pt>
    <dgm:pt modelId="{B6611EC8-DD17-4F27-904F-C959AD1B6AD2}">
      <dgm:prSet/>
      <dgm:spPr/>
      <dgm:t>
        <a:bodyPr/>
        <a:lstStyle/>
        <a:p>
          <a:r>
            <a:rPr lang="en-IN"/>
            <a:t>Simplified English and active listening enhance understanding.</a:t>
          </a:r>
          <a:endParaRPr lang="en-US"/>
        </a:p>
      </dgm:t>
    </dgm:pt>
    <dgm:pt modelId="{8D5FDEE0-C4F4-4EC8-8115-4AD75730E2CC}" type="parTrans" cxnId="{3E18032A-3276-4F46-82D6-5F5F0C77A49F}">
      <dgm:prSet/>
      <dgm:spPr/>
      <dgm:t>
        <a:bodyPr/>
        <a:lstStyle/>
        <a:p>
          <a:endParaRPr lang="en-US"/>
        </a:p>
      </dgm:t>
    </dgm:pt>
    <dgm:pt modelId="{1A8E3FC0-FA14-47C5-8087-0A8E697C40D1}" type="sibTrans" cxnId="{3E18032A-3276-4F46-82D6-5F5F0C77A49F}">
      <dgm:prSet/>
      <dgm:spPr/>
      <dgm:t>
        <a:bodyPr/>
        <a:lstStyle/>
        <a:p>
          <a:endParaRPr lang="en-US"/>
        </a:p>
      </dgm:t>
    </dgm:pt>
    <dgm:pt modelId="{E058A874-2DCC-4A6B-BA56-F4AF55B18AA5}" type="pres">
      <dgm:prSet presAssocID="{433E28F1-7E65-4617-BE1B-13E2976CB46A}" presName="linear" presStyleCnt="0">
        <dgm:presLayoutVars>
          <dgm:animLvl val="lvl"/>
          <dgm:resizeHandles val="exact"/>
        </dgm:presLayoutVars>
      </dgm:prSet>
      <dgm:spPr/>
      <dgm:t>
        <a:bodyPr/>
        <a:lstStyle/>
        <a:p>
          <a:endParaRPr lang="en-US"/>
        </a:p>
      </dgm:t>
    </dgm:pt>
    <dgm:pt modelId="{5B824172-8977-4537-B078-31D347E7CB6D}" type="pres">
      <dgm:prSet presAssocID="{0F597538-3CF4-45EB-87FC-3ACD0A0EF951}" presName="parentText" presStyleLbl="node1" presStyleIdx="0" presStyleCnt="4">
        <dgm:presLayoutVars>
          <dgm:chMax val="0"/>
          <dgm:bulletEnabled val="1"/>
        </dgm:presLayoutVars>
      </dgm:prSet>
      <dgm:spPr/>
      <dgm:t>
        <a:bodyPr/>
        <a:lstStyle/>
        <a:p>
          <a:endParaRPr lang="en-US"/>
        </a:p>
      </dgm:t>
    </dgm:pt>
    <dgm:pt modelId="{039ED9B4-7B50-46EC-A8DF-6E3F98C23A90}" type="pres">
      <dgm:prSet presAssocID="{F988D450-EA72-4540-B2DA-A4D715F1A906}" presName="spacer" presStyleCnt="0"/>
      <dgm:spPr/>
    </dgm:pt>
    <dgm:pt modelId="{A6670C96-D35C-419B-BCF4-A0CFEFEE2227}" type="pres">
      <dgm:prSet presAssocID="{E8156D2F-10C3-4B8D-B59E-E77283354B37}" presName="parentText" presStyleLbl="node1" presStyleIdx="1" presStyleCnt="4">
        <dgm:presLayoutVars>
          <dgm:chMax val="0"/>
          <dgm:bulletEnabled val="1"/>
        </dgm:presLayoutVars>
      </dgm:prSet>
      <dgm:spPr/>
      <dgm:t>
        <a:bodyPr/>
        <a:lstStyle/>
        <a:p>
          <a:endParaRPr lang="en-US"/>
        </a:p>
      </dgm:t>
    </dgm:pt>
    <dgm:pt modelId="{BBD841B9-7AF7-4EEF-B7E5-731947DED33B}" type="pres">
      <dgm:prSet presAssocID="{4D0BF4E7-F60A-4087-8046-FCD4634F7B64}" presName="spacer" presStyleCnt="0"/>
      <dgm:spPr/>
    </dgm:pt>
    <dgm:pt modelId="{61E88068-9066-4D99-BAF1-63C941FD921D}" type="pres">
      <dgm:prSet presAssocID="{B24791CC-53C4-462D-BA70-9223BA231DFE}" presName="parentText" presStyleLbl="node1" presStyleIdx="2" presStyleCnt="4">
        <dgm:presLayoutVars>
          <dgm:chMax val="0"/>
          <dgm:bulletEnabled val="1"/>
        </dgm:presLayoutVars>
      </dgm:prSet>
      <dgm:spPr/>
      <dgm:t>
        <a:bodyPr/>
        <a:lstStyle/>
        <a:p>
          <a:endParaRPr lang="en-US"/>
        </a:p>
      </dgm:t>
    </dgm:pt>
    <dgm:pt modelId="{E1737DBD-F890-4420-9F1E-694E86ADF9B4}" type="pres">
      <dgm:prSet presAssocID="{D1820A91-18DF-4C81-BF13-43C84EB2A52F}" presName="spacer" presStyleCnt="0"/>
      <dgm:spPr/>
    </dgm:pt>
    <dgm:pt modelId="{C617EE8B-027F-49AD-ADAE-50A47C778D23}" type="pres">
      <dgm:prSet presAssocID="{B6611EC8-DD17-4F27-904F-C959AD1B6AD2}" presName="parentText" presStyleLbl="node1" presStyleIdx="3" presStyleCnt="4">
        <dgm:presLayoutVars>
          <dgm:chMax val="0"/>
          <dgm:bulletEnabled val="1"/>
        </dgm:presLayoutVars>
      </dgm:prSet>
      <dgm:spPr/>
      <dgm:t>
        <a:bodyPr/>
        <a:lstStyle/>
        <a:p>
          <a:endParaRPr lang="en-US"/>
        </a:p>
      </dgm:t>
    </dgm:pt>
  </dgm:ptLst>
  <dgm:cxnLst>
    <dgm:cxn modelId="{E069356A-8115-4638-BDE6-C70A18504F96}" srcId="{433E28F1-7E65-4617-BE1B-13E2976CB46A}" destId="{E8156D2F-10C3-4B8D-B59E-E77283354B37}" srcOrd="1" destOrd="0" parTransId="{F56E81FE-7889-4357-9C39-2BA5B57B4A6C}" sibTransId="{4D0BF4E7-F60A-4087-8046-FCD4634F7B64}"/>
    <dgm:cxn modelId="{31C679C5-745C-4AE2-A59F-2B71AB6609E3}" type="presOf" srcId="{B24791CC-53C4-462D-BA70-9223BA231DFE}" destId="{61E88068-9066-4D99-BAF1-63C941FD921D}" srcOrd="0" destOrd="0" presId="urn:microsoft.com/office/officeart/2005/8/layout/vList2"/>
    <dgm:cxn modelId="{8EC3411A-2B67-4FBB-9D97-303DE2AAACF7}" srcId="{433E28F1-7E65-4617-BE1B-13E2976CB46A}" destId="{B24791CC-53C4-462D-BA70-9223BA231DFE}" srcOrd="2" destOrd="0" parTransId="{F128A7BA-B276-4916-A4A3-A2E22E62AF3D}" sibTransId="{D1820A91-18DF-4C81-BF13-43C84EB2A52F}"/>
    <dgm:cxn modelId="{2868D0FA-D87D-4E61-8C8F-D8CE1EA83B63}" srcId="{433E28F1-7E65-4617-BE1B-13E2976CB46A}" destId="{0F597538-3CF4-45EB-87FC-3ACD0A0EF951}" srcOrd="0" destOrd="0" parTransId="{11DB422E-C41B-43B9-B050-7D784867CF08}" sibTransId="{F988D450-EA72-4540-B2DA-A4D715F1A906}"/>
    <dgm:cxn modelId="{2A9644EC-37E8-44BC-A9EE-233A50A34218}" type="presOf" srcId="{E8156D2F-10C3-4B8D-B59E-E77283354B37}" destId="{A6670C96-D35C-419B-BCF4-A0CFEFEE2227}" srcOrd="0" destOrd="0" presId="urn:microsoft.com/office/officeart/2005/8/layout/vList2"/>
    <dgm:cxn modelId="{3E18032A-3276-4F46-82D6-5F5F0C77A49F}" srcId="{433E28F1-7E65-4617-BE1B-13E2976CB46A}" destId="{B6611EC8-DD17-4F27-904F-C959AD1B6AD2}" srcOrd="3" destOrd="0" parTransId="{8D5FDEE0-C4F4-4EC8-8115-4AD75730E2CC}" sibTransId="{1A8E3FC0-FA14-47C5-8087-0A8E697C40D1}"/>
    <dgm:cxn modelId="{58D80E18-F39F-4EB1-B785-58B9666545C6}" type="presOf" srcId="{B6611EC8-DD17-4F27-904F-C959AD1B6AD2}" destId="{C617EE8B-027F-49AD-ADAE-50A47C778D23}" srcOrd="0" destOrd="0" presId="urn:microsoft.com/office/officeart/2005/8/layout/vList2"/>
    <dgm:cxn modelId="{6F9D1B7F-63D6-4ADC-BD06-2E5E5C62F25F}" type="presOf" srcId="{433E28F1-7E65-4617-BE1B-13E2976CB46A}" destId="{E058A874-2DCC-4A6B-BA56-F4AF55B18AA5}" srcOrd="0" destOrd="0" presId="urn:microsoft.com/office/officeart/2005/8/layout/vList2"/>
    <dgm:cxn modelId="{81C334B6-7D2B-4490-B09E-48DDBDFFDA05}" type="presOf" srcId="{0F597538-3CF4-45EB-87FC-3ACD0A0EF951}" destId="{5B824172-8977-4537-B078-31D347E7CB6D}" srcOrd="0" destOrd="0" presId="urn:microsoft.com/office/officeart/2005/8/layout/vList2"/>
    <dgm:cxn modelId="{65B12CDA-F4AF-4204-876B-C8768731DEC4}" type="presParOf" srcId="{E058A874-2DCC-4A6B-BA56-F4AF55B18AA5}" destId="{5B824172-8977-4537-B078-31D347E7CB6D}" srcOrd="0" destOrd="0" presId="urn:microsoft.com/office/officeart/2005/8/layout/vList2"/>
    <dgm:cxn modelId="{E75A8A71-61C0-4C79-BD9E-D8EF6D26AD70}" type="presParOf" srcId="{E058A874-2DCC-4A6B-BA56-F4AF55B18AA5}" destId="{039ED9B4-7B50-46EC-A8DF-6E3F98C23A90}" srcOrd="1" destOrd="0" presId="urn:microsoft.com/office/officeart/2005/8/layout/vList2"/>
    <dgm:cxn modelId="{148CC7F7-29D9-4E5F-A050-6E9A6C3C25AB}" type="presParOf" srcId="{E058A874-2DCC-4A6B-BA56-F4AF55B18AA5}" destId="{A6670C96-D35C-419B-BCF4-A0CFEFEE2227}" srcOrd="2" destOrd="0" presId="urn:microsoft.com/office/officeart/2005/8/layout/vList2"/>
    <dgm:cxn modelId="{B719B192-FD89-4C0A-B6CA-F4787044E74A}" type="presParOf" srcId="{E058A874-2DCC-4A6B-BA56-F4AF55B18AA5}" destId="{BBD841B9-7AF7-4EEF-B7E5-731947DED33B}" srcOrd="3" destOrd="0" presId="urn:microsoft.com/office/officeart/2005/8/layout/vList2"/>
    <dgm:cxn modelId="{3013F45B-5728-4B73-AA78-C5E7C7F89166}" type="presParOf" srcId="{E058A874-2DCC-4A6B-BA56-F4AF55B18AA5}" destId="{61E88068-9066-4D99-BAF1-63C941FD921D}" srcOrd="4" destOrd="0" presId="urn:microsoft.com/office/officeart/2005/8/layout/vList2"/>
    <dgm:cxn modelId="{D78651D6-55D2-408C-8838-5F0EB5CB8A8D}" type="presParOf" srcId="{E058A874-2DCC-4A6B-BA56-F4AF55B18AA5}" destId="{E1737DBD-F890-4420-9F1E-694E86ADF9B4}" srcOrd="5" destOrd="0" presId="urn:microsoft.com/office/officeart/2005/8/layout/vList2"/>
    <dgm:cxn modelId="{8F9E89EE-44D0-458C-9514-CB39B8BA5B99}" type="presParOf" srcId="{E058A874-2DCC-4A6B-BA56-F4AF55B18AA5}" destId="{C617EE8B-027F-49AD-ADAE-50A47C778D2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42147D-C3A8-43BE-88FA-C66F96C7EC0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F9EC645-025D-435B-8227-47A4D26C051B}">
      <dgm:prSet/>
      <dgm:spPr/>
      <dgm:t>
        <a:bodyPr/>
        <a:lstStyle/>
        <a:p>
          <a:r>
            <a:rPr lang="en-IN"/>
            <a:t>Negotiations are relationship-focused and consensus-driven.</a:t>
          </a:r>
          <a:endParaRPr lang="en-US"/>
        </a:p>
      </dgm:t>
    </dgm:pt>
    <dgm:pt modelId="{944BB7F3-28BC-4771-873C-C2D9FC212732}" type="parTrans" cxnId="{4ED4DC80-001F-444B-93F9-A4771301C216}">
      <dgm:prSet/>
      <dgm:spPr/>
      <dgm:t>
        <a:bodyPr/>
        <a:lstStyle/>
        <a:p>
          <a:endParaRPr lang="en-US"/>
        </a:p>
      </dgm:t>
    </dgm:pt>
    <dgm:pt modelId="{944E748C-9D05-4A0A-9023-DC1DDD74CC75}" type="sibTrans" cxnId="{4ED4DC80-001F-444B-93F9-A4771301C216}">
      <dgm:prSet/>
      <dgm:spPr/>
      <dgm:t>
        <a:bodyPr/>
        <a:lstStyle/>
        <a:p>
          <a:endParaRPr lang="en-US"/>
        </a:p>
      </dgm:t>
    </dgm:pt>
    <dgm:pt modelId="{30F04D09-C002-4699-BEF4-41919A4511E2}">
      <dgm:prSet/>
      <dgm:spPr/>
      <dgm:t>
        <a:bodyPr/>
        <a:lstStyle/>
        <a:p>
          <a:r>
            <a:rPr lang="en-IN"/>
            <a:t>Decision-making is collective and time-consuming.</a:t>
          </a:r>
          <a:endParaRPr lang="en-US"/>
        </a:p>
      </dgm:t>
    </dgm:pt>
    <dgm:pt modelId="{F2265F42-86AF-4C30-8344-582343DD2172}" type="parTrans" cxnId="{FD20C3DF-8985-47AF-BB8C-7E64E9CFA773}">
      <dgm:prSet/>
      <dgm:spPr/>
      <dgm:t>
        <a:bodyPr/>
        <a:lstStyle/>
        <a:p>
          <a:endParaRPr lang="en-US"/>
        </a:p>
      </dgm:t>
    </dgm:pt>
    <dgm:pt modelId="{F2469772-48DD-4DC3-8135-08ED78E12CE8}" type="sibTrans" cxnId="{FD20C3DF-8985-47AF-BB8C-7E64E9CFA773}">
      <dgm:prSet/>
      <dgm:spPr/>
      <dgm:t>
        <a:bodyPr/>
        <a:lstStyle/>
        <a:p>
          <a:endParaRPr lang="en-US"/>
        </a:p>
      </dgm:t>
    </dgm:pt>
    <dgm:pt modelId="{9100ED82-911B-4F8C-AF55-3F85253DFD48}">
      <dgm:prSet/>
      <dgm:spPr/>
      <dgm:t>
        <a:bodyPr/>
        <a:lstStyle/>
        <a:p>
          <a:r>
            <a:rPr lang="en-IN"/>
            <a:t>Silence is used as a sign of reflection, not disagreement.</a:t>
          </a:r>
          <a:endParaRPr lang="en-US"/>
        </a:p>
      </dgm:t>
    </dgm:pt>
    <dgm:pt modelId="{AC0F56B5-AAD3-48A5-BF27-04D9CF6C71E0}" type="parTrans" cxnId="{CFEC168C-6A9B-4CDE-B064-AB6A2F0369A5}">
      <dgm:prSet/>
      <dgm:spPr/>
      <dgm:t>
        <a:bodyPr/>
        <a:lstStyle/>
        <a:p>
          <a:endParaRPr lang="en-US"/>
        </a:p>
      </dgm:t>
    </dgm:pt>
    <dgm:pt modelId="{BBAA45D5-4AAB-4D11-850E-57396B06D10C}" type="sibTrans" cxnId="{CFEC168C-6A9B-4CDE-B064-AB6A2F0369A5}">
      <dgm:prSet/>
      <dgm:spPr/>
      <dgm:t>
        <a:bodyPr/>
        <a:lstStyle/>
        <a:p>
          <a:endParaRPr lang="en-US"/>
        </a:p>
      </dgm:t>
    </dgm:pt>
    <dgm:pt modelId="{0438EF27-8F0B-47A1-8362-08AA416EAA84}">
      <dgm:prSet/>
      <dgm:spPr/>
      <dgm:t>
        <a:bodyPr/>
        <a:lstStyle/>
        <a:p>
          <a:r>
            <a:rPr lang="en-IN"/>
            <a:t>Trust and long-term partnership valued over short-term gain.</a:t>
          </a:r>
          <a:endParaRPr lang="en-US"/>
        </a:p>
      </dgm:t>
    </dgm:pt>
    <dgm:pt modelId="{A6B5EB18-10C8-4C2D-A5AE-47D56162CB59}" type="parTrans" cxnId="{E18546BB-252C-471D-8EB7-E8860ECC4E4D}">
      <dgm:prSet/>
      <dgm:spPr/>
      <dgm:t>
        <a:bodyPr/>
        <a:lstStyle/>
        <a:p>
          <a:endParaRPr lang="en-US"/>
        </a:p>
      </dgm:t>
    </dgm:pt>
    <dgm:pt modelId="{0538650C-508A-4155-80FC-840BC65C5CD0}" type="sibTrans" cxnId="{E18546BB-252C-471D-8EB7-E8860ECC4E4D}">
      <dgm:prSet/>
      <dgm:spPr/>
      <dgm:t>
        <a:bodyPr/>
        <a:lstStyle/>
        <a:p>
          <a:endParaRPr lang="en-US"/>
        </a:p>
      </dgm:t>
    </dgm:pt>
    <dgm:pt modelId="{2A755491-66AA-45C3-9536-600671251D8E}" type="pres">
      <dgm:prSet presAssocID="{7542147D-C3A8-43BE-88FA-C66F96C7EC01}" presName="linear" presStyleCnt="0">
        <dgm:presLayoutVars>
          <dgm:animLvl val="lvl"/>
          <dgm:resizeHandles val="exact"/>
        </dgm:presLayoutVars>
      </dgm:prSet>
      <dgm:spPr/>
      <dgm:t>
        <a:bodyPr/>
        <a:lstStyle/>
        <a:p>
          <a:endParaRPr lang="en-US"/>
        </a:p>
      </dgm:t>
    </dgm:pt>
    <dgm:pt modelId="{1096DE12-6767-4076-A2CE-A6777809E9FC}" type="pres">
      <dgm:prSet presAssocID="{9F9EC645-025D-435B-8227-47A4D26C051B}" presName="parentText" presStyleLbl="node1" presStyleIdx="0" presStyleCnt="4">
        <dgm:presLayoutVars>
          <dgm:chMax val="0"/>
          <dgm:bulletEnabled val="1"/>
        </dgm:presLayoutVars>
      </dgm:prSet>
      <dgm:spPr/>
      <dgm:t>
        <a:bodyPr/>
        <a:lstStyle/>
        <a:p>
          <a:endParaRPr lang="en-US"/>
        </a:p>
      </dgm:t>
    </dgm:pt>
    <dgm:pt modelId="{1DBF3C7C-3E4A-4E15-B874-0EF0E5DE57A9}" type="pres">
      <dgm:prSet presAssocID="{944E748C-9D05-4A0A-9023-DC1DDD74CC75}" presName="spacer" presStyleCnt="0"/>
      <dgm:spPr/>
    </dgm:pt>
    <dgm:pt modelId="{76D7CE75-1F03-472B-8C2D-D41E114632E2}" type="pres">
      <dgm:prSet presAssocID="{30F04D09-C002-4699-BEF4-41919A4511E2}" presName="parentText" presStyleLbl="node1" presStyleIdx="1" presStyleCnt="4">
        <dgm:presLayoutVars>
          <dgm:chMax val="0"/>
          <dgm:bulletEnabled val="1"/>
        </dgm:presLayoutVars>
      </dgm:prSet>
      <dgm:spPr/>
      <dgm:t>
        <a:bodyPr/>
        <a:lstStyle/>
        <a:p>
          <a:endParaRPr lang="en-US"/>
        </a:p>
      </dgm:t>
    </dgm:pt>
    <dgm:pt modelId="{91C2B63B-D3D3-4124-905F-0EB73FBBB0D9}" type="pres">
      <dgm:prSet presAssocID="{F2469772-48DD-4DC3-8135-08ED78E12CE8}" presName="spacer" presStyleCnt="0"/>
      <dgm:spPr/>
    </dgm:pt>
    <dgm:pt modelId="{65D528F4-68C0-4E50-A9C5-9C4112BC23BE}" type="pres">
      <dgm:prSet presAssocID="{9100ED82-911B-4F8C-AF55-3F85253DFD48}" presName="parentText" presStyleLbl="node1" presStyleIdx="2" presStyleCnt="4">
        <dgm:presLayoutVars>
          <dgm:chMax val="0"/>
          <dgm:bulletEnabled val="1"/>
        </dgm:presLayoutVars>
      </dgm:prSet>
      <dgm:spPr/>
      <dgm:t>
        <a:bodyPr/>
        <a:lstStyle/>
        <a:p>
          <a:endParaRPr lang="en-US"/>
        </a:p>
      </dgm:t>
    </dgm:pt>
    <dgm:pt modelId="{3556A96C-BB57-4934-A341-E2CF0CBA887D}" type="pres">
      <dgm:prSet presAssocID="{BBAA45D5-4AAB-4D11-850E-57396B06D10C}" presName="spacer" presStyleCnt="0"/>
      <dgm:spPr/>
    </dgm:pt>
    <dgm:pt modelId="{276B7C0F-7172-445B-A38C-BC5CF71CD9A8}" type="pres">
      <dgm:prSet presAssocID="{0438EF27-8F0B-47A1-8362-08AA416EAA84}" presName="parentText" presStyleLbl="node1" presStyleIdx="3" presStyleCnt="4">
        <dgm:presLayoutVars>
          <dgm:chMax val="0"/>
          <dgm:bulletEnabled val="1"/>
        </dgm:presLayoutVars>
      </dgm:prSet>
      <dgm:spPr/>
      <dgm:t>
        <a:bodyPr/>
        <a:lstStyle/>
        <a:p>
          <a:endParaRPr lang="en-US"/>
        </a:p>
      </dgm:t>
    </dgm:pt>
  </dgm:ptLst>
  <dgm:cxnLst>
    <dgm:cxn modelId="{4ED4DC80-001F-444B-93F9-A4771301C216}" srcId="{7542147D-C3A8-43BE-88FA-C66F96C7EC01}" destId="{9F9EC645-025D-435B-8227-47A4D26C051B}" srcOrd="0" destOrd="0" parTransId="{944BB7F3-28BC-4771-873C-C2D9FC212732}" sibTransId="{944E748C-9D05-4A0A-9023-DC1DDD74CC75}"/>
    <dgm:cxn modelId="{3BC03B91-CE42-4ACF-BDAD-B25B3E035F49}" type="presOf" srcId="{0438EF27-8F0B-47A1-8362-08AA416EAA84}" destId="{276B7C0F-7172-445B-A38C-BC5CF71CD9A8}" srcOrd="0" destOrd="0" presId="urn:microsoft.com/office/officeart/2005/8/layout/vList2"/>
    <dgm:cxn modelId="{57A7199E-FFB1-4113-8F2B-AA607EAC5470}" type="presOf" srcId="{7542147D-C3A8-43BE-88FA-C66F96C7EC01}" destId="{2A755491-66AA-45C3-9536-600671251D8E}" srcOrd="0" destOrd="0" presId="urn:microsoft.com/office/officeart/2005/8/layout/vList2"/>
    <dgm:cxn modelId="{FD20C3DF-8985-47AF-BB8C-7E64E9CFA773}" srcId="{7542147D-C3A8-43BE-88FA-C66F96C7EC01}" destId="{30F04D09-C002-4699-BEF4-41919A4511E2}" srcOrd="1" destOrd="0" parTransId="{F2265F42-86AF-4C30-8344-582343DD2172}" sibTransId="{F2469772-48DD-4DC3-8135-08ED78E12CE8}"/>
    <dgm:cxn modelId="{E18546BB-252C-471D-8EB7-E8860ECC4E4D}" srcId="{7542147D-C3A8-43BE-88FA-C66F96C7EC01}" destId="{0438EF27-8F0B-47A1-8362-08AA416EAA84}" srcOrd="3" destOrd="0" parTransId="{A6B5EB18-10C8-4C2D-A5AE-47D56162CB59}" sibTransId="{0538650C-508A-4155-80FC-840BC65C5CD0}"/>
    <dgm:cxn modelId="{CFEC168C-6A9B-4CDE-B064-AB6A2F0369A5}" srcId="{7542147D-C3A8-43BE-88FA-C66F96C7EC01}" destId="{9100ED82-911B-4F8C-AF55-3F85253DFD48}" srcOrd="2" destOrd="0" parTransId="{AC0F56B5-AAD3-48A5-BF27-04D9CF6C71E0}" sibTransId="{BBAA45D5-4AAB-4D11-850E-57396B06D10C}"/>
    <dgm:cxn modelId="{A6AF1511-BE4C-4C70-B562-A9A2D6D11C48}" type="presOf" srcId="{30F04D09-C002-4699-BEF4-41919A4511E2}" destId="{76D7CE75-1F03-472B-8C2D-D41E114632E2}" srcOrd="0" destOrd="0" presId="urn:microsoft.com/office/officeart/2005/8/layout/vList2"/>
    <dgm:cxn modelId="{E214C2A7-7B85-47DF-894B-0E12246BA1C4}" type="presOf" srcId="{9100ED82-911B-4F8C-AF55-3F85253DFD48}" destId="{65D528F4-68C0-4E50-A9C5-9C4112BC23BE}" srcOrd="0" destOrd="0" presId="urn:microsoft.com/office/officeart/2005/8/layout/vList2"/>
    <dgm:cxn modelId="{1BC0E15F-3779-4879-9D6B-060FF5548DBB}" type="presOf" srcId="{9F9EC645-025D-435B-8227-47A4D26C051B}" destId="{1096DE12-6767-4076-A2CE-A6777809E9FC}" srcOrd="0" destOrd="0" presId="urn:microsoft.com/office/officeart/2005/8/layout/vList2"/>
    <dgm:cxn modelId="{00C02C3C-77C6-400A-B7C7-E55364FBE04A}" type="presParOf" srcId="{2A755491-66AA-45C3-9536-600671251D8E}" destId="{1096DE12-6767-4076-A2CE-A6777809E9FC}" srcOrd="0" destOrd="0" presId="urn:microsoft.com/office/officeart/2005/8/layout/vList2"/>
    <dgm:cxn modelId="{CD7F84EA-BE0E-46EE-A016-CDDFC23CF013}" type="presParOf" srcId="{2A755491-66AA-45C3-9536-600671251D8E}" destId="{1DBF3C7C-3E4A-4E15-B874-0EF0E5DE57A9}" srcOrd="1" destOrd="0" presId="urn:microsoft.com/office/officeart/2005/8/layout/vList2"/>
    <dgm:cxn modelId="{36652DB2-898F-45B0-A140-5BFB50BA67AE}" type="presParOf" srcId="{2A755491-66AA-45C3-9536-600671251D8E}" destId="{76D7CE75-1F03-472B-8C2D-D41E114632E2}" srcOrd="2" destOrd="0" presId="urn:microsoft.com/office/officeart/2005/8/layout/vList2"/>
    <dgm:cxn modelId="{E753FE83-9888-49B8-9BC3-23C2C15DAE56}" type="presParOf" srcId="{2A755491-66AA-45C3-9536-600671251D8E}" destId="{91C2B63B-D3D3-4124-905F-0EB73FBBB0D9}" srcOrd="3" destOrd="0" presId="urn:microsoft.com/office/officeart/2005/8/layout/vList2"/>
    <dgm:cxn modelId="{94F434D3-F976-4B62-A2B0-8033C30BC6F2}" type="presParOf" srcId="{2A755491-66AA-45C3-9536-600671251D8E}" destId="{65D528F4-68C0-4E50-A9C5-9C4112BC23BE}" srcOrd="4" destOrd="0" presId="urn:microsoft.com/office/officeart/2005/8/layout/vList2"/>
    <dgm:cxn modelId="{6395CB04-EB98-44A0-B597-518A9DCDE7A2}" type="presParOf" srcId="{2A755491-66AA-45C3-9536-600671251D8E}" destId="{3556A96C-BB57-4934-A341-E2CF0CBA887D}" srcOrd="5" destOrd="0" presId="urn:microsoft.com/office/officeart/2005/8/layout/vList2"/>
    <dgm:cxn modelId="{D149E433-40C8-4C3E-B7F6-93FB00723FA2}" type="presParOf" srcId="{2A755491-66AA-45C3-9536-600671251D8E}" destId="{276B7C0F-7172-445B-A38C-BC5CF71CD9A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FC3701-14F1-487F-B05F-A5779A8D88E5}"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7C8E7BBB-5430-4DEF-BD9A-4B027A92E50B}">
      <dgm:prSet/>
      <dgm:spPr/>
      <dgm:t>
        <a:bodyPr/>
        <a:lstStyle/>
        <a:p>
          <a:r>
            <a:rPr lang="en-US"/>
            <a:t>Training</a:t>
          </a:r>
        </a:p>
      </dgm:t>
    </dgm:pt>
    <dgm:pt modelId="{1877AEC4-0AE7-4509-ACEA-81E25E69AD7F}" type="parTrans" cxnId="{00BF6C93-1C74-4DB9-B4C7-712EA341F019}">
      <dgm:prSet/>
      <dgm:spPr/>
      <dgm:t>
        <a:bodyPr/>
        <a:lstStyle/>
        <a:p>
          <a:endParaRPr lang="en-US"/>
        </a:p>
      </dgm:t>
    </dgm:pt>
    <dgm:pt modelId="{94F77512-4D58-49C8-974D-C7EDC293680E}" type="sibTrans" cxnId="{00BF6C93-1C74-4DB9-B4C7-712EA341F019}">
      <dgm:prSet/>
      <dgm:spPr/>
      <dgm:t>
        <a:bodyPr/>
        <a:lstStyle/>
        <a:p>
          <a:endParaRPr lang="en-US"/>
        </a:p>
      </dgm:t>
    </dgm:pt>
    <dgm:pt modelId="{1A867579-86E9-4348-82DB-55021AA4B78E}">
      <dgm:prSet/>
      <dgm:spPr/>
      <dgm:t>
        <a:bodyPr/>
        <a:lstStyle/>
        <a:p>
          <a:r>
            <a:rPr lang="en-US"/>
            <a:t>Training employees in intercultural awareness and etiquette.</a:t>
          </a:r>
        </a:p>
      </dgm:t>
    </dgm:pt>
    <dgm:pt modelId="{F377DA61-3E76-4E2D-95BC-B1B35E2B9CAF}" type="parTrans" cxnId="{4D946990-4541-44AC-9B3E-195D50FDEC6D}">
      <dgm:prSet/>
      <dgm:spPr/>
      <dgm:t>
        <a:bodyPr/>
        <a:lstStyle/>
        <a:p>
          <a:endParaRPr lang="en-US"/>
        </a:p>
      </dgm:t>
    </dgm:pt>
    <dgm:pt modelId="{803F1DF7-E820-4B4F-9566-160F0B3078B9}" type="sibTrans" cxnId="{4D946990-4541-44AC-9B3E-195D50FDEC6D}">
      <dgm:prSet/>
      <dgm:spPr/>
      <dgm:t>
        <a:bodyPr/>
        <a:lstStyle/>
        <a:p>
          <a:endParaRPr lang="en-US"/>
        </a:p>
      </dgm:t>
    </dgm:pt>
    <dgm:pt modelId="{D265E595-54D1-459B-AE64-825C36E6AD4E}">
      <dgm:prSet/>
      <dgm:spPr/>
      <dgm:t>
        <a:bodyPr/>
        <a:lstStyle/>
        <a:p>
          <a:r>
            <a:rPr lang="en-US"/>
            <a:t>Modifying</a:t>
          </a:r>
        </a:p>
      </dgm:t>
    </dgm:pt>
    <dgm:pt modelId="{253706AA-EF30-470A-959C-F0F9E3A9584B}" type="parTrans" cxnId="{5FD1CC81-7FD2-49E6-8EC9-810AC5A5E0AF}">
      <dgm:prSet/>
      <dgm:spPr/>
      <dgm:t>
        <a:bodyPr/>
        <a:lstStyle/>
        <a:p>
          <a:endParaRPr lang="en-US"/>
        </a:p>
      </dgm:t>
    </dgm:pt>
    <dgm:pt modelId="{352E825C-82E9-47B1-A3BD-0B9B2D4EF9AD}" type="sibTrans" cxnId="{5FD1CC81-7FD2-49E6-8EC9-810AC5A5E0AF}">
      <dgm:prSet/>
      <dgm:spPr/>
      <dgm:t>
        <a:bodyPr/>
        <a:lstStyle/>
        <a:p>
          <a:endParaRPr lang="en-US"/>
        </a:p>
      </dgm:t>
    </dgm:pt>
    <dgm:pt modelId="{A212D37D-5A45-48F8-A580-2D2FBDF92DE4}">
      <dgm:prSet/>
      <dgm:spPr/>
      <dgm:t>
        <a:bodyPr/>
        <a:lstStyle/>
        <a:p>
          <a:r>
            <a:rPr lang="en-US"/>
            <a:t>Modifying negotiation pace to align with Japanese decision-making.</a:t>
          </a:r>
        </a:p>
      </dgm:t>
    </dgm:pt>
    <dgm:pt modelId="{51D85806-77F2-4087-BB08-60C6A030538C}" type="parTrans" cxnId="{8D5D4C56-D63A-4EB1-8649-F9C5772DE169}">
      <dgm:prSet/>
      <dgm:spPr/>
      <dgm:t>
        <a:bodyPr/>
        <a:lstStyle/>
        <a:p>
          <a:endParaRPr lang="en-US"/>
        </a:p>
      </dgm:t>
    </dgm:pt>
    <dgm:pt modelId="{9CAEAB91-A597-4CDC-8663-A9340E965366}" type="sibTrans" cxnId="{8D5D4C56-D63A-4EB1-8649-F9C5772DE169}">
      <dgm:prSet/>
      <dgm:spPr/>
      <dgm:t>
        <a:bodyPr/>
        <a:lstStyle/>
        <a:p>
          <a:endParaRPr lang="en-US"/>
        </a:p>
      </dgm:t>
    </dgm:pt>
    <dgm:pt modelId="{8BE8A0BF-4CFA-448F-922A-F384A170306E}">
      <dgm:prSet/>
      <dgm:spPr/>
      <dgm:t>
        <a:bodyPr/>
        <a:lstStyle/>
        <a:p>
          <a:r>
            <a:rPr lang="en-US"/>
            <a:t>Emphasising</a:t>
          </a:r>
        </a:p>
      </dgm:t>
    </dgm:pt>
    <dgm:pt modelId="{10062DEC-65F5-4856-AE8C-A5E9305C264B}" type="parTrans" cxnId="{A8759090-D56C-40AC-9402-0AA3BB685389}">
      <dgm:prSet/>
      <dgm:spPr/>
      <dgm:t>
        <a:bodyPr/>
        <a:lstStyle/>
        <a:p>
          <a:endParaRPr lang="en-US"/>
        </a:p>
      </dgm:t>
    </dgm:pt>
    <dgm:pt modelId="{8DAA2B4C-DB26-435B-B037-7EF70863F34E}" type="sibTrans" cxnId="{A8759090-D56C-40AC-9402-0AA3BB685389}">
      <dgm:prSet/>
      <dgm:spPr/>
      <dgm:t>
        <a:bodyPr/>
        <a:lstStyle/>
        <a:p>
          <a:endParaRPr lang="en-US"/>
        </a:p>
      </dgm:t>
    </dgm:pt>
    <dgm:pt modelId="{62DA18A2-1EC7-4012-BF64-79B931FE376E}">
      <dgm:prSet/>
      <dgm:spPr/>
      <dgm:t>
        <a:bodyPr/>
        <a:lstStyle/>
        <a:p>
          <a:r>
            <a:rPr lang="en-US"/>
            <a:t>Emphasising reliability, respect, and relationship continuity.</a:t>
          </a:r>
        </a:p>
      </dgm:t>
    </dgm:pt>
    <dgm:pt modelId="{5D5044A8-E843-499E-B158-0EA6E4CCA333}" type="parTrans" cxnId="{EC234945-C775-412F-9ACA-F6D1F08ECCF5}">
      <dgm:prSet/>
      <dgm:spPr/>
      <dgm:t>
        <a:bodyPr/>
        <a:lstStyle/>
        <a:p>
          <a:endParaRPr lang="en-US"/>
        </a:p>
      </dgm:t>
    </dgm:pt>
    <dgm:pt modelId="{B3677793-AA18-4291-9E73-E6AFB17EACF8}" type="sibTrans" cxnId="{EC234945-C775-412F-9ACA-F6D1F08ECCF5}">
      <dgm:prSet/>
      <dgm:spPr/>
      <dgm:t>
        <a:bodyPr/>
        <a:lstStyle/>
        <a:p>
          <a:endParaRPr lang="en-US"/>
        </a:p>
      </dgm:t>
    </dgm:pt>
    <dgm:pt modelId="{DDEEF95A-ADBB-4427-9E0E-04920342BA2C}">
      <dgm:prSet/>
      <dgm:spPr/>
      <dgm:t>
        <a:bodyPr/>
        <a:lstStyle/>
        <a:p>
          <a:r>
            <a:rPr lang="en-US"/>
            <a:t>Building</a:t>
          </a:r>
        </a:p>
      </dgm:t>
    </dgm:pt>
    <dgm:pt modelId="{E47FD56F-9A15-4B52-82FF-CF02F4465E15}" type="parTrans" cxnId="{7038DF31-2F0E-4CE7-AC92-04724D343B7F}">
      <dgm:prSet/>
      <dgm:spPr/>
      <dgm:t>
        <a:bodyPr/>
        <a:lstStyle/>
        <a:p>
          <a:endParaRPr lang="en-US"/>
        </a:p>
      </dgm:t>
    </dgm:pt>
    <dgm:pt modelId="{0573033C-F405-47B6-9FEB-BCFCCA82E990}" type="sibTrans" cxnId="{7038DF31-2F0E-4CE7-AC92-04724D343B7F}">
      <dgm:prSet/>
      <dgm:spPr/>
      <dgm:t>
        <a:bodyPr/>
        <a:lstStyle/>
        <a:p>
          <a:endParaRPr lang="en-US"/>
        </a:p>
      </dgm:t>
    </dgm:pt>
    <dgm:pt modelId="{88299EC0-05BE-4421-8A58-7D36798A3D8D}">
      <dgm:prSet/>
      <dgm:spPr/>
      <dgm:t>
        <a:bodyPr/>
        <a:lstStyle/>
        <a:p>
          <a:r>
            <a:rPr lang="en-US"/>
            <a:t>Building trust through transparency and shared goals.</a:t>
          </a:r>
        </a:p>
      </dgm:t>
    </dgm:pt>
    <dgm:pt modelId="{8ACFA608-9687-40B9-AFAE-5AA26A463F89}" type="parTrans" cxnId="{BA800925-9378-4FDA-A907-9BF24F0F2F05}">
      <dgm:prSet/>
      <dgm:spPr/>
      <dgm:t>
        <a:bodyPr/>
        <a:lstStyle/>
        <a:p>
          <a:endParaRPr lang="en-US"/>
        </a:p>
      </dgm:t>
    </dgm:pt>
    <dgm:pt modelId="{2BBBC8BE-D5E1-44CF-84AB-35EF1CC438E6}" type="sibTrans" cxnId="{BA800925-9378-4FDA-A907-9BF24F0F2F05}">
      <dgm:prSet/>
      <dgm:spPr/>
      <dgm:t>
        <a:bodyPr/>
        <a:lstStyle/>
        <a:p>
          <a:endParaRPr lang="en-US"/>
        </a:p>
      </dgm:t>
    </dgm:pt>
    <dgm:pt modelId="{267931E4-3D00-492E-AEC7-2B7360FF8EEF}" type="pres">
      <dgm:prSet presAssocID="{E7FC3701-14F1-487F-B05F-A5779A8D88E5}" presName="Name0" presStyleCnt="0">
        <dgm:presLayoutVars>
          <dgm:dir/>
          <dgm:animLvl val="lvl"/>
          <dgm:resizeHandles val="exact"/>
        </dgm:presLayoutVars>
      </dgm:prSet>
      <dgm:spPr/>
      <dgm:t>
        <a:bodyPr/>
        <a:lstStyle/>
        <a:p>
          <a:endParaRPr lang="en-US"/>
        </a:p>
      </dgm:t>
    </dgm:pt>
    <dgm:pt modelId="{5D2A9E9D-203B-47FF-88DD-99744E38DED3}" type="pres">
      <dgm:prSet presAssocID="{7C8E7BBB-5430-4DEF-BD9A-4B027A92E50B}" presName="linNode" presStyleCnt="0"/>
      <dgm:spPr/>
    </dgm:pt>
    <dgm:pt modelId="{D60FDCE8-734F-4FBD-8438-F221AD0B3A42}" type="pres">
      <dgm:prSet presAssocID="{7C8E7BBB-5430-4DEF-BD9A-4B027A92E50B}" presName="parentText" presStyleLbl="alignNode1" presStyleIdx="0" presStyleCnt="4">
        <dgm:presLayoutVars>
          <dgm:chMax val="1"/>
          <dgm:bulletEnabled/>
        </dgm:presLayoutVars>
      </dgm:prSet>
      <dgm:spPr/>
      <dgm:t>
        <a:bodyPr/>
        <a:lstStyle/>
        <a:p>
          <a:endParaRPr lang="en-US"/>
        </a:p>
      </dgm:t>
    </dgm:pt>
    <dgm:pt modelId="{E426BABB-BB1C-4BFA-8627-8790E814F84B}" type="pres">
      <dgm:prSet presAssocID="{7C8E7BBB-5430-4DEF-BD9A-4B027A92E50B}" presName="descendantText" presStyleLbl="alignAccFollowNode1" presStyleIdx="0" presStyleCnt="4">
        <dgm:presLayoutVars>
          <dgm:bulletEnabled/>
        </dgm:presLayoutVars>
      </dgm:prSet>
      <dgm:spPr/>
      <dgm:t>
        <a:bodyPr/>
        <a:lstStyle/>
        <a:p>
          <a:endParaRPr lang="en-US"/>
        </a:p>
      </dgm:t>
    </dgm:pt>
    <dgm:pt modelId="{A15FA225-5FFB-4261-9548-1B99629B39CB}" type="pres">
      <dgm:prSet presAssocID="{94F77512-4D58-49C8-974D-C7EDC293680E}" presName="sp" presStyleCnt="0"/>
      <dgm:spPr/>
    </dgm:pt>
    <dgm:pt modelId="{056BD4B3-563E-4814-9FF6-21CB9076CD2D}" type="pres">
      <dgm:prSet presAssocID="{D265E595-54D1-459B-AE64-825C36E6AD4E}" presName="linNode" presStyleCnt="0"/>
      <dgm:spPr/>
    </dgm:pt>
    <dgm:pt modelId="{CEAB8117-0615-4616-B862-BABEF97A2FF1}" type="pres">
      <dgm:prSet presAssocID="{D265E595-54D1-459B-AE64-825C36E6AD4E}" presName="parentText" presStyleLbl="alignNode1" presStyleIdx="1" presStyleCnt="4">
        <dgm:presLayoutVars>
          <dgm:chMax val="1"/>
          <dgm:bulletEnabled/>
        </dgm:presLayoutVars>
      </dgm:prSet>
      <dgm:spPr/>
      <dgm:t>
        <a:bodyPr/>
        <a:lstStyle/>
        <a:p>
          <a:endParaRPr lang="en-US"/>
        </a:p>
      </dgm:t>
    </dgm:pt>
    <dgm:pt modelId="{EFF7F038-A5FC-4744-9813-F218E348201E}" type="pres">
      <dgm:prSet presAssocID="{D265E595-54D1-459B-AE64-825C36E6AD4E}" presName="descendantText" presStyleLbl="alignAccFollowNode1" presStyleIdx="1" presStyleCnt="4">
        <dgm:presLayoutVars>
          <dgm:bulletEnabled/>
        </dgm:presLayoutVars>
      </dgm:prSet>
      <dgm:spPr/>
      <dgm:t>
        <a:bodyPr/>
        <a:lstStyle/>
        <a:p>
          <a:endParaRPr lang="en-US"/>
        </a:p>
      </dgm:t>
    </dgm:pt>
    <dgm:pt modelId="{7B69AE95-F23D-47EA-A242-33569B85CC76}" type="pres">
      <dgm:prSet presAssocID="{352E825C-82E9-47B1-A3BD-0B9B2D4EF9AD}" presName="sp" presStyleCnt="0"/>
      <dgm:spPr/>
    </dgm:pt>
    <dgm:pt modelId="{5F6CFDEA-2B28-4089-A7B3-080B3B12B57E}" type="pres">
      <dgm:prSet presAssocID="{8BE8A0BF-4CFA-448F-922A-F384A170306E}" presName="linNode" presStyleCnt="0"/>
      <dgm:spPr/>
    </dgm:pt>
    <dgm:pt modelId="{EC4C91FA-C5B9-4D8B-89E1-828EFCA3D358}" type="pres">
      <dgm:prSet presAssocID="{8BE8A0BF-4CFA-448F-922A-F384A170306E}" presName="parentText" presStyleLbl="alignNode1" presStyleIdx="2" presStyleCnt="4">
        <dgm:presLayoutVars>
          <dgm:chMax val="1"/>
          <dgm:bulletEnabled/>
        </dgm:presLayoutVars>
      </dgm:prSet>
      <dgm:spPr/>
      <dgm:t>
        <a:bodyPr/>
        <a:lstStyle/>
        <a:p>
          <a:endParaRPr lang="en-US"/>
        </a:p>
      </dgm:t>
    </dgm:pt>
    <dgm:pt modelId="{918E7A76-4126-4E9A-9D0B-CC628411928E}" type="pres">
      <dgm:prSet presAssocID="{8BE8A0BF-4CFA-448F-922A-F384A170306E}" presName="descendantText" presStyleLbl="alignAccFollowNode1" presStyleIdx="2" presStyleCnt="4">
        <dgm:presLayoutVars>
          <dgm:bulletEnabled/>
        </dgm:presLayoutVars>
      </dgm:prSet>
      <dgm:spPr/>
      <dgm:t>
        <a:bodyPr/>
        <a:lstStyle/>
        <a:p>
          <a:endParaRPr lang="en-US"/>
        </a:p>
      </dgm:t>
    </dgm:pt>
    <dgm:pt modelId="{5A2E20A1-04E7-4E8F-8BBB-11F991B46B47}" type="pres">
      <dgm:prSet presAssocID="{8DAA2B4C-DB26-435B-B037-7EF70863F34E}" presName="sp" presStyleCnt="0"/>
      <dgm:spPr/>
    </dgm:pt>
    <dgm:pt modelId="{B89470AB-73AE-4B48-962B-0BC0BBD66A26}" type="pres">
      <dgm:prSet presAssocID="{DDEEF95A-ADBB-4427-9E0E-04920342BA2C}" presName="linNode" presStyleCnt="0"/>
      <dgm:spPr/>
    </dgm:pt>
    <dgm:pt modelId="{548AF365-61F1-4C51-8601-85989B313A54}" type="pres">
      <dgm:prSet presAssocID="{DDEEF95A-ADBB-4427-9E0E-04920342BA2C}" presName="parentText" presStyleLbl="alignNode1" presStyleIdx="3" presStyleCnt="4">
        <dgm:presLayoutVars>
          <dgm:chMax val="1"/>
          <dgm:bulletEnabled/>
        </dgm:presLayoutVars>
      </dgm:prSet>
      <dgm:spPr/>
      <dgm:t>
        <a:bodyPr/>
        <a:lstStyle/>
        <a:p>
          <a:endParaRPr lang="en-US"/>
        </a:p>
      </dgm:t>
    </dgm:pt>
    <dgm:pt modelId="{3744C8E3-0DED-49D8-B455-6EE75D39E9EE}" type="pres">
      <dgm:prSet presAssocID="{DDEEF95A-ADBB-4427-9E0E-04920342BA2C}" presName="descendantText" presStyleLbl="alignAccFollowNode1" presStyleIdx="3" presStyleCnt="4">
        <dgm:presLayoutVars>
          <dgm:bulletEnabled/>
        </dgm:presLayoutVars>
      </dgm:prSet>
      <dgm:spPr/>
      <dgm:t>
        <a:bodyPr/>
        <a:lstStyle/>
        <a:p>
          <a:endParaRPr lang="en-US"/>
        </a:p>
      </dgm:t>
    </dgm:pt>
  </dgm:ptLst>
  <dgm:cxnLst>
    <dgm:cxn modelId="{7038DF31-2F0E-4CE7-AC92-04724D343B7F}" srcId="{E7FC3701-14F1-487F-B05F-A5779A8D88E5}" destId="{DDEEF95A-ADBB-4427-9E0E-04920342BA2C}" srcOrd="3" destOrd="0" parTransId="{E47FD56F-9A15-4B52-82FF-CF02F4465E15}" sibTransId="{0573033C-F405-47B6-9FEB-BCFCCA82E990}"/>
    <dgm:cxn modelId="{00BF6C93-1C74-4DB9-B4C7-712EA341F019}" srcId="{E7FC3701-14F1-487F-B05F-A5779A8D88E5}" destId="{7C8E7BBB-5430-4DEF-BD9A-4B027A92E50B}" srcOrd="0" destOrd="0" parTransId="{1877AEC4-0AE7-4509-ACEA-81E25E69AD7F}" sibTransId="{94F77512-4D58-49C8-974D-C7EDC293680E}"/>
    <dgm:cxn modelId="{480145F5-E83B-4F94-9AB1-3D9E46618212}" type="presOf" srcId="{A212D37D-5A45-48F8-A580-2D2FBDF92DE4}" destId="{EFF7F038-A5FC-4744-9813-F218E348201E}" srcOrd="0" destOrd="0" presId="urn:microsoft.com/office/officeart/2016/7/layout/VerticalSolidActionList"/>
    <dgm:cxn modelId="{1E5EA472-7DB9-4D51-888A-C2209BA0EE8A}" type="presOf" srcId="{8BE8A0BF-4CFA-448F-922A-F384A170306E}" destId="{EC4C91FA-C5B9-4D8B-89E1-828EFCA3D358}" srcOrd="0" destOrd="0" presId="urn:microsoft.com/office/officeart/2016/7/layout/VerticalSolidActionList"/>
    <dgm:cxn modelId="{855EAE63-E3BC-4C5B-BBCA-BE71E52D784A}" type="presOf" srcId="{D265E595-54D1-459B-AE64-825C36E6AD4E}" destId="{CEAB8117-0615-4616-B862-BABEF97A2FF1}" srcOrd="0" destOrd="0" presId="urn:microsoft.com/office/officeart/2016/7/layout/VerticalSolidActionList"/>
    <dgm:cxn modelId="{5AA85564-48CD-483B-8F38-63E51EFE83A8}" type="presOf" srcId="{E7FC3701-14F1-487F-B05F-A5779A8D88E5}" destId="{267931E4-3D00-492E-AEC7-2B7360FF8EEF}" srcOrd="0" destOrd="0" presId="urn:microsoft.com/office/officeart/2016/7/layout/VerticalSolidActionList"/>
    <dgm:cxn modelId="{A8759090-D56C-40AC-9402-0AA3BB685389}" srcId="{E7FC3701-14F1-487F-B05F-A5779A8D88E5}" destId="{8BE8A0BF-4CFA-448F-922A-F384A170306E}" srcOrd="2" destOrd="0" parTransId="{10062DEC-65F5-4856-AE8C-A5E9305C264B}" sibTransId="{8DAA2B4C-DB26-435B-B037-7EF70863F34E}"/>
    <dgm:cxn modelId="{5FD1CC81-7FD2-49E6-8EC9-810AC5A5E0AF}" srcId="{E7FC3701-14F1-487F-B05F-A5779A8D88E5}" destId="{D265E595-54D1-459B-AE64-825C36E6AD4E}" srcOrd="1" destOrd="0" parTransId="{253706AA-EF30-470A-959C-F0F9E3A9584B}" sibTransId="{352E825C-82E9-47B1-A3BD-0B9B2D4EF9AD}"/>
    <dgm:cxn modelId="{AB3ACDB8-7FB9-45BB-B7E3-725172F76495}" type="presOf" srcId="{DDEEF95A-ADBB-4427-9E0E-04920342BA2C}" destId="{548AF365-61F1-4C51-8601-85989B313A54}" srcOrd="0" destOrd="0" presId="urn:microsoft.com/office/officeart/2016/7/layout/VerticalSolidActionList"/>
    <dgm:cxn modelId="{8DB2F7C2-81D4-42ED-BED6-D29E7AA03D16}" type="presOf" srcId="{88299EC0-05BE-4421-8A58-7D36798A3D8D}" destId="{3744C8E3-0DED-49D8-B455-6EE75D39E9EE}" srcOrd="0" destOrd="0" presId="urn:microsoft.com/office/officeart/2016/7/layout/VerticalSolidActionList"/>
    <dgm:cxn modelId="{B96E638A-461A-4661-97DC-AB190E5A87AD}" type="presOf" srcId="{7C8E7BBB-5430-4DEF-BD9A-4B027A92E50B}" destId="{D60FDCE8-734F-4FBD-8438-F221AD0B3A42}" srcOrd="0" destOrd="0" presId="urn:microsoft.com/office/officeart/2016/7/layout/VerticalSolidActionList"/>
    <dgm:cxn modelId="{EC234945-C775-412F-9ACA-F6D1F08ECCF5}" srcId="{8BE8A0BF-4CFA-448F-922A-F384A170306E}" destId="{62DA18A2-1EC7-4012-BF64-79B931FE376E}" srcOrd="0" destOrd="0" parTransId="{5D5044A8-E843-499E-B158-0EA6E4CCA333}" sibTransId="{B3677793-AA18-4291-9E73-E6AFB17EACF8}"/>
    <dgm:cxn modelId="{BA800925-9378-4FDA-A907-9BF24F0F2F05}" srcId="{DDEEF95A-ADBB-4427-9E0E-04920342BA2C}" destId="{88299EC0-05BE-4421-8A58-7D36798A3D8D}" srcOrd="0" destOrd="0" parTransId="{8ACFA608-9687-40B9-AFAE-5AA26A463F89}" sibTransId="{2BBBC8BE-D5E1-44CF-84AB-35EF1CC438E6}"/>
    <dgm:cxn modelId="{8D5D4C56-D63A-4EB1-8649-F9C5772DE169}" srcId="{D265E595-54D1-459B-AE64-825C36E6AD4E}" destId="{A212D37D-5A45-48F8-A580-2D2FBDF92DE4}" srcOrd="0" destOrd="0" parTransId="{51D85806-77F2-4087-BB08-60C6A030538C}" sibTransId="{9CAEAB91-A597-4CDC-8663-A9340E965366}"/>
    <dgm:cxn modelId="{B97B15D1-4B45-4BD3-AA0F-5F921B298B01}" type="presOf" srcId="{62DA18A2-1EC7-4012-BF64-79B931FE376E}" destId="{918E7A76-4126-4E9A-9D0B-CC628411928E}" srcOrd="0" destOrd="0" presId="urn:microsoft.com/office/officeart/2016/7/layout/VerticalSolidActionList"/>
    <dgm:cxn modelId="{4D946990-4541-44AC-9B3E-195D50FDEC6D}" srcId="{7C8E7BBB-5430-4DEF-BD9A-4B027A92E50B}" destId="{1A867579-86E9-4348-82DB-55021AA4B78E}" srcOrd="0" destOrd="0" parTransId="{F377DA61-3E76-4E2D-95BC-B1B35E2B9CAF}" sibTransId="{803F1DF7-E820-4B4F-9566-160F0B3078B9}"/>
    <dgm:cxn modelId="{E99D0EBB-48BC-4762-BE69-E555EB772C8A}" type="presOf" srcId="{1A867579-86E9-4348-82DB-55021AA4B78E}" destId="{E426BABB-BB1C-4BFA-8627-8790E814F84B}" srcOrd="0" destOrd="0" presId="urn:microsoft.com/office/officeart/2016/7/layout/VerticalSolidActionList"/>
    <dgm:cxn modelId="{A00882A7-8E9B-46FC-A5C5-C03487731266}" type="presParOf" srcId="{267931E4-3D00-492E-AEC7-2B7360FF8EEF}" destId="{5D2A9E9D-203B-47FF-88DD-99744E38DED3}" srcOrd="0" destOrd="0" presId="urn:microsoft.com/office/officeart/2016/7/layout/VerticalSolidActionList"/>
    <dgm:cxn modelId="{D298DDD9-EF19-40C7-98FA-C85EFD30650B}" type="presParOf" srcId="{5D2A9E9D-203B-47FF-88DD-99744E38DED3}" destId="{D60FDCE8-734F-4FBD-8438-F221AD0B3A42}" srcOrd="0" destOrd="0" presId="urn:microsoft.com/office/officeart/2016/7/layout/VerticalSolidActionList"/>
    <dgm:cxn modelId="{FA1F74D8-3B30-414F-9113-FD2A12F2AB97}" type="presParOf" srcId="{5D2A9E9D-203B-47FF-88DD-99744E38DED3}" destId="{E426BABB-BB1C-4BFA-8627-8790E814F84B}" srcOrd="1" destOrd="0" presId="urn:microsoft.com/office/officeart/2016/7/layout/VerticalSolidActionList"/>
    <dgm:cxn modelId="{D0B20775-67E0-49BF-BBCD-E5BB717F57C5}" type="presParOf" srcId="{267931E4-3D00-492E-AEC7-2B7360FF8EEF}" destId="{A15FA225-5FFB-4261-9548-1B99629B39CB}" srcOrd="1" destOrd="0" presId="urn:microsoft.com/office/officeart/2016/7/layout/VerticalSolidActionList"/>
    <dgm:cxn modelId="{F1EBB4B9-A7FD-45E5-95FE-E77A1253C305}" type="presParOf" srcId="{267931E4-3D00-492E-AEC7-2B7360FF8EEF}" destId="{056BD4B3-563E-4814-9FF6-21CB9076CD2D}" srcOrd="2" destOrd="0" presId="urn:microsoft.com/office/officeart/2016/7/layout/VerticalSolidActionList"/>
    <dgm:cxn modelId="{99B0A400-A944-4103-A55D-38EE244B9987}" type="presParOf" srcId="{056BD4B3-563E-4814-9FF6-21CB9076CD2D}" destId="{CEAB8117-0615-4616-B862-BABEF97A2FF1}" srcOrd="0" destOrd="0" presId="urn:microsoft.com/office/officeart/2016/7/layout/VerticalSolidActionList"/>
    <dgm:cxn modelId="{B0F04FD3-1BF8-4488-BCC0-429E6DC01626}" type="presParOf" srcId="{056BD4B3-563E-4814-9FF6-21CB9076CD2D}" destId="{EFF7F038-A5FC-4744-9813-F218E348201E}" srcOrd="1" destOrd="0" presId="urn:microsoft.com/office/officeart/2016/7/layout/VerticalSolidActionList"/>
    <dgm:cxn modelId="{AF27419A-83F2-4773-AD67-0FD9BCCC4275}" type="presParOf" srcId="{267931E4-3D00-492E-AEC7-2B7360FF8EEF}" destId="{7B69AE95-F23D-47EA-A242-33569B85CC76}" srcOrd="3" destOrd="0" presId="urn:microsoft.com/office/officeart/2016/7/layout/VerticalSolidActionList"/>
    <dgm:cxn modelId="{9DAA4B75-5F80-4EA1-B885-B1BBDD25AA09}" type="presParOf" srcId="{267931E4-3D00-492E-AEC7-2B7360FF8EEF}" destId="{5F6CFDEA-2B28-4089-A7B3-080B3B12B57E}" srcOrd="4" destOrd="0" presId="urn:microsoft.com/office/officeart/2016/7/layout/VerticalSolidActionList"/>
    <dgm:cxn modelId="{0E288A22-0086-43A5-B113-D5158343018E}" type="presParOf" srcId="{5F6CFDEA-2B28-4089-A7B3-080B3B12B57E}" destId="{EC4C91FA-C5B9-4D8B-89E1-828EFCA3D358}" srcOrd="0" destOrd="0" presId="urn:microsoft.com/office/officeart/2016/7/layout/VerticalSolidActionList"/>
    <dgm:cxn modelId="{799139CA-6D1A-4B5F-AE19-377DBC4AD302}" type="presParOf" srcId="{5F6CFDEA-2B28-4089-A7B3-080B3B12B57E}" destId="{918E7A76-4126-4E9A-9D0B-CC628411928E}" srcOrd="1" destOrd="0" presId="urn:microsoft.com/office/officeart/2016/7/layout/VerticalSolidActionList"/>
    <dgm:cxn modelId="{8B438B25-DB50-4DAC-BB24-7F427B6B21CC}" type="presParOf" srcId="{267931E4-3D00-492E-AEC7-2B7360FF8EEF}" destId="{5A2E20A1-04E7-4E8F-8BBB-11F991B46B47}" srcOrd="5" destOrd="0" presId="urn:microsoft.com/office/officeart/2016/7/layout/VerticalSolidActionList"/>
    <dgm:cxn modelId="{BCD14A92-148D-43EE-A2CC-A602BB91ECB2}" type="presParOf" srcId="{267931E4-3D00-492E-AEC7-2B7360FF8EEF}" destId="{B89470AB-73AE-4B48-962B-0BC0BBD66A26}" srcOrd="6" destOrd="0" presId="urn:microsoft.com/office/officeart/2016/7/layout/VerticalSolidActionList"/>
    <dgm:cxn modelId="{36BD9092-9690-43DA-8C0D-4BE4C6CB1956}" type="presParOf" srcId="{B89470AB-73AE-4B48-962B-0BC0BBD66A26}" destId="{548AF365-61F1-4C51-8601-85989B313A54}" srcOrd="0" destOrd="0" presId="urn:microsoft.com/office/officeart/2016/7/layout/VerticalSolidActionList"/>
    <dgm:cxn modelId="{2534B3FE-CA31-4531-B1C0-293D44C719F2}" type="presParOf" srcId="{B89470AB-73AE-4B48-962B-0BC0BBD66A26}" destId="{3744C8E3-0DED-49D8-B455-6EE75D39E9EE}"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65E8F94-9622-43E3-A49E-B89F5F374D40}"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29DA95C-01E7-4310-B6BA-C094DFFCFF6C}">
      <dgm:prSet/>
      <dgm:spPr/>
      <dgm:t>
        <a:bodyPr/>
        <a:lstStyle/>
        <a:p>
          <a:pPr>
            <a:defRPr cap="all"/>
          </a:pPr>
          <a:r>
            <a:rPr lang="en-IN"/>
            <a:t>Misinterpretation due to indirect communication styles.</a:t>
          </a:r>
          <a:endParaRPr lang="en-US"/>
        </a:p>
      </dgm:t>
    </dgm:pt>
    <dgm:pt modelId="{D5BDAADB-BB04-481C-A57D-9A70B9659CAF}" type="parTrans" cxnId="{96CE94EB-C59D-49FD-BB22-7FFABE27E25B}">
      <dgm:prSet/>
      <dgm:spPr/>
      <dgm:t>
        <a:bodyPr/>
        <a:lstStyle/>
        <a:p>
          <a:endParaRPr lang="en-US"/>
        </a:p>
      </dgm:t>
    </dgm:pt>
    <dgm:pt modelId="{0FAFB156-6B5D-4186-B886-EE91B3421EFA}" type="sibTrans" cxnId="{96CE94EB-C59D-49FD-BB22-7FFABE27E25B}">
      <dgm:prSet/>
      <dgm:spPr/>
      <dgm:t>
        <a:bodyPr/>
        <a:lstStyle/>
        <a:p>
          <a:endParaRPr lang="en-US"/>
        </a:p>
      </dgm:t>
    </dgm:pt>
    <dgm:pt modelId="{A8141D47-9B52-44DE-A5C9-8A11843A86CA}">
      <dgm:prSet/>
      <dgm:spPr/>
      <dgm:t>
        <a:bodyPr/>
        <a:lstStyle/>
        <a:p>
          <a:pPr>
            <a:defRPr cap="all"/>
          </a:pPr>
          <a:r>
            <a:rPr lang="en-IN"/>
            <a:t>Differences in hierarchy and decision-making authority.</a:t>
          </a:r>
          <a:endParaRPr lang="en-US"/>
        </a:p>
      </dgm:t>
    </dgm:pt>
    <dgm:pt modelId="{194717AC-18AC-4747-99CE-3911ED92FA66}" type="parTrans" cxnId="{2A9C54C6-5EBE-4241-AB63-5FD820D2B0B9}">
      <dgm:prSet/>
      <dgm:spPr/>
      <dgm:t>
        <a:bodyPr/>
        <a:lstStyle/>
        <a:p>
          <a:endParaRPr lang="en-US"/>
        </a:p>
      </dgm:t>
    </dgm:pt>
    <dgm:pt modelId="{E283651D-DB2D-4201-B0C5-97E5B7187B6E}" type="sibTrans" cxnId="{2A9C54C6-5EBE-4241-AB63-5FD820D2B0B9}">
      <dgm:prSet/>
      <dgm:spPr/>
      <dgm:t>
        <a:bodyPr/>
        <a:lstStyle/>
        <a:p>
          <a:endParaRPr lang="en-US"/>
        </a:p>
      </dgm:t>
    </dgm:pt>
    <dgm:pt modelId="{EE63BE6B-8D10-4FD3-B81E-A42223088F36}">
      <dgm:prSet/>
      <dgm:spPr/>
      <dgm:t>
        <a:bodyPr/>
        <a:lstStyle/>
        <a:p>
          <a:pPr>
            <a:defRPr cap="all"/>
          </a:pPr>
          <a:r>
            <a:rPr lang="en-IN"/>
            <a:t>Language barriers and varied communication speed.</a:t>
          </a:r>
          <a:endParaRPr lang="en-US"/>
        </a:p>
      </dgm:t>
    </dgm:pt>
    <dgm:pt modelId="{C0002FDA-DA03-450F-883C-F75832896111}" type="parTrans" cxnId="{0D436927-D2EC-42B7-9802-923318D60250}">
      <dgm:prSet/>
      <dgm:spPr/>
      <dgm:t>
        <a:bodyPr/>
        <a:lstStyle/>
        <a:p>
          <a:endParaRPr lang="en-US"/>
        </a:p>
      </dgm:t>
    </dgm:pt>
    <dgm:pt modelId="{7BF30466-ACC1-4E8A-8A75-09E6E25DA3C5}" type="sibTrans" cxnId="{0D436927-D2EC-42B7-9802-923318D60250}">
      <dgm:prSet/>
      <dgm:spPr/>
      <dgm:t>
        <a:bodyPr/>
        <a:lstStyle/>
        <a:p>
          <a:endParaRPr lang="en-US"/>
        </a:p>
      </dgm:t>
    </dgm:pt>
    <dgm:pt modelId="{C31C5C53-A5FA-4234-B9F8-CAB50C70F7A6}">
      <dgm:prSet/>
      <dgm:spPr/>
      <dgm:t>
        <a:bodyPr/>
        <a:lstStyle/>
        <a:p>
          <a:pPr>
            <a:defRPr cap="all"/>
          </a:pPr>
          <a:r>
            <a:rPr lang="en-IN"/>
            <a:t>Balancing U.S. efficiency with Japanese harmony.</a:t>
          </a:r>
          <a:endParaRPr lang="en-US"/>
        </a:p>
      </dgm:t>
    </dgm:pt>
    <dgm:pt modelId="{4E43340E-5DAE-4E60-80FC-3A3A470DDA29}" type="parTrans" cxnId="{C1AC42D4-D6A4-42BA-ABB2-5CFEEE4F1E19}">
      <dgm:prSet/>
      <dgm:spPr/>
      <dgm:t>
        <a:bodyPr/>
        <a:lstStyle/>
        <a:p>
          <a:endParaRPr lang="en-US"/>
        </a:p>
      </dgm:t>
    </dgm:pt>
    <dgm:pt modelId="{6756905B-F5C3-4034-85B4-BB1ABED6A067}" type="sibTrans" cxnId="{C1AC42D4-D6A4-42BA-ABB2-5CFEEE4F1E19}">
      <dgm:prSet/>
      <dgm:spPr/>
      <dgm:t>
        <a:bodyPr/>
        <a:lstStyle/>
        <a:p>
          <a:endParaRPr lang="en-US"/>
        </a:p>
      </dgm:t>
    </dgm:pt>
    <dgm:pt modelId="{1CB00E07-7507-43FE-AB9E-9CEC319969B6}" type="pres">
      <dgm:prSet presAssocID="{965E8F94-9622-43E3-A49E-B89F5F374D40}" presName="root" presStyleCnt="0">
        <dgm:presLayoutVars>
          <dgm:dir/>
          <dgm:resizeHandles val="exact"/>
        </dgm:presLayoutVars>
      </dgm:prSet>
      <dgm:spPr/>
      <dgm:t>
        <a:bodyPr/>
        <a:lstStyle/>
        <a:p>
          <a:endParaRPr lang="en-US"/>
        </a:p>
      </dgm:t>
    </dgm:pt>
    <dgm:pt modelId="{31031E74-CB14-4FC3-A8E1-0554DBF4FC0D}" type="pres">
      <dgm:prSet presAssocID="{E29DA95C-01E7-4310-B6BA-C094DFFCFF6C}" presName="compNode" presStyleCnt="0"/>
      <dgm:spPr/>
    </dgm:pt>
    <dgm:pt modelId="{AE7B8630-9E51-496F-910C-8B6AD165EF5C}" type="pres">
      <dgm:prSet presAssocID="{E29DA95C-01E7-4310-B6BA-C094DFFCFF6C}" presName="iconBgRect" presStyleLbl="bgShp" presStyleIdx="0" presStyleCnt="4"/>
      <dgm:spPr>
        <a:prstGeom prst="round2DiagRect">
          <a:avLst>
            <a:gd name="adj1" fmla="val 29727"/>
            <a:gd name="adj2" fmla="val 0"/>
          </a:avLst>
        </a:prstGeom>
      </dgm:spPr>
    </dgm:pt>
    <dgm:pt modelId="{1A5DF64B-D668-4580-90E7-10CBC4B654BC}" type="pres">
      <dgm:prSet presAssocID="{E29DA95C-01E7-4310-B6BA-C094DFFCFF6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Welder"/>
        </a:ext>
      </dgm:extLst>
    </dgm:pt>
    <dgm:pt modelId="{97DCAFC8-4616-4ED5-9560-299AAA44EEEB}" type="pres">
      <dgm:prSet presAssocID="{E29DA95C-01E7-4310-B6BA-C094DFFCFF6C}" presName="spaceRect" presStyleCnt="0"/>
      <dgm:spPr/>
    </dgm:pt>
    <dgm:pt modelId="{BEE71337-52D6-455D-94AB-94A4A5BC7E2A}" type="pres">
      <dgm:prSet presAssocID="{E29DA95C-01E7-4310-B6BA-C094DFFCFF6C}" presName="textRect" presStyleLbl="revTx" presStyleIdx="0" presStyleCnt="4">
        <dgm:presLayoutVars>
          <dgm:chMax val="1"/>
          <dgm:chPref val="1"/>
        </dgm:presLayoutVars>
      </dgm:prSet>
      <dgm:spPr/>
      <dgm:t>
        <a:bodyPr/>
        <a:lstStyle/>
        <a:p>
          <a:endParaRPr lang="en-US"/>
        </a:p>
      </dgm:t>
    </dgm:pt>
    <dgm:pt modelId="{26B463F3-04EB-4334-9BDA-CC484101190C}" type="pres">
      <dgm:prSet presAssocID="{0FAFB156-6B5D-4186-B886-EE91B3421EFA}" presName="sibTrans" presStyleCnt="0"/>
      <dgm:spPr/>
    </dgm:pt>
    <dgm:pt modelId="{FC66BC34-1E0C-4DA7-A1B7-198901934BE0}" type="pres">
      <dgm:prSet presAssocID="{A8141D47-9B52-44DE-A5C9-8A11843A86CA}" presName="compNode" presStyleCnt="0"/>
      <dgm:spPr/>
    </dgm:pt>
    <dgm:pt modelId="{94A3FE86-73E6-4E81-A1FD-F0A8D8F7ECFB}" type="pres">
      <dgm:prSet presAssocID="{A8141D47-9B52-44DE-A5C9-8A11843A86CA}" presName="iconBgRect" presStyleLbl="bgShp" presStyleIdx="1" presStyleCnt="4"/>
      <dgm:spPr>
        <a:prstGeom prst="round2DiagRect">
          <a:avLst>
            <a:gd name="adj1" fmla="val 29727"/>
            <a:gd name="adj2" fmla="val 0"/>
          </a:avLst>
        </a:prstGeom>
      </dgm:spPr>
    </dgm:pt>
    <dgm:pt modelId="{005EE944-B966-4C87-992E-98401FFB1C94}" type="pres">
      <dgm:prSet presAssocID="{A8141D47-9B52-44DE-A5C9-8A11843A86C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Hierarchy"/>
        </a:ext>
      </dgm:extLst>
    </dgm:pt>
    <dgm:pt modelId="{B2542025-DD28-4F6D-A051-21E0AB9D0A41}" type="pres">
      <dgm:prSet presAssocID="{A8141D47-9B52-44DE-A5C9-8A11843A86CA}" presName="spaceRect" presStyleCnt="0"/>
      <dgm:spPr/>
    </dgm:pt>
    <dgm:pt modelId="{1CA3A124-CFBC-410E-B437-310DC70321E1}" type="pres">
      <dgm:prSet presAssocID="{A8141D47-9B52-44DE-A5C9-8A11843A86CA}" presName="textRect" presStyleLbl="revTx" presStyleIdx="1" presStyleCnt="4">
        <dgm:presLayoutVars>
          <dgm:chMax val="1"/>
          <dgm:chPref val="1"/>
        </dgm:presLayoutVars>
      </dgm:prSet>
      <dgm:spPr/>
      <dgm:t>
        <a:bodyPr/>
        <a:lstStyle/>
        <a:p>
          <a:endParaRPr lang="en-US"/>
        </a:p>
      </dgm:t>
    </dgm:pt>
    <dgm:pt modelId="{FBF024AB-47AF-4EF9-A2DC-797CDB988E0F}" type="pres">
      <dgm:prSet presAssocID="{E283651D-DB2D-4201-B0C5-97E5B7187B6E}" presName="sibTrans" presStyleCnt="0"/>
      <dgm:spPr/>
    </dgm:pt>
    <dgm:pt modelId="{4AB1C506-FC79-4F9E-9BED-19F2322D50C9}" type="pres">
      <dgm:prSet presAssocID="{EE63BE6B-8D10-4FD3-B81E-A42223088F36}" presName="compNode" presStyleCnt="0"/>
      <dgm:spPr/>
    </dgm:pt>
    <dgm:pt modelId="{814B3463-6820-47E2-A4E2-82C6006AA677}" type="pres">
      <dgm:prSet presAssocID="{EE63BE6B-8D10-4FD3-B81E-A42223088F36}" presName="iconBgRect" presStyleLbl="bgShp" presStyleIdx="2" presStyleCnt="4"/>
      <dgm:spPr>
        <a:prstGeom prst="round2DiagRect">
          <a:avLst>
            <a:gd name="adj1" fmla="val 29727"/>
            <a:gd name="adj2" fmla="val 0"/>
          </a:avLst>
        </a:prstGeom>
      </dgm:spPr>
    </dgm:pt>
    <dgm:pt modelId="{77446969-E357-48A0-96D6-CB0E0283C5FF}" type="pres">
      <dgm:prSet presAssocID="{EE63BE6B-8D10-4FD3-B81E-A42223088F3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Chat"/>
        </a:ext>
      </dgm:extLst>
    </dgm:pt>
    <dgm:pt modelId="{444D5E98-DFD9-4DD1-9D82-9EA0F0EC2F48}" type="pres">
      <dgm:prSet presAssocID="{EE63BE6B-8D10-4FD3-B81E-A42223088F36}" presName="spaceRect" presStyleCnt="0"/>
      <dgm:spPr/>
    </dgm:pt>
    <dgm:pt modelId="{6F5773A2-1DF2-46ED-8E49-3139D8B5CDCF}" type="pres">
      <dgm:prSet presAssocID="{EE63BE6B-8D10-4FD3-B81E-A42223088F36}" presName="textRect" presStyleLbl="revTx" presStyleIdx="2" presStyleCnt="4">
        <dgm:presLayoutVars>
          <dgm:chMax val="1"/>
          <dgm:chPref val="1"/>
        </dgm:presLayoutVars>
      </dgm:prSet>
      <dgm:spPr/>
      <dgm:t>
        <a:bodyPr/>
        <a:lstStyle/>
        <a:p>
          <a:endParaRPr lang="en-US"/>
        </a:p>
      </dgm:t>
    </dgm:pt>
    <dgm:pt modelId="{2FF6ADCF-4BCE-4069-850C-6F5C62337194}" type="pres">
      <dgm:prSet presAssocID="{7BF30466-ACC1-4E8A-8A75-09E6E25DA3C5}" presName="sibTrans" presStyleCnt="0"/>
      <dgm:spPr/>
    </dgm:pt>
    <dgm:pt modelId="{BD4B846B-4634-4BC4-BED9-2D278F548DE0}" type="pres">
      <dgm:prSet presAssocID="{C31C5C53-A5FA-4234-B9F8-CAB50C70F7A6}" presName="compNode" presStyleCnt="0"/>
      <dgm:spPr/>
    </dgm:pt>
    <dgm:pt modelId="{9E36421C-AC10-4BC3-A1E8-32D83889E2E7}" type="pres">
      <dgm:prSet presAssocID="{C31C5C53-A5FA-4234-B9F8-CAB50C70F7A6}" presName="iconBgRect" presStyleLbl="bgShp" presStyleIdx="3" presStyleCnt="4"/>
      <dgm:spPr>
        <a:prstGeom prst="round2DiagRect">
          <a:avLst>
            <a:gd name="adj1" fmla="val 29727"/>
            <a:gd name="adj2" fmla="val 0"/>
          </a:avLst>
        </a:prstGeom>
      </dgm:spPr>
    </dgm:pt>
    <dgm:pt modelId="{C3472482-8CB0-4EAE-86ED-C0D5E6F8335B}" type="pres">
      <dgm:prSet presAssocID="{C31C5C53-A5FA-4234-B9F8-CAB50C70F7A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Scales of Justice"/>
        </a:ext>
      </dgm:extLst>
    </dgm:pt>
    <dgm:pt modelId="{C8C6FCA0-2C6F-4AC2-B965-6DC865992A44}" type="pres">
      <dgm:prSet presAssocID="{C31C5C53-A5FA-4234-B9F8-CAB50C70F7A6}" presName="spaceRect" presStyleCnt="0"/>
      <dgm:spPr/>
    </dgm:pt>
    <dgm:pt modelId="{A5CD1504-7FEB-417C-9A9C-81E22F705D70}" type="pres">
      <dgm:prSet presAssocID="{C31C5C53-A5FA-4234-B9F8-CAB50C70F7A6}" presName="textRect" presStyleLbl="revTx" presStyleIdx="3" presStyleCnt="4">
        <dgm:presLayoutVars>
          <dgm:chMax val="1"/>
          <dgm:chPref val="1"/>
        </dgm:presLayoutVars>
      </dgm:prSet>
      <dgm:spPr/>
      <dgm:t>
        <a:bodyPr/>
        <a:lstStyle/>
        <a:p>
          <a:endParaRPr lang="en-US"/>
        </a:p>
      </dgm:t>
    </dgm:pt>
  </dgm:ptLst>
  <dgm:cxnLst>
    <dgm:cxn modelId="{9CD89C33-FD53-45CB-AC81-00D1246ADC86}" type="presOf" srcId="{A8141D47-9B52-44DE-A5C9-8A11843A86CA}" destId="{1CA3A124-CFBC-410E-B437-310DC70321E1}" srcOrd="0" destOrd="0" presId="urn:microsoft.com/office/officeart/2018/5/layout/IconLeafLabelList"/>
    <dgm:cxn modelId="{E0265D9B-95DD-4942-A4B8-F7FC7DB3592C}" type="presOf" srcId="{965E8F94-9622-43E3-A49E-B89F5F374D40}" destId="{1CB00E07-7507-43FE-AB9E-9CEC319969B6}" srcOrd="0" destOrd="0" presId="urn:microsoft.com/office/officeart/2018/5/layout/IconLeafLabelList"/>
    <dgm:cxn modelId="{82B8A255-A3AF-45E7-BFAE-D71F91EFF954}" type="presOf" srcId="{C31C5C53-A5FA-4234-B9F8-CAB50C70F7A6}" destId="{A5CD1504-7FEB-417C-9A9C-81E22F705D70}" srcOrd="0" destOrd="0" presId="urn:microsoft.com/office/officeart/2018/5/layout/IconLeafLabelList"/>
    <dgm:cxn modelId="{F7DC3B1B-43E3-43A6-88F0-216A9322B75B}" type="presOf" srcId="{EE63BE6B-8D10-4FD3-B81E-A42223088F36}" destId="{6F5773A2-1DF2-46ED-8E49-3139D8B5CDCF}" srcOrd="0" destOrd="0" presId="urn:microsoft.com/office/officeart/2018/5/layout/IconLeafLabelList"/>
    <dgm:cxn modelId="{2A9C54C6-5EBE-4241-AB63-5FD820D2B0B9}" srcId="{965E8F94-9622-43E3-A49E-B89F5F374D40}" destId="{A8141D47-9B52-44DE-A5C9-8A11843A86CA}" srcOrd="1" destOrd="0" parTransId="{194717AC-18AC-4747-99CE-3911ED92FA66}" sibTransId="{E283651D-DB2D-4201-B0C5-97E5B7187B6E}"/>
    <dgm:cxn modelId="{6228634A-59FD-4940-898D-B75A54B53005}" type="presOf" srcId="{E29DA95C-01E7-4310-B6BA-C094DFFCFF6C}" destId="{BEE71337-52D6-455D-94AB-94A4A5BC7E2A}" srcOrd="0" destOrd="0" presId="urn:microsoft.com/office/officeart/2018/5/layout/IconLeafLabelList"/>
    <dgm:cxn modelId="{96CE94EB-C59D-49FD-BB22-7FFABE27E25B}" srcId="{965E8F94-9622-43E3-A49E-B89F5F374D40}" destId="{E29DA95C-01E7-4310-B6BA-C094DFFCFF6C}" srcOrd="0" destOrd="0" parTransId="{D5BDAADB-BB04-481C-A57D-9A70B9659CAF}" sibTransId="{0FAFB156-6B5D-4186-B886-EE91B3421EFA}"/>
    <dgm:cxn modelId="{0D436927-D2EC-42B7-9802-923318D60250}" srcId="{965E8F94-9622-43E3-A49E-B89F5F374D40}" destId="{EE63BE6B-8D10-4FD3-B81E-A42223088F36}" srcOrd="2" destOrd="0" parTransId="{C0002FDA-DA03-450F-883C-F75832896111}" sibTransId="{7BF30466-ACC1-4E8A-8A75-09E6E25DA3C5}"/>
    <dgm:cxn modelId="{C1AC42D4-D6A4-42BA-ABB2-5CFEEE4F1E19}" srcId="{965E8F94-9622-43E3-A49E-B89F5F374D40}" destId="{C31C5C53-A5FA-4234-B9F8-CAB50C70F7A6}" srcOrd="3" destOrd="0" parTransId="{4E43340E-5DAE-4E60-80FC-3A3A470DDA29}" sibTransId="{6756905B-F5C3-4034-85B4-BB1ABED6A067}"/>
    <dgm:cxn modelId="{0EBDE946-0C39-4336-BD90-6B65BCF105F3}" type="presParOf" srcId="{1CB00E07-7507-43FE-AB9E-9CEC319969B6}" destId="{31031E74-CB14-4FC3-A8E1-0554DBF4FC0D}" srcOrd="0" destOrd="0" presId="urn:microsoft.com/office/officeart/2018/5/layout/IconLeafLabelList"/>
    <dgm:cxn modelId="{77CEE868-0407-4948-9F68-16BC978221A4}" type="presParOf" srcId="{31031E74-CB14-4FC3-A8E1-0554DBF4FC0D}" destId="{AE7B8630-9E51-496F-910C-8B6AD165EF5C}" srcOrd="0" destOrd="0" presId="urn:microsoft.com/office/officeart/2018/5/layout/IconLeafLabelList"/>
    <dgm:cxn modelId="{6809EE4A-28E4-4A5A-B253-3D1378A8DB3A}" type="presParOf" srcId="{31031E74-CB14-4FC3-A8E1-0554DBF4FC0D}" destId="{1A5DF64B-D668-4580-90E7-10CBC4B654BC}" srcOrd="1" destOrd="0" presId="urn:microsoft.com/office/officeart/2018/5/layout/IconLeafLabelList"/>
    <dgm:cxn modelId="{782C9D9B-E67F-4420-A083-678BD19E6C30}" type="presParOf" srcId="{31031E74-CB14-4FC3-A8E1-0554DBF4FC0D}" destId="{97DCAFC8-4616-4ED5-9560-299AAA44EEEB}" srcOrd="2" destOrd="0" presId="urn:microsoft.com/office/officeart/2018/5/layout/IconLeafLabelList"/>
    <dgm:cxn modelId="{9099E791-44F5-462A-A058-331237535B07}" type="presParOf" srcId="{31031E74-CB14-4FC3-A8E1-0554DBF4FC0D}" destId="{BEE71337-52D6-455D-94AB-94A4A5BC7E2A}" srcOrd="3" destOrd="0" presId="urn:microsoft.com/office/officeart/2018/5/layout/IconLeafLabelList"/>
    <dgm:cxn modelId="{60A52075-7778-4391-A58C-0201F01F2AC8}" type="presParOf" srcId="{1CB00E07-7507-43FE-AB9E-9CEC319969B6}" destId="{26B463F3-04EB-4334-9BDA-CC484101190C}" srcOrd="1" destOrd="0" presId="urn:microsoft.com/office/officeart/2018/5/layout/IconLeafLabelList"/>
    <dgm:cxn modelId="{D6330699-7E65-4698-BE89-E1289AC5436D}" type="presParOf" srcId="{1CB00E07-7507-43FE-AB9E-9CEC319969B6}" destId="{FC66BC34-1E0C-4DA7-A1B7-198901934BE0}" srcOrd="2" destOrd="0" presId="urn:microsoft.com/office/officeart/2018/5/layout/IconLeafLabelList"/>
    <dgm:cxn modelId="{2641D1DC-620D-4DEA-9583-2861F92D1891}" type="presParOf" srcId="{FC66BC34-1E0C-4DA7-A1B7-198901934BE0}" destId="{94A3FE86-73E6-4E81-A1FD-F0A8D8F7ECFB}" srcOrd="0" destOrd="0" presId="urn:microsoft.com/office/officeart/2018/5/layout/IconLeafLabelList"/>
    <dgm:cxn modelId="{2AEEFDFC-82FB-4C93-9E91-5D9E8261F57F}" type="presParOf" srcId="{FC66BC34-1E0C-4DA7-A1B7-198901934BE0}" destId="{005EE944-B966-4C87-992E-98401FFB1C94}" srcOrd="1" destOrd="0" presId="urn:microsoft.com/office/officeart/2018/5/layout/IconLeafLabelList"/>
    <dgm:cxn modelId="{3C1870F9-B52F-48AD-96F2-6BA9D30077B9}" type="presParOf" srcId="{FC66BC34-1E0C-4DA7-A1B7-198901934BE0}" destId="{B2542025-DD28-4F6D-A051-21E0AB9D0A41}" srcOrd="2" destOrd="0" presId="urn:microsoft.com/office/officeart/2018/5/layout/IconLeafLabelList"/>
    <dgm:cxn modelId="{4188329B-815B-4D1E-9210-771260488E60}" type="presParOf" srcId="{FC66BC34-1E0C-4DA7-A1B7-198901934BE0}" destId="{1CA3A124-CFBC-410E-B437-310DC70321E1}" srcOrd="3" destOrd="0" presId="urn:microsoft.com/office/officeart/2018/5/layout/IconLeafLabelList"/>
    <dgm:cxn modelId="{28698F46-E950-4F36-BED4-4A02A3B5570D}" type="presParOf" srcId="{1CB00E07-7507-43FE-AB9E-9CEC319969B6}" destId="{FBF024AB-47AF-4EF9-A2DC-797CDB988E0F}" srcOrd="3" destOrd="0" presId="urn:microsoft.com/office/officeart/2018/5/layout/IconLeafLabelList"/>
    <dgm:cxn modelId="{399EF1F5-A66F-4D7B-9DB0-95A8CB129E08}" type="presParOf" srcId="{1CB00E07-7507-43FE-AB9E-9CEC319969B6}" destId="{4AB1C506-FC79-4F9E-9BED-19F2322D50C9}" srcOrd="4" destOrd="0" presId="urn:microsoft.com/office/officeart/2018/5/layout/IconLeafLabelList"/>
    <dgm:cxn modelId="{423AA5C6-4317-4C5E-887B-0D15E694D3BA}" type="presParOf" srcId="{4AB1C506-FC79-4F9E-9BED-19F2322D50C9}" destId="{814B3463-6820-47E2-A4E2-82C6006AA677}" srcOrd="0" destOrd="0" presId="urn:microsoft.com/office/officeart/2018/5/layout/IconLeafLabelList"/>
    <dgm:cxn modelId="{E572B64C-DDAD-4B02-87DC-EBAB140BBFC3}" type="presParOf" srcId="{4AB1C506-FC79-4F9E-9BED-19F2322D50C9}" destId="{77446969-E357-48A0-96D6-CB0E0283C5FF}" srcOrd="1" destOrd="0" presId="urn:microsoft.com/office/officeart/2018/5/layout/IconLeafLabelList"/>
    <dgm:cxn modelId="{C148C68D-B265-4113-ACA7-D6E2FBC45EF7}" type="presParOf" srcId="{4AB1C506-FC79-4F9E-9BED-19F2322D50C9}" destId="{444D5E98-DFD9-4DD1-9D82-9EA0F0EC2F48}" srcOrd="2" destOrd="0" presId="urn:microsoft.com/office/officeart/2018/5/layout/IconLeafLabelList"/>
    <dgm:cxn modelId="{4CDC983D-230C-4B32-BCC3-8ADBBBF2EAFD}" type="presParOf" srcId="{4AB1C506-FC79-4F9E-9BED-19F2322D50C9}" destId="{6F5773A2-1DF2-46ED-8E49-3139D8B5CDCF}" srcOrd="3" destOrd="0" presId="urn:microsoft.com/office/officeart/2018/5/layout/IconLeafLabelList"/>
    <dgm:cxn modelId="{1CFDACB1-2141-4CB0-A849-417AD70F880A}" type="presParOf" srcId="{1CB00E07-7507-43FE-AB9E-9CEC319969B6}" destId="{2FF6ADCF-4BCE-4069-850C-6F5C62337194}" srcOrd="5" destOrd="0" presId="urn:microsoft.com/office/officeart/2018/5/layout/IconLeafLabelList"/>
    <dgm:cxn modelId="{E5BF43F9-0E63-4EBE-8144-445EB5BA0033}" type="presParOf" srcId="{1CB00E07-7507-43FE-AB9E-9CEC319969B6}" destId="{BD4B846B-4634-4BC4-BED9-2D278F548DE0}" srcOrd="6" destOrd="0" presId="urn:microsoft.com/office/officeart/2018/5/layout/IconLeafLabelList"/>
    <dgm:cxn modelId="{73443EFB-CDB8-4C5A-B941-C430515FC5B1}" type="presParOf" srcId="{BD4B846B-4634-4BC4-BED9-2D278F548DE0}" destId="{9E36421C-AC10-4BC3-A1E8-32D83889E2E7}" srcOrd="0" destOrd="0" presId="urn:microsoft.com/office/officeart/2018/5/layout/IconLeafLabelList"/>
    <dgm:cxn modelId="{2DAAAA35-476A-4191-97DB-AE36C2DF0DC8}" type="presParOf" srcId="{BD4B846B-4634-4BC4-BED9-2D278F548DE0}" destId="{C3472482-8CB0-4EAE-86ED-C0D5E6F8335B}" srcOrd="1" destOrd="0" presId="urn:microsoft.com/office/officeart/2018/5/layout/IconLeafLabelList"/>
    <dgm:cxn modelId="{30F086E3-AB96-4ED1-A710-715230A59A18}" type="presParOf" srcId="{BD4B846B-4634-4BC4-BED9-2D278F548DE0}" destId="{C8C6FCA0-2C6F-4AC2-B965-6DC865992A44}" srcOrd="2" destOrd="0" presId="urn:microsoft.com/office/officeart/2018/5/layout/IconLeafLabelList"/>
    <dgm:cxn modelId="{BA81794D-423E-4C0C-9002-57369B72041A}" type="presParOf" srcId="{BD4B846B-4634-4BC4-BED9-2D278F548DE0}" destId="{A5CD1504-7FEB-417C-9A9C-81E22F705D70}"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18DAA0D-7174-4702-AF23-3AF346AE0623}"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F3C36260-3764-4D48-A468-22412C1EB873}">
      <dgm:prSet/>
      <dgm:spPr/>
      <dgm:t>
        <a:bodyPr/>
        <a:lstStyle/>
        <a:p>
          <a:r>
            <a:rPr lang="en-IN"/>
            <a:t>Promote bilingual negotiation specialists.</a:t>
          </a:r>
          <a:endParaRPr lang="en-US"/>
        </a:p>
      </dgm:t>
    </dgm:pt>
    <dgm:pt modelId="{5AAA4324-0C3C-4E27-8EE4-12CFF12191AB}" type="parTrans" cxnId="{9F5D04E0-817D-466B-9B64-24E0AF760F91}">
      <dgm:prSet/>
      <dgm:spPr/>
      <dgm:t>
        <a:bodyPr/>
        <a:lstStyle/>
        <a:p>
          <a:endParaRPr lang="en-US"/>
        </a:p>
      </dgm:t>
    </dgm:pt>
    <dgm:pt modelId="{D739773B-E862-4990-9C43-26611718F20B}" type="sibTrans" cxnId="{9F5D04E0-817D-466B-9B64-24E0AF760F91}">
      <dgm:prSet phldrT="1" phldr="0"/>
      <dgm:spPr/>
      <dgm:t>
        <a:bodyPr/>
        <a:lstStyle/>
        <a:p>
          <a:r>
            <a:rPr lang="en-US"/>
            <a:t>1</a:t>
          </a:r>
        </a:p>
      </dgm:t>
    </dgm:pt>
    <dgm:pt modelId="{56A2C85E-0FA7-44A1-ADE9-060C919301E9}">
      <dgm:prSet/>
      <dgm:spPr/>
      <dgm:t>
        <a:bodyPr/>
        <a:lstStyle/>
        <a:p>
          <a:r>
            <a:rPr lang="en-IN"/>
            <a:t>Enhance cross-cultural communication training.</a:t>
          </a:r>
          <a:endParaRPr lang="en-US"/>
        </a:p>
      </dgm:t>
    </dgm:pt>
    <dgm:pt modelId="{104933AE-11AE-4520-B858-9EA6A201EFE3}" type="parTrans" cxnId="{56776FE5-3807-4176-8BF8-09B335E8F02F}">
      <dgm:prSet/>
      <dgm:spPr/>
      <dgm:t>
        <a:bodyPr/>
        <a:lstStyle/>
        <a:p>
          <a:endParaRPr lang="en-US"/>
        </a:p>
      </dgm:t>
    </dgm:pt>
    <dgm:pt modelId="{D5ED69F9-77A6-4B67-912C-20DBFE4BBA2C}" type="sibTrans" cxnId="{56776FE5-3807-4176-8BF8-09B335E8F02F}">
      <dgm:prSet phldrT="2" phldr="0"/>
      <dgm:spPr/>
      <dgm:t>
        <a:bodyPr/>
        <a:lstStyle/>
        <a:p>
          <a:r>
            <a:rPr lang="en-US"/>
            <a:t>2</a:t>
          </a:r>
        </a:p>
      </dgm:t>
    </dgm:pt>
    <dgm:pt modelId="{EAF627F4-13EB-411A-9D5E-82AB2994A924}">
      <dgm:prSet/>
      <dgm:spPr/>
      <dgm:t>
        <a:bodyPr/>
        <a:lstStyle/>
        <a:p>
          <a:r>
            <a:rPr lang="en-IN"/>
            <a:t>Encourage cultural mentoring within global teams.</a:t>
          </a:r>
          <a:endParaRPr lang="en-US"/>
        </a:p>
      </dgm:t>
    </dgm:pt>
    <dgm:pt modelId="{D1818F90-9DCD-4550-B06E-AFA99AC197AA}" type="parTrans" cxnId="{3473FC41-896A-4225-80B6-280186DC756B}">
      <dgm:prSet/>
      <dgm:spPr/>
      <dgm:t>
        <a:bodyPr/>
        <a:lstStyle/>
        <a:p>
          <a:endParaRPr lang="en-US"/>
        </a:p>
      </dgm:t>
    </dgm:pt>
    <dgm:pt modelId="{30595D77-BBB3-49D3-90D2-51599C9798CF}" type="sibTrans" cxnId="{3473FC41-896A-4225-80B6-280186DC756B}">
      <dgm:prSet phldrT="3" phldr="0"/>
      <dgm:spPr/>
      <dgm:t>
        <a:bodyPr/>
        <a:lstStyle/>
        <a:p>
          <a:r>
            <a:rPr lang="en-US"/>
            <a:t>3</a:t>
          </a:r>
        </a:p>
      </dgm:t>
    </dgm:pt>
    <dgm:pt modelId="{E77E1259-D23E-4ECC-9257-6B78854DAC4C}">
      <dgm:prSet/>
      <dgm:spPr/>
      <dgm:t>
        <a:bodyPr/>
        <a:lstStyle/>
        <a:p>
          <a:r>
            <a:rPr lang="en-IN"/>
            <a:t>Use virtual collaboration tools sensitive to time zones and hierarchy.</a:t>
          </a:r>
          <a:endParaRPr lang="en-US"/>
        </a:p>
      </dgm:t>
    </dgm:pt>
    <dgm:pt modelId="{7BFDDF65-6BEF-4707-A457-DDACC915F758}" type="parTrans" cxnId="{96AA3024-C5BE-45E2-93DF-F7A7643F70DD}">
      <dgm:prSet/>
      <dgm:spPr/>
      <dgm:t>
        <a:bodyPr/>
        <a:lstStyle/>
        <a:p>
          <a:endParaRPr lang="en-US"/>
        </a:p>
      </dgm:t>
    </dgm:pt>
    <dgm:pt modelId="{7F87D504-ED06-4046-911E-B9D2B1A2E513}" type="sibTrans" cxnId="{96AA3024-C5BE-45E2-93DF-F7A7643F70DD}">
      <dgm:prSet phldrT="4" phldr="0"/>
      <dgm:spPr/>
      <dgm:t>
        <a:bodyPr/>
        <a:lstStyle/>
        <a:p>
          <a:r>
            <a:rPr lang="en-US"/>
            <a:t>4</a:t>
          </a:r>
        </a:p>
      </dgm:t>
    </dgm:pt>
    <dgm:pt modelId="{B714A1C6-9D97-43F3-A265-3636F13992BE}" type="pres">
      <dgm:prSet presAssocID="{218DAA0D-7174-4702-AF23-3AF346AE0623}" presName="Name0" presStyleCnt="0">
        <dgm:presLayoutVars>
          <dgm:animLvl val="lvl"/>
          <dgm:resizeHandles val="exact"/>
        </dgm:presLayoutVars>
      </dgm:prSet>
      <dgm:spPr/>
      <dgm:t>
        <a:bodyPr/>
        <a:lstStyle/>
        <a:p>
          <a:endParaRPr lang="en-US"/>
        </a:p>
      </dgm:t>
    </dgm:pt>
    <dgm:pt modelId="{258A3477-AF2D-4499-A957-F54011CE21B1}" type="pres">
      <dgm:prSet presAssocID="{F3C36260-3764-4D48-A468-22412C1EB873}" presName="compositeNode" presStyleCnt="0">
        <dgm:presLayoutVars>
          <dgm:bulletEnabled val="1"/>
        </dgm:presLayoutVars>
      </dgm:prSet>
      <dgm:spPr/>
    </dgm:pt>
    <dgm:pt modelId="{1E7A1513-917B-468E-B8EB-1B8250ADD682}" type="pres">
      <dgm:prSet presAssocID="{F3C36260-3764-4D48-A468-22412C1EB873}" presName="bgRect" presStyleLbl="bgAccFollowNode1" presStyleIdx="0" presStyleCnt="4"/>
      <dgm:spPr/>
      <dgm:t>
        <a:bodyPr/>
        <a:lstStyle/>
        <a:p>
          <a:endParaRPr lang="en-US"/>
        </a:p>
      </dgm:t>
    </dgm:pt>
    <dgm:pt modelId="{E4BADF65-9C85-4A75-ABFF-116F83827C2E}" type="pres">
      <dgm:prSet presAssocID="{D739773B-E862-4990-9C43-26611718F20B}" presName="sibTransNodeCircle" presStyleLbl="alignNode1" presStyleIdx="0" presStyleCnt="8">
        <dgm:presLayoutVars>
          <dgm:chMax val="0"/>
          <dgm:bulletEnabled/>
        </dgm:presLayoutVars>
      </dgm:prSet>
      <dgm:spPr/>
      <dgm:t>
        <a:bodyPr/>
        <a:lstStyle/>
        <a:p>
          <a:endParaRPr lang="en-US"/>
        </a:p>
      </dgm:t>
    </dgm:pt>
    <dgm:pt modelId="{C3BBD6A6-65B3-4D24-98C5-88069B2548E2}" type="pres">
      <dgm:prSet presAssocID="{F3C36260-3764-4D48-A468-22412C1EB873}" presName="bottomLine" presStyleLbl="alignNode1" presStyleIdx="1" presStyleCnt="8">
        <dgm:presLayoutVars/>
      </dgm:prSet>
      <dgm:spPr/>
    </dgm:pt>
    <dgm:pt modelId="{347489BE-157B-43F3-BEC6-C27B5B786BAE}" type="pres">
      <dgm:prSet presAssocID="{F3C36260-3764-4D48-A468-22412C1EB873}" presName="nodeText" presStyleLbl="bgAccFollowNode1" presStyleIdx="0" presStyleCnt="4">
        <dgm:presLayoutVars>
          <dgm:bulletEnabled val="1"/>
        </dgm:presLayoutVars>
      </dgm:prSet>
      <dgm:spPr/>
      <dgm:t>
        <a:bodyPr/>
        <a:lstStyle/>
        <a:p>
          <a:endParaRPr lang="en-US"/>
        </a:p>
      </dgm:t>
    </dgm:pt>
    <dgm:pt modelId="{174C5221-63F5-4358-90D3-CB81DB70C799}" type="pres">
      <dgm:prSet presAssocID="{D739773B-E862-4990-9C43-26611718F20B}" presName="sibTrans" presStyleCnt="0"/>
      <dgm:spPr/>
    </dgm:pt>
    <dgm:pt modelId="{DD0A21DD-CF2A-45EE-80AE-5025618A99D5}" type="pres">
      <dgm:prSet presAssocID="{56A2C85E-0FA7-44A1-ADE9-060C919301E9}" presName="compositeNode" presStyleCnt="0">
        <dgm:presLayoutVars>
          <dgm:bulletEnabled val="1"/>
        </dgm:presLayoutVars>
      </dgm:prSet>
      <dgm:spPr/>
    </dgm:pt>
    <dgm:pt modelId="{F5A84E43-1C49-496A-B60F-44544943290B}" type="pres">
      <dgm:prSet presAssocID="{56A2C85E-0FA7-44A1-ADE9-060C919301E9}" presName="bgRect" presStyleLbl="bgAccFollowNode1" presStyleIdx="1" presStyleCnt="4"/>
      <dgm:spPr/>
      <dgm:t>
        <a:bodyPr/>
        <a:lstStyle/>
        <a:p>
          <a:endParaRPr lang="en-US"/>
        </a:p>
      </dgm:t>
    </dgm:pt>
    <dgm:pt modelId="{A8F2A8AB-E547-4AAF-AAC8-DBBD52F408EC}" type="pres">
      <dgm:prSet presAssocID="{D5ED69F9-77A6-4B67-912C-20DBFE4BBA2C}" presName="sibTransNodeCircle" presStyleLbl="alignNode1" presStyleIdx="2" presStyleCnt="8">
        <dgm:presLayoutVars>
          <dgm:chMax val="0"/>
          <dgm:bulletEnabled/>
        </dgm:presLayoutVars>
      </dgm:prSet>
      <dgm:spPr/>
      <dgm:t>
        <a:bodyPr/>
        <a:lstStyle/>
        <a:p>
          <a:endParaRPr lang="en-US"/>
        </a:p>
      </dgm:t>
    </dgm:pt>
    <dgm:pt modelId="{D918A27B-2047-4C15-8884-F1A4CF2579CD}" type="pres">
      <dgm:prSet presAssocID="{56A2C85E-0FA7-44A1-ADE9-060C919301E9}" presName="bottomLine" presStyleLbl="alignNode1" presStyleIdx="3" presStyleCnt="8">
        <dgm:presLayoutVars/>
      </dgm:prSet>
      <dgm:spPr/>
    </dgm:pt>
    <dgm:pt modelId="{0CE521B0-7936-48FF-AEA9-71A0F73F771B}" type="pres">
      <dgm:prSet presAssocID="{56A2C85E-0FA7-44A1-ADE9-060C919301E9}" presName="nodeText" presStyleLbl="bgAccFollowNode1" presStyleIdx="1" presStyleCnt="4">
        <dgm:presLayoutVars>
          <dgm:bulletEnabled val="1"/>
        </dgm:presLayoutVars>
      </dgm:prSet>
      <dgm:spPr/>
      <dgm:t>
        <a:bodyPr/>
        <a:lstStyle/>
        <a:p>
          <a:endParaRPr lang="en-US"/>
        </a:p>
      </dgm:t>
    </dgm:pt>
    <dgm:pt modelId="{3B34F8AE-3904-4D2D-96FE-5531ED107C20}" type="pres">
      <dgm:prSet presAssocID="{D5ED69F9-77A6-4B67-912C-20DBFE4BBA2C}" presName="sibTrans" presStyleCnt="0"/>
      <dgm:spPr/>
    </dgm:pt>
    <dgm:pt modelId="{696B718D-0C68-4042-8CDD-1FA5B58BC4E2}" type="pres">
      <dgm:prSet presAssocID="{EAF627F4-13EB-411A-9D5E-82AB2994A924}" presName="compositeNode" presStyleCnt="0">
        <dgm:presLayoutVars>
          <dgm:bulletEnabled val="1"/>
        </dgm:presLayoutVars>
      </dgm:prSet>
      <dgm:spPr/>
    </dgm:pt>
    <dgm:pt modelId="{DDC35FE5-BF59-45DA-BE35-62E9BA0A952A}" type="pres">
      <dgm:prSet presAssocID="{EAF627F4-13EB-411A-9D5E-82AB2994A924}" presName="bgRect" presStyleLbl="bgAccFollowNode1" presStyleIdx="2" presStyleCnt="4"/>
      <dgm:spPr/>
      <dgm:t>
        <a:bodyPr/>
        <a:lstStyle/>
        <a:p>
          <a:endParaRPr lang="en-US"/>
        </a:p>
      </dgm:t>
    </dgm:pt>
    <dgm:pt modelId="{5E94B125-4ACC-4104-A63D-AE09C70ED696}" type="pres">
      <dgm:prSet presAssocID="{30595D77-BBB3-49D3-90D2-51599C9798CF}" presName="sibTransNodeCircle" presStyleLbl="alignNode1" presStyleIdx="4" presStyleCnt="8">
        <dgm:presLayoutVars>
          <dgm:chMax val="0"/>
          <dgm:bulletEnabled/>
        </dgm:presLayoutVars>
      </dgm:prSet>
      <dgm:spPr/>
      <dgm:t>
        <a:bodyPr/>
        <a:lstStyle/>
        <a:p>
          <a:endParaRPr lang="en-US"/>
        </a:p>
      </dgm:t>
    </dgm:pt>
    <dgm:pt modelId="{4859EA2B-0AAB-42CE-8F6D-077F62844C2F}" type="pres">
      <dgm:prSet presAssocID="{EAF627F4-13EB-411A-9D5E-82AB2994A924}" presName="bottomLine" presStyleLbl="alignNode1" presStyleIdx="5" presStyleCnt="8">
        <dgm:presLayoutVars/>
      </dgm:prSet>
      <dgm:spPr/>
    </dgm:pt>
    <dgm:pt modelId="{3BECBC59-303D-4566-9721-5FC47EDAFE6E}" type="pres">
      <dgm:prSet presAssocID="{EAF627F4-13EB-411A-9D5E-82AB2994A924}" presName="nodeText" presStyleLbl="bgAccFollowNode1" presStyleIdx="2" presStyleCnt="4">
        <dgm:presLayoutVars>
          <dgm:bulletEnabled val="1"/>
        </dgm:presLayoutVars>
      </dgm:prSet>
      <dgm:spPr/>
      <dgm:t>
        <a:bodyPr/>
        <a:lstStyle/>
        <a:p>
          <a:endParaRPr lang="en-US"/>
        </a:p>
      </dgm:t>
    </dgm:pt>
    <dgm:pt modelId="{BA695041-027C-46BB-95C9-8B496EA391EC}" type="pres">
      <dgm:prSet presAssocID="{30595D77-BBB3-49D3-90D2-51599C9798CF}" presName="sibTrans" presStyleCnt="0"/>
      <dgm:spPr/>
    </dgm:pt>
    <dgm:pt modelId="{3F826C4A-C7ED-410C-8DB7-C0FDC795D1E3}" type="pres">
      <dgm:prSet presAssocID="{E77E1259-D23E-4ECC-9257-6B78854DAC4C}" presName="compositeNode" presStyleCnt="0">
        <dgm:presLayoutVars>
          <dgm:bulletEnabled val="1"/>
        </dgm:presLayoutVars>
      </dgm:prSet>
      <dgm:spPr/>
    </dgm:pt>
    <dgm:pt modelId="{342F3712-3C2D-48C8-B35C-E97FCC38DF8B}" type="pres">
      <dgm:prSet presAssocID="{E77E1259-D23E-4ECC-9257-6B78854DAC4C}" presName="bgRect" presStyleLbl="bgAccFollowNode1" presStyleIdx="3" presStyleCnt="4"/>
      <dgm:spPr/>
      <dgm:t>
        <a:bodyPr/>
        <a:lstStyle/>
        <a:p>
          <a:endParaRPr lang="en-US"/>
        </a:p>
      </dgm:t>
    </dgm:pt>
    <dgm:pt modelId="{B29A4F6E-95FD-4AEB-88C2-7895A5A02BF1}" type="pres">
      <dgm:prSet presAssocID="{7F87D504-ED06-4046-911E-B9D2B1A2E513}" presName="sibTransNodeCircle" presStyleLbl="alignNode1" presStyleIdx="6" presStyleCnt="8">
        <dgm:presLayoutVars>
          <dgm:chMax val="0"/>
          <dgm:bulletEnabled/>
        </dgm:presLayoutVars>
      </dgm:prSet>
      <dgm:spPr/>
      <dgm:t>
        <a:bodyPr/>
        <a:lstStyle/>
        <a:p>
          <a:endParaRPr lang="en-US"/>
        </a:p>
      </dgm:t>
    </dgm:pt>
    <dgm:pt modelId="{D205DF17-2DC9-4A3A-B170-99946584A04D}" type="pres">
      <dgm:prSet presAssocID="{E77E1259-D23E-4ECC-9257-6B78854DAC4C}" presName="bottomLine" presStyleLbl="alignNode1" presStyleIdx="7" presStyleCnt="8">
        <dgm:presLayoutVars/>
      </dgm:prSet>
      <dgm:spPr/>
    </dgm:pt>
    <dgm:pt modelId="{C84B8DCE-8519-401B-A4AE-79C9E7974A56}" type="pres">
      <dgm:prSet presAssocID="{E77E1259-D23E-4ECC-9257-6B78854DAC4C}" presName="nodeText" presStyleLbl="bgAccFollowNode1" presStyleIdx="3" presStyleCnt="4">
        <dgm:presLayoutVars>
          <dgm:bulletEnabled val="1"/>
        </dgm:presLayoutVars>
      </dgm:prSet>
      <dgm:spPr/>
      <dgm:t>
        <a:bodyPr/>
        <a:lstStyle/>
        <a:p>
          <a:endParaRPr lang="en-US"/>
        </a:p>
      </dgm:t>
    </dgm:pt>
  </dgm:ptLst>
  <dgm:cxnLst>
    <dgm:cxn modelId="{5B525462-987C-4731-8ED9-FFF21447BC40}" type="presOf" srcId="{D739773B-E862-4990-9C43-26611718F20B}" destId="{E4BADF65-9C85-4A75-ABFF-116F83827C2E}" srcOrd="0" destOrd="0" presId="urn:microsoft.com/office/officeart/2016/7/layout/BasicLinearProcessNumbered"/>
    <dgm:cxn modelId="{DA41CB5F-5052-4E07-A61C-EF21387ACFE2}" type="presOf" srcId="{56A2C85E-0FA7-44A1-ADE9-060C919301E9}" destId="{F5A84E43-1C49-496A-B60F-44544943290B}" srcOrd="0" destOrd="0" presId="urn:microsoft.com/office/officeart/2016/7/layout/BasicLinearProcessNumbered"/>
    <dgm:cxn modelId="{33720E9E-79AD-43CC-8ED7-8039B6E4B463}" type="presOf" srcId="{EAF627F4-13EB-411A-9D5E-82AB2994A924}" destId="{3BECBC59-303D-4566-9721-5FC47EDAFE6E}" srcOrd="1" destOrd="0" presId="urn:microsoft.com/office/officeart/2016/7/layout/BasicLinearProcessNumbered"/>
    <dgm:cxn modelId="{9F0EEE6F-B481-41A8-88B9-11997FB3DCDD}" type="presOf" srcId="{30595D77-BBB3-49D3-90D2-51599C9798CF}" destId="{5E94B125-4ACC-4104-A63D-AE09C70ED696}" srcOrd="0" destOrd="0" presId="urn:microsoft.com/office/officeart/2016/7/layout/BasicLinearProcessNumbered"/>
    <dgm:cxn modelId="{8A6F9F25-5979-4543-A706-129077E3A83C}" type="presOf" srcId="{E77E1259-D23E-4ECC-9257-6B78854DAC4C}" destId="{C84B8DCE-8519-401B-A4AE-79C9E7974A56}" srcOrd="1" destOrd="0" presId="urn:microsoft.com/office/officeart/2016/7/layout/BasicLinearProcessNumbered"/>
    <dgm:cxn modelId="{B04B68A6-0A9D-4D3B-A6F8-752DA00422CC}" type="presOf" srcId="{EAF627F4-13EB-411A-9D5E-82AB2994A924}" destId="{DDC35FE5-BF59-45DA-BE35-62E9BA0A952A}" srcOrd="0" destOrd="0" presId="urn:microsoft.com/office/officeart/2016/7/layout/BasicLinearProcessNumbered"/>
    <dgm:cxn modelId="{96AA3024-C5BE-45E2-93DF-F7A7643F70DD}" srcId="{218DAA0D-7174-4702-AF23-3AF346AE0623}" destId="{E77E1259-D23E-4ECC-9257-6B78854DAC4C}" srcOrd="3" destOrd="0" parTransId="{7BFDDF65-6BEF-4707-A457-DDACC915F758}" sibTransId="{7F87D504-ED06-4046-911E-B9D2B1A2E513}"/>
    <dgm:cxn modelId="{9F5D04E0-817D-466B-9B64-24E0AF760F91}" srcId="{218DAA0D-7174-4702-AF23-3AF346AE0623}" destId="{F3C36260-3764-4D48-A468-22412C1EB873}" srcOrd="0" destOrd="0" parTransId="{5AAA4324-0C3C-4E27-8EE4-12CFF12191AB}" sibTransId="{D739773B-E862-4990-9C43-26611718F20B}"/>
    <dgm:cxn modelId="{8A3A10FB-774A-428C-AE88-C75667A919B7}" type="presOf" srcId="{F3C36260-3764-4D48-A468-22412C1EB873}" destId="{347489BE-157B-43F3-BEC6-C27B5B786BAE}" srcOrd="1" destOrd="0" presId="urn:microsoft.com/office/officeart/2016/7/layout/BasicLinearProcessNumbered"/>
    <dgm:cxn modelId="{A3D5A635-3E82-43AA-AAD8-E6233A761299}" type="presOf" srcId="{D5ED69F9-77A6-4B67-912C-20DBFE4BBA2C}" destId="{A8F2A8AB-E547-4AAF-AAC8-DBBD52F408EC}" srcOrd="0" destOrd="0" presId="urn:microsoft.com/office/officeart/2016/7/layout/BasicLinearProcessNumbered"/>
    <dgm:cxn modelId="{5ED08C0B-0F23-4037-9AA6-BEF906E060A5}" type="presOf" srcId="{56A2C85E-0FA7-44A1-ADE9-060C919301E9}" destId="{0CE521B0-7936-48FF-AEA9-71A0F73F771B}" srcOrd="1" destOrd="0" presId="urn:microsoft.com/office/officeart/2016/7/layout/BasicLinearProcessNumbered"/>
    <dgm:cxn modelId="{474C83D6-1244-4728-9CB5-841400162EE0}" type="presOf" srcId="{F3C36260-3764-4D48-A468-22412C1EB873}" destId="{1E7A1513-917B-468E-B8EB-1B8250ADD682}" srcOrd="0" destOrd="0" presId="urn:microsoft.com/office/officeart/2016/7/layout/BasicLinearProcessNumbered"/>
    <dgm:cxn modelId="{BB3293C8-BA97-49F9-AE06-6A8847AC86ED}" type="presOf" srcId="{E77E1259-D23E-4ECC-9257-6B78854DAC4C}" destId="{342F3712-3C2D-48C8-B35C-E97FCC38DF8B}" srcOrd="0" destOrd="0" presId="urn:microsoft.com/office/officeart/2016/7/layout/BasicLinearProcessNumbered"/>
    <dgm:cxn modelId="{56776FE5-3807-4176-8BF8-09B335E8F02F}" srcId="{218DAA0D-7174-4702-AF23-3AF346AE0623}" destId="{56A2C85E-0FA7-44A1-ADE9-060C919301E9}" srcOrd="1" destOrd="0" parTransId="{104933AE-11AE-4520-B858-9EA6A201EFE3}" sibTransId="{D5ED69F9-77A6-4B67-912C-20DBFE4BBA2C}"/>
    <dgm:cxn modelId="{1C609DC4-2F1C-4BD9-9220-B72574232BB8}" type="presOf" srcId="{218DAA0D-7174-4702-AF23-3AF346AE0623}" destId="{B714A1C6-9D97-43F3-A265-3636F13992BE}" srcOrd="0" destOrd="0" presId="urn:microsoft.com/office/officeart/2016/7/layout/BasicLinearProcessNumbered"/>
    <dgm:cxn modelId="{13A19939-1CA5-4275-8C77-F044732A4A96}" type="presOf" srcId="{7F87D504-ED06-4046-911E-B9D2B1A2E513}" destId="{B29A4F6E-95FD-4AEB-88C2-7895A5A02BF1}" srcOrd="0" destOrd="0" presId="urn:microsoft.com/office/officeart/2016/7/layout/BasicLinearProcessNumbered"/>
    <dgm:cxn modelId="{3473FC41-896A-4225-80B6-280186DC756B}" srcId="{218DAA0D-7174-4702-AF23-3AF346AE0623}" destId="{EAF627F4-13EB-411A-9D5E-82AB2994A924}" srcOrd="2" destOrd="0" parTransId="{D1818F90-9DCD-4550-B06E-AFA99AC197AA}" sibTransId="{30595D77-BBB3-49D3-90D2-51599C9798CF}"/>
    <dgm:cxn modelId="{78F1295F-F3E6-44A8-B002-D8F487B07158}" type="presParOf" srcId="{B714A1C6-9D97-43F3-A265-3636F13992BE}" destId="{258A3477-AF2D-4499-A957-F54011CE21B1}" srcOrd="0" destOrd="0" presId="urn:microsoft.com/office/officeart/2016/7/layout/BasicLinearProcessNumbered"/>
    <dgm:cxn modelId="{9F31CCEA-41FF-4397-9EA3-7D00FD976440}" type="presParOf" srcId="{258A3477-AF2D-4499-A957-F54011CE21B1}" destId="{1E7A1513-917B-468E-B8EB-1B8250ADD682}" srcOrd="0" destOrd="0" presId="urn:microsoft.com/office/officeart/2016/7/layout/BasicLinearProcessNumbered"/>
    <dgm:cxn modelId="{A6E00AD2-BFB1-49D4-B3E7-A42FD93EBC39}" type="presParOf" srcId="{258A3477-AF2D-4499-A957-F54011CE21B1}" destId="{E4BADF65-9C85-4A75-ABFF-116F83827C2E}" srcOrd="1" destOrd="0" presId="urn:microsoft.com/office/officeart/2016/7/layout/BasicLinearProcessNumbered"/>
    <dgm:cxn modelId="{FE0AD0EE-8CAC-4872-85E6-EB9582487A28}" type="presParOf" srcId="{258A3477-AF2D-4499-A957-F54011CE21B1}" destId="{C3BBD6A6-65B3-4D24-98C5-88069B2548E2}" srcOrd="2" destOrd="0" presId="urn:microsoft.com/office/officeart/2016/7/layout/BasicLinearProcessNumbered"/>
    <dgm:cxn modelId="{534623DB-3390-484F-91A7-A5EB4B383630}" type="presParOf" srcId="{258A3477-AF2D-4499-A957-F54011CE21B1}" destId="{347489BE-157B-43F3-BEC6-C27B5B786BAE}" srcOrd="3" destOrd="0" presId="urn:microsoft.com/office/officeart/2016/7/layout/BasicLinearProcessNumbered"/>
    <dgm:cxn modelId="{01D71C40-134E-4DD2-BEB1-A3AE1247D9C7}" type="presParOf" srcId="{B714A1C6-9D97-43F3-A265-3636F13992BE}" destId="{174C5221-63F5-4358-90D3-CB81DB70C799}" srcOrd="1" destOrd="0" presId="urn:microsoft.com/office/officeart/2016/7/layout/BasicLinearProcessNumbered"/>
    <dgm:cxn modelId="{BC91A638-E622-4A34-9FD4-AF9B599ADC8C}" type="presParOf" srcId="{B714A1C6-9D97-43F3-A265-3636F13992BE}" destId="{DD0A21DD-CF2A-45EE-80AE-5025618A99D5}" srcOrd="2" destOrd="0" presId="urn:microsoft.com/office/officeart/2016/7/layout/BasicLinearProcessNumbered"/>
    <dgm:cxn modelId="{31A02B54-AA56-46D4-A877-38A68D78EFDB}" type="presParOf" srcId="{DD0A21DD-CF2A-45EE-80AE-5025618A99D5}" destId="{F5A84E43-1C49-496A-B60F-44544943290B}" srcOrd="0" destOrd="0" presId="urn:microsoft.com/office/officeart/2016/7/layout/BasicLinearProcessNumbered"/>
    <dgm:cxn modelId="{17C99F78-4F80-4B94-91EA-9ADE72BC5B62}" type="presParOf" srcId="{DD0A21DD-CF2A-45EE-80AE-5025618A99D5}" destId="{A8F2A8AB-E547-4AAF-AAC8-DBBD52F408EC}" srcOrd="1" destOrd="0" presId="urn:microsoft.com/office/officeart/2016/7/layout/BasicLinearProcessNumbered"/>
    <dgm:cxn modelId="{30DE3D92-BECF-4ACA-84C2-7E7F794A0691}" type="presParOf" srcId="{DD0A21DD-CF2A-45EE-80AE-5025618A99D5}" destId="{D918A27B-2047-4C15-8884-F1A4CF2579CD}" srcOrd="2" destOrd="0" presId="urn:microsoft.com/office/officeart/2016/7/layout/BasicLinearProcessNumbered"/>
    <dgm:cxn modelId="{24C72E58-4069-4308-9D19-C333C12A9555}" type="presParOf" srcId="{DD0A21DD-CF2A-45EE-80AE-5025618A99D5}" destId="{0CE521B0-7936-48FF-AEA9-71A0F73F771B}" srcOrd="3" destOrd="0" presId="urn:microsoft.com/office/officeart/2016/7/layout/BasicLinearProcessNumbered"/>
    <dgm:cxn modelId="{1497D496-248B-4BFF-8B0C-3D5FA28D924A}" type="presParOf" srcId="{B714A1C6-9D97-43F3-A265-3636F13992BE}" destId="{3B34F8AE-3904-4D2D-96FE-5531ED107C20}" srcOrd="3" destOrd="0" presId="urn:microsoft.com/office/officeart/2016/7/layout/BasicLinearProcessNumbered"/>
    <dgm:cxn modelId="{E0CBF5AC-5F58-4521-94F8-55827F987D3F}" type="presParOf" srcId="{B714A1C6-9D97-43F3-A265-3636F13992BE}" destId="{696B718D-0C68-4042-8CDD-1FA5B58BC4E2}" srcOrd="4" destOrd="0" presId="urn:microsoft.com/office/officeart/2016/7/layout/BasicLinearProcessNumbered"/>
    <dgm:cxn modelId="{D89C86F0-B3F3-48B8-9426-47CB307F3961}" type="presParOf" srcId="{696B718D-0C68-4042-8CDD-1FA5B58BC4E2}" destId="{DDC35FE5-BF59-45DA-BE35-62E9BA0A952A}" srcOrd="0" destOrd="0" presId="urn:microsoft.com/office/officeart/2016/7/layout/BasicLinearProcessNumbered"/>
    <dgm:cxn modelId="{FEA80B8C-7BB7-4E11-BDFE-F5A1814EE718}" type="presParOf" srcId="{696B718D-0C68-4042-8CDD-1FA5B58BC4E2}" destId="{5E94B125-4ACC-4104-A63D-AE09C70ED696}" srcOrd="1" destOrd="0" presId="urn:microsoft.com/office/officeart/2016/7/layout/BasicLinearProcessNumbered"/>
    <dgm:cxn modelId="{1B56E2B3-32F7-4C91-9185-691E907DB536}" type="presParOf" srcId="{696B718D-0C68-4042-8CDD-1FA5B58BC4E2}" destId="{4859EA2B-0AAB-42CE-8F6D-077F62844C2F}" srcOrd="2" destOrd="0" presId="urn:microsoft.com/office/officeart/2016/7/layout/BasicLinearProcessNumbered"/>
    <dgm:cxn modelId="{93CF1395-A7B5-49DC-8A77-86B44C89C483}" type="presParOf" srcId="{696B718D-0C68-4042-8CDD-1FA5B58BC4E2}" destId="{3BECBC59-303D-4566-9721-5FC47EDAFE6E}" srcOrd="3" destOrd="0" presId="urn:microsoft.com/office/officeart/2016/7/layout/BasicLinearProcessNumbered"/>
    <dgm:cxn modelId="{954D1593-76BB-4BFF-8D32-DDDB7556504A}" type="presParOf" srcId="{B714A1C6-9D97-43F3-A265-3636F13992BE}" destId="{BA695041-027C-46BB-95C9-8B496EA391EC}" srcOrd="5" destOrd="0" presId="urn:microsoft.com/office/officeart/2016/7/layout/BasicLinearProcessNumbered"/>
    <dgm:cxn modelId="{15B41FD0-24FB-42F2-97F8-094C725822EF}" type="presParOf" srcId="{B714A1C6-9D97-43F3-A265-3636F13992BE}" destId="{3F826C4A-C7ED-410C-8DB7-C0FDC795D1E3}" srcOrd="6" destOrd="0" presId="urn:microsoft.com/office/officeart/2016/7/layout/BasicLinearProcessNumbered"/>
    <dgm:cxn modelId="{8B20FAB6-4045-4BE3-9694-14FD37DC5E65}" type="presParOf" srcId="{3F826C4A-C7ED-410C-8DB7-C0FDC795D1E3}" destId="{342F3712-3C2D-48C8-B35C-E97FCC38DF8B}" srcOrd="0" destOrd="0" presId="urn:microsoft.com/office/officeart/2016/7/layout/BasicLinearProcessNumbered"/>
    <dgm:cxn modelId="{42CB9531-8516-4933-ABD7-980A58ED2FD6}" type="presParOf" srcId="{3F826C4A-C7ED-410C-8DB7-C0FDC795D1E3}" destId="{B29A4F6E-95FD-4AEB-88C2-7895A5A02BF1}" srcOrd="1" destOrd="0" presId="urn:microsoft.com/office/officeart/2016/7/layout/BasicLinearProcessNumbered"/>
    <dgm:cxn modelId="{5CB813B1-DBC0-4473-BBE3-730C18506B30}" type="presParOf" srcId="{3F826C4A-C7ED-410C-8DB7-C0FDC795D1E3}" destId="{D205DF17-2DC9-4A3A-B170-99946584A04D}" srcOrd="2" destOrd="0" presId="urn:microsoft.com/office/officeart/2016/7/layout/BasicLinearProcessNumbered"/>
    <dgm:cxn modelId="{47010250-5D1F-4B32-BE88-CCE13B399E2F}" type="presParOf" srcId="{3F826C4A-C7ED-410C-8DB7-C0FDC795D1E3}" destId="{C84B8DCE-8519-401B-A4AE-79C9E7974A56}"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AD5CEB-90A4-488F-B567-766E84774B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3C774A0-7432-4366-9099-733A477989E3}">
      <dgm:prSet/>
      <dgm:spPr/>
      <dgm:t>
        <a:bodyPr/>
        <a:lstStyle/>
        <a:p>
          <a:r>
            <a:rPr lang="en-IN"/>
            <a:t>Learn and apply local business etiquette.</a:t>
          </a:r>
          <a:endParaRPr lang="en-US"/>
        </a:p>
      </dgm:t>
    </dgm:pt>
    <dgm:pt modelId="{E4BF4567-7DEB-476D-A05C-8B7D42C79805}" type="parTrans" cxnId="{FBE5D17E-ABF9-4B89-88D2-D7A5B4770039}">
      <dgm:prSet/>
      <dgm:spPr/>
      <dgm:t>
        <a:bodyPr/>
        <a:lstStyle/>
        <a:p>
          <a:endParaRPr lang="en-US"/>
        </a:p>
      </dgm:t>
    </dgm:pt>
    <dgm:pt modelId="{7515F76E-9BD9-4AA8-8C40-56A2DD042ABC}" type="sibTrans" cxnId="{FBE5D17E-ABF9-4B89-88D2-D7A5B4770039}">
      <dgm:prSet/>
      <dgm:spPr/>
      <dgm:t>
        <a:bodyPr/>
        <a:lstStyle/>
        <a:p>
          <a:endParaRPr lang="en-US"/>
        </a:p>
      </dgm:t>
    </dgm:pt>
    <dgm:pt modelId="{CBA3C074-B8B5-4CED-BA99-0ECD9D932290}">
      <dgm:prSet/>
      <dgm:spPr/>
      <dgm:t>
        <a:bodyPr/>
        <a:lstStyle/>
        <a:p>
          <a:r>
            <a:rPr lang="en-IN"/>
            <a:t>Prioritise relationship-building before formal negotiations.</a:t>
          </a:r>
          <a:endParaRPr lang="en-US"/>
        </a:p>
      </dgm:t>
    </dgm:pt>
    <dgm:pt modelId="{02694402-FD03-4900-AE5C-07AD4F27A7B6}" type="parTrans" cxnId="{6D93CE3F-7584-47E9-8735-2401D67F9296}">
      <dgm:prSet/>
      <dgm:spPr/>
      <dgm:t>
        <a:bodyPr/>
        <a:lstStyle/>
        <a:p>
          <a:endParaRPr lang="en-US"/>
        </a:p>
      </dgm:t>
    </dgm:pt>
    <dgm:pt modelId="{27B36952-F1DB-47C4-9A22-46AD1BB5CF02}" type="sibTrans" cxnId="{6D93CE3F-7584-47E9-8735-2401D67F9296}">
      <dgm:prSet/>
      <dgm:spPr/>
      <dgm:t>
        <a:bodyPr/>
        <a:lstStyle/>
        <a:p>
          <a:endParaRPr lang="en-US"/>
        </a:p>
      </dgm:t>
    </dgm:pt>
    <dgm:pt modelId="{904B0F3C-B172-49EF-88B8-936073BAED16}">
      <dgm:prSet/>
      <dgm:spPr/>
      <dgm:t>
        <a:bodyPr/>
        <a:lstStyle/>
        <a:p>
          <a:r>
            <a:rPr lang="en-IN"/>
            <a:t>Practice active listening and respect non-verbal signals.</a:t>
          </a:r>
          <a:endParaRPr lang="en-US"/>
        </a:p>
      </dgm:t>
    </dgm:pt>
    <dgm:pt modelId="{AE0EAF3E-1302-4C94-8A7E-01B78ED4DF37}" type="parTrans" cxnId="{EB19B2BD-80C2-460F-AC13-4C42C3D808EC}">
      <dgm:prSet/>
      <dgm:spPr/>
      <dgm:t>
        <a:bodyPr/>
        <a:lstStyle/>
        <a:p>
          <a:endParaRPr lang="en-US"/>
        </a:p>
      </dgm:t>
    </dgm:pt>
    <dgm:pt modelId="{FE74BCB3-226F-413B-9CDB-AA32490694D1}" type="sibTrans" cxnId="{EB19B2BD-80C2-460F-AC13-4C42C3D808EC}">
      <dgm:prSet/>
      <dgm:spPr/>
      <dgm:t>
        <a:bodyPr/>
        <a:lstStyle/>
        <a:p>
          <a:endParaRPr lang="en-US"/>
        </a:p>
      </dgm:t>
    </dgm:pt>
    <dgm:pt modelId="{1AD28F70-1106-4293-BBDD-87A97D2A39A0}">
      <dgm:prSet/>
      <dgm:spPr/>
      <dgm:t>
        <a:bodyPr/>
        <a:lstStyle/>
        <a:p>
          <a:r>
            <a:rPr lang="en-IN"/>
            <a:t>Adapt presentation tone and speed to cultural expectations.</a:t>
          </a:r>
          <a:endParaRPr lang="en-US"/>
        </a:p>
      </dgm:t>
    </dgm:pt>
    <dgm:pt modelId="{A135908E-5618-430D-8B54-2FB2BFB2B32C}" type="parTrans" cxnId="{7FCC2EC0-49F8-4526-801C-A62249AD0E77}">
      <dgm:prSet/>
      <dgm:spPr/>
      <dgm:t>
        <a:bodyPr/>
        <a:lstStyle/>
        <a:p>
          <a:endParaRPr lang="en-US"/>
        </a:p>
      </dgm:t>
    </dgm:pt>
    <dgm:pt modelId="{00065A13-7639-46D3-8D84-48C7AE600BEF}" type="sibTrans" cxnId="{7FCC2EC0-49F8-4526-801C-A62249AD0E77}">
      <dgm:prSet/>
      <dgm:spPr/>
      <dgm:t>
        <a:bodyPr/>
        <a:lstStyle/>
        <a:p>
          <a:endParaRPr lang="en-US"/>
        </a:p>
      </dgm:t>
    </dgm:pt>
    <dgm:pt modelId="{C5192F97-4142-406F-96D1-AFB3B7244F7D}" type="pres">
      <dgm:prSet presAssocID="{89AD5CEB-90A4-488F-B567-766E84774BCA}" presName="root" presStyleCnt="0">
        <dgm:presLayoutVars>
          <dgm:dir/>
          <dgm:resizeHandles val="exact"/>
        </dgm:presLayoutVars>
      </dgm:prSet>
      <dgm:spPr/>
      <dgm:t>
        <a:bodyPr/>
        <a:lstStyle/>
        <a:p>
          <a:endParaRPr lang="en-US"/>
        </a:p>
      </dgm:t>
    </dgm:pt>
    <dgm:pt modelId="{5E966948-0F09-433E-BABF-D288B30679EA}" type="pres">
      <dgm:prSet presAssocID="{23C774A0-7432-4366-9099-733A477989E3}" presName="compNode" presStyleCnt="0"/>
      <dgm:spPr/>
    </dgm:pt>
    <dgm:pt modelId="{F46371EE-568C-4BB5-9FFA-9257EE594992}" type="pres">
      <dgm:prSet presAssocID="{23C774A0-7432-4366-9099-733A477989E3}" presName="bgRect" presStyleLbl="bgShp" presStyleIdx="0" presStyleCnt="4"/>
      <dgm:spPr/>
    </dgm:pt>
    <dgm:pt modelId="{7A4C768F-9C9F-40AB-8BBB-D2274B50C1D1}" type="pres">
      <dgm:prSet presAssocID="{23C774A0-7432-4366-9099-733A477989E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Handshake"/>
        </a:ext>
      </dgm:extLst>
    </dgm:pt>
    <dgm:pt modelId="{C2E9FF42-D83C-4188-96A5-5A3D02B7C55C}" type="pres">
      <dgm:prSet presAssocID="{23C774A0-7432-4366-9099-733A477989E3}" presName="spaceRect" presStyleCnt="0"/>
      <dgm:spPr/>
    </dgm:pt>
    <dgm:pt modelId="{E34D7994-E6E3-4E4E-8D0A-57F87E7040BA}" type="pres">
      <dgm:prSet presAssocID="{23C774A0-7432-4366-9099-733A477989E3}" presName="parTx" presStyleLbl="revTx" presStyleIdx="0" presStyleCnt="4">
        <dgm:presLayoutVars>
          <dgm:chMax val="0"/>
          <dgm:chPref val="0"/>
        </dgm:presLayoutVars>
      </dgm:prSet>
      <dgm:spPr/>
      <dgm:t>
        <a:bodyPr/>
        <a:lstStyle/>
        <a:p>
          <a:endParaRPr lang="en-US"/>
        </a:p>
      </dgm:t>
    </dgm:pt>
    <dgm:pt modelId="{BF569F64-52C8-4B7C-AC3F-74707D4C27A6}" type="pres">
      <dgm:prSet presAssocID="{7515F76E-9BD9-4AA8-8C40-56A2DD042ABC}" presName="sibTrans" presStyleCnt="0"/>
      <dgm:spPr/>
    </dgm:pt>
    <dgm:pt modelId="{FFE92245-D63F-47AF-8562-5630B7E7B6D2}" type="pres">
      <dgm:prSet presAssocID="{CBA3C074-B8B5-4CED-BA99-0ECD9D932290}" presName="compNode" presStyleCnt="0"/>
      <dgm:spPr/>
    </dgm:pt>
    <dgm:pt modelId="{CE5A046F-C725-4273-8300-47BA6D044517}" type="pres">
      <dgm:prSet presAssocID="{CBA3C074-B8B5-4CED-BA99-0ECD9D932290}" presName="bgRect" presStyleLbl="bgShp" presStyleIdx="1" presStyleCnt="4"/>
      <dgm:spPr/>
    </dgm:pt>
    <dgm:pt modelId="{3AA2E7F0-0703-48E8-9379-BF830963147B}" type="pres">
      <dgm:prSet presAssocID="{CBA3C074-B8B5-4CED-BA99-0ECD9D93229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Contract"/>
        </a:ext>
      </dgm:extLst>
    </dgm:pt>
    <dgm:pt modelId="{C4AD7211-20CB-4746-9B83-5D4706062CB3}" type="pres">
      <dgm:prSet presAssocID="{CBA3C074-B8B5-4CED-BA99-0ECD9D932290}" presName="spaceRect" presStyleCnt="0"/>
      <dgm:spPr/>
    </dgm:pt>
    <dgm:pt modelId="{10918366-D7E5-4215-86AE-C8B230642C9B}" type="pres">
      <dgm:prSet presAssocID="{CBA3C074-B8B5-4CED-BA99-0ECD9D932290}" presName="parTx" presStyleLbl="revTx" presStyleIdx="1" presStyleCnt="4">
        <dgm:presLayoutVars>
          <dgm:chMax val="0"/>
          <dgm:chPref val="0"/>
        </dgm:presLayoutVars>
      </dgm:prSet>
      <dgm:spPr/>
      <dgm:t>
        <a:bodyPr/>
        <a:lstStyle/>
        <a:p>
          <a:endParaRPr lang="en-US"/>
        </a:p>
      </dgm:t>
    </dgm:pt>
    <dgm:pt modelId="{C13282DC-E4C8-422E-A758-8C39825FA2C7}" type="pres">
      <dgm:prSet presAssocID="{27B36952-F1DB-47C4-9A22-46AD1BB5CF02}" presName="sibTrans" presStyleCnt="0"/>
      <dgm:spPr/>
    </dgm:pt>
    <dgm:pt modelId="{7368DD64-1B91-4203-BC72-40F03F76D722}" type="pres">
      <dgm:prSet presAssocID="{904B0F3C-B172-49EF-88B8-936073BAED16}" presName="compNode" presStyleCnt="0"/>
      <dgm:spPr/>
    </dgm:pt>
    <dgm:pt modelId="{03CBABA3-5F15-46F8-A826-D2E127176900}" type="pres">
      <dgm:prSet presAssocID="{904B0F3C-B172-49EF-88B8-936073BAED16}" presName="bgRect" presStyleLbl="bgShp" presStyleIdx="2" presStyleCnt="4"/>
      <dgm:spPr/>
    </dgm:pt>
    <dgm:pt modelId="{B317610D-B752-45C2-B8AC-45E6F6D06BAB}" type="pres">
      <dgm:prSet presAssocID="{904B0F3C-B172-49EF-88B8-936073BAED1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Ear"/>
        </a:ext>
      </dgm:extLst>
    </dgm:pt>
    <dgm:pt modelId="{F35D08CB-A05A-4887-996E-E11F57A66C85}" type="pres">
      <dgm:prSet presAssocID="{904B0F3C-B172-49EF-88B8-936073BAED16}" presName="spaceRect" presStyleCnt="0"/>
      <dgm:spPr/>
    </dgm:pt>
    <dgm:pt modelId="{01B9AC05-57E1-4641-8BF0-2C3BDE1D29CD}" type="pres">
      <dgm:prSet presAssocID="{904B0F3C-B172-49EF-88B8-936073BAED16}" presName="parTx" presStyleLbl="revTx" presStyleIdx="2" presStyleCnt="4">
        <dgm:presLayoutVars>
          <dgm:chMax val="0"/>
          <dgm:chPref val="0"/>
        </dgm:presLayoutVars>
      </dgm:prSet>
      <dgm:spPr/>
      <dgm:t>
        <a:bodyPr/>
        <a:lstStyle/>
        <a:p>
          <a:endParaRPr lang="en-US"/>
        </a:p>
      </dgm:t>
    </dgm:pt>
    <dgm:pt modelId="{54AF5029-57AD-4F5F-AEDE-B7466D9B7D46}" type="pres">
      <dgm:prSet presAssocID="{FE74BCB3-226F-413B-9CDB-AA32490694D1}" presName="sibTrans" presStyleCnt="0"/>
      <dgm:spPr/>
    </dgm:pt>
    <dgm:pt modelId="{FA16D1A6-295A-4630-8919-530E1F53332C}" type="pres">
      <dgm:prSet presAssocID="{1AD28F70-1106-4293-BBDD-87A97D2A39A0}" presName="compNode" presStyleCnt="0"/>
      <dgm:spPr/>
    </dgm:pt>
    <dgm:pt modelId="{E263B4D3-ECDC-4426-B350-D7EC3601D2A0}" type="pres">
      <dgm:prSet presAssocID="{1AD28F70-1106-4293-BBDD-87A97D2A39A0}" presName="bgRect" presStyleLbl="bgShp" presStyleIdx="3" presStyleCnt="4"/>
      <dgm:spPr/>
    </dgm:pt>
    <dgm:pt modelId="{B9F8CF5C-E7AE-4447-BE79-312A24D6AF01}" type="pres">
      <dgm:prSet presAssocID="{1AD28F70-1106-4293-BBDD-87A97D2A39A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Chat"/>
        </a:ext>
      </dgm:extLst>
    </dgm:pt>
    <dgm:pt modelId="{DF48ECAB-01BB-495F-B889-2F42A4D739E1}" type="pres">
      <dgm:prSet presAssocID="{1AD28F70-1106-4293-BBDD-87A97D2A39A0}" presName="spaceRect" presStyleCnt="0"/>
      <dgm:spPr/>
    </dgm:pt>
    <dgm:pt modelId="{D2A9A57D-6BDB-4412-B354-78A72A8080B6}" type="pres">
      <dgm:prSet presAssocID="{1AD28F70-1106-4293-BBDD-87A97D2A39A0}" presName="parTx" presStyleLbl="revTx" presStyleIdx="3" presStyleCnt="4">
        <dgm:presLayoutVars>
          <dgm:chMax val="0"/>
          <dgm:chPref val="0"/>
        </dgm:presLayoutVars>
      </dgm:prSet>
      <dgm:spPr/>
      <dgm:t>
        <a:bodyPr/>
        <a:lstStyle/>
        <a:p>
          <a:endParaRPr lang="en-US"/>
        </a:p>
      </dgm:t>
    </dgm:pt>
  </dgm:ptLst>
  <dgm:cxnLst>
    <dgm:cxn modelId="{17EDE603-24DB-4AF8-A729-FAB31725FD6E}" type="presOf" srcId="{89AD5CEB-90A4-488F-B567-766E84774BCA}" destId="{C5192F97-4142-406F-96D1-AFB3B7244F7D}" srcOrd="0" destOrd="0" presId="urn:microsoft.com/office/officeart/2018/2/layout/IconVerticalSolidList"/>
    <dgm:cxn modelId="{6D93CE3F-7584-47E9-8735-2401D67F9296}" srcId="{89AD5CEB-90A4-488F-B567-766E84774BCA}" destId="{CBA3C074-B8B5-4CED-BA99-0ECD9D932290}" srcOrd="1" destOrd="0" parTransId="{02694402-FD03-4900-AE5C-07AD4F27A7B6}" sibTransId="{27B36952-F1DB-47C4-9A22-46AD1BB5CF02}"/>
    <dgm:cxn modelId="{31537768-A983-40FA-ADFF-A49B36519A8D}" type="presOf" srcId="{1AD28F70-1106-4293-BBDD-87A97D2A39A0}" destId="{D2A9A57D-6BDB-4412-B354-78A72A8080B6}" srcOrd="0" destOrd="0" presId="urn:microsoft.com/office/officeart/2018/2/layout/IconVerticalSolidList"/>
    <dgm:cxn modelId="{DF2BB6EA-7C5C-4F84-90FA-0B886660DA5D}" type="presOf" srcId="{23C774A0-7432-4366-9099-733A477989E3}" destId="{E34D7994-E6E3-4E4E-8D0A-57F87E7040BA}" srcOrd="0" destOrd="0" presId="urn:microsoft.com/office/officeart/2018/2/layout/IconVerticalSolidList"/>
    <dgm:cxn modelId="{7FCC2EC0-49F8-4526-801C-A62249AD0E77}" srcId="{89AD5CEB-90A4-488F-B567-766E84774BCA}" destId="{1AD28F70-1106-4293-BBDD-87A97D2A39A0}" srcOrd="3" destOrd="0" parTransId="{A135908E-5618-430D-8B54-2FB2BFB2B32C}" sibTransId="{00065A13-7639-46D3-8D84-48C7AE600BEF}"/>
    <dgm:cxn modelId="{02ACD3D2-FEDC-493D-819F-6A3C1D5AAE7B}" type="presOf" srcId="{904B0F3C-B172-49EF-88B8-936073BAED16}" destId="{01B9AC05-57E1-4641-8BF0-2C3BDE1D29CD}" srcOrd="0" destOrd="0" presId="urn:microsoft.com/office/officeart/2018/2/layout/IconVerticalSolidList"/>
    <dgm:cxn modelId="{EB19B2BD-80C2-460F-AC13-4C42C3D808EC}" srcId="{89AD5CEB-90A4-488F-B567-766E84774BCA}" destId="{904B0F3C-B172-49EF-88B8-936073BAED16}" srcOrd="2" destOrd="0" parTransId="{AE0EAF3E-1302-4C94-8A7E-01B78ED4DF37}" sibTransId="{FE74BCB3-226F-413B-9CDB-AA32490694D1}"/>
    <dgm:cxn modelId="{FBE5D17E-ABF9-4B89-88D2-D7A5B4770039}" srcId="{89AD5CEB-90A4-488F-B567-766E84774BCA}" destId="{23C774A0-7432-4366-9099-733A477989E3}" srcOrd="0" destOrd="0" parTransId="{E4BF4567-7DEB-476D-A05C-8B7D42C79805}" sibTransId="{7515F76E-9BD9-4AA8-8C40-56A2DD042ABC}"/>
    <dgm:cxn modelId="{76E16013-46EB-4764-ADF2-B7A27B5964A9}" type="presOf" srcId="{CBA3C074-B8B5-4CED-BA99-0ECD9D932290}" destId="{10918366-D7E5-4215-86AE-C8B230642C9B}" srcOrd="0" destOrd="0" presId="urn:microsoft.com/office/officeart/2018/2/layout/IconVerticalSolidList"/>
    <dgm:cxn modelId="{DEF5AF1C-17FA-4C4B-90B5-BCA02841308A}" type="presParOf" srcId="{C5192F97-4142-406F-96D1-AFB3B7244F7D}" destId="{5E966948-0F09-433E-BABF-D288B30679EA}" srcOrd="0" destOrd="0" presId="urn:microsoft.com/office/officeart/2018/2/layout/IconVerticalSolidList"/>
    <dgm:cxn modelId="{23AAB72E-3EAB-4846-8D19-CD734167B62B}" type="presParOf" srcId="{5E966948-0F09-433E-BABF-D288B30679EA}" destId="{F46371EE-568C-4BB5-9FFA-9257EE594992}" srcOrd="0" destOrd="0" presId="urn:microsoft.com/office/officeart/2018/2/layout/IconVerticalSolidList"/>
    <dgm:cxn modelId="{79E9E3A7-D7BE-4AA0-9396-90C0176AB4E9}" type="presParOf" srcId="{5E966948-0F09-433E-BABF-D288B30679EA}" destId="{7A4C768F-9C9F-40AB-8BBB-D2274B50C1D1}" srcOrd="1" destOrd="0" presId="urn:microsoft.com/office/officeart/2018/2/layout/IconVerticalSolidList"/>
    <dgm:cxn modelId="{75EE5276-C4F4-4F62-9E09-D7FC6995B78B}" type="presParOf" srcId="{5E966948-0F09-433E-BABF-D288B30679EA}" destId="{C2E9FF42-D83C-4188-96A5-5A3D02B7C55C}" srcOrd="2" destOrd="0" presId="urn:microsoft.com/office/officeart/2018/2/layout/IconVerticalSolidList"/>
    <dgm:cxn modelId="{BFB4C0EE-EA12-45EC-87DA-698A4E26B65A}" type="presParOf" srcId="{5E966948-0F09-433E-BABF-D288B30679EA}" destId="{E34D7994-E6E3-4E4E-8D0A-57F87E7040BA}" srcOrd="3" destOrd="0" presId="urn:microsoft.com/office/officeart/2018/2/layout/IconVerticalSolidList"/>
    <dgm:cxn modelId="{2CDBE0FC-DD79-4AC3-8F7E-29B2623A9AB3}" type="presParOf" srcId="{C5192F97-4142-406F-96D1-AFB3B7244F7D}" destId="{BF569F64-52C8-4B7C-AC3F-74707D4C27A6}" srcOrd="1" destOrd="0" presId="urn:microsoft.com/office/officeart/2018/2/layout/IconVerticalSolidList"/>
    <dgm:cxn modelId="{440A8D7D-E0F9-4311-A518-5A296167599D}" type="presParOf" srcId="{C5192F97-4142-406F-96D1-AFB3B7244F7D}" destId="{FFE92245-D63F-47AF-8562-5630B7E7B6D2}" srcOrd="2" destOrd="0" presId="urn:microsoft.com/office/officeart/2018/2/layout/IconVerticalSolidList"/>
    <dgm:cxn modelId="{05C11750-9564-4945-AD3E-FF056BE53019}" type="presParOf" srcId="{FFE92245-D63F-47AF-8562-5630B7E7B6D2}" destId="{CE5A046F-C725-4273-8300-47BA6D044517}" srcOrd="0" destOrd="0" presId="urn:microsoft.com/office/officeart/2018/2/layout/IconVerticalSolidList"/>
    <dgm:cxn modelId="{CCE7E879-8288-4C0F-AD5C-753E74CB4DBB}" type="presParOf" srcId="{FFE92245-D63F-47AF-8562-5630B7E7B6D2}" destId="{3AA2E7F0-0703-48E8-9379-BF830963147B}" srcOrd="1" destOrd="0" presId="urn:microsoft.com/office/officeart/2018/2/layout/IconVerticalSolidList"/>
    <dgm:cxn modelId="{65084450-D60E-4304-BEAF-F4A38D7B2CBC}" type="presParOf" srcId="{FFE92245-D63F-47AF-8562-5630B7E7B6D2}" destId="{C4AD7211-20CB-4746-9B83-5D4706062CB3}" srcOrd="2" destOrd="0" presId="urn:microsoft.com/office/officeart/2018/2/layout/IconVerticalSolidList"/>
    <dgm:cxn modelId="{920BF188-F676-42D2-A7F8-B1C1F920FD00}" type="presParOf" srcId="{FFE92245-D63F-47AF-8562-5630B7E7B6D2}" destId="{10918366-D7E5-4215-86AE-C8B230642C9B}" srcOrd="3" destOrd="0" presId="urn:microsoft.com/office/officeart/2018/2/layout/IconVerticalSolidList"/>
    <dgm:cxn modelId="{6BF2AD10-D04E-45FB-A7B0-7B225967849D}" type="presParOf" srcId="{C5192F97-4142-406F-96D1-AFB3B7244F7D}" destId="{C13282DC-E4C8-422E-A758-8C39825FA2C7}" srcOrd="3" destOrd="0" presId="urn:microsoft.com/office/officeart/2018/2/layout/IconVerticalSolidList"/>
    <dgm:cxn modelId="{5ADA8A0C-E201-49A1-BF78-A25807C8F447}" type="presParOf" srcId="{C5192F97-4142-406F-96D1-AFB3B7244F7D}" destId="{7368DD64-1B91-4203-BC72-40F03F76D722}" srcOrd="4" destOrd="0" presId="urn:microsoft.com/office/officeart/2018/2/layout/IconVerticalSolidList"/>
    <dgm:cxn modelId="{099145D1-D172-4768-A836-8D4BD9F3C826}" type="presParOf" srcId="{7368DD64-1B91-4203-BC72-40F03F76D722}" destId="{03CBABA3-5F15-46F8-A826-D2E127176900}" srcOrd="0" destOrd="0" presId="urn:microsoft.com/office/officeart/2018/2/layout/IconVerticalSolidList"/>
    <dgm:cxn modelId="{71E993F5-4EC7-4A4B-B366-EDDE0602E74D}" type="presParOf" srcId="{7368DD64-1B91-4203-BC72-40F03F76D722}" destId="{B317610D-B752-45C2-B8AC-45E6F6D06BAB}" srcOrd="1" destOrd="0" presId="urn:microsoft.com/office/officeart/2018/2/layout/IconVerticalSolidList"/>
    <dgm:cxn modelId="{E4A0B9A4-EE77-43AF-8D8B-948342E210CB}" type="presParOf" srcId="{7368DD64-1B91-4203-BC72-40F03F76D722}" destId="{F35D08CB-A05A-4887-996E-E11F57A66C85}" srcOrd="2" destOrd="0" presId="urn:microsoft.com/office/officeart/2018/2/layout/IconVerticalSolidList"/>
    <dgm:cxn modelId="{23758C1A-0B8C-4A5F-B062-3FFA6E6891AF}" type="presParOf" srcId="{7368DD64-1B91-4203-BC72-40F03F76D722}" destId="{01B9AC05-57E1-4641-8BF0-2C3BDE1D29CD}" srcOrd="3" destOrd="0" presId="urn:microsoft.com/office/officeart/2018/2/layout/IconVerticalSolidList"/>
    <dgm:cxn modelId="{F5EC1F81-45E3-4D86-89ED-3DB25BF4F00F}" type="presParOf" srcId="{C5192F97-4142-406F-96D1-AFB3B7244F7D}" destId="{54AF5029-57AD-4F5F-AEDE-B7466D9B7D46}" srcOrd="5" destOrd="0" presId="urn:microsoft.com/office/officeart/2018/2/layout/IconVerticalSolidList"/>
    <dgm:cxn modelId="{5304BECD-CE8D-4203-9FB5-3715705DDF19}" type="presParOf" srcId="{C5192F97-4142-406F-96D1-AFB3B7244F7D}" destId="{FA16D1A6-295A-4630-8919-530E1F53332C}" srcOrd="6" destOrd="0" presId="urn:microsoft.com/office/officeart/2018/2/layout/IconVerticalSolidList"/>
    <dgm:cxn modelId="{770FA525-C98E-4E92-9C66-AF89C8145BD2}" type="presParOf" srcId="{FA16D1A6-295A-4630-8919-530E1F53332C}" destId="{E263B4D3-ECDC-4426-B350-D7EC3601D2A0}" srcOrd="0" destOrd="0" presId="urn:microsoft.com/office/officeart/2018/2/layout/IconVerticalSolidList"/>
    <dgm:cxn modelId="{811FACCB-0373-40C5-BD8D-5D556333D3B1}" type="presParOf" srcId="{FA16D1A6-295A-4630-8919-530E1F53332C}" destId="{B9F8CF5C-E7AE-4447-BE79-312A24D6AF01}" srcOrd="1" destOrd="0" presId="urn:microsoft.com/office/officeart/2018/2/layout/IconVerticalSolidList"/>
    <dgm:cxn modelId="{96D6C5B2-DFA6-4B38-875C-0DE26076820D}" type="presParOf" srcId="{FA16D1A6-295A-4630-8919-530E1F53332C}" destId="{DF48ECAB-01BB-495F-B889-2F42A4D739E1}" srcOrd="2" destOrd="0" presId="urn:microsoft.com/office/officeart/2018/2/layout/IconVerticalSolidList"/>
    <dgm:cxn modelId="{93FC2D6E-3491-48FB-88D2-A62B2B1B6467}" type="presParOf" srcId="{FA16D1A6-295A-4630-8919-530E1F53332C}" destId="{D2A9A57D-6BDB-4412-B354-78A72A8080B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2D7450D-1BD8-4FC1-8088-E8384FAC1A53}"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BBA20FC-E252-4228-BCE1-D895C8AB1ED2}">
      <dgm:prSet/>
      <dgm:spPr/>
      <dgm:t>
        <a:bodyPr/>
        <a:lstStyle/>
        <a:p>
          <a:r>
            <a:rPr lang="en-IN"/>
            <a:t>Cultural awareness drives negotiation success.</a:t>
          </a:r>
          <a:endParaRPr lang="en-US"/>
        </a:p>
      </dgm:t>
    </dgm:pt>
    <dgm:pt modelId="{1564922F-76F8-4F23-9881-78191666E3E9}" type="parTrans" cxnId="{1D9CB18C-6B90-4E28-81C6-F83BC05445AF}">
      <dgm:prSet/>
      <dgm:spPr/>
      <dgm:t>
        <a:bodyPr/>
        <a:lstStyle/>
        <a:p>
          <a:endParaRPr lang="en-US"/>
        </a:p>
      </dgm:t>
    </dgm:pt>
    <dgm:pt modelId="{365E7C6D-7EF4-4672-B9BA-18A4F9C6A9BA}" type="sibTrans" cxnId="{1D9CB18C-6B90-4E28-81C6-F83BC05445AF}">
      <dgm:prSet/>
      <dgm:spPr/>
      <dgm:t>
        <a:bodyPr/>
        <a:lstStyle/>
        <a:p>
          <a:endParaRPr lang="en-US"/>
        </a:p>
      </dgm:t>
    </dgm:pt>
    <dgm:pt modelId="{2CB4CDC1-77CE-4FEC-BB40-CBA9E0F6BAEE}">
      <dgm:prSet/>
      <dgm:spPr/>
      <dgm:t>
        <a:bodyPr/>
        <a:lstStyle/>
        <a:p>
          <a:r>
            <a:rPr lang="en-IN"/>
            <a:t>Palantir’s adaptability enhances global credibility.</a:t>
          </a:r>
          <a:endParaRPr lang="en-US"/>
        </a:p>
      </dgm:t>
    </dgm:pt>
    <dgm:pt modelId="{028C7BEA-9BDA-4DB6-88BA-E27B5C798DF7}" type="parTrans" cxnId="{E6E47B2A-F3FE-4A29-A1F8-D86C7BB72588}">
      <dgm:prSet/>
      <dgm:spPr/>
      <dgm:t>
        <a:bodyPr/>
        <a:lstStyle/>
        <a:p>
          <a:endParaRPr lang="en-US"/>
        </a:p>
      </dgm:t>
    </dgm:pt>
    <dgm:pt modelId="{939C0F75-CBE6-4189-BDB8-32E8728EBC92}" type="sibTrans" cxnId="{E6E47B2A-F3FE-4A29-A1F8-D86C7BB72588}">
      <dgm:prSet/>
      <dgm:spPr/>
      <dgm:t>
        <a:bodyPr/>
        <a:lstStyle/>
        <a:p>
          <a:endParaRPr lang="en-US"/>
        </a:p>
      </dgm:t>
    </dgm:pt>
    <dgm:pt modelId="{6D7FCA5B-4154-4C55-BF20-CC44FD050449}">
      <dgm:prSet/>
      <dgm:spPr/>
      <dgm:t>
        <a:bodyPr/>
        <a:lstStyle/>
        <a:p>
          <a:r>
            <a:rPr lang="en-IN"/>
            <a:t>Communication strategies must align with local norms.</a:t>
          </a:r>
          <a:endParaRPr lang="en-US"/>
        </a:p>
      </dgm:t>
    </dgm:pt>
    <dgm:pt modelId="{01ECA179-6B3D-4FFF-BF65-285A3E64B926}" type="parTrans" cxnId="{4DAD5C93-CF1C-4F4C-B443-4708E48E1E90}">
      <dgm:prSet/>
      <dgm:spPr/>
      <dgm:t>
        <a:bodyPr/>
        <a:lstStyle/>
        <a:p>
          <a:endParaRPr lang="en-US"/>
        </a:p>
      </dgm:t>
    </dgm:pt>
    <dgm:pt modelId="{434E86D8-8FB6-4F4E-9989-EAE65008653B}" type="sibTrans" cxnId="{4DAD5C93-CF1C-4F4C-B443-4708E48E1E90}">
      <dgm:prSet/>
      <dgm:spPr/>
      <dgm:t>
        <a:bodyPr/>
        <a:lstStyle/>
        <a:p>
          <a:endParaRPr lang="en-US"/>
        </a:p>
      </dgm:t>
    </dgm:pt>
    <dgm:pt modelId="{9AE92435-CDC8-4C3A-987B-D37AA6CF7309}">
      <dgm:prSet/>
      <dgm:spPr/>
      <dgm:t>
        <a:bodyPr/>
        <a:lstStyle/>
        <a:p>
          <a:r>
            <a:rPr lang="en-IN"/>
            <a:t>Intercultural competence builds long-term partnerships.</a:t>
          </a:r>
          <a:endParaRPr lang="en-US"/>
        </a:p>
      </dgm:t>
    </dgm:pt>
    <dgm:pt modelId="{D7322948-B087-4F1A-A120-DED500890B6E}" type="parTrans" cxnId="{92574F5D-52B4-43C5-A6CC-2B79C7DE814C}">
      <dgm:prSet/>
      <dgm:spPr/>
      <dgm:t>
        <a:bodyPr/>
        <a:lstStyle/>
        <a:p>
          <a:endParaRPr lang="en-US"/>
        </a:p>
      </dgm:t>
    </dgm:pt>
    <dgm:pt modelId="{8E7B078A-2431-47BB-BDDF-CC19CB8F0285}" type="sibTrans" cxnId="{92574F5D-52B4-43C5-A6CC-2B79C7DE814C}">
      <dgm:prSet/>
      <dgm:spPr/>
      <dgm:t>
        <a:bodyPr/>
        <a:lstStyle/>
        <a:p>
          <a:endParaRPr lang="en-US"/>
        </a:p>
      </dgm:t>
    </dgm:pt>
    <dgm:pt modelId="{6D54E171-DA4B-483D-A8A4-2AFE28E588BB}" type="pres">
      <dgm:prSet presAssocID="{B2D7450D-1BD8-4FC1-8088-E8384FAC1A53}" presName="root" presStyleCnt="0">
        <dgm:presLayoutVars>
          <dgm:dir/>
          <dgm:resizeHandles val="exact"/>
        </dgm:presLayoutVars>
      </dgm:prSet>
      <dgm:spPr/>
      <dgm:t>
        <a:bodyPr/>
        <a:lstStyle/>
        <a:p>
          <a:endParaRPr lang="en-US"/>
        </a:p>
      </dgm:t>
    </dgm:pt>
    <dgm:pt modelId="{43690F8E-36E8-4FD2-9756-9B1565352A44}" type="pres">
      <dgm:prSet presAssocID="{4BBA20FC-E252-4228-BCE1-D895C8AB1ED2}" presName="compNode" presStyleCnt="0"/>
      <dgm:spPr/>
    </dgm:pt>
    <dgm:pt modelId="{21266619-4185-4F26-B155-E386F059273A}" type="pres">
      <dgm:prSet presAssocID="{4BBA20FC-E252-4228-BCE1-D895C8AB1ED2}" presName="bgRect" presStyleLbl="bgShp" presStyleIdx="0" presStyleCnt="4"/>
      <dgm:spPr/>
    </dgm:pt>
    <dgm:pt modelId="{0DB742D3-B7CD-4EE8-8F3F-9B39C49D05A4}" type="pres">
      <dgm:prSet presAssocID="{4BBA20FC-E252-4228-BCE1-D895C8AB1ED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Handshake"/>
        </a:ext>
      </dgm:extLst>
    </dgm:pt>
    <dgm:pt modelId="{B536E9FA-0E5A-4D2D-B2C3-5221C3ECC498}" type="pres">
      <dgm:prSet presAssocID="{4BBA20FC-E252-4228-BCE1-D895C8AB1ED2}" presName="spaceRect" presStyleCnt="0"/>
      <dgm:spPr/>
    </dgm:pt>
    <dgm:pt modelId="{F1600E71-3258-4279-BE9E-7AA223004945}" type="pres">
      <dgm:prSet presAssocID="{4BBA20FC-E252-4228-BCE1-D895C8AB1ED2}" presName="parTx" presStyleLbl="revTx" presStyleIdx="0" presStyleCnt="4">
        <dgm:presLayoutVars>
          <dgm:chMax val="0"/>
          <dgm:chPref val="0"/>
        </dgm:presLayoutVars>
      </dgm:prSet>
      <dgm:spPr/>
      <dgm:t>
        <a:bodyPr/>
        <a:lstStyle/>
        <a:p>
          <a:endParaRPr lang="en-US"/>
        </a:p>
      </dgm:t>
    </dgm:pt>
    <dgm:pt modelId="{B458F1AA-5DF8-4307-8E49-2F77C3B82E73}" type="pres">
      <dgm:prSet presAssocID="{365E7C6D-7EF4-4672-B9BA-18A4F9C6A9BA}" presName="sibTrans" presStyleCnt="0"/>
      <dgm:spPr/>
    </dgm:pt>
    <dgm:pt modelId="{AB9F6AF4-1BD3-4AB4-B48F-DE5F1FCB4A62}" type="pres">
      <dgm:prSet presAssocID="{2CB4CDC1-77CE-4FEC-BB40-CBA9E0F6BAEE}" presName="compNode" presStyleCnt="0"/>
      <dgm:spPr/>
    </dgm:pt>
    <dgm:pt modelId="{3D860838-0739-4468-A826-9B7E3B28C39A}" type="pres">
      <dgm:prSet presAssocID="{2CB4CDC1-77CE-4FEC-BB40-CBA9E0F6BAEE}" presName="bgRect" presStyleLbl="bgShp" presStyleIdx="1" presStyleCnt="4"/>
      <dgm:spPr/>
    </dgm:pt>
    <dgm:pt modelId="{EC4512E1-AD1F-414F-B2F6-A62CCB6DC2B4}" type="pres">
      <dgm:prSet presAssocID="{2CB4CDC1-77CE-4FEC-BB40-CBA9E0F6BAE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315EA5BB-E26C-4CB8-8752-102C06DD011B}" type="pres">
      <dgm:prSet presAssocID="{2CB4CDC1-77CE-4FEC-BB40-CBA9E0F6BAEE}" presName="spaceRect" presStyleCnt="0"/>
      <dgm:spPr/>
    </dgm:pt>
    <dgm:pt modelId="{319AE134-F4C6-4240-93F8-105BD789714E}" type="pres">
      <dgm:prSet presAssocID="{2CB4CDC1-77CE-4FEC-BB40-CBA9E0F6BAEE}" presName="parTx" presStyleLbl="revTx" presStyleIdx="1" presStyleCnt="4">
        <dgm:presLayoutVars>
          <dgm:chMax val="0"/>
          <dgm:chPref val="0"/>
        </dgm:presLayoutVars>
      </dgm:prSet>
      <dgm:spPr/>
      <dgm:t>
        <a:bodyPr/>
        <a:lstStyle/>
        <a:p>
          <a:endParaRPr lang="en-US"/>
        </a:p>
      </dgm:t>
    </dgm:pt>
    <dgm:pt modelId="{E854452B-F25B-4AE3-B0E2-7C617B3619F5}" type="pres">
      <dgm:prSet presAssocID="{939C0F75-CBE6-4189-BDB8-32E8728EBC92}" presName="sibTrans" presStyleCnt="0"/>
      <dgm:spPr/>
    </dgm:pt>
    <dgm:pt modelId="{ED906468-A027-4274-B238-0BAAB0036FE7}" type="pres">
      <dgm:prSet presAssocID="{6D7FCA5B-4154-4C55-BF20-CC44FD050449}" presName="compNode" presStyleCnt="0"/>
      <dgm:spPr/>
    </dgm:pt>
    <dgm:pt modelId="{17126AD7-E5BD-463E-B00A-A5E68CDE21A8}" type="pres">
      <dgm:prSet presAssocID="{6D7FCA5B-4154-4C55-BF20-CC44FD050449}" presName="bgRect" presStyleLbl="bgShp" presStyleIdx="2" presStyleCnt="4"/>
      <dgm:spPr/>
    </dgm:pt>
    <dgm:pt modelId="{DFE4601F-33E2-4F53-9F66-898E632EBD67}" type="pres">
      <dgm:prSet presAssocID="{6D7FCA5B-4154-4C55-BF20-CC44FD05044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Board Room"/>
        </a:ext>
      </dgm:extLst>
    </dgm:pt>
    <dgm:pt modelId="{90209A57-302C-465F-83CE-EB6C468E6022}" type="pres">
      <dgm:prSet presAssocID="{6D7FCA5B-4154-4C55-BF20-CC44FD050449}" presName="spaceRect" presStyleCnt="0"/>
      <dgm:spPr/>
    </dgm:pt>
    <dgm:pt modelId="{68C98C39-2E23-4736-9DE1-15382B1A1C2C}" type="pres">
      <dgm:prSet presAssocID="{6D7FCA5B-4154-4C55-BF20-CC44FD050449}" presName="parTx" presStyleLbl="revTx" presStyleIdx="2" presStyleCnt="4">
        <dgm:presLayoutVars>
          <dgm:chMax val="0"/>
          <dgm:chPref val="0"/>
        </dgm:presLayoutVars>
      </dgm:prSet>
      <dgm:spPr/>
      <dgm:t>
        <a:bodyPr/>
        <a:lstStyle/>
        <a:p>
          <a:endParaRPr lang="en-US"/>
        </a:p>
      </dgm:t>
    </dgm:pt>
    <dgm:pt modelId="{650DC101-4298-46D3-91AE-3708BE2E2D4B}" type="pres">
      <dgm:prSet presAssocID="{434E86D8-8FB6-4F4E-9989-EAE65008653B}" presName="sibTrans" presStyleCnt="0"/>
      <dgm:spPr/>
    </dgm:pt>
    <dgm:pt modelId="{0FE3596E-15AE-41E0-8788-D3BE9CB6BE60}" type="pres">
      <dgm:prSet presAssocID="{9AE92435-CDC8-4C3A-987B-D37AA6CF7309}" presName="compNode" presStyleCnt="0"/>
      <dgm:spPr/>
    </dgm:pt>
    <dgm:pt modelId="{2250110D-5EF6-431C-B74A-6DC3B3BD8A58}" type="pres">
      <dgm:prSet presAssocID="{9AE92435-CDC8-4C3A-987B-D37AA6CF7309}" presName="bgRect" presStyleLbl="bgShp" presStyleIdx="3" presStyleCnt="4"/>
      <dgm:spPr/>
    </dgm:pt>
    <dgm:pt modelId="{CAFC072E-4DFD-441F-8156-43CE80DA9EF8}" type="pres">
      <dgm:prSet presAssocID="{9AE92435-CDC8-4C3A-987B-D37AA6CF730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Business Growth"/>
        </a:ext>
      </dgm:extLst>
    </dgm:pt>
    <dgm:pt modelId="{536DB335-A923-4908-A577-2D51D445A2F2}" type="pres">
      <dgm:prSet presAssocID="{9AE92435-CDC8-4C3A-987B-D37AA6CF7309}" presName="spaceRect" presStyleCnt="0"/>
      <dgm:spPr/>
    </dgm:pt>
    <dgm:pt modelId="{2825AE92-1B76-4C99-AF76-B420448A684E}" type="pres">
      <dgm:prSet presAssocID="{9AE92435-CDC8-4C3A-987B-D37AA6CF7309}" presName="parTx" presStyleLbl="revTx" presStyleIdx="3" presStyleCnt="4">
        <dgm:presLayoutVars>
          <dgm:chMax val="0"/>
          <dgm:chPref val="0"/>
        </dgm:presLayoutVars>
      </dgm:prSet>
      <dgm:spPr/>
      <dgm:t>
        <a:bodyPr/>
        <a:lstStyle/>
        <a:p>
          <a:endParaRPr lang="en-US"/>
        </a:p>
      </dgm:t>
    </dgm:pt>
  </dgm:ptLst>
  <dgm:cxnLst>
    <dgm:cxn modelId="{1D9CB18C-6B90-4E28-81C6-F83BC05445AF}" srcId="{B2D7450D-1BD8-4FC1-8088-E8384FAC1A53}" destId="{4BBA20FC-E252-4228-BCE1-D895C8AB1ED2}" srcOrd="0" destOrd="0" parTransId="{1564922F-76F8-4F23-9881-78191666E3E9}" sibTransId="{365E7C6D-7EF4-4672-B9BA-18A4F9C6A9BA}"/>
    <dgm:cxn modelId="{92574F5D-52B4-43C5-A6CC-2B79C7DE814C}" srcId="{B2D7450D-1BD8-4FC1-8088-E8384FAC1A53}" destId="{9AE92435-CDC8-4C3A-987B-D37AA6CF7309}" srcOrd="3" destOrd="0" parTransId="{D7322948-B087-4F1A-A120-DED500890B6E}" sibTransId="{8E7B078A-2431-47BB-BDDF-CC19CB8F0285}"/>
    <dgm:cxn modelId="{A2600E3B-1152-4400-83AE-2874DACBFE63}" type="presOf" srcId="{6D7FCA5B-4154-4C55-BF20-CC44FD050449}" destId="{68C98C39-2E23-4736-9DE1-15382B1A1C2C}" srcOrd="0" destOrd="0" presId="urn:microsoft.com/office/officeart/2018/2/layout/IconVerticalSolidList"/>
    <dgm:cxn modelId="{89B4F852-EFD8-4AF5-B439-BA5EB7F52EB7}" type="presOf" srcId="{2CB4CDC1-77CE-4FEC-BB40-CBA9E0F6BAEE}" destId="{319AE134-F4C6-4240-93F8-105BD789714E}" srcOrd="0" destOrd="0" presId="urn:microsoft.com/office/officeart/2018/2/layout/IconVerticalSolidList"/>
    <dgm:cxn modelId="{E6E47B2A-F3FE-4A29-A1F8-D86C7BB72588}" srcId="{B2D7450D-1BD8-4FC1-8088-E8384FAC1A53}" destId="{2CB4CDC1-77CE-4FEC-BB40-CBA9E0F6BAEE}" srcOrd="1" destOrd="0" parTransId="{028C7BEA-9BDA-4DB6-88BA-E27B5C798DF7}" sibTransId="{939C0F75-CBE6-4189-BDB8-32E8728EBC92}"/>
    <dgm:cxn modelId="{F29E54D3-88BF-4240-9B3D-B130D0423FBB}" type="presOf" srcId="{4BBA20FC-E252-4228-BCE1-D895C8AB1ED2}" destId="{F1600E71-3258-4279-BE9E-7AA223004945}" srcOrd="0" destOrd="0" presId="urn:microsoft.com/office/officeart/2018/2/layout/IconVerticalSolidList"/>
    <dgm:cxn modelId="{3D40C7C0-8617-4399-AC6B-39DA26F27BF4}" type="presOf" srcId="{9AE92435-CDC8-4C3A-987B-D37AA6CF7309}" destId="{2825AE92-1B76-4C99-AF76-B420448A684E}" srcOrd="0" destOrd="0" presId="urn:microsoft.com/office/officeart/2018/2/layout/IconVerticalSolidList"/>
    <dgm:cxn modelId="{4DAD5C93-CF1C-4F4C-B443-4708E48E1E90}" srcId="{B2D7450D-1BD8-4FC1-8088-E8384FAC1A53}" destId="{6D7FCA5B-4154-4C55-BF20-CC44FD050449}" srcOrd="2" destOrd="0" parTransId="{01ECA179-6B3D-4FFF-BF65-285A3E64B926}" sibTransId="{434E86D8-8FB6-4F4E-9989-EAE65008653B}"/>
    <dgm:cxn modelId="{09215366-5A06-4C43-8982-1536D3ECB7AD}" type="presOf" srcId="{B2D7450D-1BD8-4FC1-8088-E8384FAC1A53}" destId="{6D54E171-DA4B-483D-A8A4-2AFE28E588BB}" srcOrd="0" destOrd="0" presId="urn:microsoft.com/office/officeart/2018/2/layout/IconVerticalSolidList"/>
    <dgm:cxn modelId="{A909CFFB-B2B4-419F-A910-5E7948C04C38}" type="presParOf" srcId="{6D54E171-DA4B-483D-A8A4-2AFE28E588BB}" destId="{43690F8E-36E8-4FD2-9756-9B1565352A44}" srcOrd="0" destOrd="0" presId="urn:microsoft.com/office/officeart/2018/2/layout/IconVerticalSolidList"/>
    <dgm:cxn modelId="{802FCD74-A55F-40C1-81C6-93DAE64CC9F0}" type="presParOf" srcId="{43690F8E-36E8-4FD2-9756-9B1565352A44}" destId="{21266619-4185-4F26-B155-E386F059273A}" srcOrd="0" destOrd="0" presId="urn:microsoft.com/office/officeart/2018/2/layout/IconVerticalSolidList"/>
    <dgm:cxn modelId="{4314BF77-509E-4C77-8842-B7DF0DD50AE3}" type="presParOf" srcId="{43690F8E-36E8-4FD2-9756-9B1565352A44}" destId="{0DB742D3-B7CD-4EE8-8F3F-9B39C49D05A4}" srcOrd="1" destOrd="0" presId="urn:microsoft.com/office/officeart/2018/2/layout/IconVerticalSolidList"/>
    <dgm:cxn modelId="{D9717D28-31EB-47D8-A30F-759E92749375}" type="presParOf" srcId="{43690F8E-36E8-4FD2-9756-9B1565352A44}" destId="{B536E9FA-0E5A-4D2D-B2C3-5221C3ECC498}" srcOrd="2" destOrd="0" presId="urn:microsoft.com/office/officeart/2018/2/layout/IconVerticalSolidList"/>
    <dgm:cxn modelId="{FB20FB4C-3AAD-4FDC-B007-4AF2E95927FC}" type="presParOf" srcId="{43690F8E-36E8-4FD2-9756-9B1565352A44}" destId="{F1600E71-3258-4279-BE9E-7AA223004945}" srcOrd="3" destOrd="0" presId="urn:microsoft.com/office/officeart/2018/2/layout/IconVerticalSolidList"/>
    <dgm:cxn modelId="{76372DA7-92FC-4F55-BBA9-2DC712146D8D}" type="presParOf" srcId="{6D54E171-DA4B-483D-A8A4-2AFE28E588BB}" destId="{B458F1AA-5DF8-4307-8E49-2F77C3B82E73}" srcOrd="1" destOrd="0" presId="urn:microsoft.com/office/officeart/2018/2/layout/IconVerticalSolidList"/>
    <dgm:cxn modelId="{C88F43C3-4DCB-4118-9F96-2652F861377C}" type="presParOf" srcId="{6D54E171-DA4B-483D-A8A4-2AFE28E588BB}" destId="{AB9F6AF4-1BD3-4AB4-B48F-DE5F1FCB4A62}" srcOrd="2" destOrd="0" presId="urn:microsoft.com/office/officeart/2018/2/layout/IconVerticalSolidList"/>
    <dgm:cxn modelId="{57B8B548-023C-4510-926B-C828A9D48BFE}" type="presParOf" srcId="{AB9F6AF4-1BD3-4AB4-B48F-DE5F1FCB4A62}" destId="{3D860838-0739-4468-A826-9B7E3B28C39A}" srcOrd="0" destOrd="0" presId="urn:microsoft.com/office/officeart/2018/2/layout/IconVerticalSolidList"/>
    <dgm:cxn modelId="{4958136C-7AD0-4713-A632-BD34461401B0}" type="presParOf" srcId="{AB9F6AF4-1BD3-4AB4-B48F-DE5F1FCB4A62}" destId="{EC4512E1-AD1F-414F-B2F6-A62CCB6DC2B4}" srcOrd="1" destOrd="0" presId="urn:microsoft.com/office/officeart/2018/2/layout/IconVerticalSolidList"/>
    <dgm:cxn modelId="{5B310F3D-790C-4277-924A-5487B401B7D3}" type="presParOf" srcId="{AB9F6AF4-1BD3-4AB4-B48F-DE5F1FCB4A62}" destId="{315EA5BB-E26C-4CB8-8752-102C06DD011B}" srcOrd="2" destOrd="0" presId="urn:microsoft.com/office/officeart/2018/2/layout/IconVerticalSolidList"/>
    <dgm:cxn modelId="{CFB7DF8A-913D-4BB1-B4C3-5CE33BA93BB6}" type="presParOf" srcId="{AB9F6AF4-1BD3-4AB4-B48F-DE5F1FCB4A62}" destId="{319AE134-F4C6-4240-93F8-105BD789714E}" srcOrd="3" destOrd="0" presId="urn:microsoft.com/office/officeart/2018/2/layout/IconVerticalSolidList"/>
    <dgm:cxn modelId="{6EDB1889-8860-4154-A8C7-436F63C399C1}" type="presParOf" srcId="{6D54E171-DA4B-483D-A8A4-2AFE28E588BB}" destId="{E854452B-F25B-4AE3-B0E2-7C617B3619F5}" srcOrd="3" destOrd="0" presId="urn:microsoft.com/office/officeart/2018/2/layout/IconVerticalSolidList"/>
    <dgm:cxn modelId="{F5F04C17-819B-4896-B13B-2A100040AF10}" type="presParOf" srcId="{6D54E171-DA4B-483D-A8A4-2AFE28E588BB}" destId="{ED906468-A027-4274-B238-0BAAB0036FE7}" srcOrd="4" destOrd="0" presId="urn:microsoft.com/office/officeart/2018/2/layout/IconVerticalSolidList"/>
    <dgm:cxn modelId="{ED3BA5B4-48E8-48F7-A11E-5B90ED7F0462}" type="presParOf" srcId="{ED906468-A027-4274-B238-0BAAB0036FE7}" destId="{17126AD7-E5BD-463E-B00A-A5E68CDE21A8}" srcOrd="0" destOrd="0" presId="urn:microsoft.com/office/officeart/2018/2/layout/IconVerticalSolidList"/>
    <dgm:cxn modelId="{272E330C-5B8B-4CC0-8951-137E2EF7F346}" type="presParOf" srcId="{ED906468-A027-4274-B238-0BAAB0036FE7}" destId="{DFE4601F-33E2-4F53-9F66-898E632EBD67}" srcOrd="1" destOrd="0" presId="urn:microsoft.com/office/officeart/2018/2/layout/IconVerticalSolidList"/>
    <dgm:cxn modelId="{507815E0-2BF7-4272-8F65-EFF315DBB391}" type="presParOf" srcId="{ED906468-A027-4274-B238-0BAAB0036FE7}" destId="{90209A57-302C-465F-83CE-EB6C468E6022}" srcOrd="2" destOrd="0" presId="urn:microsoft.com/office/officeart/2018/2/layout/IconVerticalSolidList"/>
    <dgm:cxn modelId="{3701E2BB-EAD9-4A61-BFAA-A3B8E4BCF9C0}" type="presParOf" srcId="{ED906468-A027-4274-B238-0BAAB0036FE7}" destId="{68C98C39-2E23-4736-9DE1-15382B1A1C2C}" srcOrd="3" destOrd="0" presId="urn:microsoft.com/office/officeart/2018/2/layout/IconVerticalSolidList"/>
    <dgm:cxn modelId="{71A67C8A-36CA-4187-9BBD-D8A6EBB2BDB4}" type="presParOf" srcId="{6D54E171-DA4B-483D-A8A4-2AFE28E588BB}" destId="{650DC101-4298-46D3-91AE-3708BE2E2D4B}" srcOrd="5" destOrd="0" presId="urn:microsoft.com/office/officeart/2018/2/layout/IconVerticalSolidList"/>
    <dgm:cxn modelId="{DAB5BC6D-72B6-4DE4-BE85-E93047035893}" type="presParOf" srcId="{6D54E171-DA4B-483D-A8A4-2AFE28E588BB}" destId="{0FE3596E-15AE-41E0-8788-D3BE9CB6BE60}" srcOrd="6" destOrd="0" presId="urn:microsoft.com/office/officeart/2018/2/layout/IconVerticalSolidList"/>
    <dgm:cxn modelId="{0EB4445D-5BDB-47F8-8C28-D076528800CC}" type="presParOf" srcId="{0FE3596E-15AE-41E0-8788-D3BE9CB6BE60}" destId="{2250110D-5EF6-431C-B74A-6DC3B3BD8A58}" srcOrd="0" destOrd="0" presId="urn:microsoft.com/office/officeart/2018/2/layout/IconVerticalSolidList"/>
    <dgm:cxn modelId="{5BA931E2-2E7F-40A9-BE99-99B8AADB20DB}" type="presParOf" srcId="{0FE3596E-15AE-41E0-8788-D3BE9CB6BE60}" destId="{CAFC072E-4DFD-441F-8156-43CE80DA9EF8}" srcOrd="1" destOrd="0" presId="urn:microsoft.com/office/officeart/2018/2/layout/IconVerticalSolidList"/>
    <dgm:cxn modelId="{9C1C5A61-D729-4EA3-AD3A-20EF11EEF4CC}" type="presParOf" srcId="{0FE3596E-15AE-41E0-8788-D3BE9CB6BE60}" destId="{536DB335-A923-4908-A577-2D51D445A2F2}" srcOrd="2" destOrd="0" presId="urn:microsoft.com/office/officeart/2018/2/layout/IconVerticalSolidList"/>
    <dgm:cxn modelId="{AC708500-160F-454F-BC4A-4AC8D232D9C5}" type="presParOf" srcId="{0FE3596E-15AE-41E0-8788-D3BE9CB6BE60}" destId="{2825AE92-1B76-4C99-AF76-B420448A684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8923A-5B81-4D38-91C7-14379896E038}">
      <dsp:nvSpPr>
        <dsp:cNvPr id="0" name=""/>
        <dsp:cNvSpPr/>
      </dsp:nvSpPr>
      <dsp:spPr>
        <a:xfrm>
          <a:off x="0" y="462200"/>
          <a:ext cx="6666833" cy="10740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IN" sz="2700" kern="1200"/>
            <a:t>Japan is a high-context culture: communication relies on non-verbal cues.</a:t>
          </a:r>
          <a:endParaRPr lang="en-US" sz="2700" kern="1200"/>
        </a:p>
      </dsp:txBody>
      <dsp:txXfrm>
        <a:off x="52431" y="514631"/>
        <a:ext cx="6561971" cy="969198"/>
      </dsp:txXfrm>
    </dsp:sp>
    <dsp:sp modelId="{CDE22344-843C-45B3-8AFD-BB3243CEC936}">
      <dsp:nvSpPr>
        <dsp:cNvPr id="0" name=""/>
        <dsp:cNvSpPr/>
      </dsp:nvSpPr>
      <dsp:spPr>
        <a:xfrm>
          <a:off x="0" y="1614020"/>
          <a:ext cx="6666833" cy="107406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IN" sz="2700" kern="1200"/>
            <a:t>The U.S. is a low-context culture: direct and explicit messages.</a:t>
          </a:r>
          <a:endParaRPr lang="en-US" sz="2700" kern="1200"/>
        </a:p>
      </dsp:txBody>
      <dsp:txXfrm>
        <a:off x="52431" y="1666451"/>
        <a:ext cx="6561971" cy="969198"/>
      </dsp:txXfrm>
    </dsp:sp>
    <dsp:sp modelId="{3857B83E-7151-40E1-AA0E-CE6DF97D2E4A}">
      <dsp:nvSpPr>
        <dsp:cNvPr id="0" name=""/>
        <dsp:cNvSpPr/>
      </dsp:nvSpPr>
      <dsp:spPr>
        <a:xfrm>
          <a:off x="0" y="2765839"/>
          <a:ext cx="6666833" cy="107406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IN" sz="2700" kern="1200"/>
            <a:t>Miscommunication risks: Overemphasis on data vs. implicit meaning.</a:t>
          </a:r>
          <a:endParaRPr lang="en-US" sz="2700" kern="1200"/>
        </a:p>
      </dsp:txBody>
      <dsp:txXfrm>
        <a:off x="52431" y="2818270"/>
        <a:ext cx="6561971" cy="969198"/>
      </dsp:txXfrm>
    </dsp:sp>
    <dsp:sp modelId="{7D77DC35-B593-4666-B754-80BA87DE28BD}">
      <dsp:nvSpPr>
        <dsp:cNvPr id="0" name=""/>
        <dsp:cNvSpPr/>
      </dsp:nvSpPr>
      <dsp:spPr>
        <a:xfrm>
          <a:off x="0" y="3917660"/>
          <a:ext cx="6666833" cy="10740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IN" sz="2700" kern="1200"/>
            <a:t>Palantir must adapt tone, gestures, and presentation style.</a:t>
          </a:r>
          <a:endParaRPr lang="en-US" sz="2700" kern="1200"/>
        </a:p>
      </dsp:txBody>
      <dsp:txXfrm>
        <a:off x="52431" y="3970091"/>
        <a:ext cx="6561971" cy="9691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824172-8977-4537-B078-31D347E7CB6D}">
      <dsp:nvSpPr>
        <dsp:cNvPr id="0" name=""/>
        <dsp:cNvSpPr/>
      </dsp:nvSpPr>
      <dsp:spPr>
        <a:xfrm>
          <a:off x="0" y="294440"/>
          <a:ext cx="6666833" cy="11536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l" defTabSz="1289050">
            <a:lnSpc>
              <a:spcPct val="90000"/>
            </a:lnSpc>
            <a:spcBef>
              <a:spcPct val="0"/>
            </a:spcBef>
            <a:spcAft>
              <a:spcPct val="35000"/>
            </a:spcAft>
          </a:pPr>
          <a:r>
            <a:rPr lang="en-IN" sz="2900" kern="1200"/>
            <a:t>English is used as the primary language for international negotiations.</a:t>
          </a:r>
          <a:endParaRPr lang="en-US" sz="2900" kern="1200"/>
        </a:p>
      </dsp:txBody>
      <dsp:txXfrm>
        <a:off x="56315" y="350755"/>
        <a:ext cx="6554203" cy="1040990"/>
      </dsp:txXfrm>
    </dsp:sp>
    <dsp:sp modelId="{A6670C96-D35C-419B-BCF4-A0CFEFEE2227}">
      <dsp:nvSpPr>
        <dsp:cNvPr id="0" name=""/>
        <dsp:cNvSpPr/>
      </dsp:nvSpPr>
      <dsp:spPr>
        <a:xfrm>
          <a:off x="0" y="1531580"/>
          <a:ext cx="6666833" cy="115362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l" defTabSz="1289050">
            <a:lnSpc>
              <a:spcPct val="90000"/>
            </a:lnSpc>
            <a:spcBef>
              <a:spcPct val="0"/>
            </a:spcBef>
            <a:spcAft>
              <a:spcPct val="35000"/>
            </a:spcAft>
          </a:pPr>
          <a:r>
            <a:rPr lang="en-IN" sz="2900" kern="1200"/>
            <a:t>Risk of misunderstanding due to cultural interpretation of tone.</a:t>
          </a:r>
          <a:endParaRPr lang="en-US" sz="2900" kern="1200"/>
        </a:p>
      </dsp:txBody>
      <dsp:txXfrm>
        <a:off x="56315" y="1587895"/>
        <a:ext cx="6554203" cy="1040990"/>
      </dsp:txXfrm>
    </dsp:sp>
    <dsp:sp modelId="{61E88068-9066-4D99-BAF1-63C941FD921D}">
      <dsp:nvSpPr>
        <dsp:cNvPr id="0" name=""/>
        <dsp:cNvSpPr/>
      </dsp:nvSpPr>
      <dsp:spPr>
        <a:xfrm>
          <a:off x="0" y="2768719"/>
          <a:ext cx="6666833" cy="115362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l" defTabSz="1289050">
            <a:lnSpc>
              <a:spcPct val="90000"/>
            </a:lnSpc>
            <a:spcBef>
              <a:spcPct val="0"/>
            </a:spcBef>
            <a:spcAft>
              <a:spcPct val="35000"/>
            </a:spcAft>
          </a:pPr>
          <a:r>
            <a:rPr lang="en-IN" sz="2900" kern="1200"/>
            <a:t>Palantir promotes clarity, neutrality, and empathy in communication.</a:t>
          </a:r>
          <a:endParaRPr lang="en-US" sz="2900" kern="1200"/>
        </a:p>
      </dsp:txBody>
      <dsp:txXfrm>
        <a:off x="56315" y="2825034"/>
        <a:ext cx="6554203" cy="1040990"/>
      </dsp:txXfrm>
    </dsp:sp>
    <dsp:sp modelId="{C617EE8B-027F-49AD-ADAE-50A47C778D23}">
      <dsp:nvSpPr>
        <dsp:cNvPr id="0" name=""/>
        <dsp:cNvSpPr/>
      </dsp:nvSpPr>
      <dsp:spPr>
        <a:xfrm>
          <a:off x="0" y="4005860"/>
          <a:ext cx="6666833" cy="115362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lvl="0" algn="l" defTabSz="1289050">
            <a:lnSpc>
              <a:spcPct val="90000"/>
            </a:lnSpc>
            <a:spcBef>
              <a:spcPct val="0"/>
            </a:spcBef>
            <a:spcAft>
              <a:spcPct val="35000"/>
            </a:spcAft>
          </a:pPr>
          <a:r>
            <a:rPr lang="en-IN" sz="2900" kern="1200"/>
            <a:t>Simplified English and active listening enhance understanding.</a:t>
          </a:r>
          <a:endParaRPr lang="en-US" sz="2900" kern="1200"/>
        </a:p>
      </dsp:txBody>
      <dsp:txXfrm>
        <a:off x="56315" y="4062175"/>
        <a:ext cx="6554203" cy="10409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96DE12-6767-4076-A2CE-A6777809E9FC}">
      <dsp:nvSpPr>
        <dsp:cNvPr id="0" name=""/>
        <dsp:cNvSpPr/>
      </dsp:nvSpPr>
      <dsp:spPr>
        <a:xfrm>
          <a:off x="0" y="42799"/>
          <a:ext cx="6666833" cy="12729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IN" sz="3200" kern="1200"/>
            <a:t>Negotiations are relationship-focused and consensus-driven.</a:t>
          </a:r>
          <a:endParaRPr lang="en-US" sz="3200" kern="1200"/>
        </a:p>
      </dsp:txBody>
      <dsp:txXfrm>
        <a:off x="62141" y="104940"/>
        <a:ext cx="6542551" cy="1148678"/>
      </dsp:txXfrm>
    </dsp:sp>
    <dsp:sp modelId="{76D7CE75-1F03-472B-8C2D-D41E114632E2}">
      <dsp:nvSpPr>
        <dsp:cNvPr id="0" name=""/>
        <dsp:cNvSpPr/>
      </dsp:nvSpPr>
      <dsp:spPr>
        <a:xfrm>
          <a:off x="0" y="1407919"/>
          <a:ext cx="6666833" cy="127296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IN" sz="3200" kern="1200"/>
            <a:t>Decision-making is collective and time-consuming.</a:t>
          </a:r>
          <a:endParaRPr lang="en-US" sz="3200" kern="1200"/>
        </a:p>
      </dsp:txBody>
      <dsp:txXfrm>
        <a:off x="62141" y="1470060"/>
        <a:ext cx="6542551" cy="1148678"/>
      </dsp:txXfrm>
    </dsp:sp>
    <dsp:sp modelId="{65D528F4-68C0-4E50-A9C5-9C4112BC23BE}">
      <dsp:nvSpPr>
        <dsp:cNvPr id="0" name=""/>
        <dsp:cNvSpPr/>
      </dsp:nvSpPr>
      <dsp:spPr>
        <a:xfrm>
          <a:off x="0" y="2773040"/>
          <a:ext cx="6666833" cy="127296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IN" sz="3200" kern="1200"/>
            <a:t>Silence is used as a sign of reflection, not disagreement.</a:t>
          </a:r>
          <a:endParaRPr lang="en-US" sz="3200" kern="1200"/>
        </a:p>
      </dsp:txBody>
      <dsp:txXfrm>
        <a:off x="62141" y="2835181"/>
        <a:ext cx="6542551" cy="1148678"/>
      </dsp:txXfrm>
    </dsp:sp>
    <dsp:sp modelId="{276B7C0F-7172-445B-A38C-BC5CF71CD9A8}">
      <dsp:nvSpPr>
        <dsp:cNvPr id="0" name=""/>
        <dsp:cNvSpPr/>
      </dsp:nvSpPr>
      <dsp:spPr>
        <a:xfrm>
          <a:off x="0" y="4138160"/>
          <a:ext cx="6666833" cy="12729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lvl="0" algn="l" defTabSz="1422400">
            <a:lnSpc>
              <a:spcPct val="90000"/>
            </a:lnSpc>
            <a:spcBef>
              <a:spcPct val="0"/>
            </a:spcBef>
            <a:spcAft>
              <a:spcPct val="35000"/>
            </a:spcAft>
          </a:pPr>
          <a:r>
            <a:rPr lang="en-IN" sz="3200" kern="1200"/>
            <a:t>Trust and long-term partnership valued over short-term gain.</a:t>
          </a:r>
          <a:endParaRPr lang="en-US" sz="3200" kern="1200"/>
        </a:p>
      </dsp:txBody>
      <dsp:txXfrm>
        <a:off x="62141" y="4200301"/>
        <a:ext cx="6542551" cy="11486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6BABB-BB1C-4BFA-8627-8790E814F84B}">
      <dsp:nvSpPr>
        <dsp:cNvPr id="0" name=""/>
        <dsp:cNvSpPr/>
      </dsp:nvSpPr>
      <dsp:spPr>
        <a:xfrm>
          <a:off x="1333366" y="2516"/>
          <a:ext cx="5333466" cy="130356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331105" rIns="103484" bIns="331105" numCol="1" spcCol="1270" anchor="ctr" anchorCtr="0">
          <a:noAutofit/>
        </a:bodyPr>
        <a:lstStyle/>
        <a:p>
          <a:pPr lvl="0" algn="l" defTabSz="577850">
            <a:lnSpc>
              <a:spcPct val="90000"/>
            </a:lnSpc>
            <a:spcBef>
              <a:spcPct val="0"/>
            </a:spcBef>
            <a:spcAft>
              <a:spcPct val="35000"/>
            </a:spcAft>
          </a:pPr>
          <a:r>
            <a:rPr lang="en-US" sz="1300" kern="1200"/>
            <a:t>Training employees in intercultural awareness and etiquette.</a:t>
          </a:r>
        </a:p>
      </dsp:txBody>
      <dsp:txXfrm>
        <a:off x="1333366" y="2516"/>
        <a:ext cx="5333466" cy="1303561"/>
      </dsp:txXfrm>
    </dsp:sp>
    <dsp:sp modelId="{D60FDCE8-734F-4FBD-8438-F221AD0B3A42}">
      <dsp:nvSpPr>
        <dsp:cNvPr id="0" name=""/>
        <dsp:cNvSpPr/>
      </dsp:nvSpPr>
      <dsp:spPr>
        <a:xfrm>
          <a:off x="0" y="2516"/>
          <a:ext cx="1333366" cy="1303561"/>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28763" rIns="70557" bIns="128763" numCol="1" spcCol="1270" anchor="ctr" anchorCtr="0">
          <a:noAutofit/>
        </a:bodyPr>
        <a:lstStyle/>
        <a:p>
          <a:pPr lvl="0" algn="ctr" defTabSz="711200">
            <a:lnSpc>
              <a:spcPct val="90000"/>
            </a:lnSpc>
            <a:spcBef>
              <a:spcPct val="0"/>
            </a:spcBef>
            <a:spcAft>
              <a:spcPct val="35000"/>
            </a:spcAft>
          </a:pPr>
          <a:r>
            <a:rPr lang="en-US" sz="1600" kern="1200"/>
            <a:t>Training</a:t>
          </a:r>
        </a:p>
      </dsp:txBody>
      <dsp:txXfrm>
        <a:off x="0" y="2516"/>
        <a:ext cx="1333366" cy="1303561"/>
      </dsp:txXfrm>
    </dsp:sp>
    <dsp:sp modelId="{EFF7F038-A5FC-4744-9813-F218E348201E}">
      <dsp:nvSpPr>
        <dsp:cNvPr id="0" name=""/>
        <dsp:cNvSpPr/>
      </dsp:nvSpPr>
      <dsp:spPr>
        <a:xfrm>
          <a:off x="1333366" y="1384291"/>
          <a:ext cx="5333466" cy="1303561"/>
        </a:xfrm>
        <a:prstGeom prst="rect">
          <a:avLst/>
        </a:prstGeom>
        <a:solidFill>
          <a:schemeClr val="accent5">
            <a:tint val="40000"/>
            <a:alpha val="90000"/>
            <a:hueOff val="-3981555"/>
            <a:satOff val="889"/>
            <a:lumOff val="134"/>
            <a:alphaOff val="0"/>
          </a:schemeClr>
        </a:solidFill>
        <a:ln w="12700" cap="flat" cmpd="sng" algn="ctr">
          <a:solidFill>
            <a:schemeClr val="accent5">
              <a:tint val="40000"/>
              <a:alpha val="90000"/>
              <a:hueOff val="-3981555"/>
              <a:satOff val="889"/>
              <a:lumOff val="134"/>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331105" rIns="103484" bIns="331105" numCol="1" spcCol="1270" anchor="ctr" anchorCtr="0">
          <a:noAutofit/>
        </a:bodyPr>
        <a:lstStyle/>
        <a:p>
          <a:pPr lvl="0" algn="l" defTabSz="577850">
            <a:lnSpc>
              <a:spcPct val="90000"/>
            </a:lnSpc>
            <a:spcBef>
              <a:spcPct val="0"/>
            </a:spcBef>
            <a:spcAft>
              <a:spcPct val="35000"/>
            </a:spcAft>
          </a:pPr>
          <a:r>
            <a:rPr lang="en-US" sz="1300" kern="1200"/>
            <a:t>Modifying negotiation pace to align with Japanese decision-making.</a:t>
          </a:r>
        </a:p>
      </dsp:txBody>
      <dsp:txXfrm>
        <a:off x="1333366" y="1384291"/>
        <a:ext cx="5333466" cy="1303561"/>
      </dsp:txXfrm>
    </dsp:sp>
    <dsp:sp modelId="{CEAB8117-0615-4616-B862-BABEF97A2FF1}">
      <dsp:nvSpPr>
        <dsp:cNvPr id="0" name=""/>
        <dsp:cNvSpPr/>
      </dsp:nvSpPr>
      <dsp:spPr>
        <a:xfrm>
          <a:off x="0" y="1384291"/>
          <a:ext cx="1333366" cy="1303561"/>
        </a:xfrm>
        <a:prstGeom prst="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w="12700" cap="flat" cmpd="sng" algn="ctr">
          <a:solidFill>
            <a:schemeClr val="accent5">
              <a:hueOff val="-4050717"/>
              <a:satOff val="-275"/>
              <a:lumOff val="65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28763" rIns="70557" bIns="128763" numCol="1" spcCol="1270" anchor="ctr" anchorCtr="0">
          <a:noAutofit/>
        </a:bodyPr>
        <a:lstStyle/>
        <a:p>
          <a:pPr lvl="0" algn="ctr" defTabSz="711200">
            <a:lnSpc>
              <a:spcPct val="90000"/>
            </a:lnSpc>
            <a:spcBef>
              <a:spcPct val="0"/>
            </a:spcBef>
            <a:spcAft>
              <a:spcPct val="35000"/>
            </a:spcAft>
          </a:pPr>
          <a:r>
            <a:rPr lang="en-US" sz="1600" kern="1200"/>
            <a:t>Modifying</a:t>
          </a:r>
        </a:p>
      </dsp:txBody>
      <dsp:txXfrm>
        <a:off x="0" y="1384291"/>
        <a:ext cx="1333366" cy="1303561"/>
      </dsp:txXfrm>
    </dsp:sp>
    <dsp:sp modelId="{918E7A76-4126-4E9A-9D0B-CC628411928E}">
      <dsp:nvSpPr>
        <dsp:cNvPr id="0" name=""/>
        <dsp:cNvSpPr/>
      </dsp:nvSpPr>
      <dsp:spPr>
        <a:xfrm>
          <a:off x="1333366" y="2766066"/>
          <a:ext cx="5333466" cy="1303561"/>
        </a:xfrm>
        <a:prstGeom prst="rect">
          <a:avLst/>
        </a:prstGeom>
        <a:solidFill>
          <a:schemeClr val="accent5">
            <a:tint val="40000"/>
            <a:alpha val="90000"/>
            <a:hueOff val="-7963110"/>
            <a:satOff val="1778"/>
            <a:lumOff val="267"/>
            <a:alphaOff val="0"/>
          </a:schemeClr>
        </a:solidFill>
        <a:ln w="12700" cap="flat" cmpd="sng" algn="ctr">
          <a:solidFill>
            <a:schemeClr val="accent5">
              <a:tint val="40000"/>
              <a:alpha val="90000"/>
              <a:hueOff val="-7963110"/>
              <a:satOff val="1778"/>
              <a:lumOff val="267"/>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331105" rIns="103484" bIns="331105" numCol="1" spcCol="1270" anchor="ctr" anchorCtr="0">
          <a:noAutofit/>
        </a:bodyPr>
        <a:lstStyle/>
        <a:p>
          <a:pPr lvl="0" algn="l" defTabSz="577850">
            <a:lnSpc>
              <a:spcPct val="90000"/>
            </a:lnSpc>
            <a:spcBef>
              <a:spcPct val="0"/>
            </a:spcBef>
            <a:spcAft>
              <a:spcPct val="35000"/>
            </a:spcAft>
          </a:pPr>
          <a:r>
            <a:rPr lang="en-US" sz="1300" kern="1200"/>
            <a:t>Emphasising reliability, respect, and relationship continuity.</a:t>
          </a:r>
        </a:p>
      </dsp:txBody>
      <dsp:txXfrm>
        <a:off x="1333366" y="2766066"/>
        <a:ext cx="5333466" cy="1303561"/>
      </dsp:txXfrm>
    </dsp:sp>
    <dsp:sp modelId="{EC4C91FA-C5B9-4D8B-89E1-828EFCA3D358}">
      <dsp:nvSpPr>
        <dsp:cNvPr id="0" name=""/>
        <dsp:cNvSpPr/>
      </dsp:nvSpPr>
      <dsp:spPr>
        <a:xfrm>
          <a:off x="0" y="2766066"/>
          <a:ext cx="1333366" cy="1303561"/>
        </a:xfrm>
        <a:prstGeom prst="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w="12700" cap="flat" cmpd="sng" algn="ctr">
          <a:solidFill>
            <a:schemeClr val="accent5">
              <a:hueOff val="-8101434"/>
              <a:satOff val="-551"/>
              <a:lumOff val="130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28763" rIns="70557" bIns="128763" numCol="1" spcCol="1270" anchor="ctr" anchorCtr="0">
          <a:noAutofit/>
        </a:bodyPr>
        <a:lstStyle/>
        <a:p>
          <a:pPr lvl="0" algn="ctr" defTabSz="711200">
            <a:lnSpc>
              <a:spcPct val="90000"/>
            </a:lnSpc>
            <a:spcBef>
              <a:spcPct val="0"/>
            </a:spcBef>
            <a:spcAft>
              <a:spcPct val="35000"/>
            </a:spcAft>
          </a:pPr>
          <a:r>
            <a:rPr lang="en-US" sz="1600" kern="1200"/>
            <a:t>Emphasising</a:t>
          </a:r>
        </a:p>
      </dsp:txBody>
      <dsp:txXfrm>
        <a:off x="0" y="2766066"/>
        <a:ext cx="1333366" cy="1303561"/>
      </dsp:txXfrm>
    </dsp:sp>
    <dsp:sp modelId="{3744C8E3-0DED-49D8-B455-6EE75D39E9EE}">
      <dsp:nvSpPr>
        <dsp:cNvPr id="0" name=""/>
        <dsp:cNvSpPr/>
      </dsp:nvSpPr>
      <dsp:spPr>
        <a:xfrm>
          <a:off x="1333366" y="4147841"/>
          <a:ext cx="5333466" cy="1303561"/>
        </a:xfrm>
        <a:prstGeom prst="rect">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11944666"/>
              <a:satOff val="2667"/>
              <a:lumOff val="40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331105" rIns="103484" bIns="331105" numCol="1" spcCol="1270" anchor="ctr" anchorCtr="0">
          <a:noAutofit/>
        </a:bodyPr>
        <a:lstStyle/>
        <a:p>
          <a:pPr lvl="0" algn="l" defTabSz="577850">
            <a:lnSpc>
              <a:spcPct val="90000"/>
            </a:lnSpc>
            <a:spcBef>
              <a:spcPct val="0"/>
            </a:spcBef>
            <a:spcAft>
              <a:spcPct val="35000"/>
            </a:spcAft>
          </a:pPr>
          <a:r>
            <a:rPr lang="en-US" sz="1300" kern="1200"/>
            <a:t>Building trust through transparency and shared goals.</a:t>
          </a:r>
        </a:p>
      </dsp:txBody>
      <dsp:txXfrm>
        <a:off x="1333366" y="4147841"/>
        <a:ext cx="5333466" cy="1303561"/>
      </dsp:txXfrm>
    </dsp:sp>
    <dsp:sp modelId="{548AF365-61F1-4C51-8601-85989B313A54}">
      <dsp:nvSpPr>
        <dsp:cNvPr id="0" name=""/>
        <dsp:cNvSpPr/>
      </dsp:nvSpPr>
      <dsp:spPr>
        <a:xfrm>
          <a:off x="0" y="4147841"/>
          <a:ext cx="1333366" cy="1303561"/>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28763" rIns="70557" bIns="128763" numCol="1" spcCol="1270" anchor="ctr" anchorCtr="0">
          <a:noAutofit/>
        </a:bodyPr>
        <a:lstStyle/>
        <a:p>
          <a:pPr lvl="0" algn="ctr" defTabSz="711200">
            <a:lnSpc>
              <a:spcPct val="90000"/>
            </a:lnSpc>
            <a:spcBef>
              <a:spcPct val="0"/>
            </a:spcBef>
            <a:spcAft>
              <a:spcPct val="35000"/>
            </a:spcAft>
          </a:pPr>
          <a:r>
            <a:rPr lang="en-US" sz="1600" kern="1200"/>
            <a:t>Building</a:t>
          </a:r>
        </a:p>
      </dsp:txBody>
      <dsp:txXfrm>
        <a:off x="0" y="4147841"/>
        <a:ext cx="1333366" cy="13035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B8630-9E51-496F-910C-8B6AD165EF5C}">
      <dsp:nvSpPr>
        <dsp:cNvPr id="0" name=""/>
        <dsp:cNvSpPr/>
      </dsp:nvSpPr>
      <dsp:spPr>
        <a:xfrm>
          <a:off x="562927" y="7882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5DF64B-D668-4580-90E7-10CBC4B654BC}">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E71337-52D6-455D-94AB-94A4A5BC7E2A}">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66750">
            <a:lnSpc>
              <a:spcPct val="90000"/>
            </a:lnSpc>
            <a:spcBef>
              <a:spcPct val="0"/>
            </a:spcBef>
            <a:spcAft>
              <a:spcPct val="35000"/>
            </a:spcAft>
            <a:defRPr cap="all"/>
          </a:pPr>
          <a:r>
            <a:rPr lang="en-IN" sz="1500" kern="1200"/>
            <a:t>Misinterpretation due to indirect communication styles.</a:t>
          </a:r>
          <a:endParaRPr lang="en-US" sz="1500" kern="1200"/>
        </a:p>
      </dsp:txBody>
      <dsp:txXfrm>
        <a:off x="100682" y="2684598"/>
        <a:ext cx="2370489" cy="720000"/>
      </dsp:txXfrm>
    </dsp:sp>
    <dsp:sp modelId="{94A3FE86-73E6-4E81-A1FD-F0A8D8F7ECFB}">
      <dsp:nvSpPr>
        <dsp:cNvPr id="0" name=""/>
        <dsp:cNvSpPr/>
      </dsp:nvSpPr>
      <dsp:spPr>
        <a:xfrm>
          <a:off x="3348252" y="7882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5EE944-B966-4C87-992E-98401FFB1C94}">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A3A124-CFBC-410E-B437-310DC70321E1}">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66750">
            <a:lnSpc>
              <a:spcPct val="90000"/>
            </a:lnSpc>
            <a:spcBef>
              <a:spcPct val="0"/>
            </a:spcBef>
            <a:spcAft>
              <a:spcPct val="35000"/>
            </a:spcAft>
            <a:defRPr cap="all"/>
          </a:pPr>
          <a:r>
            <a:rPr lang="en-IN" sz="1500" kern="1200"/>
            <a:t>Differences in hierarchy and decision-making authority.</a:t>
          </a:r>
          <a:endParaRPr lang="en-US" sz="1500" kern="1200"/>
        </a:p>
      </dsp:txBody>
      <dsp:txXfrm>
        <a:off x="2886007" y="2684598"/>
        <a:ext cx="2370489" cy="720000"/>
      </dsp:txXfrm>
    </dsp:sp>
    <dsp:sp modelId="{814B3463-6820-47E2-A4E2-82C6006AA677}">
      <dsp:nvSpPr>
        <dsp:cNvPr id="0" name=""/>
        <dsp:cNvSpPr/>
      </dsp:nvSpPr>
      <dsp:spPr>
        <a:xfrm>
          <a:off x="6133577" y="7882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446969-E357-48A0-96D6-CB0E0283C5FF}">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5773A2-1DF2-46ED-8E49-3139D8B5CDCF}">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66750">
            <a:lnSpc>
              <a:spcPct val="90000"/>
            </a:lnSpc>
            <a:spcBef>
              <a:spcPct val="0"/>
            </a:spcBef>
            <a:spcAft>
              <a:spcPct val="35000"/>
            </a:spcAft>
            <a:defRPr cap="all"/>
          </a:pPr>
          <a:r>
            <a:rPr lang="en-IN" sz="1500" kern="1200"/>
            <a:t>Language barriers and varied communication speed.</a:t>
          </a:r>
          <a:endParaRPr lang="en-US" sz="1500" kern="1200"/>
        </a:p>
      </dsp:txBody>
      <dsp:txXfrm>
        <a:off x="5671332" y="2684598"/>
        <a:ext cx="2370489" cy="720000"/>
      </dsp:txXfrm>
    </dsp:sp>
    <dsp:sp modelId="{9E36421C-AC10-4BC3-A1E8-32D83889E2E7}">
      <dsp:nvSpPr>
        <dsp:cNvPr id="0" name=""/>
        <dsp:cNvSpPr/>
      </dsp:nvSpPr>
      <dsp:spPr>
        <a:xfrm>
          <a:off x="8918902" y="7882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472482-8CB0-4EAE-86ED-C0D5E6F8335B}">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CD1504-7FEB-417C-9A9C-81E22F705D70}">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66750">
            <a:lnSpc>
              <a:spcPct val="90000"/>
            </a:lnSpc>
            <a:spcBef>
              <a:spcPct val="0"/>
            </a:spcBef>
            <a:spcAft>
              <a:spcPct val="35000"/>
            </a:spcAft>
            <a:defRPr cap="all"/>
          </a:pPr>
          <a:r>
            <a:rPr lang="en-IN" sz="1500" kern="1200"/>
            <a:t>Balancing U.S. efficiency with Japanese harmony.</a:t>
          </a:r>
          <a:endParaRPr lang="en-US" sz="1500" kern="1200"/>
        </a:p>
      </dsp:txBody>
      <dsp:txXfrm>
        <a:off x="8456657" y="2684598"/>
        <a:ext cx="2370489"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7A1513-917B-468E-B8EB-1B8250ADD682}">
      <dsp:nvSpPr>
        <dsp:cNvPr id="0" name=""/>
        <dsp:cNvSpPr/>
      </dsp:nvSpPr>
      <dsp:spPr>
        <a:xfrm>
          <a:off x="3201" y="318495"/>
          <a:ext cx="2539866" cy="355581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lvl="0" algn="l" defTabSz="933450">
            <a:lnSpc>
              <a:spcPct val="90000"/>
            </a:lnSpc>
            <a:spcBef>
              <a:spcPct val="0"/>
            </a:spcBef>
            <a:spcAft>
              <a:spcPct val="35000"/>
            </a:spcAft>
          </a:pPr>
          <a:r>
            <a:rPr lang="en-IN" sz="2100" kern="1200"/>
            <a:t>Promote bilingual negotiation specialists.</a:t>
          </a:r>
          <a:endParaRPr lang="en-US" sz="2100" kern="1200"/>
        </a:p>
      </dsp:txBody>
      <dsp:txXfrm>
        <a:off x="3201" y="1669704"/>
        <a:ext cx="2539866" cy="2133487"/>
      </dsp:txXfrm>
    </dsp:sp>
    <dsp:sp modelId="{E4BADF65-9C85-4A75-ABFF-116F83827C2E}">
      <dsp:nvSpPr>
        <dsp:cNvPr id="0" name=""/>
        <dsp:cNvSpPr/>
      </dsp:nvSpPr>
      <dsp:spPr>
        <a:xfrm>
          <a:off x="739762" y="674077"/>
          <a:ext cx="1066743" cy="106674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lvl="0" algn="ctr" defTabSz="2133600">
            <a:lnSpc>
              <a:spcPct val="90000"/>
            </a:lnSpc>
            <a:spcBef>
              <a:spcPct val="0"/>
            </a:spcBef>
            <a:spcAft>
              <a:spcPct val="35000"/>
            </a:spcAft>
          </a:pPr>
          <a:r>
            <a:rPr lang="en-US" sz="4800" kern="1200"/>
            <a:t>1</a:t>
          </a:r>
        </a:p>
      </dsp:txBody>
      <dsp:txXfrm>
        <a:off x="895983" y="830298"/>
        <a:ext cx="754301" cy="754301"/>
      </dsp:txXfrm>
    </dsp:sp>
    <dsp:sp modelId="{C3BBD6A6-65B3-4D24-98C5-88069B2548E2}">
      <dsp:nvSpPr>
        <dsp:cNvPr id="0" name=""/>
        <dsp:cNvSpPr/>
      </dsp:nvSpPr>
      <dsp:spPr>
        <a:xfrm>
          <a:off x="3201" y="3874237"/>
          <a:ext cx="2539866"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A84E43-1C49-496A-B60F-44544943290B}">
      <dsp:nvSpPr>
        <dsp:cNvPr id="0" name=""/>
        <dsp:cNvSpPr/>
      </dsp:nvSpPr>
      <dsp:spPr>
        <a:xfrm>
          <a:off x="2797054" y="318495"/>
          <a:ext cx="2539866" cy="3555813"/>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lvl="0" algn="l" defTabSz="933450">
            <a:lnSpc>
              <a:spcPct val="90000"/>
            </a:lnSpc>
            <a:spcBef>
              <a:spcPct val="0"/>
            </a:spcBef>
            <a:spcAft>
              <a:spcPct val="35000"/>
            </a:spcAft>
          </a:pPr>
          <a:r>
            <a:rPr lang="en-IN" sz="2100" kern="1200"/>
            <a:t>Enhance cross-cultural communication training.</a:t>
          </a:r>
          <a:endParaRPr lang="en-US" sz="2100" kern="1200"/>
        </a:p>
      </dsp:txBody>
      <dsp:txXfrm>
        <a:off x="2797054" y="1669704"/>
        <a:ext cx="2539866" cy="2133487"/>
      </dsp:txXfrm>
    </dsp:sp>
    <dsp:sp modelId="{A8F2A8AB-E547-4AAF-AAC8-DBBD52F408EC}">
      <dsp:nvSpPr>
        <dsp:cNvPr id="0" name=""/>
        <dsp:cNvSpPr/>
      </dsp:nvSpPr>
      <dsp:spPr>
        <a:xfrm>
          <a:off x="3533615" y="674077"/>
          <a:ext cx="1066743" cy="1066743"/>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lvl="0" algn="ctr" defTabSz="2133600">
            <a:lnSpc>
              <a:spcPct val="90000"/>
            </a:lnSpc>
            <a:spcBef>
              <a:spcPct val="0"/>
            </a:spcBef>
            <a:spcAft>
              <a:spcPct val="35000"/>
            </a:spcAft>
          </a:pPr>
          <a:r>
            <a:rPr lang="en-US" sz="4800" kern="1200"/>
            <a:t>2</a:t>
          </a:r>
        </a:p>
      </dsp:txBody>
      <dsp:txXfrm>
        <a:off x="3689836" y="830298"/>
        <a:ext cx="754301" cy="754301"/>
      </dsp:txXfrm>
    </dsp:sp>
    <dsp:sp modelId="{D918A27B-2047-4C15-8884-F1A4CF2579CD}">
      <dsp:nvSpPr>
        <dsp:cNvPr id="0" name=""/>
        <dsp:cNvSpPr/>
      </dsp:nvSpPr>
      <dsp:spPr>
        <a:xfrm>
          <a:off x="2797054" y="3874237"/>
          <a:ext cx="2539866"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C35FE5-BF59-45DA-BE35-62E9BA0A952A}">
      <dsp:nvSpPr>
        <dsp:cNvPr id="0" name=""/>
        <dsp:cNvSpPr/>
      </dsp:nvSpPr>
      <dsp:spPr>
        <a:xfrm>
          <a:off x="5590907" y="318495"/>
          <a:ext cx="2539866" cy="3555813"/>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lvl="0" algn="l" defTabSz="933450">
            <a:lnSpc>
              <a:spcPct val="90000"/>
            </a:lnSpc>
            <a:spcBef>
              <a:spcPct val="0"/>
            </a:spcBef>
            <a:spcAft>
              <a:spcPct val="35000"/>
            </a:spcAft>
          </a:pPr>
          <a:r>
            <a:rPr lang="en-IN" sz="2100" kern="1200"/>
            <a:t>Encourage cultural mentoring within global teams.</a:t>
          </a:r>
          <a:endParaRPr lang="en-US" sz="2100" kern="1200"/>
        </a:p>
      </dsp:txBody>
      <dsp:txXfrm>
        <a:off x="5590907" y="1669704"/>
        <a:ext cx="2539866" cy="2133487"/>
      </dsp:txXfrm>
    </dsp:sp>
    <dsp:sp modelId="{5E94B125-4ACC-4104-A63D-AE09C70ED696}">
      <dsp:nvSpPr>
        <dsp:cNvPr id="0" name=""/>
        <dsp:cNvSpPr/>
      </dsp:nvSpPr>
      <dsp:spPr>
        <a:xfrm>
          <a:off x="6327469" y="674077"/>
          <a:ext cx="1066743" cy="1066743"/>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lvl="0" algn="ctr" defTabSz="2133600">
            <a:lnSpc>
              <a:spcPct val="90000"/>
            </a:lnSpc>
            <a:spcBef>
              <a:spcPct val="0"/>
            </a:spcBef>
            <a:spcAft>
              <a:spcPct val="35000"/>
            </a:spcAft>
          </a:pPr>
          <a:r>
            <a:rPr lang="en-US" sz="4800" kern="1200"/>
            <a:t>3</a:t>
          </a:r>
        </a:p>
      </dsp:txBody>
      <dsp:txXfrm>
        <a:off x="6483690" y="830298"/>
        <a:ext cx="754301" cy="754301"/>
      </dsp:txXfrm>
    </dsp:sp>
    <dsp:sp modelId="{4859EA2B-0AAB-42CE-8F6D-077F62844C2F}">
      <dsp:nvSpPr>
        <dsp:cNvPr id="0" name=""/>
        <dsp:cNvSpPr/>
      </dsp:nvSpPr>
      <dsp:spPr>
        <a:xfrm>
          <a:off x="5590907" y="3874237"/>
          <a:ext cx="2539866"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2F3712-3C2D-48C8-B35C-E97FCC38DF8B}">
      <dsp:nvSpPr>
        <dsp:cNvPr id="0" name=""/>
        <dsp:cNvSpPr/>
      </dsp:nvSpPr>
      <dsp:spPr>
        <a:xfrm>
          <a:off x="8384760" y="318495"/>
          <a:ext cx="2539866" cy="3555813"/>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lvl="0" algn="l" defTabSz="933450">
            <a:lnSpc>
              <a:spcPct val="90000"/>
            </a:lnSpc>
            <a:spcBef>
              <a:spcPct val="0"/>
            </a:spcBef>
            <a:spcAft>
              <a:spcPct val="35000"/>
            </a:spcAft>
          </a:pPr>
          <a:r>
            <a:rPr lang="en-IN" sz="2100" kern="1200"/>
            <a:t>Use virtual collaboration tools sensitive to time zones and hierarchy.</a:t>
          </a:r>
          <a:endParaRPr lang="en-US" sz="2100" kern="1200"/>
        </a:p>
      </dsp:txBody>
      <dsp:txXfrm>
        <a:off x="8384760" y="1669704"/>
        <a:ext cx="2539866" cy="2133487"/>
      </dsp:txXfrm>
    </dsp:sp>
    <dsp:sp modelId="{B29A4F6E-95FD-4AEB-88C2-7895A5A02BF1}">
      <dsp:nvSpPr>
        <dsp:cNvPr id="0" name=""/>
        <dsp:cNvSpPr/>
      </dsp:nvSpPr>
      <dsp:spPr>
        <a:xfrm>
          <a:off x="9121322" y="674077"/>
          <a:ext cx="1066743" cy="1066743"/>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lvl="0" algn="ctr" defTabSz="2133600">
            <a:lnSpc>
              <a:spcPct val="90000"/>
            </a:lnSpc>
            <a:spcBef>
              <a:spcPct val="0"/>
            </a:spcBef>
            <a:spcAft>
              <a:spcPct val="35000"/>
            </a:spcAft>
          </a:pPr>
          <a:r>
            <a:rPr lang="en-US" sz="4800" kern="1200"/>
            <a:t>4</a:t>
          </a:r>
        </a:p>
      </dsp:txBody>
      <dsp:txXfrm>
        <a:off x="9277543" y="830298"/>
        <a:ext cx="754301" cy="754301"/>
      </dsp:txXfrm>
    </dsp:sp>
    <dsp:sp modelId="{D205DF17-2DC9-4A3A-B170-99946584A04D}">
      <dsp:nvSpPr>
        <dsp:cNvPr id="0" name=""/>
        <dsp:cNvSpPr/>
      </dsp:nvSpPr>
      <dsp:spPr>
        <a:xfrm>
          <a:off x="8384760" y="3874237"/>
          <a:ext cx="2539866"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6371EE-568C-4BB5-9FFA-9257EE594992}">
      <dsp:nvSpPr>
        <dsp:cNvPr id="0" name=""/>
        <dsp:cNvSpPr/>
      </dsp:nvSpPr>
      <dsp:spPr>
        <a:xfrm>
          <a:off x="0" y="2288"/>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4C768F-9C9F-40AB-8BBB-D2274B50C1D1}">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4D7994-E6E3-4E4E-8D0A-57F87E7040BA}">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lvl="0" algn="l" defTabSz="977900">
            <a:lnSpc>
              <a:spcPct val="90000"/>
            </a:lnSpc>
            <a:spcBef>
              <a:spcPct val="0"/>
            </a:spcBef>
            <a:spcAft>
              <a:spcPct val="35000"/>
            </a:spcAft>
          </a:pPr>
          <a:r>
            <a:rPr lang="en-IN" sz="2200" kern="1200"/>
            <a:t>Learn and apply local business etiquette.</a:t>
          </a:r>
          <a:endParaRPr lang="en-US" sz="2200" kern="1200"/>
        </a:p>
      </dsp:txBody>
      <dsp:txXfrm>
        <a:off x="1339618" y="2288"/>
        <a:ext cx="5024605" cy="1159843"/>
      </dsp:txXfrm>
    </dsp:sp>
    <dsp:sp modelId="{CE5A046F-C725-4273-8300-47BA6D044517}">
      <dsp:nvSpPr>
        <dsp:cNvPr id="0" name=""/>
        <dsp:cNvSpPr/>
      </dsp:nvSpPr>
      <dsp:spPr>
        <a:xfrm>
          <a:off x="0" y="1452092"/>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A2E7F0-0703-48E8-9379-BF830963147B}">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918366-D7E5-4215-86AE-C8B230642C9B}">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lvl="0" algn="l" defTabSz="977900">
            <a:lnSpc>
              <a:spcPct val="90000"/>
            </a:lnSpc>
            <a:spcBef>
              <a:spcPct val="0"/>
            </a:spcBef>
            <a:spcAft>
              <a:spcPct val="35000"/>
            </a:spcAft>
          </a:pPr>
          <a:r>
            <a:rPr lang="en-IN" sz="2200" kern="1200"/>
            <a:t>Prioritise relationship-building before formal negotiations.</a:t>
          </a:r>
          <a:endParaRPr lang="en-US" sz="2200" kern="1200"/>
        </a:p>
      </dsp:txBody>
      <dsp:txXfrm>
        <a:off x="1339618" y="1452092"/>
        <a:ext cx="5024605" cy="1159843"/>
      </dsp:txXfrm>
    </dsp:sp>
    <dsp:sp modelId="{03CBABA3-5F15-46F8-A826-D2E127176900}">
      <dsp:nvSpPr>
        <dsp:cNvPr id="0" name=""/>
        <dsp:cNvSpPr/>
      </dsp:nvSpPr>
      <dsp:spPr>
        <a:xfrm>
          <a:off x="0" y="2901896"/>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17610D-B752-45C2-B8AC-45E6F6D06BAB}">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B9AC05-57E1-4641-8BF0-2C3BDE1D29CD}">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lvl="0" algn="l" defTabSz="977900">
            <a:lnSpc>
              <a:spcPct val="90000"/>
            </a:lnSpc>
            <a:spcBef>
              <a:spcPct val="0"/>
            </a:spcBef>
            <a:spcAft>
              <a:spcPct val="35000"/>
            </a:spcAft>
          </a:pPr>
          <a:r>
            <a:rPr lang="en-IN" sz="2200" kern="1200"/>
            <a:t>Practice active listening and respect non-verbal signals.</a:t>
          </a:r>
          <a:endParaRPr lang="en-US" sz="2200" kern="1200"/>
        </a:p>
      </dsp:txBody>
      <dsp:txXfrm>
        <a:off x="1339618" y="2901896"/>
        <a:ext cx="5024605" cy="1159843"/>
      </dsp:txXfrm>
    </dsp:sp>
    <dsp:sp modelId="{E263B4D3-ECDC-4426-B350-D7EC3601D2A0}">
      <dsp:nvSpPr>
        <dsp:cNvPr id="0" name=""/>
        <dsp:cNvSpPr/>
      </dsp:nvSpPr>
      <dsp:spPr>
        <a:xfrm>
          <a:off x="0" y="4351700"/>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8CF5C-E7AE-4447-BE79-312A24D6AF01}">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A9A57D-6BDB-4412-B354-78A72A8080B6}">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lvl="0" algn="l" defTabSz="977900">
            <a:lnSpc>
              <a:spcPct val="90000"/>
            </a:lnSpc>
            <a:spcBef>
              <a:spcPct val="0"/>
            </a:spcBef>
            <a:spcAft>
              <a:spcPct val="35000"/>
            </a:spcAft>
          </a:pPr>
          <a:r>
            <a:rPr lang="en-IN" sz="2200" kern="1200"/>
            <a:t>Adapt presentation tone and speed to cultural expectations.</a:t>
          </a:r>
          <a:endParaRPr lang="en-US" sz="2200" kern="1200"/>
        </a:p>
      </dsp:txBody>
      <dsp:txXfrm>
        <a:off x="1339618" y="4351700"/>
        <a:ext cx="5024605" cy="11598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66619-4185-4F26-B155-E386F059273A}">
      <dsp:nvSpPr>
        <dsp:cNvPr id="0" name=""/>
        <dsp:cNvSpPr/>
      </dsp:nvSpPr>
      <dsp:spPr>
        <a:xfrm>
          <a:off x="0" y="2215"/>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B742D3-B7CD-4EE8-8F3F-9B39C49D05A4}">
      <dsp:nvSpPr>
        <dsp:cNvPr id="0" name=""/>
        <dsp:cNvSpPr/>
      </dsp:nvSpPr>
      <dsp:spPr>
        <a:xfrm>
          <a:off x="339712" y="254894"/>
          <a:ext cx="617659" cy="6176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600E71-3258-4279-BE9E-7AA223004945}">
      <dsp:nvSpPr>
        <dsp:cNvPr id="0" name=""/>
        <dsp:cNvSpPr/>
      </dsp:nvSpPr>
      <dsp:spPr>
        <a:xfrm>
          <a:off x="1297085" y="2215"/>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lvl="0" algn="l" defTabSz="977900">
            <a:lnSpc>
              <a:spcPct val="90000"/>
            </a:lnSpc>
            <a:spcBef>
              <a:spcPct val="0"/>
            </a:spcBef>
            <a:spcAft>
              <a:spcPct val="35000"/>
            </a:spcAft>
          </a:pPr>
          <a:r>
            <a:rPr lang="en-IN" sz="2200" kern="1200"/>
            <a:t>Cultural awareness drives negotiation success.</a:t>
          </a:r>
          <a:endParaRPr lang="en-US" sz="2200" kern="1200"/>
        </a:p>
      </dsp:txBody>
      <dsp:txXfrm>
        <a:off x="1297085" y="2215"/>
        <a:ext cx="5354167" cy="1123017"/>
      </dsp:txXfrm>
    </dsp:sp>
    <dsp:sp modelId="{3D860838-0739-4468-A826-9B7E3B28C39A}">
      <dsp:nvSpPr>
        <dsp:cNvPr id="0" name=""/>
        <dsp:cNvSpPr/>
      </dsp:nvSpPr>
      <dsp:spPr>
        <a:xfrm>
          <a:off x="0" y="1405987"/>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512E1-AD1F-414F-B2F6-A62CCB6DC2B4}">
      <dsp:nvSpPr>
        <dsp:cNvPr id="0" name=""/>
        <dsp:cNvSpPr/>
      </dsp:nvSpPr>
      <dsp:spPr>
        <a:xfrm>
          <a:off x="339712" y="1658666"/>
          <a:ext cx="617659" cy="6176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9AE134-F4C6-4240-93F8-105BD789714E}">
      <dsp:nvSpPr>
        <dsp:cNvPr id="0" name=""/>
        <dsp:cNvSpPr/>
      </dsp:nvSpPr>
      <dsp:spPr>
        <a:xfrm>
          <a:off x="1297085" y="1405987"/>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lvl="0" algn="l" defTabSz="977900">
            <a:lnSpc>
              <a:spcPct val="90000"/>
            </a:lnSpc>
            <a:spcBef>
              <a:spcPct val="0"/>
            </a:spcBef>
            <a:spcAft>
              <a:spcPct val="35000"/>
            </a:spcAft>
          </a:pPr>
          <a:r>
            <a:rPr lang="en-IN" sz="2200" kern="1200"/>
            <a:t>Palantir’s adaptability enhances global credibility.</a:t>
          </a:r>
          <a:endParaRPr lang="en-US" sz="2200" kern="1200"/>
        </a:p>
      </dsp:txBody>
      <dsp:txXfrm>
        <a:off x="1297085" y="1405987"/>
        <a:ext cx="5354167" cy="1123017"/>
      </dsp:txXfrm>
    </dsp:sp>
    <dsp:sp modelId="{17126AD7-E5BD-463E-B00A-A5E68CDE21A8}">
      <dsp:nvSpPr>
        <dsp:cNvPr id="0" name=""/>
        <dsp:cNvSpPr/>
      </dsp:nvSpPr>
      <dsp:spPr>
        <a:xfrm>
          <a:off x="0" y="2809759"/>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E4601F-33E2-4F53-9F66-898E632EBD67}">
      <dsp:nvSpPr>
        <dsp:cNvPr id="0" name=""/>
        <dsp:cNvSpPr/>
      </dsp:nvSpPr>
      <dsp:spPr>
        <a:xfrm>
          <a:off x="339712" y="3062438"/>
          <a:ext cx="617659" cy="6176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C98C39-2E23-4736-9DE1-15382B1A1C2C}">
      <dsp:nvSpPr>
        <dsp:cNvPr id="0" name=""/>
        <dsp:cNvSpPr/>
      </dsp:nvSpPr>
      <dsp:spPr>
        <a:xfrm>
          <a:off x="1297085" y="2809759"/>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lvl="0" algn="l" defTabSz="977900">
            <a:lnSpc>
              <a:spcPct val="90000"/>
            </a:lnSpc>
            <a:spcBef>
              <a:spcPct val="0"/>
            </a:spcBef>
            <a:spcAft>
              <a:spcPct val="35000"/>
            </a:spcAft>
          </a:pPr>
          <a:r>
            <a:rPr lang="en-IN" sz="2200" kern="1200"/>
            <a:t>Communication strategies must align with local norms.</a:t>
          </a:r>
          <a:endParaRPr lang="en-US" sz="2200" kern="1200"/>
        </a:p>
      </dsp:txBody>
      <dsp:txXfrm>
        <a:off x="1297085" y="2809759"/>
        <a:ext cx="5354167" cy="1123017"/>
      </dsp:txXfrm>
    </dsp:sp>
    <dsp:sp modelId="{2250110D-5EF6-431C-B74A-6DC3B3BD8A58}">
      <dsp:nvSpPr>
        <dsp:cNvPr id="0" name=""/>
        <dsp:cNvSpPr/>
      </dsp:nvSpPr>
      <dsp:spPr>
        <a:xfrm>
          <a:off x="0" y="4213530"/>
          <a:ext cx="6651253" cy="11230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FC072E-4DFD-441F-8156-43CE80DA9EF8}">
      <dsp:nvSpPr>
        <dsp:cNvPr id="0" name=""/>
        <dsp:cNvSpPr/>
      </dsp:nvSpPr>
      <dsp:spPr>
        <a:xfrm>
          <a:off x="339712" y="4466209"/>
          <a:ext cx="617659" cy="6176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25AE92-1B76-4C99-AF76-B420448A684E}">
      <dsp:nvSpPr>
        <dsp:cNvPr id="0" name=""/>
        <dsp:cNvSpPr/>
      </dsp:nvSpPr>
      <dsp:spPr>
        <a:xfrm>
          <a:off x="1297085" y="4213530"/>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lvl="0" algn="l" defTabSz="977900">
            <a:lnSpc>
              <a:spcPct val="90000"/>
            </a:lnSpc>
            <a:spcBef>
              <a:spcPct val="0"/>
            </a:spcBef>
            <a:spcAft>
              <a:spcPct val="35000"/>
            </a:spcAft>
          </a:pPr>
          <a:r>
            <a:rPr lang="en-IN" sz="2200" kern="1200"/>
            <a:t>Intercultural competence builds long-term partnerships.</a:t>
          </a:r>
          <a:endParaRPr lang="en-US" sz="2200" kern="1200"/>
        </a:p>
      </dsp:txBody>
      <dsp:txXfrm>
        <a:off x="1297085" y="4213530"/>
        <a:ext cx="5354167" cy="11230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E459C9-31A5-4C83-AC54-3C526D9E0853}" type="datetimeFigureOut">
              <a:rPr lang="en-IN" smtClean="0"/>
              <a:t>06-11-2025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920399-E684-4C25-BB99-384CE5AB26D3}" type="slidenum">
              <a:rPr lang="en-IN" smtClean="0"/>
              <a:t>‹#›</a:t>
            </a:fld>
            <a:endParaRPr lang="en-IN"/>
          </a:p>
        </p:txBody>
      </p:sp>
    </p:spTree>
    <p:extLst>
      <p:ext uri="{BB962C8B-B14F-4D97-AF65-F5344CB8AC3E}">
        <p14:creationId xmlns:p14="http://schemas.microsoft.com/office/powerpoint/2010/main" val="302185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Palantir Technologies is a multinational data analytics corporation and is most notable for its software products such as Foundry and Gotham (Gutman, 2021). This organisation boasts a global presence, including partnerships in Japan, where they are recognised for handling sensitive negotiations and project work that demands cultural awareness of Japan's hierarchical, respect-based, and consensus approach.</a:t>
            </a:r>
          </a:p>
          <a:p>
            <a:endParaRPr lang="en-IN" dirty="0"/>
          </a:p>
        </p:txBody>
      </p:sp>
      <p:sp>
        <p:nvSpPr>
          <p:cNvPr id="4" name="Slide Number Placeholder 3"/>
          <p:cNvSpPr>
            <a:spLocks noGrp="1"/>
          </p:cNvSpPr>
          <p:nvPr>
            <p:ph type="sldNum" sz="quarter" idx="5"/>
          </p:nvPr>
        </p:nvSpPr>
        <p:spPr/>
        <p:txBody>
          <a:bodyPr/>
          <a:lstStyle/>
          <a:p>
            <a:fld id="{E2920399-E684-4C25-BB99-384CE5AB26D3}" type="slidenum">
              <a:rPr lang="en-IN" smtClean="0"/>
              <a:t>2</a:t>
            </a:fld>
            <a:endParaRPr lang="en-IN"/>
          </a:p>
        </p:txBody>
      </p:sp>
    </p:spTree>
    <p:extLst>
      <p:ext uri="{BB962C8B-B14F-4D97-AF65-F5344CB8AC3E}">
        <p14:creationId xmlns:p14="http://schemas.microsoft.com/office/powerpoint/2010/main" val="1773298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general purpose of this presentation is to observe how Palantir has altered its communication strategies during negotiation situations in Japan. To achieve this, we will utilise two intercultural theories of cultural values to help understand how managers can react to barriers to clarity, respect and trust in international business contexts.</a:t>
            </a:r>
          </a:p>
          <a:p>
            <a:endParaRPr lang="en-IN" dirty="0"/>
          </a:p>
        </p:txBody>
      </p:sp>
      <p:sp>
        <p:nvSpPr>
          <p:cNvPr id="4" name="Slide Number Placeholder 3"/>
          <p:cNvSpPr>
            <a:spLocks noGrp="1"/>
          </p:cNvSpPr>
          <p:nvPr>
            <p:ph type="sldNum" sz="quarter" idx="5"/>
          </p:nvPr>
        </p:nvSpPr>
        <p:spPr/>
        <p:txBody>
          <a:bodyPr/>
          <a:lstStyle/>
          <a:p>
            <a:fld id="{E2920399-E684-4C25-BB99-384CE5AB26D3}" type="slidenum">
              <a:rPr lang="en-IN" smtClean="0"/>
              <a:t>3</a:t>
            </a:fld>
            <a:endParaRPr lang="en-IN"/>
          </a:p>
        </p:txBody>
      </p:sp>
    </p:spTree>
    <p:extLst>
      <p:ext uri="{BB962C8B-B14F-4D97-AF65-F5344CB8AC3E}">
        <p14:creationId xmlns:p14="http://schemas.microsoft.com/office/powerpoint/2010/main" val="1291067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Hofstede’s model assists in understanding cultural differences. For example, Palantir is a U.S.-based firm that values open lines of communication and decisiveness, while Japan’s culture favours hierarchy, caution, and group agreement. The importance of understanding the cultural practices and differences cannot be overstated, as what might seem efficient behaviour in the U.S. can be highly considered rude or rushed in Japan (Alqarni, 2022). Therefore, it is critical to adjust the communication pace and engagement in formalities to align with their norms.</a:t>
            </a:r>
          </a:p>
          <a:p>
            <a:endParaRPr lang="en-IN" dirty="0"/>
          </a:p>
        </p:txBody>
      </p:sp>
      <p:sp>
        <p:nvSpPr>
          <p:cNvPr id="4" name="Slide Number Placeholder 3"/>
          <p:cNvSpPr>
            <a:spLocks noGrp="1"/>
          </p:cNvSpPr>
          <p:nvPr>
            <p:ph type="sldNum" sz="quarter" idx="5"/>
          </p:nvPr>
        </p:nvSpPr>
        <p:spPr/>
        <p:txBody>
          <a:bodyPr/>
          <a:lstStyle/>
          <a:p>
            <a:fld id="{E2920399-E684-4C25-BB99-384CE5AB26D3}" type="slidenum">
              <a:rPr lang="en-IN" smtClean="0"/>
              <a:t>4</a:t>
            </a:fld>
            <a:endParaRPr lang="en-IN"/>
          </a:p>
        </p:txBody>
      </p:sp>
    </p:spTree>
    <p:extLst>
      <p:ext uri="{BB962C8B-B14F-4D97-AF65-F5344CB8AC3E}">
        <p14:creationId xmlns:p14="http://schemas.microsoft.com/office/powerpoint/2010/main" val="658605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Hall supports the reference to Japan being classified as high-context communication, which often implies indirect messages (Broeder, 2021). Conversely, Palantir exists as a low-context organisation that weighs facts and data more heavily. This can generate friction and misunderstanding, especially in negotiations when subtlety is used for communication. In relation to negotiations, changing tone in presentation delivery and being aware of non-verbal communication and respect will also boost relationship building and trust with Japanese partners.</a:t>
            </a:r>
          </a:p>
          <a:p>
            <a:endParaRPr lang="en-IN" dirty="0"/>
          </a:p>
        </p:txBody>
      </p:sp>
      <p:sp>
        <p:nvSpPr>
          <p:cNvPr id="4" name="Slide Number Placeholder 3"/>
          <p:cNvSpPr>
            <a:spLocks noGrp="1"/>
          </p:cNvSpPr>
          <p:nvPr>
            <p:ph type="sldNum" sz="quarter" idx="5"/>
          </p:nvPr>
        </p:nvSpPr>
        <p:spPr/>
        <p:txBody>
          <a:bodyPr/>
          <a:lstStyle/>
          <a:p>
            <a:fld id="{E2920399-E684-4C25-BB99-384CE5AB26D3}" type="slidenum">
              <a:rPr lang="en-IN" smtClean="0"/>
              <a:t>5</a:t>
            </a:fld>
            <a:endParaRPr lang="en-IN"/>
          </a:p>
        </p:txBody>
      </p:sp>
    </p:spTree>
    <p:extLst>
      <p:ext uri="{BB962C8B-B14F-4D97-AF65-F5344CB8AC3E}">
        <p14:creationId xmlns:p14="http://schemas.microsoft.com/office/powerpoint/2010/main" val="2560587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Furthermore, while Palantir's global negotiations are predominantly delivered in English, the meaning is well beyond the words. Some choice of meaning can be based on the cultural interpretation of an everyday word. Palantir managers are instructed to avoid complex sentence constructions, avoid idioms, and speak slowly and with respect (</a:t>
            </a:r>
            <a:r>
              <a:rPr lang="en-IN" sz="1200" kern="1200" dirty="0" err="1">
                <a:solidFill>
                  <a:schemeClr val="tx1"/>
                </a:solidFill>
                <a:effectLst/>
                <a:latin typeface="+mn-lt"/>
                <a:ea typeface="+mn-ea"/>
                <a:cs typeface="+mn-cs"/>
              </a:rPr>
              <a:t>Gundhus</a:t>
            </a:r>
            <a:r>
              <a:rPr lang="en-IN" sz="1200" kern="1200" dirty="0">
                <a:solidFill>
                  <a:schemeClr val="tx1"/>
                </a:solidFill>
                <a:effectLst/>
                <a:latin typeface="+mn-lt"/>
                <a:ea typeface="+mn-ea"/>
                <a:cs typeface="+mn-cs"/>
              </a:rPr>
              <a:t> and Wathne, 2024). This BELF outcome means that there is an understanding of the message, and the relationship remains positive.</a:t>
            </a:r>
          </a:p>
          <a:p>
            <a:endParaRPr lang="en-IN" dirty="0"/>
          </a:p>
        </p:txBody>
      </p:sp>
      <p:sp>
        <p:nvSpPr>
          <p:cNvPr id="4" name="Slide Number Placeholder 3"/>
          <p:cNvSpPr>
            <a:spLocks noGrp="1"/>
          </p:cNvSpPr>
          <p:nvPr>
            <p:ph type="sldNum" sz="quarter" idx="5"/>
          </p:nvPr>
        </p:nvSpPr>
        <p:spPr/>
        <p:txBody>
          <a:bodyPr/>
          <a:lstStyle/>
          <a:p>
            <a:fld id="{E2920399-E684-4C25-BB99-384CE5AB26D3}" type="slidenum">
              <a:rPr lang="en-IN" smtClean="0"/>
              <a:t>6</a:t>
            </a:fld>
            <a:endParaRPr lang="en-IN"/>
          </a:p>
        </p:txBody>
      </p:sp>
    </p:spTree>
    <p:extLst>
      <p:ext uri="{BB962C8B-B14F-4D97-AF65-F5344CB8AC3E}">
        <p14:creationId xmlns:p14="http://schemas.microsoft.com/office/powerpoint/2010/main" val="2417228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Japan, trust-building is prized over immediate business. Negotiations progress at the pace of a glacier, and meetings often involve multiple opportunities for formal introductions, vision sharing, and relationships to be established. Silence has important communicative value in Japan; silence is not an indication of discomfort, but rather a consideration and thoughtful engagement on the part of the participant (Turner, 2024). </a:t>
            </a:r>
            <a:r>
              <a:rPr lang="en-GB" sz="1200" kern="1200" dirty="0">
                <a:solidFill>
                  <a:schemeClr val="tx1"/>
                </a:solidFill>
                <a:effectLst/>
                <a:latin typeface="+mn-lt"/>
                <a:ea typeface="+mn-ea"/>
                <a:cs typeface="+mn-cs"/>
              </a:rPr>
              <a:t>Palantir has honoured these cultural norms through its patience, humility, and ongoing presence in the business relationship</a:t>
            </a:r>
            <a:r>
              <a:rPr lang="en-IN" sz="1200" kern="1200" dirty="0">
                <a:solidFill>
                  <a:schemeClr val="tx1"/>
                </a:solidFill>
                <a:effectLst/>
                <a:latin typeface="+mn-lt"/>
                <a:ea typeface="+mn-ea"/>
                <a:cs typeface="+mn-cs"/>
              </a:rPr>
              <a:t>.</a:t>
            </a:r>
          </a:p>
          <a:p>
            <a:endParaRPr lang="en-IN" dirty="0"/>
          </a:p>
        </p:txBody>
      </p:sp>
      <p:sp>
        <p:nvSpPr>
          <p:cNvPr id="4" name="Slide Number Placeholder 3"/>
          <p:cNvSpPr>
            <a:spLocks noGrp="1"/>
          </p:cNvSpPr>
          <p:nvPr>
            <p:ph type="sldNum" sz="quarter" idx="5"/>
          </p:nvPr>
        </p:nvSpPr>
        <p:spPr/>
        <p:txBody>
          <a:bodyPr/>
          <a:lstStyle/>
          <a:p>
            <a:fld id="{E2920399-E684-4C25-BB99-384CE5AB26D3}" type="slidenum">
              <a:rPr lang="en-IN" smtClean="0"/>
              <a:t>7</a:t>
            </a:fld>
            <a:endParaRPr lang="en-IN"/>
          </a:p>
        </p:txBody>
      </p:sp>
    </p:spTree>
    <p:extLst>
      <p:ext uri="{BB962C8B-B14F-4D97-AF65-F5344CB8AC3E}">
        <p14:creationId xmlns:p14="http://schemas.microsoft.com/office/powerpoint/2010/main" val="3010139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Palantir has implemented multiple strategies to accommodate Japanese business culture. Employees undergo cultural sensitivity training, and they participate in a slower pace of negotiation. Their aim is not to close business as fast as possible. The goal is to develop credibility, build a long-term commitment, and honour the formalities of the pace of business, which all create a partnership in Japan (Mehra, 2025).</a:t>
            </a:r>
          </a:p>
          <a:p>
            <a:endParaRPr lang="en-IN" dirty="0"/>
          </a:p>
        </p:txBody>
      </p:sp>
      <p:sp>
        <p:nvSpPr>
          <p:cNvPr id="4" name="Slide Number Placeholder 3"/>
          <p:cNvSpPr>
            <a:spLocks noGrp="1"/>
          </p:cNvSpPr>
          <p:nvPr>
            <p:ph type="sldNum" sz="quarter" idx="5"/>
          </p:nvPr>
        </p:nvSpPr>
        <p:spPr/>
        <p:txBody>
          <a:bodyPr/>
          <a:lstStyle/>
          <a:p>
            <a:fld id="{E2920399-E684-4C25-BB99-384CE5AB26D3}" type="slidenum">
              <a:rPr lang="en-IN" smtClean="0"/>
              <a:t>8</a:t>
            </a:fld>
            <a:endParaRPr lang="en-IN"/>
          </a:p>
        </p:txBody>
      </p:sp>
    </p:spTree>
    <p:extLst>
      <p:ext uri="{BB962C8B-B14F-4D97-AF65-F5344CB8AC3E}">
        <p14:creationId xmlns:p14="http://schemas.microsoft.com/office/powerpoint/2010/main" val="757641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Although Palantir has tried to be culturally sensitive to Japan to Japanese business etiquette, there is still resistance (Gutman, 2021). The direct and assertive nature of American business negotiations often collides with the Japanese political restraint; the American belief in efficiency as defined by time often does not match the Japanese commitment to transparency and consensus-building in discussions. As a mitigation to these barriers, Palantir negotiators have been encouraged to be patient and learn to empathise with cultural differences to balance the assertion of their proposal while demonstrating allegiance to Japanese cultural harmony.</a:t>
            </a:r>
          </a:p>
          <a:p>
            <a:endParaRPr lang="en-IN" dirty="0"/>
          </a:p>
        </p:txBody>
      </p:sp>
      <p:sp>
        <p:nvSpPr>
          <p:cNvPr id="4" name="Slide Number Placeholder 3"/>
          <p:cNvSpPr>
            <a:spLocks noGrp="1"/>
          </p:cNvSpPr>
          <p:nvPr>
            <p:ph type="sldNum" sz="quarter" idx="5"/>
          </p:nvPr>
        </p:nvSpPr>
        <p:spPr/>
        <p:txBody>
          <a:bodyPr/>
          <a:lstStyle/>
          <a:p>
            <a:fld id="{E2920399-E684-4C25-BB99-384CE5AB26D3}" type="slidenum">
              <a:rPr lang="en-IN" smtClean="0"/>
              <a:t>9</a:t>
            </a:fld>
            <a:endParaRPr lang="en-IN"/>
          </a:p>
        </p:txBody>
      </p:sp>
    </p:spTree>
    <p:extLst>
      <p:ext uri="{BB962C8B-B14F-4D97-AF65-F5344CB8AC3E}">
        <p14:creationId xmlns:p14="http://schemas.microsoft.com/office/powerpoint/2010/main" val="1570328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There are always areas to improve in thoughtful intercultural collaboration. Hiring additional staff or management with bilingual language capacity will facilitate communication in negotiations (Xin and Ping, 2023). Increase cultural sensitivity training for all staff, and set up a mentorship program for new team members who have no experience negotiating in Japan. Implementing business tools in their communication processes that factor in Japanese working hours and hierarchy will provide better support in discussions while minimising cultural misunderstandings and misinterpretations.</a:t>
            </a:r>
            <a:endParaRPr lang="en-IN" dirty="0"/>
          </a:p>
        </p:txBody>
      </p:sp>
      <p:sp>
        <p:nvSpPr>
          <p:cNvPr id="4" name="Slide Number Placeholder 3"/>
          <p:cNvSpPr>
            <a:spLocks noGrp="1"/>
          </p:cNvSpPr>
          <p:nvPr>
            <p:ph type="sldNum" sz="quarter" idx="5"/>
          </p:nvPr>
        </p:nvSpPr>
        <p:spPr/>
        <p:txBody>
          <a:bodyPr/>
          <a:lstStyle/>
          <a:p>
            <a:fld id="{E2920399-E684-4C25-BB99-384CE5AB26D3}" type="slidenum">
              <a:rPr lang="en-IN" smtClean="0"/>
              <a:t>10</a:t>
            </a:fld>
            <a:endParaRPr lang="en-IN"/>
          </a:p>
        </p:txBody>
      </p:sp>
    </p:spTree>
    <p:extLst>
      <p:ext uri="{BB962C8B-B14F-4D97-AF65-F5344CB8AC3E}">
        <p14:creationId xmlns:p14="http://schemas.microsoft.com/office/powerpoint/2010/main" val="36489509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success of International Managers is largely dependent on the degree to which they are flexible in their leadership. Establishing a level of cultural awareness, being authentically humble and cognisant of non-verbal communication, will establish that all-important first step to being willing to accept cooperation and collaboration across cultures. Once managers can develop a level of cultural intelligence, it would be possible for them to begin to earn trust and improve performance in international business (Bwalya, 2023).</a:t>
            </a:r>
          </a:p>
          <a:p>
            <a:endParaRPr lang="en-IN" dirty="0"/>
          </a:p>
        </p:txBody>
      </p:sp>
      <p:sp>
        <p:nvSpPr>
          <p:cNvPr id="4" name="Slide Number Placeholder 3"/>
          <p:cNvSpPr>
            <a:spLocks noGrp="1"/>
          </p:cNvSpPr>
          <p:nvPr>
            <p:ph type="sldNum" sz="quarter" idx="5"/>
          </p:nvPr>
        </p:nvSpPr>
        <p:spPr/>
        <p:txBody>
          <a:bodyPr/>
          <a:lstStyle/>
          <a:p>
            <a:fld id="{E2920399-E684-4C25-BB99-384CE5AB26D3}" type="slidenum">
              <a:rPr lang="en-IN" smtClean="0"/>
              <a:t>11</a:t>
            </a:fld>
            <a:endParaRPr lang="en-IN"/>
          </a:p>
        </p:txBody>
      </p:sp>
    </p:spTree>
    <p:extLst>
      <p:ext uri="{BB962C8B-B14F-4D97-AF65-F5344CB8AC3E}">
        <p14:creationId xmlns:p14="http://schemas.microsoft.com/office/powerpoint/2010/main" val="28232739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To summarise, Palantir proved that culture and the awareness for cross-cultural understanding a key measures of success in an international business context. Increasing employee cultural awareness simply legitimises an organisation's ability to alter its external communication and negotiation styles, all while demonstrating how intercultural competence can help manage relationships and strengthen future business development in an international context. </a:t>
            </a:r>
            <a:endParaRPr lang="en-IN" dirty="0"/>
          </a:p>
        </p:txBody>
      </p:sp>
      <p:sp>
        <p:nvSpPr>
          <p:cNvPr id="4" name="Slide Number Placeholder 3"/>
          <p:cNvSpPr>
            <a:spLocks noGrp="1"/>
          </p:cNvSpPr>
          <p:nvPr>
            <p:ph type="sldNum" sz="quarter" idx="5"/>
          </p:nvPr>
        </p:nvSpPr>
        <p:spPr/>
        <p:txBody>
          <a:bodyPr/>
          <a:lstStyle/>
          <a:p>
            <a:fld id="{E2920399-E684-4C25-BB99-384CE5AB26D3}" type="slidenum">
              <a:rPr lang="en-IN" smtClean="0"/>
              <a:t>12</a:t>
            </a:fld>
            <a:endParaRPr lang="en-IN"/>
          </a:p>
        </p:txBody>
      </p:sp>
    </p:spTree>
    <p:extLst>
      <p:ext uri="{BB962C8B-B14F-4D97-AF65-F5344CB8AC3E}">
        <p14:creationId xmlns:p14="http://schemas.microsoft.com/office/powerpoint/2010/main" val="35073278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2920399-E684-4C25-BB99-384CE5AB26D3}" type="slidenum">
              <a:rPr lang="en-IN" smtClean="0"/>
              <a:t>13</a:t>
            </a:fld>
            <a:endParaRPr lang="en-IN"/>
          </a:p>
        </p:txBody>
      </p:sp>
    </p:spTree>
    <p:extLst>
      <p:ext uri="{BB962C8B-B14F-4D97-AF65-F5344CB8AC3E}">
        <p14:creationId xmlns:p14="http://schemas.microsoft.com/office/powerpoint/2010/main" val="3740094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F66B8-A4EE-8E09-D46A-7AA7B218E2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B62D5CBC-B956-C203-F0EB-2D452056E8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D9C3D00-D165-1337-34AE-9134ECB482CB}"/>
              </a:ext>
            </a:extLst>
          </p:cNvPr>
          <p:cNvSpPr>
            <a:spLocks noGrp="1"/>
          </p:cNvSpPr>
          <p:nvPr>
            <p:ph type="dt" sz="half" idx="10"/>
          </p:nvPr>
        </p:nvSpPr>
        <p:spPr/>
        <p:txBody>
          <a:bodyPr/>
          <a:lstStyle/>
          <a:p>
            <a:fld id="{78F4F317-6DE1-4E25-9DE2-E53FB7D63059}" type="datetimeFigureOut">
              <a:rPr lang="en-IN" smtClean="0"/>
              <a:t>06-11-2025</a:t>
            </a:fld>
            <a:endParaRPr lang="en-IN"/>
          </a:p>
        </p:txBody>
      </p:sp>
      <p:sp>
        <p:nvSpPr>
          <p:cNvPr id="5" name="Footer Placeholder 4">
            <a:extLst>
              <a:ext uri="{FF2B5EF4-FFF2-40B4-BE49-F238E27FC236}">
                <a16:creationId xmlns:a16="http://schemas.microsoft.com/office/drawing/2014/main" id="{74127A30-A2DF-99B9-7895-B65519E282B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ABE5BA0-3043-A2E4-33D7-A76CBDDAFE74}"/>
              </a:ext>
            </a:extLst>
          </p:cNvPr>
          <p:cNvSpPr>
            <a:spLocks noGrp="1"/>
          </p:cNvSpPr>
          <p:nvPr>
            <p:ph type="sldNum" sz="quarter" idx="12"/>
          </p:nvPr>
        </p:nvSpPr>
        <p:spPr/>
        <p:txBody>
          <a:bodyPr/>
          <a:lstStyle/>
          <a:p>
            <a:fld id="{96F219BB-F23A-4B3A-9E75-0590EE0F5638}" type="slidenum">
              <a:rPr lang="en-IN" smtClean="0"/>
              <a:t>‹#›</a:t>
            </a:fld>
            <a:endParaRPr lang="en-IN"/>
          </a:p>
        </p:txBody>
      </p:sp>
    </p:spTree>
    <p:extLst>
      <p:ext uri="{BB962C8B-B14F-4D97-AF65-F5344CB8AC3E}">
        <p14:creationId xmlns:p14="http://schemas.microsoft.com/office/powerpoint/2010/main" val="395148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0C66D-D1C8-2B4F-F247-3637FF75033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CD451F7-389E-132B-4B9A-C2DFF4FA55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2719C35-72F1-BE9D-CDDB-6168676C2558}"/>
              </a:ext>
            </a:extLst>
          </p:cNvPr>
          <p:cNvSpPr>
            <a:spLocks noGrp="1"/>
          </p:cNvSpPr>
          <p:nvPr>
            <p:ph type="dt" sz="half" idx="10"/>
          </p:nvPr>
        </p:nvSpPr>
        <p:spPr/>
        <p:txBody>
          <a:bodyPr/>
          <a:lstStyle/>
          <a:p>
            <a:fld id="{78F4F317-6DE1-4E25-9DE2-E53FB7D63059}" type="datetimeFigureOut">
              <a:rPr lang="en-IN" smtClean="0"/>
              <a:t>06-11-2025</a:t>
            </a:fld>
            <a:endParaRPr lang="en-IN"/>
          </a:p>
        </p:txBody>
      </p:sp>
      <p:sp>
        <p:nvSpPr>
          <p:cNvPr id="5" name="Footer Placeholder 4">
            <a:extLst>
              <a:ext uri="{FF2B5EF4-FFF2-40B4-BE49-F238E27FC236}">
                <a16:creationId xmlns:a16="http://schemas.microsoft.com/office/drawing/2014/main" id="{0EF1727C-19D1-4E40-339A-6A623CE6CFB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1A8D6B1-2973-F34A-3C2C-36A074F42038}"/>
              </a:ext>
            </a:extLst>
          </p:cNvPr>
          <p:cNvSpPr>
            <a:spLocks noGrp="1"/>
          </p:cNvSpPr>
          <p:nvPr>
            <p:ph type="sldNum" sz="quarter" idx="12"/>
          </p:nvPr>
        </p:nvSpPr>
        <p:spPr/>
        <p:txBody>
          <a:bodyPr/>
          <a:lstStyle/>
          <a:p>
            <a:fld id="{96F219BB-F23A-4B3A-9E75-0590EE0F5638}" type="slidenum">
              <a:rPr lang="en-IN" smtClean="0"/>
              <a:t>‹#›</a:t>
            </a:fld>
            <a:endParaRPr lang="en-IN"/>
          </a:p>
        </p:txBody>
      </p:sp>
    </p:spTree>
    <p:extLst>
      <p:ext uri="{BB962C8B-B14F-4D97-AF65-F5344CB8AC3E}">
        <p14:creationId xmlns:p14="http://schemas.microsoft.com/office/powerpoint/2010/main" val="21409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8310A-F430-3B73-6299-83812897DB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F2006681-8796-964C-623C-36D84918C1D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ACB148-935C-DFA8-E2FD-13ED1D80438A}"/>
              </a:ext>
            </a:extLst>
          </p:cNvPr>
          <p:cNvSpPr>
            <a:spLocks noGrp="1"/>
          </p:cNvSpPr>
          <p:nvPr>
            <p:ph type="dt" sz="half" idx="10"/>
          </p:nvPr>
        </p:nvSpPr>
        <p:spPr/>
        <p:txBody>
          <a:bodyPr/>
          <a:lstStyle/>
          <a:p>
            <a:fld id="{78F4F317-6DE1-4E25-9DE2-E53FB7D63059}" type="datetimeFigureOut">
              <a:rPr lang="en-IN" smtClean="0"/>
              <a:t>06-11-2025</a:t>
            </a:fld>
            <a:endParaRPr lang="en-IN"/>
          </a:p>
        </p:txBody>
      </p:sp>
      <p:sp>
        <p:nvSpPr>
          <p:cNvPr id="5" name="Footer Placeholder 4">
            <a:extLst>
              <a:ext uri="{FF2B5EF4-FFF2-40B4-BE49-F238E27FC236}">
                <a16:creationId xmlns:a16="http://schemas.microsoft.com/office/drawing/2014/main" id="{5D1A286C-8F20-1BA5-A973-0F76D8DC7F7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021EFF0-FBFF-6CD5-5255-C4F03680F95A}"/>
              </a:ext>
            </a:extLst>
          </p:cNvPr>
          <p:cNvSpPr>
            <a:spLocks noGrp="1"/>
          </p:cNvSpPr>
          <p:nvPr>
            <p:ph type="sldNum" sz="quarter" idx="12"/>
          </p:nvPr>
        </p:nvSpPr>
        <p:spPr/>
        <p:txBody>
          <a:bodyPr/>
          <a:lstStyle/>
          <a:p>
            <a:fld id="{96F219BB-F23A-4B3A-9E75-0590EE0F5638}" type="slidenum">
              <a:rPr lang="en-IN" smtClean="0"/>
              <a:t>‹#›</a:t>
            </a:fld>
            <a:endParaRPr lang="en-IN"/>
          </a:p>
        </p:txBody>
      </p:sp>
    </p:spTree>
    <p:extLst>
      <p:ext uri="{BB962C8B-B14F-4D97-AF65-F5344CB8AC3E}">
        <p14:creationId xmlns:p14="http://schemas.microsoft.com/office/powerpoint/2010/main" val="3810085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6F03C-C078-1F12-75C0-93B2B4A1065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728AE7B-A443-D983-963D-FD7DE0F2C2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114D65E7-2260-F1AC-AD4A-FE38A469F5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0513943-93C0-314E-2CC5-D23B826743EA}"/>
              </a:ext>
            </a:extLst>
          </p:cNvPr>
          <p:cNvSpPr>
            <a:spLocks noGrp="1"/>
          </p:cNvSpPr>
          <p:nvPr>
            <p:ph type="dt" sz="half" idx="10"/>
          </p:nvPr>
        </p:nvSpPr>
        <p:spPr/>
        <p:txBody>
          <a:bodyPr/>
          <a:lstStyle/>
          <a:p>
            <a:fld id="{78F4F317-6DE1-4E25-9DE2-E53FB7D63059}" type="datetimeFigureOut">
              <a:rPr lang="en-IN" smtClean="0"/>
              <a:t>06-11-2025</a:t>
            </a:fld>
            <a:endParaRPr lang="en-IN"/>
          </a:p>
        </p:txBody>
      </p:sp>
      <p:sp>
        <p:nvSpPr>
          <p:cNvPr id="6" name="Footer Placeholder 5">
            <a:extLst>
              <a:ext uri="{FF2B5EF4-FFF2-40B4-BE49-F238E27FC236}">
                <a16:creationId xmlns:a16="http://schemas.microsoft.com/office/drawing/2014/main" id="{E6385F58-6CC2-AA1A-1CE1-CF27EF8D69A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291B505-254A-41B1-7CF9-087EF346990D}"/>
              </a:ext>
            </a:extLst>
          </p:cNvPr>
          <p:cNvSpPr>
            <a:spLocks noGrp="1"/>
          </p:cNvSpPr>
          <p:nvPr>
            <p:ph type="sldNum" sz="quarter" idx="12"/>
          </p:nvPr>
        </p:nvSpPr>
        <p:spPr/>
        <p:txBody>
          <a:bodyPr/>
          <a:lstStyle/>
          <a:p>
            <a:fld id="{96F219BB-F23A-4B3A-9E75-0590EE0F5638}" type="slidenum">
              <a:rPr lang="en-IN" smtClean="0"/>
              <a:t>‹#›</a:t>
            </a:fld>
            <a:endParaRPr lang="en-IN"/>
          </a:p>
        </p:txBody>
      </p:sp>
    </p:spTree>
    <p:extLst>
      <p:ext uri="{BB962C8B-B14F-4D97-AF65-F5344CB8AC3E}">
        <p14:creationId xmlns:p14="http://schemas.microsoft.com/office/powerpoint/2010/main" val="253795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E8142-3866-7E74-57A1-1E02927C2C8D}"/>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4CF11EB-EB82-779C-5385-512CAE7740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FB8047E-54F1-559B-8657-59BF4EA3A5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3F628A09-5F4A-9F20-B3E3-BE5F91FEC2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D073DD-DF29-5015-0209-0C401FAAEC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FE5601C-3169-6C71-51BF-0B302101C13C}"/>
              </a:ext>
            </a:extLst>
          </p:cNvPr>
          <p:cNvSpPr>
            <a:spLocks noGrp="1"/>
          </p:cNvSpPr>
          <p:nvPr>
            <p:ph type="dt" sz="half" idx="10"/>
          </p:nvPr>
        </p:nvSpPr>
        <p:spPr/>
        <p:txBody>
          <a:bodyPr/>
          <a:lstStyle/>
          <a:p>
            <a:fld id="{78F4F317-6DE1-4E25-9DE2-E53FB7D63059}" type="datetimeFigureOut">
              <a:rPr lang="en-IN" smtClean="0"/>
              <a:t>06-11-2025</a:t>
            </a:fld>
            <a:endParaRPr lang="en-IN"/>
          </a:p>
        </p:txBody>
      </p:sp>
      <p:sp>
        <p:nvSpPr>
          <p:cNvPr id="8" name="Footer Placeholder 7">
            <a:extLst>
              <a:ext uri="{FF2B5EF4-FFF2-40B4-BE49-F238E27FC236}">
                <a16:creationId xmlns:a16="http://schemas.microsoft.com/office/drawing/2014/main" id="{D06B2EBF-DF74-E06A-A1FD-FCF2779328F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516AE10D-83B3-3214-31DB-8FF9BC54E798}"/>
              </a:ext>
            </a:extLst>
          </p:cNvPr>
          <p:cNvSpPr>
            <a:spLocks noGrp="1"/>
          </p:cNvSpPr>
          <p:nvPr>
            <p:ph type="sldNum" sz="quarter" idx="12"/>
          </p:nvPr>
        </p:nvSpPr>
        <p:spPr/>
        <p:txBody>
          <a:bodyPr/>
          <a:lstStyle/>
          <a:p>
            <a:fld id="{96F219BB-F23A-4B3A-9E75-0590EE0F5638}" type="slidenum">
              <a:rPr lang="en-IN" smtClean="0"/>
              <a:t>‹#›</a:t>
            </a:fld>
            <a:endParaRPr lang="en-IN"/>
          </a:p>
        </p:txBody>
      </p:sp>
    </p:spTree>
    <p:extLst>
      <p:ext uri="{BB962C8B-B14F-4D97-AF65-F5344CB8AC3E}">
        <p14:creationId xmlns:p14="http://schemas.microsoft.com/office/powerpoint/2010/main" val="1973968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ABBDC-5248-3723-AE88-A7A592E04E7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19AA2E8-9E1A-837A-FA6E-5AA565B867AC}"/>
              </a:ext>
            </a:extLst>
          </p:cNvPr>
          <p:cNvSpPr>
            <a:spLocks noGrp="1"/>
          </p:cNvSpPr>
          <p:nvPr>
            <p:ph type="dt" sz="half" idx="10"/>
          </p:nvPr>
        </p:nvSpPr>
        <p:spPr/>
        <p:txBody>
          <a:bodyPr/>
          <a:lstStyle/>
          <a:p>
            <a:fld id="{78F4F317-6DE1-4E25-9DE2-E53FB7D63059}" type="datetimeFigureOut">
              <a:rPr lang="en-IN" smtClean="0"/>
              <a:t>06-11-2025</a:t>
            </a:fld>
            <a:endParaRPr lang="en-IN"/>
          </a:p>
        </p:txBody>
      </p:sp>
      <p:sp>
        <p:nvSpPr>
          <p:cNvPr id="4" name="Footer Placeholder 3">
            <a:extLst>
              <a:ext uri="{FF2B5EF4-FFF2-40B4-BE49-F238E27FC236}">
                <a16:creationId xmlns:a16="http://schemas.microsoft.com/office/drawing/2014/main" id="{07708586-96CF-D585-2A54-F2A5C3992A9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0C99BEAE-2509-823E-3C3F-F407AB84BDF6}"/>
              </a:ext>
            </a:extLst>
          </p:cNvPr>
          <p:cNvSpPr>
            <a:spLocks noGrp="1"/>
          </p:cNvSpPr>
          <p:nvPr>
            <p:ph type="sldNum" sz="quarter" idx="12"/>
          </p:nvPr>
        </p:nvSpPr>
        <p:spPr/>
        <p:txBody>
          <a:bodyPr/>
          <a:lstStyle/>
          <a:p>
            <a:fld id="{96F219BB-F23A-4B3A-9E75-0590EE0F5638}" type="slidenum">
              <a:rPr lang="en-IN" smtClean="0"/>
              <a:t>‹#›</a:t>
            </a:fld>
            <a:endParaRPr lang="en-IN"/>
          </a:p>
        </p:txBody>
      </p:sp>
    </p:spTree>
    <p:extLst>
      <p:ext uri="{BB962C8B-B14F-4D97-AF65-F5344CB8AC3E}">
        <p14:creationId xmlns:p14="http://schemas.microsoft.com/office/powerpoint/2010/main" val="1788649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A03122-B9DA-4A88-0824-14957967F613}"/>
              </a:ext>
            </a:extLst>
          </p:cNvPr>
          <p:cNvSpPr>
            <a:spLocks noGrp="1"/>
          </p:cNvSpPr>
          <p:nvPr>
            <p:ph type="dt" sz="half" idx="10"/>
          </p:nvPr>
        </p:nvSpPr>
        <p:spPr/>
        <p:txBody>
          <a:bodyPr/>
          <a:lstStyle/>
          <a:p>
            <a:fld id="{78F4F317-6DE1-4E25-9DE2-E53FB7D63059}" type="datetimeFigureOut">
              <a:rPr lang="en-IN" smtClean="0"/>
              <a:t>06-11-2025</a:t>
            </a:fld>
            <a:endParaRPr lang="en-IN"/>
          </a:p>
        </p:txBody>
      </p:sp>
      <p:sp>
        <p:nvSpPr>
          <p:cNvPr id="3" name="Footer Placeholder 2">
            <a:extLst>
              <a:ext uri="{FF2B5EF4-FFF2-40B4-BE49-F238E27FC236}">
                <a16:creationId xmlns:a16="http://schemas.microsoft.com/office/drawing/2014/main" id="{7E4D91F4-AC7F-1FA4-2267-281FA57901F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B10BDC0-675B-F814-6E73-207C66A35FDC}"/>
              </a:ext>
            </a:extLst>
          </p:cNvPr>
          <p:cNvSpPr>
            <a:spLocks noGrp="1"/>
          </p:cNvSpPr>
          <p:nvPr>
            <p:ph type="sldNum" sz="quarter" idx="12"/>
          </p:nvPr>
        </p:nvSpPr>
        <p:spPr/>
        <p:txBody>
          <a:bodyPr/>
          <a:lstStyle/>
          <a:p>
            <a:fld id="{96F219BB-F23A-4B3A-9E75-0590EE0F5638}" type="slidenum">
              <a:rPr lang="en-IN" smtClean="0"/>
              <a:t>‹#›</a:t>
            </a:fld>
            <a:endParaRPr lang="en-IN"/>
          </a:p>
        </p:txBody>
      </p:sp>
    </p:spTree>
    <p:extLst>
      <p:ext uri="{BB962C8B-B14F-4D97-AF65-F5344CB8AC3E}">
        <p14:creationId xmlns:p14="http://schemas.microsoft.com/office/powerpoint/2010/main" val="3013479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B2EA3-9B32-BCAD-D6A9-093B2026CF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4777CE6-4359-7156-5E2C-A8410F1109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18B613C-4C22-73FF-5B1D-150F2D1407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832C80-7589-3060-0F0E-40D789D63E6C}"/>
              </a:ext>
            </a:extLst>
          </p:cNvPr>
          <p:cNvSpPr>
            <a:spLocks noGrp="1"/>
          </p:cNvSpPr>
          <p:nvPr>
            <p:ph type="dt" sz="half" idx="10"/>
          </p:nvPr>
        </p:nvSpPr>
        <p:spPr/>
        <p:txBody>
          <a:bodyPr/>
          <a:lstStyle/>
          <a:p>
            <a:fld id="{78F4F317-6DE1-4E25-9DE2-E53FB7D63059}" type="datetimeFigureOut">
              <a:rPr lang="en-IN" smtClean="0"/>
              <a:t>06-11-2025</a:t>
            </a:fld>
            <a:endParaRPr lang="en-IN"/>
          </a:p>
        </p:txBody>
      </p:sp>
      <p:sp>
        <p:nvSpPr>
          <p:cNvPr id="6" name="Footer Placeholder 5">
            <a:extLst>
              <a:ext uri="{FF2B5EF4-FFF2-40B4-BE49-F238E27FC236}">
                <a16:creationId xmlns:a16="http://schemas.microsoft.com/office/drawing/2014/main" id="{46162D55-3B4B-3D63-0149-9F18A772091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8143244-17C9-5CE5-9501-A7E78EBFABC9}"/>
              </a:ext>
            </a:extLst>
          </p:cNvPr>
          <p:cNvSpPr>
            <a:spLocks noGrp="1"/>
          </p:cNvSpPr>
          <p:nvPr>
            <p:ph type="sldNum" sz="quarter" idx="12"/>
          </p:nvPr>
        </p:nvSpPr>
        <p:spPr/>
        <p:txBody>
          <a:bodyPr/>
          <a:lstStyle/>
          <a:p>
            <a:fld id="{96F219BB-F23A-4B3A-9E75-0590EE0F5638}" type="slidenum">
              <a:rPr lang="en-IN" smtClean="0"/>
              <a:t>‹#›</a:t>
            </a:fld>
            <a:endParaRPr lang="en-IN"/>
          </a:p>
        </p:txBody>
      </p:sp>
    </p:spTree>
    <p:extLst>
      <p:ext uri="{BB962C8B-B14F-4D97-AF65-F5344CB8AC3E}">
        <p14:creationId xmlns:p14="http://schemas.microsoft.com/office/powerpoint/2010/main" val="1242312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7D931-8EC3-E2D1-559C-63B84CA27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D526722-FE08-823C-3DC7-EBEDF286F7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3C0B1171-75EB-731A-C4FA-8AEEA45699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D5269A-BE0A-9ABE-4B39-8EBFCAEB29B0}"/>
              </a:ext>
            </a:extLst>
          </p:cNvPr>
          <p:cNvSpPr>
            <a:spLocks noGrp="1"/>
          </p:cNvSpPr>
          <p:nvPr>
            <p:ph type="dt" sz="half" idx="10"/>
          </p:nvPr>
        </p:nvSpPr>
        <p:spPr/>
        <p:txBody>
          <a:bodyPr/>
          <a:lstStyle/>
          <a:p>
            <a:fld id="{78F4F317-6DE1-4E25-9DE2-E53FB7D63059}" type="datetimeFigureOut">
              <a:rPr lang="en-IN" smtClean="0"/>
              <a:t>06-11-2025</a:t>
            </a:fld>
            <a:endParaRPr lang="en-IN"/>
          </a:p>
        </p:txBody>
      </p:sp>
      <p:sp>
        <p:nvSpPr>
          <p:cNvPr id="6" name="Footer Placeholder 5">
            <a:extLst>
              <a:ext uri="{FF2B5EF4-FFF2-40B4-BE49-F238E27FC236}">
                <a16:creationId xmlns:a16="http://schemas.microsoft.com/office/drawing/2014/main" id="{41D39F2F-5336-C808-40F4-9AA760E5515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F5894B9-C483-CF1F-6F41-B3E5CAE02043}"/>
              </a:ext>
            </a:extLst>
          </p:cNvPr>
          <p:cNvSpPr>
            <a:spLocks noGrp="1"/>
          </p:cNvSpPr>
          <p:nvPr>
            <p:ph type="sldNum" sz="quarter" idx="12"/>
          </p:nvPr>
        </p:nvSpPr>
        <p:spPr/>
        <p:txBody>
          <a:bodyPr/>
          <a:lstStyle/>
          <a:p>
            <a:fld id="{96F219BB-F23A-4B3A-9E75-0590EE0F5638}" type="slidenum">
              <a:rPr lang="en-IN" smtClean="0"/>
              <a:t>‹#›</a:t>
            </a:fld>
            <a:endParaRPr lang="en-IN"/>
          </a:p>
        </p:txBody>
      </p:sp>
    </p:spTree>
    <p:extLst>
      <p:ext uri="{BB962C8B-B14F-4D97-AF65-F5344CB8AC3E}">
        <p14:creationId xmlns:p14="http://schemas.microsoft.com/office/powerpoint/2010/main" val="3143891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513-B28F-7E29-11DD-2CAB75F16A9F}"/>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1507941-1F41-31AE-5923-41A735F640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869CAD1-6AB1-AF9A-C737-EFF7933CC707}"/>
              </a:ext>
            </a:extLst>
          </p:cNvPr>
          <p:cNvSpPr>
            <a:spLocks noGrp="1"/>
          </p:cNvSpPr>
          <p:nvPr>
            <p:ph type="dt" sz="half" idx="10"/>
          </p:nvPr>
        </p:nvSpPr>
        <p:spPr/>
        <p:txBody>
          <a:bodyPr/>
          <a:lstStyle/>
          <a:p>
            <a:fld id="{78F4F317-6DE1-4E25-9DE2-E53FB7D63059}" type="datetimeFigureOut">
              <a:rPr lang="en-IN" smtClean="0"/>
              <a:t>06-11-2025</a:t>
            </a:fld>
            <a:endParaRPr lang="en-IN"/>
          </a:p>
        </p:txBody>
      </p:sp>
      <p:sp>
        <p:nvSpPr>
          <p:cNvPr id="5" name="Footer Placeholder 4">
            <a:extLst>
              <a:ext uri="{FF2B5EF4-FFF2-40B4-BE49-F238E27FC236}">
                <a16:creationId xmlns:a16="http://schemas.microsoft.com/office/drawing/2014/main" id="{0CA5F287-41F7-7AD7-E6E7-574B386A4F2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FBCF121-1A65-F111-69DE-97BB21C7D243}"/>
              </a:ext>
            </a:extLst>
          </p:cNvPr>
          <p:cNvSpPr>
            <a:spLocks noGrp="1"/>
          </p:cNvSpPr>
          <p:nvPr>
            <p:ph type="sldNum" sz="quarter" idx="12"/>
          </p:nvPr>
        </p:nvSpPr>
        <p:spPr/>
        <p:txBody>
          <a:bodyPr/>
          <a:lstStyle/>
          <a:p>
            <a:fld id="{96F219BB-F23A-4B3A-9E75-0590EE0F5638}" type="slidenum">
              <a:rPr lang="en-IN" smtClean="0"/>
              <a:t>‹#›</a:t>
            </a:fld>
            <a:endParaRPr lang="en-IN"/>
          </a:p>
        </p:txBody>
      </p:sp>
    </p:spTree>
    <p:extLst>
      <p:ext uri="{BB962C8B-B14F-4D97-AF65-F5344CB8AC3E}">
        <p14:creationId xmlns:p14="http://schemas.microsoft.com/office/powerpoint/2010/main" val="3267764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127069-46E2-6DBE-C033-C5ED7D38D0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B697D7F-D695-9531-BD7D-7B4C266AD4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F2DEAE6-E870-3E72-EDF5-49C3645806E1}"/>
              </a:ext>
            </a:extLst>
          </p:cNvPr>
          <p:cNvSpPr>
            <a:spLocks noGrp="1"/>
          </p:cNvSpPr>
          <p:nvPr>
            <p:ph type="dt" sz="half" idx="10"/>
          </p:nvPr>
        </p:nvSpPr>
        <p:spPr/>
        <p:txBody>
          <a:bodyPr/>
          <a:lstStyle/>
          <a:p>
            <a:fld id="{78F4F317-6DE1-4E25-9DE2-E53FB7D63059}" type="datetimeFigureOut">
              <a:rPr lang="en-IN" smtClean="0"/>
              <a:t>06-11-2025</a:t>
            </a:fld>
            <a:endParaRPr lang="en-IN"/>
          </a:p>
        </p:txBody>
      </p:sp>
      <p:sp>
        <p:nvSpPr>
          <p:cNvPr id="5" name="Footer Placeholder 4">
            <a:extLst>
              <a:ext uri="{FF2B5EF4-FFF2-40B4-BE49-F238E27FC236}">
                <a16:creationId xmlns:a16="http://schemas.microsoft.com/office/drawing/2014/main" id="{3FAC4862-5F08-CBB9-0CC6-001F693F8B3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18F1673-A0B2-D721-0AB5-A5F26AC6F6D0}"/>
              </a:ext>
            </a:extLst>
          </p:cNvPr>
          <p:cNvSpPr>
            <a:spLocks noGrp="1"/>
          </p:cNvSpPr>
          <p:nvPr>
            <p:ph type="sldNum" sz="quarter" idx="12"/>
          </p:nvPr>
        </p:nvSpPr>
        <p:spPr/>
        <p:txBody>
          <a:bodyPr/>
          <a:lstStyle/>
          <a:p>
            <a:fld id="{96F219BB-F23A-4B3A-9E75-0590EE0F5638}" type="slidenum">
              <a:rPr lang="en-IN" smtClean="0"/>
              <a:t>‹#›</a:t>
            </a:fld>
            <a:endParaRPr lang="en-IN"/>
          </a:p>
        </p:txBody>
      </p:sp>
    </p:spTree>
    <p:extLst>
      <p:ext uri="{BB962C8B-B14F-4D97-AF65-F5344CB8AC3E}">
        <p14:creationId xmlns:p14="http://schemas.microsoft.com/office/powerpoint/2010/main" val="1983309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E54D7F-CAC7-F47A-190E-3AB9820435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51BB21F-8EBB-069A-08F0-A1E0F7C602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6DCB04D-8DCA-DB8A-D62D-0F0FA29FA3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8F4F317-6DE1-4E25-9DE2-E53FB7D63059}" type="datetimeFigureOut">
              <a:rPr lang="en-IN" smtClean="0"/>
              <a:t>06-11-2025</a:t>
            </a:fld>
            <a:endParaRPr lang="en-IN"/>
          </a:p>
        </p:txBody>
      </p:sp>
      <p:sp>
        <p:nvSpPr>
          <p:cNvPr id="5" name="Footer Placeholder 4">
            <a:extLst>
              <a:ext uri="{FF2B5EF4-FFF2-40B4-BE49-F238E27FC236}">
                <a16:creationId xmlns:a16="http://schemas.microsoft.com/office/drawing/2014/main" id="{79F48CD6-BFF3-1AEC-8F48-EC9A365E30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6A718254-A0D4-AAED-F9A3-0498BAF8BA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6F219BB-F23A-4B3A-9E75-0590EE0F5638}" type="slidenum">
              <a:rPr lang="en-IN" smtClean="0"/>
              <a:t>‹#›</a:t>
            </a:fld>
            <a:endParaRPr lang="en-IN"/>
          </a:p>
        </p:txBody>
      </p:sp>
    </p:spTree>
    <p:extLst>
      <p:ext uri="{BB962C8B-B14F-4D97-AF65-F5344CB8AC3E}">
        <p14:creationId xmlns:p14="http://schemas.microsoft.com/office/powerpoint/2010/main" val="30503899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B54C3-B57B-472A-B96E-1FCB67093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B3C429-F8DA-49B9-AF84-21996FCF78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C395952-4E26-45A2-8756-2ADFD6E53C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734BADF-9461-4621-B112-2D7BABEA7D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D7BA57-A134-CAFC-E4F4-F81F260893A0}"/>
              </a:ext>
            </a:extLst>
          </p:cNvPr>
          <p:cNvSpPr>
            <a:spLocks noGrp="1"/>
          </p:cNvSpPr>
          <p:nvPr>
            <p:ph type="ctrTitle"/>
          </p:nvPr>
        </p:nvSpPr>
        <p:spPr>
          <a:xfrm>
            <a:off x="2026693" y="1030406"/>
            <a:ext cx="8147713" cy="3081242"/>
          </a:xfrm>
        </p:spPr>
        <p:txBody>
          <a:bodyPr anchor="ctr">
            <a:normAutofit fontScale="90000"/>
          </a:bodyPr>
          <a:lstStyle/>
          <a:p>
            <a:r>
              <a:rPr lang="en-IN" sz="2600" b="1">
                <a:solidFill>
                  <a:srgbClr val="FFFFFF"/>
                </a:solidFill>
              </a:rPr>
              <a:t>International Business Communications</a:t>
            </a:r>
            <a:br>
              <a:rPr lang="en-IN" sz="2600" b="1">
                <a:solidFill>
                  <a:srgbClr val="FFFFFF"/>
                </a:solidFill>
              </a:rPr>
            </a:br>
            <a:r>
              <a:rPr lang="en-IN" sz="2600" b="1">
                <a:solidFill>
                  <a:srgbClr val="FFFFFF"/>
                </a:solidFill>
              </a:rPr>
              <a:t>LCBB6023</a:t>
            </a:r>
            <a:br>
              <a:rPr lang="en-IN" sz="2600" b="1">
                <a:solidFill>
                  <a:srgbClr val="FFFFFF"/>
                </a:solidFill>
              </a:rPr>
            </a:br>
            <a:r>
              <a:rPr lang="en-IN" sz="2600" b="1">
                <a:solidFill>
                  <a:srgbClr val="FFFFFF"/>
                </a:solidFill>
              </a:rPr>
              <a:t> </a:t>
            </a:r>
            <a:br>
              <a:rPr lang="en-IN" sz="2600" b="1">
                <a:solidFill>
                  <a:srgbClr val="FFFFFF"/>
                </a:solidFill>
              </a:rPr>
            </a:br>
            <a:r>
              <a:rPr lang="en-IN" sz="2600" b="1">
                <a:solidFill>
                  <a:srgbClr val="FFFFFF"/>
                </a:solidFill>
              </a:rPr>
              <a:t> Component 1: Individual Presentation</a:t>
            </a:r>
            <a:br>
              <a:rPr lang="en-IN" sz="2600" b="1">
                <a:solidFill>
                  <a:srgbClr val="FFFFFF"/>
                </a:solidFill>
              </a:rPr>
            </a:br>
            <a:r>
              <a:rPr lang="en-IN" sz="2600" b="1">
                <a:solidFill>
                  <a:srgbClr val="FFFFFF"/>
                </a:solidFill>
              </a:rPr>
              <a:t>  </a:t>
            </a:r>
            <a:br>
              <a:rPr lang="en-IN" sz="2600" b="1">
                <a:solidFill>
                  <a:srgbClr val="FFFFFF"/>
                </a:solidFill>
              </a:rPr>
            </a:br>
            <a:r>
              <a:rPr lang="en-IN" sz="2600" b="1">
                <a:solidFill>
                  <a:srgbClr val="FFFFFF"/>
                </a:solidFill>
              </a:rPr>
              <a:t>Cross-Cultural Communication and Business Negotiation Strategies at Palantir Technologies</a:t>
            </a:r>
            <a:br>
              <a:rPr lang="en-IN" sz="2600" b="1">
                <a:solidFill>
                  <a:srgbClr val="FFFFFF"/>
                </a:solidFill>
              </a:rPr>
            </a:br>
            <a:endParaRPr lang="en-IN" sz="2600">
              <a:solidFill>
                <a:srgbClr val="FFFFFF"/>
              </a:solidFill>
            </a:endParaRPr>
          </a:p>
        </p:txBody>
      </p:sp>
      <p:sp>
        <p:nvSpPr>
          <p:cNvPr id="3" name="Subtitle 2">
            <a:extLst>
              <a:ext uri="{FF2B5EF4-FFF2-40B4-BE49-F238E27FC236}">
                <a16:creationId xmlns:a16="http://schemas.microsoft.com/office/drawing/2014/main" id="{5FFFC06E-A234-534E-726B-7215B2E2E96E}"/>
              </a:ext>
            </a:extLst>
          </p:cNvPr>
          <p:cNvSpPr>
            <a:spLocks noGrp="1"/>
          </p:cNvSpPr>
          <p:nvPr>
            <p:ph type="subTitle" idx="1"/>
          </p:nvPr>
        </p:nvSpPr>
        <p:spPr>
          <a:xfrm>
            <a:off x="1559943" y="5171093"/>
            <a:ext cx="9078628" cy="860620"/>
          </a:xfrm>
        </p:spPr>
        <p:txBody>
          <a:bodyPr anchor="ctr">
            <a:normAutofit/>
          </a:bodyPr>
          <a:lstStyle/>
          <a:p>
            <a:r>
              <a:rPr lang="en-IN" sz="2200" dirty="0">
                <a:solidFill>
                  <a:srgbClr val="FFFFFF"/>
                </a:solidFill>
              </a:rPr>
              <a:t>Student </a:t>
            </a:r>
            <a:r>
              <a:rPr lang="en-IN" sz="2200" dirty="0" err="1" smtClean="0">
                <a:solidFill>
                  <a:srgbClr val="FFFFFF"/>
                </a:solidFill>
              </a:rPr>
              <a:t>name:Cristian</a:t>
            </a:r>
            <a:r>
              <a:rPr lang="en-IN" sz="2200" dirty="0" smtClean="0">
                <a:solidFill>
                  <a:srgbClr val="FFFFFF"/>
                </a:solidFill>
              </a:rPr>
              <a:t> Sava</a:t>
            </a:r>
            <a:endParaRPr lang="en-IN" sz="2200" dirty="0">
              <a:solidFill>
                <a:srgbClr val="FFFFFF"/>
              </a:solidFill>
            </a:endParaRPr>
          </a:p>
          <a:p>
            <a:r>
              <a:rPr lang="en-IN" sz="2200">
                <a:solidFill>
                  <a:srgbClr val="FFFFFF"/>
                </a:solidFill>
              </a:rPr>
              <a:t>Student </a:t>
            </a:r>
            <a:r>
              <a:rPr lang="en-IN" sz="2200" smtClean="0">
                <a:solidFill>
                  <a:srgbClr val="FFFFFF"/>
                </a:solidFill>
              </a:rPr>
              <a:t>ID:2125456</a:t>
            </a:r>
            <a:endParaRPr lang="en-IN" sz="2200" dirty="0">
              <a:solidFill>
                <a:srgbClr val="FFFFFF"/>
              </a:solidFill>
            </a:endParaRPr>
          </a:p>
        </p:txBody>
      </p:sp>
    </p:spTree>
    <p:extLst>
      <p:ext uri="{BB962C8B-B14F-4D97-AF65-F5344CB8AC3E}">
        <p14:creationId xmlns:p14="http://schemas.microsoft.com/office/powerpoint/2010/main" val="2560334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FFD52-8C1B-3CD8-EC74-30CBBBAFA0ED}"/>
              </a:ext>
            </a:extLst>
          </p:cNvPr>
          <p:cNvSpPr>
            <a:spLocks noGrp="1"/>
          </p:cNvSpPr>
          <p:nvPr>
            <p:ph type="title"/>
          </p:nvPr>
        </p:nvSpPr>
        <p:spPr>
          <a:xfrm>
            <a:off x="466722" y="586855"/>
            <a:ext cx="3201366" cy="3387497"/>
          </a:xfrm>
        </p:spPr>
        <p:txBody>
          <a:bodyPr anchor="b">
            <a:normAutofit/>
          </a:bodyPr>
          <a:lstStyle/>
          <a:p>
            <a:pPr algn="r"/>
            <a:r>
              <a:rPr lang="en-IN" sz="4000" b="1">
                <a:solidFill>
                  <a:srgbClr val="FFFFFF"/>
                </a:solidFill>
              </a:rPr>
              <a:t>Introduction to Palantir</a:t>
            </a:r>
            <a:endParaRPr lang="en-IN" sz="4000">
              <a:solidFill>
                <a:srgbClr val="FFFFFF"/>
              </a:solidFill>
            </a:endParaRPr>
          </a:p>
        </p:txBody>
      </p:sp>
      <p:sp>
        <p:nvSpPr>
          <p:cNvPr id="3" name="Content Placeholder 2">
            <a:extLst>
              <a:ext uri="{FF2B5EF4-FFF2-40B4-BE49-F238E27FC236}">
                <a16:creationId xmlns:a16="http://schemas.microsoft.com/office/drawing/2014/main" id="{D72C8617-FE65-A9EA-1625-3D648A3299EF}"/>
              </a:ext>
            </a:extLst>
          </p:cNvPr>
          <p:cNvSpPr>
            <a:spLocks noGrp="1"/>
          </p:cNvSpPr>
          <p:nvPr>
            <p:ph idx="1"/>
          </p:nvPr>
        </p:nvSpPr>
        <p:spPr>
          <a:xfrm>
            <a:off x="4810259" y="649480"/>
            <a:ext cx="6555347" cy="5546047"/>
          </a:xfrm>
        </p:spPr>
        <p:txBody>
          <a:bodyPr anchor="ctr">
            <a:normAutofit/>
          </a:bodyPr>
          <a:lstStyle/>
          <a:p>
            <a:pPr lvl="0"/>
            <a:r>
              <a:rPr lang="en-IN" sz="2000"/>
              <a:t>Founded in 2003 in the United States.</a:t>
            </a:r>
          </a:p>
          <a:p>
            <a:pPr lvl="0"/>
            <a:r>
              <a:rPr lang="en-IN" sz="2000"/>
              <a:t>Specialises in data analytics and AI-driven platforms.</a:t>
            </a:r>
          </a:p>
          <a:p>
            <a:pPr lvl="0"/>
            <a:r>
              <a:rPr lang="en-IN" sz="2000"/>
              <a:t>Operates globally with clients in government, defence, and corporate sectors.</a:t>
            </a:r>
          </a:p>
          <a:p>
            <a:pPr lvl="0"/>
            <a:r>
              <a:rPr lang="en-IN" sz="2000"/>
              <a:t>Entered the Japanese market through partnerships with Sompo Holdings and government agencies.</a:t>
            </a:r>
          </a:p>
          <a:p>
            <a:endParaRPr lang="en-IN" sz="2000"/>
          </a:p>
        </p:txBody>
      </p:sp>
    </p:spTree>
    <p:extLst>
      <p:ext uri="{BB962C8B-B14F-4D97-AF65-F5344CB8AC3E}">
        <p14:creationId xmlns:p14="http://schemas.microsoft.com/office/powerpoint/2010/main" val="532219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94D2C4B-3538-ED60-2896-B2E87A029E99}"/>
              </a:ext>
            </a:extLst>
          </p:cNvPr>
          <p:cNvPicPr>
            <a:picLocks noChangeAspect="1"/>
          </p:cNvPicPr>
          <p:nvPr/>
        </p:nvPicPr>
        <p:blipFill>
          <a:blip r:embed="rId3"/>
          <a:srcRect l="3768" r="17343"/>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05AD6-6C73-EF6D-8892-02AA0AEBDED2}"/>
              </a:ext>
            </a:extLst>
          </p:cNvPr>
          <p:cNvSpPr>
            <a:spLocks noGrp="1"/>
          </p:cNvSpPr>
          <p:nvPr>
            <p:ph type="title"/>
          </p:nvPr>
        </p:nvSpPr>
        <p:spPr>
          <a:xfrm>
            <a:off x="6115317" y="405685"/>
            <a:ext cx="5464968" cy="1559301"/>
          </a:xfrm>
        </p:spPr>
        <p:txBody>
          <a:bodyPr>
            <a:normAutofit fontScale="90000"/>
          </a:bodyPr>
          <a:lstStyle/>
          <a:p>
            <a:r>
              <a:rPr lang="en-IN" sz="4000" b="1"/>
              <a:t>Purpose and Objectives</a:t>
            </a:r>
            <a:r>
              <a:rPr lang="en-IN" sz="4000"/>
              <a:t/>
            </a:r>
            <a:br>
              <a:rPr lang="en-IN" sz="4000"/>
            </a:br>
            <a:endParaRPr lang="en-IN" sz="4000"/>
          </a:p>
        </p:txBody>
      </p:sp>
      <p:sp>
        <p:nvSpPr>
          <p:cNvPr id="3" name="Content Placeholder 2">
            <a:extLst>
              <a:ext uri="{FF2B5EF4-FFF2-40B4-BE49-F238E27FC236}">
                <a16:creationId xmlns:a16="http://schemas.microsoft.com/office/drawing/2014/main" id="{C571C09F-1712-9C5A-C7E9-1D0B83D89EA4}"/>
              </a:ext>
            </a:extLst>
          </p:cNvPr>
          <p:cNvSpPr>
            <a:spLocks noGrp="1"/>
          </p:cNvSpPr>
          <p:nvPr>
            <p:ph idx="1"/>
          </p:nvPr>
        </p:nvSpPr>
        <p:spPr>
          <a:xfrm>
            <a:off x="6115317" y="2743200"/>
            <a:ext cx="5247340" cy="3496878"/>
          </a:xfrm>
        </p:spPr>
        <p:txBody>
          <a:bodyPr anchor="ctr">
            <a:normAutofit lnSpcReduction="10000"/>
          </a:bodyPr>
          <a:lstStyle/>
          <a:p>
            <a:pPr lvl="0"/>
            <a:r>
              <a:rPr lang="en-IN" sz="2000"/>
              <a:t>To explore cross-cultural communication between Palantir and Japan.</a:t>
            </a:r>
          </a:p>
          <a:p>
            <a:pPr lvl="0"/>
            <a:r>
              <a:rPr lang="en-IN" sz="2000"/>
              <a:t>To analyse negotiation challenges arising from cultural differences.</a:t>
            </a:r>
          </a:p>
          <a:p>
            <a:pPr lvl="0"/>
            <a:r>
              <a:rPr lang="en-IN" sz="2000"/>
              <a:t>To apply intercultural communication theories to real-world scenarios.</a:t>
            </a:r>
          </a:p>
          <a:p>
            <a:pPr lvl="0"/>
            <a:r>
              <a:rPr lang="en-IN" sz="2000"/>
              <a:t>To provide recommendations for improving international communication effectiveness.</a:t>
            </a:r>
          </a:p>
          <a:p>
            <a:endParaRPr lang="en-IN" sz="2000"/>
          </a:p>
        </p:txBody>
      </p:sp>
    </p:spTree>
    <p:extLst>
      <p:ext uri="{BB962C8B-B14F-4D97-AF65-F5344CB8AC3E}">
        <p14:creationId xmlns:p14="http://schemas.microsoft.com/office/powerpoint/2010/main" val="3089171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CF6D67-C5A8-4ADD-9E8E-1E38CA1D31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6909FA0-B515-4681-B7A8-FA281D133B9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7D96243B-ECED-4B71-8E06-AE9A285EAD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B037D1-FC54-689F-D48A-D92E958628D1}"/>
              </a:ext>
            </a:extLst>
          </p:cNvPr>
          <p:cNvSpPr>
            <a:spLocks noGrp="1"/>
          </p:cNvSpPr>
          <p:nvPr>
            <p:ph type="title"/>
          </p:nvPr>
        </p:nvSpPr>
        <p:spPr>
          <a:xfrm>
            <a:off x="826396" y="586855"/>
            <a:ext cx="4230100" cy="3387497"/>
          </a:xfrm>
        </p:spPr>
        <p:txBody>
          <a:bodyPr anchor="b">
            <a:normAutofit/>
          </a:bodyPr>
          <a:lstStyle/>
          <a:p>
            <a:pPr algn="r"/>
            <a:r>
              <a:rPr lang="en-IN" sz="4000" b="1">
                <a:solidFill>
                  <a:srgbClr val="FFFFFF"/>
                </a:solidFill>
              </a:rPr>
              <a:t>Hofstede’s Cultural Dimensions</a:t>
            </a:r>
            <a:endParaRPr lang="en-IN" sz="4000">
              <a:solidFill>
                <a:srgbClr val="FFFFFF"/>
              </a:solidFill>
            </a:endParaRPr>
          </a:p>
        </p:txBody>
      </p:sp>
      <p:sp>
        <p:nvSpPr>
          <p:cNvPr id="3" name="Content Placeholder 2">
            <a:extLst>
              <a:ext uri="{FF2B5EF4-FFF2-40B4-BE49-F238E27FC236}">
                <a16:creationId xmlns:a16="http://schemas.microsoft.com/office/drawing/2014/main" id="{2D182EAC-E4A8-AA54-F071-F6CA8449BE89}"/>
              </a:ext>
            </a:extLst>
          </p:cNvPr>
          <p:cNvSpPr>
            <a:spLocks noGrp="1"/>
          </p:cNvSpPr>
          <p:nvPr>
            <p:ph idx="1"/>
          </p:nvPr>
        </p:nvSpPr>
        <p:spPr>
          <a:xfrm>
            <a:off x="6503158" y="649480"/>
            <a:ext cx="4862447" cy="5546047"/>
          </a:xfrm>
        </p:spPr>
        <p:txBody>
          <a:bodyPr anchor="ctr">
            <a:normAutofit/>
          </a:bodyPr>
          <a:lstStyle/>
          <a:p>
            <a:pPr lvl="0"/>
            <a:r>
              <a:rPr lang="en-IN" sz="2000"/>
              <a:t>Japan: High uncertainty avoidance and high power distance.</a:t>
            </a:r>
          </a:p>
          <a:p>
            <a:pPr lvl="0"/>
            <a:r>
              <a:rPr lang="en-IN" sz="2000"/>
              <a:t>Emphasis on collectivism and long-term orientation.</a:t>
            </a:r>
          </a:p>
          <a:p>
            <a:pPr lvl="0"/>
            <a:r>
              <a:rPr lang="en-IN" sz="2000"/>
              <a:t>Palantir (USA): Low power distance and individualistic culture.</a:t>
            </a:r>
          </a:p>
          <a:p>
            <a:pPr lvl="0"/>
            <a:r>
              <a:rPr lang="en-IN" sz="2000"/>
              <a:t>A communication gap arises due to contrasting value systems.</a:t>
            </a:r>
          </a:p>
          <a:p>
            <a:endParaRPr lang="en-IN" sz="2000"/>
          </a:p>
        </p:txBody>
      </p:sp>
    </p:spTree>
    <p:extLst>
      <p:ext uri="{BB962C8B-B14F-4D97-AF65-F5344CB8AC3E}">
        <p14:creationId xmlns:p14="http://schemas.microsoft.com/office/powerpoint/2010/main" val="2615723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AA8CC-38C2-DD7B-7B36-312D8F67B2B1}"/>
              </a:ext>
            </a:extLst>
          </p:cNvPr>
          <p:cNvSpPr>
            <a:spLocks noGrp="1"/>
          </p:cNvSpPr>
          <p:nvPr>
            <p:ph type="title"/>
          </p:nvPr>
        </p:nvSpPr>
        <p:spPr>
          <a:xfrm>
            <a:off x="586478" y="1683756"/>
            <a:ext cx="3115265" cy="2396359"/>
          </a:xfrm>
        </p:spPr>
        <p:txBody>
          <a:bodyPr anchor="b">
            <a:normAutofit/>
          </a:bodyPr>
          <a:lstStyle/>
          <a:p>
            <a:pPr algn="r"/>
            <a:r>
              <a:rPr lang="en-IN" sz="3100" b="1">
                <a:solidFill>
                  <a:srgbClr val="FFFFFF"/>
                </a:solidFill>
              </a:rPr>
              <a:t>Hall’s High-Context vs. Low-Context Communication</a:t>
            </a:r>
            <a:endParaRPr lang="en-IN" sz="3100">
              <a:solidFill>
                <a:srgbClr val="FFFFFF"/>
              </a:solidFill>
            </a:endParaRPr>
          </a:p>
        </p:txBody>
      </p:sp>
      <p:graphicFrame>
        <p:nvGraphicFramePr>
          <p:cNvPr id="5" name="Content Placeholder 2">
            <a:extLst>
              <a:ext uri="{FF2B5EF4-FFF2-40B4-BE49-F238E27FC236}">
                <a16:creationId xmlns:a16="http://schemas.microsoft.com/office/drawing/2014/main" id="{0341A805-DFF9-11D8-2DF8-10F95FD0217C}"/>
              </a:ext>
            </a:extLst>
          </p:cNvPr>
          <p:cNvGraphicFramePr>
            <a:graphicFrameLocks noGrp="1"/>
          </p:cNvGraphicFramePr>
          <p:nvPr>
            <p:ph idx="1"/>
            <p:extLst>
              <p:ext uri="{D42A27DB-BD31-4B8C-83A1-F6EECF244321}">
                <p14:modId xmlns:p14="http://schemas.microsoft.com/office/powerpoint/2010/main" val="228419879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2575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33946-229F-47BD-1EA9-2A4531BA4AEA}"/>
              </a:ext>
            </a:extLst>
          </p:cNvPr>
          <p:cNvSpPr>
            <a:spLocks noGrp="1"/>
          </p:cNvSpPr>
          <p:nvPr>
            <p:ph type="title"/>
          </p:nvPr>
        </p:nvSpPr>
        <p:spPr>
          <a:xfrm>
            <a:off x="586478" y="1683756"/>
            <a:ext cx="3115265" cy="2396359"/>
          </a:xfrm>
        </p:spPr>
        <p:txBody>
          <a:bodyPr anchor="b">
            <a:normAutofit fontScale="90000"/>
          </a:bodyPr>
          <a:lstStyle/>
          <a:p>
            <a:pPr algn="r"/>
            <a:r>
              <a:rPr lang="en-IN" sz="3100" b="1">
                <a:solidFill>
                  <a:srgbClr val="FFFFFF"/>
                </a:solidFill>
              </a:rPr>
              <a:t>Business English as a Lingua Franca (BELF)</a:t>
            </a:r>
            <a:r>
              <a:rPr lang="en-IN" sz="3100">
                <a:solidFill>
                  <a:srgbClr val="FFFFFF"/>
                </a:solidFill>
              </a:rPr>
              <a:t/>
            </a:r>
            <a:br>
              <a:rPr lang="en-IN" sz="3100">
                <a:solidFill>
                  <a:srgbClr val="FFFFFF"/>
                </a:solidFill>
              </a:rPr>
            </a:br>
            <a:endParaRPr lang="en-IN" sz="3100">
              <a:solidFill>
                <a:srgbClr val="FFFFFF"/>
              </a:solidFill>
            </a:endParaRPr>
          </a:p>
        </p:txBody>
      </p:sp>
      <p:graphicFrame>
        <p:nvGraphicFramePr>
          <p:cNvPr id="5" name="Content Placeholder 2">
            <a:extLst>
              <a:ext uri="{FF2B5EF4-FFF2-40B4-BE49-F238E27FC236}">
                <a16:creationId xmlns:a16="http://schemas.microsoft.com/office/drawing/2014/main" id="{9A0602D8-B280-63CB-C93E-BFE17FF8C34A}"/>
              </a:ext>
            </a:extLst>
          </p:cNvPr>
          <p:cNvGraphicFramePr>
            <a:graphicFrameLocks noGrp="1"/>
          </p:cNvGraphicFramePr>
          <p:nvPr>
            <p:ph idx="1"/>
            <p:extLst>
              <p:ext uri="{D42A27DB-BD31-4B8C-83A1-F6EECF244321}">
                <p14:modId xmlns:p14="http://schemas.microsoft.com/office/powerpoint/2010/main" val="21885912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6755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FB20DF-BF6D-9E95-BB30-5B01528780B2}"/>
              </a:ext>
            </a:extLst>
          </p:cNvPr>
          <p:cNvSpPr>
            <a:spLocks noGrp="1"/>
          </p:cNvSpPr>
          <p:nvPr>
            <p:ph type="title"/>
          </p:nvPr>
        </p:nvSpPr>
        <p:spPr>
          <a:xfrm>
            <a:off x="586478" y="1683756"/>
            <a:ext cx="3115265" cy="2396359"/>
          </a:xfrm>
        </p:spPr>
        <p:txBody>
          <a:bodyPr anchor="b">
            <a:normAutofit/>
          </a:bodyPr>
          <a:lstStyle/>
          <a:p>
            <a:pPr algn="r"/>
            <a:r>
              <a:rPr lang="en-IN" sz="4000" b="1">
                <a:solidFill>
                  <a:srgbClr val="FFFFFF"/>
                </a:solidFill>
              </a:rPr>
              <a:t>Negotiation Style in Japan</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8E9729CB-1399-C203-0D05-3E848D05C0AA}"/>
              </a:ext>
            </a:extLst>
          </p:cNvPr>
          <p:cNvGraphicFramePr>
            <a:graphicFrameLocks noGrp="1"/>
          </p:cNvGraphicFramePr>
          <p:nvPr>
            <p:ph idx="1"/>
            <p:extLst>
              <p:ext uri="{D42A27DB-BD31-4B8C-83A1-F6EECF244321}">
                <p14:modId xmlns:p14="http://schemas.microsoft.com/office/powerpoint/2010/main" val="426527113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734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302D2C-DCAB-C1E4-64F5-1F9ED797C919}"/>
              </a:ext>
            </a:extLst>
          </p:cNvPr>
          <p:cNvSpPr>
            <a:spLocks noGrp="1"/>
          </p:cNvSpPr>
          <p:nvPr>
            <p:ph type="title"/>
          </p:nvPr>
        </p:nvSpPr>
        <p:spPr>
          <a:xfrm>
            <a:off x="586478" y="1683756"/>
            <a:ext cx="3115265" cy="2396359"/>
          </a:xfrm>
        </p:spPr>
        <p:txBody>
          <a:bodyPr anchor="b">
            <a:normAutofit fontScale="90000"/>
          </a:bodyPr>
          <a:lstStyle/>
          <a:p>
            <a:pPr algn="r"/>
            <a:r>
              <a:rPr lang="en-IN" sz="4000" b="1">
                <a:solidFill>
                  <a:srgbClr val="FFFFFF"/>
                </a:solidFill>
              </a:rPr>
              <a:t>Palantir’s Adaptation Strategies</a:t>
            </a:r>
            <a:r>
              <a:rPr lang="en-IN" sz="4000">
                <a:solidFill>
                  <a:srgbClr val="FFFFFF"/>
                </a:solidFill>
              </a:rPr>
              <a:t/>
            </a:r>
            <a:br>
              <a:rPr lang="en-IN" sz="4000">
                <a:solidFill>
                  <a:srgbClr val="FFFFFF"/>
                </a:solidFill>
              </a:rPr>
            </a:b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27663506-3297-B598-02B7-B8E9323ABC8B}"/>
              </a:ext>
            </a:extLst>
          </p:cNvPr>
          <p:cNvGraphicFramePr>
            <a:graphicFrameLocks noGrp="1"/>
          </p:cNvGraphicFramePr>
          <p:nvPr>
            <p:ph idx="1"/>
            <p:extLst>
              <p:ext uri="{D42A27DB-BD31-4B8C-83A1-F6EECF244321}">
                <p14:modId xmlns:p14="http://schemas.microsoft.com/office/powerpoint/2010/main" val="319754940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2007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D263BA-C320-1605-A2AA-87367D526E28}"/>
              </a:ext>
            </a:extLst>
          </p:cNvPr>
          <p:cNvSpPr>
            <a:spLocks noGrp="1"/>
          </p:cNvSpPr>
          <p:nvPr>
            <p:ph type="title"/>
          </p:nvPr>
        </p:nvSpPr>
        <p:spPr>
          <a:xfrm>
            <a:off x="1371597" y="348865"/>
            <a:ext cx="10044023" cy="877729"/>
          </a:xfrm>
        </p:spPr>
        <p:txBody>
          <a:bodyPr anchor="ctr">
            <a:normAutofit/>
          </a:bodyPr>
          <a:lstStyle/>
          <a:p>
            <a:r>
              <a:rPr lang="en-IN" sz="2800" b="1">
                <a:solidFill>
                  <a:srgbClr val="FFFFFF"/>
                </a:solidFill>
              </a:rPr>
              <a:t>Communication Challenges</a:t>
            </a:r>
            <a:r>
              <a:rPr lang="en-IN" sz="2800">
                <a:solidFill>
                  <a:srgbClr val="FFFFFF"/>
                </a:solidFill>
              </a:rPr>
              <a:t/>
            </a:r>
            <a:br>
              <a:rPr lang="en-IN" sz="2800">
                <a:solidFill>
                  <a:srgbClr val="FFFFFF"/>
                </a:solidFill>
              </a:rPr>
            </a:br>
            <a:endParaRPr lang="en-IN" sz="2800">
              <a:solidFill>
                <a:srgbClr val="FFFFFF"/>
              </a:solidFill>
            </a:endParaRPr>
          </a:p>
        </p:txBody>
      </p:sp>
      <p:graphicFrame>
        <p:nvGraphicFramePr>
          <p:cNvPr id="5" name="Content Placeholder 2">
            <a:extLst>
              <a:ext uri="{FF2B5EF4-FFF2-40B4-BE49-F238E27FC236}">
                <a16:creationId xmlns:a16="http://schemas.microsoft.com/office/drawing/2014/main" id="{B2415D37-6435-606B-3E5C-D3E7817F7434}"/>
              </a:ext>
            </a:extLst>
          </p:cNvPr>
          <p:cNvGraphicFramePr>
            <a:graphicFrameLocks noGrp="1"/>
          </p:cNvGraphicFramePr>
          <p:nvPr>
            <p:ph idx="1"/>
            <p:extLst>
              <p:ext uri="{D42A27DB-BD31-4B8C-83A1-F6EECF244321}">
                <p14:modId xmlns:p14="http://schemas.microsoft.com/office/powerpoint/2010/main" val="367683635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1006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CACCC9-8C9D-6617-FE07-F142410C1759}"/>
              </a:ext>
            </a:extLst>
          </p:cNvPr>
          <p:cNvSpPr>
            <a:spLocks noGrp="1"/>
          </p:cNvSpPr>
          <p:nvPr>
            <p:ph type="title"/>
          </p:nvPr>
        </p:nvSpPr>
        <p:spPr>
          <a:xfrm>
            <a:off x="1371597" y="348865"/>
            <a:ext cx="10044023" cy="877729"/>
          </a:xfrm>
        </p:spPr>
        <p:txBody>
          <a:bodyPr anchor="ctr">
            <a:normAutofit/>
          </a:bodyPr>
          <a:lstStyle/>
          <a:p>
            <a:r>
              <a:rPr lang="en-IN" sz="2800" b="1">
                <a:solidFill>
                  <a:srgbClr val="FFFFFF"/>
                </a:solidFill>
              </a:rPr>
              <a:t>Opportunities for Improvement</a:t>
            </a:r>
            <a:r>
              <a:rPr lang="en-IN" sz="2800">
                <a:solidFill>
                  <a:srgbClr val="FFFFFF"/>
                </a:solidFill>
              </a:rPr>
              <a:t/>
            </a:r>
            <a:br>
              <a:rPr lang="en-IN" sz="2800">
                <a:solidFill>
                  <a:srgbClr val="FFFFFF"/>
                </a:solidFill>
              </a:rPr>
            </a:br>
            <a:endParaRPr lang="en-IN" sz="2800">
              <a:solidFill>
                <a:srgbClr val="FFFFFF"/>
              </a:solidFill>
            </a:endParaRPr>
          </a:p>
        </p:txBody>
      </p:sp>
      <p:graphicFrame>
        <p:nvGraphicFramePr>
          <p:cNvPr id="5" name="Content Placeholder 2">
            <a:extLst>
              <a:ext uri="{FF2B5EF4-FFF2-40B4-BE49-F238E27FC236}">
                <a16:creationId xmlns:a16="http://schemas.microsoft.com/office/drawing/2014/main" id="{FFB99406-552A-9A0E-D117-AB3CFDB7FC36}"/>
              </a:ext>
            </a:extLst>
          </p:cNvPr>
          <p:cNvGraphicFramePr>
            <a:graphicFrameLocks noGrp="1"/>
          </p:cNvGraphicFramePr>
          <p:nvPr>
            <p:ph idx="1"/>
            <p:extLst>
              <p:ext uri="{D42A27DB-BD31-4B8C-83A1-F6EECF244321}">
                <p14:modId xmlns:p14="http://schemas.microsoft.com/office/powerpoint/2010/main" val="283526927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26572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64F046-60EC-FF71-73A4-FE387E0656F6}"/>
              </a:ext>
            </a:extLst>
          </p:cNvPr>
          <p:cNvSpPr>
            <a:spLocks noGrp="1"/>
          </p:cNvSpPr>
          <p:nvPr>
            <p:ph type="title"/>
          </p:nvPr>
        </p:nvSpPr>
        <p:spPr>
          <a:xfrm>
            <a:off x="621792" y="1161288"/>
            <a:ext cx="3602736" cy="4526280"/>
          </a:xfrm>
        </p:spPr>
        <p:txBody>
          <a:bodyPr>
            <a:normAutofit/>
          </a:bodyPr>
          <a:lstStyle/>
          <a:p>
            <a:r>
              <a:rPr lang="en-IN" sz="3100" b="1"/>
              <a:t>Recommendations for International Managers</a:t>
            </a:r>
            <a:endParaRPr lang="en-IN" sz="31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6402923-0148-8205-6D6B-3507A0A5C6E3}"/>
              </a:ext>
            </a:extLst>
          </p:cNvPr>
          <p:cNvGraphicFramePr>
            <a:graphicFrameLocks noGrp="1"/>
          </p:cNvGraphicFramePr>
          <p:nvPr>
            <p:ph idx="1"/>
            <p:extLst>
              <p:ext uri="{D42A27DB-BD31-4B8C-83A1-F6EECF244321}">
                <p14:modId xmlns:p14="http://schemas.microsoft.com/office/powerpoint/2010/main" val="203511337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0149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8641D083-ACAF-CE98-0C0E-0F13C3C53F38}"/>
              </a:ext>
            </a:extLst>
          </p:cNvPr>
          <p:cNvSpPr>
            <a:spLocks noGrp="1"/>
          </p:cNvSpPr>
          <p:nvPr>
            <p:ph type="title"/>
          </p:nvPr>
        </p:nvSpPr>
        <p:spPr>
          <a:xfrm>
            <a:off x="1000941" y="685801"/>
            <a:ext cx="3494859" cy="5491162"/>
          </a:xfrm>
        </p:spPr>
        <p:txBody>
          <a:bodyPr>
            <a:normAutofit/>
          </a:bodyPr>
          <a:lstStyle/>
          <a:p>
            <a:r>
              <a:rPr lang="en-IN" b="1" dirty="0"/>
              <a:t>Conclusion</a:t>
            </a:r>
            <a:endParaRPr lang="en-IN" dirty="0"/>
          </a:p>
        </p:txBody>
      </p:sp>
      <p:graphicFrame>
        <p:nvGraphicFramePr>
          <p:cNvPr id="5" name="Content Placeholder 2">
            <a:extLst>
              <a:ext uri="{FF2B5EF4-FFF2-40B4-BE49-F238E27FC236}">
                <a16:creationId xmlns:a16="http://schemas.microsoft.com/office/drawing/2014/main" id="{BE4A1FD5-03B0-98C1-7377-76134049FCBC}"/>
              </a:ext>
            </a:extLst>
          </p:cNvPr>
          <p:cNvGraphicFramePr>
            <a:graphicFrameLocks noGrp="1"/>
          </p:cNvGraphicFramePr>
          <p:nvPr>
            <p:ph idx="1"/>
            <p:extLst>
              <p:ext uri="{D42A27DB-BD31-4B8C-83A1-F6EECF244321}">
                <p14:modId xmlns:p14="http://schemas.microsoft.com/office/powerpoint/2010/main" val="323752877"/>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7139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45F65-ABE3-959E-A685-4805257B41A6}"/>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References </a:t>
            </a:r>
            <a:r>
              <a:rPr lang="en-IN" sz="4000">
                <a:solidFill>
                  <a:srgbClr val="FFFFFF"/>
                </a:solidFill>
              </a:rPr>
              <a:t/>
            </a:r>
            <a:br>
              <a:rPr lang="en-IN" sz="4000">
                <a:solidFill>
                  <a:srgbClr val="FFFFFF"/>
                </a:solidFill>
              </a:rPr>
            </a:br>
            <a:endParaRPr lang="en-IN" sz="4000">
              <a:solidFill>
                <a:srgbClr val="FFFFFF"/>
              </a:solidFill>
            </a:endParaRPr>
          </a:p>
        </p:txBody>
      </p:sp>
      <p:sp>
        <p:nvSpPr>
          <p:cNvPr id="3" name="Content Placeholder 2">
            <a:extLst>
              <a:ext uri="{FF2B5EF4-FFF2-40B4-BE49-F238E27FC236}">
                <a16:creationId xmlns:a16="http://schemas.microsoft.com/office/drawing/2014/main" id="{19519A56-8B50-7258-78D3-9D1AC36309CA}"/>
              </a:ext>
            </a:extLst>
          </p:cNvPr>
          <p:cNvSpPr>
            <a:spLocks noGrp="1"/>
          </p:cNvSpPr>
          <p:nvPr>
            <p:ph idx="1"/>
          </p:nvPr>
        </p:nvSpPr>
        <p:spPr>
          <a:xfrm>
            <a:off x="4810259" y="649480"/>
            <a:ext cx="6555347" cy="5546047"/>
          </a:xfrm>
        </p:spPr>
        <p:txBody>
          <a:bodyPr anchor="ctr">
            <a:normAutofit fontScale="92500" lnSpcReduction="20000"/>
          </a:bodyPr>
          <a:lstStyle/>
          <a:p>
            <a:r>
              <a:rPr lang="en-IN" sz="1600"/>
              <a:t>Alqarni, A.M., 2022. Hofstede's cultural dimensions in relation to learning behaviours and learning styles: A critical analysis of studies under different cultural and language learning environments. </a:t>
            </a:r>
            <a:r>
              <a:rPr lang="en-IN" sz="1600" i="1"/>
              <a:t>Journal of Language and Linguistic Studies</a:t>
            </a:r>
            <a:r>
              <a:rPr lang="en-IN" sz="1600"/>
              <a:t>, </a:t>
            </a:r>
            <a:r>
              <a:rPr lang="en-IN" sz="1600" i="1"/>
              <a:t>18</a:t>
            </a:r>
            <a:r>
              <a:rPr lang="en-IN" sz="1600"/>
              <a:t>.</a:t>
            </a:r>
          </a:p>
          <a:p>
            <a:r>
              <a:rPr lang="en-IN" sz="1600"/>
              <a:t>Broeder, P., 2021. Informed communication in high-context and low-context cultures. </a:t>
            </a:r>
            <a:r>
              <a:rPr lang="en-IN" sz="1600" i="1"/>
              <a:t>Journal of Education, Innovation and Communication</a:t>
            </a:r>
            <a:r>
              <a:rPr lang="en-IN" sz="1600"/>
              <a:t>, </a:t>
            </a:r>
            <a:r>
              <a:rPr lang="en-IN" sz="1600" i="1"/>
              <a:t>3</a:t>
            </a:r>
            <a:r>
              <a:rPr lang="en-IN" sz="1600"/>
              <a:t>(1), pp.13-24.</a:t>
            </a:r>
          </a:p>
          <a:p>
            <a:r>
              <a:rPr lang="en-IN" sz="1600"/>
              <a:t>Bwalya, A., 2023. Leadership styles. </a:t>
            </a:r>
            <a:r>
              <a:rPr lang="en-IN" sz="1600" i="1"/>
              <a:t>Global Scientific Journal</a:t>
            </a:r>
            <a:r>
              <a:rPr lang="en-IN" sz="1600"/>
              <a:t>, </a:t>
            </a:r>
            <a:r>
              <a:rPr lang="en-IN" sz="1600" i="1"/>
              <a:t>11</a:t>
            </a:r>
            <a:r>
              <a:rPr lang="en-IN" sz="1600"/>
              <a:t>(8).</a:t>
            </a:r>
          </a:p>
          <a:p>
            <a:r>
              <a:rPr lang="en-IN" sz="1600"/>
              <a:t>Gundhus, H.O. and Wathne, C.T., 2024. Resistance to platformization: Palantir in the Norwegian police. </a:t>
            </a:r>
            <a:r>
              <a:rPr lang="en-IN" sz="1600" i="1"/>
              <a:t>Information, Communication &amp; Society</a:t>
            </a:r>
            <a:r>
              <a:rPr lang="en-IN" sz="1600"/>
              <a:t>, </a:t>
            </a:r>
            <a:r>
              <a:rPr lang="en-IN" sz="1600" i="1"/>
              <a:t>27</a:t>
            </a:r>
            <a:r>
              <a:rPr lang="en-IN" sz="1600"/>
              <a:t>(13), pp.2381-2399.</a:t>
            </a:r>
          </a:p>
          <a:p>
            <a:r>
              <a:rPr lang="en-IN" sz="1600"/>
              <a:t>Gutman, B., 2021. </a:t>
            </a:r>
            <a:r>
              <a:rPr lang="en-IN" sz="1600" i="1"/>
              <a:t>Palantir’s Surveillance Empire: A Story of American Policing, Patriotism, and Profit</a:t>
            </a:r>
            <a:r>
              <a:rPr lang="en-IN" sz="1600"/>
              <a:t> [online]</a:t>
            </a:r>
          </a:p>
          <a:p>
            <a:r>
              <a:rPr lang="en-IN" sz="1600"/>
              <a:t>Mehra, N., 2025. Bridging Business Cultures: Japan’s Relationship-Driven Model vs. the West’s Transactional Approach. </a:t>
            </a:r>
            <a:r>
              <a:rPr lang="en-IN" sz="1600" i="1"/>
              <a:t>Available at SSRN 5167932</a:t>
            </a:r>
            <a:r>
              <a:rPr lang="en-IN" sz="1600"/>
              <a:t>.</a:t>
            </a:r>
          </a:p>
          <a:p>
            <a:r>
              <a:rPr lang="en-IN" sz="1600"/>
              <a:t>Turner, J.E., 2024. Contemplating Glaciers Dialogue.</a:t>
            </a:r>
          </a:p>
          <a:p>
            <a:r>
              <a:rPr lang="en-IN" sz="1600"/>
              <a:t>Xin, L.Y. and Ping, C.R., 2023. The Impacts of Language Proficiency and Cultural Awareness on Business Interactions. </a:t>
            </a:r>
            <a:r>
              <a:rPr lang="en-IN" sz="1600" i="1"/>
              <a:t>Jurnal Kesidang</a:t>
            </a:r>
            <a:r>
              <a:rPr lang="en-IN" sz="1600"/>
              <a:t>, </a:t>
            </a:r>
            <a:r>
              <a:rPr lang="en-IN" sz="1600" i="1"/>
              <a:t>8</a:t>
            </a:r>
            <a:r>
              <a:rPr lang="en-IN" sz="1600"/>
              <a:t>(1), pp.226-240.</a:t>
            </a:r>
          </a:p>
          <a:p>
            <a:endParaRPr lang="en-IN" sz="1600"/>
          </a:p>
        </p:txBody>
      </p:sp>
    </p:spTree>
    <p:extLst>
      <p:ext uri="{BB962C8B-B14F-4D97-AF65-F5344CB8AC3E}">
        <p14:creationId xmlns:p14="http://schemas.microsoft.com/office/powerpoint/2010/main" val="2524470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1531</Words>
  <Application>Microsoft Office PowerPoint</Application>
  <PresentationFormat>Widescreen</PresentationFormat>
  <Paragraphs>98</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International Business Communications LCBB6023    Component 1: Individual Presentation    Cross-Cultural Communication and Business Negotiation Strategies at Palantir Technologies </vt:lpstr>
      <vt:lpstr>Introduction to Palantir</vt:lpstr>
      <vt:lpstr>Purpose and Objectives </vt:lpstr>
      <vt:lpstr>Hofstede’s Cultural Dimensions</vt:lpstr>
      <vt:lpstr>Hall’s High-Context vs. Low-Context Communication</vt:lpstr>
      <vt:lpstr>Business English as a Lingua Franca (BELF) </vt:lpstr>
      <vt:lpstr>Negotiation Style in Japan</vt:lpstr>
      <vt:lpstr>Palantir’s Adaptation Strategies </vt:lpstr>
      <vt:lpstr>Communication Challenges </vt:lpstr>
      <vt:lpstr>Opportunities for Improvement </vt:lpstr>
      <vt:lpstr>Recommendations for International Managers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2025-10-31T11:21:42Z</dcterms:created>
  <dcterms:modified xsi:type="dcterms:W3CDTF">2025-11-06T09:23:29Z</dcterms:modified>
</cp:coreProperties>
</file>