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6" r:id="rId5"/>
    <p:sldId id="266" r:id="rId6"/>
    <p:sldId id="258" r:id="rId7"/>
    <p:sldId id="260" r:id="rId8"/>
    <p:sldId id="261"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8DEBA3-82C5-430E-ABCF-0BDA0F53690B}" v="2" dt="2026-02-22T01:20:46.2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21" autoAdjust="0"/>
    <p:restoredTop sz="94660"/>
  </p:normalViewPr>
  <p:slideViewPr>
    <p:cSldViewPr snapToGrid="0">
      <p:cViewPr varScale="1">
        <p:scale>
          <a:sx n="70" d="100"/>
          <a:sy n="70" d="100"/>
        </p:scale>
        <p:origin x="42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yam Bano (2432283)" userId="943c99a1-a7e5-45fa-8e03-9ee2193ffd91" providerId="ADAL" clId="{6EF0A876-45B9-41DA-B814-EDEAC55958F2}"/>
    <pc:docChg chg="undo custSel addSld delSld modSld">
      <pc:chgData name="Maryam Bano (2432283)" userId="943c99a1-a7e5-45fa-8e03-9ee2193ffd91" providerId="ADAL" clId="{6EF0A876-45B9-41DA-B814-EDEAC55958F2}" dt="2026-02-22T01:29:17.015" v="2147" actId="20577"/>
      <pc:docMkLst>
        <pc:docMk/>
      </pc:docMkLst>
      <pc:sldChg chg="addSp delSp modSp mod setBg addAnim delAnim setClrOvrMap">
        <pc:chgData name="Maryam Bano (2432283)" userId="943c99a1-a7e5-45fa-8e03-9ee2193ffd91" providerId="ADAL" clId="{6EF0A876-45B9-41DA-B814-EDEAC55958F2}" dt="2026-02-22T01:29:17.015" v="2147" actId="20577"/>
        <pc:sldMkLst>
          <pc:docMk/>
          <pc:sldMk cId="67064409" sldId="256"/>
        </pc:sldMkLst>
        <pc:spChg chg="mod ord">
          <ac:chgData name="Maryam Bano (2432283)" userId="943c99a1-a7e5-45fa-8e03-9ee2193ffd91" providerId="ADAL" clId="{6EF0A876-45B9-41DA-B814-EDEAC55958F2}" dt="2026-02-22T01:29:17.015" v="2147" actId="20577"/>
          <ac:spMkLst>
            <pc:docMk/>
            <pc:sldMk cId="67064409" sldId="256"/>
            <ac:spMk id="2" creationId="{D668680F-E69B-2AC0-E56B-992B6CB9FD90}"/>
          </ac:spMkLst>
        </pc:spChg>
        <pc:spChg chg="add del">
          <ac:chgData name="Maryam Bano (2432283)" userId="943c99a1-a7e5-45fa-8e03-9ee2193ffd91" providerId="ADAL" clId="{6EF0A876-45B9-41DA-B814-EDEAC55958F2}" dt="2026-02-21T21:48:08.462" v="2044" actId="26606"/>
          <ac:spMkLst>
            <pc:docMk/>
            <pc:sldMk cId="67064409" sldId="256"/>
            <ac:spMk id="9" creationId="{71B2258F-86CA-4D4D-8270-BC05FCDEBFB3}"/>
          </ac:spMkLst>
        </pc:spChg>
        <pc:spChg chg="add">
          <ac:chgData name="Maryam Bano (2432283)" userId="943c99a1-a7e5-45fa-8e03-9ee2193ffd91" providerId="ADAL" clId="{6EF0A876-45B9-41DA-B814-EDEAC55958F2}" dt="2026-02-21T21:48:08.747" v="2045" actId="26606"/>
          <ac:spMkLst>
            <pc:docMk/>
            <pc:sldMk cId="67064409" sldId="256"/>
            <ac:spMk id="11" creationId="{4F2ED431-E304-4FF0-9F4E-032783C9D612}"/>
          </ac:spMkLst>
        </pc:spChg>
        <pc:spChg chg="add">
          <ac:chgData name="Maryam Bano (2432283)" userId="943c99a1-a7e5-45fa-8e03-9ee2193ffd91" providerId="ADAL" clId="{6EF0A876-45B9-41DA-B814-EDEAC55958F2}" dt="2026-02-21T21:48:08.747" v="2045" actId="26606"/>
          <ac:spMkLst>
            <pc:docMk/>
            <pc:sldMk cId="67064409" sldId="256"/>
            <ac:spMk id="12" creationId="{8A95209C-5275-4E15-8EA7-7F42980ABF2D}"/>
          </ac:spMkLst>
        </pc:spChg>
        <pc:spChg chg="add">
          <ac:chgData name="Maryam Bano (2432283)" userId="943c99a1-a7e5-45fa-8e03-9ee2193ffd91" providerId="ADAL" clId="{6EF0A876-45B9-41DA-B814-EDEAC55958F2}" dt="2026-02-21T21:48:08.747" v="2045" actId="26606"/>
          <ac:spMkLst>
            <pc:docMk/>
            <pc:sldMk cId="67064409" sldId="256"/>
            <ac:spMk id="13" creationId="{4E87FCFB-2CCE-460D-B3DD-557C8BD1B94A}"/>
          </ac:spMkLst>
        </pc:spChg>
        <pc:picChg chg="add del mod">
          <ac:chgData name="Maryam Bano (2432283)" userId="943c99a1-a7e5-45fa-8e03-9ee2193ffd91" providerId="ADAL" clId="{6EF0A876-45B9-41DA-B814-EDEAC55958F2}" dt="2026-02-21T21:48:17.985" v="2046" actId="21"/>
          <ac:picMkLst>
            <pc:docMk/>
            <pc:sldMk cId="67064409" sldId="256"/>
            <ac:picMk id="4" creationId="{465B68C3-3F99-7DF2-0E6B-3DD1C066E237}"/>
          </ac:picMkLst>
        </pc:picChg>
      </pc:sldChg>
      <pc:sldChg chg="modSp mod">
        <pc:chgData name="Maryam Bano (2432283)" userId="943c99a1-a7e5-45fa-8e03-9ee2193ffd91" providerId="ADAL" clId="{6EF0A876-45B9-41DA-B814-EDEAC55958F2}" dt="2026-02-21T21:48:50.685" v="2047" actId="1076"/>
        <pc:sldMkLst>
          <pc:docMk/>
          <pc:sldMk cId="4101174879" sldId="258"/>
        </pc:sldMkLst>
        <pc:spChg chg="mod">
          <ac:chgData name="Maryam Bano (2432283)" userId="943c99a1-a7e5-45fa-8e03-9ee2193ffd91" providerId="ADAL" clId="{6EF0A876-45B9-41DA-B814-EDEAC55958F2}" dt="2026-02-21T21:48:50.685" v="2047" actId="1076"/>
          <ac:spMkLst>
            <pc:docMk/>
            <pc:sldMk cId="4101174879" sldId="258"/>
            <ac:spMk id="2" creationId="{4197C425-FE32-0B68-DEC8-48C70CBC7F73}"/>
          </ac:spMkLst>
        </pc:spChg>
        <pc:spChg chg="mod">
          <ac:chgData name="Maryam Bano (2432283)" userId="943c99a1-a7e5-45fa-8e03-9ee2193ffd91" providerId="ADAL" clId="{6EF0A876-45B9-41DA-B814-EDEAC55958F2}" dt="2026-02-09T10:10:21.557" v="1652" actId="313"/>
          <ac:spMkLst>
            <pc:docMk/>
            <pc:sldMk cId="4101174879" sldId="258"/>
            <ac:spMk id="9" creationId="{8962D45B-A4AF-ACB5-5E10-7FCF37E6760C}"/>
          </ac:spMkLst>
        </pc:spChg>
      </pc:sldChg>
      <pc:sldChg chg="modSp mod">
        <pc:chgData name="Maryam Bano (2432283)" userId="943c99a1-a7e5-45fa-8e03-9ee2193ffd91" providerId="ADAL" clId="{6EF0A876-45B9-41DA-B814-EDEAC55958F2}" dt="2026-02-21T22:19:38.127" v="2095" actId="20577"/>
        <pc:sldMkLst>
          <pc:docMk/>
          <pc:sldMk cId="3605835663" sldId="260"/>
        </pc:sldMkLst>
        <pc:spChg chg="mod">
          <ac:chgData name="Maryam Bano (2432283)" userId="943c99a1-a7e5-45fa-8e03-9ee2193ffd91" providerId="ADAL" clId="{6EF0A876-45B9-41DA-B814-EDEAC55958F2}" dt="2026-02-21T22:19:38.127" v="2095" actId="20577"/>
          <ac:spMkLst>
            <pc:docMk/>
            <pc:sldMk cId="3605835663" sldId="260"/>
            <ac:spMk id="2" creationId="{B8AB8010-8729-6460-B14F-8626E59D8C7B}"/>
          </ac:spMkLst>
        </pc:spChg>
        <pc:spChg chg="mod">
          <ac:chgData name="Maryam Bano (2432283)" userId="943c99a1-a7e5-45fa-8e03-9ee2193ffd91" providerId="ADAL" clId="{6EF0A876-45B9-41DA-B814-EDEAC55958F2}" dt="2026-02-21T21:55:43.285" v="2063" actId="20577"/>
          <ac:spMkLst>
            <pc:docMk/>
            <pc:sldMk cId="3605835663" sldId="260"/>
            <ac:spMk id="9" creationId="{66D2F39E-85DD-0747-09FB-A39B55A80CDB}"/>
          </ac:spMkLst>
        </pc:spChg>
      </pc:sldChg>
      <pc:sldChg chg="addSp delSp modSp new mod setBg">
        <pc:chgData name="Maryam Bano (2432283)" userId="943c99a1-a7e5-45fa-8e03-9ee2193ffd91" providerId="ADAL" clId="{6EF0A876-45B9-41DA-B814-EDEAC55958F2}" dt="2026-02-22T01:20:46.229" v="2144"/>
        <pc:sldMkLst>
          <pc:docMk/>
          <pc:sldMk cId="2407319811" sldId="261"/>
        </pc:sldMkLst>
        <pc:spChg chg="mod">
          <ac:chgData name="Maryam Bano (2432283)" userId="943c99a1-a7e5-45fa-8e03-9ee2193ffd91" providerId="ADAL" clId="{6EF0A876-45B9-41DA-B814-EDEAC55958F2}" dt="2026-02-07T18:38:31.929" v="654" actId="255"/>
          <ac:spMkLst>
            <pc:docMk/>
            <pc:sldMk cId="2407319811" sldId="261"/>
            <ac:spMk id="2" creationId="{AE37F744-C9ED-8FC1-A453-F40489D3AEB3}"/>
          </ac:spMkLst>
        </pc:spChg>
        <pc:spChg chg="mod ord">
          <ac:chgData name="Maryam Bano (2432283)" userId="943c99a1-a7e5-45fa-8e03-9ee2193ffd91" providerId="ADAL" clId="{6EF0A876-45B9-41DA-B814-EDEAC55958F2}" dt="2026-02-22T01:20:46.229" v="2144"/>
          <ac:spMkLst>
            <pc:docMk/>
            <pc:sldMk cId="2407319811" sldId="261"/>
            <ac:spMk id="3" creationId="{17B10D6C-2615-BEB5-0B1B-356D1F8265A2}"/>
          </ac:spMkLst>
        </pc:spChg>
        <pc:grpChg chg="add">
          <ac:chgData name="Maryam Bano (2432283)" userId="943c99a1-a7e5-45fa-8e03-9ee2193ffd91" providerId="ADAL" clId="{6EF0A876-45B9-41DA-B814-EDEAC55958F2}" dt="2026-02-07T18:26:53.752" v="412" actId="26606"/>
          <ac:grpSpMkLst>
            <pc:docMk/>
            <pc:sldMk cId="2407319811" sldId="261"/>
            <ac:grpSpMk id="27" creationId="{114ED94A-C85D-4CD3-4205-438D21CE6B38}"/>
          </ac:grpSpMkLst>
        </pc:grpChg>
        <pc:picChg chg="add mod ord">
          <ac:chgData name="Maryam Bano (2432283)" userId="943c99a1-a7e5-45fa-8e03-9ee2193ffd91" providerId="ADAL" clId="{6EF0A876-45B9-41DA-B814-EDEAC55958F2}" dt="2026-02-07T18:26:53.752" v="412" actId="26606"/>
          <ac:picMkLst>
            <pc:docMk/>
            <pc:sldMk cId="2407319811" sldId="261"/>
            <ac:picMk id="5" creationId="{7D4655FA-F254-D9AB-3366-A8400B8A4927}"/>
          </ac:picMkLst>
        </pc:picChg>
      </pc:sldChg>
      <pc:sldChg chg="addSp delSp modSp new del mod setBg">
        <pc:chgData name="Maryam Bano (2432283)" userId="943c99a1-a7e5-45fa-8e03-9ee2193ffd91" providerId="ADAL" clId="{6EF0A876-45B9-41DA-B814-EDEAC55958F2}" dt="2026-02-22T01:21:12.419" v="2145" actId="2696"/>
        <pc:sldMkLst>
          <pc:docMk/>
          <pc:sldMk cId="3813425741" sldId="262"/>
        </pc:sldMkLst>
        <pc:spChg chg="mod ord">
          <ac:chgData name="Maryam Bano (2432283)" userId="943c99a1-a7e5-45fa-8e03-9ee2193ffd91" providerId="ADAL" clId="{6EF0A876-45B9-41DA-B814-EDEAC55958F2}" dt="2026-02-22T00:44:02.376" v="2137" actId="20577"/>
          <ac:spMkLst>
            <pc:docMk/>
            <pc:sldMk cId="3813425741" sldId="262"/>
            <ac:spMk id="3" creationId="{8C3FA2C8-99D7-B535-17E3-4FAF7146B72B}"/>
          </ac:spMkLst>
        </pc:spChg>
      </pc:sldChg>
      <pc:sldChg chg="addSp delSp modSp new mod setBg">
        <pc:chgData name="Maryam Bano (2432283)" userId="943c99a1-a7e5-45fa-8e03-9ee2193ffd91" providerId="ADAL" clId="{6EF0A876-45B9-41DA-B814-EDEAC55958F2}" dt="2026-02-21T20:14:20.819" v="2032" actId="20577"/>
        <pc:sldMkLst>
          <pc:docMk/>
          <pc:sldMk cId="1277544909" sldId="263"/>
        </pc:sldMkLst>
        <pc:spChg chg="mod ord">
          <ac:chgData name="Maryam Bano (2432283)" userId="943c99a1-a7e5-45fa-8e03-9ee2193ffd91" providerId="ADAL" clId="{6EF0A876-45B9-41DA-B814-EDEAC55958F2}" dt="2026-02-21T20:14:20.819" v="2032" actId="20577"/>
          <ac:spMkLst>
            <pc:docMk/>
            <pc:sldMk cId="1277544909" sldId="263"/>
            <ac:spMk id="3" creationId="{90E177A5-BAB6-C1A4-25A0-FD53E58FC11F}"/>
          </ac:spMkLst>
        </pc:spChg>
        <pc:spChg chg="add">
          <ac:chgData name="Maryam Bano (2432283)" userId="943c99a1-a7e5-45fa-8e03-9ee2193ffd91" providerId="ADAL" clId="{6EF0A876-45B9-41DA-B814-EDEAC55958F2}" dt="2026-02-07T18:50:07.338" v="1015" actId="26606"/>
          <ac:spMkLst>
            <pc:docMk/>
            <pc:sldMk cId="1277544909" sldId="263"/>
            <ac:spMk id="19" creationId="{83549E37-C86B-4401-90BD-D8BF83859F14}"/>
          </ac:spMkLst>
        </pc:spChg>
        <pc:spChg chg="add">
          <ac:chgData name="Maryam Bano (2432283)" userId="943c99a1-a7e5-45fa-8e03-9ee2193ffd91" providerId="ADAL" clId="{6EF0A876-45B9-41DA-B814-EDEAC55958F2}" dt="2026-02-07T18:50:07.338" v="1015" actId="26606"/>
          <ac:spMkLst>
            <pc:docMk/>
            <pc:sldMk cId="1277544909" sldId="263"/>
            <ac:spMk id="20" creationId="{560AFAAC-EA6C-45A9-9E03-C9C9F0193B4F}"/>
          </ac:spMkLst>
        </pc:spChg>
        <pc:spChg chg="add">
          <ac:chgData name="Maryam Bano (2432283)" userId="943c99a1-a7e5-45fa-8e03-9ee2193ffd91" providerId="ADAL" clId="{6EF0A876-45B9-41DA-B814-EDEAC55958F2}" dt="2026-02-07T18:50:07.338" v="1015" actId="26606"/>
          <ac:spMkLst>
            <pc:docMk/>
            <pc:sldMk cId="1277544909" sldId="263"/>
            <ac:spMk id="21" creationId="{8A17784E-76D8-4521-A77D-0D2EBB923004}"/>
          </ac:spMkLst>
        </pc:spChg>
        <pc:spChg chg="add">
          <ac:chgData name="Maryam Bano (2432283)" userId="943c99a1-a7e5-45fa-8e03-9ee2193ffd91" providerId="ADAL" clId="{6EF0A876-45B9-41DA-B814-EDEAC55958F2}" dt="2026-02-07T18:50:07.338" v="1015" actId="26606"/>
          <ac:spMkLst>
            <pc:docMk/>
            <pc:sldMk cId="1277544909" sldId="263"/>
            <ac:spMk id="23" creationId="{C0036C6B-F09C-4EAB-AE02-8D056EE74856}"/>
          </ac:spMkLst>
        </pc:spChg>
        <pc:spChg chg="add">
          <ac:chgData name="Maryam Bano (2432283)" userId="943c99a1-a7e5-45fa-8e03-9ee2193ffd91" providerId="ADAL" clId="{6EF0A876-45B9-41DA-B814-EDEAC55958F2}" dt="2026-02-07T18:50:07.338" v="1015" actId="26606"/>
          <ac:spMkLst>
            <pc:docMk/>
            <pc:sldMk cId="1277544909" sldId="263"/>
            <ac:spMk id="25" creationId="{FC8D5885-2804-4D3C-BE31-902E4D3279B0}"/>
          </ac:spMkLst>
        </pc:spChg>
        <pc:picChg chg="add mod">
          <ac:chgData name="Maryam Bano (2432283)" userId="943c99a1-a7e5-45fa-8e03-9ee2193ffd91" providerId="ADAL" clId="{6EF0A876-45B9-41DA-B814-EDEAC55958F2}" dt="2026-02-07T18:50:07.338" v="1015" actId="26606"/>
          <ac:picMkLst>
            <pc:docMk/>
            <pc:sldMk cId="1277544909" sldId="263"/>
            <ac:picMk id="9" creationId="{9650CFEB-81F0-5B9B-073F-E7B108E4C0DC}"/>
          </ac:picMkLst>
        </pc:picChg>
      </pc:sldChg>
      <pc:sldChg chg="addSp delSp modSp new mod setBg">
        <pc:chgData name="Maryam Bano (2432283)" userId="943c99a1-a7e5-45fa-8e03-9ee2193ffd91" providerId="ADAL" clId="{6EF0A876-45B9-41DA-B814-EDEAC55958F2}" dt="2026-02-07T18:58:08.088" v="1486" actId="26606"/>
        <pc:sldMkLst>
          <pc:docMk/>
          <pc:sldMk cId="3663391831" sldId="264"/>
        </pc:sldMkLst>
        <pc:spChg chg="mod ord">
          <ac:chgData name="Maryam Bano (2432283)" userId="943c99a1-a7e5-45fa-8e03-9ee2193ffd91" providerId="ADAL" clId="{6EF0A876-45B9-41DA-B814-EDEAC55958F2}" dt="2026-02-07T18:58:08.088" v="1486" actId="26606"/>
          <ac:spMkLst>
            <pc:docMk/>
            <pc:sldMk cId="3663391831" sldId="264"/>
            <ac:spMk id="3" creationId="{8D6B6B5A-95A0-81BA-332E-89DC2360F526}"/>
          </ac:spMkLst>
        </pc:spChg>
        <pc:picChg chg="add mod">
          <ac:chgData name="Maryam Bano (2432283)" userId="943c99a1-a7e5-45fa-8e03-9ee2193ffd91" providerId="ADAL" clId="{6EF0A876-45B9-41DA-B814-EDEAC55958F2}" dt="2026-02-07T18:58:08.088" v="1486" actId="26606"/>
          <ac:picMkLst>
            <pc:docMk/>
            <pc:sldMk cId="3663391831" sldId="264"/>
            <ac:picMk id="5" creationId="{C61EFB70-5BE1-F970-5D45-FE2DFB0EAFAA}"/>
          </ac:picMkLst>
        </pc:picChg>
      </pc:sldChg>
      <pc:sldChg chg="addSp delSp modSp new mod setBg">
        <pc:chgData name="Maryam Bano (2432283)" userId="943c99a1-a7e5-45fa-8e03-9ee2193ffd91" providerId="ADAL" clId="{6EF0A876-45B9-41DA-B814-EDEAC55958F2}" dt="2026-02-07T19:18:52.454" v="1649" actId="26606"/>
        <pc:sldMkLst>
          <pc:docMk/>
          <pc:sldMk cId="4017842452" sldId="265"/>
        </pc:sldMkLst>
        <pc:spChg chg="mod ord">
          <ac:chgData name="Maryam Bano (2432283)" userId="943c99a1-a7e5-45fa-8e03-9ee2193ffd91" providerId="ADAL" clId="{6EF0A876-45B9-41DA-B814-EDEAC55958F2}" dt="2026-02-07T19:18:52.454" v="1649" actId="26606"/>
          <ac:spMkLst>
            <pc:docMk/>
            <pc:sldMk cId="4017842452" sldId="265"/>
            <ac:spMk id="3" creationId="{8DBB5851-762A-A0E6-483D-D0365CBA4042}"/>
          </ac:spMkLst>
        </pc:spChg>
        <pc:spChg chg="add">
          <ac:chgData name="Maryam Bano (2432283)" userId="943c99a1-a7e5-45fa-8e03-9ee2193ffd91" providerId="ADAL" clId="{6EF0A876-45B9-41DA-B814-EDEAC55958F2}" dt="2026-02-07T19:18:52.454" v="1649" actId="26606"/>
          <ac:spMkLst>
            <pc:docMk/>
            <pc:sldMk cId="4017842452" sldId="265"/>
            <ac:spMk id="29" creationId="{3BA513B0-82FF-4F41-8178-885375D1CFB5}"/>
          </ac:spMkLst>
        </pc:spChg>
        <pc:grpChg chg="add">
          <ac:chgData name="Maryam Bano (2432283)" userId="943c99a1-a7e5-45fa-8e03-9ee2193ffd91" providerId="ADAL" clId="{6EF0A876-45B9-41DA-B814-EDEAC55958F2}" dt="2026-02-07T19:18:52.454" v="1649" actId="26606"/>
          <ac:grpSpMkLst>
            <pc:docMk/>
            <pc:sldMk cId="4017842452" sldId="265"/>
            <ac:grpSpMk id="30" creationId="{93DB8501-F9F2-4ACD-B56A-9019CD5006D6}"/>
          </ac:grpSpMkLst>
        </pc:grpChg>
        <pc:picChg chg="add mod">
          <ac:chgData name="Maryam Bano (2432283)" userId="943c99a1-a7e5-45fa-8e03-9ee2193ffd91" providerId="ADAL" clId="{6EF0A876-45B9-41DA-B814-EDEAC55958F2}" dt="2026-02-07T19:18:52.454" v="1649" actId="26606"/>
          <ac:picMkLst>
            <pc:docMk/>
            <pc:sldMk cId="4017842452" sldId="265"/>
            <ac:picMk id="5" creationId="{AE8CB212-5FC5-85EA-B418-8AE77C3AAC1F}"/>
          </ac:picMkLst>
        </pc:picChg>
      </pc:sldChg>
      <pc:sldChg chg="addSp delSp modSp new mod setBg addAnim delAnim setClrOvrMap">
        <pc:chgData name="Maryam Bano (2432283)" userId="943c99a1-a7e5-45fa-8e03-9ee2193ffd91" providerId="ADAL" clId="{6EF0A876-45B9-41DA-B814-EDEAC55958F2}" dt="2026-02-20T21:30:30.050" v="1952" actId="255"/>
        <pc:sldMkLst>
          <pc:docMk/>
          <pc:sldMk cId="842561133" sldId="266"/>
        </pc:sldMkLst>
        <pc:spChg chg="mod ord">
          <ac:chgData name="Maryam Bano (2432283)" userId="943c99a1-a7e5-45fa-8e03-9ee2193ffd91" providerId="ADAL" clId="{6EF0A876-45B9-41DA-B814-EDEAC55958F2}" dt="2026-02-20T21:30:30.050" v="1952" actId="255"/>
          <ac:spMkLst>
            <pc:docMk/>
            <pc:sldMk cId="842561133" sldId="266"/>
            <ac:spMk id="3" creationId="{A29B5109-4515-F2A3-0AB8-8BB4B145AF81}"/>
          </ac:spMkLst>
        </pc:spChg>
        <pc:spChg chg="add">
          <ac:chgData name="Maryam Bano (2432283)" userId="943c99a1-a7e5-45fa-8e03-9ee2193ffd91" providerId="ADAL" clId="{6EF0A876-45B9-41DA-B814-EDEAC55958F2}" dt="2026-02-20T21:30:01.600" v="1945" actId="26606"/>
          <ac:spMkLst>
            <pc:docMk/>
            <pc:sldMk cId="842561133" sldId="266"/>
            <ac:spMk id="45" creationId="{B5A8AFA4-5C32-4100-9C6D-839A47E15FA0}"/>
          </ac:spMkLst>
        </pc:spChg>
        <pc:spChg chg="add">
          <ac:chgData name="Maryam Bano (2432283)" userId="943c99a1-a7e5-45fa-8e03-9ee2193ffd91" providerId="ADAL" clId="{6EF0A876-45B9-41DA-B814-EDEAC55958F2}" dt="2026-02-20T21:30:01.600" v="1945" actId="26606"/>
          <ac:spMkLst>
            <pc:docMk/>
            <pc:sldMk cId="842561133" sldId="266"/>
            <ac:spMk id="46" creationId="{96B5F253-7949-47C2-9DBD-1570ECDA2296}"/>
          </ac:spMkLst>
        </pc:spChg>
        <pc:picChg chg="add mod">
          <ac:chgData name="Maryam Bano (2432283)" userId="943c99a1-a7e5-45fa-8e03-9ee2193ffd91" providerId="ADAL" clId="{6EF0A876-45B9-41DA-B814-EDEAC55958F2}" dt="2026-02-20T21:30:01.600" v="1945" actId="26606"/>
          <ac:picMkLst>
            <pc:docMk/>
            <pc:sldMk cId="842561133" sldId="266"/>
            <ac:picMk id="5" creationId="{4BE457C5-329F-91F7-7121-018E16592BB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7C07BE-2422-4192-A74A-63D5705115A6}" type="datetimeFigureOut">
              <a:rPr lang="en-GB" smtClean="0"/>
              <a:t>21/02/2026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596860-5F70-42D8-B6DB-D564EF7FA8E6}" type="slidenum">
              <a:rPr lang="en-GB" smtClean="0"/>
              <a:t>‹#›</a:t>
            </a:fld>
            <a:endParaRPr lang="en-GB"/>
          </a:p>
        </p:txBody>
      </p:sp>
    </p:spTree>
    <p:extLst>
      <p:ext uri="{BB962C8B-B14F-4D97-AF65-F5344CB8AC3E}">
        <p14:creationId xmlns:p14="http://schemas.microsoft.com/office/powerpoint/2010/main" val="2952111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596860-5F70-42D8-B6DB-D564EF7FA8E6}" type="slidenum">
              <a:rPr lang="en-GB" smtClean="0"/>
              <a:t>8</a:t>
            </a:fld>
            <a:endParaRPr lang="en-GB"/>
          </a:p>
        </p:txBody>
      </p:sp>
    </p:spTree>
    <p:extLst>
      <p:ext uri="{BB962C8B-B14F-4D97-AF65-F5344CB8AC3E}">
        <p14:creationId xmlns:p14="http://schemas.microsoft.com/office/powerpoint/2010/main" val="4228379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17467-EBB3-102C-A110-1B71A8117F3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410AECD-6A89-5FA8-9FCC-A189B02207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D13110A-12EC-B572-74B6-6E7A800FE307}"/>
              </a:ext>
            </a:extLst>
          </p:cNvPr>
          <p:cNvSpPr>
            <a:spLocks noGrp="1"/>
          </p:cNvSpPr>
          <p:nvPr>
            <p:ph type="dt" sz="half" idx="10"/>
          </p:nvPr>
        </p:nvSpPr>
        <p:spPr/>
        <p:txBody>
          <a:bodyPr/>
          <a:lstStyle/>
          <a:p>
            <a:fld id="{1C1F3623-2174-4DC7-9F19-1CF433175BC3}" type="datetimeFigureOut">
              <a:rPr lang="en-GB" smtClean="0"/>
              <a:t>21/02/2026</a:t>
            </a:fld>
            <a:endParaRPr lang="en-GB"/>
          </a:p>
        </p:txBody>
      </p:sp>
      <p:sp>
        <p:nvSpPr>
          <p:cNvPr id="5" name="Footer Placeholder 4">
            <a:extLst>
              <a:ext uri="{FF2B5EF4-FFF2-40B4-BE49-F238E27FC236}">
                <a16:creationId xmlns:a16="http://schemas.microsoft.com/office/drawing/2014/main" id="{FA48734B-733D-EDC4-DED1-1CE9E2062F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2509C0-D9D6-7258-C750-1BCCF156FEA4}"/>
              </a:ext>
            </a:extLst>
          </p:cNvPr>
          <p:cNvSpPr>
            <a:spLocks noGrp="1"/>
          </p:cNvSpPr>
          <p:nvPr>
            <p:ph type="sldNum" sz="quarter" idx="12"/>
          </p:nvPr>
        </p:nvSpPr>
        <p:spPr/>
        <p:txBody>
          <a:bodyPr/>
          <a:lstStyle/>
          <a:p>
            <a:fld id="{13ED0274-2AFB-407C-83EB-969E6985E26A}" type="slidenum">
              <a:rPr lang="en-GB" smtClean="0"/>
              <a:t>‹#›</a:t>
            </a:fld>
            <a:endParaRPr lang="en-GB"/>
          </a:p>
        </p:txBody>
      </p:sp>
    </p:spTree>
    <p:extLst>
      <p:ext uri="{BB962C8B-B14F-4D97-AF65-F5344CB8AC3E}">
        <p14:creationId xmlns:p14="http://schemas.microsoft.com/office/powerpoint/2010/main" val="779302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127EC-E972-6993-8B30-C42330663C3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66F3C6E-430A-6862-DC06-6B6E75E7A63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6D3CBFA-1DD8-E39B-5035-FCABD0B3F512}"/>
              </a:ext>
            </a:extLst>
          </p:cNvPr>
          <p:cNvSpPr>
            <a:spLocks noGrp="1"/>
          </p:cNvSpPr>
          <p:nvPr>
            <p:ph type="dt" sz="half" idx="10"/>
          </p:nvPr>
        </p:nvSpPr>
        <p:spPr/>
        <p:txBody>
          <a:bodyPr/>
          <a:lstStyle/>
          <a:p>
            <a:fld id="{1C1F3623-2174-4DC7-9F19-1CF433175BC3}" type="datetimeFigureOut">
              <a:rPr lang="en-GB" smtClean="0"/>
              <a:t>21/02/2026</a:t>
            </a:fld>
            <a:endParaRPr lang="en-GB"/>
          </a:p>
        </p:txBody>
      </p:sp>
      <p:sp>
        <p:nvSpPr>
          <p:cNvPr id="5" name="Footer Placeholder 4">
            <a:extLst>
              <a:ext uri="{FF2B5EF4-FFF2-40B4-BE49-F238E27FC236}">
                <a16:creationId xmlns:a16="http://schemas.microsoft.com/office/drawing/2014/main" id="{F7E6AFDC-25C4-4D83-1339-7DFA391D30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E1CE44-F5BB-772C-43BC-54885E28DF63}"/>
              </a:ext>
            </a:extLst>
          </p:cNvPr>
          <p:cNvSpPr>
            <a:spLocks noGrp="1"/>
          </p:cNvSpPr>
          <p:nvPr>
            <p:ph type="sldNum" sz="quarter" idx="12"/>
          </p:nvPr>
        </p:nvSpPr>
        <p:spPr/>
        <p:txBody>
          <a:bodyPr/>
          <a:lstStyle/>
          <a:p>
            <a:fld id="{13ED0274-2AFB-407C-83EB-969E6985E26A}" type="slidenum">
              <a:rPr lang="en-GB" smtClean="0"/>
              <a:t>‹#›</a:t>
            </a:fld>
            <a:endParaRPr lang="en-GB"/>
          </a:p>
        </p:txBody>
      </p:sp>
    </p:spTree>
    <p:extLst>
      <p:ext uri="{BB962C8B-B14F-4D97-AF65-F5344CB8AC3E}">
        <p14:creationId xmlns:p14="http://schemas.microsoft.com/office/powerpoint/2010/main" val="2653363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089A0-465C-38D1-113E-2640ADCFA70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E783FFB-E7D1-7356-7CAC-A6A5E5EEC6C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F94F655-0238-5584-0AD1-76B5094DDF33}"/>
              </a:ext>
            </a:extLst>
          </p:cNvPr>
          <p:cNvSpPr>
            <a:spLocks noGrp="1"/>
          </p:cNvSpPr>
          <p:nvPr>
            <p:ph type="dt" sz="half" idx="10"/>
          </p:nvPr>
        </p:nvSpPr>
        <p:spPr/>
        <p:txBody>
          <a:bodyPr/>
          <a:lstStyle/>
          <a:p>
            <a:fld id="{1C1F3623-2174-4DC7-9F19-1CF433175BC3}" type="datetimeFigureOut">
              <a:rPr lang="en-GB" smtClean="0"/>
              <a:t>21/02/2026</a:t>
            </a:fld>
            <a:endParaRPr lang="en-GB"/>
          </a:p>
        </p:txBody>
      </p:sp>
      <p:sp>
        <p:nvSpPr>
          <p:cNvPr id="5" name="Footer Placeholder 4">
            <a:extLst>
              <a:ext uri="{FF2B5EF4-FFF2-40B4-BE49-F238E27FC236}">
                <a16:creationId xmlns:a16="http://schemas.microsoft.com/office/drawing/2014/main" id="{3DE785C8-B831-E70D-0ED3-CEE06A567F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399FAB-C9E3-8015-01E2-5A9AB0EF8F6C}"/>
              </a:ext>
            </a:extLst>
          </p:cNvPr>
          <p:cNvSpPr>
            <a:spLocks noGrp="1"/>
          </p:cNvSpPr>
          <p:nvPr>
            <p:ph type="sldNum" sz="quarter" idx="12"/>
          </p:nvPr>
        </p:nvSpPr>
        <p:spPr/>
        <p:txBody>
          <a:bodyPr/>
          <a:lstStyle/>
          <a:p>
            <a:fld id="{13ED0274-2AFB-407C-83EB-969E6985E26A}" type="slidenum">
              <a:rPr lang="en-GB" smtClean="0"/>
              <a:t>‹#›</a:t>
            </a:fld>
            <a:endParaRPr lang="en-GB"/>
          </a:p>
        </p:txBody>
      </p:sp>
    </p:spTree>
    <p:extLst>
      <p:ext uri="{BB962C8B-B14F-4D97-AF65-F5344CB8AC3E}">
        <p14:creationId xmlns:p14="http://schemas.microsoft.com/office/powerpoint/2010/main" val="1225763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954C2-809B-2046-4CC3-93BBF2917A2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BC3B7FD-338A-697B-DB6E-0C003B9A7D5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46236B3-B28D-5FB3-7A40-C154CBEFD72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BFD3A29-CAFE-B351-F7AE-3991B26999DE}"/>
              </a:ext>
            </a:extLst>
          </p:cNvPr>
          <p:cNvSpPr>
            <a:spLocks noGrp="1"/>
          </p:cNvSpPr>
          <p:nvPr>
            <p:ph type="dt" sz="half" idx="10"/>
          </p:nvPr>
        </p:nvSpPr>
        <p:spPr/>
        <p:txBody>
          <a:bodyPr/>
          <a:lstStyle/>
          <a:p>
            <a:fld id="{1C1F3623-2174-4DC7-9F19-1CF433175BC3}" type="datetimeFigureOut">
              <a:rPr lang="en-GB" smtClean="0"/>
              <a:t>21/02/2026</a:t>
            </a:fld>
            <a:endParaRPr lang="en-GB"/>
          </a:p>
        </p:txBody>
      </p:sp>
      <p:sp>
        <p:nvSpPr>
          <p:cNvPr id="6" name="Footer Placeholder 5">
            <a:extLst>
              <a:ext uri="{FF2B5EF4-FFF2-40B4-BE49-F238E27FC236}">
                <a16:creationId xmlns:a16="http://schemas.microsoft.com/office/drawing/2014/main" id="{A9C63C72-B67A-21A9-A0A1-9BC3076FF0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959232-247E-D57D-E4D2-F0A372592B5C}"/>
              </a:ext>
            </a:extLst>
          </p:cNvPr>
          <p:cNvSpPr>
            <a:spLocks noGrp="1"/>
          </p:cNvSpPr>
          <p:nvPr>
            <p:ph type="sldNum" sz="quarter" idx="12"/>
          </p:nvPr>
        </p:nvSpPr>
        <p:spPr/>
        <p:txBody>
          <a:bodyPr/>
          <a:lstStyle/>
          <a:p>
            <a:fld id="{13ED0274-2AFB-407C-83EB-969E6985E26A}" type="slidenum">
              <a:rPr lang="en-GB" smtClean="0"/>
              <a:t>‹#›</a:t>
            </a:fld>
            <a:endParaRPr lang="en-GB"/>
          </a:p>
        </p:txBody>
      </p:sp>
    </p:spTree>
    <p:extLst>
      <p:ext uri="{BB962C8B-B14F-4D97-AF65-F5344CB8AC3E}">
        <p14:creationId xmlns:p14="http://schemas.microsoft.com/office/powerpoint/2010/main" val="3904729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9EA46-731B-296F-E11D-4D2BFFD7489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3C3B8F1-D2A2-022C-85B0-89EF5B8A74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CE0EE39-B255-67BB-F16B-55B47CC6C58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58E89EE-4035-9212-C97F-CFD8B16C43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06B888B-28D8-92CC-0A2D-9E44A7D11E0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203EC6E-1A40-BC47-73D3-DDD69CF68BF2}"/>
              </a:ext>
            </a:extLst>
          </p:cNvPr>
          <p:cNvSpPr>
            <a:spLocks noGrp="1"/>
          </p:cNvSpPr>
          <p:nvPr>
            <p:ph type="dt" sz="half" idx="10"/>
          </p:nvPr>
        </p:nvSpPr>
        <p:spPr/>
        <p:txBody>
          <a:bodyPr/>
          <a:lstStyle/>
          <a:p>
            <a:fld id="{1C1F3623-2174-4DC7-9F19-1CF433175BC3}" type="datetimeFigureOut">
              <a:rPr lang="en-GB" smtClean="0"/>
              <a:t>21/02/2026</a:t>
            </a:fld>
            <a:endParaRPr lang="en-GB"/>
          </a:p>
        </p:txBody>
      </p:sp>
      <p:sp>
        <p:nvSpPr>
          <p:cNvPr id="8" name="Footer Placeholder 7">
            <a:extLst>
              <a:ext uri="{FF2B5EF4-FFF2-40B4-BE49-F238E27FC236}">
                <a16:creationId xmlns:a16="http://schemas.microsoft.com/office/drawing/2014/main" id="{119F7B1F-2A76-E63F-AAAE-4CDA218642D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E2ED94-2D15-E7E1-85C7-0984D42C4F65}"/>
              </a:ext>
            </a:extLst>
          </p:cNvPr>
          <p:cNvSpPr>
            <a:spLocks noGrp="1"/>
          </p:cNvSpPr>
          <p:nvPr>
            <p:ph type="sldNum" sz="quarter" idx="12"/>
          </p:nvPr>
        </p:nvSpPr>
        <p:spPr/>
        <p:txBody>
          <a:bodyPr/>
          <a:lstStyle/>
          <a:p>
            <a:fld id="{13ED0274-2AFB-407C-83EB-969E6985E26A}" type="slidenum">
              <a:rPr lang="en-GB" smtClean="0"/>
              <a:t>‹#›</a:t>
            </a:fld>
            <a:endParaRPr lang="en-GB"/>
          </a:p>
        </p:txBody>
      </p:sp>
    </p:spTree>
    <p:extLst>
      <p:ext uri="{BB962C8B-B14F-4D97-AF65-F5344CB8AC3E}">
        <p14:creationId xmlns:p14="http://schemas.microsoft.com/office/powerpoint/2010/main" val="657407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56271-640A-946F-F627-7EC6A1A4347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92179BE-C71D-8506-DB2D-31D759243598}"/>
              </a:ext>
            </a:extLst>
          </p:cNvPr>
          <p:cNvSpPr>
            <a:spLocks noGrp="1"/>
          </p:cNvSpPr>
          <p:nvPr>
            <p:ph type="dt" sz="half" idx="10"/>
          </p:nvPr>
        </p:nvSpPr>
        <p:spPr/>
        <p:txBody>
          <a:bodyPr/>
          <a:lstStyle/>
          <a:p>
            <a:fld id="{1C1F3623-2174-4DC7-9F19-1CF433175BC3}" type="datetimeFigureOut">
              <a:rPr lang="en-GB" smtClean="0"/>
              <a:t>21/02/2026</a:t>
            </a:fld>
            <a:endParaRPr lang="en-GB"/>
          </a:p>
        </p:txBody>
      </p:sp>
      <p:sp>
        <p:nvSpPr>
          <p:cNvPr id="4" name="Footer Placeholder 3">
            <a:extLst>
              <a:ext uri="{FF2B5EF4-FFF2-40B4-BE49-F238E27FC236}">
                <a16:creationId xmlns:a16="http://schemas.microsoft.com/office/drawing/2014/main" id="{6C87AA4F-C660-71CE-2AF3-17885D4667B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330D8C4-F641-B9AF-D586-FFBE83FF46CA}"/>
              </a:ext>
            </a:extLst>
          </p:cNvPr>
          <p:cNvSpPr>
            <a:spLocks noGrp="1"/>
          </p:cNvSpPr>
          <p:nvPr>
            <p:ph type="sldNum" sz="quarter" idx="12"/>
          </p:nvPr>
        </p:nvSpPr>
        <p:spPr/>
        <p:txBody>
          <a:bodyPr/>
          <a:lstStyle/>
          <a:p>
            <a:fld id="{13ED0274-2AFB-407C-83EB-969E6985E26A}" type="slidenum">
              <a:rPr lang="en-GB" smtClean="0"/>
              <a:t>‹#›</a:t>
            </a:fld>
            <a:endParaRPr lang="en-GB"/>
          </a:p>
        </p:txBody>
      </p:sp>
    </p:spTree>
    <p:extLst>
      <p:ext uri="{BB962C8B-B14F-4D97-AF65-F5344CB8AC3E}">
        <p14:creationId xmlns:p14="http://schemas.microsoft.com/office/powerpoint/2010/main" val="1835174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D66280-5B50-FA04-2DCB-399D6DB11E5E}"/>
              </a:ext>
            </a:extLst>
          </p:cNvPr>
          <p:cNvSpPr>
            <a:spLocks noGrp="1"/>
          </p:cNvSpPr>
          <p:nvPr>
            <p:ph type="dt" sz="half" idx="10"/>
          </p:nvPr>
        </p:nvSpPr>
        <p:spPr/>
        <p:txBody>
          <a:bodyPr/>
          <a:lstStyle/>
          <a:p>
            <a:fld id="{1C1F3623-2174-4DC7-9F19-1CF433175BC3}" type="datetimeFigureOut">
              <a:rPr lang="en-GB" smtClean="0"/>
              <a:t>21/02/2026</a:t>
            </a:fld>
            <a:endParaRPr lang="en-GB"/>
          </a:p>
        </p:txBody>
      </p:sp>
      <p:sp>
        <p:nvSpPr>
          <p:cNvPr id="3" name="Footer Placeholder 2">
            <a:extLst>
              <a:ext uri="{FF2B5EF4-FFF2-40B4-BE49-F238E27FC236}">
                <a16:creationId xmlns:a16="http://schemas.microsoft.com/office/drawing/2014/main" id="{FB7127A1-4A7F-DA90-B842-C9D177CCD7E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9F58A5-003D-AC92-AD1C-7269FD6AEC3E}"/>
              </a:ext>
            </a:extLst>
          </p:cNvPr>
          <p:cNvSpPr>
            <a:spLocks noGrp="1"/>
          </p:cNvSpPr>
          <p:nvPr>
            <p:ph type="sldNum" sz="quarter" idx="12"/>
          </p:nvPr>
        </p:nvSpPr>
        <p:spPr/>
        <p:txBody>
          <a:bodyPr/>
          <a:lstStyle/>
          <a:p>
            <a:fld id="{13ED0274-2AFB-407C-83EB-969E6985E26A}" type="slidenum">
              <a:rPr lang="en-GB" smtClean="0"/>
              <a:t>‹#›</a:t>
            </a:fld>
            <a:endParaRPr lang="en-GB"/>
          </a:p>
        </p:txBody>
      </p:sp>
    </p:spTree>
    <p:extLst>
      <p:ext uri="{BB962C8B-B14F-4D97-AF65-F5344CB8AC3E}">
        <p14:creationId xmlns:p14="http://schemas.microsoft.com/office/powerpoint/2010/main" val="1543698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9E3A6-CFA3-623D-3E6F-3272C187B3B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075494A-CFC1-A071-942E-1AB7DE5C5F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00C9B22-0DCB-0EFF-0D55-CB9072BDA4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DA955E2-8CFD-6BEC-7FEB-3CBE9870BBCE}"/>
              </a:ext>
            </a:extLst>
          </p:cNvPr>
          <p:cNvSpPr>
            <a:spLocks noGrp="1"/>
          </p:cNvSpPr>
          <p:nvPr>
            <p:ph type="dt" sz="half" idx="10"/>
          </p:nvPr>
        </p:nvSpPr>
        <p:spPr/>
        <p:txBody>
          <a:bodyPr/>
          <a:lstStyle/>
          <a:p>
            <a:fld id="{1C1F3623-2174-4DC7-9F19-1CF433175BC3}" type="datetimeFigureOut">
              <a:rPr lang="en-GB" smtClean="0"/>
              <a:t>21/02/2026</a:t>
            </a:fld>
            <a:endParaRPr lang="en-GB"/>
          </a:p>
        </p:txBody>
      </p:sp>
      <p:sp>
        <p:nvSpPr>
          <p:cNvPr id="6" name="Footer Placeholder 5">
            <a:extLst>
              <a:ext uri="{FF2B5EF4-FFF2-40B4-BE49-F238E27FC236}">
                <a16:creationId xmlns:a16="http://schemas.microsoft.com/office/drawing/2014/main" id="{29FE4DF0-EE28-CCB3-3C5F-D48D878452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867A8E-440D-07CA-2C4E-5B57E5CC8C66}"/>
              </a:ext>
            </a:extLst>
          </p:cNvPr>
          <p:cNvSpPr>
            <a:spLocks noGrp="1"/>
          </p:cNvSpPr>
          <p:nvPr>
            <p:ph type="sldNum" sz="quarter" idx="12"/>
          </p:nvPr>
        </p:nvSpPr>
        <p:spPr/>
        <p:txBody>
          <a:bodyPr/>
          <a:lstStyle/>
          <a:p>
            <a:fld id="{13ED0274-2AFB-407C-83EB-969E6985E26A}" type="slidenum">
              <a:rPr lang="en-GB" smtClean="0"/>
              <a:t>‹#›</a:t>
            </a:fld>
            <a:endParaRPr lang="en-GB"/>
          </a:p>
        </p:txBody>
      </p:sp>
    </p:spTree>
    <p:extLst>
      <p:ext uri="{BB962C8B-B14F-4D97-AF65-F5344CB8AC3E}">
        <p14:creationId xmlns:p14="http://schemas.microsoft.com/office/powerpoint/2010/main" val="907849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E220E-0DEC-2B14-E28B-A7BBB2C177F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E382D94-43D9-3398-6177-56B142FD60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2E4C330-3484-5200-0286-58CE6E3115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1777A5-FD13-31DE-658E-4A299FE56C0D}"/>
              </a:ext>
            </a:extLst>
          </p:cNvPr>
          <p:cNvSpPr>
            <a:spLocks noGrp="1"/>
          </p:cNvSpPr>
          <p:nvPr>
            <p:ph type="dt" sz="half" idx="10"/>
          </p:nvPr>
        </p:nvSpPr>
        <p:spPr/>
        <p:txBody>
          <a:bodyPr/>
          <a:lstStyle/>
          <a:p>
            <a:fld id="{1C1F3623-2174-4DC7-9F19-1CF433175BC3}" type="datetimeFigureOut">
              <a:rPr lang="en-GB" smtClean="0"/>
              <a:t>21/02/2026</a:t>
            </a:fld>
            <a:endParaRPr lang="en-GB"/>
          </a:p>
        </p:txBody>
      </p:sp>
      <p:sp>
        <p:nvSpPr>
          <p:cNvPr id="6" name="Footer Placeholder 5">
            <a:extLst>
              <a:ext uri="{FF2B5EF4-FFF2-40B4-BE49-F238E27FC236}">
                <a16:creationId xmlns:a16="http://schemas.microsoft.com/office/drawing/2014/main" id="{BC28C5F5-7B1B-1498-6BFC-FB4DA98C73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202CBD-80B0-6D5A-2AC9-ED02EFD963B5}"/>
              </a:ext>
            </a:extLst>
          </p:cNvPr>
          <p:cNvSpPr>
            <a:spLocks noGrp="1"/>
          </p:cNvSpPr>
          <p:nvPr>
            <p:ph type="sldNum" sz="quarter" idx="12"/>
          </p:nvPr>
        </p:nvSpPr>
        <p:spPr/>
        <p:txBody>
          <a:bodyPr/>
          <a:lstStyle/>
          <a:p>
            <a:fld id="{13ED0274-2AFB-407C-83EB-969E6985E26A}" type="slidenum">
              <a:rPr lang="en-GB" smtClean="0"/>
              <a:t>‹#›</a:t>
            </a:fld>
            <a:endParaRPr lang="en-GB"/>
          </a:p>
        </p:txBody>
      </p:sp>
    </p:spTree>
    <p:extLst>
      <p:ext uri="{BB962C8B-B14F-4D97-AF65-F5344CB8AC3E}">
        <p14:creationId xmlns:p14="http://schemas.microsoft.com/office/powerpoint/2010/main" val="3743912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44796-A8AD-392D-71BE-2B6FC38FB1A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76A415F-30BB-15F4-A7C1-5152B072458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88F330F-A3A7-E953-737D-1F795469C9B9}"/>
              </a:ext>
            </a:extLst>
          </p:cNvPr>
          <p:cNvSpPr>
            <a:spLocks noGrp="1"/>
          </p:cNvSpPr>
          <p:nvPr>
            <p:ph type="dt" sz="half" idx="10"/>
          </p:nvPr>
        </p:nvSpPr>
        <p:spPr/>
        <p:txBody>
          <a:bodyPr/>
          <a:lstStyle/>
          <a:p>
            <a:fld id="{1C1F3623-2174-4DC7-9F19-1CF433175BC3}" type="datetimeFigureOut">
              <a:rPr lang="en-GB" smtClean="0"/>
              <a:t>21/02/2026</a:t>
            </a:fld>
            <a:endParaRPr lang="en-GB"/>
          </a:p>
        </p:txBody>
      </p:sp>
      <p:sp>
        <p:nvSpPr>
          <p:cNvPr id="5" name="Footer Placeholder 4">
            <a:extLst>
              <a:ext uri="{FF2B5EF4-FFF2-40B4-BE49-F238E27FC236}">
                <a16:creationId xmlns:a16="http://schemas.microsoft.com/office/drawing/2014/main" id="{8F469A66-F2FC-1885-EC9F-16BFF76513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B09A63-8628-25ED-43BA-FA4997791F6B}"/>
              </a:ext>
            </a:extLst>
          </p:cNvPr>
          <p:cNvSpPr>
            <a:spLocks noGrp="1"/>
          </p:cNvSpPr>
          <p:nvPr>
            <p:ph type="sldNum" sz="quarter" idx="12"/>
          </p:nvPr>
        </p:nvSpPr>
        <p:spPr/>
        <p:txBody>
          <a:bodyPr/>
          <a:lstStyle/>
          <a:p>
            <a:fld id="{13ED0274-2AFB-407C-83EB-969E6985E26A}" type="slidenum">
              <a:rPr lang="en-GB" smtClean="0"/>
              <a:t>‹#›</a:t>
            </a:fld>
            <a:endParaRPr lang="en-GB"/>
          </a:p>
        </p:txBody>
      </p:sp>
    </p:spTree>
    <p:extLst>
      <p:ext uri="{BB962C8B-B14F-4D97-AF65-F5344CB8AC3E}">
        <p14:creationId xmlns:p14="http://schemas.microsoft.com/office/powerpoint/2010/main" val="1932158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66DC5D-6696-33E5-3AF8-7577676E750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40E1034-4FF9-AC8B-58A1-0D66193F300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D3B322-BD85-204B-A211-9F985967B3C0}"/>
              </a:ext>
            </a:extLst>
          </p:cNvPr>
          <p:cNvSpPr>
            <a:spLocks noGrp="1"/>
          </p:cNvSpPr>
          <p:nvPr>
            <p:ph type="dt" sz="half" idx="10"/>
          </p:nvPr>
        </p:nvSpPr>
        <p:spPr/>
        <p:txBody>
          <a:bodyPr/>
          <a:lstStyle/>
          <a:p>
            <a:fld id="{1C1F3623-2174-4DC7-9F19-1CF433175BC3}" type="datetimeFigureOut">
              <a:rPr lang="en-GB" smtClean="0"/>
              <a:t>21/02/2026</a:t>
            </a:fld>
            <a:endParaRPr lang="en-GB"/>
          </a:p>
        </p:txBody>
      </p:sp>
      <p:sp>
        <p:nvSpPr>
          <p:cNvPr id="5" name="Footer Placeholder 4">
            <a:extLst>
              <a:ext uri="{FF2B5EF4-FFF2-40B4-BE49-F238E27FC236}">
                <a16:creationId xmlns:a16="http://schemas.microsoft.com/office/drawing/2014/main" id="{59184FC3-E6CA-9439-FBA6-77300B57A0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19FBE7-2183-83CA-EB57-43F7801165CB}"/>
              </a:ext>
            </a:extLst>
          </p:cNvPr>
          <p:cNvSpPr>
            <a:spLocks noGrp="1"/>
          </p:cNvSpPr>
          <p:nvPr>
            <p:ph type="sldNum" sz="quarter" idx="12"/>
          </p:nvPr>
        </p:nvSpPr>
        <p:spPr/>
        <p:txBody>
          <a:bodyPr/>
          <a:lstStyle/>
          <a:p>
            <a:fld id="{13ED0274-2AFB-407C-83EB-969E6985E26A}" type="slidenum">
              <a:rPr lang="en-GB" smtClean="0"/>
              <a:t>‹#›</a:t>
            </a:fld>
            <a:endParaRPr lang="en-GB"/>
          </a:p>
        </p:txBody>
      </p:sp>
    </p:spTree>
    <p:extLst>
      <p:ext uri="{BB962C8B-B14F-4D97-AF65-F5344CB8AC3E}">
        <p14:creationId xmlns:p14="http://schemas.microsoft.com/office/powerpoint/2010/main" val="1983391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7D82BC-0B92-356A-A344-B26D652BEB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71E2165-3A52-7F74-DE38-9AD969188F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4F14DD7-CF34-2012-E380-E3E5968685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C1F3623-2174-4DC7-9F19-1CF433175BC3}" type="datetimeFigureOut">
              <a:rPr lang="en-GB" smtClean="0"/>
              <a:t>21/02/2026</a:t>
            </a:fld>
            <a:endParaRPr lang="en-GB"/>
          </a:p>
        </p:txBody>
      </p:sp>
      <p:sp>
        <p:nvSpPr>
          <p:cNvPr id="5" name="Footer Placeholder 4">
            <a:extLst>
              <a:ext uri="{FF2B5EF4-FFF2-40B4-BE49-F238E27FC236}">
                <a16:creationId xmlns:a16="http://schemas.microsoft.com/office/drawing/2014/main" id="{A9D30DB9-8B08-0C01-B344-4FA135FFF6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AC1FED4-BF9F-444F-9A9B-13F2C5A9C3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3ED0274-2AFB-407C-83EB-969E6985E26A}" type="slidenum">
              <a:rPr lang="en-GB" smtClean="0"/>
              <a:t>‹#›</a:t>
            </a:fld>
            <a:endParaRPr lang="en-GB"/>
          </a:p>
        </p:txBody>
      </p:sp>
    </p:spTree>
    <p:extLst>
      <p:ext uri="{BB962C8B-B14F-4D97-AF65-F5344CB8AC3E}">
        <p14:creationId xmlns:p14="http://schemas.microsoft.com/office/powerpoint/2010/main" val="2614401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thinkreflective.com/blog/reflection-doesnt-always-mean-improvement"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pexels.com/photo/photo-displays-person-holding-ball-with-reflection-of-horizon-940880/"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exels.com/search/bright%20light%20reflection/"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exels.com/es-es/foto/texto-cartas-fondo-verde-conclusion-7186207/"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investglass.com/top-tips-for-securing-the-best-professional-referen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68680F-E69B-2AC0-E56B-992B6CB9FD90}"/>
              </a:ext>
            </a:extLst>
          </p:cNvPr>
          <p:cNvSpPr>
            <a:spLocks noGrp="1"/>
          </p:cNvSpPr>
          <p:nvPr>
            <p:ph type="ctrTitle"/>
          </p:nvPr>
        </p:nvSpPr>
        <p:spPr>
          <a:xfrm>
            <a:off x="1527048" y="1124712"/>
            <a:ext cx="9144000" cy="3063240"/>
          </a:xfrm>
        </p:spPr>
        <p:txBody>
          <a:bodyPr>
            <a:normAutofit/>
          </a:bodyPr>
          <a:lstStyle/>
          <a:p>
            <a:r>
              <a:rPr lang="en-GB" sz="2600" dirty="0">
                <a:solidFill>
                  <a:schemeClr val="bg1"/>
                </a:solidFill>
              </a:rPr>
              <a:t>ASSIGNMENT TITLE: SELF-AWARENESS PRESENTATION</a:t>
            </a:r>
            <a:br>
              <a:rPr lang="en-GB" sz="2600" dirty="0">
                <a:solidFill>
                  <a:schemeClr val="bg1"/>
                </a:solidFill>
              </a:rPr>
            </a:br>
            <a:r>
              <a:rPr lang="en-GB" sz="2600" dirty="0">
                <a:solidFill>
                  <a:schemeClr val="bg1"/>
                </a:solidFill>
              </a:rPr>
              <a:t>NAME: MARYAM BANO</a:t>
            </a:r>
            <a:br>
              <a:rPr lang="en-GB" sz="2600" dirty="0">
                <a:solidFill>
                  <a:schemeClr val="bg1"/>
                </a:solidFill>
              </a:rPr>
            </a:br>
            <a:r>
              <a:rPr lang="en-GB" sz="2600" dirty="0">
                <a:solidFill>
                  <a:schemeClr val="bg1"/>
                </a:solidFill>
              </a:rPr>
              <a:t>STUDENT NUMBER: 2432283</a:t>
            </a:r>
            <a:br>
              <a:rPr lang="en-GB" sz="2600" dirty="0">
                <a:solidFill>
                  <a:schemeClr val="bg1"/>
                </a:solidFill>
              </a:rPr>
            </a:br>
            <a:r>
              <a:rPr lang="en-GB" sz="2600" dirty="0">
                <a:solidFill>
                  <a:schemeClr val="bg1"/>
                </a:solidFill>
              </a:rPr>
              <a:t>MODULE: PROFESSIONAL DEVELOPMENT WITHIN HEALTH AND SOCIAL CARE</a:t>
            </a:r>
            <a:br>
              <a:rPr lang="en-GB" sz="2600" dirty="0">
                <a:solidFill>
                  <a:schemeClr val="bg1"/>
                </a:solidFill>
              </a:rPr>
            </a:br>
            <a:r>
              <a:rPr lang="en-GB" sz="2600" dirty="0">
                <a:solidFill>
                  <a:schemeClr val="bg1"/>
                </a:solidFill>
              </a:rPr>
              <a:t>MODULE CODE: LCHS4009</a:t>
            </a:r>
            <a:br>
              <a:rPr lang="en-GB" sz="2600" dirty="0">
                <a:solidFill>
                  <a:schemeClr val="bg1"/>
                </a:solidFill>
              </a:rPr>
            </a:br>
            <a:r>
              <a:rPr lang="en-GB" sz="2600" dirty="0">
                <a:solidFill>
                  <a:schemeClr val="bg1"/>
                </a:solidFill>
              </a:rPr>
              <a:t>LECTURERS NAME: HAJIRA MUSTASIM</a:t>
            </a:r>
            <a:br>
              <a:rPr lang="en-GB" sz="2600" dirty="0">
                <a:solidFill>
                  <a:schemeClr val="bg1"/>
                </a:solidFill>
              </a:rPr>
            </a:br>
            <a:r>
              <a:rPr lang="en-GB" sz="2600" dirty="0">
                <a:solidFill>
                  <a:schemeClr val="bg1"/>
                </a:solidFill>
              </a:rPr>
              <a:t>DATE: 22/02/26</a:t>
            </a:r>
          </a:p>
        </p:txBody>
      </p:sp>
      <p:sp>
        <p:nvSpPr>
          <p:cNvPr id="11"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0 h 5416094"/>
              <a:gd name="csX1" fmla="*/ 552069 w 10515600"/>
              <a:gd name="csY1" fmla="*/ 0 h 5416094"/>
              <a:gd name="csX2" fmla="*/ 893826 w 10515600"/>
              <a:gd name="csY2" fmla="*/ 0 h 5416094"/>
              <a:gd name="csX3" fmla="*/ 1761363 w 10515600"/>
              <a:gd name="csY3" fmla="*/ 0 h 5416094"/>
              <a:gd name="csX4" fmla="*/ 2313432 w 10515600"/>
              <a:gd name="csY4" fmla="*/ 0 h 5416094"/>
              <a:gd name="csX5" fmla="*/ 2865501 w 10515600"/>
              <a:gd name="csY5" fmla="*/ 0 h 5416094"/>
              <a:gd name="csX6" fmla="*/ 3733038 w 10515600"/>
              <a:gd name="csY6" fmla="*/ 0 h 5416094"/>
              <a:gd name="csX7" fmla="*/ 4179951 w 10515600"/>
              <a:gd name="csY7" fmla="*/ 0 h 5416094"/>
              <a:gd name="csX8" fmla="*/ 5047488 w 10515600"/>
              <a:gd name="csY8" fmla="*/ 0 h 5416094"/>
              <a:gd name="csX9" fmla="*/ 5915025 w 10515600"/>
              <a:gd name="csY9" fmla="*/ 0 h 5416094"/>
              <a:gd name="csX10" fmla="*/ 6572250 w 10515600"/>
              <a:gd name="csY10" fmla="*/ 0 h 5416094"/>
              <a:gd name="csX11" fmla="*/ 7439787 w 10515600"/>
              <a:gd name="csY11" fmla="*/ 0 h 5416094"/>
              <a:gd name="csX12" fmla="*/ 7991856 w 10515600"/>
              <a:gd name="csY12" fmla="*/ 0 h 5416094"/>
              <a:gd name="csX13" fmla="*/ 8543925 w 10515600"/>
              <a:gd name="csY13" fmla="*/ 0 h 5416094"/>
              <a:gd name="csX14" fmla="*/ 9306306 w 10515600"/>
              <a:gd name="csY14" fmla="*/ 0 h 5416094"/>
              <a:gd name="csX15" fmla="*/ 9858375 w 10515600"/>
              <a:gd name="csY15" fmla="*/ 0 h 5416094"/>
              <a:gd name="csX16" fmla="*/ 10515600 w 10515600"/>
              <a:gd name="csY16" fmla="*/ 0 h 5416094"/>
              <a:gd name="csX17" fmla="*/ 10515600 w 10515600"/>
              <a:gd name="csY17" fmla="*/ 785334 h 5416094"/>
              <a:gd name="csX18" fmla="*/ 10515600 w 10515600"/>
              <a:gd name="csY18" fmla="*/ 1516506 h 5416094"/>
              <a:gd name="csX19" fmla="*/ 10515600 w 10515600"/>
              <a:gd name="csY19" fmla="*/ 2247679 h 5416094"/>
              <a:gd name="csX20" fmla="*/ 10515600 w 10515600"/>
              <a:gd name="csY20" fmla="*/ 2762208 h 5416094"/>
              <a:gd name="csX21" fmla="*/ 10515600 w 10515600"/>
              <a:gd name="csY21" fmla="*/ 3330898 h 5416094"/>
              <a:gd name="csX22" fmla="*/ 10515600 w 10515600"/>
              <a:gd name="csY22" fmla="*/ 4062071 h 5416094"/>
              <a:gd name="csX23" fmla="*/ 10515600 w 10515600"/>
              <a:gd name="csY23" fmla="*/ 4684921 h 5416094"/>
              <a:gd name="csX24" fmla="*/ 10515600 w 10515600"/>
              <a:gd name="csY24" fmla="*/ 5416094 h 5416094"/>
              <a:gd name="csX25" fmla="*/ 9753219 w 10515600"/>
              <a:gd name="csY25" fmla="*/ 5416094 h 5416094"/>
              <a:gd name="csX26" fmla="*/ 9411462 w 10515600"/>
              <a:gd name="csY26" fmla="*/ 5416094 h 5416094"/>
              <a:gd name="csX27" fmla="*/ 8754237 w 10515600"/>
              <a:gd name="csY27" fmla="*/ 5416094 h 5416094"/>
              <a:gd name="csX28" fmla="*/ 8307324 w 10515600"/>
              <a:gd name="csY28" fmla="*/ 5416094 h 5416094"/>
              <a:gd name="csX29" fmla="*/ 7544943 w 10515600"/>
              <a:gd name="csY29" fmla="*/ 5416094 h 5416094"/>
              <a:gd name="csX30" fmla="*/ 7098030 w 10515600"/>
              <a:gd name="csY30" fmla="*/ 5416094 h 5416094"/>
              <a:gd name="csX31" fmla="*/ 6335649 w 10515600"/>
              <a:gd name="csY31" fmla="*/ 5416094 h 5416094"/>
              <a:gd name="csX32" fmla="*/ 5993892 w 10515600"/>
              <a:gd name="csY32" fmla="*/ 5416094 h 5416094"/>
              <a:gd name="csX33" fmla="*/ 5231511 w 10515600"/>
              <a:gd name="csY33" fmla="*/ 5416094 h 5416094"/>
              <a:gd name="csX34" fmla="*/ 4784598 w 10515600"/>
              <a:gd name="csY34" fmla="*/ 5416094 h 5416094"/>
              <a:gd name="csX35" fmla="*/ 4442841 w 10515600"/>
              <a:gd name="csY35" fmla="*/ 5416094 h 5416094"/>
              <a:gd name="csX36" fmla="*/ 3995928 w 10515600"/>
              <a:gd name="csY36" fmla="*/ 5416094 h 5416094"/>
              <a:gd name="csX37" fmla="*/ 3233547 w 10515600"/>
              <a:gd name="csY37" fmla="*/ 5416094 h 5416094"/>
              <a:gd name="csX38" fmla="*/ 2786634 w 10515600"/>
              <a:gd name="csY38" fmla="*/ 5416094 h 5416094"/>
              <a:gd name="csX39" fmla="*/ 2444877 w 10515600"/>
              <a:gd name="csY39" fmla="*/ 5416094 h 5416094"/>
              <a:gd name="csX40" fmla="*/ 1997964 w 10515600"/>
              <a:gd name="csY40" fmla="*/ 5416094 h 5416094"/>
              <a:gd name="csX41" fmla="*/ 1445895 w 10515600"/>
              <a:gd name="csY41" fmla="*/ 5416094 h 5416094"/>
              <a:gd name="csX42" fmla="*/ 788670 w 10515600"/>
              <a:gd name="csY42" fmla="*/ 5416094 h 5416094"/>
              <a:gd name="csX43" fmla="*/ 0 w 10515600"/>
              <a:gd name="csY43" fmla="*/ 5416094 h 5416094"/>
              <a:gd name="csX44" fmla="*/ 0 w 10515600"/>
              <a:gd name="csY44" fmla="*/ 4630760 h 5416094"/>
              <a:gd name="csX45" fmla="*/ 0 w 10515600"/>
              <a:gd name="csY45" fmla="*/ 3953749 h 5416094"/>
              <a:gd name="csX46" fmla="*/ 0 w 10515600"/>
              <a:gd name="csY46" fmla="*/ 3276737 h 5416094"/>
              <a:gd name="csX47" fmla="*/ 0 w 10515600"/>
              <a:gd name="csY47" fmla="*/ 2599725 h 5416094"/>
              <a:gd name="csX48" fmla="*/ 0 w 10515600"/>
              <a:gd name="csY48" fmla="*/ 1922713 h 5416094"/>
              <a:gd name="csX49" fmla="*/ 0 w 10515600"/>
              <a:gd name="csY49" fmla="*/ 1299863 h 5416094"/>
              <a:gd name="csX50" fmla="*/ 0 w 10515600"/>
              <a:gd name="csY5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0644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B5A8AFA4-5C32-4100-9C6D-839A47E15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96B5F253-7949-47C2-9DBD-1570ECDA2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5800"/>
            <a:ext cx="5421703"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29B5109-4515-F2A3-0AB8-8BB4B145AF81}"/>
              </a:ext>
            </a:extLst>
          </p:cNvPr>
          <p:cNvSpPr>
            <a:spLocks noGrp="1"/>
          </p:cNvSpPr>
          <p:nvPr>
            <p:ph type="subTitle" idx="1"/>
          </p:nvPr>
        </p:nvSpPr>
        <p:spPr>
          <a:xfrm>
            <a:off x="1849179" y="1382751"/>
            <a:ext cx="3083442" cy="4449208"/>
          </a:xfrm>
        </p:spPr>
        <p:txBody>
          <a:bodyPr anchor="t">
            <a:normAutofit/>
          </a:bodyPr>
          <a:lstStyle/>
          <a:p>
            <a:pPr marL="171450" indent="-171450" algn="l">
              <a:buFont typeface="Arial" panose="020B0604020202020204" pitchFamily="34" charset="0"/>
              <a:buChar char="•"/>
            </a:pPr>
            <a:r>
              <a:rPr lang="en-GB" sz="1800" dirty="0">
                <a:solidFill>
                  <a:srgbClr val="595959"/>
                </a:solidFill>
                <a:latin typeface="Ariel"/>
              </a:rPr>
              <a:t>Introduction</a:t>
            </a:r>
          </a:p>
          <a:p>
            <a:pPr marL="171450" indent="-171450" algn="l">
              <a:buFont typeface="Arial" panose="020B0604020202020204" pitchFamily="34" charset="0"/>
              <a:buChar char="•"/>
            </a:pPr>
            <a:r>
              <a:rPr lang="en-GB" sz="1800" dirty="0">
                <a:solidFill>
                  <a:srgbClr val="595959"/>
                </a:solidFill>
                <a:latin typeface="Ariel"/>
              </a:rPr>
              <a:t>Reflection is a key skill in health and social care</a:t>
            </a:r>
          </a:p>
          <a:p>
            <a:pPr marL="171450" indent="-171450" algn="l">
              <a:buFont typeface="Arial" panose="020B0604020202020204" pitchFamily="34" charset="0"/>
              <a:buChar char="•"/>
            </a:pPr>
            <a:r>
              <a:rPr lang="en-GB" sz="1800" dirty="0">
                <a:solidFill>
                  <a:srgbClr val="595959"/>
                </a:solidFill>
                <a:latin typeface="Ariel"/>
              </a:rPr>
              <a:t>It supports learning and professional development</a:t>
            </a:r>
          </a:p>
          <a:p>
            <a:pPr marL="171450" indent="-171450" algn="l">
              <a:buFont typeface="Arial" panose="020B0604020202020204" pitchFamily="34" charset="0"/>
              <a:buChar char="•"/>
            </a:pPr>
            <a:r>
              <a:rPr lang="en-GB" sz="1800" dirty="0">
                <a:solidFill>
                  <a:srgbClr val="595959"/>
                </a:solidFill>
                <a:latin typeface="Ariel"/>
              </a:rPr>
              <a:t>This presentation explores reflection in practice</a:t>
            </a:r>
          </a:p>
          <a:p>
            <a:pPr marL="171450" indent="-171450" algn="l">
              <a:buFont typeface="Arial" panose="020B0604020202020204" pitchFamily="34" charset="0"/>
              <a:buChar char="•"/>
            </a:pPr>
            <a:r>
              <a:rPr lang="en-GB" sz="1800" dirty="0">
                <a:solidFill>
                  <a:srgbClr val="595959"/>
                </a:solidFill>
                <a:latin typeface="Ariel"/>
              </a:rPr>
              <a:t>Includes the use of Gibb's reflective cycle</a:t>
            </a:r>
          </a:p>
        </p:txBody>
      </p:sp>
      <p:pic>
        <p:nvPicPr>
          <p:cNvPr id="5" name="Picture 4" descr="Smiling woman waving at camera">
            <a:extLst>
              <a:ext uri="{FF2B5EF4-FFF2-40B4-BE49-F238E27FC236}">
                <a16:creationId xmlns:a16="http://schemas.microsoft.com/office/drawing/2014/main" id="{4BE457C5-329F-91F7-7121-018E16592BB4}"/>
              </a:ext>
            </a:extLst>
          </p:cNvPr>
          <p:cNvPicPr>
            <a:picLocks noChangeAspect="1"/>
          </p:cNvPicPr>
          <p:nvPr/>
        </p:nvPicPr>
        <p:blipFill>
          <a:blip r:embed="rId2">
            <a:extLst>
              <a:ext uri="{28A0092B-C50C-407E-A947-70E740481C1C}">
                <a14:useLocalDpi xmlns:a14="http://schemas.microsoft.com/office/drawing/2010/main" val="0"/>
              </a:ext>
            </a:extLst>
          </a:blip>
          <a:srcRect l="17339" r="16837" b="-2"/>
          <a:stretch>
            <a:fillRect/>
          </a:stretch>
        </p:blipFill>
        <p:spPr>
          <a:xfrm>
            <a:off x="6107503" y="685799"/>
            <a:ext cx="5410200" cy="5486400"/>
          </a:xfrm>
          <a:prstGeom prst="rect">
            <a:avLst/>
          </a:prstGeom>
        </p:spPr>
      </p:pic>
    </p:spTree>
    <p:extLst>
      <p:ext uri="{BB962C8B-B14F-4D97-AF65-F5344CB8AC3E}">
        <p14:creationId xmlns:p14="http://schemas.microsoft.com/office/powerpoint/2010/main" val="842561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4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4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97C425-FE32-0B68-DEC8-48C70CBC7F73}"/>
              </a:ext>
            </a:extLst>
          </p:cNvPr>
          <p:cNvSpPr>
            <a:spLocks noGrp="1"/>
          </p:cNvSpPr>
          <p:nvPr>
            <p:ph type="title"/>
          </p:nvPr>
        </p:nvSpPr>
        <p:spPr>
          <a:xfrm>
            <a:off x="638555" y="2586994"/>
            <a:ext cx="1554480" cy="465829"/>
          </a:xfrm>
        </p:spPr>
        <p:txBody>
          <a:bodyPr anchor="b">
            <a:normAutofit/>
          </a:bodyPr>
          <a:lstStyle/>
          <a:p>
            <a:r>
              <a:rPr lang="en-GB" sz="1100" dirty="0">
                <a:latin typeface="Arial" panose="020B0604020202020204" pitchFamily="34" charset="0"/>
                <a:cs typeface="Arial" panose="020B0604020202020204" pitchFamily="34" charset="0"/>
              </a:rPr>
              <a:t>What is reflection?</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2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8962D45B-A4AF-ACB5-5E10-7FCF37E6760C}"/>
              </a:ext>
            </a:extLst>
          </p:cNvPr>
          <p:cNvSpPr>
            <a:spLocks noGrp="1"/>
          </p:cNvSpPr>
          <p:nvPr>
            <p:ph idx="1"/>
          </p:nvPr>
        </p:nvSpPr>
        <p:spPr>
          <a:xfrm>
            <a:off x="255645" y="3296410"/>
            <a:ext cx="4243589" cy="1554723"/>
          </a:xfrm>
        </p:spPr>
        <p:txBody>
          <a:bodyPr>
            <a:normAutofit/>
          </a:bodyPr>
          <a:lstStyle/>
          <a:p>
            <a:pPr lvl="0"/>
            <a:r>
              <a:rPr lang="en-GB" sz="1100" dirty="0">
                <a:latin typeface="Ariel"/>
              </a:rPr>
              <a:t>Reflection is learning from experience</a:t>
            </a:r>
          </a:p>
          <a:p>
            <a:pPr lvl="0"/>
            <a:r>
              <a:rPr lang="en-GB" sz="1100" dirty="0">
                <a:latin typeface="Ariel"/>
              </a:rPr>
              <a:t>it involves thinking critically about practice</a:t>
            </a:r>
          </a:p>
          <a:p>
            <a:pPr lvl="0"/>
            <a:r>
              <a:rPr lang="en-GB" sz="1100" dirty="0">
                <a:latin typeface="Ariel"/>
              </a:rPr>
              <a:t>It helps improve future actions and decisions</a:t>
            </a:r>
          </a:p>
          <a:p>
            <a:pPr lvl="0"/>
            <a:r>
              <a:rPr lang="en-GB" sz="1100" dirty="0">
                <a:latin typeface="Ariel"/>
              </a:rPr>
              <a:t>It supports personal and professional development</a:t>
            </a:r>
          </a:p>
        </p:txBody>
      </p:sp>
      <p:pic>
        <p:nvPicPr>
          <p:cNvPr id="5" name="Content Placeholder 4" descr="A cup of coffee and a notebook on a table&#10;&#10;AI-generated content may be incorrect.">
            <a:extLst>
              <a:ext uri="{FF2B5EF4-FFF2-40B4-BE49-F238E27FC236}">
                <a16:creationId xmlns:a16="http://schemas.microsoft.com/office/drawing/2014/main" id="{3ECA235C-4FD5-4BF4-AAFD-360E1F9AAB2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3048" r="-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01174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hand holding a glass ball with a sunset in the background&#10;&#10;AI-generated content may be incorrect.">
            <a:extLst>
              <a:ext uri="{FF2B5EF4-FFF2-40B4-BE49-F238E27FC236}">
                <a16:creationId xmlns:a16="http://schemas.microsoft.com/office/drawing/2014/main" id="{F26B2734-D033-0F3E-3A4C-A154CEEE0E8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70" t="9091" r="20619"/>
          <a:stretch>
            <a:fillRect/>
          </a:stretch>
        </p:blipFill>
        <p:spPr>
          <a:xfrm>
            <a:off x="3522468" y="10"/>
            <a:ext cx="8669532" cy="6857990"/>
          </a:xfrm>
          <a:prstGeom prst="rect">
            <a:avLst/>
          </a:prstGeom>
        </p:spPr>
      </p:pic>
      <p:sp>
        <p:nvSpPr>
          <p:cNvPr id="14" name="Rectangle 13">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8AB8010-8729-6460-B14F-8626E59D8C7B}"/>
              </a:ext>
            </a:extLst>
          </p:cNvPr>
          <p:cNvSpPr>
            <a:spLocks noGrp="1"/>
          </p:cNvSpPr>
          <p:nvPr>
            <p:ph type="title"/>
          </p:nvPr>
        </p:nvSpPr>
        <p:spPr>
          <a:xfrm>
            <a:off x="371094" y="1161288"/>
            <a:ext cx="3438144" cy="1124712"/>
          </a:xfrm>
        </p:spPr>
        <p:txBody>
          <a:bodyPr anchor="b">
            <a:normAutofit/>
          </a:bodyPr>
          <a:lstStyle/>
          <a:p>
            <a:r>
              <a:rPr lang="en-GB" sz="1100" dirty="0">
                <a:solidFill>
                  <a:schemeClr val="bg1"/>
                </a:solidFill>
                <a:latin typeface="Arial" panose="020B0604020202020204" pitchFamily="34" charset="0"/>
                <a:cs typeface="Arial" panose="020B0604020202020204" pitchFamily="34" charset="0"/>
              </a:rPr>
              <a:t>Why reflection is </a:t>
            </a:r>
            <a:r>
              <a:rPr lang="en-GB" sz="1100">
                <a:solidFill>
                  <a:schemeClr val="bg1"/>
                </a:solidFill>
                <a:latin typeface="Arial" panose="020B0604020202020204" pitchFamily="34" charset="0"/>
                <a:cs typeface="Arial" panose="020B0604020202020204" pitchFamily="34" charset="0"/>
              </a:rPr>
              <a:t>relevant to Health </a:t>
            </a:r>
            <a:r>
              <a:rPr lang="en-GB" sz="1100" dirty="0">
                <a:solidFill>
                  <a:schemeClr val="bg1"/>
                </a:solidFill>
                <a:latin typeface="Arial" panose="020B0604020202020204" pitchFamily="34" charset="0"/>
                <a:cs typeface="Arial" panose="020B0604020202020204" pitchFamily="34" charset="0"/>
              </a:rPr>
              <a:t>and Social Care?</a:t>
            </a:r>
          </a:p>
        </p:txBody>
      </p:sp>
      <p:sp>
        <p:nvSpPr>
          <p:cNvPr id="16" name="Rectangle 1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66D2F39E-85DD-0747-09FB-A39B55A80CDB}"/>
              </a:ext>
            </a:extLst>
          </p:cNvPr>
          <p:cNvSpPr>
            <a:spLocks noGrp="1"/>
          </p:cNvSpPr>
          <p:nvPr>
            <p:ph idx="1"/>
          </p:nvPr>
        </p:nvSpPr>
        <p:spPr>
          <a:xfrm>
            <a:off x="371094" y="2718054"/>
            <a:ext cx="3438906" cy="1687323"/>
          </a:xfrm>
        </p:spPr>
        <p:txBody>
          <a:bodyPr anchor="t">
            <a:normAutofit/>
          </a:bodyPr>
          <a:lstStyle/>
          <a:p>
            <a:r>
              <a:rPr lang="en-US" sz="1100" dirty="0">
                <a:solidFill>
                  <a:schemeClr val="bg1"/>
                </a:solidFill>
                <a:latin typeface="Arial" panose="020B0604020202020204" pitchFamily="34" charset="0"/>
                <a:cs typeface="Arial" panose="020B0604020202020204" pitchFamily="34" charset="0"/>
              </a:rPr>
              <a:t>Improves quality of care (NHS, 2019)</a:t>
            </a:r>
          </a:p>
          <a:p>
            <a:r>
              <a:rPr lang="en-US" sz="1100" dirty="0">
                <a:solidFill>
                  <a:schemeClr val="bg1"/>
                </a:solidFill>
                <a:latin typeface="Arial" panose="020B0604020202020204" pitchFamily="34" charset="0"/>
                <a:cs typeface="Arial" panose="020B0604020202020204" pitchFamily="34" charset="0"/>
              </a:rPr>
              <a:t>Helps identify strengths and areas for development</a:t>
            </a:r>
          </a:p>
          <a:p>
            <a:r>
              <a:rPr lang="en-US" sz="1100" dirty="0">
                <a:solidFill>
                  <a:schemeClr val="bg1"/>
                </a:solidFill>
                <a:latin typeface="Arial" panose="020B0604020202020204" pitchFamily="34" charset="0"/>
                <a:cs typeface="Arial" panose="020B0604020202020204" pitchFamily="34" charset="0"/>
              </a:rPr>
              <a:t>Encourages accountability and professional growth</a:t>
            </a:r>
          </a:p>
          <a:p>
            <a:r>
              <a:rPr lang="en-US" sz="1100" dirty="0">
                <a:solidFill>
                  <a:schemeClr val="bg1"/>
                </a:solidFill>
                <a:latin typeface="Arial" panose="020B0604020202020204" pitchFamily="34" charset="0"/>
                <a:cs typeface="Arial" panose="020B0604020202020204" pitchFamily="34" charset="0"/>
              </a:rPr>
              <a:t>Supports continuous learning and employability</a:t>
            </a:r>
          </a:p>
          <a:p>
            <a:r>
              <a:rPr lang="en-US" sz="1100" dirty="0">
                <a:solidFill>
                  <a:schemeClr val="bg1"/>
                </a:solidFill>
                <a:latin typeface="Arial" panose="020B0604020202020204" pitchFamily="34" charset="0"/>
                <a:cs typeface="Arial" panose="020B0604020202020204" pitchFamily="34" charset="0"/>
              </a:rPr>
              <a:t>Required or encouraged by professional bodies</a:t>
            </a:r>
          </a:p>
        </p:txBody>
      </p:sp>
    </p:spTree>
    <p:extLst>
      <p:ext uri="{BB962C8B-B14F-4D97-AF65-F5344CB8AC3E}">
        <p14:creationId xmlns:p14="http://schemas.microsoft.com/office/powerpoint/2010/main" val="3605835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11" name="Rectangle 10">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E37F744-C9ED-8FC1-A453-F40489D3AEB3}"/>
              </a:ext>
            </a:extLst>
          </p:cNvPr>
          <p:cNvSpPr>
            <a:spLocks noGrp="1"/>
          </p:cNvSpPr>
          <p:nvPr>
            <p:ph type="title"/>
          </p:nvPr>
        </p:nvSpPr>
        <p:spPr>
          <a:xfrm>
            <a:off x="755484" y="739835"/>
            <a:ext cx="3702580" cy="1616203"/>
          </a:xfrm>
        </p:spPr>
        <p:txBody>
          <a:bodyPr anchor="b">
            <a:normAutofit/>
          </a:bodyPr>
          <a:lstStyle/>
          <a:p>
            <a:r>
              <a:rPr lang="en-GB" sz="1100" dirty="0">
                <a:solidFill>
                  <a:srgbClr val="FFFFFF"/>
                </a:solidFill>
              </a:rPr>
              <a:t>Reflection in professional practice</a:t>
            </a:r>
          </a:p>
        </p:txBody>
      </p:sp>
      <p:sp>
        <p:nvSpPr>
          <p:cNvPr id="3" name="Content Placeholder 2">
            <a:extLst>
              <a:ext uri="{FF2B5EF4-FFF2-40B4-BE49-F238E27FC236}">
                <a16:creationId xmlns:a16="http://schemas.microsoft.com/office/drawing/2014/main" id="{17B10D6C-2615-BEB5-0B1B-356D1F8265A2}"/>
              </a:ext>
            </a:extLst>
          </p:cNvPr>
          <p:cNvSpPr>
            <a:spLocks noGrp="1"/>
          </p:cNvSpPr>
          <p:nvPr>
            <p:ph idx="1"/>
          </p:nvPr>
        </p:nvSpPr>
        <p:spPr>
          <a:xfrm>
            <a:off x="755484" y="2459116"/>
            <a:ext cx="3702579" cy="3524823"/>
          </a:xfrm>
        </p:spPr>
        <p:txBody>
          <a:bodyPr>
            <a:normAutofit/>
          </a:bodyPr>
          <a:lstStyle/>
          <a:p>
            <a:r>
              <a:rPr lang="en-GB" sz="1100" dirty="0">
                <a:solidFill>
                  <a:srgbClr val="FFFFFF"/>
                </a:solidFill>
              </a:rPr>
              <a:t>Reflecting after challenging situations</a:t>
            </a:r>
          </a:p>
          <a:p>
            <a:r>
              <a:rPr lang="en-GB" sz="1100" dirty="0">
                <a:solidFill>
                  <a:srgbClr val="FFFFFF"/>
                </a:solidFill>
              </a:rPr>
              <a:t>Learning from mistakes or successes</a:t>
            </a:r>
          </a:p>
          <a:p>
            <a:r>
              <a:rPr lang="en-GB" sz="1100" dirty="0">
                <a:solidFill>
                  <a:srgbClr val="FFFFFF"/>
                </a:solidFill>
              </a:rPr>
              <a:t>Improving communication, decision making and teamwork</a:t>
            </a:r>
          </a:p>
          <a:p>
            <a:r>
              <a:rPr lang="en-GB" sz="1100" dirty="0">
                <a:solidFill>
                  <a:srgbClr val="FFFFFF"/>
                </a:solidFill>
              </a:rPr>
              <a:t>Using reflection in supervision, training or appraisals</a:t>
            </a:r>
          </a:p>
          <a:p>
            <a:endParaRPr lang="en-GB" sz="1100" dirty="0">
              <a:solidFill>
                <a:srgbClr val="FFFFFF"/>
              </a:solidFill>
            </a:endParaRPr>
          </a:p>
          <a:p>
            <a:pPr marL="0" indent="0">
              <a:buNone/>
            </a:pPr>
            <a:r>
              <a:rPr lang="en-GB" sz="1100" dirty="0"/>
              <a:t>Using reflection in practice</a:t>
            </a:r>
          </a:p>
          <a:p>
            <a:r>
              <a:rPr lang="en-GB" sz="1100" dirty="0"/>
              <a:t>Gibb’s Reflective cycle supports structured reflection. (</a:t>
            </a:r>
            <a:r>
              <a:rPr lang="en-GB" sz="1100" dirty="0">
                <a:solidFill>
                  <a:schemeClr val="tx2"/>
                </a:solidFill>
              </a:rPr>
              <a:t>Gibb’s,1988) </a:t>
            </a:r>
            <a:endParaRPr lang="en-GB" sz="1100" dirty="0"/>
          </a:p>
          <a:p>
            <a:r>
              <a:rPr lang="en-GB" sz="1100" dirty="0"/>
              <a:t>Helps turn experience into learning</a:t>
            </a:r>
          </a:p>
          <a:p>
            <a:r>
              <a:rPr lang="en-GB" sz="1100" dirty="0"/>
              <a:t>Encourages improvement in future practice</a:t>
            </a:r>
          </a:p>
          <a:p>
            <a:pPr marL="0" indent="0">
              <a:buNone/>
            </a:pPr>
            <a:endParaRPr lang="en-GB" sz="1100" dirty="0">
              <a:solidFill>
                <a:srgbClr val="FFFFFF"/>
              </a:solidFill>
            </a:endParaRPr>
          </a:p>
        </p:txBody>
      </p:sp>
      <p:pic>
        <p:nvPicPr>
          <p:cNvPr id="5" name="Picture 4" descr="Colourful carved figures of humans">
            <a:extLst>
              <a:ext uri="{FF2B5EF4-FFF2-40B4-BE49-F238E27FC236}">
                <a16:creationId xmlns:a16="http://schemas.microsoft.com/office/drawing/2014/main" id="{7D4655FA-F254-D9AB-3366-A8400B8A49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05304" y="1502756"/>
            <a:ext cx="5407002" cy="3852487"/>
          </a:xfrm>
          <a:prstGeom prst="rect">
            <a:avLst/>
          </a:prstGeom>
        </p:spPr>
      </p:pic>
    </p:spTree>
    <p:extLst>
      <p:ext uri="{BB962C8B-B14F-4D97-AF65-F5344CB8AC3E}">
        <p14:creationId xmlns:p14="http://schemas.microsoft.com/office/powerpoint/2010/main" val="2407319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lose-up of water with sun glare&#10;&#10;AI-generated content may be incorrect.">
            <a:extLst>
              <a:ext uri="{FF2B5EF4-FFF2-40B4-BE49-F238E27FC236}">
                <a16:creationId xmlns:a16="http://schemas.microsoft.com/office/drawing/2014/main" id="{9650CFEB-81F0-5B9B-073F-E7B108E4C0D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8736" r="-1" b="10891"/>
          <a:stretch>
            <a:fillRect/>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9" name="Freeform: Shape 18">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20">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0E177A5-BAB6-C1A4-25A0-FD53E58FC11F}"/>
              </a:ext>
            </a:extLst>
          </p:cNvPr>
          <p:cNvSpPr>
            <a:spLocks noGrp="1"/>
          </p:cNvSpPr>
          <p:nvPr>
            <p:ph idx="1"/>
          </p:nvPr>
        </p:nvSpPr>
        <p:spPr>
          <a:xfrm>
            <a:off x="374904" y="2522949"/>
            <a:ext cx="5065776" cy="3402363"/>
          </a:xfrm>
        </p:spPr>
        <p:txBody>
          <a:bodyPr anchor="t">
            <a:normAutofit/>
          </a:bodyPr>
          <a:lstStyle/>
          <a:p>
            <a:pPr marL="0" indent="0">
              <a:buNone/>
            </a:pPr>
            <a:r>
              <a:rPr lang="en-GB" sz="2000" dirty="0"/>
              <a:t>Practical example of reflection</a:t>
            </a:r>
          </a:p>
          <a:p>
            <a:r>
              <a:rPr lang="en-GB" sz="2000" dirty="0"/>
              <a:t>Reflecting after supporting a distressed service user</a:t>
            </a:r>
          </a:p>
          <a:p>
            <a:r>
              <a:rPr lang="en-GB" sz="2000" dirty="0"/>
              <a:t>Identifying what went well and what would improve</a:t>
            </a:r>
          </a:p>
          <a:p>
            <a:r>
              <a:rPr lang="en-GB" sz="2000" dirty="0"/>
              <a:t>Improving communication and responses next time</a:t>
            </a:r>
          </a:p>
        </p:txBody>
      </p:sp>
    </p:spTree>
    <p:extLst>
      <p:ext uri="{BB962C8B-B14F-4D97-AF65-F5344CB8AC3E}">
        <p14:creationId xmlns:p14="http://schemas.microsoft.com/office/powerpoint/2010/main" val="1277544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up of a paper with text&#10;&#10;AI-generated content may be incorrect.">
            <a:extLst>
              <a:ext uri="{FF2B5EF4-FFF2-40B4-BE49-F238E27FC236}">
                <a16:creationId xmlns:a16="http://schemas.microsoft.com/office/drawing/2014/main" id="{C61EFB70-5BE1-F970-5D45-FE2DFB0EAFA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6315" b="18090"/>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8D6B6B5A-95A0-81BA-332E-89DC2360F526}"/>
              </a:ext>
            </a:extLst>
          </p:cNvPr>
          <p:cNvSpPr>
            <a:spLocks noGrp="1"/>
          </p:cNvSpPr>
          <p:nvPr>
            <p:ph idx="1"/>
          </p:nvPr>
        </p:nvSpPr>
        <p:spPr>
          <a:xfrm>
            <a:off x="4223982" y="3752850"/>
            <a:ext cx="7485413" cy="2452687"/>
          </a:xfrm>
        </p:spPr>
        <p:txBody>
          <a:bodyPr anchor="ctr">
            <a:normAutofit/>
          </a:bodyPr>
          <a:lstStyle/>
          <a:p>
            <a:pPr marL="0" indent="0">
              <a:buNone/>
            </a:pPr>
            <a:r>
              <a:rPr lang="en-GB" sz="1800"/>
              <a:t>Reflection is a key skill in health and social care as it supports learning, professional development and improved quality of care. By reflecting on experiences, professionals can improve their practice and provide safer, more effective and person-centred care. Models such as Gibb’s Reflective Cycle can support reflective practice by providing structure, but reflection itself remains an essential professional skill.</a:t>
            </a:r>
          </a:p>
        </p:txBody>
      </p:sp>
    </p:spTree>
    <p:extLst>
      <p:ext uri="{BB962C8B-B14F-4D97-AF65-F5344CB8AC3E}">
        <p14:creationId xmlns:p14="http://schemas.microsoft.com/office/powerpoint/2010/main" val="3663391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itting at a desk with a computer and a phone&#10;&#10;AI-generated content may be incorrect.">
            <a:extLst>
              <a:ext uri="{FF2B5EF4-FFF2-40B4-BE49-F238E27FC236}">
                <a16:creationId xmlns:a16="http://schemas.microsoft.com/office/drawing/2014/main" id="{AE8CB212-5FC5-85EA-B418-8AE77C3AAC1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6829" r="4" b="6368"/>
          <a:stretch>
            <a:fillRect/>
          </a:stretch>
        </p:blipFill>
        <p:spPr>
          <a:xfrm>
            <a:off x="-1" y="10"/>
            <a:ext cx="12228129" cy="4666928"/>
          </a:xfrm>
          <a:prstGeom prst="rect">
            <a:avLst/>
          </a:prstGeom>
        </p:spPr>
      </p:pic>
      <p:grpSp>
        <p:nvGrpSpPr>
          <p:cNvPr id="30" name="Group 29">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3" name="Freeform: Shape 12">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31" name="Freeform: Shape 13">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32" name="Freeform: Shape 14">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33" name="Freeform: Shape 15">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8DBB5851-762A-A0E6-483D-D0365CBA4042}"/>
              </a:ext>
            </a:extLst>
          </p:cNvPr>
          <p:cNvSpPr>
            <a:spLocks noGrp="1"/>
          </p:cNvSpPr>
          <p:nvPr>
            <p:ph idx="1"/>
          </p:nvPr>
        </p:nvSpPr>
        <p:spPr>
          <a:xfrm>
            <a:off x="6470247" y="4551037"/>
            <a:ext cx="4926411" cy="1509935"/>
          </a:xfrm>
        </p:spPr>
        <p:txBody>
          <a:bodyPr anchor="ctr">
            <a:normAutofit/>
          </a:bodyPr>
          <a:lstStyle/>
          <a:p>
            <a:r>
              <a:rPr lang="en-GB" sz="1800" dirty="0">
                <a:solidFill>
                  <a:schemeClr val="tx2"/>
                </a:solidFill>
              </a:rPr>
              <a:t>Gibb’s G.(1988) Learning by doing: A guide to teaching and learning methods.</a:t>
            </a:r>
          </a:p>
          <a:p>
            <a:r>
              <a:rPr lang="en-GB" sz="1800" dirty="0">
                <a:solidFill>
                  <a:schemeClr val="tx2"/>
                </a:solidFill>
              </a:rPr>
              <a:t>NHS (2019) Reflective practice in health and social care.</a:t>
            </a:r>
          </a:p>
          <a:p>
            <a:endParaRPr lang="en-GB" sz="1800" dirty="0">
              <a:solidFill>
                <a:schemeClr val="tx2"/>
              </a:solidFill>
            </a:endParaRPr>
          </a:p>
        </p:txBody>
      </p:sp>
    </p:spTree>
    <p:extLst>
      <p:ext uri="{BB962C8B-B14F-4D97-AF65-F5344CB8AC3E}">
        <p14:creationId xmlns:p14="http://schemas.microsoft.com/office/powerpoint/2010/main" val="40178424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059415a53cbb4d0b4606741da894c511">
  <xsd:schema xmlns:xsd="http://www.w3.org/2001/XMLSchema" xmlns:xs="http://www.w3.org/2001/XMLSchema" xmlns:p="http://schemas.microsoft.com/office/2006/metadata/properties" xmlns:ns3="f799553d-1ac0-48da-9ae3-fe400ced9c3b" targetNamespace="http://schemas.microsoft.com/office/2006/metadata/properties" ma:root="true" ma:fieldsID="49ba284f630c4a61118145cfe5abe65d"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97283DB-57C5-4616-9C34-91B0DD8A7B51}">
  <ds:schemaRefs>
    <ds:schemaRef ds:uri="http://schemas.microsoft.com/office/2006/metadata/properties"/>
    <ds:schemaRef ds:uri="http://www.w3.org/XML/1998/namespace"/>
    <ds:schemaRef ds:uri="http://schemas.microsoft.com/office/2006/documentManagement/types"/>
    <ds:schemaRef ds:uri="http://purl.org/dc/elements/1.1/"/>
    <ds:schemaRef ds:uri="f799553d-1ac0-48da-9ae3-fe400ced9c3b"/>
    <ds:schemaRef ds:uri="http://schemas.microsoft.com/office/infopath/2007/PartnerControls"/>
    <ds:schemaRef ds:uri="http://schemas.openxmlformats.org/package/2006/metadata/core-properties"/>
    <ds:schemaRef ds:uri="http://purl.org/dc/dcmitype/"/>
    <ds:schemaRef ds:uri="http://purl.org/dc/terms/"/>
  </ds:schemaRefs>
</ds:datastoreItem>
</file>

<file path=customXml/itemProps2.xml><?xml version="1.0" encoding="utf-8"?>
<ds:datastoreItem xmlns:ds="http://schemas.openxmlformats.org/officeDocument/2006/customXml" ds:itemID="{418299A8-048F-4587-8A46-9BAF26C707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FF87627-348D-42F6-ACE7-57FDA730C84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5095</TotalTime>
  <Words>316</Words>
  <Application>Microsoft Office PowerPoint</Application>
  <PresentationFormat>Widescreen</PresentationFormat>
  <Paragraphs>35</Paragraphs>
  <Slides>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Aptos Display</vt:lpstr>
      <vt:lpstr>Arial</vt:lpstr>
      <vt:lpstr>Ariel</vt:lpstr>
      <vt:lpstr>Calibri</vt:lpstr>
      <vt:lpstr>Office Theme</vt:lpstr>
      <vt:lpstr>ASSIGNMENT TITLE: SELF-AWARENESS PRESENTATION NAME: MARYAM BANO STUDENT NUMBER: 2432283 MODULE: PROFESSIONAL DEVELOPMENT WITHIN HEALTH AND SOCIAL CARE MODULE CODE: LCHS4009 LECTURERS NAME: HAJIRA MUSTASIM DATE: 22/02/26</vt:lpstr>
      <vt:lpstr>PowerPoint Presentation</vt:lpstr>
      <vt:lpstr>What is reflection? </vt:lpstr>
      <vt:lpstr>Why reflection is relevant to Health and Social Care?</vt:lpstr>
      <vt:lpstr>Reflection in professional practice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Maryam Bano (2432283)</dc:creator>
  <cp:lastModifiedBy>Maryam Bano (2432283)</cp:lastModifiedBy>
  <cp:revision>1</cp:revision>
  <dcterms:created xsi:type="dcterms:W3CDTF">2026-02-03T15:09:36Z</dcterms:created>
  <dcterms:modified xsi:type="dcterms:W3CDTF">2026-02-22T01:29:26Z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