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1" r:id="rId2"/>
    <p:sldId id="261" r:id="rId3"/>
    <p:sldId id="262" r:id="rId4"/>
    <p:sldId id="263" r:id="rId5"/>
    <p:sldId id="264" r:id="rId6"/>
    <p:sldId id="265" r:id="rId7"/>
    <p:sldId id="266" r:id="rId8"/>
    <p:sldId id="267" r:id="rId9"/>
    <p:sldId id="268" r:id="rId10"/>
    <p:sldId id="269" r:id="rId11"/>
    <p:sldId id="270" r:id="rId12"/>
    <p:sldId id="271" r:id="rId13"/>
    <p:sldId id="272" r:id="rId14"/>
    <p:sldId id="273" r:id="rId15"/>
    <p:sldId id="274" r:id="rId16"/>
    <p:sldId id="275" r:id="rId17"/>
    <p:sldId id="276" r:id="rId18"/>
    <p:sldId id="277" r:id="rId19"/>
    <p:sldId id="278" r:id="rId20"/>
    <p:sldId id="279" r:id="rId21"/>
    <p:sldId id="280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00FF00"/>
    <a:srgbClr val="990099"/>
    <a:srgbClr val="009999"/>
    <a:srgbClr val="00808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8063" autoAdjust="0"/>
    <p:restoredTop sz="94660"/>
  </p:normalViewPr>
  <p:slideViewPr>
    <p:cSldViewPr snapToGrid="0">
      <p:cViewPr>
        <p:scale>
          <a:sx n="80" d="100"/>
          <a:sy n="80" d="100"/>
        </p:scale>
        <p:origin x="-1800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94F4D5F-BA0D-4EA9-960D-B39C39761F4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EB5D2B9-A778-4E52-B69F-5B7EA14B510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BF9CC54-CE8E-4984-8FA3-D6AFDB9F711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6B8F49C-6D2F-4466-AF59-EF6654A2394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2A069C6-B999-4790-858E-12AF65A8CDA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019C8AB-D44F-4EF2-89A4-A858BCEAAC2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0760498-265F-44C6-ACD3-E207BBFDDE6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BCCDDA2-A332-40BA-AECE-1B5F119B926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19D0EDB-ABD3-44E3-9252-AE232879113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CDCE5A6-7B87-40C6-BA1E-C5B2588B47E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4F0C672-2116-46AF-AEA8-C4E64168480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5CCAE0F2-0092-4719-B766-BBD91E77E04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55753635-8266-4970-8C9D-1FCF65AE9B58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11362"/>
          </a:xfrm>
          <a:prstGeom prst="rect">
            <a:avLst/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FFFF00"/>
                </a:solidFill>
                <a:latin typeface="Comic Sans MS" pitchFamily="66" charset="0"/>
              </a:rPr>
              <a:t>Missing Divisions</a:t>
            </a:r>
          </a:p>
          <a:p>
            <a:pPr algn="ctr"/>
            <a:endParaRPr lang="en-US" sz="4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8067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66FF"/>
                </a:solidFill>
                <a:latin typeface="Comic Sans MS" pitchFamily="66" charset="0"/>
              </a:rPr>
              <a:t>Find the missing number in each</a:t>
            </a:r>
          </a:p>
          <a:p>
            <a:pPr algn="ctr"/>
            <a:r>
              <a:rPr lang="en-GB" sz="3000" b="1">
                <a:solidFill>
                  <a:srgbClr val="0066FF"/>
                </a:solidFill>
                <a:latin typeface="Comic Sans MS" pitchFamily="66" charset="0"/>
              </a:rPr>
              <a:t>division question.</a:t>
            </a:r>
          </a:p>
        </p:txBody>
      </p:sp>
      <p:sp>
        <p:nvSpPr>
          <p:cNvPr id="88068" name="Text Box 4"/>
          <p:cNvSpPr txBox="1">
            <a:spLocks noChangeArrowheads="1"/>
          </p:cNvSpPr>
          <p:nvPr/>
        </p:nvSpPr>
        <p:spPr bwMode="auto">
          <a:xfrm>
            <a:off x="417513" y="6089650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5</a:t>
            </a:r>
            <a:endParaRPr lang="en-US"/>
          </a:p>
        </p:txBody>
      </p:sp>
      <p:sp>
        <p:nvSpPr>
          <p:cNvPr id="88069" name="Rectangle 5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0" name="Rectangle 6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1" name="Rectangle 7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2" name="Rectangle 8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80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80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80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80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8066" grpId="0" animBg="1"/>
      <p:bldP spid="8806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99">
                  <a:gamma/>
                  <a:shade val="46275"/>
                  <a:invGamma/>
                </a:srgbClr>
              </a:gs>
              <a:gs pos="50000">
                <a:srgbClr val="009999"/>
              </a:gs>
              <a:gs pos="100000">
                <a:srgbClr val="0099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99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>
            <a:off x="295275" y="2049463"/>
            <a:ext cx="8521700" cy="27511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2" name="Rectangle 4"/>
          <p:cNvSpPr>
            <a:spLocks noChangeArrowheads="1"/>
          </p:cNvSpPr>
          <p:nvPr/>
        </p:nvSpPr>
        <p:spPr bwMode="auto">
          <a:xfrm>
            <a:off x="692150" y="2481263"/>
            <a:ext cx="2308225" cy="1851025"/>
          </a:xfrm>
          <a:prstGeom prst="rect">
            <a:avLst/>
          </a:prstGeom>
          <a:gradFill rotWithShape="1">
            <a:gsLst>
              <a:gs pos="0">
                <a:srgbClr val="800080"/>
              </a:gs>
              <a:gs pos="50000">
                <a:srgbClr val="FFFFCC"/>
              </a:gs>
              <a:gs pos="100000">
                <a:srgbClr val="800080"/>
              </a:gs>
            </a:gsLst>
            <a:lin ang="2700000" scaled="1"/>
          </a:gradFill>
          <a:ln w="76200">
            <a:solidFill>
              <a:srgbClr val="80008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/>
          </a:p>
        </p:txBody>
      </p:sp>
      <p:sp>
        <p:nvSpPr>
          <p:cNvPr id="63493" name="Text Box 5"/>
          <p:cNvSpPr txBox="1">
            <a:spLocks noChangeArrowheads="1"/>
          </p:cNvSpPr>
          <p:nvPr/>
        </p:nvSpPr>
        <p:spPr bwMode="auto">
          <a:xfrm>
            <a:off x="5911850" y="2628900"/>
            <a:ext cx="9286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0080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63494" name="Text Box 6"/>
          <p:cNvSpPr txBox="1">
            <a:spLocks noChangeArrowheads="1"/>
          </p:cNvSpPr>
          <p:nvPr/>
        </p:nvSpPr>
        <p:spPr bwMode="auto">
          <a:xfrm>
            <a:off x="6623050" y="2598738"/>
            <a:ext cx="21590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5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495" name="Text Box 7"/>
          <p:cNvSpPr txBox="1">
            <a:spLocks noChangeArrowheads="1"/>
          </p:cNvSpPr>
          <p:nvPr/>
        </p:nvSpPr>
        <p:spPr bwMode="auto">
          <a:xfrm>
            <a:off x="800100" y="2598738"/>
            <a:ext cx="2111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496" name="Text Box 8"/>
          <p:cNvSpPr txBox="1">
            <a:spLocks noChangeArrowheads="1"/>
          </p:cNvSpPr>
          <p:nvPr/>
        </p:nvSpPr>
        <p:spPr bwMode="auto">
          <a:xfrm>
            <a:off x="3041650" y="2628900"/>
            <a:ext cx="893763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US" sz="9600" b="1">
                <a:solidFill>
                  <a:srgbClr val="008000"/>
                </a:solidFill>
                <a:latin typeface="Comic Sans MS" pitchFamily="66" charset="0"/>
              </a:rPr>
              <a:t>÷</a:t>
            </a:r>
          </a:p>
        </p:txBody>
      </p:sp>
      <p:sp>
        <p:nvSpPr>
          <p:cNvPr id="63498" name="Text Box 10"/>
          <p:cNvSpPr txBox="1">
            <a:spLocks noChangeArrowheads="1"/>
          </p:cNvSpPr>
          <p:nvPr/>
        </p:nvSpPr>
        <p:spPr bwMode="auto">
          <a:xfrm>
            <a:off x="4086225" y="2598738"/>
            <a:ext cx="14890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6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34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2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99">
                  <a:gamma/>
                  <a:shade val="46275"/>
                  <a:invGamma/>
                </a:srgbClr>
              </a:gs>
              <a:gs pos="50000">
                <a:srgbClr val="009999"/>
              </a:gs>
              <a:gs pos="100000">
                <a:srgbClr val="0099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99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5" name="AutoShape 3"/>
          <p:cNvSpPr>
            <a:spLocks noChangeArrowheads="1"/>
          </p:cNvSpPr>
          <p:nvPr/>
        </p:nvSpPr>
        <p:spPr bwMode="auto">
          <a:xfrm>
            <a:off x="295275" y="2049463"/>
            <a:ext cx="8521700" cy="27511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7" name="Text Box 5"/>
          <p:cNvSpPr txBox="1">
            <a:spLocks noChangeArrowheads="1"/>
          </p:cNvSpPr>
          <p:nvPr/>
        </p:nvSpPr>
        <p:spPr bwMode="auto">
          <a:xfrm>
            <a:off x="5911850" y="2628900"/>
            <a:ext cx="9286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0080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64518" name="Text Box 6"/>
          <p:cNvSpPr txBox="1">
            <a:spLocks noChangeArrowheads="1"/>
          </p:cNvSpPr>
          <p:nvPr/>
        </p:nvSpPr>
        <p:spPr bwMode="auto">
          <a:xfrm>
            <a:off x="6623050" y="2598738"/>
            <a:ext cx="21590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9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519" name="Text Box 7"/>
          <p:cNvSpPr txBox="1">
            <a:spLocks noChangeArrowheads="1"/>
          </p:cNvSpPr>
          <p:nvPr/>
        </p:nvSpPr>
        <p:spPr bwMode="auto">
          <a:xfrm>
            <a:off x="800100" y="2598738"/>
            <a:ext cx="2111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63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520" name="Text Box 8"/>
          <p:cNvSpPr txBox="1">
            <a:spLocks noChangeArrowheads="1"/>
          </p:cNvSpPr>
          <p:nvPr/>
        </p:nvSpPr>
        <p:spPr bwMode="auto">
          <a:xfrm>
            <a:off x="3041650" y="2628900"/>
            <a:ext cx="893763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US" sz="9600" b="1">
                <a:solidFill>
                  <a:srgbClr val="008000"/>
                </a:solidFill>
                <a:latin typeface="Comic Sans MS" pitchFamily="66" charset="0"/>
              </a:rPr>
              <a:t>÷</a:t>
            </a:r>
          </a:p>
        </p:txBody>
      </p:sp>
      <p:sp>
        <p:nvSpPr>
          <p:cNvPr id="64521" name="Rectangle 9"/>
          <p:cNvSpPr>
            <a:spLocks noChangeArrowheads="1"/>
          </p:cNvSpPr>
          <p:nvPr/>
        </p:nvSpPr>
        <p:spPr bwMode="auto">
          <a:xfrm>
            <a:off x="3978275" y="2481263"/>
            <a:ext cx="1652588" cy="1851025"/>
          </a:xfrm>
          <a:prstGeom prst="rect">
            <a:avLst/>
          </a:prstGeom>
          <a:gradFill rotWithShape="1">
            <a:gsLst>
              <a:gs pos="0">
                <a:srgbClr val="800080"/>
              </a:gs>
              <a:gs pos="50000">
                <a:srgbClr val="FFFFCC"/>
              </a:gs>
              <a:gs pos="100000">
                <a:srgbClr val="800080"/>
              </a:gs>
            </a:gsLst>
            <a:lin ang="2700000" scaled="1"/>
          </a:gradFill>
          <a:ln w="76200">
            <a:solidFill>
              <a:srgbClr val="80008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/>
          </a:p>
        </p:txBody>
      </p:sp>
      <p:sp>
        <p:nvSpPr>
          <p:cNvPr id="64522" name="Text Box 10"/>
          <p:cNvSpPr txBox="1">
            <a:spLocks noChangeArrowheads="1"/>
          </p:cNvSpPr>
          <p:nvPr/>
        </p:nvSpPr>
        <p:spPr bwMode="auto">
          <a:xfrm>
            <a:off x="4086225" y="2598738"/>
            <a:ext cx="14890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7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45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2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4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99">
                  <a:gamma/>
                  <a:shade val="46275"/>
                  <a:invGamma/>
                </a:srgbClr>
              </a:gs>
              <a:gs pos="50000">
                <a:srgbClr val="009999"/>
              </a:gs>
              <a:gs pos="100000">
                <a:srgbClr val="0099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99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39" name="AutoShape 3"/>
          <p:cNvSpPr>
            <a:spLocks noChangeArrowheads="1"/>
          </p:cNvSpPr>
          <p:nvPr/>
        </p:nvSpPr>
        <p:spPr bwMode="auto">
          <a:xfrm>
            <a:off x="295275" y="2049463"/>
            <a:ext cx="8521700" cy="27511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0" name="Rectangle 4"/>
          <p:cNvSpPr>
            <a:spLocks noChangeArrowheads="1"/>
          </p:cNvSpPr>
          <p:nvPr/>
        </p:nvSpPr>
        <p:spPr bwMode="auto">
          <a:xfrm>
            <a:off x="692150" y="2481263"/>
            <a:ext cx="2308225" cy="1851025"/>
          </a:xfrm>
          <a:prstGeom prst="rect">
            <a:avLst/>
          </a:prstGeom>
          <a:gradFill rotWithShape="1">
            <a:gsLst>
              <a:gs pos="0">
                <a:srgbClr val="800080"/>
              </a:gs>
              <a:gs pos="50000">
                <a:srgbClr val="FFFFCC"/>
              </a:gs>
              <a:gs pos="100000">
                <a:srgbClr val="800080"/>
              </a:gs>
            </a:gsLst>
            <a:lin ang="2700000" scaled="1"/>
          </a:gradFill>
          <a:ln w="76200">
            <a:solidFill>
              <a:srgbClr val="80008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/>
          </a:p>
        </p:txBody>
      </p:sp>
      <p:sp>
        <p:nvSpPr>
          <p:cNvPr id="65541" name="Text Box 5"/>
          <p:cNvSpPr txBox="1">
            <a:spLocks noChangeArrowheads="1"/>
          </p:cNvSpPr>
          <p:nvPr/>
        </p:nvSpPr>
        <p:spPr bwMode="auto">
          <a:xfrm>
            <a:off x="5911850" y="2628900"/>
            <a:ext cx="9286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0080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65542" name="Text Box 6"/>
          <p:cNvSpPr txBox="1">
            <a:spLocks noChangeArrowheads="1"/>
          </p:cNvSpPr>
          <p:nvPr/>
        </p:nvSpPr>
        <p:spPr bwMode="auto">
          <a:xfrm>
            <a:off x="6623050" y="2598738"/>
            <a:ext cx="21590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11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543" name="Text Box 7"/>
          <p:cNvSpPr txBox="1">
            <a:spLocks noChangeArrowheads="1"/>
          </p:cNvSpPr>
          <p:nvPr/>
        </p:nvSpPr>
        <p:spPr bwMode="auto">
          <a:xfrm>
            <a:off x="800100" y="2598738"/>
            <a:ext cx="2111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88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544" name="Text Box 8"/>
          <p:cNvSpPr txBox="1">
            <a:spLocks noChangeArrowheads="1"/>
          </p:cNvSpPr>
          <p:nvPr/>
        </p:nvSpPr>
        <p:spPr bwMode="auto">
          <a:xfrm>
            <a:off x="3041650" y="2628900"/>
            <a:ext cx="893763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US" sz="9600" b="1">
                <a:solidFill>
                  <a:srgbClr val="008000"/>
                </a:solidFill>
                <a:latin typeface="Comic Sans MS" pitchFamily="66" charset="0"/>
              </a:rPr>
              <a:t>÷</a:t>
            </a:r>
          </a:p>
        </p:txBody>
      </p:sp>
      <p:sp>
        <p:nvSpPr>
          <p:cNvPr id="65546" name="Text Box 10"/>
          <p:cNvSpPr txBox="1">
            <a:spLocks noChangeArrowheads="1"/>
          </p:cNvSpPr>
          <p:nvPr/>
        </p:nvSpPr>
        <p:spPr bwMode="auto">
          <a:xfrm>
            <a:off x="4086225" y="2598738"/>
            <a:ext cx="14890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8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55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4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7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99">
                  <a:gamma/>
                  <a:shade val="46275"/>
                  <a:invGamma/>
                </a:srgbClr>
              </a:gs>
              <a:gs pos="50000">
                <a:srgbClr val="009999"/>
              </a:gs>
              <a:gs pos="100000">
                <a:srgbClr val="0099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99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3" name="AutoShape 3"/>
          <p:cNvSpPr>
            <a:spLocks noChangeArrowheads="1"/>
          </p:cNvSpPr>
          <p:nvPr/>
        </p:nvSpPr>
        <p:spPr bwMode="auto">
          <a:xfrm>
            <a:off x="295275" y="2049463"/>
            <a:ext cx="8521700" cy="27511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4" name="Rectangle 4"/>
          <p:cNvSpPr>
            <a:spLocks noChangeArrowheads="1"/>
          </p:cNvSpPr>
          <p:nvPr/>
        </p:nvSpPr>
        <p:spPr bwMode="auto">
          <a:xfrm>
            <a:off x="692150" y="2481263"/>
            <a:ext cx="2308225" cy="1851025"/>
          </a:xfrm>
          <a:prstGeom prst="rect">
            <a:avLst/>
          </a:prstGeom>
          <a:gradFill rotWithShape="1">
            <a:gsLst>
              <a:gs pos="0">
                <a:srgbClr val="800080"/>
              </a:gs>
              <a:gs pos="50000">
                <a:srgbClr val="FFFFCC"/>
              </a:gs>
              <a:gs pos="100000">
                <a:srgbClr val="800080"/>
              </a:gs>
            </a:gsLst>
            <a:lin ang="2700000" scaled="1"/>
          </a:gradFill>
          <a:ln w="76200">
            <a:solidFill>
              <a:srgbClr val="80008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/>
          </a:p>
        </p:txBody>
      </p:sp>
      <p:sp>
        <p:nvSpPr>
          <p:cNvPr id="66565" name="Text Box 5"/>
          <p:cNvSpPr txBox="1">
            <a:spLocks noChangeArrowheads="1"/>
          </p:cNvSpPr>
          <p:nvPr/>
        </p:nvSpPr>
        <p:spPr bwMode="auto">
          <a:xfrm>
            <a:off x="5911850" y="2628900"/>
            <a:ext cx="9286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0080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66566" name="Text Box 6"/>
          <p:cNvSpPr txBox="1">
            <a:spLocks noChangeArrowheads="1"/>
          </p:cNvSpPr>
          <p:nvPr/>
        </p:nvSpPr>
        <p:spPr bwMode="auto">
          <a:xfrm>
            <a:off x="6623050" y="2598738"/>
            <a:ext cx="21590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7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6567" name="Text Box 7"/>
          <p:cNvSpPr txBox="1">
            <a:spLocks noChangeArrowheads="1"/>
          </p:cNvSpPr>
          <p:nvPr/>
        </p:nvSpPr>
        <p:spPr bwMode="auto">
          <a:xfrm>
            <a:off x="800100" y="2598738"/>
            <a:ext cx="2111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35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6568" name="Text Box 8"/>
          <p:cNvSpPr txBox="1">
            <a:spLocks noChangeArrowheads="1"/>
          </p:cNvSpPr>
          <p:nvPr/>
        </p:nvSpPr>
        <p:spPr bwMode="auto">
          <a:xfrm>
            <a:off x="3041650" y="2628900"/>
            <a:ext cx="893763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US" sz="9600" b="1">
                <a:solidFill>
                  <a:srgbClr val="008000"/>
                </a:solidFill>
                <a:latin typeface="Comic Sans MS" pitchFamily="66" charset="0"/>
              </a:rPr>
              <a:t>÷</a:t>
            </a:r>
          </a:p>
        </p:txBody>
      </p:sp>
      <p:sp>
        <p:nvSpPr>
          <p:cNvPr id="66570" name="Text Box 10"/>
          <p:cNvSpPr txBox="1">
            <a:spLocks noChangeArrowheads="1"/>
          </p:cNvSpPr>
          <p:nvPr/>
        </p:nvSpPr>
        <p:spPr bwMode="auto">
          <a:xfrm>
            <a:off x="4086225" y="2598738"/>
            <a:ext cx="14890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5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65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9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99">
                  <a:gamma/>
                  <a:shade val="46275"/>
                  <a:invGamma/>
                </a:srgbClr>
              </a:gs>
              <a:gs pos="50000">
                <a:srgbClr val="009999"/>
              </a:gs>
              <a:gs pos="100000">
                <a:srgbClr val="0099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99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7" name="AutoShape 3"/>
          <p:cNvSpPr>
            <a:spLocks noChangeArrowheads="1"/>
          </p:cNvSpPr>
          <p:nvPr/>
        </p:nvSpPr>
        <p:spPr bwMode="auto">
          <a:xfrm>
            <a:off x="295275" y="2049463"/>
            <a:ext cx="8521700" cy="27511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9" name="Text Box 5"/>
          <p:cNvSpPr txBox="1">
            <a:spLocks noChangeArrowheads="1"/>
          </p:cNvSpPr>
          <p:nvPr/>
        </p:nvSpPr>
        <p:spPr bwMode="auto">
          <a:xfrm>
            <a:off x="5911850" y="2628900"/>
            <a:ext cx="9286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0080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67590" name="Text Box 6"/>
          <p:cNvSpPr txBox="1">
            <a:spLocks noChangeArrowheads="1"/>
          </p:cNvSpPr>
          <p:nvPr/>
        </p:nvSpPr>
        <p:spPr bwMode="auto">
          <a:xfrm>
            <a:off x="6623050" y="2598738"/>
            <a:ext cx="21590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11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7591" name="Text Box 7"/>
          <p:cNvSpPr txBox="1">
            <a:spLocks noChangeArrowheads="1"/>
          </p:cNvSpPr>
          <p:nvPr/>
        </p:nvSpPr>
        <p:spPr bwMode="auto">
          <a:xfrm>
            <a:off x="800100" y="2598738"/>
            <a:ext cx="2111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99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7592" name="Text Box 8"/>
          <p:cNvSpPr txBox="1">
            <a:spLocks noChangeArrowheads="1"/>
          </p:cNvSpPr>
          <p:nvPr/>
        </p:nvSpPr>
        <p:spPr bwMode="auto">
          <a:xfrm>
            <a:off x="3041650" y="2628900"/>
            <a:ext cx="893763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US" sz="9600" b="1">
                <a:solidFill>
                  <a:srgbClr val="008000"/>
                </a:solidFill>
                <a:latin typeface="Comic Sans MS" pitchFamily="66" charset="0"/>
              </a:rPr>
              <a:t>÷</a:t>
            </a:r>
          </a:p>
        </p:txBody>
      </p:sp>
      <p:sp>
        <p:nvSpPr>
          <p:cNvPr id="67593" name="Rectangle 9"/>
          <p:cNvSpPr>
            <a:spLocks noChangeArrowheads="1"/>
          </p:cNvSpPr>
          <p:nvPr/>
        </p:nvSpPr>
        <p:spPr bwMode="auto">
          <a:xfrm>
            <a:off x="3978275" y="2481263"/>
            <a:ext cx="1652588" cy="1851025"/>
          </a:xfrm>
          <a:prstGeom prst="rect">
            <a:avLst/>
          </a:prstGeom>
          <a:gradFill rotWithShape="1">
            <a:gsLst>
              <a:gs pos="0">
                <a:srgbClr val="800080"/>
              </a:gs>
              <a:gs pos="50000">
                <a:srgbClr val="FFFFCC"/>
              </a:gs>
              <a:gs pos="100000">
                <a:srgbClr val="800080"/>
              </a:gs>
            </a:gsLst>
            <a:lin ang="2700000" scaled="1"/>
          </a:gradFill>
          <a:ln w="76200">
            <a:solidFill>
              <a:srgbClr val="80008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/>
          </a:p>
        </p:txBody>
      </p:sp>
      <p:sp>
        <p:nvSpPr>
          <p:cNvPr id="67594" name="Text Box 10"/>
          <p:cNvSpPr txBox="1">
            <a:spLocks noChangeArrowheads="1"/>
          </p:cNvSpPr>
          <p:nvPr/>
        </p:nvSpPr>
        <p:spPr bwMode="auto">
          <a:xfrm>
            <a:off x="4086225" y="2598738"/>
            <a:ext cx="14890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9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75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9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99">
                  <a:gamma/>
                  <a:shade val="46275"/>
                  <a:invGamma/>
                </a:srgbClr>
              </a:gs>
              <a:gs pos="50000">
                <a:srgbClr val="009999"/>
              </a:gs>
              <a:gs pos="100000">
                <a:srgbClr val="0099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99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1" name="AutoShape 3"/>
          <p:cNvSpPr>
            <a:spLocks noChangeArrowheads="1"/>
          </p:cNvSpPr>
          <p:nvPr/>
        </p:nvSpPr>
        <p:spPr bwMode="auto">
          <a:xfrm>
            <a:off x="295275" y="2049463"/>
            <a:ext cx="8521700" cy="27511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3" name="Text Box 5"/>
          <p:cNvSpPr txBox="1">
            <a:spLocks noChangeArrowheads="1"/>
          </p:cNvSpPr>
          <p:nvPr/>
        </p:nvSpPr>
        <p:spPr bwMode="auto">
          <a:xfrm>
            <a:off x="5911850" y="2628900"/>
            <a:ext cx="9286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0080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68614" name="Text Box 6"/>
          <p:cNvSpPr txBox="1">
            <a:spLocks noChangeArrowheads="1"/>
          </p:cNvSpPr>
          <p:nvPr/>
        </p:nvSpPr>
        <p:spPr bwMode="auto">
          <a:xfrm>
            <a:off x="6623050" y="2598738"/>
            <a:ext cx="21590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11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8615" name="Text Box 7"/>
          <p:cNvSpPr txBox="1">
            <a:spLocks noChangeArrowheads="1"/>
          </p:cNvSpPr>
          <p:nvPr/>
        </p:nvSpPr>
        <p:spPr bwMode="auto">
          <a:xfrm>
            <a:off x="800100" y="2598738"/>
            <a:ext cx="2111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44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8616" name="Text Box 8"/>
          <p:cNvSpPr txBox="1">
            <a:spLocks noChangeArrowheads="1"/>
          </p:cNvSpPr>
          <p:nvPr/>
        </p:nvSpPr>
        <p:spPr bwMode="auto">
          <a:xfrm>
            <a:off x="3041650" y="2628900"/>
            <a:ext cx="893763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US" sz="9600" b="1">
                <a:solidFill>
                  <a:srgbClr val="008000"/>
                </a:solidFill>
                <a:latin typeface="Comic Sans MS" pitchFamily="66" charset="0"/>
              </a:rPr>
              <a:t>÷</a:t>
            </a:r>
          </a:p>
        </p:txBody>
      </p:sp>
      <p:sp>
        <p:nvSpPr>
          <p:cNvPr id="68617" name="Rectangle 9"/>
          <p:cNvSpPr>
            <a:spLocks noChangeArrowheads="1"/>
          </p:cNvSpPr>
          <p:nvPr/>
        </p:nvSpPr>
        <p:spPr bwMode="auto">
          <a:xfrm>
            <a:off x="3978275" y="2481263"/>
            <a:ext cx="1652588" cy="1851025"/>
          </a:xfrm>
          <a:prstGeom prst="rect">
            <a:avLst/>
          </a:prstGeom>
          <a:gradFill rotWithShape="1">
            <a:gsLst>
              <a:gs pos="0">
                <a:srgbClr val="800080"/>
              </a:gs>
              <a:gs pos="50000">
                <a:srgbClr val="FFFFCC"/>
              </a:gs>
              <a:gs pos="100000">
                <a:srgbClr val="800080"/>
              </a:gs>
            </a:gsLst>
            <a:lin ang="2700000" scaled="1"/>
          </a:gradFill>
          <a:ln w="76200">
            <a:solidFill>
              <a:srgbClr val="80008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/>
          </a:p>
        </p:txBody>
      </p:sp>
      <p:sp>
        <p:nvSpPr>
          <p:cNvPr id="68618" name="Text Box 10"/>
          <p:cNvSpPr txBox="1">
            <a:spLocks noChangeArrowheads="1"/>
          </p:cNvSpPr>
          <p:nvPr/>
        </p:nvSpPr>
        <p:spPr bwMode="auto">
          <a:xfrm>
            <a:off x="4086225" y="2598738"/>
            <a:ext cx="14890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86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1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4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99">
                  <a:gamma/>
                  <a:shade val="46275"/>
                  <a:invGamma/>
                </a:srgbClr>
              </a:gs>
              <a:gs pos="50000">
                <a:srgbClr val="009999"/>
              </a:gs>
              <a:gs pos="100000">
                <a:srgbClr val="0099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99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5" name="AutoShape 3"/>
          <p:cNvSpPr>
            <a:spLocks noChangeArrowheads="1"/>
          </p:cNvSpPr>
          <p:nvPr/>
        </p:nvSpPr>
        <p:spPr bwMode="auto">
          <a:xfrm>
            <a:off x="295275" y="2049463"/>
            <a:ext cx="8521700" cy="27511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6" name="Rectangle 4"/>
          <p:cNvSpPr>
            <a:spLocks noChangeArrowheads="1"/>
          </p:cNvSpPr>
          <p:nvPr/>
        </p:nvSpPr>
        <p:spPr bwMode="auto">
          <a:xfrm>
            <a:off x="692150" y="2481263"/>
            <a:ext cx="2308225" cy="1851025"/>
          </a:xfrm>
          <a:prstGeom prst="rect">
            <a:avLst/>
          </a:prstGeom>
          <a:gradFill rotWithShape="1">
            <a:gsLst>
              <a:gs pos="0">
                <a:srgbClr val="800080"/>
              </a:gs>
              <a:gs pos="50000">
                <a:srgbClr val="FFFFCC"/>
              </a:gs>
              <a:gs pos="100000">
                <a:srgbClr val="800080"/>
              </a:gs>
            </a:gsLst>
            <a:lin ang="2700000" scaled="1"/>
          </a:gradFill>
          <a:ln w="76200">
            <a:solidFill>
              <a:srgbClr val="80008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/>
          </a:p>
        </p:txBody>
      </p:sp>
      <p:sp>
        <p:nvSpPr>
          <p:cNvPr id="69637" name="Text Box 5"/>
          <p:cNvSpPr txBox="1">
            <a:spLocks noChangeArrowheads="1"/>
          </p:cNvSpPr>
          <p:nvPr/>
        </p:nvSpPr>
        <p:spPr bwMode="auto">
          <a:xfrm>
            <a:off x="5911850" y="2628900"/>
            <a:ext cx="9286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0080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69638" name="Text Box 6"/>
          <p:cNvSpPr txBox="1">
            <a:spLocks noChangeArrowheads="1"/>
          </p:cNvSpPr>
          <p:nvPr/>
        </p:nvSpPr>
        <p:spPr bwMode="auto">
          <a:xfrm>
            <a:off x="6623050" y="2598738"/>
            <a:ext cx="21590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12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9639" name="Text Box 7"/>
          <p:cNvSpPr txBox="1">
            <a:spLocks noChangeArrowheads="1"/>
          </p:cNvSpPr>
          <p:nvPr/>
        </p:nvSpPr>
        <p:spPr bwMode="auto">
          <a:xfrm>
            <a:off x="800100" y="2598738"/>
            <a:ext cx="2111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36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9640" name="Text Box 8"/>
          <p:cNvSpPr txBox="1">
            <a:spLocks noChangeArrowheads="1"/>
          </p:cNvSpPr>
          <p:nvPr/>
        </p:nvSpPr>
        <p:spPr bwMode="auto">
          <a:xfrm>
            <a:off x="3041650" y="2628900"/>
            <a:ext cx="893763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US" sz="9600" b="1">
                <a:solidFill>
                  <a:srgbClr val="008000"/>
                </a:solidFill>
                <a:latin typeface="Comic Sans MS" pitchFamily="66" charset="0"/>
              </a:rPr>
              <a:t>÷</a:t>
            </a:r>
          </a:p>
        </p:txBody>
      </p:sp>
      <p:sp>
        <p:nvSpPr>
          <p:cNvPr id="69642" name="Text Box 10"/>
          <p:cNvSpPr txBox="1">
            <a:spLocks noChangeArrowheads="1"/>
          </p:cNvSpPr>
          <p:nvPr/>
        </p:nvSpPr>
        <p:spPr bwMode="auto">
          <a:xfrm>
            <a:off x="4086225" y="2598738"/>
            <a:ext cx="14890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3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96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3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6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99">
                  <a:gamma/>
                  <a:shade val="46275"/>
                  <a:invGamma/>
                </a:srgbClr>
              </a:gs>
              <a:gs pos="50000">
                <a:srgbClr val="009999"/>
              </a:gs>
              <a:gs pos="100000">
                <a:srgbClr val="0099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99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59" name="AutoShape 3"/>
          <p:cNvSpPr>
            <a:spLocks noChangeArrowheads="1"/>
          </p:cNvSpPr>
          <p:nvPr/>
        </p:nvSpPr>
        <p:spPr bwMode="auto">
          <a:xfrm>
            <a:off x="295275" y="2049463"/>
            <a:ext cx="8521700" cy="27511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1" name="Text Box 5"/>
          <p:cNvSpPr txBox="1">
            <a:spLocks noChangeArrowheads="1"/>
          </p:cNvSpPr>
          <p:nvPr/>
        </p:nvSpPr>
        <p:spPr bwMode="auto">
          <a:xfrm>
            <a:off x="5911850" y="2628900"/>
            <a:ext cx="9286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0080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0662" name="Text Box 6"/>
          <p:cNvSpPr txBox="1">
            <a:spLocks noChangeArrowheads="1"/>
          </p:cNvSpPr>
          <p:nvPr/>
        </p:nvSpPr>
        <p:spPr bwMode="auto">
          <a:xfrm>
            <a:off x="6623050" y="2598738"/>
            <a:ext cx="21590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0663" name="Text Box 7"/>
          <p:cNvSpPr txBox="1">
            <a:spLocks noChangeArrowheads="1"/>
          </p:cNvSpPr>
          <p:nvPr/>
        </p:nvSpPr>
        <p:spPr bwMode="auto">
          <a:xfrm>
            <a:off x="800100" y="2598738"/>
            <a:ext cx="2111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60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0664" name="Text Box 8"/>
          <p:cNvSpPr txBox="1">
            <a:spLocks noChangeArrowheads="1"/>
          </p:cNvSpPr>
          <p:nvPr/>
        </p:nvSpPr>
        <p:spPr bwMode="auto">
          <a:xfrm>
            <a:off x="3041650" y="2628900"/>
            <a:ext cx="893763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US" sz="9600" b="1">
                <a:solidFill>
                  <a:srgbClr val="008000"/>
                </a:solidFill>
                <a:latin typeface="Comic Sans MS" pitchFamily="66" charset="0"/>
              </a:rPr>
              <a:t>÷</a:t>
            </a:r>
          </a:p>
        </p:txBody>
      </p:sp>
      <p:sp>
        <p:nvSpPr>
          <p:cNvPr id="70665" name="Rectangle 9"/>
          <p:cNvSpPr>
            <a:spLocks noChangeArrowheads="1"/>
          </p:cNvSpPr>
          <p:nvPr/>
        </p:nvSpPr>
        <p:spPr bwMode="auto">
          <a:xfrm>
            <a:off x="3978275" y="2481263"/>
            <a:ext cx="1652588" cy="1851025"/>
          </a:xfrm>
          <a:prstGeom prst="rect">
            <a:avLst/>
          </a:prstGeom>
          <a:gradFill rotWithShape="1">
            <a:gsLst>
              <a:gs pos="0">
                <a:srgbClr val="800080"/>
              </a:gs>
              <a:gs pos="50000">
                <a:srgbClr val="FFFFCC"/>
              </a:gs>
              <a:gs pos="100000">
                <a:srgbClr val="800080"/>
              </a:gs>
            </a:gsLst>
            <a:lin ang="2700000" scaled="1"/>
          </a:gradFill>
          <a:ln w="76200">
            <a:solidFill>
              <a:srgbClr val="80008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/>
          </a:p>
        </p:txBody>
      </p:sp>
      <p:sp>
        <p:nvSpPr>
          <p:cNvPr id="70666" name="Text Box 10"/>
          <p:cNvSpPr txBox="1">
            <a:spLocks noChangeArrowheads="1"/>
          </p:cNvSpPr>
          <p:nvPr/>
        </p:nvSpPr>
        <p:spPr bwMode="auto">
          <a:xfrm>
            <a:off x="4086225" y="2598738"/>
            <a:ext cx="14890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6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06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6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99">
                  <a:gamma/>
                  <a:shade val="46275"/>
                  <a:invGamma/>
                </a:srgbClr>
              </a:gs>
              <a:gs pos="50000">
                <a:srgbClr val="009999"/>
              </a:gs>
              <a:gs pos="100000">
                <a:srgbClr val="0099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99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3" name="AutoShape 3"/>
          <p:cNvSpPr>
            <a:spLocks noChangeArrowheads="1"/>
          </p:cNvSpPr>
          <p:nvPr/>
        </p:nvSpPr>
        <p:spPr bwMode="auto">
          <a:xfrm>
            <a:off x="295275" y="2049463"/>
            <a:ext cx="8521700" cy="27511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4" name="Rectangle 4"/>
          <p:cNvSpPr>
            <a:spLocks noChangeArrowheads="1"/>
          </p:cNvSpPr>
          <p:nvPr/>
        </p:nvSpPr>
        <p:spPr bwMode="auto">
          <a:xfrm>
            <a:off x="692150" y="2481263"/>
            <a:ext cx="2308225" cy="1851025"/>
          </a:xfrm>
          <a:prstGeom prst="rect">
            <a:avLst/>
          </a:prstGeom>
          <a:gradFill rotWithShape="1">
            <a:gsLst>
              <a:gs pos="0">
                <a:srgbClr val="800080"/>
              </a:gs>
              <a:gs pos="50000">
                <a:srgbClr val="FFFFCC"/>
              </a:gs>
              <a:gs pos="100000">
                <a:srgbClr val="800080"/>
              </a:gs>
            </a:gsLst>
            <a:lin ang="2700000" scaled="1"/>
          </a:gradFill>
          <a:ln w="76200">
            <a:solidFill>
              <a:srgbClr val="80008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/>
          </a:p>
        </p:txBody>
      </p:sp>
      <p:sp>
        <p:nvSpPr>
          <p:cNvPr id="71685" name="Text Box 5"/>
          <p:cNvSpPr txBox="1">
            <a:spLocks noChangeArrowheads="1"/>
          </p:cNvSpPr>
          <p:nvPr/>
        </p:nvSpPr>
        <p:spPr bwMode="auto">
          <a:xfrm>
            <a:off x="5911850" y="2628900"/>
            <a:ext cx="9286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0080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1686" name="Text Box 6"/>
          <p:cNvSpPr txBox="1">
            <a:spLocks noChangeArrowheads="1"/>
          </p:cNvSpPr>
          <p:nvPr/>
        </p:nvSpPr>
        <p:spPr bwMode="auto">
          <a:xfrm>
            <a:off x="6623050" y="2598738"/>
            <a:ext cx="21590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7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1687" name="Text Box 7"/>
          <p:cNvSpPr txBox="1">
            <a:spLocks noChangeArrowheads="1"/>
          </p:cNvSpPr>
          <p:nvPr/>
        </p:nvSpPr>
        <p:spPr bwMode="auto">
          <a:xfrm>
            <a:off x="800100" y="2598738"/>
            <a:ext cx="2111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49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1688" name="Text Box 8"/>
          <p:cNvSpPr txBox="1">
            <a:spLocks noChangeArrowheads="1"/>
          </p:cNvSpPr>
          <p:nvPr/>
        </p:nvSpPr>
        <p:spPr bwMode="auto">
          <a:xfrm>
            <a:off x="3041650" y="2628900"/>
            <a:ext cx="893763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US" sz="9600" b="1">
                <a:solidFill>
                  <a:srgbClr val="008000"/>
                </a:solidFill>
                <a:latin typeface="Comic Sans MS" pitchFamily="66" charset="0"/>
              </a:rPr>
              <a:t>÷</a:t>
            </a:r>
          </a:p>
        </p:txBody>
      </p:sp>
      <p:sp>
        <p:nvSpPr>
          <p:cNvPr id="71690" name="Text Box 10"/>
          <p:cNvSpPr txBox="1">
            <a:spLocks noChangeArrowheads="1"/>
          </p:cNvSpPr>
          <p:nvPr/>
        </p:nvSpPr>
        <p:spPr bwMode="auto">
          <a:xfrm>
            <a:off x="4086225" y="2598738"/>
            <a:ext cx="14890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7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16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8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1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99">
                  <a:gamma/>
                  <a:shade val="46275"/>
                  <a:invGamma/>
                </a:srgbClr>
              </a:gs>
              <a:gs pos="50000">
                <a:srgbClr val="009999"/>
              </a:gs>
              <a:gs pos="100000">
                <a:srgbClr val="0099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99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7" name="AutoShape 3"/>
          <p:cNvSpPr>
            <a:spLocks noChangeArrowheads="1"/>
          </p:cNvSpPr>
          <p:nvPr/>
        </p:nvSpPr>
        <p:spPr bwMode="auto">
          <a:xfrm>
            <a:off x="295275" y="2049463"/>
            <a:ext cx="8521700" cy="27511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8" name="Rectangle 4"/>
          <p:cNvSpPr>
            <a:spLocks noChangeArrowheads="1"/>
          </p:cNvSpPr>
          <p:nvPr/>
        </p:nvSpPr>
        <p:spPr bwMode="auto">
          <a:xfrm>
            <a:off x="692150" y="2481263"/>
            <a:ext cx="2308225" cy="1851025"/>
          </a:xfrm>
          <a:prstGeom prst="rect">
            <a:avLst/>
          </a:prstGeom>
          <a:gradFill rotWithShape="1">
            <a:gsLst>
              <a:gs pos="0">
                <a:srgbClr val="800080"/>
              </a:gs>
              <a:gs pos="50000">
                <a:srgbClr val="FFFFCC"/>
              </a:gs>
              <a:gs pos="100000">
                <a:srgbClr val="800080"/>
              </a:gs>
            </a:gsLst>
            <a:lin ang="2700000" scaled="1"/>
          </a:gradFill>
          <a:ln w="76200">
            <a:solidFill>
              <a:srgbClr val="80008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/>
          </a:p>
        </p:txBody>
      </p:sp>
      <p:sp>
        <p:nvSpPr>
          <p:cNvPr id="72709" name="Text Box 5"/>
          <p:cNvSpPr txBox="1">
            <a:spLocks noChangeArrowheads="1"/>
          </p:cNvSpPr>
          <p:nvPr/>
        </p:nvSpPr>
        <p:spPr bwMode="auto">
          <a:xfrm>
            <a:off x="5911850" y="2628900"/>
            <a:ext cx="9286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0080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2710" name="Text Box 6"/>
          <p:cNvSpPr txBox="1">
            <a:spLocks noChangeArrowheads="1"/>
          </p:cNvSpPr>
          <p:nvPr/>
        </p:nvSpPr>
        <p:spPr bwMode="auto">
          <a:xfrm>
            <a:off x="6623050" y="2598738"/>
            <a:ext cx="21590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11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2711" name="Text Box 7"/>
          <p:cNvSpPr txBox="1">
            <a:spLocks noChangeArrowheads="1"/>
          </p:cNvSpPr>
          <p:nvPr/>
        </p:nvSpPr>
        <p:spPr bwMode="auto">
          <a:xfrm>
            <a:off x="800100" y="2598738"/>
            <a:ext cx="2111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55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2712" name="Text Box 8"/>
          <p:cNvSpPr txBox="1">
            <a:spLocks noChangeArrowheads="1"/>
          </p:cNvSpPr>
          <p:nvPr/>
        </p:nvSpPr>
        <p:spPr bwMode="auto">
          <a:xfrm>
            <a:off x="3041650" y="2628900"/>
            <a:ext cx="893763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US" sz="9600" b="1">
                <a:solidFill>
                  <a:srgbClr val="008000"/>
                </a:solidFill>
                <a:latin typeface="Comic Sans MS" pitchFamily="66" charset="0"/>
              </a:rPr>
              <a:t>÷</a:t>
            </a:r>
          </a:p>
        </p:txBody>
      </p:sp>
      <p:sp>
        <p:nvSpPr>
          <p:cNvPr id="72714" name="Text Box 10"/>
          <p:cNvSpPr txBox="1">
            <a:spLocks noChangeArrowheads="1"/>
          </p:cNvSpPr>
          <p:nvPr/>
        </p:nvSpPr>
        <p:spPr bwMode="auto">
          <a:xfrm>
            <a:off x="4086225" y="2598738"/>
            <a:ext cx="14890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5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27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71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99">
                  <a:gamma/>
                  <a:shade val="46275"/>
                  <a:invGamma/>
                </a:srgbClr>
              </a:gs>
              <a:gs pos="50000">
                <a:srgbClr val="009999"/>
              </a:gs>
              <a:gs pos="100000">
                <a:srgbClr val="0099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99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1" name="AutoShape 3"/>
          <p:cNvSpPr>
            <a:spLocks noChangeArrowheads="1"/>
          </p:cNvSpPr>
          <p:nvPr/>
        </p:nvSpPr>
        <p:spPr bwMode="auto">
          <a:xfrm>
            <a:off x="295275" y="2049463"/>
            <a:ext cx="8521700" cy="27511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3" name="Text Box 5"/>
          <p:cNvSpPr txBox="1">
            <a:spLocks noChangeArrowheads="1"/>
          </p:cNvSpPr>
          <p:nvPr/>
        </p:nvSpPr>
        <p:spPr bwMode="auto">
          <a:xfrm>
            <a:off x="5911850" y="2628900"/>
            <a:ext cx="9286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0080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3734" name="Text Box 6"/>
          <p:cNvSpPr txBox="1">
            <a:spLocks noChangeArrowheads="1"/>
          </p:cNvSpPr>
          <p:nvPr/>
        </p:nvSpPr>
        <p:spPr bwMode="auto">
          <a:xfrm>
            <a:off x="6623050" y="2598738"/>
            <a:ext cx="21590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12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3735" name="Text Box 7"/>
          <p:cNvSpPr txBox="1">
            <a:spLocks noChangeArrowheads="1"/>
          </p:cNvSpPr>
          <p:nvPr/>
        </p:nvSpPr>
        <p:spPr bwMode="auto">
          <a:xfrm>
            <a:off x="800100" y="2598738"/>
            <a:ext cx="2111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96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3736" name="Text Box 8"/>
          <p:cNvSpPr txBox="1">
            <a:spLocks noChangeArrowheads="1"/>
          </p:cNvSpPr>
          <p:nvPr/>
        </p:nvSpPr>
        <p:spPr bwMode="auto">
          <a:xfrm>
            <a:off x="3041650" y="2628900"/>
            <a:ext cx="893763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US" sz="9600" b="1">
                <a:solidFill>
                  <a:srgbClr val="008000"/>
                </a:solidFill>
                <a:latin typeface="Comic Sans MS" pitchFamily="66" charset="0"/>
              </a:rPr>
              <a:t>÷</a:t>
            </a:r>
          </a:p>
        </p:txBody>
      </p:sp>
      <p:sp>
        <p:nvSpPr>
          <p:cNvPr id="73737" name="Rectangle 9"/>
          <p:cNvSpPr>
            <a:spLocks noChangeArrowheads="1"/>
          </p:cNvSpPr>
          <p:nvPr/>
        </p:nvSpPr>
        <p:spPr bwMode="auto">
          <a:xfrm>
            <a:off x="3978275" y="2481263"/>
            <a:ext cx="1652588" cy="1851025"/>
          </a:xfrm>
          <a:prstGeom prst="rect">
            <a:avLst/>
          </a:prstGeom>
          <a:gradFill rotWithShape="1">
            <a:gsLst>
              <a:gs pos="0">
                <a:srgbClr val="800080"/>
              </a:gs>
              <a:gs pos="50000">
                <a:srgbClr val="FFFFCC"/>
              </a:gs>
              <a:gs pos="100000">
                <a:srgbClr val="800080"/>
              </a:gs>
            </a:gsLst>
            <a:lin ang="2700000" scaled="1"/>
          </a:gradFill>
          <a:ln w="76200">
            <a:solidFill>
              <a:srgbClr val="80008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/>
          </a:p>
        </p:txBody>
      </p:sp>
      <p:sp>
        <p:nvSpPr>
          <p:cNvPr id="73738" name="Text Box 10"/>
          <p:cNvSpPr txBox="1">
            <a:spLocks noChangeArrowheads="1"/>
          </p:cNvSpPr>
          <p:nvPr/>
        </p:nvSpPr>
        <p:spPr bwMode="auto">
          <a:xfrm>
            <a:off x="4086225" y="2598738"/>
            <a:ext cx="14890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8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37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3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6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99">
                  <a:gamma/>
                  <a:shade val="46275"/>
                  <a:invGamma/>
                </a:srgbClr>
              </a:gs>
              <a:gs pos="50000">
                <a:srgbClr val="009999"/>
              </a:gs>
              <a:gs pos="100000">
                <a:srgbClr val="0099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99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5" name="AutoShape 3"/>
          <p:cNvSpPr>
            <a:spLocks noChangeArrowheads="1"/>
          </p:cNvSpPr>
          <p:nvPr/>
        </p:nvSpPr>
        <p:spPr bwMode="auto">
          <a:xfrm>
            <a:off x="295275" y="2049463"/>
            <a:ext cx="8521700" cy="27511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6" name="Rectangle 4"/>
          <p:cNvSpPr>
            <a:spLocks noChangeArrowheads="1"/>
          </p:cNvSpPr>
          <p:nvPr/>
        </p:nvSpPr>
        <p:spPr bwMode="auto">
          <a:xfrm>
            <a:off x="692150" y="2481263"/>
            <a:ext cx="2308225" cy="1851025"/>
          </a:xfrm>
          <a:prstGeom prst="rect">
            <a:avLst/>
          </a:prstGeom>
          <a:gradFill rotWithShape="1">
            <a:gsLst>
              <a:gs pos="0">
                <a:srgbClr val="800080"/>
              </a:gs>
              <a:gs pos="50000">
                <a:srgbClr val="FFFFCC"/>
              </a:gs>
              <a:gs pos="100000">
                <a:srgbClr val="800080"/>
              </a:gs>
            </a:gsLst>
            <a:lin ang="2700000" scaled="1"/>
          </a:gradFill>
          <a:ln w="76200">
            <a:solidFill>
              <a:srgbClr val="80008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/>
          </a:p>
        </p:txBody>
      </p:sp>
      <p:sp>
        <p:nvSpPr>
          <p:cNvPr id="74757" name="Text Box 5"/>
          <p:cNvSpPr txBox="1">
            <a:spLocks noChangeArrowheads="1"/>
          </p:cNvSpPr>
          <p:nvPr/>
        </p:nvSpPr>
        <p:spPr bwMode="auto">
          <a:xfrm>
            <a:off x="5911850" y="2628900"/>
            <a:ext cx="9286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0080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4758" name="Text Box 6"/>
          <p:cNvSpPr txBox="1">
            <a:spLocks noChangeArrowheads="1"/>
          </p:cNvSpPr>
          <p:nvPr/>
        </p:nvSpPr>
        <p:spPr bwMode="auto">
          <a:xfrm>
            <a:off x="6623050" y="2598738"/>
            <a:ext cx="21590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9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4759" name="Text Box 7"/>
          <p:cNvSpPr txBox="1">
            <a:spLocks noChangeArrowheads="1"/>
          </p:cNvSpPr>
          <p:nvPr/>
        </p:nvSpPr>
        <p:spPr bwMode="auto">
          <a:xfrm>
            <a:off x="800100" y="2598738"/>
            <a:ext cx="2111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27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4760" name="Text Box 8"/>
          <p:cNvSpPr txBox="1">
            <a:spLocks noChangeArrowheads="1"/>
          </p:cNvSpPr>
          <p:nvPr/>
        </p:nvSpPr>
        <p:spPr bwMode="auto">
          <a:xfrm>
            <a:off x="3041650" y="2628900"/>
            <a:ext cx="893763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US" sz="9600" b="1">
                <a:solidFill>
                  <a:srgbClr val="008000"/>
                </a:solidFill>
                <a:latin typeface="Comic Sans MS" pitchFamily="66" charset="0"/>
              </a:rPr>
              <a:t>÷</a:t>
            </a:r>
          </a:p>
        </p:txBody>
      </p:sp>
      <p:sp>
        <p:nvSpPr>
          <p:cNvPr id="74762" name="Text Box 10"/>
          <p:cNvSpPr txBox="1">
            <a:spLocks noChangeArrowheads="1"/>
          </p:cNvSpPr>
          <p:nvPr/>
        </p:nvSpPr>
        <p:spPr bwMode="auto">
          <a:xfrm>
            <a:off x="4086225" y="2598738"/>
            <a:ext cx="14890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3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47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5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8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99">
                  <a:gamma/>
                  <a:shade val="46275"/>
                  <a:invGamma/>
                </a:srgbClr>
              </a:gs>
              <a:gs pos="50000">
                <a:srgbClr val="009999"/>
              </a:gs>
              <a:gs pos="100000">
                <a:srgbClr val="0099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99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79" name="AutoShape 3"/>
          <p:cNvSpPr>
            <a:spLocks noChangeArrowheads="1"/>
          </p:cNvSpPr>
          <p:nvPr/>
        </p:nvSpPr>
        <p:spPr bwMode="auto">
          <a:xfrm>
            <a:off x="295275" y="2049463"/>
            <a:ext cx="8521700" cy="27511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1" name="Text Box 5"/>
          <p:cNvSpPr txBox="1">
            <a:spLocks noChangeArrowheads="1"/>
          </p:cNvSpPr>
          <p:nvPr/>
        </p:nvSpPr>
        <p:spPr bwMode="auto">
          <a:xfrm>
            <a:off x="5911850" y="2628900"/>
            <a:ext cx="9286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0080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5782" name="Text Box 6"/>
          <p:cNvSpPr txBox="1">
            <a:spLocks noChangeArrowheads="1"/>
          </p:cNvSpPr>
          <p:nvPr/>
        </p:nvSpPr>
        <p:spPr bwMode="auto">
          <a:xfrm>
            <a:off x="6623050" y="2598738"/>
            <a:ext cx="21590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12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5783" name="Text Box 7"/>
          <p:cNvSpPr txBox="1">
            <a:spLocks noChangeArrowheads="1"/>
          </p:cNvSpPr>
          <p:nvPr/>
        </p:nvSpPr>
        <p:spPr bwMode="auto">
          <a:xfrm>
            <a:off x="800100" y="2598738"/>
            <a:ext cx="2111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72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5784" name="Text Box 8"/>
          <p:cNvSpPr txBox="1">
            <a:spLocks noChangeArrowheads="1"/>
          </p:cNvSpPr>
          <p:nvPr/>
        </p:nvSpPr>
        <p:spPr bwMode="auto">
          <a:xfrm>
            <a:off x="3041650" y="2628900"/>
            <a:ext cx="893763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US" sz="9600" b="1">
                <a:solidFill>
                  <a:srgbClr val="008000"/>
                </a:solidFill>
                <a:latin typeface="Comic Sans MS" pitchFamily="66" charset="0"/>
              </a:rPr>
              <a:t>÷</a:t>
            </a:r>
          </a:p>
        </p:txBody>
      </p:sp>
      <p:sp>
        <p:nvSpPr>
          <p:cNvPr id="75785" name="Rectangle 9"/>
          <p:cNvSpPr>
            <a:spLocks noChangeArrowheads="1"/>
          </p:cNvSpPr>
          <p:nvPr/>
        </p:nvSpPr>
        <p:spPr bwMode="auto">
          <a:xfrm>
            <a:off x="3978275" y="2481263"/>
            <a:ext cx="1652588" cy="1851025"/>
          </a:xfrm>
          <a:prstGeom prst="rect">
            <a:avLst/>
          </a:prstGeom>
          <a:gradFill rotWithShape="1">
            <a:gsLst>
              <a:gs pos="0">
                <a:srgbClr val="800080"/>
              </a:gs>
              <a:gs pos="50000">
                <a:srgbClr val="FFFFCC"/>
              </a:gs>
              <a:gs pos="100000">
                <a:srgbClr val="800080"/>
              </a:gs>
            </a:gsLst>
            <a:lin ang="2700000" scaled="1"/>
          </a:gradFill>
          <a:ln w="76200">
            <a:solidFill>
              <a:srgbClr val="80008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/>
          </a:p>
        </p:txBody>
      </p:sp>
      <p:sp>
        <p:nvSpPr>
          <p:cNvPr id="75786" name="Text Box 10"/>
          <p:cNvSpPr txBox="1">
            <a:spLocks noChangeArrowheads="1"/>
          </p:cNvSpPr>
          <p:nvPr/>
        </p:nvSpPr>
        <p:spPr bwMode="auto">
          <a:xfrm>
            <a:off x="4086225" y="2598738"/>
            <a:ext cx="14890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6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57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8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1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99">
                  <a:gamma/>
                  <a:shade val="46275"/>
                  <a:invGamma/>
                </a:srgbClr>
              </a:gs>
              <a:gs pos="50000">
                <a:srgbClr val="009999"/>
              </a:gs>
              <a:gs pos="100000">
                <a:srgbClr val="0099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99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3" name="AutoShape 3"/>
          <p:cNvSpPr>
            <a:spLocks noChangeArrowheads="1"/>
          </p:cNvSpPr>
          <p:nvPr/>
        </p:nvSpPr>
        <p:spPr bwMode="auto">
          <a:xfrm>
            <a:off x="295275" y="2049463"/>
            <a:ext cx="8521700" cy="27511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5" name="Text Box 5"/>
          <p:cNvSpPr txBox="1">
            <a:spLocks noChangeArrowheads="1"/>
          </p:cNvSpPr>
          <p:nvPr/>
        </p:nvSpPr>
        <p:spPr bwMode="auto">
          <a:xfrm>
            <a:off x="5911850" y="2628900"/>
            <a:ext cx="9286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0080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6806" name="Text Box 6"/>
          <p:cNvSpPr txBox="1">
            <a:spLocks noChangeArrowheads="1"/>
          </p:cNvSpPr>
          <p:nvPr/>
        </p:nvSpPr>
        <p:spPr bwMode="auto">
          <a:xfrm>
            <a:off x="6623050" y="2598738"/>
            <a:ext cx="21590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6807" name="Text Box 7"/>
          <p:cNvSpPr txBox="1">
            <a:spLocks noChangeArrowheads="1"/>
          </p:cNvSpPr>
          <p:nvPr/>
        </p:nvSpPr>
        <p:spPr bwMode="auto">
          <a:xfrm>
            <a:off x="800100" y="2598738"/>
            <a:ext cx="2111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6808" name="Text Box 8"/>
          <p:cNvSpPr txBox="1">
            <a:spLocks noChangeArrowheads="1"/>
          </p:cNvSpPr>
          <p:nvPr/>
        </p:nvSpPr>
        <p:spPr bwMode="auto">
          <a:xfrm>
            <a:off x="3041650" y="2628900"/>
            <a:ext cx="893763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US" sz="9600" b="1">
                <a:solidFill>
                  <a:srgbClr val="008000"/>
                </a:solidFill>
                <a:latin typeface="Comic Sans MS" pitchFamily="66" charset="0"/>
              </a:rPr>
              <a:t>÷</a:t>
            </a:r>
          </a:p>
        </p:txBody>
      </p:sp>
      <p:sp>
        <p:nvSpPr>
          <p:cNvPr id="76809" name="Rectangle 9"/>
          <p:cNvSpPr>
            <a:spLocks noChangeArrowheads="1"/>
          </p:cNvSpPr>
          <p:nvPr/>
        </p:nvSpPr>
        <p:spPr bwMode="auto">
          <a:xfrm>
            <a:off x="3978275" y="2481263"/>
            <a:ext cx="1652588" cy="1851025"/>
          </a:xfrm>
          <a:prstGeom prst="rect">
            <a:avLst/>
          </a:prstGeom>
          <a:gradFill rotWithShape="1">
            <a:gsLst>
              <a:gs pos="0">
                <a:srgbClr val="800080"/>
              </a:gs>
              <a:gs pos="50000">
                <a:srgbClr val="FFFFCC"/>
              </a:gs>
              <a:gs pos="100000">
                <a:srgbClr val="800080"/>
              </a:gs>
            </a:gsLst>
            <a:lin ang="2700000" scaled="1"/>
          </a:gradFill>
          <a:ln w="76200">
            <a:solidFill>
              <a:srgbClr val="80008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/>
          </a:p>
        </p:txBody>
      </p:sp>
      <p:sp>
        <p:nvSpPr>
          <p:cNvPr id="76810" name="Text Box 10"/>
          <p:cNvSpPr txBox="1">
            <a:spLocks noChangeArrowheads="1"/>
          </p:cNvSpPr>
          <p:nvPr/>
        </p:nvSpPr>
        <p:spPr bwMode="auto">
          <a:xfrm>
            <a:off x="4086225" y="2598738"/>
            <a:ext cx="14890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68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10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3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99">
                  <a:gamma/>
                  <a:shade val="46275"/>
                  <a:invGamma/>
                </a:srgbClr>
              </a:gs>
              <a:gs pos="50000">
                <a:srgbClr val="009999"/>
              </a:gs>
              <a:gs pos="100000">
                <a:srgbClr val="0099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99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7" name="AutoShape 3"/>
          <p:cNvSpPr>
            <a:spLocks noChangeArrowheads="1"/>
          </p:cNvSpPr>
          <p:nvPr/>
        </p:nvSpPr>
        <p:spPr bwMode="auto">
          <a:xfrm>
            <a:off x="295275" y="2049463"/>
            <a:ext cx="8521700" cy="27511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8" name="Rectangle 4"/>
          <p:cNvSpPr>
            <a:spLocks noChangeArrowheads="1"/>
          </p:cNvSpPr>
          <p:nvPr/>
        </p:nvSpPr>
        <p:spPr bwMode="auto">
          <a:xfrm>
            <a:off x="692150" y="2481263"/>
            <a:ext cx="2308225" cy="1851025"/>
          </a:xfrm>
          <a:prstGeom prst="rect">
            <a:avLst/>
          </a:prstGeom>
          <a:gradFill rotWithShape="1">
            <a:gsLst>
              <a:gs pos="0">
                <a:srgbClr val="800080"/>
              </a:gs>
              <a:gs pos="50000">
                <a:srgbClr val="FFFFCC"/>
              </a:gs>
              <a:gs pos="100000">
                <a:srgbClr val="800080"/>
              </a:gs>
            </a:gsLst>
            <a:lin ang="2700000" scaled="1"/>
          </a:gradFill>
          <a:ln w="76200">
            <a:solidFill>
              <a:srgbClr val="80008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/>
          </a:p>
        </p:txBody>
      </p:sp>
      <p:sp>
        <p:nvSpPr>
          <p:cNvPr id="77829" name="Text Box 5"/>
          <p:cNvSpPr txBox="1">
            <a:spLocks noChangeArrowheads="1"/>
          </p:cNvSpPr>
          <p:nvPr/>
        </p:nvSpPr>
        <p:spPr bwMode="auto">
          <a:xfrm>
            <a:off x="5911850" y="2628900"/>
            <a:ext cx="9286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0080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7830" name="Text Box 6"/>
          <p:cNvSpPr txBox="1">
            <a:spLocks noChangeArrowheads="1"/>
          </p:cNvSpPr>
          <p:nvPr/>
        </p:nvSpPr>
        <p:spPr bwMode="auto">
          <a:xfrm>
            <a:off x="6623050" y="2598738"/>
            <a:ext cx="21590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8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7831" name="Text Box 7"/>
          <p:cNvSpPr txBox="1">
            <a:spLocks noChangeArrowheads="1"/>
          </p:cNvSpPr>
          <p:nvPr/>
        </p:nvSpPr>
        <p:spPr bwMode="auto">
          <a:xfrm>
            <a:off x="800100" y="2598738"/>
            <a:ext cx="2111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48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7832" name="Text Box 8"/>
          <p:cNvSpPr txBox="1">
            <a:spLocks noChangeArrowheads="1"/>
          </p:cNvSpPr>
          <p:nvPr/>
        </p:nvSpPr>
        <p:spPr bwMode="auto">
          <a:xfrm>
            <a:off x="3041650" y="2628900"/>
            <a:ext cx="893763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US" sz="9600" b="1">
                <a:solidFill>
                  <a:srgbClr val="008000"/>
                </a:solidFill>
                <a:latin typeface="Comic Sans MS" pitchFamily="66" charset="0"/>
              </a:rPr>
              <a:t>÷</a:t>
            </a:r>
          </a:p>
        </p:txBody>
      </p:sp>
      <p:sp>
        <p:nvSpPr>
          <p:cNvPr id="77834" name="Text Box 10"/>
          <p:cNvSpPr txBox="1">
            <a:spLocks noChangeArrowheads="1"/>
          </p:cNvSpPr>
          <p:nvPr/>
        </p:nvSpPr>
        <p:spPr bwMode="auto">
          <a:xfrm>
            <a:off x="4086225" y="2598738"/>
            <a:ext cx="14890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6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78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31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99">
                  <a:gamma/>
                  <a:shade val="46275"/>
                  <a:invGamma/>
                </a:srgbClr>
              </a:gs>
              <a:gs pos="50000">
                <a:srgbClr val="009999"/>
              </a:gs>
              <a:gs pos="100000">
                <a:srgbClr val="0099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99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1" name="AutoShape 3"/>
          <p:cNvSpPr>
            <a:spLocks noChangeArrowheads="1"/>
          </p:cNvSpPr>
          <p:nvPr/>
        </p:nvSpPr>
        <p:spPr bwMode="auto">
          <a:xfrm>
            <a:off x="295275" y="2049463"/>
            <a:ext cx="8521700" cy="27511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3" name="Text Box 5"/>
          <p:cNvSpPr txBox="1">
            <a:spLocks noChangeArrowheads="1"/>
          </p:cNvSpPr>
          <p:nvPr/>
        </p:nvSpPr>
        <p:spPr bwMode="auto">
          <a:xfrm>
            <a:off x="5911850" y="2628900"/>
            <a:ext cx="9286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0080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8854" name="Text Box 6"/>
          <p:cNvSpPr txBox="1">
            <a:spLocks noChangeArrowheads="1"/>
          </p:cNvSpPr>
          <p:nvPr/>
        </p:nvSpPr>
        <p:spPr bwMode="auto">
          <a:xfrm>
            <a:off x="6623050" y="2598738"/>
            <a:ext cx="21590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9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8855" name="Text Box 7"/>
          <p:cNvSpPr txBox="1">
            <a:spLocks noChangeArrowheads="1"/>
          </p:cNvSpPr>
          <p:nvPr/>
        </p:nvSpPr>
        <p:spPr bwMode="auto">
          <a:xfrm>
            <a:off x="800100" y="2598738"/>
            <a:ext cx="2111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72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8856" name="Text Box 8"/>
          <p:cNvSpPr txBox="1">
            <a:spLocks noChangeArrowheads="1"/>
          </p:cNvSpPr>
          <p:nvPr/>
        </p:nvSpPr>
        <p:spPr bwMode="auto">
          <a:xfrm>
            <a:off x="3041650" y="2628900"/>
            <a:ext cx="893763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US" sz="9600" b="1">
                <a:solidFill>
                  <a:srgbClr val="008000"/>
                </a:solidFill>
                <a:latin typeface="Comic Sans MS" pitchFamily="66" charset="0"/>
              </a:rPr>
              <a:t>÷</a:t>
            </a:r>
          </a:p>
        </p:txBody>
      </p:sp>
      <p:sp>
        <p:nvSpPr>
          <p:cNvPr id="78857" name="Rectangle 9"/>
          <p:cNvSpPr>
            <a:spLocks noChangeArrowheads="1"/>
          </p:cNvSpPr>
          <p:nvPr/>
        </p:nvSpPr>
        <p:spPr bwMode="auto">
          <a:xfrm>
            <a:off x="3978275" y="2481263"/>
            <a:ext cx="1652588" cy="1851025"/>
          </a:xfrm>
          <a:prstGeom prst="rect">
            <a:avLst/>
          </a:prstGeom>
          <a:gradFill rotWithShape="1">
            <a:gsLst>
              <a:gs pos="0">
                <a:srgbClr val="800080"/>
              </a:gs>
              <a:gs pos="50000">
                <a:srgbClr val="FFFFCC"/>
              </a:gs>
              <a:gs pos="100000">
                <a:srgbClr val="800080"/>
              </a:gs>
            </a:gsLst>
            <a:lin ang="2700000" scaled="1"/>
          </a:gradFill>
          <a:ln w="76200">
            <a:solidFill>
              <a:srgbClr val="80008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/>
          </a:p>
        </p:txBody>
      </p:sp>
      <p:sp>
        <p:nvSpPr>
          <p:cNvPr id="78858" name="Text Box 10"/>
          <p:cNvSpPr txBox="1">
            <a:spLocks noChangeArrowheads="1"/>
          </p:cNvSpPr>
          <p:nvPr/>
        </p:nvSpPr>
        <p:spPr bwMode="auto">
          <a:xfrm>
            <a:off x="4086225" y="2598738"/>
            <a:ext cx="14890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8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88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58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8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99">
                  <a:gamma/>
                  <a:shade val="46275"/>
                  <a:invGamma/>
                </a:srgbClr>
              </a:gs>
              <a:gs pos="50000">
                <a:srgbClr val="009999"/>
              </a:gs>
              <a:gs pos="100000">
                <a:srgbClr val="0099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99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5" name="AutoShape 3"/>
          <p:cNvSpPr>
            <a:spLocks noChangeArrowheads="1"/>
          </p:cNvSpPr>
          <p:nvPr/>
        </p:nvSpPr>
        <p:spPr bwMode="auto">
          <a:xfrm>
            <a:off x="295275" y="2049463"/>
            <a:ext cx="8521700" cy="27511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6" name="Rectangle 4"/>
          <p:cNvSpPr>
            <a:spLocks noChangeArrowheads="1"/>
          </p:cNvSpPr>
          <p:nvPr/>
        </p:nvSpPr>
        <p:spPr bwMode="auto">
          <a:xfrm>
            <a:off x="692150" y="2481263"/>
            <a:ext cx="2308225" cy="1851025"/>
          </a:xfrm>
          <a:prstGeom prst="rect">
            <a:avLst/>
          </a:prstGeom>
          <a:gradFill rotWithShape="1">
            <a:gsLst>
              <a:gs pos="0">
                <a:srgbClr val="800080"/>
              </a:gs>
              <a:gs pos="50000">
                <a:srgbClr val="FFFFCC"/>
              </a:gs>
              <a:gs pos="100000">
                <a:srgbClr val="800080"/>
              </a:gs>
            </a:gsLst>
            <a:lin ang="2700000" scaled="1"/>
          </a:gradFill>
          <a:ln w="76200">
            <a:solidFill>
              <a:srgbClr val="80008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/>
          </a:p>
        </p:txBody>
      </p:sp>
      <p:sp>
        <p:nvSpPr>
          <p:cNvPr id="79877" name="Text Box 5"/>
          <p:cNvSpPr txBox="1">
            <a:spLocks noChangeArrowheads="1"/>
          </p:cNvSpPr>
          <p:nvPr/>
        </p:nvSpPr>
        <p:spPr bwMode="auto">
          <a:xfrm>
            <a:off x="5911850" y="2628900"/>
            <a:ext cx="9286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0080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9878" name="Text Box 6"/>
          <p:cNvSpPr txBox="1">
            <a:spLocks noChangeArrowheads="1"/>
          </p:cNvSpPr>
          <p:nvPr/>
        </p:nvSpPr>
        <p:spPr bwMode="auto">
          <a:xfrm>
            <a:off x="6623050" y="2598738"/>
            <a:ext cx="21590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8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9879" name="Text Box 7"/>
          <p:cNvSpPr txBox="1">
            <a:spLocks noChangeArrowheads="1"/>
          </p:cNvSpPr>
          <p:nvPr/>
        </p:nvSpPr>
        <p:spPr bwMode="auto">
          <a:xfrm>
            <a:off x="800100" y="2598738"/>
            <a:ext cx="2111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56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9880" name="Text Box 8"/>
          <p:cNvSpPr txBox="1">
            <a:spLocks noChangeArrowheads="1"/>
          </p:cNvSpPr>
          <p:nvPr/>
        </p:nvSpPr>
        <p:spPr bwMode="auto">
          <a:xfrm>
            <a:off x="3041650" y="2628900"/>
            <a:ext cx="893763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US" sz="9600" b="1">
                <a:solidFill>
                  <a:srgbClr val="008000"/>
                </a:solidFill>
                <a:latin typeface="Comic Sans MS" pitchFamily="66" charset="0"/>
              </a:rPr>
              <a:t>÷</a:t>
            </a:r>
          </a:p>
        </p:txBody>
      </p:sp>
      <p:sp>
        <p:nvSpPr>
          <p:cNvPr id="79882" name="Text Box 10"/>
          <p:cNvSpPr txBox="1">
            <a:spLocks noChangeArrowheads="1"/>
          </p:cNvSpPr>
          <p:nvPr/>
        </p:nvSpPr>
        <p:spPr bwMode="auto">
          <a:xfrm>
            <a:off x="4086225" y="2598738"/>
            <a:ext cx="14890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7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98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79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9" name="AutoShape 3"/>
          <p:cNvSpPr>
            <a:spLocks noChangeArrowheads="1"/>
          </p:cNvSpPr>
          <p:nvPr/>
        </p:nvSpPr>
        <p:spPr bwMode="auto">
          <a:xfrm>
            <a:off x="295275" y="2049463"/>
            <a:ext cx="8521700" cy="27511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1" name="Text Box 5"/>
          <p:cNvSpPr txBox="1">
            <a:spLocks noChangeArrowheads="1"/>
          </p:cNvSpPr>
          <p:nvPr/>
        </p:nvSpPr>
        <p:spPr bwMode="auto">
          <a:xfrm>
            <a:off x="5911850" y="2628900"/>
            <a:ext cx="9286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0080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80902" name="Text Box 6"/>
          <p:cNvSpPr txBox="1">
            <a:spLocks noChangeArrowheads="1"/>
          </p:cNvSpPr>
          <p:nvPr/>
        </p:nvSpPr>
        <p:spPr bwMode="auto">
          <a:xfrm>
            <a:off x="6623050" y="2598738"/>
            <a:ext cx="21590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11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0903" name="Text Box 7"/>
          <p:cNvSpPr txBox="1">
            <a:spLocks noChangeArrowheads="1"/>
          </p:cNvSpPr>
          <p:nvPr/>
        </p:nvSpPr>
        <p:spPr bwMode="auto">
          <a:xfrm>
            <a:off x="800100" y="2598738"/>
            <a:ext cx="2111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66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0904" name="Text Box 8"/>
          <p:cNvSpPr txBox="1">
            <a:spLocks noChangeArrowheads="1"/>
          </p:cNvSpPr>
          <p:nvPr/>
        </p:nvSpPr>
        <p:spPr bwMode="auto">
          <a:xfrm>
            <a:off x="3041650" y="2628900"/>
            <a:ext cx="893763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US" sz="9600" b="1">
                <a:solidFill>
                  <a:srgbClr val="008000"/>
                </a:solidFill>
                <a:latin typeface="Comic Sans MS" pitchFamily="66" charset="0"/>
              </a:rPr>
              <a:t>÷</a:t>
            </a:r>
          </a:p>
        </p:txBody>
      </p:sp>
      <p:sp>
        <p:nvSpPr>
          <p:cNvPr id="80905" name="Rectangle 9"/>
          <p:cNvSpPr>
            <a:spLocks noChangeArrowheads="1"/>
          </p:cNvSpPr>
          <p:nvPr/>
        </p:nvSpPr>
        <p:spPr bwMode="auto">
          <a:xfrm>
            <a:off x="3978275" y="2481263"/>
            <a:ext cx="1652588" cy="1851025"/>
          </a:xfrm>
          <a:prstGeom prst="rect">
            <a:avLst/>
          </a:prstGeom>
          <a:gradFill rotWithShape="1">
            <a:gsLst>
              <a:gs pos="0">
                <a:srgbClr val="800080"/>
              </a:gs>
              <a:gs pos="50000">
                <a:srgbClr val="FFFFCC"/>
              </a:gs>
              <a:gs pos="100000">
                <a:srgbClr val="800080"/>
              </a:gs>
            </a:gsLst>
            <a:lin ang="2700000" scaled="1"/>
          </a:gradFill>
          <a:ln w="76200">
            <a:solidFill>
              <a:srgbClr val="80008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/>
          </a:p>
        </p:txBody>
      </p:sp>
      <p:sp>
        <p:nvSpPr>
          <p:cNvPr id="80906" name="Text Box 10"/>
          <p:cNvSpPr txBox="1">
            <a:spLocks noChangeArrowheads="1"/>
          </p:cNvSpPr>
          <p:nvPr/>
        </p:nvSpPr>
        <p:spPr bwMode="auto">
          <a:xfrm>
            <a:off x="4086225" y="2598738"/>
            <a:ext cx="14890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6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090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99">
                  <a:gamma/>
                  <a:shade val="46275"/>
                  <a:invGamma/>
                </a:srgbClr>
              </a:gs>
              <a:gs pos="50000">
                <a:srgbClr val="009999"/>
              </a:gs>
              <a:gs pos="100000">
                <a:srgbClr val="0099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99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09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906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99">
                  <a:gamma/>
                  <a:shade val="46275"/>
                  <a:invGamma/>
                </a:srgbClr>
              </a:gs>
              <a:gs pos="50000">
                <a:srgbClr val="009999"/>
              </a:gs>
              <a:gs pos="100000">
                <a:srgbClr val="0099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99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3" name="AutoShape 3"/>
          <p:cNvSpPr>
            <a:spLocks noChangeArrowheads="1"/>
          </p:cNvSpPr>
          <p:nvPr/>
        </p:nvSpPr>
        <p:spPr bwMode="auto">
          <a:xfrm>
            <a:off x="295275" y="2049463"/>
            <a:ext cx="8521700" cy="27511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4" name="Rectangle 4"/>
          <p:cNvSpPr>
            <a:spLocks noChangeArrowheads="1"/>
          </p:cNvSpPr>
          <p:nvPr/>
        </p:nvSpPr>
        <p:spPr bwMode="auto">
          <a:xfrm>
            <a:off x="692150" y="2481263"/>
            <a:ext cx="2308225" cy="1851025"/>
          </a:xfrm>
          <a:prstGeom prst="rect">
            <a:avLst/>
          </a:prstGeom>
          <a:gradFill rotWithShape="1">
            <a:gsLst>
              <a:gs pos="0">
                <a:srgbClr val="800080"/>
              </a:gs>
              <a:gs pos="50000">
                <a:srgbClr val="FFFFCC"/>
              </a:gs>
              <a:gs pos="100000">
                <a:srgbClr val="800080"/>
              </a:gs>
            </a:gsLst>
            <a:lin ang="2700000" scaled="1"/>
          </a:gradFill>
          <a:ln w="76200">
            <a:solidFill>
              <a:srgbClr val="80008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/>
          </a:p>
        </p:txBody>
      </p:sp>
      <p:sp>
        <p:nvSpPr>
          <p:cNvPr id="81925" name="Text Box 5"/>
          <p:cNvSpPr txBox="1">
            <a:spLocks noChangeArrowheads="1"/>
          </p:cNvSpPr>
          <p:nvPr/>
        </p:nvSpPr>
        <p:spPr bwMode="auto">
          <a:xfrm>
            <a:off x="5911850" y="2628900"/>
            <a:ext cx="9286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0080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81926" name="Text Box 6"/>
          <p:cNvSpPr txBox="1">
            <a:spLocks noChangeArrowheads="1"/>
          </p:cNvSpPr>
          <p:nvPr/>
        </p:nvSpPr>
        <p:spPr bwMode="auto">
          <a:xfrm>
            <a:off x="6623050" y="2598738"/>
            <a:ext cx="21590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6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1927" name="Text Box 7"/>
          <p:cNvSpPr txBox="1">
            <a:spLocks noChangeArrowheads="1"/>
          </p:cNvSpPr>
          <p:nvPr/>
        </p:nvSpPr>
        <p:spPr bwMode="auto">
          <a:xfrm>
            <a:off x="800100" y="2598738"/>
            <a:ext cx="2111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54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1928" name="Text Box 8"/>
          <p:cNvSpPr txBox="1">
            <a:spLocks noChangeArrowheads="1"/>
          </p:cNvSpPr>
          <p:nvPr/>
        </p:nvSpPr>
        <p:spPr bwMode="auto">
          <a:xfrm>
            <a:off x="3041650" y="2628900"/>
            <a:ext cx="893763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US" sz="9600" b="1">
                <a:solidFill>
                  <a:srgbClr val="008000"/>
                </a:solidFill>
                <a:latin typeface="Comic Sans MS" pitchFamily="66" charset="0"/>
              </a:rPr>
              <a:t>÷</a:t>
            </a:r>
          </a:p>
        </p:txBody>
      </p:sp>
      <p:sp>
        <p:nvSpPr>
          <p:cNvPr id="81930" name="Text Box 10"/>
          <p:cNvSpPr txBox="1">
            <a:spLocks noChangeArrowheads="1"/>
          </p:cNvSpPr>
          <p:nvPr/>
        </p:nvSpPr>
        <p:spPr bwMode="auto">
          <a:xfrm>
            <a:off x="4086225" y="2598738"/>
            <a:ext cx="14890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9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19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27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5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99">
                  <a:gamma/>
                  <a:shade val="46275"/>
                  <a:invGamma/>
                </a:srgbClr>
              </a:gs>
              <a:gs pos="50000">
                <a:srgbClr val="009999"/>
              </a:gs>
              <a:gs pos="100000">
                <a:srgbClr val="0099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99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7" name="AutoShape 3"/>
          <p:cNvSpPr>
            <a:spLocks noChangeArrowheads="1"/>
          </p:cNvSpPr>
          <p:nvPr/>
        </p:nvSpPr>
        <p:spPr bwMode="auto">
          <a:xfrm>
            <a:off x="295275" y="2049463"/>
            <a:ext cx="8521700" cy="27511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9" name="Text Box 5"/>
          <p:cNvSpPr txBox="1">
            <a:spLocks noChangeArrowheads="1"/>
          </p:cNvSpPr>
          <p:nvPr/>
        </p:nvSpPr>
        <p:spPr bwMode="auto">
          <a:xfrm>
            <a:off x="5911850" y="2628900"/>
            <a:ext cx="9286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0080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82950" name="Text Box 6"/>
          <p:cNvSpPr txBox="1">
            <a:spLocks noChangeArrowheads="1"/>
          </p:cNvSpPr>
          <p:nvPr/>
        </p:nvSpPr>
        <p:spPr bwMode="auto">
          <a:xfrm>
            <a:off x="6623050" y="2598738"/>
            <a:ext cx="21590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8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2951" name="Text Box 7"/>
          <p:cNvSpPr txBox="1">
            <a:spLocks noChangeArrowheads="1"/>
          </p:cNvSpPr>
          <p:nvPr/>
        </p:nvSpPr>
        <p:spPr bwMode="auto">
          <a:xfrm>
            <a:off x="800100" y="2598738"/>
            <a:ext cx="2111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2952" name="Text Box 8"/>
          <p:cNvSpPr txBox="1">
            <a:spLocks noChangeArrowheads="1"/>
          </p:cNvSpPr>
          <p:nvPr/>
        </p:nvSpPr>
        <p:spPr bwMode="auto">
          <a:xfrm>
            <a:off x="3041650" y="2628900"/>
            <a:ext cx="893763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US" sz="9600" b="1">
                <a:solidFill>
                  <a:srgbClr val="008000"/>
                </a:solidFill>
                <a:latin typeface="Comic Sans MS" pitchFamily="66" charset="0"/>
              </a:rPr>
              <a:t>÷</a:t>
            </a:r>
          </a:p>
        </p:txBody>
      </p:sp>
      <p:sp>
        <p:nvSpPr>
          <p:cNvPr id="82953" name="Rectangle 9"/>
          <p:cNvSpPr>
            <a:spLocks noChangeArrowheads="1"/>
          </p:cNvSpPr>
          <p:nvPr/>
        </p:nvSpPr>
        <p:spPr bwMode="auto">
          <a:xfrm>
            <a:off x="3978275" y="2481263"/>
            <a:ext cx="1652588" cy="1851025"/>
          </a:xfrm>
          <a:prstGeom prst="rect">
            <a:avLst/>
          </a:prstGeom>
          <a:gradFill rotWithShape="1">
            <a:gsLst>
              <a:gs pos="0">
                <a:srgbClr val="800080"/>
              </a:gs>
              <a:gs pos="50000">
                <a:srgbClr val="FFFFCC"/>
              </a:gs>
              <a:gs pos="100000">
                <a:srgbClr val="800080"/>
              </a:gs>
            </a:gsLst>
            <a:lin ang="2700000" scaled="1"/>
          </a:gradFill>
          <a:ln w="76200">
            <a:solidFill>
              <a:srgbClr val="80008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/>
          </a:p>
        </p:txBody>
      </p:sp>
      <p:sp>
        <p:nvSpPr>
          <p:cNvPr id="82954" name="Text Box 10"/>
          <p:cNvSpPr txBox="1">
            <a:spLocks noChangeArrowheads="1"/>
          </p:cNvSpPr>
          <p:nvPr/>
        </p:nvSpPr>
        <p:spPr bwMode="auto">
          <a:xfrm>
            <a:off x="4086225" y="2598738"/>
            <a:ext cx="14890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5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29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54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3093" name="Rectangle 21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4" name="Rectangle 22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5" name="Rectangle 23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6" name="Rectangle 24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205</TotalTime>
  <Words>118</Words>
  <Application>Microsoft Office PowerPoint</Application>
  <PresentationFormat>On-screen Show (4:3)</PresentationFormat>
  <Paragraphs>106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47</cp:revision>
  <dcterms:created xsi:type="dcterms:W3CDTF">2006-03-03T16:34:11Z</dcterms:created>
  <dcterms:modified xsi:type="dcterms:W3CDTF">2011-11-25T20:15:55Z</dcterms:modified>
</cp:coreProperties>
</file>