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7" r:id="rId1"/>
  </p:sldMasterIdLst>
  <p:sldIdLst>
    <p:sldId id="256" r:id="rId2"/>
    <p:sldId id="257" r:id="rId3"/>
    <p:sldId id="258" r:id="rId4"/>
    <p:sldId id="263" r:id="rId5"/>
    <p:sldId id="264" r:id="rId6"/>
    <p:sldId id="259" r:id="rId7"/>
    <p:sldId id="260" r:id="rId8"/>
    <p:sldId id="261" r:id="rId9"/>
    <p:sldId id="265" r:id="rId10"/>
    <p:sldId id="262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A01A79-7FBF-45AF-860A-66533231F043}" v="1" dt="2019-12-09T21:39:02.8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azzcarter97@icloud.com" userId="081ac520632083b0" providerId="LiveId" clId="{45A01A79-7FBF-45AF-860A-66533231F043}"/>
    <pc:docChg chg="modSld">
      <pc:chgData name="tazzcarter97@icloud.com" userId="081ac520632083b0" providerId="LiveId" clId="{45A01A79-7FBF-45AF-860A-66533231F043}" dt="2019-12-09T21:39:02.811" v="1"/>
      <pc:docMkLst>
        <pc:docMk/>
      </pc:docMkLst>
      <pc:sldChg chg="modSp">
        <pc:chgData name="tazzcarter97@icloud.com" userId="081ac520632083b0" providerId="LiveId" clId="{45A01A79-7FBF-45AF-860A-66533231F043}" dt="2019-12-09T21:39:02.811" v="1"/>
        <pc:sldMkLst>
          <pc:docMk/>
          <pc:sldMk cId="232573610" sldId="264"/>
        </pc:sldMkLst>
        <pc:spChg chg="mod">
          <ac:chgData name="tazzcarter97@icloud.com" userId="081ac520632083b0" providerId="LiveId" clId="{45A01A79-7FBF-45AF-860A-66533231F043}" dt="2019-12-09T21:39:02.811" v="1"/>
          <ac:spMkLst>
            <pc:docMk/>
            <pc:sldMk cId="232573610" sldId="264"/>
            <ac:spMk id="3" creationId="{C6CCAB54-5FA9-4AE5-A07C-6663B3C1438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1173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12/7/2019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480800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646AA-F36E-4540-911D-FFFC0A0EF24A}" type="datetime1">
              <a:rPr lang="en-US" smtClean="0"/>
              <a:t>12/7/2019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1010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12/7/2019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93850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12/7/2019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59052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12/7/2019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4135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12/7/2019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3959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8D12A6-918A-48BD-8CB9-CA713993B0EA}" type="datetime1">
              <a:rPr lang="en-US" smtClean="0"/>
              <a:t>12/7/2019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2122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E778CE86-875F-4587-BCF6-FA054AFC0D53}" type="datetime1">
              <a:rPr lang="en-US" smtClean="0"/>
              <a:pPr/>
              <a:t>12/7/2019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6640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12/7/2019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0864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12/7/2019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4278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12/7/2019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5329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8" r:id="rId1"/>
    <p:sldLayoutId id="2147483799" r:id="rId2"/>
    <p:sldLayoutId id="2147483800" r:id="rId3"/>
    <p:sldLayoutId id="2147483801" r:id="rId4"/>
    <p:sldLayoutId id="2147483802" r:id="rId5"/>
    <p:sldLayoutId id="2147483803" r:id="rId6"/>
    <p:sldLayoutId id="2147483804" r:id="rId7"/>
    <p:sldLayoutId id="2147483805" r:id="rId8"/>
    <p:sldLayoutId id="2147483806" r:id="rId9"/>
    <p:sldLayoutId id="2147483807" r:id="rId10"/>
    <p:sldLayoutId id="2147483808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nipinthebud.org/child-mental-health-conditions/recognising-adhd/?gclid=EAIaIQobChMIxuSE8LWj5gIVwrTtCh3aGAegEAAYAiAAEgKSyPD_BwE" TargetMode="External"/><Relationship Id="rId2" Type="http://schemas.openxmlformats.org/officeDocument/2006/relationships/hyperlink" Target="https://psychcentral.com/blog/12-best-tips-for-coping-with-adhd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hadd.org/about-adhd/overview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FB024C9-3839-45C7-ACF7-42120464629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5000"/>
          </a:blip>
          <a:srcRect t="3249" r="-1" b="11177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8AF1474-5409-4997-BA7D-5D4ECC59BA1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643467"/>
            <a:ext cx="7164674" cy="5571066"/>
          </a:xfrm>
        </p:spPr>
        <p:txBody>
          <a:bodyPr>
            <a:normAutofit/>
          </a:bodyPr>
          <a:lstStyle/>
          <a:p>
            <a:r>
              <a:rPr lang="en-GB" sz="6600" dirty="0">
                <a:solidFill>
                  <a:schemeClr val="tx1"/>
                </a:solidFill>
              </a:rPr>
              <a:t>Presentation on ADHD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671C738-9846-4290-81DD-C66DB06B16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51608" y="643467"/>
            <a:ext cx="3096926" cy="5571066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sz="2000" dirty="0">
                <a:solidFill>
                  <a:schemeClr val="tx1"/>
                </a:solidFill>
              </a:rPr>
              <a:t>By </a:t>
            </a:r>
            <a:r>
              <a:rPr lang="en-GB" sz="2000" dirty="0" err="1">
                <a:solidFill>
                  <a:schemeClr val="tx1"/>
                </a:solidFill>
              </a:rPr>
              <a:t>Taran</a:t>
            </a:r>
            <a:r>
              <a:rPr lang="en-GB" sz="2000" dirty="0">
                <a:solidFill>
                  <a:schemeClr val="tx1"/>
                </a:solidFill>
              </a:rPr>
              <a:t> Carter. </a:t>
            </a:r>
          </a:p>
        </p:txBody>
      </p:sp>
    </p:spTree>
    <p:extLst>
      <p:ext uri="{BB962C8B-B14F-4D97-AF65-F5344CB8AC3E}">
        <p14:creationId xmlns:p14="http://schemas.microsoft.com/office/powerpoint/2010/main" val="10060815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3388C-4C81-4FA0-BE40-58D5C8CD3F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Learning objective.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7B898-20C4-4AD7-88D4-52FAAF62E3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63613" y="2286000"/>
            <a:ext cx="5680587" cy="4023360"/>
          </a:xfrm>
        </p:spPr>
        <p:txBody>
          <a:bodyPr>
            <a:normAutofit/>
          </a:bodyPr>
          <a:lstStyle/>
          <a:p>
            <a:r>
              <a:rPr lang="en-GB"/>
              <a:t>To discuss the affects Adhd has both mentally and physically on our day to day lives. </a:t>
            </a:r>
          </a:p>
          <a:p>
            <a:r>
              <a:rPr lang="en-GB"/>
              <a:t>To understand adhd in a more empathetic way </a:t>
            </a:r>
          </a:p>
          <a:p>
            <a:r>
              <a:rPr lang="en-GB"/>
              <a:t>To be more educated on Adhd at the end of this presentation</a:t>
            </a:r>
          </a:p>
          <a:p>
            <a:r>
              <a:rPr lang="en-GB"/>
              <a:t>To raise awareness for Adhd </a:t>
            </a:r>
          </a:p>
          <a:p>
            <a:endParaRPr lang="en-GB"/>
          </a:p>
          <a:p>
            <a:endParaRPr lang="en-GB"/>
          </a:p>
          <a:p>
            <a:endParaRPr lang="en-GB"/>
          </a:p>
        </p:txBody>
      </p:sp>
      <p:pic>
        <p:nvPicPr>
          <p:cNvPr id="15" name="Graphic 6" descr="Classroom">
            <a:extLst>
              <a:ext uri="{FF2B5EF4-FFF2-40B4-BE49-F238E27FC236}">
                <a16:creationId xmlns:a16="http://schemas.microsoft.com/office/drawing/2014/main" id="{D663B808-D53B-4F8B-B6C2-1B30982986D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07504" y="2386051"/>
            <a:ext cx="3448851" cy="344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5284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A04D2-CAD3-4331-80A5-A6F7FF32F8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badi" panose="020B0604020202020204" pitchFamily="34" charset="0"/>
              </a:rPr>
              <a:t>What is ADHD AND WHAT ARE IT’S SYMPTOMS?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064825-6851-4892-9E42-9DD63B26D1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ADHD is a attention-deficit hyperactivity disorder. </a:t>
            </a:r>
          </a:p>
          <a:p>
            <a:r>
              <a:rPr lang="en-GB" dirty="0"/>
              <a:t> The predominance of ADHD changes with a persons age. </a:t>
            </a:r>
          </a:p>
          <a:p>
            <a:r>
              <a:rPr lang="en-GB" dirty="0"/>
              <a:t>ADHD is identified in the area’s of attention.</a:t>
            </a:r>
          </a:p>
          <a:p>
            <a:r>
              <a:rPr lang="en-GB" dirty="0"/>
              <a:t>It concerns levels of activity and impulse control. (</a:t>
            </a:r>
            <a:r>
              <a:rPr lang="en-GB" dirty="0" err="1"/>
              <a:t>Rtherwell</a:t>
            </a:r>
            <a:r>
              <a:rPr lang="en-GB" dirty="0"/>
              <a:t>, 2018)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6BF329-FF0B-44AE-9E81-85A9EA1E923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Symptoms of ADHD varies between patients in terms of severity. </a:t>
            </a:r>
          </a:p>
          <a:p>
            <a:r>
              <a:rPr lang="en-GB" dirty="0"/>
              <a:t>Also a mixture of inattention. </a:t>
            </a:r>
          </a:p>
          <a:p>
            <a:r>
              <a:rPr lang="en-GB" dirty="0"/>
              <a:t>The impact of ADHD might also vary between a persons lifetime. </a:t>
            </a:r>
          </a:p>
          <a:p>
            <a:r>
              <a:rPr lang="en-GB" dirty="0"/>
              <a:t>The symptoms are present usually before the age of 7 years old. (</a:t>
            </a:r>
            <a:r>
              <a:rPr lang="en-GB" dirty="0" err="1"/>
              <a:t>Rtherwell</a:t>
            </a:r>
            <a:r>
              <a:rPr lang="en-GB" dirty="0"/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1097052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2F151-7B2E-4FC8-8086-B33BC9BA8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Finding out early enough into your life that you have </a:t>
            </a:r>
            <a:r>
              <a:rPr lang="en-GB" dirty="0" err="1"/>
              <a:t>adhd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74FFBBB-AC8A-44D4-9819-68F87EDB70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8" y="1989228"/>
            <a:ext cx="9603275" cy="345061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Referring to Personal experiences. </a:t>
            </a:r>
          </a:p>
          <a:p>
            <a:pPr marL="0" indent="0">
              <a:buNone/>
            </a:pPr>
            <a:r>
              <a:rPr lang="en-GB" dirty="0"/>
              <a:t>Pushing for the extra help if you think you may have ADHD or some further issues.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8742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0ECF3-5A79-4981-B0B0-D8AE6D4467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When </a:t>
            </a:r>
            <a:r>
              <a:rPr lang="en-GB" dirty="0" err="1"/>
              <a:t>adhd</a:t>
            </a:r>
            <a:r>
              <a:rPr lang="en-GB" dirty="0"/>
              <a:t> was first discovered.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CCAB54-5FA9-4AE5-A07C-6663B3C143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experts first documented children presenting inattentiveness, impulsivity and hyperactivity in 1902. </a:t>
            </a:r>
          </a:p>
          <a:p>
            <a:r>
              <a:rPr lang="en-GB" dirty="0"/>
              <a:t>The disorder has been given many different names since then such as minimal brain dysfunction, hyperkinetic reaction of childhood and attention-</a:t>
            </a:r>
            <a:r>
              <a:rPr lang="en-GB" dirty="0" err="1"/>
              <a:t>deflict</a:t>
            </a:r>
            <a:r>
              <a:rPr lang="en-GB" dirty="0"/>
              <a:t> disorder with or without hyperactivity. ("About ADHD - Symptoms, Causes and Treatment - CHADD", 2019)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5736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9BAF8-DB6A-4024-BF36-DD071846A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signs to look out for with </a:t>
            </a:r>
            <a:r>
              <a:rPr lang="en-GB" dirty="0" err="1"/>
              <a:t>adhd</a:t>
            </a:r>
            <a:r>
              <a:rPr lang="en-GB" dirty="0"/>
              <a:t>.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5149E09-3871-4F82-9E93-587902D549A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Listening difficulties. </a:t>
            </a:r>
          </a:p>
          <a:p>
            <a:r>
              <a:rPr lang="en-GB" dirty="0"/>
              <a:t>Not following instructions </a:t>
            </a:r>
          </a:p>
          <a:p>
            <a:r>
              <a:rPr lang="en-GB" dirty="0"/>
              <a:t>Making careless mistakes </a:t>
            </a:r>
          </a:p>
          <a:p>
            <a:r>
              <a:rPr lang="en-GB" dirty="0"/>
              <a:t>Highly distractible </a:t>
            </a:r>
          </a:p>
          <a:p>
            <a:r>
              <a:rPr lang="en-GB" dirty="0"/>
              <a:t>Easily bored </a:t>
            </a:r>
          </a:p>
          <a:p>
            <a:r>
              <a:rPr lang="en-GB" dirty="0"/>
              <a:t>Fidgety/squirming </a:t>
            </a:r>
          </a:p>
          <a:p>
            <a:r>
              <a:rPr lang="en-GB" dirty="0"/>
              <a:t>Talking to much (</a:t>
            </a:r>
            <a:r>
              <a:rPr lang="en-GB" dirty="0" err="1"/>
              <a:t>Ratherwell</a:t>
            </a:r>
            <a:r>
              <a:rPr lang="en-GB" dirty="0"/>
              <a:t>, 2018)</a:t>
            </a:r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430D403-C1C0-4174-BF7D-0D2EB52649F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Moving quickly and forceful</a:t>
            </a:r>
          </a:p>
          <a:p>
            <a:r>
              <a:rPr lang="en-GB" dirty="0"/>
              <a:t>Find waiting for things difficult </a:t>
            </a:r>
          </a:p>
          <a:p>
            <a:r>
              <a:rPr lang="en-GB" dirty="0"/>
              <a:t>Controls/interrupts conversations. </a:t>
            </a:r>
          </a:p>
          <a:p>
            <a:r>
              <a:rPr lang="en-GB" dirty="0"/>
              <a:t>Difficulty resisting temptation. </a:t>
            </a:r>
          </a:p>
          <a:p>
            <a:r>
              <a:rPr lang="en-GB" dirty="0"/>
              <a:t>Risk taking and little to sense of danger (</a:t>
            </a:r>
            <a:r>
              <a:rPr lang="en-GB" dirty="0" err="1"/>
              <a:t>Ratherwell</a:t>
            </a:r>
            <a:r>
              <a:rPr lang="en-GB" dirty="0"/>
              <a:t>, 2018)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27881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1265D79-565B-44AD-AB59-BF9A49913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can you can get help in the university of wales trinity saint </a:t>
            </a:r>
            <a:r>
              <a:rPr lang="en-GB" dirty="0" err="1"/>
              <a:t>daivd</a:t>
            </a:r>
            <a:r>
              <a:rPr lang="en-GB" dirty="0"/>
              <a:t>?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A9818DF-11B7-468D-8F33-28DB15D95E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2074100"/>
          </a:xfrm>
        </p:spPr>
        <p:txBody>
          <a:bodyPr/>
          <a:lstStyle/>
          <a:p>
            <a:r>
              <a:rPr lang="en-GB" dirty="0"/>
              <a:t>You can get additional help for your assisted needs at people services in any university that your in. </a:t>
            </a:r>
          </a:p>
          <a:p>
            <a:r>
              <a:rPr lang="en-GB" dirty="0"/>
              <a:t>You can also get help and support from your local GP.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13263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1CCBE04F-8341-496F-9A82-4DF8339BD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Coping strategies. </a:t>
            </a: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4B64E7C-A42A-4951-BC89-4FBD0DC95A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Accept your diagnosis.</a:t>
            </a:r>
          </a:p>
          <a:p>
            <a:r>
              <a:rPr lang="en-GB" dirty="0"/>
              <a:t>Practice good self care</a:t>
            </a:r>
          </a:p>
          <a:p>
            <a:r>
              <a:rPr lang="en-GB" dirty="0"/>
              <a:t>Get enough sleep</a:t>
            </a:r>
          </a:p>
          <a:p>
            <a:r>
              <a:rPr lang="en-GB" dirty="0"/>
              <a:t>Control your impulses</a:t>
            </a:r>
          </a:p>
          <a:p>
            <a:r>
              <a:rPr lang="en-GB" dirty="0"/>
              <a:t>Use pill containers</a:t>
            </a:r>
          </a:p>
          <a:p>
            <a:r>
              <a:rPr lang="en-GB" dirty="0"/>
              <a:t>Keep a planner</a:t>
            </a:r>
          </a:p>
          <a:p>
            <a:r>
              <a:rPr lang="en-GB" dirty="0"/>
              <a:t>Seek support</a:t>
            </a:r>
          </a:p>
        </p:txBody>
      </p:sp>
    </p:spTree>
    <p:extLst>
      <p:ext uri="{BB962C8B-B14F-4D97-AF65-F5344CB8AC3E}">
        <p14:creationId xmlns:p14="http://schemas.microsoft.com/office/powerpoint/2010/main" val="3751058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FF7182C-42DC-4EFE-A5E2-57BB2097C9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869" y="2685335"/>
            <a:ext cx="9186296" cy="1487329"/>
          </a:xfrm>
        </p:spPr>
        <p:txBody>
          <a:bodyPr/>
          <a:lstStyle/>
          <a:p>
            <a:r>
              <a:rPr lang="en-GB" dirty="0"/>
              <a:t>Thank you very much for listening to my presentation if you have any further questions concerning this subject fire away. </a:t>
            </a:r>
          </a:p>
        </p:txBody>
      </p:sp>
    </p:spTree>
    <p:extLst>
      <p:ext uri="{BB962C8B-B14F-4D97-AF65-F5344CB8AC3E}">
        <p14:creationId xmlns:p14="http://schemas.microsoft.com/office/powerpoint/2010/main" val="3341621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E675-603E-4550-BF8B-5CC5169FF2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4362" y="537233"/>
            <a:ext cx="9603275" cy="1049235"/>
          </a:xfrm>
        </p:spPr>
        <p:txBody>
          <a:bodyPr/>
          <a:lstStyle/>
          <a:p>
            <a:r>
              <a:rPr lang="en-GB" dirty="0"/>
              <a:t>References to this presentation.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3AF9A0-52CF-4A91-928A-6E69905D55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Margarita Tartakovsky, M. (2012). 12 Best Tips for Coping with ADHD. Retrieved 8 December 2019, from </a:t>
            </a:r>
            <a:r>
              <a:rPr lang="en-GB" dirty="0">
                <a:hlinkClick r:id="rId2"/>
              </a:rPr>
              <a:t>https://psychcentral.com/blog/12-best-tips-for-coping-with-adhd/</a:t>
            </a:r>
            <a:r>
              <a:rPr lang="en-GB" dirty="0"/>
              <a:t> </a:t>
            </a:r>
          </a:p>
          <a:p>
            <a:r>
              <a:rPr lang="en-GB" dirty="0" err="1"/>
              <a:t>Ratherwell</a:t>
            </a:r>
            <a:r>
              <a:rPr lang="en-GB" dirty="0"/>
              <a:t>, I. (2018). Recognising ADHD - Nip in the Bud. Retrieved 6 December 2019, from </a:t>
            </a:r>
            <a:r>
              <a:rPr lang="en-GB" dirty="0">
                <a:hlinkClick r:id="rId3"/>
              </a:rPr>
              <a:t>https://nipinthebud.org/child-mental-health-conditions/recognising-adhd/?gclid=EAIaIQobChMIxuSE8LWj5gIVwrTtCh3aGAegEAAYAiAAEgKSyPD_BwE</a:t>
            </a:r>
            <a:endParaRPr lang="en-GB" dirty="0"/>
          </a:p>
          <a:p>
            <a:r>
              <a:rPr lang="en-GB" dirty="0"/>
              <a:t>About ADHD - Symptoms, Causes and Treatment - CHADD. (2019). Retrieved 9 December 2019, from </a:t>
            </a:r>
            <a:r>
              <a:rPr lang="en-GB" dirty="0">
                <a:hlinkClick r:id="rId4"/>
              </a:rPr>
              <a:t>https://chadd.org/about-adhd/overview/</a:t>
            </a: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748329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3852</TotalTime>
  <Words>503</Words>
  <Application>Microsoft Office PowerPoint</Application>
  <PresentationFormat>Widescreen</PresentationFormat>
  <Paragraphs>52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Abadi</vt:lpstr>
      <vt:lpstr>Arial</vt:lpstr>
      <vt:lpstr>Gill Sans MT</vt:lpstr>
      <vt:lpstr>Gallery</vt:lpstr>
      <vt:lpstr>Presentation on ADHD</vt:lpstr>
      <vt:lpstr>Learning objective.</vt:lpstr>
      <vt:lpstr>What is ADHD AND WHAT ARE IT’S SYMPTOMS? </vt:lpstr>
      <vt:lpstr>Finding out early enough into your life that you have adhd</vt:lpstr>
      <vt:lpstr>When adhd was first discovered. </vt:lpstr>
      <vt:lpstr>What signs to look out for with adhd. </vt:lpstr>
      <vt:lpstr>Where can you can get help in the university of wales trinity saint daivd?</vt:lpstr>
      <vt:lpstr>Coping strategies. </vt:lpstr>
      <vt:lpstr>PowerPoint Presentation</vt:lpstr>
      <vt:lpstr>References to this presentation.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Prestation on ADHD</dc:title>
  <dc:creator>tazzcarter97@icloud.com</dc:creator>
  <cp:lastModifiedBy>tazzcarter97@icloud.com</cp:lastModifiedBy>
  <cp:revision>5</cp:revision>
  <dcterms:created xsi:type="dcterms:W3CDTF">2019-12-06T12:36:10Z</dcterms:created>
  <dcterms:modified xsi:type="dcterms:W3CDTF">2019-12-09T21:39:10Z</dcterms:modified>
</cp:coreProperties>
</file>