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1"/>
  </p:notesMasterIdLst>
  <p:sldIdLst>
    <p:sldId id="289" r:id="rId2"/>
    <p:sldId id="323" r:id="rId3"/>
    <p:sldId id="305" r:id="rId4"/>
    <p:sldId id="332" r:id="rId5"/>
    <p:sldId id="304" r:id="rId6"/>
    <p:sldId id="280" r:id="rId7"/>
    <p:sldId id="269" r:id="rId8"/>
    <p:sldId id="295" r:id="rId9"/>
    <p:sldId id="274" r:id="rId10"/>
    <p:sldId id="306" r:id="rId11"/>
    <p:sldId id="276" r:id="rId12"/>
    <p:sldId id="333" r:id="rId13"/>
    <p:sldId id="288" r:id="rId14"/>
    <p:sldId id="283" r:id="rId15"/>
    <p:sldId id="281" r:id="rId16"/>
    <p:sldId id="296" r:id="rId17"/>
    <p:sldId id="291" r:id="rId18"/>
    <p:sldId id="297" r:id="rId19"/>
    <p:sldId id="298" r:id="rId20"/>
    <p:sldId id="270" r:id="rId21"/>
    <p:sldId id="275" r:id="rId22"/>
    <p:sldId id="302" r:id="rId23"/>
    <p:sldId id="300" r:id="rId24"/>
    <p:sldId id="290" r:id="rId25"/>
    <p:sldId id="301" r:id="rId26"/>
    <p:sldId id="308" r:id="rId27"/>
    <p:sldId id="287" r:id="rId28"/>
    <p:sldId id="292" r:id="rId29"/>
    <p:sldId id="303" r:id="rId30"/>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9C3E08-9D20-4BBC-89C4-2FFB5D55E774}" v="43" dt="2021-11-15T03:06:56.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160" autoAdjust="0"/>
  </p:normalViewPr>
  <p:slideViewPr>
    <p:cSldViewPr>
      <p:cViewPr varScale="1">
        <p:scale>
          <a:sx n="61" d="100"/>
          <a:sy n="61" d="100"/>
        </p:scale>
        <p:origin x="1650"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3CADCB2-1DE3-4FC6-804A-B59935D16A00}"/>
    <pc:docChg chg="custSel addSld delSld modSld sldOrd">
      <pc:chgData name="Sioned Saer" userId="a511e1c1-9c87-4f4d-8480-d58f9216da9a" providerId="ADAL" clId="{53CADCB2-1DE3-4FC6-804A-B59935D16A00}" dt="2021-11-03T14:23:00.428" v="1224" actId="6549"/>
      <pc:docMkLst>
        <pc:docMk/>
      </pc:docMkLst>
      <pc:sldChg chg="del">
        <pc:chgData name="Sioned Saer" userId="a511e1c1-9c87-4f4d-8480-d58f9216da9a" providerId="ADAL" clId="{53CADCB2-1DE3-4FC6-804A-B59935D16A00}" dt="2021-11-03T13:49:35.379" v="38" actId="47"/>
        <pc:sldMkLst>
          <pc:docMk/>
          <pc:sldMk cId="2965918697" sldId="260"/>
        </pc:sldMkLst>
      </pc:sldChg>
      <pc:sldChg chg="del">
        <pc:chgData name="Sioned Saer" userId="a511e1c1-9c87-4f4d-8480-d58f9216da9a" providerId="ADAL" clId="{53CADCB2-1DE3-4FC6-804A-B59935D16A00}" dt="2021-11-03T13:49:36.079" v="42" actId="47"/>
        <pc:sldMkLst>
          <pc:docMk/>
          <pc:sldMk cId="3515447074" sldId="261"/>
        </pc:sldMkLst>
      </pc:sldChg>
      <pc:sldChg chg="del">
        <pc:chgData name="Sioned Saer" userId="a511e1c1-9c87-4f4d-8480-d58f9216da9a" providerId="ADAL" clId="{53CADCB2-1DE3-4FC6-804A-B59935D16A00}" dt="2021-11-03T13:49:35.739" v="40" actId="47"/>
        <pc:sldMkLst>
          <pc:docMk/>
          <pc:sldMk cId="2461811853" sldId="262"/>
        </pc:sldMkLst>
      </pc:sldChg>
      <pc:sldChg chg="del">
        <pc:chgData name="Sioned Saer" userId="a511e1c1-9c87-4f4d-8480-d58f9216da9a" providerId="ADAL" clId="{53CADCB2-1DE3-4FC6-804A-B59935D16A00}" dt="2021-11-03T13:49:35.246" v="37" actId="47"/>
        <pc:sldMkLst>
          <pc:docMk/>
          <pc:sldMk cId="2326066555" sldId="263"/>
        </pc:sldMkLst>
      </pc:sldChg>
      <pc:sldChg chg="modSp mod">
        <pc:chgData name="Sioned Saer" userId="a511e1c1-9c87-4f4d-8480-d58f9216da9a" providerId="ADAL" clId="{53CADCB2-1DE3-4FC6-804A-B59935D16A00}" dt="2021-11-03T14:09:53.919" v="970" actId="14100"/>
        <pc:sldMkLst>
          <pc:docMk/>
          <pc:sldMk cId="1950603681" sldId="268"/>
        </pc:sldMkLst>
        <pc:spChg chg="mod">
          <ac:chgData name="Sioned Saer" userId="a511e1c1-9c87-4f4d-8480-d58f9216da9a" providerId="ADAL" clId="{53CADCB2-1DE3-4FC6-804A-B59935D16A00}" dt="2021-11-03T14:09:32.683" v="963" actId="27636"/>
          <ac:spMkLst>
            <pc:docMk/>
            <pc:sldMk cId="1950603681" sldId="268"/>
            <ac:spMk id="4" creationId="{00000000-0000-0000-0000-000000000000}"/>
          </ac:spMkLst>
        </pc:spChg>
        <pc:spChg chg="mod">
          <ac:chgData name="Sioned Saer" userId="a511e1c1-9c87-4f4d-8480-d58f9216da9a" providerId="ADAL" clId="{53CADCB2-1DE3-4FC6-804A-B59935D16A00}" dt="2021-11-03T14:09:44.456" v="968" actId="2711"/>
          <ac:spMkLst>
            <pc:docMk/>
            <pc:sldMk cId="1950603681" sldId="268"/>
            <ac:spMk id="5" creationId="{00000000-0000-0000-0000-000000000000}"/>
          </ac:spMkLst>
        </pc:spChg>
        <pc:spChg chg="mod">
          <ac:chgData name="Sioned Saer" userId="a511e1c1-9c87-4f4d-8480-d58f9216da9a" providerId="ADAL" clId="{53CADCB2-1DE3-4FC6-804A-B59935D16A00}" dt="2021-11-03T14:09:53.919" v="970" actId="14100"/>
          <ac:spMkLst>
            <pc:docMk/>
            <pc:sldMk cId="1950603681" sldId="268"/>
            <ac:spMk id="6" creationId="{00000000-0000-0000-0000-000000000000}"/>
          </ac:spMkLst>
        </pc:spChg>
      </pc:sldChg>
      <pc:sldChg chg="del">
        <pc:chgData name="Sioned Saer" userId="a511e1c1-9c87-4f4d-8480-d58f9216da9a" providerId="ADAL" clId="{53CADCB2-1DE3-4FC6-804A-B59935D16A00}" dt="2021-11-03T13:49:33.130" v="25" actId="47"/>
        <pc:sldMkLst>
          <pc:docMk/>
          <pc:sldMk cId="4192295300" sldId="268"/>
        </pc:sldMkLst>
      </pc:sldChg>
      <pc:sldChg chg="modSp mod">
        <pc:chgData name="Sioned Saer" userId="a511e1c1-9c87-4f4d-8480-d58f9216da9a" providerId="ADAL" clId="{53CADCB2-1DE3-4FC6-804A-B59935D16A00}" dt="2021-11-03T14:10:11.619" v="973" actId="2711"/>
        <pc:sldMkLst>
          <pc:docMk/>
          <pc:sldMk cId="3416079106" sldId="269"/>
        </pc:sldMkLst>
        <pc:spChg chg="mod">
          <ac:chgData name="Sioned Saer" userId="a511e1c1-9c87-4f4d-8480-d58f9216da9a" providerId="ADAL" clId="{53CADCB2-1DE3-4FC6-804A-B59935D16A00}" dt="2021-11-03T14:10:01.189" v="971" actId="2711"/>
          <ac:spMkLst>
            <pc:docMk/>
            <pc:sldMk cId="3416079106" sldId="269"/>
            <ac:spMk id="2" creationId="{00000000-0000-0000-0000-000000000000}"/>
          </ac:spMkLst>
        </pc:spChg>
        <pc:spChg chg="mod">
          <ac:chgData name="Sioned Saer" userId="a511e1c1-9c87-4f4d-8480-d58f9216da9a" providerId="ADAL" clId="{53CADCB2-1DE3-4FC6-804A-B59935D16A00}" dt="2021-11-03T14:10:06.206" v="972" actId="2711"/>
          <ac:spMkLst>
            <pc:docMk/>
            <pc:sldMk cId="3416079106" sldId="269"/>
            <ac:spMk id="3" creationId="{00000000-0000-0000-0000-000000000000}"/>
          </ac:spMkLst>
        </pc:spChg>
        <pc:spChg chg="mod">
          <ac:chgData name="Sioned Saer" userId="a511e1c1-9c87-4f4d-8480-d58f9216da9a" providerId="ADAL" clId="{53CADCB2-1DE3-4FC6-804A-B59935D16A00}" dt="2021-11-03T14:10:11.619" v="973" actId="2711"/>
          <ac:spMkLst>
            <pc:docMk/>
            <pc:sldMk cId="3416079106" sldId="269"/>
            <ac:spMk id="4" creationId="{00000000-0000-0000-0000-000000000000}"/>
          </ac:spMkLst>
        </pc:spChg>
      </pc:sldChg>
      <pc:sldChg chg="modSp mod">
        <pc:chgData name="Sioned Saer" userId="a511e1c1-9c87-4f4d-8480-d58f9216da9a" providerId="ADAL" clId="{53CADCB2-1DE3-4FC6-804A-B59935D16A00}" dt="2021-11-03T14:11:35.858" v="994" actId="6549"/>
        <pc:sldMkLst>
          <pc:docMk/>
          <pc:sldMk cId="474947468" sldId="270"/>
        </pc:sldMkLst>
        <pc:spChg chg="mod">
          <ac:chgData name="Sioned Saer" userId="a511e1c1-9c87-4f4d-8480-d58f9216da9a" providerId="ADAL" clId="{53CADCB2-1DE3-4FC6-804A-B59935D16A00}" dt="2021-11-03T14:11:16.539" v="986" actId="14100"/>
          <ac:spMkLst>
            <pc:docMk/>
            <pc:sldMk cId="474947468" sldId="270"/>
            <ac:spMk id="2" creationId="{00000000-0000-0000-0000-000000000000}"/>
          </ac:spMkLst>
        </pc:spChg>
        <pc:spChg chg="mod">
          <ac:chgData name="Sioned Saer" userId="a511e1c1-9c87-4f4d-8480-d58f9216da9a" providerId="ADAL" clId="{53CADCB2-1DE3-4FC6-804A-B59935D16A00}" dt="2021-11-03T14:11:35.858" v="994" actId="6549"/>
          <ac:spMkLst>
            <pc:docMk/>
            <pc:sldMk cId="474947468" sldId="270"/>
            <ac:spMk id="3" creationId="{00000000-0000-0000-0000-000000000000}"/>
          </ac:spMkLst>
        </pc:spChg>
        <pc:spChg chg="mod">
          <ac:chgData name="Sioned Saer" userId="a511e1c1-9c87-4f4d-8480-d58f9216da9a" providerId="ADAL" clId="{53CADCB2-1DE3-4FC6-804A-B59935D16A00}" dt="2021-11-03T14:11:29.680" v="988" actId="2711"/>
          <ac:spMkLst>
            <pc:docMk/>
            <pc:sldMk cId="474947468" sldId="270"/>
            <ac:spMk id="4" creationId="{00000000-0000-0000-0000-000000000000}"/>
          </ac:spMkLst>
        </pc:spChg>
      </pc:sldChg>
      <pc:sldChg chg="modSp mod">
        <pc:chgData name="Sioned Saer" userId="a511e1c1-9c87-4f4d-8480-d58f9216da9a" providerId="ADAL" clId="{53CADCB2-1DE3-4FC6-804A-B59935D16A00}" dt="2021-11-03T14:13:15.801" v="1009" actId="14100"/>
        <pc:sldMkLst>
          <pc:docMk/>
          <pc:sldMk cId="1680758436" sldId="272"/>
        </pc:sldMkLst>
        <pc:spChg chg="mod">
          <ac:chgData name="Sioned Saer" userId="a511e1c1-9c87-4f4d-8480-d58f9216da9a" providerId="ADAL" clId="{53CADCB2-1DE3-4FC6-804A-B59935D16A00}" dt="2021-11-03T14:12:57.991" v="1005" actId="2711"/>
          <ac:spMkLst>
            <pc:docMk/>
            <pc:sldMk cId="1680758436" sldId="272"/>
            <ac:spMk id="2" creationId="{00000000-0000-0000-0000-000000000000}"/>
          </ac:spMkLst>
        </pc:spChg>
        <pc:spChg chg="mod">
          <ac:chgData name="Sioned Saer" userId="a511e1c1-9c87-4f4d-8480-d58f9216da9a" providerId="ADAL" clId="{53CADCB2-1DE3-4FC6-804A-B59935D16A00}" dt="2021-11-03T14:13:06.437" v="1007" actId="14100"/>
          <ac:spMkLst>
            <pc:docMk/>
            <pc:sldMk cId="1680758436" sldId="272"/>
            <ac:spMk id="3" creationId="{00000000-0000-0000-0000-000000000000}"/>
          </ac:spMkLst>
        </pc:spChg>
        <pc:spChg chg="mod">
          <ac:chgData name="Sioned Saer" userId="a511e1c1-9c87-4f4d-8480-d58f9216da9a" providerId="ADAL" clId="{53CADCB2-1DE3-4FC6-804A-B59935D16A00}" dt="2021-11-03T14:13:15.801" v="1009" actId="14100"/>
          <ac:spMkLst>
            <pc:docMk/>
            <pc:sldMk cId="1680758436" sldId="272"/>
            <ac:spMk id="4" creationId="{00000000-0000-0000-0000-000000000000}"/>
          </ac:spMkLst>
        </pc:spChg>
      </pc:sldChg>
      <pc:sldChg chg="modSp mod">
        <pc:chgData name="Sioned Saer" userId="a511e1c1-9c87-4f4d-8480-d58f9216da9a" providerId="ADAL" clId="{53CADCB2-1DE3-4FC6-804A-B59935D16A00}" dt="2021-11-03T14:14:30.703" v="1034" actId="2711"/>
        <pc:sldMkLst>
          <pc:docMk/>
          <pc:sldMk cId="1025373096" sldId="273"/>
        </pc:sldMkLst>
        <pc:spChg chg="mod">
          <ac:chgData name="Sioned Saer" userId="a511e1c1-9c87-4f4d-8480-d58f9216da9a" providerId="ADAL" clId="{53CADCB2-1DE3-4FC6-804A-B59935D16A00}" dt="2021-11-03T14:14:14.371" v="1033" actId="6549"/>
          <ac:spMkLst>
            <pc:docMk/>
            <pc:sldMk cId="1025373096" sldId="273"/>
            <ac:spMk id="2" creationId="{00000000-0000-0000-0000-000000000000}"/>
          </ac:spMkLst>
        </pc:spChg>
        <pc:spChg chg="mod">
          <ac:chgData name="Sioned Saer" userId="a511e1c1-9c87-4f4d-8480-d58f9216da9a" providerId="ADAL" clId="{53CADCB2-1DE3-4FC6-804A-B59935D16A00}" dt="2021-11-03T14:14:04.770" v="1022" actId="6549"/>
          <ac:spMkLst>
            <pc:docMk/>
            <pc:sldMk cId="1025373096" sldId="273"/>
            <ac:spMk id="3" creationId="{00000000-0000-0000-0000-000000000000}"/>
          </ac:spMkLst>
        </pc:spChg>
        <pc:spChg chg="mod">
          <ac:chgData name="Sioned Saer" userId="a511e1c1-9c87-4f4d-8480-d58f9216da9a" providerId="ADAL" clId="{53CADCB2-1DE3-4FC6-804A-B59935D16A00}" dt="2021-11-03T14:14:30.703" v="1034" actId="2711"/>
          <ac:spMkLst>
            <pc:docMk/>
            <pc:sldMk cId="1025373096" sldId="273"/>
            <ac:spMk id="4" creationId="{00000000-0000-0000-0000-000000000000}"/>
          </ac:spMkLst>
        </pc:spChg>
      </pc:sldChg>
      <pc:sldChg chg="modSp mod">
        <pc:chgData name="Sioned Saer" userId="a511e1c1-9c87-4f4d-8480-d58f9216da9a" providerId="ADAL" clId="{53CADCB2-1DE3-4FC6-804A-B59935D16A00}" dt="2021-11-03T14:15:08.450" v="1039" actId="2711"/>
        <pc:sldMkLst>
          <pc:docMk/>
          <pc:sldMk cId="2760919133" sldId="274"/>
        </pc:sldMkLst>
        <pc:spChg chg="mod">
          <ac:chgData name="Sioned Saer" userId="a511e1c1-9c87-4f4d-8480-d58f9216da9a" providerId="ADAL" clId="{53CADCB2-1DE3-4FC6-804A-B59935D16A00}" dt="2021-11-03T14:14:57.643" v="1037" actId="2711"/>
          <ac:spMkLst>
            <pc:docMk/>
            <pc:sldMk cId="2760919133" sldId="274"/>
            <ac:spMk id="2" creationId="{00000000-0000-0000-0000-000000000000}"/>
          </ac:spMkLst>
        </pc:spChg>
        <pc:spChg chg="mod">
          <ac:chgData name="Sioned Saer" userId="a511e1c1-9c87-4f4d-8480-d58f9216da9a" providerId="ADAL" clId="{53CADCB2-1DE3-4FC6-804A-B59935D16A00}" dt="2021-11-03T14:15:03.236" v="1038" actId="2711"/>
          <ac:spMkLst>
            <pc:docMk/>
            <pc:sldMk cId="2760919133" sldId="274"/>
            <ac:spMk id="3" creationId="{00000000-0000-0000-0000-000000000000}"/>
          </ac:spMkLst>
        </pc:spChg>
        <pc:spChg chg="mod">
          <ac:chgData name="Sioned Saer" userId="a511e1c1-9c87-4f4d-8480-d58f9216da9a" providerId="ADAL" clId="{53CADCB2-1DE3-4FC6-804A-B59935D16A00}" dt="2021-11-03T14:15:08.450" v="1039" actId="2711"/>
          <ac:spMkLst>
            <pc:docMk/>
            <pc:sldMk cId="2760919133" sldId="274"/>
            <ac:spMk id="4" creationId="{00000000-0000-0000-0000-000000000000}"/>
          </ac:spMkLst>
        </pc:spChg>
      </pc:sldChg>
      <pc:sldChg chg="modSp mod">
        <pc:chgData name="Sioned Saer" userId="a511e1c1-9c87-4f4d-8480-d58f9216da9a" providerId="ADAL" clId="{53CADCB2-1DE3-4FC6-804A-B59935D16A00}" dt="2021-11-03T14:15:32.984" v="1043" actId="14100"/>
        <pc:sldMkLst>
          <pc:docMk/>
          <pc:sldMk cId="2477764240" sldId="275"/>
        </pc:sldMkLst>
        <pc:spChg chg="mod">
          <ac:chgData name="Sioned Saer" userId="a511e1c1-9c87-4f4d-8480-d58f9216da9a" providerId="ADAL" clId="{53CADCB2-1DE3-4FC6-804A-B59935D16A00}" dt="2021-11-03T14:15:16.955" v="1040" actId="2711"/>
          <ac:spMkLst>
            <pc:docMk/>
            <pc:sldMk cId="2477764240" sldId="275"/>
            <ac:spMk id="2" creationId="{00000000-0000-0000-0000-000000000000}"/>
          </ac:spMkLst>
        </pc:spChg>
        <pc:spChg chg="mod">
          <ac:chgData name="Sioned Saer" userId="a511e1c1-9c87-4f4d-8480-d58f9216da9a" providerId="ADAL" clId="{53CADCB2-1DE3-4FC6-804A-B59935D16A00}" dt="2021-11-03T14:15:22.254" v="1041" actId="2711"/>
          <ac:spMkLst>
            <pc:docMk/>
            <pc:sldMk cId="2477764240" sldId="275"/>
            <ac:spMk id="3" creationId="{00000000-0000-0000-0000-000000000000}"/>
          </ac:spMkLst>
        </pc:spChg>
        <pc:spChg chg="mod">
          <ac:chgData name="Sioned Saer" userId="a511e1c1-9c87-4f4d-8480-d58f9216da9a" providerId="ADAL" clId="{53CADCB2-1DE3-4FC6-804A-B59935D16A00}" dt="2021-11-03T14:15:32.984" v="1043" actId="14100"/>
          <ac:spMkLst>
            <pc:docMk/>
            <pc:sldMk cId="2477764240" sldId="275"/>
            <ac:spMk id="4" creationId="{00000000-0000-0000-0000-000000000000}"/>
          </ac:spMkLst>
        </pc:spChg>
      </pc:sldChg>
      <pc:sldChg chg="del">
        <pc:chgData name="Sioned Saer" userId="a511e1c1-9c87-4f4d-8480-d58f9216da9a" providerId="ADAL" clId="{53CADCB2-1DE3-4FC6-804A-B59935D16A00}" dt="2021-11-03T13:49:33.632" v="28" actId="47"/>
        <pc:sldMkLst>
          <pc:docMk/>
          <pc:sldMk cId="1720908650" sldId="276"/>
        </pc:sldMkLst>
      </pc:sldChg>
      <pc:sldChg chg="modSp mod">
        <pc:chgData name="Sioned Saer" userId="a511e1c1-9c87-4f4d-8480-d58f9216da9a" providerId="ADAL" clId="{53CADCB2-1DE3-4FC6-804A-B59935D16A00}" dt="2021-11-03T14:16:01.541" v="1053" actId="27636"/>
        <pc:sldMkLst>
          <pc:docMk/>
          <pc:sldMk cId="3553986304" sldId="276"/>
        </pc:sldMkLst>
        <pc:spChg chg="mod">
          <ac:chgData name="Sioned Saer" userId="a511e1c1-9c87-4f4d-8480-d58f9216da9a" providerId="ADAL" clId="{53CADCB2-1DE3-4FC6-804A-B59935D16A00}" dt="2021-11-03T14:15:40.791" v="1044" actId="2711"/>
          <ac:spMkLst>
            <pc:docMk/>
            <pc:sldMk cId="3553986304" sldId="276"/>
            <ac:spMk id="2" creationId="{00000000-0000-0000-0000-000000000000}"/>
          </ac:spMkLst>
        </pc:spChg>
        <pc:spChg chg="mod">
          <ac:chgData name="Sioned Saer" userId="a511e1c1-9c87-4f4d-8480-d58f9216da9a" providerId="ADAL" clId="{53CADCB2-1DE3-4FC6-804A-B59935D16A00}" dt="2021-11-03T14:16:01.541" v="1053" actId="27636"/>
          <ac:spMkLst>
            <pc:docMk/>
            <pc:sldMk cId="3553986304" sldId="276"/>
            <ac:spMk id="3" creationId="{00000000-0000-0000-0000-000000000000}"/>
          </ac:spMkLst>
        </pc:spChg>
        <pc:spChg chg="mod">
          <ac:chgData name="Sioned Saer" userId="a511e1c1-9c87-4f4d-8480-d58f9216da9a" providerId="ADAL" clId="{53CADCB2-1DE3-4FC6-804A-B59935D16A00}" dt="2021-11-03T14:16:01.540" v="1052" actId="27636"/>
          <ac:spMkLst>
            <pc:docMk/>
            <pc:sldMk cId="3553986304" sldId="276"/>
            <ac:spMk id="4" creationId="{00000000-0000-0000-0000-000000000000}"/>
          </ac:spMkLst>
        </pc:spChg>
      </pc:sldChg>
      <pc:sldChg chg="modSp mod">
        <pc:chgData name="Sioned Saer" userId="a511e1c1-9c87-4f4d-8480-d58f9216da9a" providerId="ADAL" clId="{53CADCB2-1DE3-4FC6-804A-B59935D16A00}" dt="2021-11-03T14:16:53.834" v="1067" actId="20577"/>
        <pc:sldMkLst>
          <pc:docMk/>
          <pc:sldMk cId="4284446966" sldId="277"/>
        </pc:sldMkLst>
        <pc:spChg chg="mod">
          <ac:chgData name="Sioned Saer" userId="a511e1c1-9c87-4f4d-8480-d58f9216da9a" providerId="ADAL" clId="{53CADCB2-1DE3-4FC6-804A-B59935D16A00}" dt="2021-11-03T14:16:13.508" v="1054" actId="2711"/>
          <ac:spMkLst>
            <pc:docMk/>
            <pc:sldMk cId="4284446966" sldId="277"/>
            <ac:spMk id="2" creationId="{00000000-0000-0000-0000-000000000000}"/>
          </ac:spMkLst>
        </pc:spChg>
        <pc:spChg chg="mod">
          <ac:chgData name="Sioned Saer" userId="a511e1c1-9c87-4f4d-8480-d58f9216da9a" providerId="ADAL" clId="{53CADCB2-1DE3-4FC6-804A-B59935D16A00}" dt="2021-11-03T14:16:53.834" v="1067" actId="20577"/>
          <ac:spMkLst>
            <pc:docMk/>
            <pc:sldMk cId="4284446966" sldId="277"/>
            <ac:spMk id="3" creationId="{00000000-0000-0000-0000-000000000000}"/>
          </ac:spMkLst>
        </pc:spChg>
        <pc:spChg chg="mod">
          <ac:chgData name="Sioned Saer" userId="a511e1c1-9c87-4f4d-8480-d58f9216da9a" providerId="ADAL" clId="{53CADCB2-1DE3-4FC6-804A-B59935D16A00}" dt="2021-11-03T14:16:20.857" v="1056" actId="27636"/>
          <ac:spMkLst>
            <pc:docMk/>
            <pc:sldMk cId="4284446966" sldId="277"/>
            <ac:spMk id="4" creationId="{00000000-0000-0000-0000-000000000000}"/>
          </ac:spMkLst>
        </pc:spChg>
      </pc:sldChg>
      <pc:sldChg chg="del">
        <pc:chgData name="Sioned Saer" userId="a511e1c1-9c87-4f4d-8480-d58f9216da9a" providerId="ADAL" clId="{53CADCB2-1DE3-4FC6-804A-B59935D16A00}" dt="2021-11-03T13:49:31.735" v="19" actId="47"/>
        <pc:sldMkLst>
          <pc:docMk/>
          <pc:sldMk cId="2688045489" sldId="278"/>
        </pc:sldMkLst>
      </pc:sldChg>
      <pc:sldChg chg="modSp mod">
        <pc:chgData name="Sioned Saer" userId="a511e1c1-9c87-4f4d-8480-d58f9216da9a" providerId="ADAL" clId="{53CADCB2-1DE3-4FC6-804A-B59935D16A00}" dt="2021-11-03T13:58:27.838" v="543" actId="27636"/>
        <pc:sldMkLst>
          <pc:docMk/>
          <pc:sldMk cId="4061233677" sldId="278"/>
        </pc:sldMkLst>
        <pc:spChg chg="mod">
          <ac:chgData name="Sioned Saer" userId="a511e1c1-9c87-4f4d-8480-d58f9216da9a" providerId="ADAL" clId="{53CADCB2-1DE3-4FC6-804A-B59935D16A00}" dt="2021-11-03T13:58:27.838" v="543" actId="27636"/>
          <ac:spMkLst>
            <pc:docMk/>
            <pc:sldMk cId="4061233677" sldId="278"/>
            <ac:spMk id="2" creationId="{00000000-0000-0000-0000-000000000000}"/>
          </ac:spMkLst>
        </pc:spChg>
      </pc:sldChg>
      <pc:sldChg chg="modSp mod">
        <pc:chgData name="Sioned Saer" userId="a511e1c1-9c87-4f4d-8480-d58f9216da9a" providerId="ADAL" clId="{53CADCB2-1DE3-4FC6-804A-B59935D16A00}" dt="2021-11-03T13:59:25.568" v="554" actId="27636"/>
        <pc:sldMkLst>
          <pc:docMk/>
          <pc:sldMk cId="1247062568" sldId="279"/>
        </pc:sldMkLst>
        <pc:spChg chg="mod">
          <ac:chgData name="Sioned Saer" userId="a511e1c1-9c87-4f4d-8480-d58f9216da9a" providerId="ADAL" clId="{53CADCB2-1DE3-4FC6-804A-B59935D16A00}" dt="2021-11-03T13:59:25.568" v="554" actId="27636"/>
          <ac:spMkLst>
            <pc:docMk/>
            <pc:sldMk cId="1247062568" sldId="279"/>
            <ac:spMk id="2" creationId="{00000000-0000-0000-0000-000000000000}"/>
          </ac:spMkLst>
        </pc:spChg>
      </pc:sldChg>
      <pc:sldChg chg="del">
        <pc:chgData name="Sioned Saer" userId="a511e1c1-9c87-4f4d-8480-d58f9216da9a" providerId="ADAL" clId="{53CADCB2-1DE3-4FC6-804A-B59935D16A00}" dt="2021-11-03T13:49:31.891" v="20" actId="47"/>
        <pc:sldMkLst>
          <pc:docMk/>
          <pc:sldMk cId="4258185867" sldId="279"/>
        </pc:sldMkLst>
      </pc:sldChg>
      <pc:sldChg chg="modSp mod">
        <pc:chgData name="Sioned Saer" userId="a511e1c1-9c87-4f4d-8480-d58f9216da9a" providerId="ADAL" clId="{53CADCB2-1DE3-4FC6-804A-B59935D16A00}" dt="2021-11-03T14:22:01.121" v="1212" actId="2711"/>
        <pc:sldMkLst>
          <pc:docMk/>
          <pc:sldMk cId="113528813" sldId="280"/>
        </pc:sldMkLst>
        <pc:spChg chg="mod">
          <ac:chgData name="Sioned Saer" userId="a511e1c1-9c87-4f4d-8480-d58f9216da9a" providerId="ADAL" clId="{53CADCB2-1DE3-4FC6-804A-B59935D16A00}" dt="2021-11-03T14:21:35.094" v="1210" actId="27636"/>
          <ac:spMkLst>
            <pc:docMk/>
            <pc:sldMk cId="113528813" sldId="280"/>
            <ac:spMk id="2" creationId="{00000000-0000-0000-0000-000000000000}"/>
          </ac:spMkLst>
        </pc:spChg>
        <pc:spChg chg="mod">
          <ac:chgData name="Sioned Saer" userId="a511e1c1-9c87-4f4d-8480-d58f9216da9a" providerId="ADAL" clId="{53CADCB2-1DE3-4FC6-804A-B59935D16A00}" dt="2021-11-03T14:21:55.867" v="1211" actId="2711"/>
          <ac:spMkLst>
            <pc:docMk/>
            <pc:sldMk cId="113528813" sldId="280"/>
            <ac:spMk id="3" creationId="{00000000-0000-0000-0000-000000000000}"/>
          </ac:spMkLst>
        </pc:spChg>
        <pc:spChg chg="mod">
          <ac:chgData name="Sioned Saer" userId="a511e1c1-9c87-4f4d-8480-d58f9216da9a" providerId="ADAL" clId="{53CADCB2-1DE3-4FC6-804A-B59935D16A00}" dt="2021-11-03T14:22:01.121" v="1212" actId="2711"/>
          <ac:spMkLst>
            <pc:docMk/>
            <pc:sldMk cId="113528813" sldId="280"/>
            <ac:spMk id="4" creationId="{00000000-0000-0000-0000-000000000000}"/>
          </ac:spMkLst>
        </pc:spChg>
      </pc:sldChg>
      <pc:sldChg chg="del">
        <pc:chgData name="Sioned Saer" userId="a511e1c1-9c87-4f4d-8480-d58f9216da9a" providerId="ADAL" clId="{53CADCB2-1DE3-4FC6-804A-B59935D16A00}" dt="2021-11-03T13:49:32.795" v="23" actId="47"/>
        <pc:sldMkLst>
          <pc:docMk/>
          <pc:sldMk cId="1162234670" sldId="280"/>
        </pc:sldMkLst>
      </pc:sldChg>
      <pc:sldChg chg="del">
        <pc:chgData name="Sioned Saer" userId="a511e1c1-9c87-4f4d-8480-d58f9216da9a" providerId="ADAL" clId="{53CADCB2-1DE3-4FC6-804A-B59935D16A00}" dt="2021-11-03T13:49:29.525" v="6" actId="47"/>
        <pc:sldMkLst>
          <pc:docMk/>
          <pc:sldMk cId="3009661978" sldId="281"/>
        </pc:sldMkLst>
      </pc:sldChg>
      <pc:sldChg chg="modSp mod">
        <pc:chgData name="Sioned Saer" userId="a511e1c1-9c87-4f4d-8480-d58f9216da9a" providerId="ADAL" clId="{53CADCB2-1DE3-4FC6-804A-B59935D16A00}" dt="2021-11-03T14:12:18.599" v="1001" actId="114"/>
        <pc:sldMkLst>
          <pc:docMk/>
          <pc:sldMk cId="3294518771" sldId="281"/>
        </pc:sldMkLst>
        <pc:spChg chg="mod">
          <ac:chgData name="Sioned Saer" userId="a511e1c1-9c87-4f4d-8480-d58f9216da9a" providerId="ADAL" clId="{53CADCB2-1DE3-4FC6-804A-B59935D16A00}" dt="2021-11-03T14:12:05.680" v="999" actId="2711"/>
          <ac:spMkLst>
            <pc:docMk/>
            <pc:sldMk cId="3294518771" sldId="281"/>
            <ac:spMk id="2" creationId="{00000000-0000-0000-0000-000000000000}"/>
          </ac:spMkLst>
        </pc:spChg>
        <pc:spChg chg="mod">
          <ac:chgData name="Sioned Saer" userId="a511e1c1-9c87-4f4d-8480-d58f9216da9a" providerId="ADAL" clId="{53CADCB2-1DE3-4FC6-804A-B59935D16A00}" dt="2021-11-03T14:12:18.599" v="1001" actId="114"/>
          <ac:spMkLst>
            <pc:docMk/>
            <pc:sldMk cId="3294518771" sldId="281"/>
            <ac:spMk id="4" creationId="{00000000-0000-0000-0000-000000000000}"/>
          </ac:spMkLst>
        </pc:spChg>
      </pc:sldChg>
      <pc:sldChg chg="del">
        <pc:chgData name="Sioned Saer" userId="a511e1c1-9c87-4f4d-8480-d58f9216da9a" providerId="ADAL" clId="{53CADCB2-1DE3-4FC6-804A-B59935D16A00}" dt="2021-11-03T13:49:29.890" v="8" actId="47"/>
        <pc:sldMkLst>
          <pc:docMk/>
          <pc:sldMk cId="1103119408" sldId="282"/>
        </pc:sldMkLst>
      </pc:sldChg>
      <pc:sldChg chg="modSp mod">
        <pc:chgData name="Sioned Saer" userId="a511e1c1-9c87-4f4d-8480-d58f9216da9a" providerId="ADAL" clId="{53CADCB2-1DE3-4FC6-804A-B59935D16A00}" dt="2021-11-03T14:11:57.989" v="998" actId="14100"/>
        <pc:sldMkLst>
          <pc:docMk/>
          <pc:sldMk cId="2605222805" sldId="283"/>
        </pc:sldMkLst>
        <pc:spChg chg="mod">
          <ac:chgData name="Sioned Saer" userId="a511e1c1-9c87-4f4d-8480-d58f9216da9a" providerId="ADAL" clId="{53CADCB2-1DE3-4FC6-804A-B59935D16A00}" dt="2021-11-03T14:11:57.989" v="998" actId="14100"/>
          <ac:spMkLst>
            <pc:docMk/>
            <pc:sldMk cId="2605222805" sldId="283"/>
            <ac:spMk id="2" creationId="{00000000-0000-0000-0000-000000000000}"/>
          </ac:spMkLst>
        </pc:spChg>
        <pc:picChg chg="mod">
          <ac:chgData name="Sioned Saer" userId="a511e1c1-9c87-4f4d-8480-d58f9216da9a" providerId="ADAL" clId="{53CADCB2-1DE3-4FC6-804A-B59935D16A00}" dt="2021-11-03T14:11:46.675" v="996" actId="14100"/>
          <ac:picMkLst>
            <pc:docMk/>
            <pc:sldMk cId="2605222805" sldId="283"/>
            <ac:picMk id="2050" creationId="{00000000-0000-0000-0000-000000000000}"/>
          </ac:picMkLst>
        </pc:picChg>
      </pc:sldChg>
      <pc:sldChg chg="del">
        <pc:chgData name="Sioned Saer" userId="a511e1c1-9c87-4f4d-8480-d58f9216da9a" providerId="ADAL" clId="{53CADCB2-1DE3-4FC6-804A-B59935D16A00}" dt="2021-11-03T13:49:32.083" v="21" actId="47"/>
        <pc:sldMkLst>
          <pc:docMk/>
          <pc:sldMk cId="2301535805" sldId="284"/>
        </pc:sldMkLst>
      </pc:sldChg>
      <pc:sldChg chg="del">
        <pc:chgData name="Sioned Saer" userId="a511e1c1-9c87-4f4d-8480-d58f9216da9a" providerId="ADAL" clId="{53CADCB2-1DE3-4FC6-804A-B59935D16A00}" dt="2021-11-03T13:49:32.962" v="24" actId="47"/>
        <pc:sldMkLst>
          <pc:docMk/>
          <pc:sldMk cId="1071321616" sldId="285"/>
        </pc:sldMkLst>
      </pc:sldChg>
      <pc:sldChg chg="modSp mod">
        <pc:chgData name="Sioned Saer" userId="a511e1c1-9c87-4f4d-8480-d58f9216da9a" providerId="ADAL" clId="{53CADCB2-1DE3-4FC6-804A-B59935D16A00}" dt="2021-11-03T14:17:31.116" v="1070" actId="2711"/>
        <pc:sldMkLst>
          <pc:docMk/>
          <pc:sldMk cId="654106328" sldId="286"/>
        </pc:sldMkLst>
        <pc:spChg chg="mod">
          <ac:chgData name="Sioned Saer" userId="a511e1c1-9c87-4f4d-8480-d58f9216da9a" providerId="ADAL" clId="{53CADCB2-1DE3-4FC6-804A-B59935D16A00}" dt="2021-11-03T14:17:18.617" v="1068" actId="2711"/>
          <ac:spMkLst>
            <pc:docMk/>
            <pc:sldMk cId="654106328" sldId="286"/>
            <ac:spMk id="4" creationId="{00000000-0000-0000-0000-000000000000}"/>
          </ac:spMkLst>
        </pc:spChg>
        <pc:spChg chg="mod">
          <ac:chgData name="Sioned Saer" userId="a511e1c1-9c87-4f4d-8480-d58f9216da9a" providerId="ADAL" clId="{53CADCB2-1DE3-4FC6-804A-B59935D16A00}" dt="2021-11-03T14:17:23.885" v="1069" actId="2711"/>
          <ac:spMkLst>
            <pc:docMk/>
            <pc:sldMk cId="654106328" sldId="286"/>
            <ac:spMk id="5" creationId="{00000000-0000-0000-0000-000000000000}"/>
          </ac:spMkLst>
        </pc:spChg>
        <pc:spChg chg="mod">
          <ac:chgData name="Sioned Saer" userId="a511e1c1-9c87-4f4d-8480-d58f9216da9a" providerId="ADAL" clId="{53CADCB2-1DE3-4FC6-804A-B59935D16A00}" dt="2021-11-03T14:17:31.116" v="1070" actId="2711"/>
          <ac:spMkLst>
            <pc:docMk/>
            <pc:sldMk cId="654106328" sldId="286"/>
            <ac:spMk id="6" creationId="{00000000-0000-0000-0000-000000000000}"/>
          </ac:spMkLst>
        </pc:spChg>
      </pc:sldChg>
      <pc:sldChg chg="del">
        <pc:chgData name="Sioned Saer" userId="a511e1c1-9c87-4f4d-8480-d58f9216da9a" providerId="ADAL" clId="{53CADCB2-1DE3-4FC6-804A-B59935D16A00}" dt="2021-11-03T13:49:29.207" v="4" actId="47"/>
        <pc:sldMkLst>
          <pc:docMk/>
          <pc:sldMk cId="1341432062" sldId="287"/>
        </pc:sldMkLst>
      </pc:sldChg>
      <pc:sldChg chg="modSp mod">
        <pc:chgData name="Sioned Saer" userId="a511e1c1-9c87-4f4d-8480-d58f9216da9a" providerId="ADAL" clId="{53CADCB2-1DE3-4FC6-804A-B59935D16A00}" dt="2021-11-03T14:17:55.611" v="1081" actId="20577"/>
        <pc:sldMkLst>
          <pc:docMk/>
          <pc:sldMk cId="3223827313" sldId="287"/>
        </pc:sldMkLst>
        <pc:spChg chg="mod">
          <ac:chgData name="Sioned Saer" userId="a511e1c1-9c87-4f4d-8480-d58f9216da9a" providerId="ADAL" clId="{53CADCB2-1DE3-4FC6-804A-B59935D16A00}" dt="2021-11-03T14:17:39.268" v="1072" actId="27636"/>
          <ac:spMkLst>
            <pc:docMk/>
            <pc:sldMk cId="3223827313" sldId="287"/>
            <ac:spMk id="4" creationId="{00000000-0000-0000-0000-000000000000}"/>
          </ac:spMkLst>
        </pc:spChg>
        <pc:spChg chg="mod">
          <ac:chgData name="Sioned Saer" userId="a511e1c1-9c87-4f4d-8480-d58f9216da9a" providerId="ADAL" clId="{53CADCB2-1DE3-4FC6-804A-B59935D16A00}" dt="2021-11-03T14:17:47.413" v="1077" actId="20577"/>
          <ac:spMkLst>
            <pc:docMk/>
            <pc:sldMk cId="3223827313" sldId="287"/>
            <ac:spMk id="5" creationId="{00000000-0000-0000-0000-000000000000}"/>
          </ac:spMkLst>
        </pc:spChg>
        <pc:spChg chg="mod">
          <ac:chgData name="Sioned Saer" userId="a511e1c1-9c87-4f4d-8480-d58f9216da9a" providerId="ADAL" clId="{53CADCB2-1DE3-4FC6-804A-B59935D16A00}" dt="2021-11-03T14:17:55.611" v="1081" actId="20577"/>
          <ac:spMkLst>
            <pc:docMk/>
            <pc:sldMk cId="3223827313" sldId="287"/>
            <ac:spMk id="6" creationId="{00000000-0000-0000-0000-000000000000}"/>
          </ac:spMkLst>
        </pc:spChg>
      </pc:sldChg>
      <pc:sldChg chg="del">
        <pc:chgData name="Sioned Saer" userId="a511e1c1-9c87-4f4d-8480-d58f9216da9a" providerId="ADAL" clId="{53CADCB2-1DE3-4FC6-804A-B59935D16A00}" dt="2021-11-03T13:49:30.068" v="9" actId="47"/>
        <pc:sldMkLst>
          <pc:docMk/>
          <pc:sldMk cId="1283777345" sldId="288"/>
        </pc:sldMkLst>
      </pc:sldChg>
      <pc:sldChg chg="modSp mod">
        <pc:chgData name="Sioned Saer" userId="a511e1c1-9c87-4f4d-8480-d58f9216da9a" providerId="ADAL" clId="{53CADCB2-1DE3-4FC6-804A-B59935D16A00}" dt="2021-11-03T14:18:13.502" v="1084" actId="2711"/>
        <pc:sldMkLst>
          <pc:docMk/>
          <pc:sldMk cId="2543305205" sldId="288"/>
        </pc:sldMkLst>
        <pc:spChg chg="mod">
          <ac:chgData name="Sioned Saer" userId="a511e1c1-9c87-4f4d-8480-d58f9216da9a" providerId="ADAL" clId="{53CADCB2-1DE3-4FC6-804A-B59935D16A00}" dt="2021-11-03T14:18:02.788" v="1082" actId="2711"/>
          <ac:spMkLst>
            <pc:docMk/>
            <pc:sldMk cId="2543305205" sldId="288"/>
            <ac:spMk id="4" creationId="{00000000-0000-0000-0000-000000000000}"/>
          </ac:spMkLst>
        </pc:spChg>
        <pc:spChg chg="mod">
          <ac:chgData name="Sioned Saer" userId="a511e1c1-9c87-4f4d-8480-d58f9216da9a" providerId="ADAL" clId="{53CADCB2-1DE3-4FC6-804A-B59935D16A00}" dt="2021-11-03T14:18:08.150" v="1083" actId="2711"/>
          <ac:spMkLst>
            <pc:docMk/>
            <pc:sldMk cId="2543305205" sldId="288"/>
            <ac:spMk id="5" creationId="{00000000-0000-0000-0000-000000000000}"/>
          </ac:spMkLst>
        </pc:spChg>
        <pc:spChg chg="mod">
          <ac:chgData name="Sioned Saer" userId="a511e1c1-9c87-4f4d-8480-d58f9216da9a" providerId="ADAL" clId="{53CADCB2-1DE3-4FC6-804A-B59935D16A00}" dt="2021-11-03T14:18:13.502" v="1084" actId="2711"/>
          <ac:spMkLst>
            <pc:docMk/>
            <pc:sldMk cId="2543305205" sldId="288"/>
            <ac:spMk id="6" creationId="{00000000-0000-0000-0000-000000000000}"/>
          </ac:spMkLst>
        </pc:spChg>
      </pc:sldChg>
      <pc:sldChg chg="modSp mod">
        <pc:chgData name="Sioned Saer" userId="a511e1c1-9c87-4f4d-8480-d58f9216da9a" providerId="ADAL" clId="{53CADCB2-1DE3-4FC6-804A-B59935D16A00}" dt="2021-11-03T14:23:00.428" v="1224" actId="6549"/>
        <pc:sldMkLst>
          <pc:docMk/>
          <pc:sldMk cId="121690330" sldId="290"/>
        </pc:sldMkLst>
        <pc:spChg chg="mod">
          <ac:chgData name="Sioned Saer" userId="a511e1c1-9c87-4f4d-8480-d58f9216da9a" providerId="ADAL" clId="{53CADCB2-1DE3-4FC6-804A-B59935D16A00}" dt="2021-11-03T14:22:07.653" v="1213" actId="2711"/>
          <ac:spMkLst>
            <pc:docMk/>
            <pc:sldMk cId="121690330" sldId="290"/>
            <ac:spMk id="2" creationId="{00000000-0000-0000-0000-000000000000}"/>
          </ac:spMkLst>
        </pc:spChg>
        <pc:spChg chg="mod">
          <ac:chgData name="Sioned Saer" userId="a511e1c1-9c87-4f4d-8480-d58f9216da9a" providerId="ADAL" clId="{53CADCB2-1DE3-4FC6-804A-B59935D16A00}" dt="2021-11-03T14:23:00.428" v="1224" actId="6549"/>
          <ac:spMkLst>
            <pc:docMk/>
            <pc:sldMk cId="121690330" sldId="290"/>
            <ac:spMk id="5" creationId="{00000000-0000-0000-0000-000000000000}"/>
          </ac:spMkLst>
        </pc:spChg>
      </pc:sldChg>
      <pc:sldChg chg="modSp mod">
        <pc:chgData name="Sioned Saer" userId="a511e1c1-9c87-4f4d-8480-d58f9216da9a" providerId="ADAL" clId="{53CADCB2-1DE3-4FC6-804A-B59935D16A00}" dt="2021-11-03T14:19:20.760" v="1122" actId="14100"/>
        <pc:sldMkLst>
          <pc:docMk/>
          <pc:sldMk cId="1874855589" sldId="292"/>
        </pc:sldMkLst>
        <pc:spChg chg="mod">
          <ac:chgData name="Sioned Saer" userId="a511e1c1-9c87-4f4d-8480-d58f9216da9a" providerId="ADAL" clId="{53CADCB2-1DE3-4FC6-804A-B59935D16A00}" dt="2021-11-03T14:19:07.102" v="1119" actId="20577"/>
          <ac:spMkLst>
            <pc:docMk/>
            <pc:sldMk cId="1874855589" sldId="292"/>
            <ac:spMk id="5" creationId="{00000000-0000-0000-0000-000000000000}"/>
          </ac:spMkLst>
        </pc:spChg>
        <pc:spChg chg="mod">
          <ac:chgData name="Sioned Saer" userId="a511e1c1-9c87-4f4d-8480-d58f9216da9a" providerId="ADAL" clId="{53CADCB2-1DE3-4FC6-804A-B59935D16A00}" dt="2021-11-03T14:19:20.760" v="1122" actId="14100"/>
          <ac:spMkLst>
            <pc:docMk/>
            <pc:sldMk cId="1874855589" sldId="292"/>
            <ac:spMk id="6" creationId="{00000000-0000-0000-0000-000000000000}"/>
          </ac:spMkLst>
        </pc:spChg>
      </pc:sldChg>
      <pc:sldChg chg="modSp mod">
        <pc:chgData name="Sioned Saer" userId="a511e1c1-9c87-4f4d-8480-d58f9216da9a" providerId="ADAL" clId="{53CADCB2-1DE3-4FC6-804A-B59935D16A00}" dt="2021-11-03T14:21:06.995" v="1207" actId="2711"/>
        <pc:sldMkLst>
          <pc:docMk/>
          <pc:sldMk cId="4239093019" sldId="293"/>
        </pc:sldMkLst>
        <pc:spChg chg="mod">
          <ac:chgData name="Sioned Saer" userId="a511e1c1-9c87-4f4d-8480-d58f9216da9a" providerId="ADAL" clId="{53CADCB2-1DE3-4FC6-804A-B59935D16A00}" dt="2021-11-03T14:20:47.865" v="1206" actId="20577"/>
          <ac:spMkLst>
            <pc:docMk/>
            <pc:sldMk cId="4239093019" sldId="293"/>
            <ac:spMk id="2" creationId="{00000000-0000-0000-0000-000000000000}"/>
          </ac:spMkLst>
        </pc:spChg>
        <pc:spChg chg="mod">
          <ac:chgData name="Sioned Saer" userId="a511e1c1-9c87-4f4d-8480-d58f9216da9a" providerId="ADAL" clId="{53CADCB2-1DE3-4FC6-804A-B59935D16A00}" dt="2021-11-03T14:21:06.995" v="1207" actId="2711"/>
          <ac:spMkLst>
            <pc:docMk/>
            <pc:sldMk cId="4239093019" sldId="293"/>
            <ac:spMk id="3" creationId="{00000000-0000-0000-0000-000000000000}"/>
          </ac:spMkLst>
        </pc:spChg>
      </pc:sldChg>
      <pc:sldChg chg="modSp mod">
        <pc:chgData name="Sioned Saer" userId="a511e1c1-9c87-4f4d-8480-d58f9216da9a" providerId="ADAL" clId="{53CADCB2-1DE3-4FC6-804A-B59935D16A00}" dt="2021-11-03T14:14:40.582" v="1035" actId="2711"/>
        <pc:sldMkLst>
          <pc:docMk/>
          <pc:sldMk cId="1251182903" sldId="294"/>
        </pc:sldMkLst>
        <pc:spChg chg="mod">
          <ac:chgData name="Sioned Saer" userId="a511e1c1-9c87-4f4d-8480-d58f9216da9a" providerId="ADAL" clId="{53CADCB2-1DE3-4FC6-804A-B59935D16A00}" dt="2021-11-03T14:14:40.582" v="1035" actId="2711"/>
          <ac:spMkLst>
            <pc:docMk/>
            <pc:sldMk cId="1251182903" sldId="294"/>
            <ac:spMk id="2" creationId="{F7778132-7241-4E34-94F6-A0129557F1A6}"/>
          </ac:spMkLst>
        </pc:spChg>
        <pc:spChg chg="mod">
          <ac:chgData name="Sioned Saer" userId="a511e1c1-9c87-4f4d-8480-d58f9216da9a" providerId="ADAL" clId="{53CADCB2-1DE3-4FC6-804A-B59935D16A00}" dt="2021-11-03T13:57:29.905" v="529" actId="27636"/>
          <ac:spMkLst>
            <pc:docMk/>
            <pc:sldMk cId="1251182903" sldId="294"/>
            <ac:spMk id="4" creationId="{D76C93E6-A628-4B5E-B67E-2CE9099F8C55}"/>
          </ac:spMkLst>
        </pc:spChg>
      </pc:sldChg>
      <pc:sldChg chg="del">
        <pc:chgData name="Sioned Saer" userId="a511e1c1-9c87-4f4d-8480-d58f9216da9a" providerId="ADAL" clId="{53CADCB2-1DE3-4FC6-804A-B59935D16A00}" dt="2021-11-03T13:49:32.621" v="22" actId="47"/>
        <pc:sldMkLst>
          <pc:docMk/>
          <pc:sldMk cId="1830712006" sldId="294"/>
        </pc:sldMkLst>
      </pc:sldChg>
      <pc:sldChg chg="modSp mod">
        <pc:chgData name="Sioned Saer" userId="a511e1c1-9c87-4f4d-8480-d58f9216da9a" providerId="ADAL" clId="{53CADCB2-1DE3-4FC6-804A-B59935D16A00}" dt="2021-11-03T14:14:47.636" v="1036" actId="2711"/>
        <pc:sldMkLst>
          <pc:docMk/>
          <pc:sldMk cId="28081452" sldId="295"/>
        </pc:sldMkLst>
        <pc:spChg chg="mod">
          <ac:chgData name="Sioned Saer" userId="a511e1c1-9c87-4f4d-8480-d58f9216da9a" providerId="ADAL" clId="{53CADCB2-1DE3-4FC6-804A-B59935D16A00}" dt="2021-11-03T14:14:47.636" v="1036" actId="2711"/>
          <ac:spMkLst>
            <pc:docMk/>
            <pc:sldMk cId="28081452" sldId="295"/>
            <ac:spMk id="2" creationId="{8853A404-0D6C-4353-83C6-AF3BF0BED235}"/>
          </ac:spMkLst>
        </pc:spChg>
      </pc:sldChg>
      <pc:sldChg chg="del">
        <pc:chgData name="Sioned Saer" userId="a511e1c1-9c87-4f4d-8480-d58f9216da9a" providerId="ADAL" clId="{53CADCB2-1DE3-4FC6-804A-B59935D16A00}" dt="2021-11-03T13:49:29.374" v="5" actId="47"/>
        <pc:sldMkLst>
          <pc:docMk/>
          <pc:sldMk cId="1885393150" sldId="295"/>
        </pc:sldMkLst>
      </pc:sldChg>
      <pc:sldChg chg="modSp mod">
        <pc:chgData name="Sioned Saer" userId="a511e1c1-9c87-4f4d-8480-d58f9216da9a" providerId="ADAL" clId="{53CADCB2-1DE3-4FC6-804A-B59935D16A00}" dt="2021-11-03T14:13:37.290" v="1011" actId="2711"/>
        <pc:sldMkLst>
          <pc:docMk/>
          <pc:sldMk cId="1843558643" sldId="296"/>
        </pc:sldMkLst>
        <pc:spChg chg="mod">
          <ac:chgData name="Sioned Saer" userId="a511e1c1-9c87-4f4d-8480-d58f9216da9a" providerId="ADAL" clId="{53CADCB2-1DE3-4FC6-804A-B59935D16A00}" dt="2021-11-03T14:13:32.587" v="1010" actId="2711"/>
          <ac:spMkLst>
            <pc:docMk/>
            <pc:sldMk cId="1843558643" sldId="296"/>
            <ac:spMk id="3" creationId="{66EFC1A8-8716-4614-A555-7CC77AABF3A0}"/>
          </ac:spMkLst>
        </pc:spChg>
        <pc:spChg chg="mod">
          <ac:chgData name="Sioned Saer" userId="a511e1c1-9c87-4f4d-8480-d58f9216da9a" providerId="ADAL" clId="{53CADCB2-1DE3-4FC6-804A-B59935D16A00}" dt="2021-11-03T14:13:37.290" v="1011" actId="2711"/>
          <ac:spMkLst>
            <pc:docMk/>
            <pc:sldMk cId="1843558643" sldId="296"/>
            <ac:spMk id="4" creationId="{DB400461-6E87-4198-8760-6B6DD1822C9C}"/>
          </ac:spMkLst>
        </pc:spChg>
      </pc:sldChg>
      <pc:sldChg chg="modSp mod">
        <pc:chgData name="Sioned Saer" userId="a511e1c1-9c87-4f4d-8480-d58f9216da9a" providerId="ADAL" clId="{53CADCB2-1DE3-4FC6-804A-B59935D16A00}" dt="2021-11-03T14:12:49.984" v="1004" actId="2711"/>
        <pc:sldMkLst>
          <pc:docMk/>
          <pc:sldMk cId="1196315599" sldId="297"/>
        </pc:sldMkLst>
        <pc:spChg chg="mod">
          <ac:chgData name="Sioned Saer" userId="a511e1c1-9c87-4f4d-8480-d58f9216da9a" providerId="ADAL" clId="{53CADCB2-1DE3-4FC6-804A-B59935D16A00}" dt="2021-11-03T14:12:38.265" v="1002" actId="2711"/>
          <ac:spMkLst>
            <pc:docMk/>
            <pc:sldMk cId="1196315599" sldId="297"/>
            <ac:spMk id="2" creationId="{00000000-0000-0000-0000-000000000000}"/>
          </ac:spMkLst>
        </pc:spChg>
        <pc:spChg chg="mod">
          <ac:chgData name="Sioned Saer" userId="a511e1c1-9c87-4f4d-8480-d58f9216da9a" providerId="ADAL" clId="{53CADCB2-1DE3-4FC6-804A-B59935D16A00}" dt="2021-11-03T14:12:44.269" v="1003" actId="2711"/>
          <ac:spMkLst>
            <pc:docMk/>
            <pc:sldMk cId="1196315599" sldId="297"/>
            <ac:spMk id="3" creationId="{00000000-0000-0000-0000-000000000000}"/>
          </ac:spMkLst>
        </pc:spChg>
        <pc:spChg chg="mod">
          <ac:chgData name="Sioned Saer" userId="a511e1c1-9c87-4f4d-8480-d58f9216da9a" providerId="ADAL" clId="{53CADCB2-1DE3-4FC6-804A-B59935D16A00}" dt="2021-11-03T14:12:49.984" v="1004" actId="2711"/>
          <ac:spMkLst>
            <pc:docMk/>
            <pc:sldMk cId="1196315599" sldId="297"/>
            <ac:spMk id="4" creationId="{00000000-0000-0000-0000-000000000000}"/>
          </ac:spMkLst>
        </pc:spChg>
      </pc:sldChg>
      <pc:sldChg chg="del">
        <pc:chgData name="Sioned Saer" userId="a511e1c1-9c87-4f4d-8480-d58f9216da9a" providerId="ADAL" clId="{53CADCB2-1DE3-4FC6-804A-B59935D16A00}" dt="2021-11-03T13:49:35.050" v="36" actId="47"/>
        <pc:sldMkLst>
          <pc:docMk/>
          <pc:sldMk cId="789363628" sldId="299"/>
        </pc:sldMkLst>
      </pc:sldChg>
      <pc:sldChg chg="del">
        <pc:chgData name="Sioned Saer" userId="a511e1c1-9c87-4f4d-8480-d58f9216da9a" providerId="ADAL" clId="{53CADCB2-1DE3-4FC6-804A-B59935D16A00}" dt="2021-11-03T13:49:36.256" v="43" actId="47"/>
        <pc:sldMkLst>
          <pc:docMk/>
          <pc:sldMk cId="1789605003" sldId="300"/>
        </pc:sldMkLst>
      </pc:sldChg>
      <pc:sldChg chg="modSp mod">
        <pc:chgData name="Sioned Saer" userId="a511e1c1-9c87-4f4d-8480-d58f9216da9a" providerId="ADAL" clId="{53CADCB2-1DE3-4FC6-804A-B59935D16A00}" dt="2021-11-03T14:10:59.812" v="983" actId="2711"/>
        <pc:sldMkLst>
          <pc:docMk/>
          <pc:sldMk cId="3037932088" sldId="300"/>
        </pc:sldMkLst>
        <pc:spChg chg="mod">
          <ac:chgData name="Sioned Saer" userId="a511e1c1-9c87-4f4d-8480-d58f9216da9a" providerId="ADAL" clId="{53CADCB2-1DE3-4FC6-804A-B59935D16A00}" dt="2021-11-03T14:10:59.812" v="983" actId="2711"/>
          <ac:spMkLst>
            <pc:docMk/>
            <pc:sldMk cId="3037932088" sldId="300"/>
            <ac:spMk id="6" creationId="{1526133E-7CA3-49E0-9FC2-146D7ABCC898}"/>
          </ac:spMkLst>
        </pc:spChg>
      </pc:sldChg>
      <pc:sldChg chg="del">
        <pc:chgData name="Sioned Saer" userId="a511e1c1-9c87-4f4d-8480-d58f9216da9a" providerId="ADAL" clId="{53CADCB2-1DE3-4FC6-804A-B59935D16A00}" dt="2021-11-03T13:49:28.545" v="0" actId="47"/>
        <pc:sldMkLst>
          <pc:docMk/>
          <pc:sldMk cId="2838095205" sldId="301"/>
        </pc:sldMkLst>
      </pc:sldChg>
      <pc:sldChg chg="del">
        <pc:chgData name="Sioned Saer" userId="a511e1c1-9c87-4f4d-8480-d58f9216da9a" providerId="ADAL" clId="{53CADCB2-1DE3-4FC6-804A-B59935D16A00}" dt="2021-11-03T13:49:28.704" v="1" actId="47"/>
        <pc:sldMkLst>
          <pc:docMk/>
          <pc:sldMk cId="3835381834" sldId="303"/>
        </pc:sldMkLst>
      </pc:sldChg>
      <pc:sldChg chg="del">
        <pc:chgData name="Sioned Saer" userId="a511e1c1-9c87-4f4d-8480-d58f9216da9a" providerId="ADAL" clId="{53CADCB2-1DE3-4FC6-804A-B59935D16A00}" dt="2021-11-03T13:49:29.039" v="3" actId="47"/>
        <pc:sldMkLst>
          <pc:docMk/>
          <pc:sldMk cId="3362571778" sldId="304"/>
        </pc:sldMkLst>
      </pc:sldChg>
      <pc:sldChg chg="del">
        <pc:chgData name="Sioned Saer" userId="a511e1c1-9c87-4f4d-8480-d58f9216da9a" providerId="ADAL" clId="{53CADCB2-1DE3-4FC6-804A-B59935D16A00}" dt="2021-11-03T13:49:28.869" v="2" actId="47"/>
        <pc:sldMkLst>
          <pc:docMk/>
          <pc:sldMk cId="1959624093" sldId="305"/>
        </pc:sldMkLst>
      </pc:sldChg>
      <pc:sldChg chg="del">
        <pc:chgData name="Sioned Saer" userId="a511e1c1-9c87-4f4d-8480-d58f9216da9a" providerId="ADAL" clId="{53CADCB2-1DE3-4FC6-804A-B59935D16A00}" dt="2021-11-03T13:49:30.220" v="10" actId="47"/>
        <pc:sldMkLst>
          <pc:docMk/>
          <pc:sldMk cId="2398001941" sldId="306"/>
        </pc:sldMkLst>
      </pc:sldChg>
      <pc:sldChg chg="del">
        <pc:chgData name="Sioned Saer" userId="a511e1c1-9c87-4f4d-8480-d58f9216da9a" providerId="ADAL" clId="{53CADCB2-1DE3-4FC6-804A-B59935D16A00}" dt="2021-11-03T13:49:35.909" v="41" actId="47"/>
        <pc:sldMkLst>
          <pc:docMk/>
          <pc:sldMk cId="2346374818" sldId="307"/>
        </pc:sldMkLst>
      </pc:sldChg>
      <pc:sldChg chg="del">
        <pc:chgData name="Sioned Saer" userId="a511e1c1-9c87-4f4d-8480-d58f9216da9a" providerId="ADAL" clId="{53CADCB2-1DE3-4FC6-804A-B59935D16A00}" dt="2021-11-03T13:49:33.797" v="29" actId="47"/>
        <pc:sldMkLst>
          <pc:docMk/>
          <pc:sldMk cId="357318199" sldId="309"/>
        </pc:sldMkLst>
      </pc:sldChg>
      <pc:sldChg chg="del">
        <pc:chgData name="Sioned Saer" userId="a511e1c1-9c87-4f4d-8480-d58f9216da9a" providerId="ADAL" clId="{53CADCB2-1DE3-4FC6-804A-B59935D16A00}" dt="2021-11-03T13:49:33.971" v="30" actId="47"/>
        <pc:sldMkLst>
          <pc:docMk/>
          <pc:sldMk cId="1620028189" sldId="310"/>
        </pc:sldMkLst>
      </pc:sldChg>
      <pc:sldChg chg="del">
        <pc:chgData name="Sioned Saer" userId="a511e1c1-9c87-4f4d-8480-d58f9216da9a" providerId="ADAL" clId="{53CADCB2-1DE3-4FC6-804A-B59935D16A00}" dt="2021-11-03T13:49:34.131" v="31" actId="47"/>
        <pc:sldMkLst>
          <pc:docMk/>
          <pc:sldMk cId="4020000149" sldId="311"/>
        </pc:sldMkLst>
      </pc:sldChg>
      <pc:sldChg chg="del">
        <pc:chgData name="Sioned Saer" userId="a511e1c1-9c87-4f4d-8480-d58f9216da9a" providerId="ADAL" clId="{53CADCB2-1DE3-4FC6-804A-B59935D16A00}" dt="2021-11-03T13:49:34.508" v="33" actId="47"/>
        <pc:sldMkLst>
          <pc:docMk/>
          <pc:sldMk cId="4210929117" sldId="312"/>
        </pc:sldMkLst>
      </pc:sldChg>
      <pc:sldChg chg="del">
        <pc:chgData name="Sioned Saer" userId="a511e1c1-9c87-4f4d-8480-d58f9216da9a" providerId="ADAL" clId="{53CADCB2-1DE3-4FC6-804A-B59935D16A00}" dt="2021-11-03T13:49:34.670" v="34" actId="47"/>
        <pc:sldMkLst>
          <pc:docMk/>
          <pc:sldMk cId="1273500110" sldId="313"/>
        </pc:sldMkLst>
      </pc:sldChg>
      <pc:sldChg chg="del">
        <pc:chgData name="Sioned Saer" userId="a511e1c1-9c87-4f4d-8480-d58f9216da9a" providerId="ADAL" clId="{53CADCB2-1DE3-4FC6-804A-B59935D16A00}" dt="2021-11-03T13:49:30.559" v="12" actId="47"/>
        <pc:sldMkLst>
          <pc:docMk/>
          <pc:sldMk cId="2823389841" sldId="314"/>
        </pc:sldMkLst>
      </pc:sldChg>
      <pc:sldChg chg="del">
        <pc:chgData name="Sioned Saer" userId="a511e1c1-9c87-4f4d-8480-d58f9216da9a" providerId="ADAL" clId="{53CADCB2-1DE3-4FC6-804A-B59935D16A00}" dt="2021-11-03T13:49:30.736" v="13" actId="47"/>
        <pc:sldMkLst>
          <pc:docMk/>
          <pc:sldMk cId="2248843867" sldId="315"/>
        </pc:sldMkLst>
      </pc:sldChg>
      <pc:sldChg chg="del">
        <pc:chgData name="Sioned Saer" userId="a511e1c1-9c87-4f4d-8480-d58f9216da9a" providerId="ADAL" clId="{53CADCB2-1DE3-4FC6-804A-B59935D16A00}" dt="2021-11-03T13:49:30.879" v="14" actId="47"/>
        <pc:sldMkLst>
          <pc:docMk/>
          <pc:sldMk cId="1507867905" sldId="316"/>
        </pc:sldMkLst>
      </pc:sldChg>
      <pc:sldChg chg="del">
        <pc:chgData name="Sioned Saer" userId="a511e1c1-9c87-4f4d-8480-d58f9216da9a" providerId="ADAL" clId="{53CADCB2-1DE3-4FC6-804A-B59935D16A00}" dt="2021-11-03T13:49:33.288" v="26" actId="47"/>
        <pc:sldMkLst>
          <pc:docMk/>
          <pc:sldMk cId="3882980062" sldId="317"/>
        </pc:sldMkLst>
      </pc:sldChg>
      <pc:sldChg chg="del">
        <pc:chgData name="Sioned Saer" userId="a511e1c1-9c87-4f4d-8480-d58f9216da9a" providerId="ADAL" clId="{53CADCB2-1DE3-4FC6-804A-B59935D16A00}" dt="2021-11-03T13:49:33.481" v="27" actId="47"/>
        <pc:sldMkLst>
          <pc:docMk/>
          <pc:sldMk cId="993111184" sldId="318"/>
        </pc:sldMkLst>
      </pc:sldChg>
      <pc:sldChg chg="del">
        <pc:chgData name="Sioned Saer" userId="a511e1c1-9c87-4f4d-8480-d58f9216da9a" providerId="ADAL" clId="{53CADCB2-1DE3-4FC6-804A-B59935D16A00}" dt="2021-11-03T13:49:34.317" v="32" actId="47"/>
        <pc:sldMkLst>
          <pc:docMk/>
          <pc:sldMk cId="848435801" sldId="319"/>
        </pc:sldMkLst>
      </pc:sldChg>
      <pc:sldChg chg="del">
        <pc:chgData name="Sioned Saer" userId="a511e1c1-9c87-4f4d-8480-d58f9216da9a" providerId="ADAL" clId="{53CADCB2-1DE3-4FC6-804A-B59935D16A00}" dt="2021-11-03T13:49:35.570" v="39" actId="47"/>
        <pc:sldMkLst>
          <pc:docMk/>
          <pc:sldMk cId="2965093510" sldId="320"/>
        </pc:sldMkLst>
      </pc:sldChg>
      <pc:sldChg chg="del">
        <pc:chgData name="Sioned Saer" userId="a511e1c1-9c87-4f4d-8480-d58f9216da9a" providerId="ADAL" clId="{53CADCB2-1DE3-4FC6-804A-B59935D16A00}" dt="2021-11-03T13:49:30.388" v="11" actId="47"/>
        <pc:sldMkLst>
          <pc:docMk/>
          <pc:sldMk cId="804445066" sldId="321"/>
        </pc:sldMkLst>
      </pc:sldChg>
      <pc:sldChg chg="del">
        <pc:chgData name="Sioned Saer" userId="a511e1c1-9c87-4f4d-8480-d58f9216da9a" providerId="ADAL" clId="{53CADCB2-1DE3-4FC6-804A-B59935D16A00}" dt="2021-11-03T13:49:31.040" v="15" actId="47"/>
        <pc:sldMkLst>
          <pc:docMk/>
          <pc:sldMk cId="3895234171" sldId="322"/>
        </pc:sldMkLst>
      </pc:sldChg>
      <pc:sldChg chg="modSp mod">
        <pc:chgData name="Sioned Saer" userId="a511e1c1-9c87-4f4d-8480-d58f9216da9a" providerId="ADAL" clId="{53CADCB2-1DE3-4FC6-804A-B59935D16A00}" dt="2021-11-03T14:08:55.431" v="957" actId="27636"/>
        <pc:sldMkLst>
          <pc:docMk/>
          <pc:sldMk cId="2086156684" sldId="323"/>
        </pc:sldMkLst>
        <pc:spChg chg="mod">
          <ac:chgData name="Sioned Saer" userId="a511e1c1-9c87-4f4d-8480-d58f9216da9a" providerId="ADAL" clId="{53CADCB2-1DE3-4FC6-804A-B59935D16A00}" dt="2021-11-03T14:08:55.431" v="957" actId="27636"/>
          <ac:spMkLst>
            <pc:docMk/>
            <pc:sldMk cId="2086156684" sldId="323"/>
            <ac:spMk id="3" creationId="{00000000-0000-0000-0000-000000000000}"/>
          </ac:spMkLst>
        </pc:spChg>
      </pc:sldChg>
      <pc:sldChg chg="del">
        <pc:chgData name="Sioned Saer" userId="a511e1c1-9c87-4f4d-8480-d58f9216da9a" providerId="ADAL" clId="{53CADCB2-1DE3-4FC6-804A-B59935D16A00}" dt="2021-11-03T13:49:34.844" v="35" actId="47"/>
        <pc:sldMkLst>
          <pc:docMk/>
          <pc:sldMk cId="1503172430" sldId="324"/>
        </pc:sldMkLst>
      </pc:sldChg>
      <pc:sldChg chg="modSp new mod ord">
        <pc:chgData name="Sioned Saer" userId="a511e1c1-9c87-4f4d-8480-d58f9216da9a" providerId="ADAL" clId="{53CADCB2-1DE3-4FC6-804A-B59935D16A00}" dt="2021-11-03T14:10:51.128" v="982"/>
        <pc:sldMkLst>
          <pc:docMk/>
          <pc:sldMk cId="3440433713" sldId="324"/>
        </pc:sldMkLst>
        <pc:spChg chg="mod">
          <ac:chgData name="Sioned Saer" userId="a511e1c1-9c87-4f4d-8480-d58f9216da9a" providerId="ADAL" clId="{53CADCB2-1DE3-4FC6-804A-B59935D16A00}" dt="2021-11-03T14:10:29.644" v="977" actId="27636"/>
          <ac:spMkLst>
            <pc:docMk/>
            <pc:sldMk cId="3440433713" sldId="324"/>
            <ac:spMk id="2" creationId="{ABBEE50C-4122-44EB-B7FD-578231BE2FCB}"/>
          </ac:spMkLst>
        </pc:spChg>
        <pc:spChg chg="mod">
          <ac:chgData name="Sioned Saer" userId="a511e1c1-9c87-4f4d-8480-d58f9216da9a" providerId="ADAL" clId="{53CADCB2-1DE3-4FC6-804A-B59935D16A00}" dt="2021-11-03T14:10:32.566" v="978" actId="14100"/>
          <ac:spMkLst>
            <pc:docMk/>
            <pc:sldMk cId="3440433713" sldId="324"/>
            <ac:spMk id="3" creationId="{6585647D-6A39-4EC5-9535-5EC77876AAB5}"/>
          </ac:spMkLst>
        </pc:spChg>
        <pc:spChg chg="mod">
          <ac:chgData name="Sioned Saer" userId="a511e1c1-9c87-4f4d-8480-d58f9216da9a" providerId="ADAL" clId="{53CADCB2-1DE3-4FC6-804A-B59935D16A00}" dt="2021-11-03T14:10:39.866" v="980" actId="14100"/>
          <ac:spMkLst>
            <pc:docMk/>
            <pc:sldMk cId="3440433713" sldId="324"/>
            <ac:spMk id="4" creationId="{71BE7D70-4884-4F8B-872C-AFF2E3DE159A}"/>
          </ac:spMkLst>
        </pc:spChg>
      </pc:sldChg>
      <pc:sldChg chg="add del">
        <pc:chgData name="Sioned Saer" userId="a511e1c1-9c87-4f4d-8480-d58f9216da9a" providerId="ADAL" clId="{53CADCB2-1DE3-4FC6-804A-B59935D16A00}" dt="2021-11-03T13:55:58.302" v="506" actId="47"/>
        <pc:sldMkLst>
          <pc:docMk/>
          <pc:sldMk cId="1644080154" sldId="325"/>
        </pc:sldMkLst>
      </pc:sldChg>
      <pc:sldChg chg="modSp new mod ord">
        <pc:chgData name="Sioned Saer" userId="a511e1c1-9c87-4f4d-8480-d58f9216da9a" providerId="ADAL" clId="{53CADCB2-1DE3-4FC6-804A-B59935D16A00}" dt="2021-11-03T14:09:14.107" v="960" actId="2711"/>
        <pc:sldMkLst>
          <pc:docMk/>
          <pc:sldMk cId="2146375628" sldId="325"/>
        </pc:sldMkLst>
        <pc:spChg chg="mod">
          <ac:chgData name="Sioned Saer" userId="a511e1c1-9c87-4f4d-8480-d58f9216da9a" providerId="ADAL" clId="{53CADCB2-1DE3-4FC6-804A-B59935D16A00}" dt="2021-11-03T14:09:02.442" v="958" actId="2711"/>
          <ac:spMkLst>
            <pc:docMk/>
            <pc:sldMk cId="2146375628" sldId="325"/>
            <ac:spMk id="2" creationId="{16DD524A-AA3A-423C-8E85-0089227CA34A}"/>
          </ac:spMkLst>
        </pc:spChg>
        <pc:spChg chg="mod">
          <ac:chgData name="Sioned Saer" userId="a511e1c1-9c87-4f4d-8480-d58f9216da9a" providerId="ADAL" clId="{53CADCB2-1DE3-4FC6-804A-B59935D16A00}" dt="2021-11-03T14:09:07.343" v="959" actId="2711"/>
          <ac:spMkLst>
            <pc:docMk/>
            <pc:sldMk cId="2146375628" sldId="325"/>
            <ac:spMk id="3" creationId="{A50E1F1E-01C6-4DAA-AB5B-4A57E689D282}"/>
          </ac:spMkLst>
        </pc:spChg>
        <pc:spChg chg="mod">
          <ac:chgData name="Sioned Saer" userId="a511e1c1-9c87-4f4d-8480-d58f9216da9a" providerId="ADAL" clId="{53CADCB2-1DE3-4FC6-804A-B59935D16A00}" dt="2021-11-03T14:09:14.107" v="960" actId="2711"/>
          <ac:spMkLst>
            <pc:docMk/>
            <pc:sldMk cId="2146375628" sldId="325"/>
            <ac:spMk id="4" creationId="{72E7D090-FD4E-49EE-9F9A-732D7966D409}"/>
          </ac:spMkLst>
        </pc:spChg>
      </pc:sldChg>
      <pc:sldChg chg="del">
        <pc:chgData name="Sioned Saer" userId="a511e1c1-9c87-4f4d-8480-d58f9216da9a" providerId="ADAL" clId="{53CADCB2-1DE3-4FC6-804A-B59935D16A00}" dt="2021-11-03T13:49:31.423" v="17" actId="47"/>
        <pc:sldMkLst>
          <pc:docMk/>
          <pc:sldMk cId="2171936422" sldId="325"/>
        </pc:sldMkLst>
      </pc:sldChg>
      <pc:sldChg chg="modSp mod">
        <pc:chgData name="Sioned Saer" userId="a511e1c1-9c87-4f4d-8480-d58f9216da9a" providerId="ADAL" clId="{53CADCB2-1DE3-4FC6-804A-B59935D16A00}" dt="2021-11-03T14:19:10.914" v="1121" actId="20577"/>
        <pc:sldMkLst>
          <pc:docMk/>
          <pc:sldMk cId="3724329227" sldId="326"/>
        </pc:sldMkLst>
        <pc:spChg chg="mod">
          <ac:chgData name="Sioned Saer" userId="a511e1c1-9c87-4f4d-8480-d58f9216da9a" providerId="ADAL" clId="{53CADCB2-1DE3-4FC6-804A-B59935D16A00}" dt="2021-11-03T14:19:10.914" v="1121" actId="20577"/>
          <ac:spMkLst>
            <pc:docMk/>
            <pc:sldMk cId="3724329227" sldId="326"/>
            <ac:spMk id="2" creationId="{00000000-0000-0000-0000-000000000000}"/>
          </ac:spMkLst>
        </pc:spChg>
        <pc:spChg chg="mod">
          <ac:chgData name="Sioned Saer" userId="a511e1c1-9c87-4f4d-8480-d58f9216da9a" providerId="ADAL" clId="{53CADCB2-1DE3-4FC6-804A-B59935D16A00}" dt="2021-11-03T14:18:40.260" v="1092" actId="27636"/>
          <ac:spMkLst>
            <pc:docMk/>
            <pc:sldMk cId="3724329227" sldId="326"/>
            <ac:spMk id="3" creationId="{00000000-0000-0000-0000-000000000000}"/>
          </ac:spMkLst>
        </pc:spChg>
        <pc:spChg chg="mod">
          <ac:chgData name="Sioned Saer" userId="a511e1c1-9c87-4f4d-8480-d58f9216da9a" providerId="ADAL" clId="{53CADCB2-1DE3-4FC6-804A-B59935D16A00}" dt="2021-11-03T14:18:46.797" v="1093" actId="14100"/>
          <ac:spMkLst>
            <pc:docMk/>
            <pc:sldMk cId="3724329227" sldId="326"/>
            <ac:spMk id="4" creationId="{00000000-0000-0000-0000-000000000000}"/>
          </ac:spMkLst>
        </pc:spChg>
      </pc:sldChg>
      <pc:sldChg chg="del">
        <pc:chgData name="Sioned Saer" userId="a511e1c1-9c87-4f4d-8480-d58f9216da9a" providerId="ADAL" clId="{53CADCB2-1DE3-4FC6-804A-B59935D16A00}" dt="2021-11-03T13:49:31.215" v="16" actId="47"/>
        <pc:sldMkLst>
          <pc:docMk/>
          <pc:sldMk cId="3338573865" sldId="327"/>
        </pc:sldMkLst>
      </pc:sldChg>
      <pc:sldChg chg="del">
        <pc:chgData name="Sioned Saer" userId="a511e1c1-9c87-4f4d-8480-d58f9216da9a" providerId="ADAL" clId="{53CADCB2-1DE3-4FC6-804A-B59935D16A00}" dt="2021-11-03T13:49:31.563" v="18" actId="47"/>
        <pc:sldMkLst>
          <pc:docMk/>
          <pc:sldMk cId="1629523516" sldId="329"/>
        </pc:sldMkLst>
      </pc:sldChg>
      <pc:sldChg chg="modSp del mod">
        <pc:chgData name="Sioned Saer" userId="a511e1c1-9c87-4f4d-8480-d58f9216da9a" providerId="ADAL" clId="{53CADCB2-1DE3-4FC6-804A-B59935D16A00}" dt="2021-11-03T14:08:35.014" v="955" actId="27636"/>
        <pc:sldMkLst>
          <pc:docMk/>
          <pc:sldMk cId="0" sldId="332"/>
        </pc:sldMkLst>
        <pc:spChg chg="mod">
          <ac:chgData name="Sioned Saer" userId="a511e1c1-9c87-4f4d-8480-d58f9216da9a" providerId="ADAL" clId="{53CADCB2-1DE3-4FC6-804A-B59935D16A00}" dt="2021-11-03T14:08:35.014" v="955" actId="27636"/>
          <ac:spMkLst>
            <pc:docMk/>
            <pc:sldMk cId="0" sldId="332"/>
            <ac:spMk id="30724" creationId="{D305A5FE-CAFB-4772-B303-3D37C03241CE}"/>
          </ac:spMkLst>
        </pc:spChg>
      </pc:sldChg>
      <pc:sldMasterChg chg="delSldLayout">
        <pc:chgData name="Sioned Saer" userId="a511e1c1-9c87-4f4d-8480-d58f9216da9a" providerId="ADAL" clId="{53CADCB2-1DE3-4FC6-804A-B59935D16A00}" dt="2021-11-03T13:49:36.256" v="43" actId="47"/>
        <pc:sldMasterMkLst>
          <pc:docMk/>
          <pc:sldMasterMk cId="1701421860" sldId="2147483674"/>
        </pc:sldMasterMkLst>
        <pc:sldLayoutChg chg="del">
          <pc:chgData name="Sioned Saer" userId="a511e1c1-9c87-4f4d-8480-d58f9216da9a" providerId="ADAL" clId="{53CADCB2-1DE3-4FC6-804A-B59935D16A00}" dt="2021-11-03T13:49:36.256" v="43" actId="47"/>
          <pc:sldLayoutMkLst>
            <pc:docMk/>
            <pc:sldMasterMk cId="1701421860" sldId="2147483674"/>
            <pc:sldLayoutMk cId="990275634" sldId="2147483686"/>
          </pc:sldLayoutMkLst>
        </pc:sldLayoutChg>
      </pc:sldMasterChg>
    </pc:docChg>
  </pc:docChgLst>
  <pc:docChgLst>
    <pc:chgData name="Sioned Saer" userId="a511e1c1-9c87-4f4d-8480-d58f9216da9a" providerId="ADAL" clId="{D79C3E08-9D20-4BBC-89C4-2FFB5D55E774}"/>
    <pc:docChg chg="custSel delSld modSld">
      <pc:chgData name="Sioned Saer" userId="a511e1c1-9c87-4f4d-8480-d58f9216da9a" providerId="ADAL" clId="{D79C3E08-9D20-4BBC-89C4-2FFB5D55E774}" dt="2021-11-15T03:18:48.581" v="1049" actId="14100"/>
      <pc:docMkLst>
        <pc:docMk/>
      </pc:docMkLst>
      <pc:sldChg chg="del">
        <pc:chgData name="Sioned Saer" userId="a511e1c1-9c87-4f4d-8480-d58f9216da9a" providerId="ADAL" clId="{D79C3E08-9D20-4BBC-89C4-2FFB5D55E774}" dt="2021-11-15T02:52:20.291" v="43" actId="47"/>
        <pc:sldMkLst>
          <pc:docMk/>
          <pc:sldMk cId="3151041639" sldId="260"/>
        </pc:sldMkLst>
      </pc:sldChg>
      <pc:sldChg chg="del">
        <pc:chgData name="Sioned Saer" userId="a511e1c1-9c87-4f4d-8480-d58f9216da9a" providerId="ADAL" clId="{D79C3E08-9D20-4BBC-89C4-2FFB5D55E774}" dt="2021-11-15T02:52:19.721" v="40" actId="47"/>
        <pc:sldMkLst>
          <pc:docMk/>
          <pc:sldMk cId="3696171911" sldId="261"/>
        </pc:sldMkLst>
      </pc:sldChg>
      <pc:sldChg chg="del">
        <pc:chgData name="Sioned Saer" userId="a511e1c1-9c87-4f4d-8480-d58f9216da9a" providerId="ADAL" clId="{D79C3E08-9D20-4BBC-89C4-2FFB5D55E774}" dt="2021-11-15T02:52:17.971" v="30" actId="47"/>
        <pc:sldMkLst>
          <pc:docMk/>
          <pc:sldMk cId="3879468583" sldId="268"/>
        </pc:sldMkLst>
      </pc:sldChg>
      <pc:sldChg chg="del">
        <pc:chgData name="Sioned Saer" userId="a511e1c1-9c87-4f4d-8480-d58f9216da9a" providerId="ADAL" clId="{D79C3E08-9D20-4BBC-89C4-2FFB5D55E774}" dt="2021-11-15T02:52:18.335" v="32" actId="47"/>
        <pc:sldMkLst>
          <pc:docMk/>
          <pc:sldMk cId="71926830" sldId="269"/>
        </pc:sldMkLst>
      </pc:sldChg>
      <pc:sldChg chg="modSp mod">
        <pc:chgData name="Sioned Saer" userId="a511e1c1-9c87-4f4d-8480-d58f9216da9a" providerId="ADAL" clId="{D79C3E08-9D20-4BBC-89C4-2FFB5D55E774}" dt="2021-11-15T02:53:00.882" v="73" actId="20577"/>
        <pc:sldMkLst>
          <pc:docMk/>
          <pc:sldMk cId="4267082394" sldId="269"/>
        </pc:sldMkLst>
        <pc:spChg chg="mod">
          <ac:chgData name="Sioned Saer" userId="a511e1c1-9c87-4f4d-8480-d58f9216da9a" providerId="ADAL" clId="{D79C3E08-9D20-4BBC-89C4-2FFB5D55E774}" dt="2021-11-15T02:53:00.882" v="73" actId="20577"/>
          <ac:spMkLst>
            <pc:docMk/>
            <pc:sldMk cId="4267082394" sldId="269"/>
            <ac:spMk id="2" creationId="{00000000-0000-0000-0000-000000000000}"/>
          </ac:spMkLst>
        </pc:spChg>
      </pc:sldChg>
      <pc:sldChg chg="del">
        <pc:chgData name="Sioned Saer" userId="a511e1c1-9c87-4f4d-8480-d58f9216da9a" providerId="ADAL" clId="{D79C3E08-9D20-4BBC-89C4-2FFB5D55E774}" dt="2021-11-15T02:52:19.367" v="38" actId="47"/>
        <pc:sldMkLst>
          <pc:docMk/>
          <pc:sldMk cId="2188138735" sldId="270"/>
        </pc:sldMkLst>
      </pc:sldChg>
      <pc:sldChg chg="modSp mod">
        <pc:chgData name="Sioned Saer" userId="a511e1c1-9c87-4f4d-8480-d58f9216da9a" providerId="ADAL" clId="{D79C3E08-9D20-4BBC-89C4-2FFB5D55E774}" dt="2021-11-15T03:02:19.079" v="200" actId="27636"/>
        <pc:sldMkLst>
          <pc:docMk/>
          <pc:sldMk cId="3471671281" sldId="270"/>
        </pc:sldMkLst>
        <pc:spChg chg="mod">
          <ac:chgData name="Sioned Saer" userId="a511e1c1-9c87-4f4d-8480-d58f9216da9a" providerId="ADAL" clId="{D79C3E08-9D20-4BBC-89C4-2FFB5D55E774}" dt="2021-11-15T02:55:49.665" v="97" actId="27636"/>
          <ac:spMkLst>
            <pc:docMk/>
            <pc:sldMk cId="3471671281" sldId="270"/>
            <ac:spMk id="2" creationId="{00000000-0000-0000-0000-000000000000}"/>
          </ac:spMkLst>
        </pc:spChg>
        <pc:spChg chg="mod">
          <ac:chgData name="Sioned Saer" userId="a511e1c1-9c87-4f4d-8480-d58f9216da9a" providerId="ADAL" clId="{D79C3E08-9D20-4BBC-89C4-2FFB5D55E774}" dt="2021-11-15T03:02:19.079" v="200" actId="27636"/>
          <ac:spMkLst>
            <pc:docMk/>
            <pc:sldMk cId="3471671281" sldId="270"/>
            <ac:spMk id="3" creationId="{00000000-0000-0000-0000-000000000000}"/>
          </ac:spMkLst>
        </pc:spChg>
        <pc:spChg chg="mod">
          <ac:chgData name="Sioned Saer" userId="a511e1c1-9c87-4f4d-8480-d58f9216da9a" providerId="ADAL" clId="{D79C3E08-9D20-4BBC-89C4-2FFB5D55E774}" dt="2021-11-15T03:02:19.079" v="199" actId="27636"/>
          <ac:spMkLst>
            <pc:docMk/>
            <pc:sldMk cId="3471671281" sldId="270"/>
            <ac:spMk id="4" creationId="{00000000-0000-0000-0000-000000000000}"/>
          </ac:spMkLst>
        </pc:spChg>
      </pc:sldChg>
      <pc:sldChg chg="del">
        <pc:chgData name="Sioned Saer" userId="a511e1c1-9c87-4f4d-8480-d58f9216da9a" providerId="ADAL" clId="{D79C3E08-9D20-4BBC-89C4-2FFB5D55E774}" dt="2021-11-15T02:52:19.004" v="36" actId="47"/>
        <pc:sldMkLst>
          <pc:docMk/>
          <pc:sldMk cId="2824774554" sldId="273"/>
        </pc:sldMkLst>
      </pc:sldChg>
      <pc:sldChg chg="modSp mod">
        <pc:chgData name="Sioned Saer" userId="a511e1c1-9c87-4f4d-8480-d58f9216da9a" providerId="ADAL" clId="{D79C3E08-9D20-4BBC-89C4-2FFB5D55E774}" dt="2021-11-15T02:54:04.335" v="90" actId="27636"/>
        <pc:sldMkLst>
          <pc:docMk/>
          <pc:sldMk cId="2550589290" sldId="274"/>
        </pc:sldMkLst>
        <pc:spChg chg="mod">
          <ac:chgData name="Sioned Saer" userId="a511e1c1-9c87-4f4d-8480-d58f9216da9a" providerId="ADAL" clId="{D79C3E08-9D20-4BBC-89C4-2FFB5D55E774}" dt="2021-11-15T02:54:04.335" v="90" actId="27636"/>
          <ac:spMkLst>
            <pc:docMk/>
            <pc:sldMk cId="2550589290" sldId="274"/>
            <ac:spMk id="3" creationId="{00000000-0000-0000-0000-000000000000}"/>
          </ac:spMkLst>
        </pc:spChg>
      </pc:sldChg>
      <pc:sldChg chg="modSp mod">
        <pc:chgData name="Sioned Saer" userId="a511e1c1-9c87-4f4d-8480-d58f9216da9a" providerId="ADAL" clId="{D79C3E08-9D20-4BBC-89C4-2FFB5D55E774}" dt="2021-11-15T02:55:58.185" v="101" actId="27636"/>
        <pc:sldMkLst>
          <pc:docMk/>
          <pc:sldMk cId="1766327794" sldId="275"/>
        </pc:sldMkLst>
        <pc:spChg chg="mod">
          <ac:chgData name="Sioned Saer" userId="a511e1c1-9c87-4f4d-8480-d58f9216da9a" providerId="ADAL" clId="{D79C3E08-9D20-4BBC-89C4-2FFB5D55E774}" dt="2021-11-15T02:55:58.185" v="100" actId="27636"/>
          <ac:spMkLst>
            <pc:docMk/>
            <pc:sldMk cId="1766327794" sldId="275"/>
            <ac:spMk id="4" creationId="{00000000-0000-0000-0000-000000000000}"/>
          </ac:spMkLst>
        </pc:spChg>
        <pc:spChg chg="mod">
          <ac:chgData name="Sioned Saer" userId="a511e1c1-9c87-4f4d-8480-d58f9216da9a" providerId="ADAL" clId="{D79C3E08-9D20-4BBC-89C4-2FFB5D55E774}" dt="2021-11-15T02:55:58.185" v="101" actId="27636"/>
          <ac:spMkLst>
            <pc:docMk/>
            <pc:sldMk cId="1766327794" sldId="275"/>
            <ac:spMk id="5" creationId="{00000000-0000-0000-0000-000000000000}"/>
          </ac:spMkLst>
        </pc:spChg>
      </pc:sldChg>
      <pc:sldChg chg="del">
        <pc:chgData name="Sioned Saer" userId="a511e1c1-9c87-4f4d-8480-d58f9216da9a" providerId="ADAL" clId="{D79C3E08-9D20-4BBC-89C4-2FFB5D55E774}" dt="2021-11-15T02:52:18.488" v="33" actId="47"/>
        <pc:sldMkLst>
          <pc:docMk/>
          <pc:sldMk cId="1562747059" sldId="276"/>
        </pc:sldMkLst>
      </pc:sldChg>
      <pc:sldChg chg="del">
        <pc:chgData name="Sioned Saer" userId="a511e1c1-9c87-4f4d-8480-d58f9216da9a" providerId="ADAL" clId="{D79C3E08-9D20-4BBC-89C4-2FFB5D55E774}" dt="2021-11-15T02:52:18.635" v="34" actId="47"/>
        <pc:sldMkLst>
          <pc:docMk/>
          <pc:sldMk cId="842661239" sldId="277"/>
        </pc:sldMkLst>
      </pc:sldChg>
      <pc:sldChg chg="delSp modSp mod">
        <pc:chgData name="Sioned Saer" userId="a511e1c1-9c87-4f4d-8480-d58f9216da9a" providerId="ADAL" clId="{D79C3E08-9D20-4BBC-89C4-2FFB5D55E774}" dt="2021-11-15T02:53:20.212" v="80" actId="14100"/>
        <pc:sldMkLst>
          <pc:docMk/>
          <pc:sldMk cId="2096759469" sldId="280"/>
        </pc:sldMkLst>
        <pc:spChg chg="mod">
          <ac:chgData name="Sioned Saer" userId="a511e1c1-9c87-4f4d-8480-d58f9216da9a" providerId="ADAL" clId="{D79C3E08-9D20-4BBC-89C4-2FFB5D55E774}" dt="2021-11-15T02:52:48.169" v="68" actId="27636"/>
          <ac:spMkLst>
            <pc:docMk/>
            <pc:sldMk cId="2096759469" sldId="280"/>
            <ac:spMk id="2" creationId="{00000000-0000-0000-0000-000000000000}"/>
          </ac:spMkLst>
        </pc:spChg>
        <pc:picChg chg="mod">
          <ac:chgData name="Sioned Saer" userId="a511e1c1-9c87-4f4d-8480-d58f9216da9a" providerId="ADAL" clId="{D79C3E08-9D20-4BBC-89C4-2FFB5D55E774}" dt="2021-11-15T02:53:20.212" v="80" actId="14100"/>
          <ac:picMkLst>
            <pc:docMk/>
            <pc:sldMk cId="2096759469" sldId="280"/>
            <ac:picMk id="6" creationId="{00000000-0000-0000-0000-000000000000}"/>
          </ac:picMkLst>
        </pc:picChg>
        <pc:picChg chg="del mod">
          <ac:chgData name="Sioned Saer" userId="a511e1c1-9c87-4f4d-8480-d58f9216da9a" providerId="ADAL" clId="{D79C3E08-9D20-4BBC-89C4-2FFB5D55E774}" dt="2021-11-15T02:53:08.029" v="75" actId="478"/>
          <ac:picMkLst>
            <pc:docMk/>
            <pc:sldMk cId="2096759469" sldId="280"/>
            <ac:picMk id="4098" creationId="{00000000-0000-0000-0000-000000000000}"/>
          </ac:picMkLst>
        </pc:picChg>
      </pc:sldChg>
      <pc:sldChg chg="modSp mod">
        <pc:chgData name="Sioned Saer" userId="a511e1c1-9c87-4f4d-8480-d58f9216da9a" providerId="ADAL" clId="{D79C3E08-9D20-4BBC-89C4-2FFB5D55E774}" dt="2021-11-15T03:06:07.743" v="442" actId="14100"/>
        <pc:sldMkLst>
          <pc:docMk/>
          <pc:sldMk cId="321172085" sldId="281"/>
        </pc:sldMkLst>
        <pc:spChg chg="mod">
          <ac:chgData name="Sioned Saer" userId="a511e1c1-9c87-4f4d-8480-d58f9216da9a" providerId="ADAL" clId="{D79C3E08-9D20-4BBC-89C4-2FFB5D55E774}" dt="2021-11-15T03:05:56.214" v="438" actId="2711"/>
          <ac:spMkLst>
            <pc:docMk/>
            <pc:sldMk cId="321172085" sldId="281"/>
            <ac:spMk id="5" creationId="{00000000-0000-0000-0000-000000000000}"/>
          </ac:spMkLst>
        </pc:spChg>
        <pc:picChg chg="mod">
          <ac:chgData name="Sioned Saer" userId="a511e1c1-9c87-4f4d-8480-d58f9216da9a" providerId="ADAL" clId="{D79C3E08-9D20-4BBC-89C4-2FFB5D55E774}" dt="2021-11-15T03:06:07.743" v="442" actId="14100"/>
          <ac:picMkLst>
            <pc:docMk/>
            <pc:sldMk cId="321172085" sldId="281"/>
            <ac:picMk id="1026" creationId="{00000000-0000-0000-0000-000000000000}"/>
          </ac:picMkLst>
        </pc:picChg>
      </pc:sldChg>
      <pc:sldChg chg="del">
        <pc:chgData name="Sioned Saer" userId="a511e1c1-9c87-4f4d-8480-d58f9216da9a" providerId="ADAL" clId="{D79C3E08-9D20-4BBC-89C4-2FFB5D55E774}" dt="2021-11-15T02:52:19.922" v="41" actId="47"/>
        <pc:sldMkLst>
          <pc:docMk/>
          <pc:sldMk cId="1782302494" sldId="281"/>
        </pc:sldMkLst>
      </pc:sldChg>
      <pc:sldChg chg="del">
        <pc:chgData name="Sioned Saer" userId="a511e1c1-9c87-4f4d-8480-d58f9216da9a" providerId="ADAL" clId="{D79C3E08-9D20-4BBC-89C4-2FFB5D55E774}" dt="2021-11-15T02:52:20.127" v="42" actId="47"/>
        <pc:sldMkLst>
          <pc:docMk/>
          <pc:sldMk cId="842858525" sldId="282"/>
        </pc:sldMkLst>
      </pc:sldChg>
      <pc:sldChg chg="modSp mod">
        <pc:chgData name="Sioned Saer" userId="a511e1c1-9c87-4f4d-8480-d58f9216da9a" providerId="ADAL" clId="{D79C3E08-9D20-4BBC-89C4-2FFB5D55E774}" dt="2021-11-15T03:06:27.522" v="449" actId="14100"/>
        <pc:sldMkLst>
          <pc:docMk/>
          <pc:sldMk cId="3578133189" sldId="283"/>
        </pc:sldMkLst>
        <pc:spChg chg="mod">
          <ac:chgData name="Sioned Saer" userId="a511e1c1-9c87-4f4d-8480-d58f9216da9a" providerId="ADAL" clId="{D79C3E08-9D20-4BBC-89C4-2FFB5D55E774}" dt="2021-11-15T03:06:24.202" v="448" actId="20577"/>
          <ac:spMkLst>
            <pc:docMk/>
            <pc:sldMk cId="3578133189" sldId="283"/>
            <ac:spMk id="2" creationId="{00000000-0000-0000-0000-000000000000}"/>
          </ac:spMkLst>
        </pc:spChg>
        <pc:spChg chg="mod">
          <ac:chgData name="Sioned Saer" userId="a511e1c1-9c87-4f4d-8480-d58f9216da9a" providerId="ADAL" clId="{D79C3E08-9D20-4BBC-89C4-2FFB5D55E774}" dt="2021-11-15T03:06:21.940" v="444" actId="14100"/>
          <ac:spMkLst>
            <pc:docMk/>
            <pc:sldMk cId="3578133189" sldId="283"/>
            <ac:spMk id="4" creationId="{00000000-0000-0000-0000-000000000000}"/>
          </ac:spMkLst>
        </pc:spChg>
        <pc:picChg chg="mod">
          <ac:chgData name="Sioned Saer" userId="a511e1c1-9c87-4f4d-8480-d58f9216da9a" providerId="ADAL" clId="{D79C3E08-9D20-4BBC-89C4-2FFB5D55E774}" dt="2021-11-15T03:06:27.522" v="449" actId="14100"/>
          <ac:picMkLst>
            <pc:docMk/>
            <pc:sldMk cId="3578133189" sldId="283"/>
            <ac:picMk id="3074" creationId="{00000000-0000-0000-0000-000000000000}"/>
          </ac:picMkLst>
        </pc:picChg>
      </pc:sldChg>
      <pc:sldChg chg="del">
        <pc:chgData name="Sioned Saer" userId="a511e1c1-9c87-4f4d-8480-d58f9216da9a" providerId="ADAL" clId="{D79C3E08-9D20-4BBC-89C4-2FFB5D55E774}" dt="2021-11-15T02:52:17.218" v="26" actId="47"/>
        <pc:sldMkLst>
          <pc:docMk/>
          <pc:sldMk cId="4140629414" sldId="283"/>
        </pc:sldMkLst>
      </pc:sldChg>
      <pc:sldChg chg="del">
        <pc:chgData name="Sioned Saer" userId="a511e1c1-9c87-4f4d-8480-d58f9216da9a" providerId="ADAL" clId="{D79C3E08-9D20-4BBC-89C4-2FFB5D55E774}" dt="2021-11-15T02:52:17.433" v="27" actId="47"/>
        <pc:sldMkLst>
          <pc:docMk/>
          <pc:sldMk cId="3487317902" sldId="284"/>
        </pc:sldMkLst>
      </pc:sldChg>
      <pc:sldChg chg="del">
        <pc:chgData name="Sioned Saer" userId="a511e1c1-9c87-4f4d-8480-d58f9216da9a" providerId="ADAL" clId="{D79C3E08-9D20-4BBC-89C4-2FFB5D55E774}" dt="2021-11-15T02:52:22.667" v="53" actId="47"/>
        <pc:sldMkLst>
          <pc:docMk/>
          <pc:sldMk cId="2193362168" sldId="285"/>
        </pc:sldMkLst>
      </pc:sldChg>
      <pc:sldChg chg="del">
        <pc:chgData name="Sioned Saer" userId="a511e1c1-9c87-4f4d-8480-d58f9216da9a" providerId="ADAL" clId="{D79C3E08-9D20-4BBC-89C4-2FFB5D55E774}" dt="2021-11-15T02:52:22.929" v="54" actId="47"/>
        <pc:sldMkLst>
          <pc:docMk/>
          <pc:sldMk cId="2433774036" sldId="287"/>
        </pc:sldMkLst>
      </pc:sldChg>
      <pc:sldChg chg="modSp mod">
        <pc:chgData name="Sioned Saer" userId="a511e1c1-9c87-4f4d-8480-d58f9216da9a" providerId="ADAL" clId="{D79C3E08-9D20-4BBC-89C4-2FFB5D55E774}" dt="2021-11-15T02:58:39.986" v="124" actId="14100"/>
        <pc:sldMkLst>
          <pc:docMk/>
          <pc:sldMk cId="3882079240" sldId="287"/>
        </pc:sldMkLst>
        <pc:spChg chg="mod">
          <ac:chgData name="Sioned Saer" userId="a511e1c1-9c87-4f4d-8480-d58f9216da9a" providerId="ADAL" clId="{D79C3E08-9D20-4BBC-89C4-2FFB5D55E774}" dt="2021-11-15T02:58:22.528" v="119" actId="2711"/>
          <ac:spMkLst>
            <pc:docMk/>
            <pc:sldMk cId="3882079240" sldId="287"/>
            <ac:spMk id="2" creationId="{00000000-0000-0000-0000-000000000000}"/>
          </ac:spMkLst>
        </pc:spChg>
        <pc:spChg chg="mod">
          <ac:chgData name="Sioned Saer" userId="a511e1c1-9c87-4f4d-8480-d58f9216da9a" providerId="ADAL" clId="{D79C3E08-9D20-4BBC-89C4-2FFB5D55E774}" dt="2021-11-15T02:58:39.986" v="124" actId="14100"/>
          <ac:spMkLst>
            <pc:docMk/>
            <pc:sldMk cId="3882079240" sldId="287"/>
            <ac:spMk id="3" creationId="{00000000-0000-0000-0000-000000000000}"/>
          </ac:spMkLst>
        </pc:spChg>
        <pc:spChg chg="mod">
          <ac:chgData name="Sioned Saer" userId="a511e1c1-9c87-4f4d-8480-d58f9216da9a" providerId="ADAL" clId="{D79C3E08-9D20-4BBC-89C4-2FFB5D55E774}" dt="2021-11-15T02:58:34.889" v="123" actId="2711"/>
          <ac:spMkLst>
            <pc:docMk/>
            <pc:sldMk cId="3882079240" sldId="287"/>
            <ac:spMk id="4" creationId="{00000000-0000-0000-0000-000000000000}"/>
          </ac:spMkLst>
        </pc:spChg>
      </pc:sldChg>
      <pc:sldChg chg="modSp mod">
        <pc:chgData name="Sioned Saer" userId="a511e1c1-9c87-4f4d-8480-d58f9216da9a" providerId="ADAL" clId="{D79C3E08-9D20-4BBC-89C4-2FFB5D55E774}" dt="2021-11-15T03:06:56.811" v="455" actId="14100"/>
        <pc:sldMkLst>
          <pc:docMk/>
          <pc:sldMk cId="695254707" sldId="288"/>
        </pc:sldMkLst>
        <pc:spChg chg="mod">
          <ac:chgData name="Sioned Saer" userId="a511e1c1-9c87-4f4d-8480-d58f9216da9a" providerId="ADAL" clId="{D79C3E08-9D20-4BBC-89C4-2FFB5D55E774}" dt="2021-11-15T03:06:35.942" v="450" actId="2711"/>
          <ac:spMkLst>
            <pc:docMk/>
            <pc:sldMk cId="695254707" sldId="288"/>
            <ac:spMk id="2" creationId="{00000000-0000-0000-0000-000000000000}"/>
          </ac:spMkLst>
        </pc:spChg>
        <pc:spChg chg="mod">
          <ac:chgData name="Sioned Saer" userId="a511e1c1-9c87-4f4d-8480-d58f9216da9a" providerId="ADAL" clId="{D79C3E08-9D20-4BBC-89C4-2FFB5D55E774}" dt="2021-11-15T03:06:45.471" v="452" actId="14100"/>
          <ac:spMkLst>
            <pc:docMk/>
            <pc:sldMk cId="695254707" sldId="288"/>
            <ac:spMk id="3" creationId="{97897045-A1E6-4245-B1B0-F9FE312F6982}"/>
          </ac:spMkLst>
        </pc:spChg>
        <pc:picChg chg="mod">
          <ac:chgData name="Sioned Saer" userId="a511e1c1-9c87-4f4d-8480-d58f9216da9a" providerId="ADAL" clId="{D79C3E08-9D20-4BBC-89C4-2FFB5D55E774}" dt="2021-11-15T03:06:56.811" v="455" actId="14100"/>
          <ac:picMkLst>
            <pc:docMk/>
            <pc:sldMk cId="695254707" sldId="288"/>
            <ac:picMk id="1026" creationId="{00000000-0000-0000-0000-000000000000}"/>
          </ac:picMkLst>
        </pc:picChg>
      </pc:sldChg>
      <pc:sldChg chg="del">
        <pc:chgData name="Sioned Saer" userId="a511e1c1-9c87-4f4d-8480-d58f9216da9a" providerId="ADAL" clId="{D79C3E08-9D20-4BBC-89C4-2FFB5D55E774}" dt="2021-11-15T02:52:19.173" v="37" actId="47"/>
        <pc:sldMkLst>
          <pc:docMk/>
          <pc:sldMk cId="858958599" sldId="288"/>
        </pc:sldMkLst>
      </pc:sldChg>
      <pc:sldChg chg="modSp mod">
        <pc:chgData name="Sioned Saer" userId="a511e1c1-9c87-4f4d-8480-d58f9216da9a" providerId="ADAL" clId="{D79C3E08-9D20-4BBC-89C4-2FFB5D55E774}" dt="2021-11-15T03:01:05.568" v="189" actId="2711"/>
        <pc:sldMkLst>
          <pc:docMk/>
          <pc:sldMk cId="3010261540" sldId="290"/>
        </pc:sldMkLst>
        <pc:spChg chg="mod">
          <ac:chgData name="Sioned Saer" userId="a511e1c1-9c87-4f4d-8480-d58f9216da9a" providerId="ADAL" clId="{D79C3E08-9D20-4BBC-89C4-2FFB5D55E774}" dt="2021-11-15T03:00:57.774" v="188" actId="2711"/>
          <ac:spMkLst>
            <pc:docMk/>
            <pc:sldMk cId="3010261540" sldId="290"/>
            <ac:spMk id="2" creationId="{00000000-0000-0000-0000-000000000000}"/>
          </ac:spMkLst>
        </pc:spChg>
        <pc:spChg chg="mod">
          <ac:chgData name="Sioned Saer" userId="a511e1c1-9c87-4f4d-8480-d58f9216da9a" providerId="ADAL" clId="{D79C3E08-9D20-4BBC-89C4-2FFB5D55E774}" dt="2021-11-15T03:01:05.568" v="189" actId="2711"/>
          <ac:spMkLst>
            <pc:docMk/>
            <pc:sldMk cId="3010261540" sldId="290"/>
            <ac:spMk id="3" creationId="{00000000-0000-0000-0000-000000000000}"/>
          </ac:spMkLst>
        </pc:spChg>
      </pc:sldChg>
      <pc:sldChg chg="del">
        <pc:chgData name="Sioned Saer" userId="a511e1c1-9c87-4f4d-8480-d58f9216da9a" providerId="ADAL" clId="{D79C3E08-9D20-4BBC-89C4-2FFB5D55E774}" dt="2021-11-15T02:52:23.180" v="55" actId="47"/>
        <pc:sldMkLst>
          <pc:docMk/>
          <pc:sldMk cId="3705644493" sldId="290"/>
        </pc:sldMkLst>
      </pc:sldChg>
      <pc:sldChg chg="modSp mod modNotesTx">
        <pc:chgData name="Sioned Saer" userId="a511e1c1-9c87-4f4d-8480-d58f9216da9a" providerId="ADAL" clId="{D79C3E08-9D20-4BBC-89C4-2FFB5D55E774}" dt="2021-11-15T03:05:12.588" v="432" actId="20577"/>
        <pc:sldMkLst>
          <pc:docMk/>
          <pc:sldMk cId="227031021" sldId="291"/>
        </pc:sldMkLst>
        <pc:spChg chg="mod">
          <ac:chgData name="Sioned Saer" userId="a511e1c1-9c87-4f4d-8480-d58f9216da9a" providerId="ADAL" clId="{D79C3E08-9D20-4BBC-89C4-2FFB5D55E774}" dt="2021-11-15T03:02:56.454" v="206" actId="2711"/>
          <ac:spMkLst>
            <pc:docMk/>
            <pc:sldMk cId="227031021" sldId="291"/>
            <ac:spMk id="2" creationId="{00000000-0000-0000-0000-000000000000}"/>
          </ac:spMkLst>
        </pc:spChg>
        <pc:spChg chg="mod">
          <ac:chgData name="Sioned Saer" userId="a511e1c1-9c87-4f4d-8480-d58f9216da9a" providerId="ADAL" clId="{D79C3E08-9D20-4BBC-89C4-2FFB5D55E774}" dt="2021-11-15T03:03:02.574" v="207" actId="2711"/>
          <ac:spMkLst>
            <pc:docMk/>
            <pc:sldMk cId="227031021" sldId="291"/>
            <ac:spMk id="3" creationId="{00000000-0000-0000-0000-000000000000}"/>
          </ac:spMkLst>
        </pc:spChg>
      </pc:sldChg>
      <pc:sldChg chg="del">
        <pc:chgData name="Sioned Saer" userId="a511e1c1-9c87-4f4d-8480-d58f9216da9a" providerId="ADAL" clId="{D79C3E08-9D20-4BBC-89C4-2FFB5D55E774}" dt="2021-11-15T02:52:19.552" v="39" actId="47"/>
        <pc:sldMkLst>
          <pc:docMk/>
          <pc:sldMk cId="337421872" sldId="291"/>
        </pc:sldMkLst>
      </pc:sldChg>
      <pc:sldChg chg="modSp mod">
        <pc:chgData name="Sioned Saer" userId="a511e1c1-9c87-4f4d-8480-d58f9216da9a" providerId="ADAL" clId="{D79C3E08-9D20-4BBC-89C4-2FFB5D55E774}" dt="2021-11-15T02:58:11.383" v="117" actId="27636"/>
        <pc:sldMkLst>
          <pc:docMk/>
          <pc:sldMk cId="854627338" sldId="292"/>
        </pc:sldMkLst>
        <pc:spChg chg="mod">
          <ac:chgData name="Sioned Saer" userId="a511e1c1-9c87-4f4d-8480-d58f9216da9a" providerId="ADAL" clId="{D79C3E08-9D20-4BBC-89C4-2FFB5D55E774}" dt="2021-11-15T02:58:03" v="115" actId="14100"/>
          <ac:spMkLst>
            <pc:docMk/>
            <pc:sldMk cId="854627338" sldId="292"/>
            <ac:spMk id="2" creationId="{00000000-0000-0000-0000-000000000000}"/>
          </ac:spMkLst>
        </pc:spChg>
        <pc:spChg chg="mod">
          <ac:chgData name="Sioned Saer" userId="a511e1c1-9c87-4f4d-8480-d58f9216da9a" providerId="ADAL" clId="{D79C3E08-9D20-4BBC-89C4-2FFB5D55E774}" dt="2021-11-15T02:58:11.383" v="117" actId="27636"/>
          <ac:spMkLst>
            <pc:docMk/>
            <pc:sldMk cId="854627338" sldId="292"/>
            <ac:spMk id="3" creationId="{00000000-0000-0000-0000-000000000000}"/>
          </ac:spMkLst>
        </pc:spChg>
      </pc:sldChg>
      <pc:sldChg chg="del">
        <pc:chgData name="Sioned Saer" userId="a511e1c1-9c87-4f4d-8480-d58f9216da9a" providerId="ADAL" clId="{D79C3E08-9D20-4BBC-89C4-2FFB5D55E774}" dt="2021-11-15T02:52:17.634" v="28" actId="47"/>
        <pc:sldMkLst>
          <pc:docMk/>
          <pc:sldMk cId="3585571554" sldId="292"/>
        </pc:sldMkLst>
      </pc:sldChg>
      <pc:sldChg chg="del">
        <pc:chgData name="Sioned Saer" userId="a511e1c1-9c87-4f4d-8480-d58f9216da9a" providerId="ADAL" clId="{D79C3E08-9D20-4BBC-89C4-2FFB5D55E774}" dt="2021-11-15T02:52:23.512" v="56" actId="47"/>
        <pc:sldMkLst>
          <pc:docMk/>
          <pc:sldMk cId="3144434312" sldId="293"/>
        </pc:sldMkLst>
      </pc:sldChg>
      <pc:sldChg chg="del">
        <pc:chgData name="Sioned Saer" userId="a511e1c1-9c87-4f4d-8480-d58f9216da9a" providerId="ADAL" clId="{D79C3E08-9D20-4BBC-89C4-2FFB5D55E774}" dt="2021-11-15T02:52:23.776" v="57" actId="47"/>
        <pc:sldMkLst>
          <pc:docMk/>
          <pc:sldMk cId="1486107133" sldId="294"/>
        </pc:sldMkLst>
      </pc:sldChg>
      <pc:sldChg chg="del">
        <pc:chgData name="Sioned Saer" userId="a511e1c1-9c87-4f4d-8480-d58f9216da9a" providerId="ADAL" clId="{D79C3E08-9D20-4BBC-89C4-2FFB5D55E774}" dt="2021-11-15T02:52:24.045" v="58" actId="47"/>
        <pc:sldMkLst>
          <pc:docMk/>
          <pc:sldMk cId="1988243617" sldId="295"/>
        </pc:sldMkLst>
      </pc:sldChg>
      <pc:sldChg chg="del">
        <pc:chgData name="Sioned Saer" userId="a511e1c1-9c87-4f4d-8480-d58f9216da9a" providerId="ADAL" clId="{D79C3E08-9D20-4BBC-89C4-2FFB5D55E774}" dt="2021-11-15T02:52:24.283" v="59" actId="47"/>
        <pc:sldMkLst>
          <pc:docMk/>
          <pc:sldMk cId="874939920" sldId="296"/>
        </pc:sldMkLst>
      </pc:sldChg>
      <pc:sldChg chg="modSp mod">
        <pc:chgData name="Sioned Saer" userId="a511e1c1-9c87-4f4d-8480-d58f9216da9a" providerId="ADAL" clId="{D79C3E08-9D20-4BBC-89C4-2FFB5D55E774}" dt="2021-11-15T03:05:46.686" v="436" actId="14100"/>
        <pc:sldMkLst>
          <pc:docMk/>
          <pc:sldMk cId="3422869740" sldId="296"/>
        </pc:sldMkLst>
        <pc:spChg chg="mod">
          <ac:chgData name="Sioned Saer" userId="a511e1c1-9c87-4f4d-8480-d58f9216da9a" providerId="ADAL" clId="{D79C3E08-9D20-4BBC-89C4-2FFB5D55E774}" dt="2021-11-15T03:05:26.038" v="433" actId="2711"/>
          <ac:spMkLst>
            <pc:docMk/>
            <pc:sldMk cId="3422869740" sldId="296"/>
            <ac:spMk id="2" creationId="{00000000-0000-0000-0000-000000000000}"/>
          </ac:spMkLst>
        </pc:spChg>
        <pc:spChg chg="mod">
          <ac:chgData name="Sioned Saer" userId="a511e1c1-9c87-4f4d-8480-d58f9216da9a" providerId="ADAL" clId="{D79C3E08-9D20-4BBC-89C4-2FFB5D55E774}" dt="2021-11-15T03:05:46.686" v="436" actId="14100"/>
          <ac:spMkLst>
            <pc:docMk/>
            <pc:sldMk cId="3422869740" sldId="296"/>
            <ac:spMk id="3" creationId="{00000000-0000-0000-0000-000000000000}"/>
          </ac:spMkLst>
        </pc:spChg>
        <pc:spChg chg="mod">
          <ac:chgData name="Sioned Saer" userId="a511e1c1-9c87-4f4d-8480-d58f9216da9a" providerId="ADAL" clId="{D79C3E08-9D20-4BBC-89C4-2FFB5D55E774}" dt="2021-11-15T03:05:36.879" v="435" actId="2711"/>
          <ac:spMkLst>
            <pc:docMk/>
            <pc:sldMk cId="3422869740" sldId="296"/>
            <ac:spMk id="4" creationId="{00000000-0000-0000-0000-000000000000}"/>
          </ac:spMkLst>
        </pc:spChg>
      </pc:sldChg>
      <pc:sldChg chg="del">
        <pc:chgData name="Sioned Saer" userId="a511e1c1-9c87-4f4d-8480-d58f9216da9a" providerId="ADAL" clId="{D79C3E08-9D20-4BBC-89C4-2FFB5D55E774}" dt="2021-11-15T02:52:24.700" v="61" actId="47"/>
        <pc:sldMkLst>
          <pc:docMk/>
          <pc:sldMk cId="2438134314" sldId="297"/>
        </pc:sldMkLst>
      </pc:sldChg>
      <pc:sldChg chg="modSp mod">
        <pc:chgData name="Sioned Saer" userId="a511e1c1-9c87-4f4d-8480-d58f9216da9a" providerId="ADAL" clId="{D79C3E08-9D20-4BBC-89C4-2FFB5D55E774}" dt="2021-11-15T03:02:48.730" v="205" actId="2711"/>
        <pc:sldMkLst>
          <pc:docMk/>
          <pc:sldMk cId="2632742589" sldId="297"/>
        </pc:sldMkLst>
        <pc:spChg chg="mod">
          <ac:chgData name="Sioned Saer" userId="a511e1c1-9c87-4f4d-8480-d58f9216da9a" providerId="ADAL" clId="{D79C3E08-9D20-4BBC-89C4-2FFB5D55E774}" dt="2021-11-15T03:02:37.752" v="203" actId="2711"/>
          <ac:spMkLst>
            <pc:docMk/>
            <pc:sldMk cId="2632742589" sldId="297"/>
            <ac:spMk id="2" creationId="{00000000-0000-0000-0000-000000000000}"/>
          </ac:spMkLst>
        </pc:spChg>
        <pc:spChg chg="mod">
          <ac:chgData name="Sioned Saer" userId="a511e1c1-9c87-4f4d-8480-d58f9216da9a" providerId="ADAL" clId="{D79C3E08-9D20-4BBC-89C4-2FFB5D55E774}" dt="2021-11-15T03:02:43.100" v="204" actId="2711"/>
          <ac:spMkLst>
            <pc:docMk/>
            <pc:sldMk cId="2632742589" sldId="297"/>
            <ac:spMk id="3" creationId="{00000000-0000-0000-0000-000000000000}"/>
          </ac:spMkLst>
        </pc:spChg>
        <pc:spChg chg="mod">
          <ac:chgData name="Sioned Saer" userId="a511e1c1-9c87-4f4d-8480-d58f9216da9a" providerId="ADAL" clId="{D79C3E08-9D20-4BBC-89C4-2FFB5D55E774}" dt="2021-11-15T03:02:48.730" v="205" actId="2711"/>
          <ac:spMkLst>
            <pc:docMk/>
            <pc:sldMk cId="2632742589" sldId="297"/>
            <ac:spMk id="4" creationId="{00000000-0000-0000-0000-000000000000}"/>
          </ac:spMkLst>
        </pc:spChg>
      </pc:sldChg>
      <pc:sldChg chg="modSp mod">
        <pc:chgData name="Sioned Saer" userId="a511e1c1-9c87-4f4d-8480-d58f9216da9a" providerId="ADAL" clId="{D79C3E08-9D20-4BBC-89C4-2FFB5D55E774}" dt="2021-11-15T03:02:29.388" v="202" actId="27636"/>
        <pc:sldMkLst>
          <pc:docMk/>
          <pc:sldMk cId="1179871465" sldId="298"/>
        </pc:sldMkLst>
        <pc:spChg chg="mod">
          <ac:chgData name="Sioned Saer" userId="a511e1c1-9c87-4f4d-8480-d58f9216da9a" providerId="ADAL" clId="{D79C3E08-9D20-4BBC-89C4-2FFB5D55E774}" dt="2021-11-15T03:02:29.388" v="202" actId="27636"/>
          <ac:spMkLst>
            <pc:docMk/>
            <pc:sldMk cId="1179871465" sldId="298"/>
            <ac:spMk id="2" creationId="{00000000-0000-0000-0000-000000000000}"/>
          </ac:spMkLst>
        </pc:spChg>
      </pc:sldChg>
      <pc:sldChg chg="del">
        <pc:chgData name="Sioned Saer" userId="a511e1c1-9c87-4f4d-8480-d58f9216da9a" providerId="ADAL" clId="{D79C3E08-9D20-4BBC-89C4-2FFB5D55E774}" dt="2021-11-15T02:52:24.884" v="62" actId="47"/>
        <pc:sldMkLst>
          <pc:docMk/>
          <pc:sldMk cId="2321258614" sldId="298"/>
        </pc:sldMkLst>
      </pc:sldChg>
      <pc:sldChg chg="del">
        <pc:chgData name="Sioned Saer" userId="a511e1c1-9c87-4f4d-8480-d58f9216da9a" providerId="ADAL" clId="{D79C3E08-9D20-4BBC-89C4-2FFB5D55E774}" dt="2021-11-15T02:52:25.100" v="63" actId="47"/>
        <pc:sldMkLst>
          <pc:docMk/>
          <pc:sldMk cId="2668407221" sldId="299"/>
        </pc:sldMkLst>
      </pc:sldChg>
      <pc:sldChg chg="modSp mod">
        <pc:chgData name="Sioned Saer" userId="a511e1c1-9c87-4f4d-8480-d58f9216da9a" providerId="ADAL" clId="{D79C3E08-9D20-4BBC-89C4-2FFB5D55E774}" dt="2021-11-15T03:01:38.591" v="193" actId="14100"/>
        <pc:sldMkLst>
          <pc:docMk/>
          <pc:sldMk cId="3647153259" sldId="300"/>
        </pc:sldMkLst>
        <pc:spChg chg="mod">
          <ac:chgData name="Sioned Saer" userId="a511e1c1-9c87-4f4d-8480-d58f9216da9a" providerId="ADAL" clId="{D79C3E08-9D20-4BBC-89C4-2FFB5D55E774}" dt="2021-11-15T03:01:23.697" v="190" actId="2711"/>
          <ac:spMkLst>
            <pc:docMk/>
            <pc:sldMk cId="3647153259" sldId="300"/>
            <ac:spMk id="2" creationId="{00000000-0000-0000-0000-000000000000}"/>
          </ac:spMkLst>
        </pc:spChg>
        <pc:spChg chg="mod">
          <ac:chgData name="Sioned Saer" userId="a511e1c1-9c87-4f4d-8480-d58f9216da9a" providerId="ADAL" clId="{D79C3E08-9D20-4BBC-89C4-2FFB5D55E774}" dt="2021-11-15T03:01:28.920" v="191" actId="2711"/>
          <ac:spMkLst>
            <pc:docMk/>
            <pc:sldMk cId="3647153259" sldId="300"/>
            <ac:spMk id="3" creationId="{00000000-0000-0000-0000-000000000000}"/>
          </ac:spMkLst>
        </pc:spChg>
        <pc:spChg chg="mod">
          <ac:chgData name="Sioned Saer" userId="a511e1c1-9c87-4f4d-8480-d58f9216da9a" providerId="ADAL" clId="{D79C3E08-9D20-4BBC-89C4-2FFB5D55E774}" dt="2021-11-15T03:01:38.591" v="193" actId="14100"/>
          <ac:spMkLst>
            <pc:docMk/>
            <pc:sldMk cId="3647153259" sldId="300"/>
            <ac:spMk id="4" creationId="{00000000-0000-0000-0000-000000000000}"/>
          </ac:spMkLst>
        </pc:spChg>
      </pc:sldChg>
      <pc:sldChg chg="del">
        <pc:chgData name="Sioned Saer" userId="a511e1c1-9c87-4f4d-8480-d58f9216da9a" providerId="ADAL" clId="{D79C3E08-9D20-4BBC-89C4-2FFB5D55E774}" dt="2021-11-15T02:52:20.507" v="44" actId="47"/>
        <pc:sldMkLst>
          <pc:docMk/>
          <pc:sldMk cId="4140899231" sldId="300"/>
        </pc:sldMkLst>
      </pc:sldChg>
      <pc:sldChg chg="del">
        <pc:chgData name="Sioned Saer" userId="a511e1c1-9c87-4f4d-8480-d58f9216da9a" providerId="ADAL" clId="{D79C3E08-9D20-4BBC-89C4-2FFB5D55E774}" dt="2021-11-15T02:52:20.739" v="45" actId="47"/>
        <pc:sldMkLst>
          <pc:docMk/>
          <pc:sldMk cId="330821468" sldId="301"/>
        </pc:sldMkLst>
      </pc:sldChg>
      <pc:sldChg chg="modSp mod">
        <pc:chgData name="Sioned Saer" userId="a511e1c1-9c87-4f4d-8480-d58f9216da9a" providerId="ADAL" clId="{D79C3E08-9D20-4BBC-89C4-2FFB5D55E774}" dt="2021-11-15T02:59:29.610" v="156" actId="27636"/>
        <pc:sldMkLst>
          <pc:docMk/>
          <pc:sldMk cId="2704662386" sldId="301"/>
        </pc:sldMkLst>
        <pc:spChg chg="mod">
          <ac:chgData name="Sioned Saer" userId="a511e1c1-9c87-4f4d-8480-d58f9216da9a" providerId="ADAL" clId="{D79C3E08-9D20-4BBC-89C4-2FFB5D55E774}" dt="2021-11-15T02:59:15.457" v="148" actId="27636"/>
          <ac:spMkLst>
            <pc:docMk/>
            <pc:sldMk cId="2704662386" sldId="301"/>
            <ac:spMk id="2" creationId="{00000000-0000-0000-0000-000000000000}"/>
          </ac:spMkLst>
        </pc:spChg>
        <pc:spChg chg="mod">
          <ac:chgData name="Sioned Saer" userId="a511e1c1-9c87-4f4d-8480-d58f9216da9a" providerId="ADAL" clId="{D79C3E08-9D20-4BBC-89C4-2FFB5D55E774}" dt="2021-11-15T02:59:29.610" v="155" actId="27636"/>
          <ac:spMkLst>
            <pc:docMk/>
            <pc:sldMk cId="2704662386" sldId="301"/>
            <ac:spMk id="4" creationId="{00000000-0000-0000-0000-000000000000}"/>
          </ac:spMkLst>
        </pc:spChg>
        <pc:spChg chg="mod">
          <ac:chgData name="Sioned Saer" userId="a511e1c1-9c87-4f4d-8480-d58f9216da9a" providerId="ADAL" clId="{D79C3E08-9D20-4BBC-89C4-2FFB5D55E774}" dt="2021-11-15T02:59:29.610" v="156" actId="27636"/>
          <ac:spMkLst>
            <pc:docMk/>
            <pc:sldMk cId="2704662386" sldId="301"/>
            <ac:spMk id="5" creationId="{00000000-0000-0000-0000-000000000000}"/>
          </ac:spMkLst>
        </pc:spChg>
      </pc:sldChg>
      <pc:sldChg chg="modSp mod">
        <pc:chgData name="Sioned Saer" userId="a511e1c1-9c87-4f4d-8480-d58f9216da9a" providerId="ADAL" clId="{D79C3E08-9D20-4BBC-89C4-2FFB5D55E774}" dt="2021-11-15T03:02:02.108" v="197" actId="2711"/>
        <pc:sldMkLst>
          <pc:docMk/>
          <pc:sldMk cId="1244566279" sldId="302"/>
        </pc:sldMkLst>
        <pc:spChg chg="mod">
          <ac:chgData name="Sioned Saer" userId="a511e1c1-9c87-4f4d-8480-d58f9216da9a" providerId="ADAL" clId="{D79C3E08-9D20-4BBC-89C4-2FFB5D55E774}" dt="2021-11-15T03:01:50.748" v="195" actId="2711"/>
          <ac:spMkLst>
            <pc:docMk/>
            <pc:sldMk cId="1244566279" sldId="302"/>
            <ac:spMk id="2" creationId="{00000000-0000-0000-0000-000000000000}"/>
          </ac:spMkLst>
        </pc:spChg>
        <pc:spChg chg="mod">
          <ac:chgData name="Sioned Saer" userId="a511e1c1-9c87-4f4d-8480-d58f9216da9a" providerId="ADAL" clId="{D79C3E08-9D20-4BBC-89C4-2FFB5D55E774}" dt="2021-11-15T03:01:56.478" v="196" actId="2711"/>
          <ac:spMkLst>
            <pc:docMk/>
            <pc:sldMk cId="1244566279" sldId="302"/>
            <ac:spMk id="3" creationId="{00000000-0000-0000-0000-000000000000}"/>
          </ac:spMkLst>
        </pc:spChg>
        <pc:spChg chg="mod">
          <ac:chgData name="Sioned Saer" userId="a511e1c1-9c87-4f4d-8480-d58f9216da9a" providerId="ADAL" clId="{D79C3E08-9D20-4BBC-89C4-2FFB5D55E774}" dt="2021-11-15T03:02:02.108" v="197" actId="2711"/>
          <ac:spMkLst>
            <pc:docMk/>
            <pc:sldMk cId="1244566279" sldId="302"/>
            <ac:spMk id="4" creationId="{00000000-0000-0000-0000-000000000000}"/>
          </ac:spMkLst>
        </pc:spChg>
      </pc:sldChg>
      <pc:sldChg chg="del">
        <pc:chgData name="Sioned Saer" userId="a511e1c1-9c87-4f4d-8480-d58f9216da9a" providerId="ADAL" clId="{D79C3E08-9D20-4BBC-89C4-2FFB5D55E774}" dt="2021-11-15T02:52:25.586" v="64" actId="47"/>
        <pc:sldMkLst>
          <pc:docMk/>
          <pc:sldMk cId="1537327681" sldId="302"/>
        </pc:sldMkLst>
      </pc:sldChg>
      <pc:sldChg chg="del">
        <pc:chgData name="Sioned Saer" userId="a511e1c1-9c87-4f4d-8480-d58f9216da9a" providerId="ADAL" clId="{D79C3E08-9D20-4BBC-89C4-2FFB5D55E774}" dt="2021-11-15T02:52:18.820" v="35" actId="47"/>
        <pc:sldMkLst>
          <pc:docMk/>
          <pc:sldMk cId="1898067149" sldId="303"/>
        </pc:sldMkLst>
      </pc:sldChg>
      <pc:sldChg chg="modSp mod">
        <pc:chgData name="Sioned Saer" userId="a511e1c1-9c87-4f4d-8480-d58f9216da9a" providerId="ADAL" clId="{D79C3E08-9D20-4BBC-89C4-2FFB5D55E774}" dt="2021-11-15T02:57:48.597" v="113" actId="2711"/>
        <pc:sldMkLst>
          <pc:docMk/>
          <pc:sldMk cId="2793746982" sldId="303"/>
        </pc:sldMkLst>
        <pc:spChg chg="mod">
          <ac:chgData name="Sioned Saer" userId="a511e1c1-9c87-4f4d-8480-d58f9216da9a" providerId="ADAL" clId="{D79C3E08-9D20-4BBC-89C4-2FFB5D55E774}" dt="2021-11-15T02:57:41.001" v="112" actId="2711"/>
          <ac:spMkLst>
            <pc:docMk/>
            <pc:sldMk cId="2793746982" sldId="303"/>
            <ac:spMk id="2" creationId="{00000000-0000-0000-0000-000000000000}"/>
          </ac:spMkLst>
        </pc:spChg>
        <pc:spChg chg="mod">
          <ac:chgData name="Sioned Saer" userId="a511e1c1-9c87-4f4d-8480-d58f9216da9a" providerId="ADAL" clId="{D79C3E08-9D20-4BBC-89C4-2FFB5D55E774}" dt="2021-11-15T02:57:48.597" v="113" actId="2711"/>
          <ac:spMkLst>
            <pc:docMk/>
            <pc:sldMk cId="2793746982" sldId="303"/>
            <ac:spMk id="3" creationId="{00000000-0000-0000-0000-000000000000}"/>
          </ac:spMkLst>
        </pc:spChg>
      </pc:sldChg>
      <pc:sldChg chg="modSp mod">
        <pc:chgData name="Sioned Saer" userId="a511e1c1-9c87-4f4d-8480-d58f9216da9a" providerId="ADAL" clId="{D79C3E08-9D20-4BBC-89C4-2FFB5D55E774}" dt="2021-11-15T03:18:48.581" v="1049" actId="14100"/>
        <pc:sldMkLst>
          <pc:docMk/>
          <pc:sldMk cId="2968800602" sldId="304"/>
        </pc:sldMkLst>
        <pc:spChg chg="mod">
          <ac:chgData name="Sioned Saer" userId="a511e1c1-9c87-4f4d-8480-d58f9216da9a" providerId="ADAL" clId="{D79C3E08-9D20-4BBC-89C4-2FFB5D55E774}" dt="2021-11-15T03:18:28.312" v="1043" actId="2711"/>
          <ac:spMkLst>
            <pc:docMk/>
            <pc:sldMk cId="2968800602" sldId="304"/>
            <ac:spMk id="2" creationId="{2C468DA6-B5D5-4AF1-BABB-2637DC65235E}"/>
          </ac:spMkLst>
        </pc:spChg>
        <pc:spChg chg="mod">
          <ac:chgData name="Sioned Saer" userId="a511e1c1-9c87-4f4d-8480-d58f9216da9a" providerId="ADAL" clId="{D79C3E08-9D20-4BBC-89C4-2FFB5D55E774}" dt="2021-11-15T03:18:45.420" v="1048" actId="14100"/>
          <ac:spMkLst>
            <pc:docMk/>
            <pc:sldMk cId="2968800602" sldId="304"/>
            <ac:spMk id="4" creationId="{BD2A3B08-799C-475E-A2CF-75B4D4599704}"/>
          </ac:spMkLst>
        </pc:spChg>
        <pc:spChg chg="mod">
          <ac:chgData name="Sioned Saer" userId="a511e1c1-9c87-4f4d-8480-d58f9216da9a" providerId="ADAL" clId="{D79C3E08-9D20-4BBC-89C4-2FFB5D55E774}" dt="2021-11-15T03:18:48.581" v="1049" actId="14100"/>
          <ac:spMkLst>
            <pc:docMk/>
            <pc:sldMk cId="2968800602" sldId="304"/>
            <ac:spMk id="5" creationId="{DB860540-5748-4E07-9835-BEADBEBFB1D5}"/>
          </ac:spMkLst>
        </pc:spChg>
      </pc:sldChg>
      <pc:sldChg chg="del">
        <pc:chgData name="Sioned Saer" userId="a511e1c1-9c87-4f4d-8480-d58f9216da9a" providerId="ADAL" clId="{D79C3E08-9D20-4BBC-89C4-2FFB5D55E774}" dt="2021-11-15T02:52:18.150" v="31" actId="47"/>
        <pc:sldMkLst>
          <pc:docMk/>
          <pc:sldMk cId="3343359814" sldId="304"/>
        </pc:sldMkLst>
      </pc:sldChg>
      <pc:sldChg chg="del">
        <pc:chgData name="Sioned Saer" userId="a511e1c1-9c87-4f4d-8480-d58f9216da9a" providerId="ADAL" clId="{D79C3E08-9D20-4BBC-89C4-2FFB5D55E774}" dt="2021-11-15T02:52:21.578" v="49" actId="47"/>
        <pc:sldMkLst>
          <pc:docMk/>
          <pc:sldMk cId="1744884015" sldId="306"/>
        </pc:sldMkLst>
      </pc:sldChg>
      <pc:sldChg chg="modSp mod modNotesTx">
        <pc:chgData name="Sioned Saer" userId="a511e1c1-9c87-4f4d-8480-d58f9216da9a" providerId="ADAL" clId="{D79C3E08-9D20-4BBC-89C4-2FFB5D55E774}" dt="2021-11-15T03:16:31.072" v="1042" actId="20577"/>
        <pc:sldMkLst>
          <pc:docMk/>
          <pc:sldMk cId="2561328839" sldId="306"/>
        </pc:sldMkLst>
        <pc:spChg chg="mod">
          <ac:chgData name="Sioned Saer" userId="a511e1c1-9c87-4f4d-8480-d58f9216da9a" providerId="ADAL" clId="{D79C3E08-9D20-4BBC-89C4-2FFB5D55E774}" dt="2021-11-15T03:07:32.740" v="459" actId="2711"/>
          <ac:spMkLst>
            <pc:docMk/>
            <pc:sldMk cId="2561328839" sldId="306"/>
            <ac:spMk id="2" creationId="{752DFDC5-29B2-4FA4-8C3C-45AA41C5CDB4}"/>
          </ac:spMkLst>
        </pc:spChg>
      </pc:sldChg>
      <pc:sldChg chg="del">
        <pc:chgData name="Sioned Saer" userId="a511e1c1-9c87-4f4d-8480-d58f9216da9a" providerId="ADAL" clId="{D79C3E08-9D20-4BBC-89C4-2FFB5D55E774}" dt="2021-11-15T02:52:22.079" v="51" actId="47"/>
        <pc:sldMkLst>
          <pc:docMk/>
          <pc:sldMk cId="572986128" sldId="307"/>
        </pc:sldMkLst>
      </pc:sldChg>
      <pc:sldChg chg="modNotesTx">
        <pc:chgData name="Sioned Saer" userId="a511e1c1-9c87-4f4d-8480-d58f9216da9a" providerId="ADAL" clId="{D79C3E08-9D20-4BBC-89C4-2FFB5D55E774}" dt="2021-11-15T02:58:51.499" v="143" actId="20577"/>
        <pc:sldMkLst>
          <pc:docMk/>
          <pc:sldMk cId="1261632214" sldId="308"/>
        </pc:sldMkLst>
      </pc:sldChg>
      <pc:sldChg chg="del">
        <pc:chgData name="Sioned Saer" userId="a511e1c1-9c87-4f4d-8480-d58f9216da9a" providerId="ADAL" clId="{D79C3E08-9D20-4BBC-89C4-2FFB5D55E774}" dt="2021-11-15T02:52:21.836" v="50" actId="47"/>
        <pc:sldMkLst>
          <pc:docMk/>
          <pc:sldMk cId="1993333109" sldId="308"/>
        </pc:sldMkLst>
      </pc:sldChg>
      <pc:sldChg chg="del">
        <pc:chgData name="Sioned Saer" userId="a511e1c1-9c87-4f4d-8480-d58f9216da9a" providerId="ADAL" clId="{D79C3E08-9D20-4BBC-89C4-2FFB5D55E774}" dt="2021-11-15T02:52:22.357" v="52" actId="47"/>
        <pc:sldMkLst>
          <pc:docMk/>
          <pc:sldMk cId="91372172" sldId="309"/>
        </pc:sldMkLst>
      </pc:sldChg>
      <pc:sldChg chg="modSp mod">
        <pc:chgData name="Sioned Saer" userId="a511e1c1-9c87-4f4d-8480-d58f9216da9a" providerId="ADAL" clId="{D79C3E08-9D20-4BBC-89C4-2FFB5D55E774}" dt="2021-11-15T02:52:00.043" v="25" actId="20577"/>
        <pc:sldMkLst>
          <pc:docMk/>
          <pc:sldMk cId="2086156684" sldId="323"/>
        </pc:sldMkLst>
        <pc:spChg chg="mod">
          <ac:chgData name="Sioned Saer" userId="a511e1c1-9c87-4f4d-8480-d58f9216da9a" providerId="ADAL" clId="{D79C3E08-9D20-4BBC-89C4-2FFB5D55E774}" dt="2021-11-15T02:52:00.043" v="25" actId="20577"/>
          <ac:spMkLst>
            <pc:docMk/>
            <pc:sldMk cId="2086156684" sldId="323"/>
            <ac:spMk id="3" creationId="{00000000-0000-0000-0000-000000000000}"/>
          </ac:spMkLst>
        </pc:spChg>
      </pc:sldChg>
      <pc:sldChg chg="modSp mod">
        <pc:chgData name="Sioned Saer" userId="a511e1c1-9c87-4f4d-8480-d58f9216da9a" providerId="ADAL" clId="{D79C3E08-9D20-4BBC-89C4-2FFB5D55E774}" dt="2021-11-15T03:07:21.150" v="458" actId="2711"/>
        <pc:sldMkLst>
          <pc:docMk/>
          <pc:sldMk cId="350675860" sldId="333"/>
        </pc:sldMkLst>
        <pc:spChg chg="mod">
          <ac:chgData name="Sioned Saer" userId="a511e1c1-9c87-4f4d-8480-d58f9216da9a" providerId="ADAL" clId="{D79C3E08-9D20-4BBC-89C4-2FFB5D55E774}" dt="2021-11-15T03:07:07.762" v="456" actId="2711"/>
          <ac:spMkLst>
            <pc:docMk/>
            <pc:sldMk cId="350675860" sldId="333"/>
            <ac:spMk id="2" creationId="{C8CE13BD-A53E-4863-A65E-2B4266147AEE}"/>
          </ac:spMkLst>
        </pc:spChg>
        <pc:spChg chg="mod">
          <ac:chgData name="Sioned Saer" userId="a511e1c1-9c87-4f4d-8480-d58f9216da9a" providerId="ADAL" clId="{D79C3E08-9D20-4BBC-89C4-2FFB5D55E774}" dt="2021-11-15T03:07:21.150" v="458" actId="2711"/>
          <ac:spMkLst>
            <pc:docMk/>
            <pc:sldMk cId="350675860" sldId="333"/>
            <ac:spMk id="3" creationId="{4F151F37-E73F-4724-9874-6EF9EF369CA4}"/>
          </ac:spMkLst>
        </pc:spChg>
      </pc:sldChg>
      <pc:sldChg chg="del">
        <pc:chgData name="Sioned Saer" userId="a511e1c1-9c87-4f4d-8480-d58f9216da9a" providerId="ADAL" clId="{D79C3E08-9D20-4BBC-89C4-2FFB5D55E774}" dt="2021-11-15T02:52:17.818" v="29" actId="47"/>
        <pc:sldMkLst>
          <pc:docMk/>
          <pc:sldMk cId="1821081882" sldId="333"/>
        </pc:sldMkLst>
      </pc:sldChg>
      <pc:sldChg chg="del">
        <pc:chgData name="Sioned Saer" userId="a511e1c1-9c87-4f4d-8480-d58f9216da9a" providerId="ADAL" clId="{D79C3E08-9D20-4BBC-89C4-2FFB5D55E774}" dt="2021-11-15T02:52:20.910" v="46" actId="47"/>
        <pc:sldMkLst>
          <pc:docMk/>
          <pc:sldMk cId="879857583" sldId="334"/>
        </pc:sldMkLst>
      </pc:sldChg>
      <pc:sldChg chg="del">
        <pc:chgData name="Sioned Saer" userId="a511e1c1-9c87-4f4d-8480-d58f9216da9a" providerId="ADAL" clId="{D79C3E08-9D20-4BBC-89C4-2FFB5D55E774}" dt="2021-11-15T02:52:21.108" v="47" actId="47"/>
        <pc:sldMkLst>
          <pc:docMk/>
          <pc:sldMk cId="1051638211" sldId="335"/>
        </pc:sldMkLst>
      </pc:sldChg>
      <pc:sldChg chg="del">
        <pc:chgData name="Sioned Saer" userId="a511e1c1-9c87-4f4d-8480-d58f9216da9a" providerId="ADAL" clId="{D79C3E08-9D20-4BBC-89C4-2FFB5D55E774}" dt="2021-11-15T02:52:21.351" v="48" actId="47"/>
        <pc:sldMkLst>
          <pc:docMk/>
          <pc:sldMk cId="3528386764" sldId="336"/>
        </pc:sldMkLst>
      </pc:sldChg>
      <pc:sldChg chg="del">
        <pc:chgData name="Sioned Saer" userId="a511e1c1-9c87-4f4d-8480-d58f9216da9a" providerId="ADAL" clId="{D79C3E08-9D20-4BBC-89C4-2FFB5D55E774}" dt="2021-11-15T02:52:24.500" v="60" actId="47"/>
        <pc:sldMkLst>
          <pc:docMk/>
          <pc:sldMk cId="3430656228" sldId="337"/>
        </pc:sldMkLst>
      </pc:sldChg>
      <pc:sldMasterChg chg="delSldLayout">
        <pc:chgData name="Sioned Saer" userId="a511e1c1-9c87-4f4d-8480-d58f9216da9a" providerId="ADAL" clId="{D79C3E08-9D20-4BBC-89C4-2FFB5D55E774}" dt="2021-11-15T02:52:23.512" v="56" actId="47"/>
        <pc:sldMasterMkLst>
          <pc:docMk/>
          <pc:sldMasterMk cId="1701421860" sldId="2147483674"/>
        </pc:sldMasterMkLst>
        <pc:sldLayoutChg chg="del">
          <pc:chgData name="Sioned Saer" userId="a511e1c1-9c87-4f4d-8480-d58f9216da9a" providerId="ADAL" clId="{D79C3E08-9D20-4BBC-89C4-2FFB5D55E774}" dt="2021-11-15T02:52:21.578" v="49" actId="47"/>
          <pc:sldLayoutMkLst>
            <pc:docMk/>
            <pc:sldMasterMk cId="1701421860" sldId="2147483674"/>
            <pc:sldLayoutMk cId="4105359657" sldId="2147483686"/>
          </pc:sldLayoutMkLst>
        </pc:sldLayoutChg>
        <pc:sldLayoutChg chg="del">
          <pc:chgData name="Sioned Saer" userId="a511e1c1-9c87-4f4d-8480-d58f9216da9a" providerId="ADAL" clId="{D79C3E08-9D20-4BBC-89C4-2FFB5D55E774}" dt="2021-11-15T02:52:23.512" v="56" actId="47"/>
          <pc:sldLayoutMkLst>
            <pc:docMk/>
            <pc:sldMasterMk cId="1701421860" sldId="2147483674"/>
            <pc:sldLayoutMk cId="2111864639" sldId="2147483687"/>
          </pc:sldLayoutMkLst>
        </pc:sldLayoutChg>
      </pc:sldMasterChg>
    </pc:docChg>
  </pc:docChgLst>
  <pc:docChgLst>
    <pc:chgData name="Sioned Saer" userId="a511e1c1-9c87-4f4d-8480-d58f9216da9a" providerId="ADAL" clId="{BE036A65-2C12-430C-A121-E16ECB920F28}"/>
    <pc:docChg chg="undo custSel addSld delSld modSld">
      <pc:chgData name="Sioned Saer" userId="a511e1c1-9c87-4f4d-8480-d58f9216da9a" providerId="ADAL" clId="{BE036A65-2C12-430C-A121-E16ECB920F28}" dt="2021-11-08T09:14:58.696" v="1700" actId="27636"/>
      <pc:docMkLst>
        <pc:docMk/>
      </pc:docMkLst>
      <pc:sldChg chg="modSp mod">
        <pc:chgData name="Sioned Saer" userId="a511e1c1-9c87-4f4d-8480-d58f9216da9a" providerId="ADAL" clId="{BE036A65-2C12-430C-A121-E16ECB920F28}" dt="2021-11-08T08:37:23.577" v="744" actId="20577"/>
        <pc:sldMkLst>
          <pc:docMk/>
          <pc:sldMk cId="3151041639" sldId="260"/>
        </pc:sldMkLst>
        <pc:spChg chg="mod">
          <ac:chgData name="Sioned Saer" userId="a511e1c1-9c87-4f4d-8480-d58f9216da9a" providerId="ADAL" clId="{BE036A65-2C12-430C-A121-E16ECB920F28}" dt="2021-11-08T08:36:31.727" v="712" actId="255"/>
          <ac:spMkLst>
            <pc:docMk/>
            <pc:sldMk cId="3151041639" sldId="260"/>
            <ac:spMk id="2" creationId="{00000000-0000-0000-0000-000000000000}"/>
          </ac:spMkLst>
        </pc:spChg>
        <pc:spChg chg="mod">
          <ac:chgData name="Sioned Saer" userId="a511e1c1-9c87-4f4d-8480-d58f9216da9a" providerId="ADAL" clId="{BE036A65-2C12-430C-A121-E16ECB920F28}" dt="2021-11-08T08:37:23.577" v="744" actId="20577"/>
          <ac:spMkLst>
            <pc:docMk/>
            <pc:sldMk cId="3151041639" sldId="260"/>
            <ac:spMk id="3" creationId="{00000000-0000-0000-0000-000000000000}"/>
          </ac:spMkLst>
        </pc:spChg>
        <pc:spChg chg="mod">
          <ac:chgData name="Sioned Saer" userId="a511e1c1-9c87-4f4d-8480-d58f9216da9a" providerId="ADAL" clId="{BE036A65-2C12-430C-A121-E16ECB920F28}" dt="2021-11-08T08:37:21.010" v="736" actId="27636"/>
          <ac:spMkLst>
            <pc:docMk/>
            <pc:sldMk cId="3151041639" sldId="260"/>
            <ac:spMk id="4" creationId="{00000000-0000-0000-0000-000000000000}"/>
          </ac:spMkLst>
        </pc:spChg>
      </pc:sldChg>
      <pc:sldChg chg="modSp mod">
        <pc:chgData name="Sioned Saer" userId="a511e1c1-9c87-4f4d-8480-d58f9216da9a" providerId="ADAL" clId="{BE036A65-2C12-430C-A121-E16ECB920F28}" dt="2021-11-08T08:35:11.897" v="699" actId="27636"/>
        <pc:sldMkLst>
          <pc:docMk/>
          <pc:sldMk cId="3696171911" sldId="261"/>
        </pc:sldMkLst>
        <pc:spChg chg="mod">
          <ac:chgData name="Sioned Saer" userId="a511e1c1-9c87-4f4d-8480-d58f9216da9a" providerId="ADAL" clId="{BE036A65-2C12-430C-A121-E16ECB920F28}" dt="2021-11-08T08:34:39.851" v="691" actId="2711"/>
          <ac:spMkLst>
            <pc:docMk/>
            <pc:sldMk cId="3696171911" sldId="261"/>
            <ac:spMk id="2" creationId="{00000000-0000-0000-0000-000000000000}"/>
          </ac:spMkLst>
        </pc:spChg>
        <pc:spChg chg="mod">
          <ac:chgData name="Sioned Saer" userId="a511e1c1-9c87-4f4d-8480-d58f9216da9a" providerId="ADAL" clId="{BE036A65-2C12-430C-A121-E16ECB920F28}" dt="2021-11-08T08:35:11.897" v="699" actId="27636"/>
          <ac:spMkLst>
            <pc:docMk/>
            <pc:sldMk cId="3696171911" sldId="261"/>
            <ac:spMk id="3" creationId="{00000000-0000-0000-0000-000000000000}"/>
          </ac:spMkLst>
        </pc:spChg>
        <pc:spChg chg="mod">
          <ac:chgData name="Sioned Saer" userId="a511e1c1-9c87-4f4d-8480-d58f9216da9a" providerId="ADAL" clId="{BE036A65-2C12-430C-A121-E16ECB920F28}" dt="2021-11-08T08:35:11.889" v="698" actId="27636"/>
          <ac:spMkLst>
            <pc:docMk/>
            <pc:sldMk cId="3696171911" sldId="261"/>
            <ac:spMk id="4" creationId="{00000000-0000-0000-0000-000000000000}"/>
          </ac:spMkLst>
        </pc:spChg>
      </pc:sldChg>
      <pc:sldChg chg="del">
        <pc:chgData name="Sioned Saer" userId="a511e1c1-9c87-4f4d-8480-d58f9216da9a" providerId="ADAL" clId="{BE036A65-2C12-430C-A121-E16ECB920F28}" dt="2021-11-03T14:31:33.883" v="149" actId="47"/>
        <pc:sldMkLst>
          <pc:docMk/>
          <pc:sldMk cId="1950603681" sldId="268"/>
        </pc:sldMkLst>
      </pc:sldChg>
      <pc:sldChg chg="modSp mod">
        <pc:chgData name="Sioned Saer" userId="a511e1c1-9c87-4f4d-8480-d58f9216da9a" providerId="ADAL" clId="{BE036A65-2C12-430C-A121-E16ECB920F28}" dt="2021-11-08T08:24:42.066" v="505" actId="20577"/>
        <pc:sldMkLst>
          <pc:docMk/>
          <pc:sldMk cId="3879468583" sldId="268"/>
        </pc:sldMkLst>
        <pc:spChg chg="mod">
          <ac:chgData name="Sioned Saer" userId="a511e1c1-9c87-4f4d-8480-d58f9216da9a" providerId="ADAL" clId="{BE036A65-2C12-430C-A121-E16ECB920F28}" dt="2021-11-08T08:22:32.601" v="463" actId="6549"/>
          <ac:spMkLst>
            <pc:docMk/>
            <pc:sldMk cId="3879468583" sldId="268"/>
            <ac:spMk id="4" creationId="{00000000-0000-0000-0000-000000000000}"/>
          </ac:spMkLst>
        </pc:spChg>
        <pc:spChg chg="mod">
          <ac:chgData name="Sioned Saer" userId="a511e1c1-9c87-4f4d-8480-d58f9216da9a" providerId="ADAL" clId="{BE036A65-2C12-430C-A121-E16ECB920F28}" dt="2021-11-08T08:24:36.609" v="502" actId="20577"/>
          <ac:spMkLst>
            <pc:docMk/>
            <pc:sldMk cId="3879468583" sldId="268"/>
            <ac:spMk id="5" creationId="{00000000-0000-0000-0000-000000000000}"/>
          </ac:spMkLst>
        </pc:spChg>
        <pc:spChg chg="mod">
          <ac:chgData name="Sioned Saer" userId="a511e1c1-9c87-4f4d-8480-d58f9216da9a" providerId="ADAL" clId="{BE036A65-2C12-430C-A121-E16ECB920F28}" dt="2021-11-08T08:24:42.066" v="505" actId="20577"/>
          <ac:spMkLst>
            <pc:docMk/>
            <pc:sldMk cId="3879468583" sldId="268"/>
            <ac:spMk id="6" creationId="{00000000-0000-0000-0000-000000000000}"/>
          </ac:spMkLst>
        </pc:spChg>
      </pc:sldChg>
      <pc:sldChg chg="modSp mod">
        <pc:chgData name="Sioned Saer" userId="a511e1c1-9c87-4f4d-8480-d58f9216da9a" providerId="ADAL" clId="{BE036A65-2C12-430C-A121-E16ECB920F28}" dt="2021-11-08T08:25:55.419" v="522" actId="27636"/>
        <pc:sldMkLst>
          <pc:docMk/>
          <pc:sldMk cId="71926830" sldId="269"/>
        </pc:sldMkLst>
        <pc:spChg chg="mod">
          <ac:chgData name="Sioned Saer" userId="a511e1c1-9c87-4f4d-8480-d58f9216da9a" providerId="ADAL" clId="{BE036A65-2C12-430C-A121-E16ECB920F28}" dt="2021-11-08T08:25:18.573" v="511" actId="2711"/>
          <ac:spMkLst>
            <pc:docMk/>
            <pc:sldMk cId="71926830" sldId="269"/>
            <ac:spMk id="2" creationId="{00000000-0000-0000-0000-000000000000}"/>
          </ac:spMkLst>
        </pc:spChg>
        <pc:spChg chg="mod">
          <ac:chgData name="Sioned Saer" userId="a511e1c1-9c87-4f4d-8480-d58f9216da9a" providerId="ADAL" clId="{BE036A65-2C12-430C-A121-E16ECB920F28}" dt="2021-11-08T08:25:55.415" v="521" actId="27636"/>
          <ac:spMkLst>
            <pc:docMk/>
            <pc:sldMk cId="71926830" sldId="269"/>
            <ac:spMk id="3" creationId="{00000000-0000-0000-0000-000000000000}"/>
          </ac:spMkLst>
        </pc:spChg>
        <pc:spChg chg="mod">
          <ac:chgData name="Sioned Saer" userId="a511e1c1-9c87-4f4d-8480-d58f9216da9a" providerId="ADAL" clId="{BE036A65-2C12-430C-A121-E16ECB920F28}" dt="2021-11-08T08:25:55.419" v="522" actId="27636"/>
          <ac:spMkLst>
            <pc:docMk/>
            <pc:sldMk cId="71926830" sldId="269"/>
            <ac:spMk id="4" creationId="{00000000-0000-0000-0000-000000000000}"/>
          </ac:spMkLst>
        </pc:spChg>
      </pc:sldChg>
      <pc:sldChg chg="del">
        <pc:chgData name="Sioned Saer" userId="a511e1c1-9c87-4f4d-8480-d58f9216da9a" providerId="ADAL" clId="{BE036A65-2C12-430C-A121-E16ECB920F28}" dt="2021-11-03T14:31:34.090" v="150" actId="47"/>
        <pc:sldMkLst>
          <pc:docMk/>
          <pc:sldMk cId="3416079106" sldId="269"/>
        </pc:sldMkLst>
      </pc:sldChg>
      <pc:sldChg chg="del">
        <pc:chgData name="Sioned Saer" userId="a511e1c1-9c87-4f4d-8480-d58f9216da9a" providerId="ADAL" clId="{BE036A65-2C12-430C-A121-E16ECB920F28}" dt="2021-11-03T14:31:34.460" v="152" actId="47"/>
        <pc:sldMkLst>
          <pc:docMk/>
          <pc:sldMk cId="474947468" sldId="270"/>
        </pc:sldMkLst>
      </pc:sldChg>
      <pc:sldChg chg="modSp mod">
        <pc:chgData name="Sioned Saer" userId="a511e1c1-9c87-4f4d-8480-d58f9216da9a" providerId="ADAL" clId="{BE036A65-2C12-430C-A121-E16ECB920F28}" dt="2021-11-08T08:33:52.898" v="678" actId="27636"/>
        <pc:sldMkLst>
          <pc:docMk/>
          <pc:sldMk cId="2188138735" sldId="270"/>
        </pc:sldMkLst>
        <pc:spChg chg="mod">
          <ac:chgData name="Sioned Saer" userId="a511e1c1-9c87-4f4d-8480-d58f9216da9a" providerId="ADAL" clId="{BE036A65-2C12-430C-A121-E16ECB920F28}" dt="2021-11-08T08:31:04.804" v="589" actId="27636"/>
          <ac:spMkLst>
            <pc:docMk/>
            <pc:sldMk cId="2188138735" sldId="270"/>
            <ac:spMk id="2" creationId="{00000000-0000-0000-0000-000000000000}"/>
          </ac:spMkLst>
        </pc:spChg>
        <pc:spChg chg="mod">
          <ac:chgData name="Sioned Saer" userId="a511e1c1-9c87-4f4d-8480-d58f9216da9a" providerId="ADAL" clId="{BE036A65-2C12-430C-A121-E16ECB920F28}" dt="2021-11-08T08:33:52.894" v="677" actId="27636"/>
          <ac:spMkLst>
            <pc:docMk/>
            <pc:sldMk cId="2188138735" sldId="270"/>
            <ac:spMk id="3" creationId="{00000000-0000-0000-0000-000000000000}"/>
          </ac:spMkLst>
        </pc:spChg>
        <pc:spChg chg="mod">
          <ac:chgData name="Sioned Saer" userId="a511e1c1-9c87-4f4d-8480-d58f9216da9a" providerId="ADAL" clId="{BE036A65-2C12-430C-A121-E16ECB920F28}" dt="2021-11-08T08:33:52.898" v="678" actId="27636"/>
          <ac:spMkLst>
            <pc:docMk/>
            <pc:sldMk cId="2188138735" sldId="270"/>
            <ac:spMk id="4" creationId="{00000000-0000-0000-0000-000000000000}"/>
          </ac:spMkLst>
        </pc:spChg>
      </pc:sldChg>
      <pc:sldChg chg="del">
        <pc:chgData name="Sioned Saer" userId="a511e1c1-9c87-4f4d-8480-d58f9216da9a" providerId="ADAL" clId="{BE036A65-2C12-430C-A121-E16ECB920F28}" dt="2021-11-03T14:31:35.368" v="157" actId="47"/>
        <pc:sldMkLst>
          <pc:docMk/>
          <pc:sldMk cId="1680758436" sldId="272"/>
        </pc:sldMkLst>
      </pc:sldChg>
      <pc:sldChg chg="del">
        <pc:chgData name="Sioned Saer" userId="a511e1c1-9c87-4f4d-8480-d58f9216da9a" providerId="ADAL" clId="{BE036A65-2C12-430C-A121-E16ECB920F28}" dt="2021-11-03T14:31:35.699" v="159" actId="47"/>
        <pc:sldMkLst>
          <pc:docMk/>
          <pc:sldMk cId="1025373096" sldId="273"/>
        </pc:sldMkLst>
      </pc:sldChg>
      <pc:sldChg chg="modSp mod">
        <pc:chgData name="Sioned Saer" userId="a511e1c1-9c87-4f4d-8480-d58f9216da9a" providerId="ADAL" clId="{BE036A65-2C12-430C-A121-E16ECB920F28}" dt="2021-11-08T08:30:16.797" v="576" actId="12"/>
        <pc:sldMkLst>
          <pc:docMk/>
          <pc:sldMk cId="2824774554" sldId="273"/>
        </pc:sldMkLst>
        <pc:spChg chg="mod">
          <ac:chgData name="Sioned Saer" userId="a511e1c1-9c87-4f4d-8480-d58f9216da9a" providerId="ADAL" clId="{BE036A65-2C12-430C-A121-E16ECB920F28}" dt="2021-11-08T08:29:59.782" v="573" actId="2711"/>
          <ac:spMkLst>
            <pc:docMk/>
            <pc:sldMk cId="2824774554" sldId="273"/>
            <ac:spMk id="2" creationId="{00000000-0000-0000-0000-000000000000}"/>
          </ac:spMkLst>
        </pc:spChg>
        <pc:spChg chg="mod">
          <ac:chgData name="Sioned Saer" userId="a511e1c1-9c87-4f4d-8480-d58f9216da9a" providerId="ADAL" clId="{BE036A65-2C12-430C-A121-E16ECB920F28}" dt="2021-11-08T08:30:05.235" v="574" actId="2711"/>
          <ac:spMkLst>
            <pc:docMk/>
            <pc:sldMk cId="2824774554" sldId="273"/>
            <ac:spMk id="3" creationId="{00000000-0000-0000-0000-000000000000}"/>
          </ac:spMkLst>
        </pc:spChg>
        <pc:spChg chg="mod">
          <ac:chgData name="Sioned Saer" userId="a511e1c1-9c87-4f4d-8480-d58f9216da9a" providerId="ADAL" clId="{BE036A65-2C12-430C-A121-E16ECB920F28}" dt="2021-11-08T08:30:16.797" v="576" actId="12"/>
          <ac:spMkLst>
            <pc:docMk/>
            <pc:sldMk cId="2824774554" sldId="273"/>
            <ac:spMk id="4" creationId="{00000000-0000-0000-0000-000000000000}"/>
          </ac:spMkLst>
        </pc:spChg>
      </pc:sldChg>
      <pc:sldChg chg="del">
        <pc:chgData name="Sioned Saer" userId="a511e1c1-9c87-4f4d-8480-d58f9216da9a" providerId="ADAL" clId="{BE036A65-2C12-430C-A121-E16ECB920F28}" dt="2021-11-03T14:31:36.422" v="163" actId="47"/>
        <pc:sldMkLst>
          <pc:docMk/>
          <pc:sldMk cId="2760919133" sldId="274"/>
        </pc:sldMkLst>
      </pc:sldChg>
      <pc:sldChg chg="del">
        <pc:chgData name="Sioned Saer" userId="a511e1c1-9c87-4f4d-8480-d58f9216da9a" providerId="ADAL" clId="{BE036A65-2C12-430C-A121-E16ECB920F28}" dt="2021-11-03T14:31:36.596" v="164" actId="47"/>
        <pc:sldMkLst>
          <pc:docMk/>
          <pc:sldMk cId="2477764240" sldId="275"/>
        </pc:sldMkLst>
      </pc:sldChg>
      <pc:sldChg chg="modSp mod">
        <pc:chgData name="Sioned Saer" userId="a511e1c1-9c87-4f4d-8480-d58f9216da9a" providerId="ADAL" clId="{BE036A65-2C12-430C-A121-E16ECB920F28}" dt="2021-11-08T08:27:20.730" v="549" actId="14100"/>
        <pc:sldMkLst>
          <pc:docMk/>
          <pc:sldMk cId="1562747059" sldId="276"/>
        </pc:sldMkLst>
        <pc:spChg chg="mod">
          <ac:chgData name="Sioned Saer" userId="a511e1c1-9c87-4f4d-8480-d58f9216da9a" providerId="ADAL" clId="{BE036A65-2C12-430C-A121-E16ECB920F28}" dt="2021-11-08T08:26:29.837" v="524" actId="255"/>
          <ac:spMkLst>
            <pc:docMk/>
            <pc:sldMk cId="1562747059" sldId="276"/>
            <ac:spMk id="2" creationId="{00000000-0000-0000-0000-000000000000}"/>
          </ac:spMkLst>
        </pc:spChg>
        <pc:spChg chg="mod">
          <ac:chgData name="Sioned Saer" userId="a511e1c1-9c87-4f4d-8480-d58f9216da9a" providerId="ADAL" clId="{BE036A65-2C12-430C-A121-E16ECB920F28}" dt="2021-11-08T08:27:20.730" v="549" actId="14100"/>
          <ac:spMkLst>
            <pc:docMk/>
            <pc:sldMk cId="1562747059" sldId="276"/>
            <ac:spMk id="3" creationId="{00000000-0000-0000-0000-000000000000}"/>
          </ac:spMkLst>
        </pc:spChg>
        <pc:spChg chg="mod">
          <ac:chgData name="Sioned Saer" userId="a511e1c1-9c87-4f4d-8480-d58f9216da9a" providerId="ADAL" clId="{BE036A65-2C12-430C-A121-E16ECB920F28}" dt="2021-11-08T08:27:15.959" v="548" actId="27636"/>
          <ac:spMkLst>
            <pc:docMk/>
            <pc:sldMk cId="1562747059" sldId="276"/>
            <ac:spMk id="4" creationId="{00000000-0000-0000-0000-000000000000}"/>
          </ac:spMkLst>
        </pc:spChg>
      </pc:sldChg>
      <pc:sldChg chg="del">
        <pc:chgData name="Sioned Saer" userId="a511e1c1-9c87-4f4d-8480-d58f9216da9a" providerId="ADAL" clId="{BE036A65-2C12-430C-A121-E16ECB920F28}" dt="2021-11-03T14:31:36.749" v="165" actId="47"/>
        <pc:sldMkLst>
          <pc:docMk/>
          <pc:sldMk cId="3553986304" sldId="276"/>
        </pc:sldMkLst>
      </pc:sldChg>
      <pc:sldChg chg="modSp mod">
        <pc:chgData name="Sioned Saer" userId="a511e1c1-9c87-4f4d-8480-d58f9216da9a" providerId="ADAL" clId="{BE036A65-2C12-430C-A121-E16ECB920F28}" dt="2021-11-08T08:29:22.164" v="570" actId="14100"/>
        <pc:sldMkLst>
          <pc:docMk/>
          <pc:sldMk cId="842661239" sldId="277"/>
        </pc:sldMkLst>
        <pc:spChg chg="mod">
          <ac:chgData name="Sioned Saer" userId="a511e1c1-9c87-4f4d-8480-d58f9216da9a" providerId="ADAL" clId="{BE036A65-2C12-430C-A121-E16ECB920F28}" dt="2021-11-08T08:28:01.855" v="556" actId="313"/>
          <ac:spMkLst>
            <pc:docMk/>
            <pc:sldMk cId="842661239" sldId="277"/>
            <ac:spMk id="2" creationId="{00000000-0000-0000-0000-000000000000}"/>
          </ac:spMkLst>
        </pc:spChg>
        <pc:spChg chg="mod">
          <ac:chgData name="Sioned Saer" userId="a511e1c1-9c87-4f4d-8480-d58f9216da9a" providerId="ADAL" clId="{BE036A65-2C12-430C-A121-E16ECB920F28}" dt="2021-11-08T08:29:13.096" v="569" actId="14100"/>
          <ac:spMkLst>
            <pc:docMk/>
            <pc:sldMk cId="842661239" sldId="277"/>
            <ac:spMk id="3" creationId="{00000000-0000-0000-0000-000000000000}"/>
          </ac:spMkLst>
        </pc:spChg>
        <pc:spChg chg="mod">
          <ac:chgData name="Sioned Saer" userId="a511e1c1-9c87-4f4d-8480-d58f9216da9a" providerId="ADAL" clId="{BE036A65-2C12-430C-A121-E16ECB920F28}" dt="2021-11-08T08:29:22.164" v="570" actId="14100"/>
          <ac:spMkLst>
            <pc:docMk/>
            <pc:sldMk cId="842661239" sldId="277"/>
            <ac:spMk id="4" creationId="{00000000-0000-0000-0000-000000000000}"/>
          </ac:spMkLst>
        </pc:spChg>
      </pc:sldChg>
      <pc:sldChg chg="del">
        <pc:chgData name="Sioned Saer" userId="a511e1c1-9c87-4f4d-8480-d58f9216da9a" providerId="ADAL" clId="{BE036A65-2C12-430C-A121-E16ECB920F28}" dt="2021-11-03T14:31:37.337" v="168" actId="47"/>
        <pc:sldMkLst>
          <pc:docMk/>
          <pc:sldMk cId="4284446966" sldId="277"/>
        </pc:sldMkLst>
      </pc:sldChg>
      <pc:sldChg chg="del">
        <pc:chgData name="Sioned Saer" userId="a511e1c1-9c87-4f4d-8480-d58f9216da9a" providerId="ADAL" clId="{BE036A65-2C12-430C-A121-E16ECB920F28}" dt="2021-11-03T14:31:37.499" v="169" actId="47"/>
        <pc:sldMkLst>
          <pc:docMk/>
          <pc:sldMk cId="4061233677" sldId="278"/>
        </pc:sldMkLst>
      </pc:sldChg>
      <pc:sldChg chg="del">
        <pc:chgData name="Sioned Saer" userId="a511e1c1-9c87-4f4d-8480-d58f9216da9a" providerId="ADAL" clId="{BE036A65-2C12-430C-A121-E16ECB920F28}" dt="2021-11-03T14:31:38.799" v="176" actId="47"/>
        <pc:sldMkLst>
          <pc:docMk/>
          <pc:sldMk cId="1247062568" sldId="279"/>
        </pc:sldMkLst>
      </pc:sldChg>
      <pc:sldChg chg="del">
        <pc:chgData name="Sioned Saer" userId="a511e1c1-9c87-4f4d-8480-d58f9216da9a" providerId="ADAL" clId="{BE036A65-2C12-430C-A121-E16ECB920F28}" dt="2021-11-03T14:31:38.975" v="177" actId="47"/>
        <pc:sldMkLst>
          <pc:docMk/>
          <pc:sldMk cId="113528813" sldId="280"/>
        </pc:sldMkLst>
      </pc:sldChg>
      <pc:sldChg chg="modSp mod">
        <pc:chgData name="Sioned Saer" userId="a511e1c1-9c87-4f4d-8480-d58f9216da9a" providerId="ADAL" clId="{BE036A65-2C12-430C-A121-E16ECB920F28}" dt="2021-11-08T08:35:41.729" v="708" actId="27636"/>
        <pc:sldMkLst>
          <pc:docMk/>
          <pc:sldMk cId="1782302494" sldId="281"/>
        </pc:sldMkLst>
        <pc:spChg chg="mod">
          <ac:chgData name="Sioned Saer" userId="a511e1c1-9c87-4f4d-8480-d58f9216da9a" providerId="ADAL" clId="{BE036A65-2C12-430C-A121-E16ECB920F28}" dt="2021-11-08T08:35:22.107" v="700" actId="2711"/>
          <ac:spMkLst>
            <pc:docMk/>
            <pc:sldMk cId="1782302494" sldId="281"/>
            <ac:spMk id="2" creationId="{00000000-0000-0000-0000-000000000000}"/>
          </ac:spMkLst>
        </pc:spChg>
        <pc:spChg chg="mod">
          <ac:chgData name="Sioned Saer" userId="a511e1c1-9c87-4f4d-8480-d58f9216da9a" providerId="ADAL" clId="{BE036A65-2C12-430C-A121-E16ECB920F28}" dt="2021-11-08T08:35:41.725" v="707" actId="27636"/>
          <ac:spMkLst>
            <pc:docMk/>
            <pc:sldMk cId="1782302494" sldId="281"/>
            <ac:spMk id="3" creationId="{00000000-0000-0000-0000-000000000000}"/>
          </ac:spMkLst>
        </pc:spChg>
        <pc:spChg chg="mod">
          <ac:chgData name="Sioned Saer" userId="a511e1c1-9c87-4f4d-8480-d58f9216da9a" providerId="ADAL" clId="{BE036A65-2C12-430C-A121-E16ECB920F28}" dt="2021-11-08T08:35:41.729" v="708" actId="27636"/>
          <ac:spMkLst>
            <pc:docMk/>
            <pc:sldMk cId="1782302494" sldId="281"/>
            <ac:spMk id="4" creationId="{00000000-0000-0000-0000-000000000000}"/>
          </ac:spMkLst>
        </pc:spChg>
      </pc:sldChg>
      <pc:sldChg chg="del">
        <pc:chgData name="Sioned Saer" userId="a511e1c1-9c87-4f4d-8480-d58f9216da9a" providerId="ADAL" clId="{BE036A65-2C12-430C-A121-E16ECB920F28}" dt="2021-11-03T14:31:34.837" v="154" actId="47"/>
        <pc:sldMkLst>
          <pc:docMk/>
          <pc:sldMk cId="3294518771" sldId="281"/>
        </pc:sldMkLst>
      </pc:sldChg>
      <pc:sldChg chg="modSp mod">
        <pc:chgData name="Sioned Saer" userId="a511e1c1-9c87-4f4d-8480-d58f9216da9a" providerId="ADAL" clId="{BE036A65-2C12-430C-A121-E16ECB920F28}" dt="2021-11-08T08:35:57.178" v="710" actId="2711"/>
        <pc:sldMkLst>
          <pc:docMk/>
          <pc:sldMk cId="842858525" sldId="282"/>
        </pc:sldMkLst>
        <pc:spChg chg="mod">
          <ac:chgData name="Sioned Saer" userId="a511e1c1-9c87-4f4d-8480-d58f9216da9a" providerId="ADAL" clId="{BE036A65-2C12-430C-A121-E16ECB920F28}" dt="2021-11-08T08:35:57.178" v="710" actId="2711"/>
          <ac:spMkLst>
            <pc:docMk/>
            <pc:sldMk cId="842858525" sldId="282"/>
            <ac:spMk id="2" creationId="{00000000-0000-0000-0000-000000000000}"/>
          </ac:spMkLst>
        </pc:spChg>
      </pc:sldChg>
      <pc:sldChg chg="del">
        <pc:chgData name="Sioned Saer" userId="a511e1c1-9c87-4f4d-8480-d58f9216da9a" providerId="ADAL" clId="{BE036A65-2C12-430C-A121-E16ECB920F28}" dt="2021-11-03T14:31:34.636" v="153" actId="47"/>
        <pc:sldMkLst>
          <pc:docMk/>
          <pc:sldMk cId="2605222805" sldId="283"/>
        </pc:sldMkLst>
      </pc:sldChg>
      <pc:sldChg chg="modSp mod">
        <pc:chgData name="Sioned Saer" userId="a511e1c1-9c87-4f4d-8480-d58f9216da9a" providerId="ADAL" clId="{BE036A65-2C12-430C-A121-E16ECB920F28}" dt="2021-11-03T14:53:32.258" v="431" actId="14100"/>
        <pc:sldMkLst>
          <pc:docMk/>
          <pc:sldMk cId="4140629414" sldId="283"/>
        </pc:sldMkLst>
        <pc:spChg chg="mod">
          <ac:chgData name="Sioned Saer" userId="a511e1c1-9c87-4f4d-8480-d58f9216da9a" providerId="ADAL" clId="{BE036A65-2C12-430C-A121-E16ECB920F28}" dt="2021-11-03T14:51:53.313" v="367" actId="14100"/>
          <ac:spMkLst>
            <pc:docMk/>
            <pc:sldMk cId="4140629414" sldId="283"/>
            <ac:spMk id="4" creationId="{00000000-0000-0000-0000-000000000000}"/>
          </ac:spMkLst>
        </pc:spChg>
        <pc:spChg chg="mod">
          <ac:chgData name="Sioned Saer" userId="a511e1c1-9c87-4f4d-8480-d58f9216da9a" providerId="ADAL" clId="{BE036A65-2C12-430C-A121-E16ECB920F28}" dt="2021-11-03T14:53:25.878" v="429" actId="20577"/>
          <ac:spMkLst>
            <pc:docMk/>
            <pc:sldMk cId="4140629414" sldId="283"/>
            <ac:spMk id="5" creationId="{00000000-0000-0000-0000-000000000000}"/>
          </ac:spMkLst>
        </pc:spChg>
        <pc:spChg chg="mod">
          <ac:chgData name="Sioned Saer" userId="a511e1c1-9c87-4f4d-8480-d58f9216da9a" providerId="ADAL" clId="{BE036A65-2C12-430C-A121-E16ECB920F28}" dt="2021-11-03T14:53:32.258" v="431" actId="14100"/>
          <ac:spMkLst>
            <pc:docMk/>
            <pc:sldMk cId="4140629414" sldId="283"/>
            <ac:spMk id="6" creationId="{00000000-0000-0000-0000-000000000000}"/>
          </ac:spMkLst>
        </pc:spChg>
      </pc:sldChg>
      <pc:sldChg chg="del">
        <pc:chgData name="Sioned Saer" userId="a511e1c1-9c87-4f4d-8480-d58f9216da9a" providerId="ADAL" clId="{BE036A65-2C12-430C-A121-E16ECB920F28}" dt="2021-11-03T14:31:35.873" v="160" actId="47"/>
        <pc:sldMkLst>
          <pc:docMk/>
          <pc:sldMk cId="1901480053" sldId="284"/>
        </pc:sldMkLst>
      </pc:sldChg>
      <pc:sldChg chg="modSp mod">
        <pc:chgData name="Sioned Saer" userId="a511e1c1-9c87-4f4d-8480-d58f9216da9a" providerId="ADAL" clId="{BE036A65-2C12-430C-A121-E16ECB920F28}" dt="2021-11-08T08:21:23.036" v="445" actId="14100"/>
        <pc:sldMkLst>
          <pc:docMk/>
          <pc:sldMk cId="3487317902" sldId="284"/>
        </pc:sldMkLst>
        <pc:spChg chg="mod">
          <ac:chgData name="Sioned Saer" userId="a511e1c1-9c87-4f4d-8480-d58f9216da9a" providerId="ADAL" clId="{BE036A65-2C12-430C-A121-E16ECB920F28}" dt="2021-11-03T14:53:40.683" v="432" actId="2711"/>
          <ac:spMkLst>
            <pc:docMk/>
            <pc:sldMk cId="3487317902" sldId="284"/>
            <ac:spMk id="2" creationId="{00000000-0000-0000-0000-000000000000}"/>
          </ac:spMkLst>
        </pc:spChg>
        <pc:spChg chg="mod">
          <ac:chgData name="Sioned Saer" userId="a511e1c1-9c87-4f4d-8480-d58f9216da9a" providerId="ADAL" clId="{BE036A65-2C12-430C-A121-E16ECB920F28}" dt="2021-11-08T08:21:23.036" v="445" actId="14100"/>
          <ac:spMkLst>
            <pc:docMk/>
            <pc:sldMk cId="3487317902" sldId="284"/>
            <ac:spMk id="3" creationId="{00000000-0000-0000-0000-000000000000}"/>
          </ac:spMkLst>
        </pc:spChg>
        <pc:spChg chg="mod">
          <ac:chgData name="Sioned Saer" userId="a511e1c1-9c87-4f4d-8480-d58f9216da9a" providerId="ADAL" clId="{BE036A65-2C12-430C-A121-E16ECB920F28}" dt="2021-11-08T08:20:52.382" v="437" actId="27636"/>
          <ac:spMkLst>
            <pc:docMk/>
            <pc:sldMk cId="3487317902" sldId="284"/>
            <ac:spMk id="5" creationId="{00000000-0000-0000-0000-000000000000}"/>
          </ac:spMkLst>
        </pc:spChg>
        <pc:spChg chg="mod">
          <ac:chgData name="Sioned Saer" userId="a511e1c1-9c87-4f4d-8480-d58f9216da9a" providerId="ADAL" clId="{BE036A65-2C12-430C-A121-E16ECB920F28}" dt="2021-11-08T08:20:55.869" v="438" actId="14100"/>
          <ac:spMkLst>
            <pc:docMk/>
            <pc:sldMk cId="3487317902" sldId="284"/>
            <ac:spMk id="6" creationId="{00000000-0000-0000-0000-000000000000}"/>
          </ac:spMkLst>
        </pc:spChg>
      </pc:sldChg>
      <pc:sldChg chg="del">
        <pc:chgData name="Sioned Saer" userId="a511e1c1-9c87-4f4d-8480-d58f9216da9a" providerId="ADAL" clId="{BE036A65-2C12-430C-A121-E16ECB920F28}" dt="2021-11-03T14:31:35.013" v="155" actId="47"/>
        <pc:sldMkLst>
          <pc:docMk/>
          <pc:sldMk cId="254274082" sldId="285"/>
        </pc:sldMkLst>
      </pc:sldChg>
      <pc:sldChg chg="modSp mod">
        <pc:chgData name="Sioned Saer" userId="a511e1c1-9c87-4f4d-8480-d58f9216da9a" providerId="ADAL" clId="{BE036A65-2C12-430C-A121-E16ECB920F28}" dt="2021-11-08T09:00:36.474" v="1144" actId="113"/>
        <pc:sldMkLst>
          <pc:docMk/>
          <pc:sldMk cId="2193362168" sldId="285"/>
        </pc:sldMkLst>
        <pc:spChg chg="mod">
          <ac:chgData name="Sioned Saer" userId="a511e1c1-9c87-4f4d-8480-d58f9216da9a" providerId="ADAL" clId="{BE036A65-2C12-430C-A121-E16ECB920F28}" dt="2021-11-08T09:00:13.381" v="1139" actId="14100"/>
          <ac:spMkLst>
            <pc:docMk/>
            <pc:sldMk cId="2193362168" sldId="285"/>
            <ac:spMk id="2" creationId="{00000000-0000-0000-0000-000000000000}"/>
          </ac:spMkLst>
        </pc:spChg>
        <pc:spChg chg="mod">
          <ac:chgData name="Sioned Saer" userId="a511e1c1-9c87-4f4d-8480-d58f9216da9a" providerId="ADAL" clId="{BE036A65-2C12-430C-A121-E16ECB920F28}" dt="2021-11-08T09:00:32.062" v="1143" actId="113"/>
          <ac:spMkLst>
            <pc:docMk/>
            <pc:sldMk cId="2193362168" sldId="285"/>
            <ac:spMk id="3" creationId="{00000000-0000-0000-0000-000000000000}"/>
          </ac:spMkLst>
        </pc:spChg>
        <pc:spChg chg="mod">
          <ac:chgData name="Sioned Saer" userId="a511e1c1-9c87-4f4d-8480-d58f9216da9a" providerId="ADAL" clId="{BE036A65-2C12-430C-A121-E16ECB920F28}" dt="2021-11-08T09:00:36.474" v="1144" actId="113"/>
          <ac:spMkLst>
            <pc:docMk/>
            <pc:sldMk cId="2193362168" sldId="285"/>
            <ac:spMk id="4" creationId="{00000000-0000-0000-0000-000000000000}"/>
          </ac:spMkLst>
        </pc:spChg>
      </pc:sldChg>
      <pc:sldChg chg="del">
        <pc:chgData name="Sioned Saer" userId="a511e1c1-9c87-4f4d-8480-d58f9216da9a" providerId="ADAL" clId="{BE036A65-2C12-430C-A121-E16ECB920F28}" dt="2021-11-03T14:31:37.675" v="170" actId="47"/>
        <pc:sldMkLst>
          <pc:docMk/>
          <pc:sldMk cId="654106328" sldId="286"/>
        </pc:sldMkLst>
      </pc:sldChg>
      <pc:sldChg chg="modSp mod">
        <pc:chgData name="Sioned Saer" userId="a511e1c1-9c87-4f4d-8480-d58f9216da9a" providerId="ADAL" clId="{BE036A65-2C12-430C-A121-E16ECB920F28}" dt="2021-11-08T09:01:17.789" v="1155" actId="27636"/>
        <pc:sldMkLst>
          <pc:docMk/>
          <pc:sldMk cId="2433774036" sldId="287"/>
        </pc:sldMkLst>
        <pc:spChg chg="mod">
          <ac:chgData name="Sioned Saer" userId="a511e1c1-9c87-4f4d-8480-d58f9216da9a" providerId="ADAL" clId="{BE036A65-2C12-430C-A121-E16ECB920F28}" dt="2021-11-08T09:00:46.725" v="1145" actId="2711"/>
          <ac:spMkLst>
            <pc:docMk/>
            <pc:sldMk cId="2433774036" sldId="287"/>
            <ac:spMk id="2" creationId="{00000000-0000-0000-0000-000000000000}"/>
          </ac:spMkLst>
        </pc:spChg>
        <pc:spChg chg="mod">
          <ac:chgData name="Sioned Saer" userId="a511e1c1-9c87-4f4d-8480-d58f9216da9a" providerId="ADAL" clId="{BE036A65-2C12-430C-A121-E16ECB920F28}" dt="2021-11-08T09:01:17.782" v="1154" actId="27636"/>
          <ac:spMkLst>
            <pc:docMk/>
            <pc:sldMk cId="2433774036" sldId="287"/>
            <ac:spMk id="3" creationId="{00000000-0000-0000-0000-000000000000}"/>
          </ac:spMkLst>
        </pc:spChg>
        <pc:spChg chg="mod">
          <ac:chgData name="Sioned Saer" userId="a511e1c1-9c87-4f4d-8480-d58f9216da9a" providerId="ADAL" clId="{BE036A65-2C12-430C-A121-E16ECB920F28}" dt="2021-11-08T09:01:17.789" v="1155" actId="27636"/>
          <ac:spMkLst>
            <pc:docMk/>
            <pc:sldMk cId="2433774036" sldId="287"/>
            <ac:spMk id="4" creationId="{00000000-0000-0000-0000-000000000000}"/>
          </ac:spMkLst>
        </pc:spChg>
      </pc:sldChg>
      <pc:sldChg chg="del">
        <pc:chgData name="Sioned Saer" userId="a511e1c1-9c87-4f4d-8480-d58f9216da9a" providerId="ADAL" clId="{BE036A65-2C12-430C-A121-E16ECB920F28}" dt="2021-11-03T14:31:37.853" v="171" actId="47"/>
        <pc:sldMkLst>
          <pc:docMk/>
          <pc:sldMk cId="3223827313" sldId="287"/>
        </pc:sldMkLst>
      </pc:sldChg>
      <pc:sldChg chg="modSp mod">
        <pc:chgData name="Sioned Saer" userId="a511e1c1-9c87-4f4d-8480-d58f9216da9a" providerId="ADAL" clId="{BE036A65-2C12-430C-A121-E16ECB920F28}" dt="2021-11-08T08:30:53.875" v="587" actId="27636"/>
        <pc:sldMkLst>
          <pc:docMk/>
          <pc:sldMk cId="858958599" sldId="288"/>
        </pc:sldMkLst>
        <pc:spChg chg="mod">
          <ac:chgData name="Sioned Saer" userId="a511e1c1-9c87-4f4d-8480-d58f9216da9a" providerId="ADAL" clId="{BE036A65-2C12-430C-A121-E16ECB920F28}" dt="2021-11-08T08:30:28.779" v="577" actId="2711"/>
          <ac:spMkLst>
            <pc:docMk/>
            <pc:sldMk cId="858958599" sldId="288"/>
            <ac:spMk id="2" creationId="{00000000-0000-0000-0000-000000000000}"/>
          </ac:spMkLst>
        </pc:spChg>
        <pc:spChg chg="mod">
          <ac:chgData name="Sioned Saer" userId="a511e1c1-9c87-4f4d-8480-d58f9216da9a" providerId="ADAL" clId="{BE036A65-2C12-430C-A121-E16ECB920F28}" dt="2021-11-08T08:30:53.867" v="586" actId="27636"/>
          <ac:spMkLst>
            <pc:docMk/>
            <pc:sldMk cId="858958599" sldId="288"/>
            <ac:spMk id="3" creationId="{00000000-0000-0000-0000-000000000000}"/>
          </ac:spMkLst>
        </pc:spChg>
        <pc:spChg chg="mod">
          <ac:chgData name="Sioned Saer" userId="a511e1c1-9c87-4f4d-8480-d58f9216da9a" providerId="ADAL" clId="{BE036A65-2C12-430C-A121-E16ECB920F28}" dt="2021-11-08T08:30:53.875" v="587" actId="27636"/>
          <ac:spMkLst>
            <pc:docMk/>
            <pc:sldMk cId="858958599" sldId="288"/>
            <ac:spMk id="4" creationId="{00000000-0000-0000-0000-000000000000}"/>
          </ac:spMkLst>
        </pc:spChg>
      </pc:sldChg>
      <pc:sldChg chg="del">
        <pc:chgData name="Sioned Saer" userId="a511e1c1-9c87-4f4d-8480-d58f9216da9a" providerId="ADAL" clId="{BE036A65-2C12-430C-A121-E16ECB920F28}" dt="2021-11-03T14:31:38.050" v="172" actId="47"/>
        <pc:sldMkLst>
          <pc:docMk/>
          <pc:sldMk cId="2543305205" sldId="288"/>
        </pc:sldMkLst>
      </pc:sldChg>
      <pc:sldChg chg="del">
        <pc:chgData name="Sioned Saer" userId="a511e1c1-9c87-4f4d-8480-d58f9216da9a" providerId="ADAL" clId="{BE036A65-2C12-430C-A121-E16ECB920F28}" dt="2021-11-03T14:31:39.175" v="178" actId="47"/>
        <pc:sldMkLst>
          <pc:docMk/>
          <pc:sldMk cId="121690330" sldId="290"/>
        </pc:sldMkLst>
      </pc:sldChg>
      <pc:sldChg chg="modSp mod modNotesTx">
        <pc:chgData name="Sioned Saer" userId="a511e1c1-9c87-4f4d-8480-d58f9216da9a" providerId="ADAL" clId="{BE036A65-2C12-430C-A121-E16ECB920F28}" dt="2021-11-08T09:02:43.193" v="1295" actId="313"/>
        <pc:sldMkLst>
          <pc:docMk/>
          <pc:sldMk cId="3705644493" sldId="290"/>
        </pc:sldMkLst>
        <pc:spChg chg="mod">
          <ac:chgData name="Sioned Saer" userId="a511e1c1-9c87-4f4d-8480-d58f9216da9a" providerId="ADAL" clId="{BE036A65-2C12-430C-A121-E16ECB920F28}" dt="2021-11-08T09:01:32.477" v="1157" actId="255"/>
          <ac:spMkLst>
            <pc:docMk/>
            <pc:sldMk cId="3705644493" sldId="290"/>
            <ac:spMk id="2" creationId="{00000000-0000-0000-0000-000000000000}"/>
          </ac:spMkLst>
        </pc:spChg>
        <pc:spChg chg="mod">
          <ac:chgData name="Sioned Saer" userId="a511e1c1-9c87-4f4d-8480-d58f9216da9a" providerId="ADAL" clId="{BE036A65-2C12-430C-A121-E16ECB920F28}" dt="2021-11-08T09:01:39.975" v="1159" actId="14100"/>
          <ac:spMkLst>
            <pc:docMk/>
            <pc:sldMk cId="3705644493" sldId="290"/>
            <ac:spMk id="3" creationId="{00000000-0000-0000-0000-000000000000}"/>
          </ac:spMkLst>
        </pc:spChg>
        <pc:spChg chg="mod">
          <ac:chgData name="Sioned Saer" userId="a511e1c1-9c87-4f4d-8480-d58f9216da9a" providerId="ADAL" clId="{BE036A65-2C12-430C-A121-E16ECB920F28}" dt="2021-11-08T09:01:43.222" v="1160" actId="14100"/>
          <ac:spMkLst>
            <pc:docMk/>
            <pc:sldMk cId="3705644493" sldId="290"/>
            <ac:spMk id="4" creationId="{00000000-0000-0000-0000-000000000000}"/>
          </ac:spMkLst>
        </pc:spChg>
      </pc:sldChg>
      <pc:sldChg chg="modSp mod">
        <pc:chgData name="Sioned Saer" userId="a511e1c1-9c87-4f4d-8480-d58f9216da9a" providerId="ADAL" clId="{BE036A65-2C12-430C-A121-E16ECB920F28}" dt="2021-11-08T08:34:28.619" v="690" actId="6549"/>
        <pc:sldMkLst>
          <pc:docMk/>
          <pc:sldMk cId="337421872" sldId="291"/>
        </pc:sldMkLst>
        <pc:spChg chg="mod">
          <ac:chgData name="Sioned Saer" userId="a511e1c1-9c87-4f4d-8480-d58f9216da9a" providerId="ADAL" clId="{BE036A65-2C12-430C-A121-E16ECB920F28}" dt="2021-11-08T08:34:28.619" v="690" actId="6549"/>
          <ac:spMkLst>
            <pc:docMk/>
            <pc:sldMk cId="337421872" sldId="291"/>
            <ac:spMk id="6" creationId="{00000000-0000-0000-0000-000000000000}"/>
          </ac:spMkLst>
        </pc:spChg>
      </pc:sldChg>
      <pc:sldChg chg="del">
        <pc:chgData name="Sioned Saer" userId="a511e1c1-9c87-4f4d-8480-d58f9216da9a" providerId="ADAL" clId="{BE036A65-2C12-430C-A121-E16ECB920F28}" dt="2021-11-03T14:31:38.427" v="174" actId="47"/>
        <pc:sldMkLst>
          <pc:docMk/>
          <pc:sldMk cId="1874855589" sldId="292"/>
        </pc:sldMkLst>
      </pc:sldChg>
      <pc:sldChg chg="modSp mod">
        <pc:chgData name="Sioned Saer" userId="a511e1c1-9c87-4f4d-8480-d58f9216da9a" providerId="ADAL" clId="{BE036A65-2C12-430C-A121-E16ECB920F28}" dt="2021-11-08T08:21:55.083" v="450" actId="2711"/>
        <pc:sldMkLst>
          <pc:docMk/>
          <pc:sldMk cId="3585571554" sldId="292"/>
        </pc:sldMkLst>
        <pc:spChg chg="mod">
          <ac:chgData name="Sioned Saer" userId="a511e1c1-9c87-4f4d-8480-d58f9216da9a" providerId="ADAL" clId="{BE036A65-2C12-430C-A121-E16ECB920F28}" dt="2021-11-08T08:21:41.445" v="446" actId="2711"/>
          <ac:spMkLst>
            <pc:docMk/>
            <pc:sldMk cId="3585571554" sldId="292"/>
            <ac:spMk id="7" creationId="{00000000-0000-0000-0000-000000000000}"/>
          </ac:spMkLst>
        </pc:spChg>
        <pc:spChg chg="mod">
          <ac:chgData name="Sioned Saer" userId="a511e1c1-9c87-4f4d-8480-d58f9216da9a" providerId="ADAL" clId="{BE036A65-2C12-430C-A121-E16ECB920F28}" dt="2021-11-08T08:21:48.375" v="449" actId="27636"/>
          <ac:spMkLst>
            <pc:docMk/>
            <pc:sldMk cId="3585571554" sldId="292"/>
            <ac:spMk id="8" creationId="{00000000-0000-0000-0000-000000000000}"/>
          </ac:spMkLst>
        </pc:spChg>
        <pc:spChg chg="mod">
          <ac:chgData name="Sioned Saer" userId="a511e1c1-9c87-4f4d-8480-d58f9216da9a" providerId="ADAL" clId="{BE036A65-2C12-430C-A121-E16ECB920F28}" dt="2021-11-08T08:21:55.083" v="450" actId="2711"/>
          <ac:spMkLst>
            <pc:docMk/>
            <pc:sldMk cId="3585571554" sldId="292"/>
            <ac:spMk id="9" creationId="{00000000-0000-0000-0000-000000000000}"/>
          </ac:spMkLst>
        </pc:spChg>
      </pc:sldChg>
      <pc:sldChg chg="delSp modSp mod">
        <pc:chgData name="Sioned Saer" userId="a511e1c1-9c87-4f4d-8480-d58f9216da9a" providerId="ADAL" clId="{BE036A65-2C12-430C-A121-E16ECB920F28}" dt="2021-11-08T09:02:55.610" v="1296" actId="2711"/>
        <pc:sldMkLst>
          <pc:docMk/>
          <pc:sldMk cId="3144434312" sldId="293"/>
        </pc:sldMkLst>
        <pc:spChg chg="del mod">
          <ac:chgData name="Sioned Saer" userId="a511e1c1-9c87-4f4d-8480-d58f9216da9a" providerId="ADAL" clId="{BE036A65-2C12-430C-A121-E16ECB920F28}" dt="2021-11-03T14:38:41.297" v="329" actId="478"/>
          <ac:spMkLst>
            <pc:docMk/>
            <pc:sldMk cId="3144434312" sldId="293"/>
            <ac:spMk id="2" creationId="{00000000-0000-0000-0000-000000000000}"/>
          </ac:spMkLst>
        </pc:spChg>
        <pc:spChg chg="mod">
          <ac:chgData name="Sioned Saer" userId="a511e1c1-9c87-4f4d-8480-d58f9216da9a" providerId="ADAL" clId="{BE036A65-2C12-430C-A121-E16ECB920F28}" dt="2021-11-08T09:02:55.610" v="1296" actId="2711"/>
          <ac:spMkLst>
            <pc:docMk/>
            <pc:sldMk cId="3144434312" sldId="293"/>
            <ac:spMk id="3" creationId="{00000000-0000-0000-0000-000000000000}"/>
          </ac:spMkLst>
        </pc:spChg>
      </pc:sldChg>
      <pc:sldChg chg="del">
        <pc:chgData name="Sioned Saer" userId="a511e1c1-9c87-4f4d-8480-d58f9216da9a" providerId="ADAL" clId="{BE036A65-2C12-430C-A121-E16ECB920F28}" dt="2021-11-03T14:31:38.624" v="175" actId="47"/>
        <pc:sldMkLst>
          <pc:docMk/>
          <pc:sldMk cId="4239093019" sldId="293"/>
        </pc:sldMkLst>
      </pc:sldChg>
      <pc:sldChg chg="del">
        <pc:chgData name="Sioned Saer" userId="a511e1c1-9c87-4f4d-8480-d58f9216da9a" providerId="ADAL" clId="{BE036A65-2C12-430C-A121-E16ECB920F28}" dt="2021-11-03T14:31:36.042" v="161" actId="47"/>
        <pc:sldMkLst>
          <pc:docMk/>
          <pc:sldMk cId="1251182903" sldId="294"/>
        </pc:sldMkLst>
      </pc:sldChg>
      <pc:sldChg chg="modSp mod">
        <pc:chgData name="Sioned Saer" userId="a511e1c1-9c87-4f4d-8480-d58f9216da9a" providerId="ADAL" clId="{BE036A65-2C12-430C-A121-E16ECB920F28}" dt="2021-11-03T14:39:42.346" v="340" actId="27636"/>
        <pc:sldMkLst>
          <pc:docMk/>
          <pc:sldMk cId="1486107133" sldId="294"/>
        </pc:sldMkLst>
        <pc:spChg chg="mod">
          <ac:chgData name="Sioned Saer" userId="a511e1c1-9c87-4f4d-8480-d58f9216da9a" providerId="ADAL" clId="{BE036A65-2C12-430C-A121-E16ECB920F28}" dt="2021-11-03T14:39:13.394" v="333" actId="14100"/>
          <ac:spMkLst>
            <pc:docMk/>
            <pc:sldMk cId="1486107133" sldId="294"/>
            <ac:spMk id="2" creationId="{00000000-0000-0000-0000-000000000000}"/>
          </ac:spMkLst>
        </pc:spChg>
        <pc:spChg chg="mod">
          <ac:chgData name="Sioned Saer" userId="a511e1c1-9c87-4f4d-8480-d58f9216da9a" providerId="ADAL" clId="{BE036A65-2C12-430C-A121-E16ECB920F28}" dt="2021-11-03T14:39:42.338" v="339" actId="27636"/>
          <ac:spMkLst>
            <pc:docMk/>
            <pc:sldMk cId="1486107133" sldId="294"/>
            <ac:spMk id="3" creationId="{00000000-0000-0000-0000-000000000000}"/>
          </ac:spMkLst>
        </pc:spChg>
        <pc:spChg chg="mod">
          <ac:chgData name="Sioned Saer" userId="a511e1c1-9c87-4f4d-8480-d58f9216da9a" providerId="ADAL" clId="{BE036A65-2C12-430C-A121-E16ECB920F28}" dt="2021-11-03T14:39:42.346" v="340" actId="27636"/>
          <ac:spMkLst>
            <pc:docMk/>
            <pc:sldMk cId="1486107133" sldId="294"/>
            <ac:spMk id="4" creationId="{00000000-0000-0000-0000-000000000000}"/>
          </ac:spMkLst>
        </pc:spChg>
      </pc:sldChg>
      <pc:sldChg chg="del">
        <pc:chgData name="Sioned Saer" userId="a511e1c1-9c87-4f4d-8480-d58f9216da9a" providerId="ADAL" clId="{BE036A65-2C12-430C-A121-E16ECB920F28}" dt="2021-11-03T14:31:36.226" v="162" actId="47"/>
        <pc:sldMkLst>
          <pc:docMk/>
          <pc:sldMk cId="28081452" sldId="295"/>
        </pc:sldMkLst>
      </pc:sldChg>
      <pc:sldChg chg="modSp mod">
        <pc:chgData name="Sioned Saer" userId="a511e1c1-9c87-4f4d-8480-d58f9216da9a" providerId="ADAL" clId="{BE036A65-2C12-430C-A121-E16ECB920F28}" dt="2021-11-03T14:50:43.261" v="355" actId="2711"/>
        <pc:sldMkLst>
          <pc:docMk/>
          <pc:sldMk cId="1988243617" sldId="295"/>
        </pc:sldMkLst>
        <pc:spChg chg="mod">
          <ac:chgData name="Sioned Saer" userId="a511e1c1-9c87-4f4d-8480-d58f9216da9a" providerId="ADAL" clId="{BE036A65-2C12-430C-A121-E16ECB920F28}" dt="2021-11-03T14:39:52.070" v="341" actId="2711"/>
          <ac:spMkLst>
            <pc:docMk/>
            <pc:sldMk cId="1988243617" sldId="295"/>
            <ac:spMk id="2" creationId="{00000000-0000-0000-0000-000000000000}"/>
          </ac:spMkLst>
        </pc:spChg>
        <pc:spChg chg="mod">
          <ac:chgData name="Sioned Saer" userId="a511e1c1-9c87-4f4d-8480-d58f9216da9a" providerId="ADAL" clId="{BE036A65-2C12-430C-A121-E16ECB920F28}" dt="2021-11-03T14:50:43.261" v="355" actId="2711"/>
          <ac:spMkLst>
            <pc:docMk/>
            <pc:sldMk cId="1988243617" sldId="295"/>
            <ac:spMk id="3" creationId="{00000000-0000-0000-0000-000000000000}"/>
          </ac:spMkLst>
        </pc:spChg>
        <pc:spChg chg="mod">
          <ac:chgData name="Sioned Saer" userId="a511e1c1-9c87-4f4d-8480-d58f9216da9a" providerId="ADAL" clId="{BE036A65-2C12-430C-A121-E16ECB920F28}" dt="2021-11-03T14:40:20.355" v="350" actId="27636"/>
          <ac:spMkLst>
            <pc:docMk/>
            <pc:sldMk cId="1988243617" sldId="295"/>
            <ac:spMk id="4" creationId="{00000000-0000-0000-0000-000000000000}"/>
          </ac:spMkLst>
        </pc:spChg>
      </pc:sldChg>
      <pc:sldChg chg="modSp mod">
        <pc:chgData name="Sioned Saer" userId="a511e1c1-9c87-4f4d-8480-d58f9216da9a" providerId="ADAL" clId="{BE036A65-2C12-430C-A121-E16ECB920F28}" dt="2021-11-08T09:04:49.079" v="1319" actId="790"/>
        <pc:sldMkLst>
          <pc:docMk/>
          <pc:sldMk cId="874939920" sldId="296"/>
        </pc:sldMkLst>
        <pc:spChg chg="mod">
          <ac:chgData name="Sioned Saer" userId="a511e1c1-9c87-4f4d-8480-d58f9216da9a" providerId="ADAL" clId="{BE036A65-2C12-430C-A121-E16ECB920F28}" dt="2021-11-03T14:40:34.483" v="352" actId="14100"/>
          <ac:spMkLst>
            <pc:docMk/>
            <pc:sldMk cId="874939920" sldId="296"/>
            <ac:spMk id="2" creationId="{00000000-0000-0000-0000-000000000000}"/>
          </ac:spMkLst>
        </pc:spChg>
        <pc:spChg chg="mod">
          <ac:chgData name="Sioned Saer" userId="a511e1c1-9c87-4f4d-8480-d58f9216da9a" providerId="ADAL" clId="{BE036A65-2C12-430C-A121-E16ECB920F28}" dt="2021-11-08T09:04:49.079" v="1319" actId="790"/>
          <ac:spMkLst>
            <pc:docMk/>
            <pc:sldMk cId="874939920" sldId="296"/>
            <ac:spMk id="3" creationId="{00000000-0000-0000-0000-000000000000}"/>
          </ac:spMkLst>
        </pc:spChg>
        <pc:spChg chg="mod">
          <ac:chgData name="Sioned Saer" userId="a511e1c1-9c87-4f4d-8480-d58f9216da9a" providerId="ADAL" clId="{BE036A65-2C12-430C-A121-E16ECB920F28}" dt="2021-11-03T14:40:50.574" v="354" actId="2711"/>
          <ac:spMkLst>
            <pc:docMk/>
            <pc:sldMk cId="874939920" sldId="296"/>
            <ac:spMk id="4" creationId="{00000000-0000-0000-0000-000000000000}"/>
          </ac:spMkLst>
        </pc:spChg>
      </pc:sldChg>
      <pc:sldChg chg="del">
        <pc:chgData name="Sioned Saer" userId="a511e1c1-9c87-4f4d-8480-d58f9216da9a" providerId="ADAL" clId="{BE036A65-2C12-430C-A121-E16ECB920F28}" dt="2021-11-03T14:31:35.543" v="158" actId="47"/>
        <pc:sldMkLst>
          <pc:docMk/>
          <pc:sldMk cId="1843558643" sldId="296"/>
        </pc:sldMkLst>
      </pc:sldChg>
      <pc:sldChg chg="del">
        <pc:chgData name="Sioned Saer" userId="a511e1c1-9c87-4f4d-8480-d58f9216da9a" providerId="ADAL" clId="{BE036A65-2C12-430C-A121-E16ECB920F28}" dt="2021-11-03T14:31:35.206" v="156" actId="47"/>
        <pc:sldMkLst>
          <pc:docMk/>
          <pc:sldMk cId="1196315599" sldId="297"/>
        </pc:sldMkLst>
      </pc:sldChg>
      <pc:sldChg chg="modSp mod">
        <pc:chgData name="Sioned Saer" userId="a511e1c1-9c87-4f4d-8480-d58f9216da9a" providerId="ADAL" clId="{BE036A65-2C12-430C-A121-E16ECB920F28}" dt="2021-11-08T09:05:01.982" v="1320" actId="790"/>
        <pc:sldMkLst>
          <pc:docMk/>
          <pc:sldMk cId="2438134314" sldId="297"/>
        </pc:sldMkLst>
        <pc:spChg chg="mod">
          <ac:chgData name="Sioned Saer" userId="a511e1c1-9c87-4f4d-8480-d58f9216da9a" providerId="ADAL" clId="{BE036A65-2C12-430C-A121-E16ECB920F28}" dt="2021-11-08T09:05:01.982" v="1320" actId="790"/>
          <ac:spMkLst>
            <pc:docMk/>
            <pc:sldMk cId="2438134314" sldId="297"/>
            <ac:spMk id="2" creationId="{00000000-0000-0000-0000-000000000000}"/>
          </ac:spMkLst>
        </pc:spChg>
        <pc:spChg chg="mod">
          <ac:chgData name="Sioned Saer" userId="a511e1c1-9c87-4f4d-8480-d58f9216da9a" providerId="ADAL" clId="{BE036A65-2C12-430C-A121-E16ECB920F28}" dt="2021-11-08T09:04:40.059" v="1318" actId="313"/>
          <ac:spMkLst>
            <pc:docMk/>
            <pc:sldMk cId="2438134314" sldId="297"/>
            <ac:spMk id="3" creationId="{00000000-0000-0000-0000-000000000000}"/>
          </ac:spMkLst>
        </pc:spChg>
        <pc:spChg chg="mod">
          <ac:chgData name="Sioned Saer" userId="a511e1c1-9c87-4f4d-8480-d58f9216da9a" providerId="ADAL" clId="{BE036A65-2C12-430C-A121-E16ECB920F28}" dt="2021-11-08T09:04:34.970" v="1317" actId="2711"/>
          <ac:spMkLst>
            <pc:docMk/>
            <pc:sldMk cId="2438134314" sldId="297"/>
            <ac:spMk id="4" creationId="{00000000-0000-0000-0000-000000000000}"/>
          </ac:spMkLst>
        </pc:spChg>
      </pc:sldChg>
      <pc:sldChg chg="modSp mod">
        <pc:chgData name="Sioned Saer" userId="a511e1c1-9c87-4f4d-8480-d58f9216da9a" providerId="ADAL" clId="{BE036A65-2C12-430C-A121-E16ECB920F28}" dt="2021-11-08T09:03:53.714" v="1310" actId="790"/>
        <pc:sldMkLst>
          <pc:docMk/>
          <pc:sldMk cId="2321258614" sldId="298"/>
        </pc:sldMkLst>
        <pc:spChg chg="mod">
          <ac:chgData name="Sioned Saer" userId="a511e1c1-9c87-4f4d-8480-d58f9216da9a" providerId="ADAL" clId="{BE036A65-2C12-430C-A121-E16ECB920F28}" dt="2021-11-08T09:03:21.703" v="1303" actId="20577"/>
          <ac:spMkLst>
            <pc:docMk/>
            <pc:sldMk cId="2321258614" sldId="298"/>
            <ac:spMk id="2" creationId="{00000000-0000-0000-0000-000000000000}"/>
          </ac:spMkLst>
        </pc:spChg>
        <pc:spChg chg="mod">
          <ac:chgData name="Sioned Saer" userId="a511e1c1-9c87-4f4d-8480-d58f9216da9a" providerId="ADAL" clId="{BE036A65-2C12-430C-A121-E16ECB920F28}" dt="2021-11-08T09:03:53.714" v="1310" actId="790"/>
          <ac:spMkLst>
            <pc:docMk/>
            <pc:sldMk cId="2321258614" sldId="298"/>
            <ac:spMk id="3" creationId="{00000000-0000-0000-0000-000000000000}"/>
          </ac:spMkLst>
        </pc:spChg>
        <pc:spChg chg="mod">
          <ac:chgData name="Sioned Saer" userId="a511e1c1-9c87-4f4d-8480-d58f9216da9a" providerId="ADAL" clId="{BE036A65-2C12-430C-A121-E16ECB920F28}" dt="2021-11-08T09:03:37.197" v="1308" actId="2711"/>
          <ac:spMkLst>
            <pc:docMk/>
            <pc:sldMk cId="2321258614" sldId="298"/>
            <ac:spMk id="4" creationId="{00000000-0000-0000-0000-000000000000}"/>
          </ac:spMkLst>
        </pc:spChg>
      </pc:sldChg>
      <pc:sldChg chg="del">
        <pc:chgData name="Sioned Saer" userId="a511e1c1-9c87-4f4d-8480-d58f9216da9a" providerId="ADAL" clId="{BE036A65-2C12-430C-A121-E16ECB920F28}" dt="2021-11-03T14:31:36.945" v="166" actId="47"/>
        <pc:sldMkLst>
          <pc:docMk/>
          <pc:sldMk cId="2849467594" sldId="298"/>
        </pc:sldMkLst>
      </pc:sldChg>
      <pc:sldChg chg="del">
        <pc:chgData name="Sioned Saer" userId="a511e1c1-9c87-4f4d-8480-d58f9216da9a" providerId="ADAL" clId="{BE036A65-2C12-430C-A121-E16ECB920F28}" dt="2021-11-03T14:31:37.179" v="167" actId="47"/>
        <pc:sldMkLst>
          <pc:docMk/>
          <pc:sldMk cId="2375779065" sldId="299"/>
        </pc:sldMkLst>
      </pc:sldChg>
      <pc:sldChg chg="modSp mod">
        <pc:chgData name="Sioned Saer" userId="a511e1c1-9c87-4f4d-8480-d58f9216da9a" providerId="ADAL" clId="{BE036A65-2C12-430C-A121-E16ECB920F28}" dt="2021-11-08T09:05:34.572" v="1323" actId="2711"/>
        <pc:sldMkLst>
          <pc:docMk/>
          <pc:sldMk cId="2668407221" sldId="299"/>
        </pc:sldMkLst>
        <pc:spChg chg="mod">
          <ac:chgData name="Sioned Saer" userId="a511e1c1-9c87-4f4d-8480-d58f9216da9a" providerId="ADAL" clId="{BE036A65-2C12-430C-A121-E16ECB920F28}" dt="2021-11-08T09:05:22.307" v="1321" actId="2711"/>
          <ac:spMkLst>
            <pc:docMk/>
            <pc:sldMk cId="2668407221" sldId="299"/>
            <ac:spMk id="2" creationId="{00000000-0000-0000-0000-000000000000}"/>
          </ac:spMkLst>
        </pc:spChg>
        <pc:spChg chg="mod">
          <ac:chgData name="Sioned Saer" userId="a511e1c1-9c87-4f4d-8480-d58f9216da9a" providerId="ADAL" clId="{BE036A65-2C12-430C-A121-E16ECB920F28}" dt="2021-11-08T09:05:28.840" v="1322" actId="2711"/>
          <ac:spMkLst>
            <pc:docMk/>
            <pc:sldMk cId="2668407221" sldId="299"/>
            <ac:spMk id="3" creationId="{00000000-0000-0000-0000-000000000000}"/>
          </ac:spMkLst>
        </pc:spChg>
        <pc:spChg chg="mod">
          <ac:chgData name="Sioned Saer" userId="a511e1c1-9c87-4f4d-8480-d58f9216da9a" providerId="ADAL" clId="{BE036A65-2C12-430C-A121-E16ECB920F28}" dt="2021-11-08T09:05:34.572" v="1323" actId="2711"/>
          <ac:spMkLst>
            <pc:docMk/>
            <pc:sldMk cId="2668407221" sldId="299"/>
            <ac:spMk id="4" creationId="{00000000-0000-0000-0000-000000000000}"/>
          </ac:spMkLst>
        </pc:spChg>
      </pc:sldChg>
      <pc:sldChg chg="del">
        <pc:chgData name="Sioned Saer" userId="a511e1c1-9c87-4f4d-8480-d58f9216da9a" providerId="ADAL" clId="{BE036A65-2C12-430C-A121-E16ECB920F28}" dt="2021-11-03T14:31:34.295" v="151" actId="47"/>
        <pc:sldMkLst>
          <pc:docMk/>
          <pc:sldMk cId="3037932088" sldId="300"/>
        </pc:sldMkLst>
      </pc:sldChg>
      <pc:sldChg chg="modSp mod">
        <pc:chgData name="Sioned Saer" userId="a511e1c1-9c87-4f4d-8480-d58f9216da9a" providerId="ADAL" clId="{BE036A65-2C12-430C-A121-E16ECB920F28}" dt="2021-11-08T08:37:36.462" v="746" actId="1076"/>
        <pc:sldMkLst>
          <pc:docMk/>
          <pc:sldMk cId="4140899231" sldId="300"/>
        </pc:sldMkLst>
        <pc:spChg chg="mod">
          <ac:chgData name="Sioned Saer" userId="a511e1c1-9c87-4f4d-8480-d58f9216da9a" providerId="ADAL" clId="{BE036A65-2C12-430C-A121-E16ECB920F28}" dt="2021-11-08T08:37:33.887" v="745" actId="2711"/>
          <ac:spMkLst>
            <pc:docMk/>
            <pc:sldMk cId="4140899231" sldId="300"/>
            <ac:spMk id="55298" creationId="{00000000-0000-0000-0000-000000000000}"/>
          </ac:spMkLst>
        </pc:spChg>
        <pc:picChg chg="mod">
          <ac:chgData name="Sioned Saer" userId="a511e1c1-9c87-4f4d-8480-d58f9216da9a" providerId="ADAL" clId="{BE036A65-2C12-430C-A121-E16ECB920F28}" dt="2021-11-08T08:37:36.462" v="746" actId="1076"/>
          <ac:picMkLst>
            <pc:docMk/>
            <pc:sldMk cId="4140899231" sldId="300"/>
            <ac:picMk id="55299" creationId="{00000000-0000-0000-0000-000000000000}"/>
          </ac:picMkLst>
        </pc:picChg>
      </pc:sldChg>
      <pc:sldChg chg="modSp mod">
        <pc:chgData name="Sioned Saer" userId="a511e1c1-9c87-4f4d-8480-d58f9216da9a" providerId="ADAL" clId="{BE036A65-2C12-430C-A121-E16ECB920F28}" dt="2021-11-08T08:37:46.897" v="748" actId="1076"/>
        <pc:sldMkLst>
          <pc:docMk/>
          <pc:sldMk cId="330821468" sldId="301"/>
        </pc:sldMkLst>
        <pc:spChg chg="mod">
          <ac:chgData name="Sioned Saer" userId="a511e1c1-9c87-4f4d-8480-d58f9216da9a" providerId="ADAL" clId="{BE036A65-2C12-430C-A121-E16ECB920F28}" dt="2021-11-08T08:37:44.535" v="747" actId="2711"/>
          <ac:spMkLst>
            <pc:docMk/>
            <pc:sldMk cId="330821468" sldId="301"/>
            <ac:spMk id="56322" creationId="{00000000-0000-0000-0000-000000000000}"/>
          </ac:spMkLst>
        </pc:spChg>
        <pc:picChg chg="mod">
          <ac:chgData name="Sioned Saer" userId="a511e1c1-9c87-4f4d-8480-d58f9216da9a" providerId="ADAL" clId="{BE036A65-2C12-430C-A121-E16ECB920F28}" dt="2021-11-08T08:37:46.897" v="748" actId="1076"/>
          <ac:picMkLst>
            <pc:docMk/>
            <pc:sldMk cId="330821468" sldId="301"/>
            <ac:picMk id="56323" creationId="{00000000-0000-0000-0000-000000000000}"/>
          </ac:picMkLst>
        </pc:picChg>
      </pc:sldChg>
      <pc:sldChg chg="modSp mod">
        <pc:chgData name="Sioned Saer" userId="a511e1c1-9c87-4f4d-8480-d58f9216da9a" providerId="ADAL" clId="{BE036A65-2C12-430C-A121-E16ECB920F28}" dt="2021-11-08T09:06:07.530" v="1329" actId="2711"/>
        <pc:sldMkLst>
          <pc:docMk/>
          <pc:sldMk cId="1537327681" sldId="302"/>
        </pc:sldMkLst>
        <pc:spChg chg="mod">
          <ac:chgData name="Sioned Saer" userId="a511e1c1-9c87-4f4d-8480-d58f9216da9a" providerId="ADAL" clId="{BE036A65-2C12-430C-A121-E16ECB920F28}" dt="2021-11-08T09:05:47.294" v="1327" actId="2711"/>
          <ac:spMkLst>
            <pc:docMk/>
            <pc:sldMk cId="1537327681" sldId="302"/>
            <ac:spMk id="2" creationId="{00000000-0000-0000-0000-000000000000}"/>
          </ac:spMkLst>
        </pc:spChg>
        <pc:spChg chg="mod">
          <ac:chgData name="Sioned Saer" userId="a511e1c1-9c87-4f4d-8480-d58f9216da9a" providerId="ADAL" clId="{BE036A65-2C12-430C-A121-E16ECB920F28}" dt="2021-11-08T09:05:55.372" v="1328" actId="2711"/>
          <ac:spMkLst>
            <pc:docMk/>
            <pc:sldMk cId="1537327681" sldId="302"/>
            <ac:spMk id="3" creationId="{00000000-0000-0000-0000-000000000000}"/>
          </ac:spMkLst>
        </pc:spChg>
        <pc:spChg chg="mod">
          <ac:chgData name="Sioned Saer" userId="a511e1c1-9c87-4f4d-8480-d58f9216da9a" providerId="ADAL" clId="{BE036A65-2C12-430C-A121-E16ECB920F28}" dt="2021-11-08T09:06:07.530" v="1329" actId="2711"/>
          <ac:spMkLst>
            <pc:docMk/>
            <pc:sldMk cId="1537327681" sldId="302"/>
            <ac:spMk id="4" creationId="{00000000-0000-0000-0000-000000000000}"/>
          </ac:spMkLst>
        </pc:spChg>
      </pc:sldChg>
      <pc:sldChg chg="modSp mod">
        <pc:chgData name="Sioned Saer" userId="a511e1c1-9c87-4f4d-8480-d58f9216da9a" providerId="ADAL" clId="{BE036A65-2C12-430C-A121-E16ECB920F28}" dt="2021-11-08T08:29:42.031" v="572" actId="2711"/>
        <pc:sldMkLst>
          <pc:docMk/>
          <pc:sldMk cId="1898067149" sldId="303"/>
        </pc:sldMkLst>
        <pc:spChg chg="mod">
          <ac:chgData name="Sioned Saer" userId="a511e1c1-9c87-4f4d-8480-d58f9216da9a" providerId="ADAL" clId="{BE036A65-2C12-430C-A121-E16ECB920F28}" dt="2021-11-08T08:29:29.821" v="571" actId="2711"/>
          <ac:spMkLst>
            <pc:docMk/>
            <pc:sldMk cId="1898067149" sldId="303"/>
            <ac:spMk id="2" creationId="{591FFBA5-9E78-4486-AF1F-E7370404ADD0}"/>
          </ac:spMkLst>
        </pc:spChg>
        <pc:spChg chg="mod">
          <ac:chgData name="Sioned Saer" userId="a511e1c1-9c87-4f4d-8480-d58f9216da9a" providerId="ADAL" clId="{BE036A65-2C12-430C-A121-E16ECB920F28}" dt="2021-11-08T08:29:42.031" v="572" actId="2711"/>
          <ac:spMkLst>
            <pc:docMk/>
            <pc:sldMk cId="1898067149" sldId="303"/>
            <ac:spMk id="4" creationId="{73DAF683-5B78-44BD-A116-829C60133A33}"/>
          </ac:spMkLst>
        </pc:spChg>
      </pc:sldChg>
      <pc:sldChg chg="modSp mod">
        <pc:chgData name="Sioned Saer" userId="a511e1c1-9c87-4f4d-8480-d58f9216da9a" providerId="ADAL" clId="{BE036A65-2C12-430C-A121-E16ECB920F28}" dt="2021-11-08T08:24:57.589" v="509" actId="14100"/>
        <pc:sldMkLst>
          <pc:docMk/>
          <pc:sldMk cId="3343359814" sldId="304"/>
        </pc:sldMkLst>
        <pc:spChg chg="mod">
          <ac:chgData name="Sioned Saer" userId="a511e1c1-9c87-4f4d-8480-d58f9216da9a" providerId="ADAL" clId="{BE036A65-2C12-430C-A121-E16ECB920F28}" dt="2021-11-08T08:24:54.840" v="508" actId="27636"/>
          <ac:spMkLst>
            <pc:docMk/>
            <pc:sldMk cId="3343359814" sldId="304"/>
            <ac:spMk id="2" creationId="{577332D1-27C7-4751-97D7-10EE9FFBE7FC}"/>
          </ac:spMkLst>
        </pc:spChg>
        <pc:spChg chg="mod">
          <ac:chgData name="Sioned Saer" userId="a511e1c1-9c87-4f4d-8480-d58f9216da9a" providerId="ADAL" clId="{BE036A65-2C12-430C-A121-E16ECB920F28}" dt="2021-11-08T08:24:57.589" v="509" actId="14100"/>
          <ac:spMkLst>
            <pc:docMk/>
            <pc:sldMk cId="3343359814" sldId="304"/>
            <ac:spMk id="3" creationId="{659E1BEE-A69D-4E24-8EA2-4E1C44443855}"/>
          </ac:spMkLst>
        </pc:spChg>
        <pc:spChg chg="mod">
          <ac:chgData name="Sioned Saer" userId="a511e1c1-9c87-4f4d-8480-d58f9216da9a" providerId="ADAL" clId="{BE036A65-2C12-430C-A121-E16ECB920F28}" dt="2021-11-03T14:33:33.152" v="244" actId="27636"/>
          <ac:spMkLst>
            <pc:docMk/>
            <pc:sldMk cId="3343359814" sldId="304"/>
            <ac:spMk id="4" creationId="{518D8787-1E2C-40D7-976A-88A44B3CC3FD}"/>
          </ac:spMkLst>
        </pc:spChg>
      </pc:sldChg>
      <pc:sldChg chg="add del">
        <pc:chgData name="Sioned Saer" userId="a511e1c1-9c87-4f4d-8480-d58f9216da9a" providerId="ADAL" clId="{BE036A65-2C12-430C-A121-E16ECB920F28}" dt="2021-11-03T14:31:42.097" v="181" actId="47"/>
        <pc:sldMkLst>
          <pc:docMk/>
          <pc:sldMk cId="1959624093" sldId="305"/>
        </pc:sldMkLst>
      </pc:sldChg>
      <pc:sldChg chg="modSp mod">
        <pc:chgData name="Sioned Saer" userId="a511e1c1-9c87-4f4d-8480-d58f9216da9a" providerId="ADAL" clId="{BE036A65-2C12-430C-A121-E16ECB920F28}" dt="2021-11-08T08:55:46.550" v="1092" actId="14100"/>
        <pc:sldMkLst>
          <pc:docMk/>
          <pc:sldMk cId="1744884015" sldId="306"/>
        </pc:sldMkLst>
        <pc:spChg chg="mod">
          <ac:chgData name="Sioned Saer" userId="a511e1c1-9c87-4f4d-8480-d58f9216da9a" providerId="ADAL" clId="{BE036A65-2C12-430C-A121-E16ECB920F28}" dt="2021-11-08T08:55:46.550" v="1092" actId="14100"/>
          <ac:spMkLst>
            <pc:docMk/>
            <pc:sldMk cId="1744884015" sldId="306"/>
            <ac:spMk id="2" creationId="{61143FF1-52B5-4E92-8046-C84D213C1EDB}"/>
          </ac:spMkLst>
        </pc:spChg>
        <pc:spChg chg="mod">
          <ac:chgData name="Sioned Saer" userId="a511e1c1-9c87-4f4d-8480-d58f9216da9a" providerId="ADAL" clId="{BE036A65-2C12-430C-A121-E16ECB920F28}" dt="2021-11-08T08:39:07.014" v="759" actId="790"/>
          <ac:spMkLst>
            <pc:docMk/>
            <pc:sldMk cId="1744884015" sldId="306"/>
            <ac:spMk id="4" creationId="{B3D854EB-3540-4419-926D-7EB5779C1533}"/>
          </ac:spMkLst>
        </pc:spChg>
      </pc:sldChg>
      <pc:sldChg chg="modSp mod">
        <pc:chgData name="Sioned Saer" userId="a511e1c1-9c87-4f4d-8480-d58f9216da9a" providerId="ADAL" clId="{BE036A65-2C12-430C-A121-E16ECB920F28}" dt="2021-11-08T08:58:05.489" v="1109" actId="790"/>
        <pc:sldMkLst>
          <pc:docMk/>
          <pc:sldMk cId="572986128" sldId="307"/>
        </pc:sldMkLst>
        <pc:spChg chg="mod">
          <ac:chgData name="Sioned Saer" userId="a511e1c1-9c87-4f4d-8480-d58f9216da9a" providerId="ADAL" clId="{BE036A65-2C12-430C-A121-E16ECB920F28}" dt="2021-11-08T08:57:58.235" v="1108" actId="313"/>
          <ac:spMkLst>
            <pc:docMk/>
            <pc:sldMk cId="572986128" sldId="307"/>
            <ac:spMk id="2" creationId="{6739B932-FB65-4236-A59B-B0C533BA8CFE}"/>
          </ac:spMkLst>
        </pc:spChg>
        <pc:spChg chg="mod">
          <ac:chgData name="Sioned Saer" userId="a511e1c1-9c87-4f4d-8480-d58f9216da9a" providerId="ADAL" clId="{BE036A65-2C12-430C-A121-E16ECB920F28}" dt="2021-11-08T08:58:05.489" v="1109" actId="790"/>
          <ac:spMkLst>
            <pc:docMk/>
            <pc:sldMk cId="572986128" sldId="307"/>
            <ac:spMk id="3" creationId="{2EE94402-9219-4865-8DAD-22904429A02A}"/>
          </ac:spMkLst>
        </pc:spChg>
        <pc:spChg chg="mod">
          <ac:chgData name="Sioned Saer" userId="a511e1c1-9c87-4f4d-8480-d58f9216da9a" providerId="ADAL" clId="{BE036A65-2C12-430C-A121-E16ECB920F28}" dt="2021-11-08T08:57:23.774" v="1105" actId="255"/>
          <ac:spMkLst>
            <pc:docMk/>
            <pc:sldMk cId="572986128" sldId="307"/>
            <ac:spMk id="4" creationId="{B9F3A759-308C-4579-9849-200EEC148954}"/>
          </ac:spMkLst>
        </pc:spChg>
      </pc:sldChg>
      <pc:sldChg chg="modSp mod">
        <pc:chgData name="Sioned Saer" userId="a511e1c1-9c87-4f4d-8480-d58f9216da9a" providerId="ADAL" clId="{BE036A65-2C12-430C-A121-E16ECB920F28}" dt="2021-11-08T08:56:43.906" v="1100" actId="313"/>
        <pc:sldMkLst>
          <pc:docMk/>
          <pc:sldMk cId="1993333109" sldId="308"/>
        </pc:sldMkLst>
        <pc:spChg chg="mod">
          <ac:chgData name="Sioned Saer" userId="a511e1c1-9c87-4f4d-8480-d58f9216da9a" providerId="ADAL" clId="{BE036A65-2C12-430C-A121-E16ECB920F28}" dt="2021-11-08T08:56:06.155" v="1093" actId="2711"/>
          <ac:spMkLst>
            <pc:docMk/>
            <pc:sldMk cId="1993333109" sldId="308"/>
            <ac:spMk id="2" creationId="{61143FF1-52B5-4E92-8046-C84D213C1EDB}"/>
          </ac:spMkLst>
        </pc:spChg>
        <pc:spChg chg="mod">
          <ac:chgData name="Sioned Saer" userId="a511e1c1-9c87-4f4d-8480-d58f9216da9a" providerId="ADAL" clId="{BE036A65-2C12-430C-A121-E16ECB920F28}" dt="2021-11-08T08:56:43.906" v="1100" actId="313"/>
          <ac:spMkLst>
            <pc:docMk/>
            <pc:sldMk cId="1993333109" sldId="308"/>
            <ac:spMk id="3" creationId="{D82E3B6C-7B53-4140-9903-EE86E9411377}"/>
          </ac:spMkLst>
        </pc:spChg>
        <pc:spChg chg="mod">
          <ac:chgData name="Sioned Saer" userId="a511e1c1-9c87-4f4d-8480-d58f9216da9a" providerId="ADAL" clId="{BE036A65-2C12-430C-A121-E16ECB920F28}" dt="2021-11-08T08:56:20.253" v="1095" actId="2711"/>
          <ac:spMkLst>
            <pc:docMk/>
            <pc:sldMk cId="1993333109" sldId="308"/>
            <ac:spMk id="4" creationId="{B3D854EB-3540-4419-926D-7EB5779C1533}"/>
          </ac:spMkLst>
        </pc:spChg>
      </pc:sldChg>
      <pc:sldChg chg="modSp mod">
        <pc:chgData name="Sioned Saer" userId="a511e1c1-9c87-4f4d-8480-d58f9216da9a" providerId="ADAL" clId="{BE036A65-2C12-430C-A121-E16ECB920F28}" dt="2021-11-08T08:59:16.737" v="1129" actId="2711"/>
        <pc:sldMkLst>
          <pc:docMk/>
          <pc:sldMk cId="91372172" sldId="309"/>
        </pc:sldMkLst>
        <pc:spChg chg="mod">
          <ac:chgData name="Sioned Saer" userId="a511e1c1-9c87-4f4d-8480-d58f9216da9a" providerId="ADAL" clId="{BE036A65-2C12-430C-A121-E16ECB920F28}" dt="2021-11-08T08:58:17.922" v="1111" actId="14100"/>
          <ac:spMkLst>
            <pc:docMk/>
            <pc:sldMk cId="91372172" sldId="309"/>
            <ac:spMk id="2" creationId="{3470E9F5-53A3-4571-9D85-27216DA68CF7}"/>
          </ac:spMkLst>
        </pc:spChg>
        <pc:spChg chg="mod">
          <ac:chgData name="Sioned Saer" userId="a511e1c1-9c87-4f4d-8480-d58f9216da9a" providerId="ADAL" clId="{BE036A65-2C12-430C-A121-E16ECB920F28}" dt="2021-11-08T08:58:58.169" v="1128" actId="20577"/>
          <ac:spMkLst>
            <pc:docMk/>
            <pc:sldMk cId="91372172" sldId="309"/>
            <ac:spMk id="3" creationId="{F3BF0678-DC20-41C5-83B3-5BA99BC8DBDE}"/>
          </ac:spMkLst>
        </pc:spChg>
        <pc:spChg chg="mod">
          <ac:chgData name="Sioned Saer" userId="a511e1c1-9c87-4f4d-8480-d58f9216da9a" providerId="ADAL" clId="{BE036A65-2C12-430C-A121-E16ECB920F28}" dt="2021-11-08T08:59:16.737" v="1129" actId="2711"/>
          <ac:spMkLst>
            <pc:docMk/>
            <pc:sldMk cId="91372172" sldId="309"/>
            <ac:spMk id="4" creationId="{4E26F947-D288-415C-8485-143CA4BBD9DF}"/>
          </ac:spMkLst>
        </pc:spChg>
      </pc:sldChg>
      <pc:sldChg chg="modSp mod">
        <pc:chgData name="Sioned Saer" userId="a511e1c1-9c87-4f4d-8480-d58f9216da9a" providerId="ADAL" clId="{BE036A65-2C12-430C-A121-E16ECB920F28}" dt="2021-11-03T14:32:39.362" v="233" actId="20577"/>
        <pc:sldMkLst>
          <pc:docMk/>
          <pc:sldMk cId="2086156684" sldId="323"/>
        </pc:sldMkLst>
        <pc:spChg chg="mod">
          <ac:chgData name="Sioned Saer" userId="a511e1c1-9c87-4f4d-8480-d58f9216da9a" providerId="ADAL" clId="{BE036A65-2C12-430C-A121-E16ECB920F28}" dt="2021-11-03T14:32:39.362" v="233" actId="20577"/>
          <ac:spMkLst>
            <pc:docMk/>
            <pc:sldMk cId="2086156684" sldId="323"/>
            <ac:spMk id="3" creationId="{00000000-0000-0000-0000-000000000000}"/>
          </ac:spMkLst>
        </pc:spChg>
      </pc:sldChg>
      <pc:sldChg chg="modSp del mod">
        <pc:chgData name="Sioned Saer" userId="a511e1c1-9c87-4f4d-8480-d58f9216da9a" providerId="ADAL" clId="{BE036A65-2C12-430C-A121-E16ECB920F28}" dt="2021-11-03T14:31:32.704" v="148" actId="47"/>
        <pc:sldMkLst>
          <pc:docMk/>
          <pc:sldMk cId="3440433713" sldId="324"/>
        </pc:sldMkLst>
        <pc:spChg chg="mod">
          <ac:chgData name="Sioned Saer" userId="a511e1c1-9c87-4f4d-8480-d58f9216da9a" providerId="ADAL" clId="{BE036A65-2C12-430C-A121-E16ECB920F28}" dt="2021-11-03T14:30:59.447" v="147" actId="6549"/>
          <ac:spMkLst>
            <pc:docMk/>
            <pc:sldMk cId="3440433713" sldId="324"/>
            <ac:spMk id="3" creationId="{6585647D-6A39-4EC5-9535-5EC77876AAB5}"/>
          </ac:spMkLst>
        </pc:spChg>
        <pc:spChg chg="mod">
          <ac:chgData name="Sioned Saer" userId="a511e1c1-9c87-4f4d-8480-d58f9216da9a" providerId="ADAL" clId="{BE036A65-2C12-430C-A121-E16ECB920F28}" dt="2021-11-03T14:30:56.377" v="146" actId="6549"/>
          <ac:spMkLst>
            <pc:docMk/>
            <pc:sldMk cId="3440433713" sldId="324"/>
            <ac:spMk id="4" creationId="{71BE7D70-4884-4F8B-872C-AFF2E3DE159A}"/>
          </ac:spMkLst>
        </pc:spChg>
      </pc:sldChg>
      <pc:sldChg chg="modSp del mod">
        <pc:chgData name="Sioned Saer" userId="a511e1c1-9c87-4f4d-8480-d58f9216da9a" providerId="ADAL" clId="{BE036A65-2C12-430C-A121-E16ECB920F28}" dt="2021-11-03T14:51:01.897" v="356" actId="47"/>
        <pc:sldMkLst>
          <pc:docMk/>
          <pc:sldMk cId="2146375628" sldId="325"/>
        </pc:sldMkLst>
        <pc:spChg chg="mod">
          <ac:chgData name="Sioned Saer" userId="a511e1c1-9c87-4f4d-8480-d58f9216da9a" providerId="ADAL" clId="{BE036A65-2C12-430C-A121-E16ECB920F28}" dt="2021-11-03T14:30:46.642" v="145" actId="27636"/>
          <ac:spMkLst>
            <pc:docMk/>
            <pc:sldMk cId="2146375628" sldId="325"/>
            <ac:spMk id="3" creationId="{A50E1F1E-01C6-4DAA-AB5B-4A57E689D282}"/>
          </ac:spMkLst>
        </pc:spChg>
        <pc:spChg chg="mod">
          <ac:chgData name="Sioned Saer" userId="a511e1c1-9c87-4f4d-8480-d58f9216da9a" providerId="ADAL" clId="{BE036A65-2C12-430C-A121-E16ECB920F28}" dt="2021-11-03T14:30:46.641" v="144" actId="27636"/>
          <ac:spMkLst>
            <pc:docMk/>
            <pc:sldMk cId="2146375628" sldId="325"/>
            <ac:spMk id="4" creationId="{72E7D090-FD4E-49EE-9F9A-732D7966D409}"/>
          </ac:spMkLst>
        </pc:spChg>
      </pc:sldChg>
      <pc:sldChg chg="del">
        <pc:chgData name="Sioned Saer" userId="a511e1c1-9c87-4f4d-8480-d58f9216da9a" providerId="ADAL" clId="{BE036A65-2C12-430C-A121-E16ECB920F28}" dt="2021-11-03T14:31:38.238" v="173" actId="47"/>
        <pc:sldMkLst>
          <pc:docMk/>
          <pc:sldMk cId="3724329227" sldId="326"/>
        </pc:sldMkLst>
      </pc:sldChg>
      <pc:sldChg chg="add del">
        <pc:chgData name="Sioned Saer" userId="a511e1c1-9c87-4f4d-8480-d58f9216da9a" providerId="ADAL" clId="{BE036A65-2C12-430C-A121-E16ECB920F28}" dt="2021-11-03T14:31:43.367" v="182" actId="47"/>
        <pc:sldMkLst>
          <pc:docMk/>
          <pc:sldMk cId="0" sldId="332"/>
        </pc:sldMkLst>
      </pc:sldChg>
      <pc:sldChg chg="modSp mod">
        <pc:chgData name="Sioned Saer" userId="a511e1c1-9c87-4f4d-8480-d58f9216da9a" providerId="ADAL" clId="{BE036A65-2C12-430C-A121-E16ECB920F28}" dt="2021-11-08T08:22:14.636" v="455" actId="27636"/>
        <pc:sldMkLst>
          <pc:docMk/>
          <pc:sldMk cId="1821081882" sldId="333"/>
        </pc:sldMkLst>
        <pc:spChg chg="mod">
          <ac:chgData name="Sioned Saer" userId="a511e1c1-9c87-4f4d-8480-d58f9216da9a" providerId="ADAL" clId="{BE036A65-2C12-430C-A121-E16ECB920F28}" dt="2021-11-08T08:22:09.014" v="452" actId="2711"/>
          <ac:spMkLst>
            <pc:docMk/>
            <pc:sldMk cId="1821081882" sldId="333"/>
            <ac:spMk id="7" creationId="{00000000-0000-0000-0000-000000000000}"/>
          </ac:spMkLst>
        </pc:spChg>
        <pc:spChg chg="mod">
          <ac:chgData name="Sioned Saer" userId="a511e1c1-9c87-4f4d-8480-d58f9216da9a" providerId="ADAL" clId="{BE036A65-2C12-430C-A121-E16ECB920F28}" dt="2021-11-08T08:22:14.631" v="454" actId="27636"/>
          <ac:spMkLst>
            <pc:docMk/>
            <pc:sldMk cId="1821081882" sldId="333"/>
            <ac:spMk id="8" creationId="{00000000-0000-0000-0000-000000000000}"/>
          </ac:spMkLst>
        </pc:spChg>
        <pc:spChg chg="mod">
          <ac:chgData name="Sioned Saer" userId="a511e1c1-9c87-4f4d-8480-d58f9216da9a" providerId="ADAL" clId="{BE036A65-2C12-430C-A121-E16ECB920F28}" dt="2021-11-08T08:22:14.636" v="455" actId="27636"/>
          <ac:spMkLst>
            <pc:docMk/>
            <pc:sldMk cId="1821081882" sldId="333"/>
            <ac:spMk id="9" creationId="{00000000-0000-0000-0000-000000000000}"/>
          </ac:spMkLst>
        </pc:spChg>
      </pc:sldChg>
      <pc:sldChg chg="modSp mod">
        <pc:chgData name="Sioned Saer" userId="a511e1c1-9c87-4f4d-8480-d58f9216da9a" providerId="ADAL" clId="{BE036A65-2C12-430C-A121-E16ECB920F28}" dt="2021-11-08T08:38:21.521" v="754" actId="2711"/>
        <pc:sldMkLst>
          <pc:docMk/>
          <pc:sldMk cId="879857583" sldId="334"/>
        </pc:sldMkLst>
        <pc:spChg chg="mod">
          <ac:chgData name="Sioned Saer" userId="a511e1c1-9c87-4f4d-8480-d58f9216da9a" providerId="ADAL" clId="{BE036A65-2C12-430C-A121-E16ECB920F28}" dt="2021-11-08T08:37:55.110" v="749" actId="2711"/>
          <ac:spMkLst>
            <pc:docMk/>
            <pc:sldMk cId="879857583" sldId="334"/>
            <ac:spMk id="2" creationId="{00000000-0000-0000-0000-000000000000}"/>
          </ac:spMkLst>
        </pc:spChg>
        <pc:spChg chg="mod">
          <ac:chgData name="Sioned Saer" userId="a511e1c1-9c87-4f4d-8480-d58f9216da9a" providerId="ADAL" clId="{BE036A65-2C12-430C-A121-E16ECB920F28}" dt="2021-11-08T08:38:15.033" v="753" actId="27636"/>
          <ac:spMkLst>
            <pc:docMk/>
            <pc:sldMk cId="879857583" sldId="334"/>
            <ac:spMk id="3" creationId="{00000000-0000-0000-0000-000000000000}"/>
          </ac:spMkLst>
        </pc:spChg>
        <pc:spChg chg="mod">
          <ac:chgData name="Sioned Saer" userId="a511e1c1-9c87-4f4d-8480-d58f9216da9a" providerId="ADAL" clId="{BE036A65-2C12-430C-A121-E16ECB920F28}" dt="2021-11-08T08:38:21.521" v="754" actId="2711"/>
          <ac:spMkLst>
            <pc:docMk/>
            <pc:sldMk cId="879857583" sldId="334"/>
            <ac:spMk id="4" creationId="{00000000-0000-0000-0000-000000000000}"/>
          </ac:spMkLst>
        </pc:spChg>
      </pc:sldChg>
      <pc:sldChg chg="addSp delSp modSp new mod">
        <pc:chgData name="Sioned Saer" userId="a511e1c1-9c87-4f4d-8480-d58f9216da9a" providerId="ADAL" clId="{BE036A65-2C12-430C-A121-E16ECB920F28}" dt="2021-11-08T08:46:36.869" v="869" actId="20577"/>
        <pc:sldMkLst>
          <pc:docMk/>
          <pc:sldMk cId="1051638211" sldId="335"/>
        </pc:sldMkLst>
        <pc:spChg chg="mod">
          <ac:chgData name="Sioned Saer" userId="a511e1c1-9c87-4f4d-8480-d58f9216da9a" providerId="ADAL" clId="{BE036A65-2C12-430C-A121-E16ECB920F28}" dt="2021-11-08T08:41:14.665" v="805" actId="2711"/>
          <ac:spMkLst>
            <pc:docMk/>
            <pc:sldMk cId="1051638211" sldId="335"/>
            <ac:spMk id="2" creationId="{49B3CB5D-C246-4628-8B9D-66983AB447E2}"/>
          </ac:spMkLst>
        </pc:spChg>
        <pc:spChg chg="del">
          <ac:chgData name="Sioned Saer" userId="a511e1c1-9c87-4f4d-8480-d58f9216da9a" providerId="ADAL" clId="{BE036A65-2C12-430C-A121-E16ECB920F28}" dt="2021-11-08T08:45:48.210" v="806"/>
          <ac:spMkLst>
            <pc:docMk/>
            <pc:sldMk cId="1051638211" sldId="335"/>
            <ac:spMk id="3" creationId="{059C8355-FDE2-4A80-889B-CA3168784E40}"/>
          </ac:spMkLst>
        </pc:spChg>
        <pc:spChg chg="mod">
          <ac:chgData name="Sioned Saer" userId="a511e1c1-9c87-4f4d-8480-d58f9216da9a" providerId="ADAL" clId="{BE036A65-2C12-430C-A121-E16ECB920F28}" dt="2021-11-08T08:46:36.869" v="869" actId="20577"/>
          <ac:spMkLst>
            <pc:docMk/>
            <pc:sldMk cId="1051638211" sldId="335"/>
            <ac:spMk id="4" creationId="{816F4E65-D0AF-4A54-A9F8-9BDACCC4D2B8}"/>
          </ac:spMkLst>
        </pc:spChg>
        <pc:picChg chg="add mod">
          <ac:chgData name="Sioned Saer" userId="a511e1c1-9c87-4f4d-8480-d58f9216da9a" providerId="ADAL" clId="{BE036A65-2C12-430C-A121-E16ECB920F28}" dt="2021-11-08T08:46:07.875" v="810" actId="14100"/>
          <ac:picMkLst>
            <pc:docMk/>
            <pc:sldMk cId="1051638211" sldId="335"/>
            <ac:picMk id="1026" creationId="{DF0A748C-9ABB-4354-9CC7-3F8B17444A35}"/>
          </ac:picMkLst>
        </pc:picChg>
      </pc:sldChg>
      <pc:sldChg chg="addSp delSp modSp new mod modNotesTx">
        <pc:chgData name="Sioned Saer" userId="a511e1c1-9c87-4f4d-8480-d58f9216da9a" providerId="ADAL" clId="{BE036A65-2C12-430C-A121-E16ECB920F28}" dt="2021-11-08T08:55:29.666" v="1091" actId="20577"/>
        <pc:sldMkLst>
          <pc:docMk/>
          <pc:sldMk cId="3528386764" sldId="336"/>
        </pc:sldMkLst>
        <pc:spChg chg="mod">
          <ac:chgData name="Sioned Saer" userId="a511e1c1-9c87-4f4d-8480-d58f9216da9a" providerId="ADAL" clId="{BE036A65-2C12-430C-A121-E16ECB920F28}" dt="2021-11-08T08:54:51.994" v="1045" actId="14100"/>
          <ac:spMkLst>
            <pc:docMk/>
            <pc:sldMk cId="3528386764" sldId="336"/>
            <ac:spMk id="2" creationId="{A9D4662F-DEB2-46C6-87C6-BCC73B09BF63}"/>
          </ac:spMkLst>
        </pc:spChg>
        <pc:spChg chg="del">
          <ac:chgData name="Sioned Saer" userId="a511e1c1-9c87-4f4d-8480-d58f9216da9a" providerId="ADAL" clId="{BE036A65-2C12-430C-A121-E16ECB920F28}" dt="2021-11-08T08:53:56.922" v="1016"/>
          <ac:spMkLst>
            <pc:docMk/>
            <pc:sldMk cId="3528386764" sldId="336"/>
            <ac:spMk id="3" creationId="{624EDDAA-BE56-4645-89BF-FEBED9FC304D}"/>
          </ac:spMkLst>
        </pc:spChg>
        <pc:spChg chg="del">
          <ac:chgData name="Sioned Saer" userId="a511e1c1-9c87-4f4d-8480-d58f9216da9a" providerId="ADAL" clId="{BE036A65-2C12-430C-A121-E16ECB920F28}" dt="2021-11-08T08:48:56.913" v="871"/>
          <ac:spMkLst>
            <pc:docMk/>
            <pc:sldMk cId="3528386764" sldId="336"/>
            <ac:spMk id="4" creationId="{7B92595C-70A2-49F6-A4FB-3BC1E99C516C}"/>
          </ac:spMkLst>
        </pc:spChg>
        <pc:picChg chg="add mod">
          <ac:chgData name="Sioned Saer" userId="a511e1c1-9c87-4f4d-8480-d58f9216da9a" providerId="ADAL" clId="{BE036A65-2C12-430C-A121-E16ECB920F28}" dt="2021-11-08T08:54:56.721" v="1046" actId="1076"/>
          <ac:picMkLst>
            <pc:docMk/>
            <pc:sldMk cId="3528386764" sldId="336"/>
            <ac:picMk id="2050" creationId="{0B9F625B-E405-4798-8B55-26D6526B6650}"/>
          </ac:picMkLst>
        </pc:picChg>
        <pc:picChg chg="add mod">
          <ac:chgData name="Sioned Saer" userId="a511e1c1-9c87-4f4d-8480-d58f9216da9a" providerId="ADAL" clId="{BE036A65-2C12-430C-A121-E16ECB920F28}" dt="2021-11-08T08:55:04.855" v="1049" actId="14100"/>
          <ac:picMkLst>
            <pc:docMk/>
            <pc:sldMk cId="3528386764" sldId="336"/>
            <ac:picMk id="2052" creationId="{123A7FC1-F64A-4EE0-9152-B3C85E2E8D6F}"/>
          </ac:picMkLst>
        </pc:picChg>
      </pc:sldChg>
      <pc:sldChg chg="addSp delSp modSp new mod modNotesTx">
        <pc:chgData name="Sioned Saer" userId="a511e1c1-9c87-4f4d-8480-d58f9216da9a" providerId="ADAL" clId="{BE036A65-2C12-430C-A121-E16ECB920F28}" dt="2021-11-08T09:14:58.696" v="1700" actId="27636"/>
        <pc:sldMkLst>
          <pc:docMk/>
          <pc:sldMk cId="3430656228" sldId="337"/>
        </pc:sldMkLst>
        <pc:spChg chg="mod">
          <ac:chgData name="Sioned Saer" userId="a511e1c1-9c87-4f4d-8480-d58f9216da9a" providerId="ADAL" clId="{BE036A65-2C12-430C-A121-E16ECB920F28}" dt="2021-11-08T09:10:10.457" v="1335" actId="2711"/>
          <ac:spMkLst>
            <pc:docMk/>
            <pc:sldMk cId="3430656228" sldId="337"/>
            <ac:spMk id="2" creationId="{F6715105-397E-4F0D-A50E-1C11209DC02C}"/>
          </ac:spMkLst>
        </pc:spChg>
        <pc:spChg chg="del">
          <ac:chgData name="Sioned Saer" userId="a511e1c1-9c87-4f4d-8480-d58f9216da9a" providerId="ADAL" clId="{BE036A65-2C12-430C-A121-E16ECB920F28}" dt="2021-11-08T09:10:46.063" v="1336"/>
          <ac:spMkLst>
            <pc:docMk/>
            <pc:sldMk cId="3430656228" sldId="337"/>
            <ac:spMk id="3" creationId="{717C481B-3875-4D94-BA2F-5D9F9BDC99E7}"/>
          </ac:spMkLst>
        </pc:spChg>
        <pc:spChg chg="mod">
          <ac:chgData name="Sioned Saer" userId="a511e1c1-9c87-4f4d-8480-d58f9216da9a" providerId="ADAL" clId="{BE036A65-2C12-430C-A121-E16ECB920F28}" dt="2021-11-08T09:14:58.696" v="1700" actId="27636"/>
          <ac:spMkLst>
            <pc:docMk/>
            <pc:sldMk cId="3430656228" sldId="337"/>
            <ac:spMk id="4" creationId="{288C82DB-5C38-46ED-995B-3257AED92985}"/>
          </ac:spMkLst>
        </pc:spChg>
        <pc:picChg chg="add mod">
          <ac:chgData name="Sioned Saer" userId="a511e1c1-9c87-4f4d-8480-d58f9216da9a" providerId="ADAL" clId="{BE036A65-2C12-430C-A121-E16ECB920F28}" dt="2021-11-08T09:10:58.690" v="1340" actId="14100"/>
          <ac:picMkLst>
            <pc:docMk/>
            <pc:sldMk cId="3430656228" sldId="337"/>
            <ac:picMk id="1026" creationId="{0F053FDC-D98B-497E-A82C-F2E826ED52DD}"/>
          </ac:picMkLst>
        </pc:picChg>
      </pc:sldChg>
      <pc:sldMasterChg chg="delSldLayout">
        <pc:chgData name="Sioned Saer" userId="a511e1c1-9c87-4f4d-8480-d58f9216da9a" providerId="ADAL" clId="{BE036A65-2C12-430C-A121-E16ECB920F28}" dt="2021-11-03T14:31:39.175" v="178" actId="47"/>
        <pc:sldMasterMkLst>
          <pc:docMk/>
          <pc:sldMasterMk cId="1701421860" sldId="2147483674"/>
        </pc:sldMasterMkLst>
        <pc:sldLayoutChg chg="del">
          <pc:chgData name="Sioned Saer" userId="a511e1c1-9c87-4f4d-8480-d58f9216da9a" providerId="ADAL" clId="{BE036A65-2C12-430C-A121-E16ECB920F28}" dt="2021-11-03T14:31:34.295" v="151" actId="47"/>
          <pc:sldLayoutMkLst>
            <pc:docMk/>
            <pc:sldMasterMk cId="1701421860" sldId="2147483674"/>
            <pc:sldLayoutMk cId="2748503893" sldId="2147483686"/>
          </pc:sldLayoutMkLst>
        </pc:sldLayoutChg>
        <pc:sldLayoutChg chg="del">
          <pc:chgData name="Sioned Saer" userId="a511e1c1-9c87-4f4d-8480-d58f9216da9a" providerId="ADAL" clId="{BE036A65-2C12-430C-A121-E16ECB920F28}" dt="2021-11-03T14:31:39.175" v="178" actId="47"/>
          <pc:sldLayoutMkLst>
            <pc:docMk/>
            <pc:sldMasterMk cId="1701421860" sldId="2147483674"/>
            <pc:sldLayoutMk cId="2548353251" sldId="2147483687"/>
          </pc:sldLayoutMkLst>
        </pc:sldLayoutChg>
      </pc:sldMasterChg>
    </pc:docChg>
  </pc:docChgLst>
  <pc:docChgLst>
    <pc:chgData name="Sioned Saer" userId="a511e1c1-9c87-4f4d-8480-d58f9216da9a" providerId="ADAL" clId="{E8850E75-25D6-4E8F-B310-7520DEEDDD9B}"/>
    <pc:docChg chg="modSld">
      <pc:chgData name="Sioned Saer" userId="a511e1c1-9c87-4f4d-8480-d58f9216da9a" providerId="ADAL" clId="{E8850E75-25D6-4E8F-B310-7520DEEDDD9B}" dt="2021-11-15T09:25:38.480" v="27" actId="6549"/>
      <pc:docMkLst>
        <pc:docMk/>
      </pc:docMkLst>
      <pc:sldChg chg="modNotesTx">
        <pc:chgData name="Sioned Saer" userId="a511e1c1-9c87-4f4d-8480-d58f9216da9a" providerId="ADAL" clId="{E8850E75-25D6-4E8F-B310-7520DEEDDD9B}" dt="2021-11-15T09:23:46.277" v="4" actId="6549"/>
        <pc:sldMkLst>
          <pc:docMk/>
          <pc:sldMk cId="4267082394" sldId="269"/>
        </pc:sldMkLst>
      </pc:sldChg>
      <pc:sldChg chg="modNotesTx">
        <pc:chgData name="Sioned Saer" userId="a511e1c1-9c87-4f4d-8480-d58f9216da9a" providerId="ADAL" clId="{E8850E75-25D6-4E8F-B310-7520DEEDDD9B}" dt="2021-11-15T09:24:54.028" v="17" actId="6549"/>
        <pc:sldMkLst>
          <pc:docMk/>
          <pc:sldMk cId="3471671281" sldId="270"/>
        </pc:sldMkLst>
      </pc:sldChg>
      <pc:sldChg chg="modNotesTx">
        <pc:chgData name="Sioned Saer" userId="a511e1c1-9c87-4f4d-8480-d58f9216da9a" providerId="ADAL" clId="{E8850E75-25D6-4E8F-B310-7520DEEDDD9B}" dt="2021-11-15T09:23:57.057" v="6" actId="6549"/>
        <pc:sldMkLst>
          <pc:docMk/>
          <pc:sldMk cId="2550589290" sldId="274"/>
        </pc:sldMkLst>
      </pc:sldChg>
      <pc:sldChg chg="modNotesTx">
        <pc:chgData name="Sioned Saer" userId="a511e1c1-9c87-4f4d-8480-d58f9216da9a" providerId="ADAL" clId="{E8850E75-25D6-4E8F-B310-7520DEEDDD9B}" dt="2021-11-15T09:24:57.857" v="18" actId="6549"/>
        <pc:sldMkLst>
          <pc:docMk/>
          <pc:sldMk cId="1766327794" sldId="275"/>
        </pc:sldMkLst>
      </pc:sldChg>
      <pc:sldChg chg="modNotesTx">
        <pc:chgData name="Sioned Saer" userId="a511e1c1-9c87-4f4d-8480-d58f9216da9a" providerId="ADAL" clId="{E8850E75-25D6-4E8F-B310-7520DEEDDD9B}" dt="2021-11-15T09:24:08.638" v="8" actId="6549"/>
        <pc:sldMkLst>
          <pc:docMk/>
          <pc:sldMk cId="2207478162" sldId="276"/>
        </pc:sldMkLst>
      </pc:sldChg>
      <pc:sldChg chg="modNotesTx">
        <pc:chgData name="Sioned Saer" userId="a511e1c1-9c87-4f4d-8480-d58f9216da9a" providerId="ADAL" clId="{E8850E75-25D6-4E8F-B310-7520DEEDDD9B}" dt="2021-11-15T09:23:41.143" v="3" actId="6549"/>
        <pc:sldMkLst>
          <pc:docMk/>
          <pc:sldMk cId="2096759469" sldId="280"/>
        </pc:sldMkLst>
      </pc:sldChg>
      <pc:sldChg chg="modNotesTx">
        <pc:chgData name="Sioned Saer" userId="a511e1c1-9c87-4f4d-8480-d58f9216da9a" providerId="ADAL" clId="{E8850E75-25D6-4E8F-B310-7520DEEDDD9B}" dt="2021-11-15T09:24:27.347" v="12" actId="6549"/>
        <pc:sldMkLst>
          <pc:docMk/>
          <pc:sldMk cId="321172085" sldId="281"/>
        </pc:sldMkLst>
      </pc:sldChg>
      <pc:sldChg chg="modNotesTx">
        <pc:chgData name="Sioned Saer" userId="a511e1c1-9c87-4f4d-8480-d58f9216da9a" providerId="ADAL" clId="{E8850E75-25D6-4E8F-B310-7520DEEDDD9B}" dt="2021-11-15T09:24:22.867" v="11" actId="6549"/>
        <pc:sldMkLst>
          <pc:docMk/>
          <pc:sldMk cId="3578133189" sldId="283"/>
        </pc:sldMkLst>
      </pc:sldChg>
      <pc:sldChg chg="modNotesTx">
        <pc:chgData name="Sioned Saer" userId="a511e1c1-9c87-4f4d-8480-d58f9216da9a" providerId="ADAL" clId="{E8850E75-25D6-4E8F-B310-7520DEEDDD9B}" dt="2021-11-15T09:25:28.338" v="25" actId="6549"/>
        <pc:sldMkLst>
          <pc:docMk/>
          <pc:sldMk cId="3882079240" sldId="287"/>
        </pc:sldMkLst>
      </pc:sldChg>
      <pc:sldChg chg="modNotesTx">
        <pc:chgData name="Sioned Saer" userId="a511e1c1-9c87-4f4d-8480-d58f9216da9a" providerId="ADAL" clId="{E8850E75-25D6-4E8F-B310-7520DEEDDD9B}" dt="2021-11-15T09:24:17.497" v="10" actId="6549"/>
        <pc:sldMkLst>
          <pc:docMk/>
          <pc:sldMk cId="695254707" sldId="288"/>
        </pc:sldMkLst>
      </pc:sldChg>
      <pc:sldChg chg="modNotesTx">
        <pc:chgData name="Sioned Saer" userId="a511e1c1-9c87-4f4d-8480-d58f9216da9a" providerId="ADAL" clId="{E8850E75-25D6-4E8F-B310-7520DEEDDD9B}" dt="2021-11-15T09:25:14.607" v="22" actId="6549"/>
        <pc:sldMkLst>
          <pc:docMk/>
          <pc:sldMk cId="3010261540" sldId="290"/>
        </pc:sldMkLst>
      </pc:sldChg>
      <pc:sldChg chg="modNotesTx">
        <pc:chgData name="Sioned Saer" userId="a511e1c1-9c87-4f4d-8480-d58f9216da9a" providerId="ADAL" clId="{E8850E75-25D6-4E8F-B310-7520DEEDDD9B}" dt="2021-11-15T09:24:37.898" v="14" actId="6549"/>
        <pc:sldMkLst>
          <pc:docMk/>
          <pc:sldMk cId="227031021" sldId="291"/>
        </pc:sldMkLst>
      </pc:sldChg>
      <pc:sldChg chg="modNotesTx">
        <pc:chgData name="Sioned Saer" userId="a511e1c1-9c87-4f4d-8480-d58f9216da9a" providerId="ADAL" clId="{E8850E75-25D6-4E8F-B310-7520DEEDDD9B}" dt="2021-11-15T09:25:34.349" v="26" actId="6549"/>
        <pc:sldMkLst>
          <pc:docMk/>
          <pc:sldMk cId="854627338" sldId="292"/>
        </pc:sldMkLst>
      </pc:sldChg>
      <pc:sldChg chg="modNotesTx">
        <pc:chgData name="Sioned Saer" userId="a511e1c1-9c87-4f4d-8480-d58f9216da9a" providerId="ADAL" clId="{E8850E75-25D6-4E8F-B310-7520DEEDDD9B}" dt="2021-11-15T09:23:51.816" v="5" actId="6549"/>
        <pc:sldMkLst>
          <pc:docMk/>
          <pc:sldMk cId="3773791633" sldId="295"/>
        </pc:sldMkLst>
      </pc:sldChg>
      <pc:sldChg chg="modNotesTx">
        <pc:chgData name="Sioned Saer" userId="a511e1c1-9c87-4f4d-8480-d58f9216da9a" providerId="ADAL" clId="{E8850E75-25D6-4E8F-B310-7520DEEDDD9B}" dt="2021-11-15T09:24:31.847" v="13" actId="6549"/>
        <pc:sldMkLst>
          <pc:docMk/>
          <pc:sldMk cId="3422869740" sldId="296"/>
        </pc:sldMkLst>
      </pc:sldChg>
      <pc:sldChg chg="modNotesTx">
        <pc:chgData name="Sioned Saer" userId="a511e1c1-9c87-4f4d-8480-d58f9216da9a" providerId="ADAL" clId="{E8850E75-25D6-4E8F-B310-7520DEEDDD9B}" dt="2021-11-15T09:24:42.787" v="15" actId="6549"/>
        <pc:sldMkLst>
          <pc:docMk/>
          <pc:sldMk cId="2632742589" sldId="297"/>
        </pc:sldMkLst>
      </pc:sldChg>
      <pc:sldChg chg="modNotesTx">
        <pc:chgData name="Sioned Saer" userId="a511e1c1-9c87-4f4d-8480-d58f9216da9a" providerId="ADAL" clId="{E8850E75-25D6-4E8F-B310-7520DEEDDD9B}" dt="2021-11-15T09:24:48.627" v="16" actId="6549"/>
        <pc:sldMkLst>
          <pc:docMk/>
          <pc:sldMk cId="1179871465" sldId="298"/>
        </pc:sldMkLst>
      </pc:sldChg>
      <pc:sldChg chg="modNotesTx">
        <pc:chgData name="Sioned Saer" userId="a511e1c1-9c87-4f4d-8480-d58f9216da9a" providerId="ADAL" clId="{E8850E75-25D6-4E8F-B310-7520DEEDDD9B}" dt="2021-11-15T09:25:10.268" v="21" actId="6549"/>
        <pc:sldMkLst>
          <pc:docMk/>
          <pc:sldMk cId="3647153259" sldId="300"/>
        </pc:sldMkLst>
      </pc:sldChg>
      <pc:sldChg chg="modNotesTx">
        <pc:chgData name="Sioned Saer" userId="a511e1c1-9c87-4f4d-8480-d58f9216da9a" providerId="ADAL" clId="{E8850E75-25D6-4E8F-B310-7520DEEDDD9B}" dt="2021-11-15T09:25:19.799" v="23" actId="6549"/>
        <pc:sldMkLst>
          <pc:docMk/>
          <pc:sldMk cId="2704662386" sldId="301"/>
        </pc:sldMkLst>
      </pc:sldChg>
      <pc:sldChg chg="modNotesTx">
        <pc:chgData name="Sioned Saer" userId="a511e1c1-9c87-4f4d-8480-d58f9216da9a" providerId="ADAL" clId="{E8850E75-25D6-4E8F-B310-7520DEEDDD9B}" dt="2021-11-15T09:25:02.887" v="19" actId="6549"/>
        <pc:sldMkLst>
          <pc:docMk/>
          <pc:sldMk cId="1244566279" sldId="302"/>
        </pc:sldMkLst>
      </pc:sldChg>
      <pc:sldChg chg="modNotesTx">
        <pc:chgData name="Sioned Saer" userId="a511e1c1-9c87-4f4d-8480-d58f9216da9a" providerId="ADAL" clId="{E8850E75-25D6-4E8F-B310-7520DEEDDD9B}" dt="2021-11-15T09:25:38.480" v="27" actId="6549"/>
        <pc:sldMkLst>
          <pc:docMk/>
          <pc:sldMk cId="2793746982" sldId="303"/>
        </pc:sldMkLst>
      </pc:sldChg>
      <pc:sldChg chg="modNotesTx">
        <pc:chgData name="Sioned Saer" userId="a511e1c1-9c87-4f4d-8480-d58f9216da9a" providerId="ADAL" clId="{E8850E75-25D6-4E8F-B310-7520DEEDDD9B}" dt="2021-11-15T09:23:31.993" v="1" actId="6549"/>
        <pc:sldMkLst>
          <pc:docMk/>
          <pc:sldMk cId="2968800602" sldId="304"/>
        </pc:sldMkLst>
      </pc:sldChg>
      <pc:sldChg chg="modNotesTx">
        <pc:chgData name="Sioned Saer" userId="a511e1c1-9c87-4f4d-8480-d58f9216da9a" providerId="ADAL" clId="{E8850E75-25D6-4E8F-B310-7520DEEDDD9B}" dt="2021-11-15T09:23:25.073" v="0" actId="6549"/>
        <pc:sldMkLst>
          <pc:docMk/>
          <pc:sldMk cId="1959624093" sldId="305"/>
        </pc:sldMkLst>
      </pc:sldChg>
      <pc:sldChg chg="modNotesTx">
        <pc:chgData name="Sioned Saer" userId="a511e1c1-9c87-4f4d-8480-d58f9216da9a" providerId="ADAL" clId="{E8850E75-25D6-4E8F-B310-7520DEEDDD9B}" dt="2021-11-15T09:24:01.779" v="7" actId="6549"/>
        <pc:sldMkLst>
          <pc:docMk/>
          <pc:sldMk cId="2561328839" sldId="306"/>
        </pc:sldMkLst>
      </pc:sldChg>
      <pc:sldChg chg="modNotesTx">
        <pc:chgData name="Sioned Saer" userId="a511e1c1-9c87-4f4d-8480-d58f9216da9a" providerId="ADAL" clId="{E8850E75-25D6-4E8F-B310-7520DEEDDD9B}" dt="2021-11-15T09:25:24.298" v="24" actId="6549"/>
        <pc:sldMkLst>
          <pc:docMk/>
          <pc:sldMk cId="1261632214" sldId="308"/>
        </pc:sldMkLst>
      </pc:sldChg>
      <pc:sldChg chg="modNotesTx">
        <pc:chgData name="Sioned Saer" userId="a511e1c1-9c87-4f4d-8480-d58f9216da9a" providerId="ADAL" clId="{E8850E75-25D6-4E8F-B310-7520DEEDDD9B}" dt="2021-11-15T09:24:12.918" v="9" actId="6549"/>
        <pc:sldMkLst>
          <pc:docMk/>
          <pc:sldMk cId="350675860" sldId="33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15/11/2021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81092A5-F00D-454C-97E6-94A97B0251C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662FADEB-8FB7-49B9-9A0D-4BE0870C5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30D7F45-83B1-42BF-90F8-E5ACFF97A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FD15C9-1FE4-4D62-9D67-E82966539DD0}"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5</a:t>
            </a:fld>
            <a:endParaRPr lang="en-GB"/>
          </a:p>
        </p:txBody>
      </p:sp>
    </p:spTree>
    <p:extLst>
      <p:ext uri="{BB962C8B-B14F-4D97-AF65-F5344CB8AC3E}">
        <p14:creationId xmlns:p14="http://schemas.microsoft.com/office/powerpoint/2010/main" val="3150786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6</a:t>
            </a:fld>
            <a:endParaRPr lang="en-GB"/>
          </a:p>
        </p:txBody>
      </p:sp>
    </p:spTree>
    <p:extLst>
      <p:ext uri="{BB962C8B-B14F-4D97-AF65-F5344CB8AC3E}">
        <p14:creationId xmlns:p14="http://schemas.microsoft.com/office/powerpoint/2010/main" val="1653686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8</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4191958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10</a:t>
            </a:fld>
            <a:endParaRPr lang="en-GB"/>
          </a:p>
        </p:txBody>
      </p:sp>
    </p:spTree>
    <p:extLst>
      <p:ext uri="{BB962C8B-B14F-4D97-AF65-F5344CB8AC3E}">
        <p14:creationId xmlns:p14="http://schemas.microsoft.com/office/powerpoint/2010/main" val="3619393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11</a:t>
            </a:fld>
            <a:endParaRPr lang="en-GB"/>
          </a:p>
        </p:txBody>
      </p:sp>
    </p:spTree>
    <p:extLst>
      <p:ext uri="{BB962C8B-B14F-4D97-AF65-F5344CB8AC3E}">
        <p14:creationId xmlns:p14="http://schemas.microsoft.com/office/powerpoint/2010/main" val="3479966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3523841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13</a:t>
            </a:fld>
            <a:endParaRPr lang="en-GB"/>
          </a:p>
        </p:txBody>
      </p:sp>
    </p:spTree>
    <p:extLst>
      <p:ext uri="{BB962C8B-B14F-4D97-AF65-F5344CB8AC3E}">
        <p14:creationId xmlns:p14="http://schemas.microsoft.com/office/powerpoint/2010/main" val="3842235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39984085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3779763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32866404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17</a:t>
            </a:fld>
            <a:endParaRPr lang="en-GB"/>
          </a:p>
        </p:txBody>
      </p:sp>
    </p:spTree>
    <p:extLst>
      <p:ext uri="{BB962C8B-B14F-4D97-AF65-F5344CB8AC3E}">
        <p14:creationId xmlns:p14="http://schemas.microsoft.com/office/powerpoint/2010/main" val="31637144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2676422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D9D7D8A5-2D6E-418F-A42D-A2ED80EC0A3E}" type="slidenum">
              <a:rPr lang="en-GB" smtClean="0"/>
              <a:t>19</a:t>
            </a:fld>
            <a:endParaRPr lang="en-GB"/>
          </a:p>
        </p:txBody>
      </p:sp>
    </p:spTree>
    <p:extLst>
      <p:ext uri="{BB962C8B-B14F-4D97-AF65-F5344CB8AC3E}">
        <p14:creationId xmlns:p14="http://schemas.microsoft.com/office/powerpoint/2010/main" val="1956758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9D7D8A5-2D6E-418F-A42D-A2ED80EC0A3E}" type="slidenum">
              <a:rPr lang="en-GB" smtClean="0"/>
              <a:t>20</a:t>
            </a:fld>
            <a:endParaRPr lang="en-GB"/>
          </a:p>
        </p:txBody>
      </p:sp>
    </p:spTree>
    <p:extLst>
      <p:ext uri="{BB962C8B-B14F-4D97-AF65-F5344CB8AC3E}">
        <p14:creationId xmlns:p14="http://schemas.microsoft.com/office/powerpoint/2010/main" val="22567623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21</a:t>
            </a:fld>
            <a:endParaRPr lang="en-GB"/>
          </a:p>
        </p:txBody>
      </p:sp>
    </p:spTree>
    <p:extLst>
      <p:ext uri="{BB962C8B-B14F-4D97-AF65-F5344CB8AC3E}">
        <p14:creationId xmlns:p14="http://schemas.microsoft.com/office/powerpoint/2010/main" val="36196963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22</a:t>
            </a:fld>
            <a:endParaRPr lang="en-GB"/>
          </a:p>
        </p:txBody>
      </p:sp>
    </p:spTree>
    <p:extLst>
      <p:ext uri="{BB962C8B-B14F-4D97-AF65-F5344CB8AC3E}">
        <p14:creationId xmlns:p14="http://schemas.microsoft.com/office/powerpoint/2010/main" val="3239778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9D7D8A5-2D6E-418F-A42D-A2ED80EC0A3E}" type="slidenum">
              <a:rPr lang="en-GB" smtClean="0"/>
              <a:t>23</a:t>
            </a:fld>
            <a:endParaRPr lang="en-GB"/>
          </a:p>
        </p:txBody>
      </p:sp>
    </p:spTree>
    <p:extLst>
      <p:ext uri="{BB962C8B-B14F-4D97-AF65-F5344CB8AC3E}">
        <p14:creationId xmlns:p14="http://schemas.microsoft.com/office/powerpoint/2010/main" val="41200111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24</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25</a:t>
            </a:fld>
            <a:endParaRPr lang="en-GB"/>
          </a:p>
        </p:txBody>
      </p:sp>
    </p:spTree>
    <p:extLst>
      <p:ext uri="{BB962C8B-B14F-4D97-AF65-F5344CB8AC3E}">
        <p14:creationId xmlns:p14="http://schemas.microsoft.com/office/powerpoint/2010/main" val="3290129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18555349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27</a:t>
            </a:fld>
            <a:endParaRPr lang="en-GB"/>
          </a:p>
        </p:txBody>
      </p:sp>
    </p:spTree>
    <p:extLst>
      <p:ext uri="{BB962C8B-B14F-4D97-AF65-F5344CB8AC3E}">
        <p14:creationId xmlns:p14="http://schemas.microsoft.com/office/powerpoint/2010/main" val="37634298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28</a:t>
            </a:fld>
            <a:endParaRPr lang="en-GB"/>
          </a:p>
        </p:txBody>
      </p:sp>
    </p:spTree>
    <p:extLst>
      <p:ext uri="{BB962C8B-B14F-4D97-AF65-F5344CB8AC3E}">
        <p14:creationId xmlns:p14="http://schemas.microsoft.com/office/powerpoint/2010/main" val="108596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D7D8A5-2D6E-418F-A42D-A2ED80EC0A3E}" type="slidenum">
              <a:rPr lang="en-GB" smtClean="0"/>
              <a:t>29</a:t>
            </a:fld>
            <a:endParaRPr lang="en-GB"/>
          </a:p>
        </p:txBody>
      </p:sp>
    </p:spTree>
    <p:extLst>
      <p:ext uri="{BB962C8B-B14F-4D97-AF65-F5344CB8AC3E}">
        <p14:creationId xmlns:p14="http://schemas.microsoft.com/office/powerpoint/2010/main" val="29420875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9411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87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971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206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288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36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398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89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983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1201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775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76809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014218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RuQjYzP9PMo"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youtube.com/watch?v=pa5UnI279E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O9_EHU5BKnQ"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747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7106" y="762000"/>
            <a:ext cx="8787381" cy="4467002"/>
          </a:xfrm>
        </p:spPr>
        <p:txBody>
          <a:bodyPr rtlCol="0">
            <a:normAutofit fontScale="92500" lnSpcReduction="20000"/>
          </a:bodyPr>
          <a:lstStyle/>
          <a:p>
            <a:pPr marL="0" indent="0">
              <a:buNone/>
            </a:pPr>
            <a:endParaRPr lang="cy-GB" altLang="en-US" sz="3600" b="1" dirty="0">
              <a:solidFill>
                <a:schemeClr val="accent1">
                  <a:lumMod val="50000"/>
                </a:schemeClr>
              </a:solidFill>
            </a:endParaRPr>
          </a:p>
          <a:p>
            <a:pPr marL="0" indent="0">
              <a:buNone/>
            </a:pPr>
            <a:r>
              <a:rPr lang="cy-GB" altLang="en-US" sz="4000" b="1" dirty="0">
                <a:solidFill>
                  <a:schemeClr val="accent1">
                    <a:lumMod val="50000"/>
                  </a:schemeClr>
                </a:solidFill>
                <a:latin typeface="Arial" panose="020B0604020202020204" pitchFamily="34" charset="0"/>
                <a:cs typeface="Arial" panose="020B0604020202020204" pitchFamily="34" charset="0"/>
              </a:rPr>
              <a:t>ECEY5006C</a:t>
            </a:r>
          </a:p>
          <a:p>
            <a:pPr marL="0" indent="0">
              <a:buNone/>
            </a:pPr>
            <a:r>
              <a:rPr lang="cy-GB" altLang="en-US" sz="4000" b="1" dirty="0">
                <a:solidFill>
                  <a:schemeClr val="accent1">
                    <a:lumMod val="50000"/>
                  </a:schemeClr>
                </a:solidFill>
                <a:latin typeface="Arial" panose="020B0604020202020204" pitchFamily="34" charset="0"/>
                <a:cs typeface="Arial" panose="020B0604020202020204" pitchFamily="34" charset="0"/>
              </a:rPr>
              <a:t>Arweinyddiaeth a gwaith tîm yn y blynyddoedd cynnar </a:t>
            </a:r>
            <a:br>
              <a:rPr lang="cy-GB" altLang="en-US" sz="4000" b="1" dirty="0">
                <a:solidFill>
                  <a:schemeClr val="accent1">
                    <a:lumMod val="50000"/>
                  </a:schemeClr>
                </a:solidFill>
                <a:latin typeface="Arial" panose="020B0604020202020204" pitchFamily="34" charset="0"/>
                <a:cs typeface="Arial" panose="020B0604020202020204" pitchFamily="34" charset="0"/>
              </a:rPr>
            </a:br>
            <a:r>
              <a:rPr lang="en-GB" altLang="en-US" sz="4000" b="1" dirty="0">
                <a:solidFill>
                  <a:schemeClr val="accent1">
                    <a:lumMod val="50000"/>
                  </a:schemeClr>
                </a:solidFill>
                <a:latin typeface="Arial" panose="020B0604020202020204" pitchFamily="34" charset="0"/>
                <a:cs typeface="Arial" panose="020B0604020202020204" pitchFamily="34" charset="0"/>
              </a:rPr>
              <a:t>Leadership and teamwork in the early years</a:t>
            </a:r>
          </a:p>
          <a:p>
            <a:pPr marL="0" indent="0">
              <a:buNone/>
            </a:pPr>
            <a:r>
              <a:rPr lang="en-GB" altLang="en-US" sz="4000" b="1" dirty="0" err="1">
                <a:solidFill>
                  <a:schemeClr val="accent1">
                    <a:lumMod val="75000"/>
                  </a:schemeClr>
                </a:solidFill>
                <a:latin typeface="Arial" panose="020B0604020202020204" pitchFamily="34" charset="0"/>
                <a:cs typeface="Arial" panose="020B0604020202020204" pitchFamily="34" charset="0"/>
              </a:rPr>
              <a:t>Darlith</a:t>
            </a:r>
            <a:r>
              <a:rPr lang="en-GB" altLang="en-US" sz="4000" b="1" dirty="0">
                <a:solidFill>
                  <a:schemeClr val="accent1">
                    <a:lumMod val="75000"/>
                  </a:schemeClr>
                </a:solidFill>
                <a:latin typeface="Arial" panose="020B0604020202020204" pitchFamily="34" charset="0"/>
                <a:cs typeface="Arial" panose="020B0604020202020204" pitchFamily="34" charset="0"/>
              </a:rPr>
              <a:t> 4 – Gwaith </a:t>
            </a:r>
            <a:r>
              <a:rPr lang="en-GB" altLang="en-US" sz="4000" b="1" dirty="0" err="1">
                <a:solidFill>
                  <a:schemeClr val="accent1">
                    <a:lumMod val="75000"/>
                  </a:schemeClr>
                </a:solidFill>
                <a:latin typeface="Arial" panose="020B0604020202020204" pitchFamily="34" charset="0"/>
                <a:cs typeface="Arial" panose="020B0604020202020204" pitchFamily="34" charset="0"/>
              </a:rPr>
              <a:t>Tîm</a:t>
            </a:r>
            <a:endParaRPr lang="en-GB" altLang="en-US" sz="40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ltLang="en-US" sz="4000" b="1" dirty="0">
                <a:solidFill>
                  <a:schemeClr val="accent1">
                    <a:lumMod val="75000"/>
                  </a:schemeClr>
                </a:solidFill>
                <a:latin typeface="Arial" panose="020B0604020202020204" pitchFamily="34" charset="0"/>
                <a:cs typeface="Arial" panose="020B0604020202020204" pitchFamily="34" charset="0"/>
              </a:rPr>
              <a:t>Lecture 4 – Teamwork</a:t>
            </a:r>
          </a:p>
          <a:p>
            <a:r>
              <a:rPr lang="en-GB" sz="4000" b="1" dirty="0">
                <a:solidFill>
                  <a:schemeClr val="bg1"/>
                </a:solidFill>
                <a:latin typeface="Arial" panose="020B0604020202020204" pitchFamily="34" charset="0"/>
                <a:cs typeface="Arial" panose="020B0604020202020204" pitchFamily="34" charset="0"/>
              </a:rPr>
              <a:t>2 – Lecture 2</a:t>
            </a:r>
          </a:p>
          <a:p>
            <a:pPr marL="0" indent="0" eaLnBrk="1" hangingPunct="1">
              <a:spcBef>
                <a:spcPts val="700"/>
              </a:spcBef>
              <a:buFont typeface="Arial" panose="020B0604020202020204" pitchFamily="34" charset="0"/>
              <a:buNone/>
              <a:defRPr/>
            </a:pPr>
            <a:endParaRPr lang="en-GB" altLang="en-US" sz="3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15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648200" y="1600200"/>
            <a:ext cx="4038600" cy="3989388"/>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773-086B-422A-BF5C-6C0331DC3486}"/>
              </a:ext>
            </a:extLst>
          </p:cNvPr>
          <p:cNvSpPr>
            <a:spLocks noGrp="1"/>
          </p:cNvSpPr>
          <p:nvPr>
            <p:ph type="title"/>
          </p:nvPr>
        </p:nvSpPr>
        <p:spPr>
          <a:xfrm>
            <a:off x="381000" y="365127"/>
            <a:ext cx="8134350" cy="701674"/>
          </a:xfrm>
        </p:spPr>
        <p:txBody>
          <a:bodyPr>
            <a:normAutofit fontScale="90000"/>
          </a:bodyPr>
          <a:lstStyle/>
          <a:p>
            <a:pPr>
              <a:defRPr/>
            </a:pPr>
            <a:r>
              <a:rPr lang="en-GB" sz="3200" dirty="0" err="1">
                <a:latin typeface="Arial" panose="020B0604020202020204" pitchFamily="34" charset="0"/>
                <a:cs typeface="Arial" panose="020B0604020202020204" pitchFamily="34" charset="0"/>
              </a:rPr>
              <a:t>Rhaglen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Ymarferydd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Early Years Practitioner </a:t>
            </a:r>
            <a:r>
              <a:rPr lang="en-GB" sz="3200" dirty="0">
                <a:latin typeface="Arial" panose="020B0604020202020204" pitchFamily="34" charset="0"/>
                <a:cs typeface="Arial" panose="020B0604020202020204" pitchFamily="34" charset="0"/>
              </a:rPr>
              <a:t>programme</a:t>
            </a:r>
            <a:endParaRPr lang="en-US" sz="3200" dirty="0">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CAC8AF6E-7C95-4E14-B8A1-A2B2049F7339}"/>
              </a:ext>
            </a:extLst>
          </p:cNvPr>
          <p:cNvSpPr>
            <a:spLocks noGrp="1"/>
          </p:cNvSpPr>
          <p:nvPr>
            <p:ph sz="half" idx="1"/>
          </p:nvPr>
        </p:nvSpPr>
        <p:spPr>
          <a:xfrm>
            <a:off x="457200" y="1268412"/>
            <a:ext cx="8382000" cy="4321176"/>
          </a:xfrm>
        </p:spPr>
        <p:txBody>
          <a:bodyPr>
            <a:noAutofit/>
          </a:bodyPr>
          <a:lstStyle/>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Meini</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prawf</a:t>
            </a:r>
            <a:r>
              <a:rPr lang="en-GB" altLang="en-US" sz="1100" b="1" dirty="0">
                <a:latin typeface="Arial" panose="020B0604020202020204" pitchFamily="34" charset="0"/>
                <a:cs typeface="Arial" panose="020B0604020202020204" pitchFamily="34" charset="0"/>
              </a:rPr>
              <a:t> y NOS a </a:t>
            </a:r>
            <a:r>
              <a:rPr lang="en-GB" altLang="en-US" sz="1100" b="1" dirty="0" err="1">
                <a:latin typeface="Arial" panose="020B0604020202020204" pitchFamily="34" charset="0"/>
                <a:cs typeface="Arial" panose="020B0604020202020204" pitchFamily="34" charset="0"/>
              </a:rPr>
              <a:t>gyflawnwyd</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yn</a:t>
            </a:r>
            <a:r>
              <a:rPr lang="en-GB" altLang="en-US" sz="1100" b="1" dirty="0">
                <a:latin typeface="Arial" panose="020B0604020202020204" pitchFamily="34" charset="0"/>
                <a:cs typeface="Arial" panose="020B0604020202020204" pitchFamily="34" charset="0"/>
              </a:rPr>
              <a:t> y </a:t>
            </a:r>
            <a:r>
              <a:rPr lang="en-GB" altLang="en-US" sz="1100" b="1" dirty="0" err="1">
                <a:latin typeface="Arial" panose="020B0604020202020204" pitchFamily="34" charset="0"/>
                <a:cs typeface="Arial" panose="020B0604020202020204" pitchFamily="34" charset="0"/>
              </a:rPr>
              <a:t>ddarlith</a:t>
            </a:r>
            <a:r>
              <a:rPr lang="en-GB" altLang="en-US" sz="1100" b="1" dirty="0">
                <a:latin typeface="Arial" panose="020B0604020202020204" pitchFamily="34" charset="0"/>
                <a:cs typeface="Arial" panose="020B0604020202020204" pitchFamily="34" charset="0"/>
              </a:rPr>
              <a:t>/</a:t>
            </a:r>
            <a:r>
              <a:rPr lang="en-GB" altLang="en-US" sz="1100" b="1" dirty="0" err="1">
                <a:latin typeface="Arial" panose="020B0604020202020204" pitchFamily="34" charset="0"/>
                <a:cs typeface="Arial" panose="020B0604020202020204" pitchFamily="34" charset="0"/>
              </a:rPr>
              <a:t>modwl</a:t>
            </a:r>
            <a:r>
              <a:rPr lang="en-GB" altLang="en-US" sz="1100" b="1" dirty="0">
                <a:latin typeface="Arial" panose="020B0604020202020204" pitchFamily="34" charset="0"/>
                <a:cs typeface="Arial" panose="020B0604020202020204" pitchFamily="34" charset="0"/>
              </a:rPr>
              <a:t> hon:</a:t>
            </a:r>
          </a:p>
          <a:p>
            <a:pPr marL="0" indent="0">
              <a:buNone/>
            </a:pPr>
            <a:r>
              <a:rPr lang="en-GB" altLang="en-US" sz="1100" b="1" dirty="0">
                <a:latin typeface="Arial" panose="020B0604020202020204" pitchFamily="34" charset="0"/>
                <a:cs typeface="Arial" panose="020B0604020202020204" pitchFamily="34" charset="0"/>
              </a:rPr>
              <a:t>The NOS criteria met in this lecture/module:</a:t>
            </a:r>
          </a:p>
          <a:p>
            <a:pPr marL="0" indent="0">
              <a:buFont typeface="Arial" panose="020B0604020202020204" pitchFamily="34" charset="0"/>
              <a:buNone/>
            </a:pPr>
            <a:endParaRPr lang="en-GB" altLang="en-US"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Craidd</a:t>
            </a:r>
            <a:r>
              <a:rPr lang="en-GB" altLang="en-US" sz="1100" b="1" dirty="0">
                <a:latin typeface="Arial" panose="020B0604020202020204" pitchFamily="34" charset="0"/>
                <a:cs typeface="Arial" panose="020B0604020202020204" pitchFamily="34" charset="0"/>
              </a:rPr>
              <a:t>/Core:</a:t>
            </a:r>
            <a:r>
              <a:rPr lang="en-GB" altLang="en-US" sz="1100" dirty="0">
                <a:latin typeface="Arial" panose="020B0604020202020204" pitchFamily="34" charset="0"/>
                <a:cs typeface="Arial" panose="020B0604020202020204" pitchFamily="34" charset="0"/>
              </a:rPr>
              <a:t>  K44/K47/K48/K51/K54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P9/P11-P18/P20/P23/P25-34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0403:</a:t>
            </a:r>
            <a:r>
              <a:rPr lang="en-GB" altLang="en-US" sz="1100" dirty="0">
                <a:latin typeface="Arial" panose="020B0604020202020204" pitchFamily="34" charset="0"/>
                <a:cs typeface="Arial" panose="020B0604020202020204" pitchFamily="34" charset="0"/>
              </a:rPr>
              <a:t> P2/P3/P10/P12/P13/P16/P17/P19-21/P24-26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K57/K58 + </a:t>
            </a: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P1-P3/P5-P6/P8-P26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0407:</a:t>
            </a:r>
            <a:r>
              <a:rPr lang="en-GB" altLang="en-US" sz="1100" dirty="0">
                <a:latin typeface="Arial" panose="020B0604020202020204" pitchFamily="34" charset="0"/>
                <a:cs typeface="Arial" panose="020B0604020202020204" pitchFamily="34" charset="0"/>
              </a:rPr>
              <a:t> P7-P14/P16-P20/P22-P31</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0408: </a:t>
            </a:r>
            <a:r>
              <a:rPr lang="en-GB" altLang="en-US" sz="1100" dirty="0">
                <a:latin typeface="Arial" panose="020B0604020202020204" pitchFamily="34" charset="0"/>
                <a:cs typeface="Arial" panose="020B0604020202020204" pitchFamily="34" charset="0"/>
              </a:rPr>
              <a:t>P13-P16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0409: </a:t>
            </a:r>
            <a:r>
              <a:rPr lang="en-GB" altLang="en-US" sz="11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0042 : </a:t>
            </a:r>
            <a:r>
              <a:rPr lang="en-GB" altLang="en-US" sz="1100" dirty="0">
                <a:latin typeface="Arial" panose="020B0604020202020204" pitchFamily="34" charset="0"/>
                <a:cs typeface="Arial" panose="020B0604020202020204" pitchFamily="34" charset="0"/>
              </a:rPr>
              <a:t>K43-K46/K49-K50 + </a:t>
            </a:r>
            <a:r>
              <a:rPr lang="en-GB" altLang="en-US" sz="1100" b="1" dirty="0">
                <a:latin typeface="Arial" panose="020B0604020202020204" pitchFamily="34" charset="0"/>
                <a:cs typeface="Arial" panose="020B0604020202020204" pitchFamily="34" charset="0"/>
              </a:rPr>
              <a:t>0042</a:t>
            </a:r>
            <a:r>
              <a:rPr lang="en-GB" altLang="en-US" sz="11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0044: </a:t>
            </a:r>
            <a:r>
              <a:rPr lang="en-GB" altLang="en-US" sz="11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SCH32: </a:t>
            </a:r>
            <a:r>
              <a:rPr lang="en-GB" altLang="en-US" sz="11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SCH53: </a:t>
            </a:r>
            <a:r>
              <a:rPr lang="en-GB" altLang="en-US" sz="1100" dirty="0">
                <a:latin typeface="Arial" panose="020B0604020202020204" pitchFamily="34" charset="0"/>
                <a:cs typeface="Arial" panose="020B0604020202020204" pitchFamily="34" charset="0"/>
              </a:rPr>
              <a:t>K1- K4 + </a:t>
            </a:r>
            <a:r>
              <a:rPr lang="en-GB" altLang="en-US" sz="1100" b="1" dirty="0">
                <a:latin typeface="Arial" panose="020B0604020202020204" pitchFamily="34" charset="0"/>
                <a:cs typeface="Arial" panose="020B0604020202020204" pitchFamily="34" charset="0"/>
              </a:rPr>
              <a:t>SCH53</a:t>
            </a:r>
            <a:r>
              <a:rPr lang="en-GB" altLang="en-US" sz="11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0405</a:t>
            </a:r>
            <a:r>
              <a:rPr lang="en-GB" altLang="en-US" sz="1100" dirty="0">
                <a:latin typeface="Arial" panose="020B0604020202020204" pitchFamily="34" charset="0"/>
                <a:cs typeface="Arial" panose="020B0604020202020204" pitchFamily="34" charset="0"/>
              </a:rPr>
              <a:t>: P1-P15/P18-P22</a:t>
            </a:r>
          </a:p>
        </p:txBody>
      </p:sp>
      <p:sp>
        <p:nvSpPr>
          <p:cNvPr id="30724" name="Content Placeholder 3">
            <a:extLst>
              <a:ext uri="{FF2B5EF4-FFF2-40B4-BE49-F238E27FC236}">
                <a16:creationId xmlns:a16="http://schemas.microsoft.com/office/drawing/2014/main" id="{D305A5FE-CAFB-4772-B303-3D37C03241CE}"/>
              </a:ext>
            </a:extLst>
          </p:cNvPr>
          <p:cNvSpPr>
            <a:spLocks noGrp="1"/>
          </p:cNvSpPr>
          <p:nvPr>
            <p:ph sz="half" idx="2"/>
          </p:nvPr>
        </p:nvSpPr>
        <p:spPr>
          <a:xfrm>
            <a:off x="8515350" y="5257800"/>
            <a:ext cx="171450" cy="331788"/>
          </a:xfrm>
        </p:spPr>
        <p:txBody>
          <a:bodyPr>
            <a:normAutofit fontScale="77500" lnSpcReduction="20000"/>
          </a:bodyPr>
          <a:lstStyle/>
          <a:p>
            <a:pPr marL="0" indent="0">
              <a:buFont typeface="Arial" panose="020B0604020202020204" pitchFamily="34" charset="0"/>
              <a:buNone/>
            </a:pPr>
            <a:endParaRPr lang="en-GB" altLang="en-US" dirty="0">
              <a:latin typeface="Lucida Sans" panose="020B0602030504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8DA6-B5D5-4AF1-BABB-2637DC65235E}"/>
              </a:ext>
            </a:extLst>
          </p:cNvPr>
          <p:cNvSpPr>
            <a:spLocks noGrp="1"/>
          </p:cNvSpPr>
          <p:nvPr>
            <p:ph type="title"/>
          </p:nvPr>
        </p:nvSpPr>
        <p:spPr>
          <a:xfrm>
            <a:off x="628650" y="365127"/>
            <a:ext cx="7886700" cy="930274"/>
          </a:xfrm>
        </p:spPr>
        <p:txBody>
          <a:bodyPr>
            <a:normAutofit fontScale="90000"/>
          </a:bodyPr>
          <a:lstStyle/>
          <a:p>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Working within a team</a:t>
            </a:r>
          </a:p>
        </p:txBody>
      </p:sp>
      <p:sp>
        <p:nvSpPr>
          <p:cNvPr id="4" name="Content Placeholder 3">
            <a:extLst>
              <a:ext uri="{FF2B5EF4-FFF2-40B4-BE49-F238E27FC236}">
                <a16:creationId xmlns:a16="http://schemas.microsoft.com/office/drawing/2014/main" id="{BD2A3B08-799C-475E-A2CF-75B4D4599704}"/>
              </a:ext>
            </a:extLst>
          </p:cNvPr>
          <p:cNvSpPr>
            <a:spLocks noGrp="1"/>
          </p:cNvSpPr>
          <p:nvPr>
            <p:ph sz="half" idx="1"/>
          </p:nvPr>
        </p:nvSpPr>
        <p:spPr>
          <a:xfrm>
            <a:off x="628650" y="1676400"/>
            <a:ext cx="3886200" cy="4500563"/>
          </a:xfrm>
        </p:spPr>
        <p:txBody>
          <a:bodyPr>
            <a:normAutofit fontScale="70000" lnSpcReduction="20000"/>
          </a:bodyPr>
          <a:lstStyle/>
          <a:p>
            <a:pPr marL="0" indent="0">
              <a:buNone/>
            </a:pPr>
            <a:r>
              <a:rPr lang="cy-GB" dirty="0">
                <a:latin typeface="Arial" panose="020B0604020202020204" pitchFamily="34" charset="0"/>
                <a:cs typeface="Arial" panose="020B0604020202020204" pitchFamily="34" charset="0"/>
              </a:rPr>
              <a:t>Os i chi’n arweinydd, neu rheolwr, neu yn aelod o dîm…pan yn gweithio o fewn gwasanaethau plant, mae unigolion proffesiynol i gyd yn gorfod gweithio gyda’u gilydd.</a:t>
            </a:r>
          </a:p>
          <a:p>
            <a:pPr marL="0" indent="0">
              <a:buNone/>
            </a:pPr>
            <a:r>
              <a:rPr lang="cy-GB" b="1" dirty="0">
                <a:latin typeface="Arial" panose="020B0604020202020204" pitchFamily="34" charset="0"/>
                <a:cs typeface="Arial" panose="020B0604020202020204" pitchFamily="34" charset="0"/>
              </a:rPr>
              <a:t>Ystyriwch eich profiadau personol mor belled:</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hapus? Pam?</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heriol? Pam?</a:t>
            </a:r>
          </a:p>
          <a:p>
            <a:pPr marL="0" indent="0">
              <a:buNone/>
            </a:pPr>
            <a:r>
              <a:rPr lang="cy-GB" b="1" dirty="0">
                <a:latin typeface="Arial" panose="020B0604020202020204" pitchFamily="34" charset="0"/>
                <a:cs typeface="Arial" panose="020B0604020202020204" pitchFamily="34" charset="0"/>
              </a:rPr>
              <a:t>Beth mae tîm llwyddiannus yn dibynnu arno?</a:t>
            </a:r>
          </a:p>
        </p:txBody>
      </p:sp>
      <p:sp>
        <p:nvSpPr>
          <p:cNvPr id="5" name="Content Placeholder 4">
            <a:extLst>
              <a:ext uri="{FF2B5EF4-FFF2-40B4-BE49-F238E27FC236}">
                <a16:creationId xmlns:a16="http://schemas.microsoft.com/office/drawing/2014/main" id="{DB860540-5748-4E07-9835-BEADBEBFB1D5}"/>
              </a:ext>
            </a:extLst>
          </p:cNvPr>
          <p:cNvSpPr>
            <a:spLocks noGrp="1"/>
          </p:cNvSpPr>
          <p:nvPr>
            <p:ph sz="half" idx="2"/>
          </p:nvPr>
        </p:nvSpPr>
        <p:spPr>
          <a:xfrm>
            <a:off x="4629150" y="1676399"/>
            <a:ext cx="3886200" cy="3886201"/>
          </a:xfrm>
        </p:spPr>
        <p:txBody>
          <a:bodyPr>
            <a:normAutofit fontScale="70000" lnSpcReduction="20000"/>
          </a:bodyPr>
          <a:lstStyle/>
          <a:p>
            <a:pPr marL="0" indent="0">
              <a:buNone/>
            </a:pPr>
            <a:r>
              <a:rPr lang="en-GB" sz="2900" dirty="0">
                <a:latin typeface="Arial" panose="020B0604020202020204" pitchFamily="34" charset="0"/>
                <a:cs typeface="Arial" panose="020B0604020202020204" pitchFamily="34" charset="0"/>
              </a:rPr>
              <a:t>Whether you are a leader or manager or a team member…when working in children’s services, all professionals have to work together.</a:t>
            </a:r>
          </a:p>
          <a:p>
            <a:pPr marL="0" indent="0">
              <a:buNone/>
            </a:pPr>
            <a:r>
              <a:rPr lang="en-GB" sz="2900" b="1" dirty="0">
                <a:latin typeface="Arial" panose="020B0604020202020204" pitchFamily="34" charset="0"/>
                <a:cs typeface="Arial" panose="020B0604020202020204" pitchFamily="34" charset="0"/>
              </a:rPr>
              <a:t>Consider your own experiences to date:</a:t>
            </a:r>
          </a:p>
          <a:p>
            <a:pPr>
              <a:buFont typeface="Wingdings" panose="05000000000000000000" pitchFamily="2" charset="2"/>
              <a:buChar char="Ø"/>
            </a:pPr>
            <a:r>
              <a:rPr lang="en-GB" sz="2900" dirty="0">
                <a:latin typeface="Arial" panose="020B0604020202020204" pitchFamily="34" charset="0"/>
                <a:cs typeface="Arial" panose="020B0604020202020204" pitchFamily="34" charset="0"/>
              </a:rPr>
              <a:t>Have these been happy experiences? Why?</a:t>
            </a:r>
          </a:p>
          <a:p>
            <a:pPr>
              <a:buFont typeface="Wingdings" panose="05000000000000000000" pitchFamily="2" charset="2"/>
              <a:buChar char="Ø"/>
            </a:pPr>
            <a:r>
              <a:rPr lang="en-GB" sz="2900" dirty="0">
                <a:latin typeface="Arial" panose="020B0604020202020204" pitchFamily="34" charset="0"/>
                <a:cs typeface="Arial" panose="020B0604020202020204" pitchFamily="34" charset="0"/>
              </a:rPr>
              <a:t>Have these been challenging experiences? Why?</a:t>
            </a:r>
          </a:p>
          <a:p>
            <a:pPr marL="0" indent="0">
              <a:buNone/>
            </a:pPr>
            <a:r>
              <a:rPr lang="en-GB" sz="2900" b="1" dirty="0">
                <a:latin typeface="Arial" panose="020B0604020202020204" pitchFamily="34" charset="0"/>
                <a:cs typeface="Arial" panose="020B0604020202020204" pitchFamily="34" charset="0"/>
              </a:rPr>
              <a:t>What does a successful team depend on?</a:t>
            </a:r>
          </a:p>
          <a:p>
            <a:endParaRPr lang="en-GB" dirty="0"/>
          </a:p>
        </p:txBody>
      </p:sp>
    </p:spTree>
    <p:extLst>
      <p:ext uri="{BB962C8B-B14F-4D97-AF65-F5344CB8AC3E}">
        <p14:creationId xmlns:p14="http://schemas.microsoft.com/office/powerpoint/2010/main" val="296880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Building a team</a:t>
            </a:r>
          </a:p>
        </p:txBody>
      </p:sp>
      <p:sp>
        <p:nvSpPr>
          <p:cNvPr id="3" name="Content Placeholder 2"/>
          <p:cNvSpPr>
            <a:spLocks noGrp="1"/>
          </p:cNvSpPr>
          <p:nvPr>
            <p:ph sz="half" idx="1"/>
          </p:nvPr>
        </p:nvSpPr>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tim</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dylech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ffactor</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Discuss…</a:t>
            </a:r>
          </a:p>
          <a:p>
            <a:r>
              <a:rPr lang="en-GB" dirty="0">
                <a:latin typeface="Arial" panose="020B0604020202020204" pitchFamily="34" charset="0"/>
                <a:cs typeface="Arial" panose="020B0604020202020204" pitchFamily="34" charset="0"/>
              </a:rPr>
              <a:t>How do you build a team?</a:t>
            </a:r>
          </a:p>
          <a:p>
            <a:r>
              <a:rPr lang="en-GB" dirty="0">
                <a:latin typeface="Arial" panose="020B0604020202020204" pitchFamily="34" charset="0"/>
                <a:cs typeface="Arial" panose="020B0604020202020204" pitchFamily="34" charset="0"/>
              </a:rPr>
              <a:t>What should you look for?</a:t>
            </a:r>
          </a:p>
          <a:p>
            <a:r>
              <a:rPr lang="en-GB" dirty="0">
                <a:latin typeface="Arial" panose="020B0604020202020204" pitchFamily="34" charset="0"/>
                <a:cs typeface="Arial" panose="020B0604020202020204" pitchFamily="34" charset="0"/>
              </a:rPr>
              <a:t>Is time a factor?</a:t>
            </a:r>
          </a:p>
        </p:txBody>
      </p:sp>
      <p:pic>
        <p:nvPicPr>
          <p:cNvPr id="6" name="Picture 2" descr="G:\Modules 2017-2018\Lefel 6\EAEC6009 LECTURES 2017\a5e96e4ffc-teambuild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52400"/>
            <a:ext cx="3790950" cy="2032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59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     Bruce Tuckman (1965)</a:t>
            </a:r>
          </a:p>
        </p:txBody>
      </p:sp>
      <p:sp>
        <p:nvSpPr>
          <p:cNvPr id="3" name="Content Placeholder 2"/>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Cyfnod ffurfio</a:t>
            </a:r>
          </a:p>
          <a:p>
            <a:r>
              <a:rPr lang="cy-GB" dirty="0">
                <a:latin typeface="Arial" panose="020B0604020202020204" pitchFamily="34" charset="0"/>
                <a:cs typeface="Arial" panose="020B0604020202020204" pitchFamily="34" charset="0"/>
              </a:rPr>
              <a:t>Cyfnod stormus</a:t>
            </a:r>
          </a:p>
          <a:p>
            <a:r>
              <a:rPr lang="cy-GB" dirty="0">
                <a:latin typeface="Arial" panose="020B0604020202020204" pitchFamily="34" charset="0"/>
                <a:cs typeface="Arial" panose="020B0604020202020204" pitchFamily="34" charset="0"/>
              </a:rPr>
              <a:t>Cyfnod setlo</a:t>
            </a:r>
          </a:p>
          <a:p>
            <a:r>
              <a:rPr lang="cy-GB" dirty="0">
                <a:latin typeface="Arial" panose="020B0604020202020204" pitchFamily="34" charset="0"/>
                <a:cs typeface="Arial" panose="020B0604020202020204" pitchFamily="34" charset="0"/>
              </a:rPr>
              <a:t>Cyfnod perfformio</a:t>
            </a:r>
          </a:p>
          <a:p>
            <a:r>
              <a:rPr lang="cy-GB" dirty="0">
                <a:latin typeface="Arial" panose="020B0604020202020204" pitchFamily="34" charset="0"/>
                <a:cs typeface="Arial" panose="020B0604020202020204" pitchFamily="34" charset="0"/>
              </a:rPr>
              <a:t>Cyfnod gohirio</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Galaru</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Forming</a:t>
            </a:r>
          </a:p>
          <a:p>
            <a:r>
              <a:rPr lang="en-GB" dirty="0">
                <a:latin typeface="Arial" panose="020B0604020202020204" pitchFamily="34" charset="0"/>
                <a:cs typeface="Arial" panose="020B0604020202020204" pitchFamily="34" charset="0"/>
              </a:rPr>
              <a:t>Storming</a:t>
            </a:r>
          </a:p>
          <a:p>
            <a:r>
              <a:rPr lang="en-GB" dirty="0">
                <a:latin typeface="Arial" panose="020B0604020202020204" pitchFamily="34" charset="0"/>
                <a:cs typeface="Arial" panose="020B0604020202020204" pitchFamily="34" charset="0"/>
              </a:rPr>
              <a:t>Norming </a:t>
            </a:r>
          </a:p>
          <a:p>
            <a:r>
              <a:rPr lang="en-GB" dirty="0">
                <a:latin typeface="Arial" panose="020B0604020202020204" pitchFamily="34" charset="0"/>
                <a:cs typeface="Arial" panose="020B0604020202020204" pitchFamily="34" charset="0"/>
              </a:rPr>
              <a:t>Performing</a:t>
            </a:r>
          </a:p>
          <a:p>
            <a:r>
              <a:rPr lang="en-GB" dirty="0">
                <a:latin typeface="Arial" panose="020B0604020202020204" pitchFamily="34" charset="0"/>
                <a:cs typeface="Arial" panose="020B0604020202020204" pitchFamily="34" charset="0"/>
              </a:rPr>
              <a:t>Adjourning </a:t>
            </a:r>
          </a:p>
          <a:p>
            <a:endParaRPr lang="en-GB" dirty="0">
              <a:latin typeface="Arial" panose="020B0604020202020204" pitchFamily="34" charset="0"/>
              <a:cs typeface="Arial" panose="020B0604020202020204" pitchFamily="34" charset="0"/>
            </a:endParaRPr>
          </a:p>
          <a:p>
            <a:r>
              <a:rPr lang="en-GB" dirty="0"/>
              <a:t>Mourning</a:t>
            </a:r>
          </a:p>
          <a:p>
            <a:endParaRPr lang="en-GB" dirty="0"/>
          </a:p>
        </p:txBody>
      </p:sp>
    </p:spTree>
    <p:extLst>
      <p:ext uri="{BB962C8B-B14F-4D97-AF65-F5344CB8AC3E}">
        <p14:creationId xmlns:p14="http://schemas.microsoft.com/office/powerpoint/2010/main" val="4267082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 (1999)</a:t>
            </a:r>
          </a:p>
        </p:txBody>
      </p:sp>
      <p:sp>
        <p:nvSpPr>
          <p:cNvPr id="3" name="Content Placeholder 2"/>
          <p:cNvSpPr>
            <a:spLocks noGrp="1"/>
          </p:cNvSpPr>
          <p:nvPr>
            <p:ph sz="half" idx="1"/>
          </p:nvPr>
        </p:nvSpPr>
        <p:spPr/>
        <p:txBody>
          <a:bodyPr/>
          <a:lstStyle/>
          <a:p>
            <a:pPr marL="0" indent="0">
              <a:buNone/>
            </a:pPr>
            <a:r>
              <a:rPr lang="cy-GB" b="1" dirty="0"/>
              <a:t>Diwylliant</a:t>
            </a:r>
          </a:p>
          <a:p>
            <a:pPr marL="0" indent="0">
              <a:buNone/>
            </a:pPr>
            <a:r>
              <a:rPr lang="cy-GB" dirty="0"/>
              <a:t>4 dimensiwn:</a:t>
            </a:r>
          </a:p>
          <a:p>
            <a:r>
              <a:rPr lang="cy-GB" dirty="0"/>
              <a:t>Diwylliant pŵer</a:t>
            </a:r>
          </a:p>
          <a:p>
            <a:r>
              <a:rPr lang="cy-GB" dirty="0"/>
              <a:t>Diwylliant rolau</a:t>
            </a:r>
          </a:p>
          <a:p>
            <a:r>
              <a:rPr lang="cy-GB" dirty="0"/>
              <a:t>Diwylliant tasgau</a:t>
            </a:r>
          </a:p>
          <a:p>
            <a:r>
              <a:rPr lang="cy-GB" dirty="0"/>
              <a:t>Diwylliant y person</a:t>
            </a:r>
          </a:p>
        </p:txBody>
      </p:sp>
      <p:sp>
        <p:nvSpPr>
          <p:cNvPr id="4" name="Content Placeholder 3"/>
          <p:cNvSpPr>
            <a:spLocks noGrp="1"/>
          </p:cNvSpPr>
          <p:nvPr>
            <p:ph sz="half" idx="2"/>
          </p:nvPr>
        </p:nvSpPr>
        <p:spPr/>
        <p:txBody>
          <a:bodyPr/>
          <a:lstStyle/>
          <a:p>
            <a:pPr marL="0" indent="0">
              <a:buNone/>
            </a:pPr>
            <a:r>
              <a:rPr lang="en-GB" b="1" dirty="0"/>
              <a:t>Culture</a:t>
            </a:r>
          </a:p>
          <a:p>
            <a:pPr marL="0" indent="0">
              <a:buNone/>
            </a:pPr>
            <a:r>
              <a:rPr lang="en-GB" dirty="0"/>
              <a:t>4 Dimensions:</a:t>
            </a:r>
          </a:p>
          <a:p>
            <a:r>
              <a:rPr lang="en-GB" dirty="0"/>
              <a:t>Power culture</a:t>
            </a:r>
          </a:p>
          <a:p>
            <a:r>
              <a:rPr lang="en-GB" dirty="0"/>
              <a:t>Role culture</a:t>
            </a:r>
          </a:p>
          <a:p>
            <a:r>
              <a:rPr lang="en-GB" dirty="0"/>
              <a:t>Task culture</a:t>
            </a:r>
          </a:p>
          <a:p>
            <a:r>
              <a:rPr lang="en-GB" dirty="0"/>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DFDC5-29B2-4FA4-8C3C-45AA41C5CDB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Formula One</a:t>
            </a:r>
          </a:p>
        </p:txBody>
      </p:sp>
      <p:sp>
        <p:nvSpPr>
          <p:cNvPr id="3" name="Content Placeholder 2">
            <a:extLst>
              <a:ext uri="{FF2B5EF4-FFF2-40B4-BE49-F238E27FC236}">
                <a16:creationId xmlns:a16="http://schemas.microsoft.com/office/drawing/2014/main" id="{27D6C640-ED50-4F9C-AB5A-E0A1804328E8}"/>
              </a:ext>
            </a:extLst>
          </p:cNvPr>
          <p:cNvSpPr>
            <a:spLocks noGrp="1"/>
          </p:cNvSpPr>
          <p:nvPr>
            <p:ph idx="1"/>
          </p:nvPr>
        </p:nvSpPr>
        <p:spPr/>
        <p:txBody>
          <a:bodyPr/>
          <a:lstStyle/>
          <a:p>
            <a:pPr marL="0" indent="0">
              <a:buNone/>
            </a:pPr>
            <a:r>
              <a:rPr lang="en-GB" dirty="0">
                <a:hlinkClick r:id="rId3"/>
              </a:rPr>
              <a:t>Excellent Team Work - Must watch – YouTube</a:t>
            </a:r>
            <a:r>
              <a:rPr lang="en-GB" dirty="0"/>
              <a:t> </a:t>
            </a:r>
          </a:p>
        </p:txBody>
      </p:sp>
    </p:spTree>
    <p:extLst>
      <p:ext uri="{BB962C8B-B14F-4D97-AF65-F5344CB8AC3E}">
        <p14:creationId xmlns:p14="http://schemas.microsoft.com/office/powerpoint/2010/main" val="2561328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Prawf</a:t>
            </a:r>
            <a:r>
              <a:rPr lang="en-GB" dirty="0">
                <a:latin typeface="Arial" panose="020B0604020202020204" pitchFamily="34" charset="0"/>
                <a:cs typeface="Arial" panose="020B0604020202020204" pitchFamily="34" charset="0"/>
              </a:rPr>
              <a:t> Marshmallow Test</a:t>
            </a:r>
          </a:p>
        </p:txBody>
      </p:sp>
      <p:sp>
        <p:nvSpPr>
          <p:cNvPr id="3" name="Content Placeholder 2"/>
          <p:cNvSpPr>
            <a:spLocks noGrp="1"/>
          </p:cNvSpPr>
          <p:nvPr>
            <p:ph idx="1"/>
          </p:nvPr>
        </p:nvSpPr>
        <p:spPr/>
        <p:txBody>
          <a:bodyPr/>
          <a:lstStyle/>
          <a:p>
            <a:r>
              <a:rPr lang="en-GB" dirty="0">
                <a:hlinkClick r:id="rId3"/>
              </a:rPr>
              <a:t>https://www.youtube.com/watch?v=H0_yKBitO8M</a:t>
            </a:r>
            <a:r>
              <a:rPr lang="en-GB" dirty="0"/>
              <a:t> </a:t>
            </a:r>
          </a:p>
        </p:txBody>
      </p:sp>
    </p:spTree>
    <p:extLst>
      <p:ext uri="{BB962C8B-B14F-4D97-AF65-F5344CB8AC3E}">
        <p14:creationId xmlns:p14="http://schemas.microsoft.com/office/powerpoint/2010/main" val="2207478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13BD-A53E-4863-A65E-2B4266147AEE}"/>
              </a:ext>
            </a:extLst>
          </p:cNvPr>
          <p:cNvSpPr>
            <a:spLocks noGrp="1"/>
          </p:cNvSpPr>
          <p:nvPr>
            <p:ph type="title"/>
          </p:nvPr>
        </p:nvSpPr>
        <p:spPr/>
        <p:txBody>
          <a:bodyPr>
            <a:normAutofit fontScale="90000"/>
          </a:bodyPr>
          <a:lstStyle/>
          <a:p>
            <a:br>
              <a:rPr lang="en-GB" sz="4000" b="1" i="0" dirty="0">
                <a:solidFill>
                  <a:srgbClr val="000000"/>
                </a:solidFill>
                <a:effectLst/>
                <a:latin typeface="helvetica neue"/>
              </a:rPr>
            </a:br>
            <a:r>
              <a:rPr lang="en-GB" sz="4000" b="1" i="0" dirty="0">
                <a:solidFill>
                  <a:srgbClr val="000000"/>
                </a:solidFill>
                <a:effectLst/>
                <a:latin typeface="Arial" panose="020B0604020202020204" pitchFamily="34" charset="0"/>
                <a:cs typeface="Arial" panose="020B0604020202020204" pitchFamily="34" charset="0"/>
              </a:rPr>
              <a:t>The Story of Everybody, Somebody, Anybody And Nobody</a:t>
            </a:r>
            <a:br>
              <a:rPr lang="en-GB" b="0" i="0" dirty="0">
                <a:solidFill>
                  <a:srgbClr val="000000"/>
                </a:solidFill>
                <a:effectLst/>
                <a:latin typeface="helvetica neue"/>
              </a:rPr>
            </a:br>
            <a:endParaRPr lang="en-GB" dirty="0"/>
          </a:p>
        </p:txBody>
      </p:sp>
      <p:sp>
        <p:nvSpPr>
          <p:cNvPr id="3" name="Content Placeholder 2">
            <a:extLst>
              <a:ext uri="{FF2B5EF4-FFF2-40B4-BE49-F238E27FC236}">
                <a16:creationId xmlns:a16="http://schemas.microsoft.com/office/drawing/2014/main" id="{4F151F37-E73F-4724-9874-6EF9EF369CA4}"/>
              </a:ext>
            </a:extLst>
          </p:cNvPr>
          <p:cNvSpPr>
            <a:spLocks noGrp="1"/>
          </p:cNvSpPr>
          <p:nvPr>
            <p:ph idx="1"/>
          </p:nvPr>
        </p:nvSpPr>
        <p:spPr>
          <a:xfrm>
            <a:off x="457200" y="1752599"/>
            <a:ext cx="8229600" cy="3764633"/>
          </a:xfrm>
        </p:spPr>
        <p:txBody>
          <a:bodyPr>
            <a:normAutofit fontScale="92500" lnSpcReduction="20000"/>
          </a:bodyPr>
          <a:lstStyle/>
          <a:p>
            <a:pPr marL="0" indent="0" algn="l">
              <a:buNone/>
            </a:pPr>
            <a:r>
              <a:rPr lang="en-GB" b="1" i="0" dirty="0">
                <a:solidFill>
                  <a:srgbClr val="000000"/>
                </a:solidFill>
                <a:effectLst/>
                <a:latin typeface="Arial" panose="020B0604020202020204" pitchFamily="34" charset="0"/>
                <a:cs typeface="Arial" panose="020B0604020202020204" pitchFamily="34" charset="0"/>
              </a:rPr>
              <a:t>                     “Whose Job Is It, Anyway?”</a:t>
            </a:r>
          </a:p>
          <a:p>
            <a:pPr marL="0" indent="0" algn="l">
              <a:buNone/>
            </a:pPr>
            <a:endParaRPr lang="en-GB" b="0" i="1" dirty="0">
              <a:solidFill>
                <a:srgbClr val="000000"/>
              </a:solidFill>
              <a:effectLst/>
              <a:latin typeface="Arial" panose="020B0604020202020204" pitchFamily="34" charset="0"/>
              <a:cs typeface="Arial" panose="020B0604020202020204" pitchFamily="34" charset="0"/>
            </a:endParaRPr>
          </a:p>
          <a:p>
            <a:pPr marL="0" indent="0" algn="l">
              <a:buNone/>
            </a:pPr>
            <a:r>
              <a:rPr lang="en-GB" b="0" i="1" dirty="0">
                <a:solidFill>
                  <a:srgbClr val="000000"/>
                </a:solidFill>
                <a:effectLst/>
                <a:latin typeface="Arial" panose="020B0604020202020204" pitchFamily="34" charset="0"/>
                <a:cs typeface="Arial" panose="020B0604020202020204" pitchFamily="34" charset="0"/>
              </a:rPr>
              <a:t>This is a story about four people named </a:t>
            </a:r>
            <a:r>
              <a:rPr lang="en-GB" b="0" i="0" dirty="0">
                <a:solidFill>
                  <a:srgbClr val="000000"/>
                </a:solidFill>
                <a:effectLst/>
                <a:latin typeface="Arial" panose="020B0604020202020204" pitchFamily="34" charset="0"/>
                <a:cs typeface="Arial" panose="020B0604020202020204" pitchFamily="34" charset="0"/>
              </a:rPr>
              <a:t>Everybody, Somebody, Anybody and Nobody. There was an important job to be done and Everybody was sure that Somebody would do it. Anybody could have done it, but Nobody did it. Somebody got angry about that, because it was Everybody’s job. Everybody thought Anybody could do it, but Nobody realised that Everybody wouldn’t do it. It ended up that Everybody blamed Somebody when Nobody did what Anybody could have.</a:t>
            </a:r>
          </a:p>
          <a:p>
            <a:pPr marL="0" indent="0">
              <a:buNone/>
            </a:pPr>
            <a:endParaRPr lang="en-GB" dirty="0"/>
          </a:p>
        </p:txBody>
      </p:sp>
    </p:spTree>
    <p:extLst>
      <p:ext uri="{BB962C8B-B14F-4D97-AF65-F5344CB8AC3E}">
        <p14:creationId xmlns:p14="http://schemas.microsoft.com/office/powerpoint/2010/main" val="350675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dirty="0">
                <a:latin typeface="Arial" panose="020B0604020202020204" pitchFamily="34" charset="0"/>
                <a:cs typeface="Arial" panose="020B0604020202020204" pitchFamily="34" charset="0"/>
              </a:rPr>
              <a:t>Beth allwn ddysgu oddi wrth morgrug!</a:t>
            </a:r>
            <a:br>
              <a:rPr lang="cy-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What we could learn from ants!</a:t>
            </a:r>
          </a:p>
        </p:txBody>
      </p:sp>
      <p:pic>
        <p:nvPicPr>
          <p:cNvPr id="1026" name="Picture 2" descr="Amazon.com : Ant Team Building Together Mouse Mat Pad - Bridge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79512" y="1417638"/>
            <a:ext cx="5078288" cy="52117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7897045-A1E6-4245-B1B0-F9FE312F6982}"/>
              </a:ext>
            </a:extLst>
          </p:cNvPr>
          <p:cNvSpPr>
            <a:spLocks noGrp="1"/>
          </p:cNvSpPr>
          <p:nvPr>
            <p:ph sz="half" idx="2"/>
          </p:nvPr>
        </p:nvSpPr>
        <p:spPr>
          <a:xfrm>
            <a:off x="5334000" y="2492895"/>
            <a:ext cx="3630488" cy="1224137"/>
          </a:xfrm>
        </p:spPr>
        <p:txBody>
          <a:bodyPr/>
          <a:lstStyle/>
          <a:p>
            <a:pPr marL="0" indent="0">
              <a:buNone/>
            </a:pPr>
            <a:r>
              <a:rPr lang="en-GB" dirty="0">
                <a:hlinkClick r:id="rId4"/>
              </a:rPr>
              <a:t>Ants making bridge, team work - YouTube</a:t>
            </a:r>
            <a:endParaRPr lang="en-GB" dirty="0"/>
          </a:p>
          <a:p>
            <a:endParaRPr lang="en-GB" dirty="0"/>
          </a:p>
        </p:txBody>
      </p:sp>
    </p:spTree>
    <p:extLst>
      <p:ext uri="{BB962C8B-B14F-4D97-AF65-F5344CB8AC3E}">
        <p14:creationId xmlns:p14="http://schemas.microsoft.com/office/powerpoint/2010/main" val="695254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/Skills</a:t>
            </a:r>
          </a:p>
        </p:txBody>
      </p:sp>
      <p:sp>
        <p:nvSpPr>
          <p:cNvPr id="4" name="Content Placeholder 3"/>
          <p:cNvSpPr>
            <a:spLocks noGrp="1"/>
          </p:cNvSpPr>
          <p:nvPr>
            <p:ph sz="half" idx="2"/>
          </p:nvPr>
        </p:nvSpPr>
        <p:spPr>
          <a:xfrm>
            <a:off x="5181600" y="1825625"/>
            <a:ext cx="3696020" cy="4351338"/>
          </a:xfrm>
        </p:spPr>
        <p:txBody>
          <a:bodyPr>
            <a:normAutofit/>
          </a:bodyPr>
          <a:lstStyle/>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skills do you need for achieving as a group?</a:t>
            </a:r>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5" y="116632"/>
            <a:ext cx="4997895" cy="547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57310"/>
            <a:ext cx="7886700" cy="1325563"/>
          </a:xfrm>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What do we see here?</a:t>
            </a:r>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 y="1682873"/>
            <a:ext cx="8686800" cy="4995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latin typeface="Arial" panose="020B0604020202020204" pitchFamily="34" charset="0"/>
                <a:cs typeface="Arial" panose="020B0604020202020204" pitchFamily="34" charset="0"/>
              </a:rPr>
              <a:t>Kurt Lewin (1939)</a:t>
            </a:r>
          </a:p>
        </p:txBody>
      </p:sp>
      <p:sp>
        <p:nvSpPr>
          <p:cNvPr id="3" name="Content Placeholder 2"/>
          <p:cNvSpPr>
            <a:spLocks noGrp="1"/>
          </p:cNvSpPr>
          <p:nvPr>
            <p:ph sz="half" idx="1"/>
          </p:nvPr>
        </p:nvSpPr>
        <p:spPr>
          <a:xfrm>
            <a:off x="457200" y="1196753"/>
            <a:ext cx="4038600" cy="3908648"/>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Deinameg Grwpiau:</a:t>
            </a:r>
          </a:p>
          <a:p>
            <a:r>
              <a:rPr lang="cy-GB" dirty="0">
                <a:latin typeface="Arial" panose="020B0604020202020204" pitchFamily="34" charset="0"/>
                <a:cs typeface="Arial" panose="020B0604020202020204" pitchFamily="34" charset="0"/>
              </a:rPr>
              <a:t>I ddeall yr unigolion sydd yn rhan o’r tîm;</a:t>
            </a:r>
          </a:p>
          <a:p>
            <a:r>
              <a:rPr lang="cy-GB" dirty="0">
                <a:latin typeface="Arial" panose="020B0604020202020204" pitchFamily="34" charset="0"/>
                <a:cs typeface="Arial" panose="020B0604020202020204" pitchFamily="34" charset="0"/>
              </a:rPr>
              <a:t>Archwilio ymddygiad unigolion a’r rhesymau ar gyfer yr ymddygiad;</a:t>
            </a:r>
          </a:p>
          <a:p>
            <a:r>
              <a:rPr lang="cy-GB" dirty="0">
                <a:latin typeface="Arial" panose="020B0604020202020204" pitchFamily="34" charset="0"/>
                <a:cs typeface="Arial" panose="020B0604020202020204" pitchFamily="34" charset="0"/>
              </a:rPr>
              <a:t>Deinameg grŵp positif</a:t>
            </a:r>
          </a:p>
          <a:p>
            <a:r>
              <a:rPr lang="cy-GB" dirty="0">
                <a:latin typeface="Arial" panose="020B0604020202020204" pitchFamily="34" charset="0"/>
                <a:cs typeface="Arial" panose="020B0604020202020204" pitchFamily="34" charset="0"/>
              </a:rPr>
              <a:t>Deinameg grŵp gwan </a:t>
            </a:r>
          </a:p>
        </p:txBody>
      </p:sp>
      <p:sp>
        <p:nvSpPr>
          <p:cNvPr id="4" name="Content Placeholder 3"/>
          <p:cNvSpPr>
            <a:spLocks noGrp="1"/>
          </p:cNvSpPr>
          <p:nvPr>
            <p:ph sz="half" idx="2"/>
          </p:nvPr>
        </p:nvSpPr>
        <p:spPr>
          <a:xfrm>
            <a:off x="4648200" y="1196752"/>
            <a:ext cx="4038600" cy="4392489"/>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Group Dynamics:</a:t>
            </a:r>
          </a:p>
          <a:p>
            <a:r>
              <a:rPr lang="en-GB" dirty="0">
                <a:latin typeface="Arial" panose="020B0604020202020204" pitchFamily="34" charset="0"/>
                <a:cs typeface="Arial" panose="020B0604020202020204" pitchFamily="34" charset="0"/>
              </a:rPr>
              <a:t>To understand the individuals that make up the team;</a:t>
            </a:r>
          </a:p>
          <a:p>
            <a:r>
              <a:rPr lang="en-GB" dirty="0">
                <a:latin typeface="Arial" panose="020B0604020202020204" pitchFamily="34" charset="0"/>
                <a:cs typeface="Arial" panose="020B0604020202020204" pitchFamily="34" charset="0"/>
              </a:rPr>
              <a:t>Exploring individual behaviour and reasons for that behaviour;</a:t>
            </a:r>
          </a:p>
          <a:p>
            <a:r>
              <a:rPr lang="en-GB" dirty="0">
                <a:latin typeface="Arial" panose="020B0604020202020204" pitchFamily="34" charset="0"/>
                <a:cs typeface="Arial" panose="020B0604020202020204" pitchFamily="34" charset="0"/>
              </a:rPr>
              <a:t>Positive Group Dynamics;</a:t>
            </a:r>
          </a:p>
          <a:p>
            <a:r>
              <a:rPr lang="en-GB" dirty="0">
                <a:latin typeface="Arial" panose="020B0604020202020204" pitchFamily="34" charset="0"/>
                <a:cs typeface="Arial" panose="020B0604020202020204" pitchFamily="34" charset="0"/>
              </a:rPr>
              <a:t>Poor Group Dynamics</a:t>
            </a:r>
          </a:p>
        </p:txBody>
      </p:sp>
    </p:spTree>
    <p:extLst>
      <p:ext uri="{BB962C8B-B14F-4D97-AF65-F5344CB8AC3E}">
        <p14:creationId xmlns:p14="http://schemas.microsoft.com/office/powerpoint/2010/main" val="3422869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dirty="0" err="1">
                <a:latin typeface="Arial" panose="020B0604020202020204" pitchFamily="34" charset="0"/>
                <a:cs typeface="Arial" panose="020B0604020202020204" pitchFamily="34" charset="0"/>
              </a:rPr>
              <a:t>Dynameg</a:t>
            </a:r>
            <a:r>
              <a:rPr lang="en-GB" dirty="0">
                <a:latin typeface="Arial" panose="020B0604020202020204" pitchFamily="34" charset="0"/>
                <a:cs typeface="Arial" panose="020B0604020202020204" pitchFamily="34" charset="0"/>
              </a:rPr>
              <a:t>              Dynamics</a:t>
            </a:r>
          </a:p>
        </p:txBody>
      </p:sp>
      <p:sp>
        <p:nvSpPr>
          <p:cNvPr id="3" name="Content Placeholder 2"/>
          <p:cNvSpPr>
            <a:spLocks noGrp="1"/>
          </p:cNvSpPr>
          <p:nvPr>
            <p:ph idx="1"/>
          </p:nvPr>
        </p:nvSpPr>
        <p:spPr>
          <a:xfrm>
            <a:off x="457200" y="1417638"/>
            <a:ext cx="8229600" cy="4099595"/>
          </a:xfrm>
        </p:spPr>
        <p:txBody>
          <a:bodyPr>
            <a:normAutofit/>
          </a:bodyPr>
          <a:lstStyle/>
          <a:p>
            <a:pPr>
              <a:buFont typeface="Wingdings" panose="05000000000000000000" pitchFamily="2" charset="2"/>
              <a:buChar char="Ø"/>
            </a:pPr>
            <a:r>
              <a:rPr lang="cy-GB" dirty="0">
                <a:latin typeface="Arial" panose="020B0604020202020204" pitchFamily="34" charset="0"/>
                <a:cs typeface="Arial" panose="020B0604020202020204" pitchFamily="34" charset="0"/>
              </a:rPr>
              <a:t>Y gweithlu benywaidd</a:t>
            </a:r>
            <a:r>
              <a:rPr lang="en-GB" dirty="0">
                <a:latin typeface="Arial" panose="020B0604020202020204" pitchFamily="34" charset="0"/>
                <a:cs typeface="Arial" panose="020B0604020202020204" pitchFamily="34" charset="0"/>
              </a:rPr>
              <a:t>/ The female workforce</a:t>
            </a:r>
          </a:p>
          <a:p>
            <a:pPr>
              <a:buFont typeface="Wingdings" panose="05000000000000000000" pitchFamily="2" charset="2"/>
              <a:buChar char="Ø"/>
            </a:pPr>
            <a:r>
              <a:rPr lang="cy-GB" dirty="0" err="1">
                <a:latin typeface="Arial" panose="020B0604020202020204" pitchFamily="34" charset="0"/>
                <a:cs typeface="Arial" panose="020B0604020202020204" pitchFamily="34" charset="0"/>
              </a:rPr>
              <a:t>Rhywedd</a:t>
            </a:r>
            <a:r>
              <a:rPr lang="en-GB" dirty="0">
                <a:latin typeface="Arial" panose="020B0604020202020204" pitchFamily="34" charset="0"/>
                <a:cs typeface="Arial" panose="020B0604020202020204" pitchFamily="34" charset="0"/>
              </a:rPr>
              <a:t>/Gender</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Ystod oedran</a:t>
            </a:r>
            <a:r>
              <a:rPr lang="en-GB" dirty="0">
                <a:latin typeface="Arial" panose="020B0604020202020204" pitchFamily="34" charset="0"/>
                <a:cs typeface="Arial" panose="020B0604020202020204" pitchFamily="34" charset="0"/>
              </a:rPr>
              <a:t>/Age range</a:t>
            </a:r>
          </a:p>
          <a:p>
            <a:pPr marL="0" indent="0">
              <a:buNone/>
            </a:pPr>
            <a:r>
              <a:rPr lang="en-GB" dirty="0">
                <a:latin typeface="Arial" panose="020B0604020202020204" pitchFamily="34" charset="0"/>
                <a:cs typeface="Arial" panose="020B0604020202020204" pitchFamily="34" charset="0"/>
              </a:rPr>
              <a:t>Garvey (2017) refers to </a:t>
            </a:r>
            <a:r>
              <a:rPr lang="en-GB" b="1" dirty="0">
                <a:latin typeface="Arial" panose="020B0604020202020204" pitchFamily="34" charset="0"/>
                <a:cs typeface="Arial" panose="020B0604020202020204" pitchFamily="34" charset="0"/>
              </a:rPr>
              <a:t>‘intergenerational conflict’ </a:t>
            </a:r>
            <a:r>
              <a:rPr lang="en-GB" dirty="0">
                <a:latin typeface="Arial" panose="020B0604020202020204" pitchFamily="34" charset="0"/>
                <a:cs typeface="Arial" panose="020B0604020202020204" pitchFamily="34" charset="0"/>
              </a:rPr>
              <a:t>which ‘manifests when women from different generations have alternative views of work (2017, p. 225).</a:t>
            </a:r>
          </a:p>
        </p:txBody>
      </p:sp>
    </p:spTree>
    <p:extLst>
      <p:ext uri="{BB962C8B-B14F-4D97-AF65-F5344CB8AC3E}">
        <p14:creationId xmlns:p14="http://schemas.microsoft.com/office/powerpoint/2010/main" val="227031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latin typeface="Arial" panose="020B0604020202020204" pitchFamily="34" charset="0"/>
                <a:cs typeface="Arial" panose="020B0604020202020204" pitchFamily="34" charset="0"/>
              </a:rPr>
              <a:t>McGregor’s X and Y Theory (1960)</a:t>
            </a:r>
          </a:p>
        </p:txBody>
      </p:sp>
      <p:sp>
        <p:nvSpPr>
          <p:cNvPr id="3" name="Content Placeholder 2"/>
          <p:cNvSpPr>
            <a:spLocks noGrp="1"/>
          </p:cNvSpPr>
          <p:nvPr>
            <p:ph sz="half" idx="1"/>
          </p:nvPr>
        </p:nvSpPr>
        <p:spPr>
          <a:xfrm>
            <a:off x="457200" y="1124744"/>
            <a:ext cx="4038600" cy="4464497"/>
          </a:xfrm>
        </p:spPr>
        <p:txBody>
          <a:bodyPr>
            <a:normAutofit/>
          </a:bodyPr>
          <a:lstStyle/>
          <a:p>
            <a:r>
              <a:rPr lang="en-GB" dirty="0" err="1">
                <a:latin typeface="Arial" panose="020B0604020202020204" pitchFamily="34" charset="0"/>
                <a:cs typeface="Arial" panose="020B0604020202020204" pitchFamily="34" charset="0"/>
              </a:rPr>
              <a:t>Diddordeb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chymhelliant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X –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ysgogol</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196752"/>
            <a:ext cx="4038600" cy="4392489"/>
          </a:xfrm>
        </p:spPr>
        <p:txBody>
          <a:bodyPr>
            <a:normAutofit/>
          </a:bodyPr>
          <a:lstStyle/>
          <a:p>
            <a:r>
              <a:rPr lang="en-GB" dirty="0">
                <a:latin typeface="Arial" panose="020B0604020202020204" pitchFamily="34" charset="0"/>
                <a:cs typeface="Arial" panose="020B0604020202020204" pitchFamily="34" charset="0"/>
              </a:rPr>
              <a:t>Interested what motivated people to work</a:t>
            </a:r>
          </a:p>
          <a:p>
            <a:r>
              <a:rPr lang="en-GB" dirty="0">
                <a:latin typeface="Arial" panose="020B0604020202020204" pitchFamily="34" charset="0"/>
                <a:cs typeface="Arial" panose="020B0604020202020204" pitchFamily="34" charset="0"/>
              </a:rPr>
              <a:t>How that behaviour motivates other people to work </a:t>
            </a:r>
          </a:p>
          <a:p>
            <a:r>
              <a:rPr lang="en-GB" dirty="0">
                <a:latin typeface="Arial" panose="020B0604020202020204" pitchFamily="34" charset="0"/>
                <a:cs typeface="Arial" panose="020B0604020202020204" pitchFamily="34" charset="0"/>
              </a:rPr>
              <a:t>X – lazy</a:t>
            </a:r>
          </a:p>
          <a:p>
            <a:r>
              <a:rPr lang="en-GB" dirty="0">
                <a:latin typeface="Arial" panose="020B0604020202020204" pitchFamily="34" charset="0"/>
                <a:cs typeface="Arial" panose="020B0604020202020204" pitchFamily="34" charset="0"/>
              </a:rPr>
              <a:t>Y – self motivated</a:t>
            </a:r>
          </a:p>
        </p:txBody>
      </p:sp>
    </p:spTree>
    <p:extLst>
      <p:ext uri="{BB962C8B-B14F-4D97-AF65-F5344CB8AC3E}">
        <p14:creationId xmlns:p14="http://schemas.microsoft.com/office/powerpoint/2010/main" val="2632742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Fredrick Herzberg (1959)</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Two-Factor Motivational Theory</a:t>
            </a:r>
          </a:p>
        </p:txBody>
      </p:sp>
      <p:sp>
        <p:nvSpPr>
          <p:cNvPr id="4" name="Content Placeholder 3"/>
          <p:cNvSpPr>
            <a:spLocks noGrp="1"/>
          </p:cNvSpPr>
          <p:nvPr>
            <p:ph sz="half" idx="2"/>
          </p:nvPr>
        </p:nvSpPr>
        <p:spPr/>
        <p:txBody>
          <a:bodyPr/>
          <a:lstStyle/>
          <a:p>
            <a:endParaRPr lang="en-GB"/>
          </a:p>
        </p:txBody>
      </p:sp>
      <p:pic>
        <p:nvPicPr>
          <p:cNvPr id="1026" name="Picture 2" descr="Herzberg's Two-Factor Theory | Organizational Behavior / Human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512" y="1556792"/>
            <a:ext cx="8784976" cy="5184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871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Meredith Belbin (1981)</a:t>
            </a:r>
            <a:br>
              <a:rPr lang="en-GB" b="1" dirty="0">
                <a:latin typeface="Arial" panose="020B0604020202020204" pitchFamily="34" charset="0"/>
                <a:cs typeface="Arial" panose="020B0604020202020204" pitchFamily="34" charset="0"/>
              </a:rPr>
            </a:br>
            <a:r>
              <a:rPr lang="en-GB" b="1" dirty="0" err="1">
                <a:latin typeface="Arial" panose="020B0604020202020204" pitchFamily="34" charset="0"/>
                <a:cs typeface="Arial" panose="020B0604020202020204" pitchFamily="34" charset="0"/>
              </a:rPr>
              <a:t>Rolau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 Team Roles</a:t>
            </a:r>
          </a:p>
        </p:txBody>
      </p:sp>
      <p:sp>
        <p:nvSpPr>
          <p:cNvPr id="3" name="Content Placeholder 2"/>
          <p:cNvSpPr>
            <a:spLocks noGrp="1"/>
          </p:cNvSpPr>
          <p:nvPr>
            <p:ph sz="half" idx="1"/>
          </p:nvPr>
        </p:nvSpPr>
        <p:spPr>
          <a:xfrm>
            <a:off x="628650" y="1825625"/>
            <a:ext cx="3886200" cy="3813175"/>
          </a:xfrm>
        </p:spPr>
        <p:txBody>
          <a:bodyPr>
            <a:normAutofit fontScale="92500" lnSpcReduction="20000"/>
          </a:bodyPr>
          <a:lstStyle/>
          <a:p>
            <a:r>
              <a:rPr lang="cy-GB" dirty="0">
                <a:latin typeface="Arial" panose="020B0604020202020204" pitchFamily="34" charset="0"/>
                <a:cs typeface="Arial" panose="020B0604020202020204" pitchFamily="34" charset="0"/>
              </a:rPr>
              <a:t>Adnoddau</a:t>
            </a:r>
          </a:p>
          <a:p>
            <a:r>
              <a:rPr lang="cy-GB" dirty="0">
                <a:latin typeface="Arial" panose="020B0604020202020204" pitchFamily="34" charset="0"/>
                <a:cs typeface="Arial" panose="020B0604020202020204" pitchFamily="34" charset="0"/>
              </a:rPr>
              <a:t>Gweithiwr tîm</a:t>
            </a:r>
          </a:p>
          <a:p>
            <a:r>
              <a:rPr lang="cy-GB" dirty="0">
                <a:latin typeface="Arial" panose="020B0604020202020204" pitchFamily="34" charset="0"/>
                <a:cs typeface="Arial" panose="020B0604020202020204" pitchFamily="34" charset="0"/>
              </a:rPr>
              <a:t>Cydlynydd</a:t>
            </a:r>
          </a:p>
          <a:p>
            <a:r>
              <a:rPr lang="cy-GB" dirty="0">
                <a:latin typeface="Arial" panose="020B0604020202020204" pitchFamily="34" charset="0"/>
                <a:cs typeface="Arial" panose="020B0604020202020204" pitchFamily="34" charset="0"/>
              </a:rPr>
              <a:t>Hadwr</a:t>
            </a:r>
          </a:p>
          <a:p>
            <a:r>
              <a:rPr lang="cy-GB" dirty="0" err="1">
                <a:latin typeface="Arial" panose="020B0604020202020204" pitchFamily="34" charset="0"/>
                <a:cs typeface="Arial" panose="020B0604020202020204" pitchFamily="34" charset="0"/>
              </a:rPr>
              <a:t>Gwerthuswr</a:t>
            </a:r>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Arbenigwr</a:t>
            </a:r>
          </a:p>
          <a:p>
            <a:r>
              <a:rPr lang="cy-GB" dirty="0">
                <a:latin typeface="Arial" panose="020B0604020202020204" pitchFamily="34" charset="0"/>
                <a:cs typeface="Arial" panose="020B0604020202020204" pitchFamily="34" charset="0"/>
              </a:rPr>
              <a:t>Siapiwr</a:t>
            </a:r>
          </a:p>
          <a:p>
            <a:r>
              <a:rPr lang="cy-GB" dirty="0">
                <a:latin typeface="Arial" panose="020B0604020202020204" pitchFamily="34" charset="0"/>
                <a:cs typeface="Arial" panose="020B0604020202020204" pitchFamily="34" charset="0"/>
              </a:rPr>
              <a:t>Dechreuwr</a:t>
            </a:r>
          </a:p>
          <a:p>
            <a:r>
              <a:rPr lang="cy-GB" dirty="0" err="1">
                <a:latin typeface="Arial" panose="020B0604020202020204" pitchFamily="34" charset="0"/>
                <a:cs typeface="Arial" panose="020B0604020202020204" pitchFamily="34" charset="0"/>
              </a:rPr>
              <a:t>Gorffennwr</a:t>
            </a:r>
            <a:r>
              <a:rPr lang="cy-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normAutofit fontScale="92500" lnSpcReduction="20000"/>
          </a:bodyPr>
          <a:lstStyle/>
          <a:p>
            <a:r>
              <a:rPr lang="en-GB" dirty="0">
                <a:latin typeface="Arial" panose="020B0604020202020204" pitchFamily="34" charset="0"/>
                <a:cs typeface="Arial" panose="020B0604020202020204" pitchFamily="34" charset="0"/>
              </a:rPr>
              <a:t>Resources </a:t>
            </a:r>
          </a:p>
          <a:p>
            <a:r>
              <a:rPr lang="en-GB" dirty="0">
                <a:latin typeface="Arial" panose="020B0604020202020204" pitchFamily="34" charset="0"/>
                <a:cs typeface="Arial" panose="020B0604020202020204" pitchFamily="34" charset="0"/>
              </a:rPr>
              <a:t>Team worker</a:t>
            </a:r>
          </a:p>
          <a:p>
            <a:r>
              <a:rPr lang="en-GB" dirty="0">
                <a:latin typeface="Arial" panose="020B0604020202020204" pitchFamily="34" charset="0"/>
                <a:cs typeface="Arial" panose="020B0604020202020204" pitchFamily="34" charset="0"/>
              </a:rPr>
              <a:t>Coordinator</a:t>
            </a:r>
          </a:p>
          <a:p>
            <a:r>
              <a:rPr lang="en-GB" dirty="0">
                <a:latin typeface="Arial" panose="020B0604020202020204" pitchFamily="34" charset="0"/>
                <a:cs typeface="Arial" panose="020B0604020202020204" pitchFamily="34" charset="0"/>
              </a:rPr>
              <a:t>Planter</a:t>
            </a:r>
          </a:p>
          <a:p>
            <a:r>
              <a:rPr lang="en-GB" dirty="0">
                <a:latin typeface="Arial" panose="020B0604020202020204" pitchFamily="34" charset="0"/>
                <a:cs typeface="Arial" panose="020B0604020202020204" pitchFamily="34" charset="0"/>
              </a:rPr>
              <a:t>Monitor Evaluator </a:t>
            </a:r>
          </a:p>
          <a:p>
            <a:r>
              <a:rPr lang="en-GB" dirty="0">
                <a:latin typeface="Arial" panose="020B0604020202020204" pitchFamily="34" charset="0"/>
                <a:cs typeface="Arial" panose="020B0604020202020204" pitchFamily="34" charset="0"/>
              </a:rPr>
              <a:t>Specialist</a:t>
            </a:r>
          </a:p>
          <a:p>
            <a:r>
              <a:rPr lang="en-GB" dirty="0">
                <a:latin typeface="Arial" panose="020B0604020202020204" pitchFamily="34" charset="0"/>
                <a:cs typeface="Arial" panose="020B0604020202020204" pitchFamily="34" charset="0"/>
              </a:rPr>
              <a:t>Shaper</a:t>
            </a:r>
          </a:p>
          <a:p>
            <a:r>
              <a:rPr lang="en-GB" dirty="0">
                <a:latin typeface="Arial" panose="020B0604020202020204" pitchFamily="34" charset="0"/>
                <a:cs typeface="Arial" panose="020B0604020202020204" pitchFamily="34" charset="0"/>
              </a:rPr>
              <a:t>Implementer</a:t>
            </a:r>
          </a:p>
          <a:p>
            <a:r>
              <a:rPr lang="en-GB" dirty="0">
                <a:latin typeface="Arial" panose="020B0604020202020204" pitchFamily="34" charset="0"/>
                <a:cs typeface="Arial" panose="020B0604020202020204" pitchFamily="34" charset="0"/>
              </a:rPr>
              <a:t>Completer/ finisher</a:t>
            </a:r>
          </a:p>
          <a:p>
            <a:endParaRPr lang="en-GB" dirty="0"/>
          </a:p>
        </p:txBody>
      </p:sp>
    </p:spTree>
    <p:extLst>
      <p:ext uri="{BB962C8B-B14F-4D97-AF65-F5344CB8AC3E}">
        <p14:creationId xmlns:p14="http://schemas.microsoft.com/office/powerpoint/2010/main" val="3471671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4982"/>
          </a:xfrm>
        </p:spPr>
        <p:txBody>
          <a:bodyPr>
            <a:normAutofit fontScale="90000"/>
          </a:bodyPr>
          <a:lstStyle/>
          <a:p>
            <a:r>
              <a:rPr lang="en-GB" b="1" dirty="0">
                <a:latin typeface="Arial" panose="020B0604020202020204" pitchFamily="34" charset="0"/>
                <a:cs typeface="Arial" panose="020B0604020202020204" pitchFamily="34" charset="0"/>
              </a:rPr>
              <a:t>Carol Aubrey (2010)</a:t>
            </a:r>
            <a:br>
              <a:rPr lang="en-GB" b="1" dirty="0">
                <a:latin typeface="Arial" panose="020B0604020202020204" pitchFamily="34" charset="0"/>
                <a:cs typeface="Arial" panose="020B0604020202020204" pitchFamily="34" charset="0"/>
              </a:rPr>
            </a:br>
            <a:r>
              <a:rPr lang="en-GB" sz="3100" b="1" dirty="0" err="1">
                <a:latin typeface="Arial" panose="020B0604020202020204" pitchFamily="34" charset="0"/>
                <a:cs typeface="Arial" panose="020B0604020202020204" pitchFamily="34" charset="0"/>
              </a:rPr>
              <a:t>Nodweddion</a:t>
            </a:r>
            <a:r>
              <a:rPr lang="en-GB" sz="3100" b="1" dirty="0">
                <a:latin typeface="Arial" panose="020B0604020202020204" pitchFamily="34" charset="0"/>
                <a:cs typeface="Arial" panose="020B0604020202020204" pitchFamily="34" charset="0"/>
              </a:rPr>
              <a:t> a </a:t>
            </a:r>
            <a:r>
              <a:rPr lang="en-GB" sz="3100" b="1" dirty="0" err="1">
                <a:latin typeface="Arial" panose="020B0604020202020204" pitchFamily="34" charset="0"/>
                <a:cs typeface="Arial" panose="020B0604020202020204" pitchFamily="34" charset="0"/>
              </a:rPr>
              <a:t>sgiliau</a:t>
            </a:r>
            <a:r>
              <a:rPr lang="en-GB" sz="3100" b="1" dirty="0">
                <a:latin typeface="Arial" panose="020B0604020202020204" pitchFamily="34" charset="0"/>
                <a:cs typeface="Arial" panose="020B0604020202020204" pitchFamily="34" charset="0"/>
              </a:rPr>
              <a:t> -  Attributes and skills</a:t>
            </a:r>
          </a:p>
        </p:txBody>
      </p:sp>
      <p:sp>
        <p:nvSpPr>
          <p:cNvPr id="4" name="Content Placeholder 3"/>
          <p:cNvSpPr>
            <a:spLocks noGrp="1"/>
          </p:cNvSpPr>
          <p:nvPr>
            <p:ph sz="half" idx="1"/>
          </p:nvPr>
        </p:nvSpPr>
        <p:spPr>
          <a:xfrm>
            <a:off x="457200" y="1628801"/>
            <a:ext cx="4038600" cy="3960440"/>
          </a:xfrm>
        </p:spPr>
        <p:txBody>
          <a:bodyPr>
            <a:normAutofit lnSpcReduction="10000"/>
          </a:bodyPr>
          <a:lstStyle/>
          <a:p>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ymddiriedaeth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Cyd-weithio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Hyblygrywdd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alluoedd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Dibem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p>
        </p:txBody>
      </p:sp>
      <p:sp>
        <p:nvSpPr>
          <p:cNvPr id="5" name="Content Placeholder 4"/>
          <p:cNvSpPr>
            <a:spLocks noGrp="1"/>
          </p:cNvSpPr>
          <p:nvPr>
            <p:ph sz="half" idx="2"/>
          </p:nvPr>
        </p:nvSpPr>
        <p:spPr>
          <a:xfrm>
            <a:off x="4648200" y="1628801"/>
            <a:ext cx="4038600" cy="3960439"/>
          </a:xfrm>
        </p:spPr>
        <p:txBody>
          <a:bodyPr>
            <a:normAutofit lnSpcReduction="10000"/>
          </a:bodyPr>
          <a:lstStyle/>
          <a:p>
            <a:r>
              <a:rPr lang="en-GB" dirty="0">
                <a:latin typeface="Arial" panose="020B0604020202020204" pitchFamily="34" charset="0"/>
                <a:cs typeface="Arial" panose="020B0604020202020204" pitchFamily="34" charset="0"/>
              </a:rPr>
              <a:t>Commitment and trust</a:t>
            </a:r>
          </a:p>
          <a:p>
            <a:r>
              <a:rPr lang="en-GB" dirty="0">
                <a:latin typeface="Arial" panose="020B0604020202020204" pitchFamily="34" charset="0"/>
                <a:cs typeface="Arial" panose="020B0604020202020204" pitchFamily="34" charset="0"/>
              </a:rPr>
              <a:t>Communication</a:t>
            </a:r>
          </a:p>
          <a:p>
            <a:r>
              <a:rPr lang="en-GB" dirty="0">
                <a:latin typeface="Arial" panose="020B0604020202020204" pitchFamily="34" charset="0"/>
                <a:cs typeface="Arial" panose="020B0604020202020204" pitchFamily="34" charset="0"/>
              </a:rPr>
              <a:t>Collaboration</a:t>
            </a:r>
          </a:p>
          <a:p>
            <a:r>
              <a:rPr lang="en-GB" dirty="0">
                <a:latin typeface="Arial" panose="020B0604020202020204" pitchFamily="34" charset="0"/>
                <a:cs typeface="Arial" panose="020B0604020202020204" pitchFamily="34" charset="0"/>
              </a:rPr>
              <a:t>Cooperation</a:t>
            </a:r>
          </a:p>
          <a:p>
            <a:r>
              <a:rPr lang="en-GB" dirty="0">
                <a:latin typeface="Arial" panose="020B0604020202020204" pitchFamily="34" charset="0"/>
                <a:cs typeface="Arial" panose="020B0604020202020204" pitchFamily="34" charset="0"/>
              </a:rPr>
              <a:t>Adaptability</a:t>
            </a:r>
          </a:p>
          <a:p>
            <a:r>
              <a:rPr lang="en-GB" dirty="0">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Diversity of capabilities</a:t>
            </a:r>
          </a:p>
          <a:p>
            <a:r>
              <a:rPr lang="en-GB" dirty="0">
                <a:latin typeface="Arial" panose="020B0604020202020204" pitchFamily="34" charset="0"/>
                <a:cs typeface="Arial" panose="020B0604020202020204" pitchFamily="34" charset="0"/>
              </a:rPr>
              <a:t>Common purpose</a:t>
            </a:r>
          </a:p>
        </p:txBody>
      </p:sp>
    </p:spTree>
    <p:extLst>
      <p:ext uri="{BB962C8B-B14F-4D97-AF65-F5344CB8AC3E}">
        <p14:creationId xmlns:p14="http://schemas.microsoft.com/office/powerpoint/2010/main" val="1766327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886700" cy="1325563"/>
          </a:xfrm>
        </p:spPr>
        <p:txBody>
          <a:bodyPr>
            <a:normAutofit/>
          </a:bodyPr>
          <a:lstStyle/>
          <a:p>
            <a:r>
              <a:rPr lang="en-GB" b="1" dirty="0">
                <a:latin typeface="Arial" panose="020B0604020202020204" pitchFamily="34" charset="0"/>
                <a:cs typeface="Arial" panose="020B0604020202020204" pitchFamily="34" charset="0"/>
              </a:rPr>
              <a:t>Jillian Rodd (2006)</a:t>
            </a:r>
            <a:br>
              <a:rPr lang="en-GB" b="1" dirty="0">
                <a:latin typeface="Arial" panose="020B0604020202020204" pitchFamily="34" charset="0"/>
                <a:cs typeface="Arial" panose="020B0604020202020204" pitchFamily="34" charset="0"/>
              </a:rPr>
            </a:br>
            <a:r>
              <a:rPr lang="en-GB" b="1" dirty="0" err="1">
                <a:latin typeface="Arial" panose="020B0604020202020204" pitchFamily="34" charset="0"/>
                <a:cs typeface="Arial" panose="020B0604020202020204" pitchFamily="34" charset="0"/>
              </a:rPr>
              <a:t>Gwaith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 Team work</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Mae gwaith tîm yn broses sydd yn barhaol nid yn ddigwyddiad</a:t>
            </a:r>
          </a:p>
          <a:p>
            <a:r>
              <a:rPr lang="cy-GB" dirty="0">
                <a:latin typeface="Arial" panose="020B0604020202020204" pitchFamily="34" charset="0"/>
                <a:cs typeface="Arial" panose="020B0604020202020204" pitchFamily="34" charset="0"/>
              </a:rPr>
              <a:t>Seiliedig ar credoau a gwerthoedd</a:t>
            </a:r>
          </a:p>
          <a:p>
            <a:r>
              <a:rPr lang="cy-GB" dirty="0">
                <a:latin typeface="Arial" panose="020B0604020202020204" pitchFamily="34" charset="0"/>
                <a:cs typeface="Arial" panose="020B0604020202020204" pitchFamily="34" charset="0"/>
              </a:rPr>
              <a:t>Tîm Craidd</a:t>
            </a:r>
          </a:p>
          <a:p>
            <a:r>
              <a:rPr lang="cy-GB" dirty="0">
                <a:latin typeface="Arial" panose="020B0604020202020204" pitchFamily="34" charset="0"/>
                <a:cs typeface="Arial" panose="020B0604020202020204" pitchFamily="34" charset="0"/>
              </a:rPr>
              <a:t>Tîm  Ehangach</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Teamwork is an ongoing process not an event.</a:t>
            </a:r>
          </a:p>
          <a:p>
            <a:r>
              <a:rPr lang="en-GB" dirty="0">
                <a:latin typeface="Arial" panose="020B0604020202020204" pitchFamily="34" charset="0"/>
                <a:cs typeface="Arial" panose="020B0604020202020204" pitchFamily="34" charset="0"/>
              </a:rPr>
              <a:t>Based on beliefs and values</a:t>
            </a:r>
          </a:p>
          <a:p>
            <a:r>
              <a:rPr lang="en-GB" dirty="0">
                <a:latin typeface="Arial" panose="020B0604020202020204" pitchFamily="34" charset="0"/>
                <a:cs typeface="Arial" panose="020B0604020202020204" pitchFamily="34" charset="0"/>
              </a:rPr>
              <a:t>Core Team</a:t>
            </a:r>
          </a:p>
          <a:p>
            <a:r>
              <a:rPr lang="en-GB" dirty="0">
                <a:latin typeface="Arial" panose="020B0604020202020204" pitchFamily="34" charset="0"/>
                <a:cs typeface="Arial" panose="020B0604020202020204" pitchFamily="34" charset="0"/>
              </a:rPr>
              <a:t>Wider Team</a:t>
            </a:r>
          </a:p>
          <a:p>
            <a:endParaRPr lang="en-GB" dirty="0"/>
          </a:p>
        </p:txBody>
      </p:sp>
    </p:spTree>
    <p:extLst>
      <p:ext uri="{BB962C8B-B14F-4D97-AF65-F5344CB8AC3E}">
        <p14:creationId xmlns:p14="http://schemas.microsoft.com/office/powerpoint/2010/main" val="1244566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Beth am?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What about?</a:t>
            </a:r>
          </a:p>
        </p:txBody>
      </p:sp>
      <p:sp>
        <p:nvSpPr>
          <p:cNvPr id="3" name="Content Placeholder 2"/>
          <p:cNvSpPr>
            <a:spLocks noGrp="1"/>
          </p:cNvSpPr>
          <p:nvPr>
            <p:ph sz="half" idx="1"/>
          </p:nvPr>
        </p:nvSpPr>
        <p:spPr>
          <a:xfrm>
            <a:off x="457200" y="1772815"/>
            <a:ext cx="4038600" cy="3816425"/>
          </a:xfrm>
        </p:spPr>
        <p:txBody>
          <a:bodyPr>
            <a:normAutofit fontScale="92500" lnSpcReduction="10000"/>
          </a:bodyPr>
          <a:lstStyle/>
          <a:p>
            <a:r>
              <a:rPr lang="en-GB" dirty="0">
                <a:latin typeface="Arial" panose="020B0604020202020204" pitchFamily="34" charset="0"/>
                <a:cs typeface="Arial" panose="020B0604020202020204" pitchFamily="34" charset="0"/>
              </a:rPr>
              <a:t>Parch</a:t>
            </a:r>
          </a:p>
          <a:p>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moesegol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wrando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Tosturi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Empathi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Uniondeb</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Angerdd</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524000"/>
            <a:ext cx="3886200" cy="4652963"/>
          </a:xfrm>
        </p:spPr>
        <p:txBody>
          <a:bodyPr>
            <a:normAutofit fontScale="92500" lnSpcReduction="10000"/>
          </a:bodyPr>
          <a:lstStyle/>
          <a:p>
            <a:r>
              <a:rPr lang="en-GB" dirty="0">
                <a:latin typeface="Arial" panose="020B0604020202020204" pitchFamily="34" charset="0"/>
                <a:cs typeface="Arial" panose="020B0604020202020204" pitchFamily="34" charset="0"/>
              </a:rPr>
              <a:t>Respect</a:t>
            </a:r>
          </a:p>
          <a:p>
            <a:r>
              <a:rPr lang="en-GB" dirty="0">
                <a:latin typeface="Arial" panose="020B0604020202020204" pitchFamily="34" charset="0"/>
                <a:cs typeface="Arial" panose="020B0604020202020204" pitchFamily="34" charset="0"/>
              </a:rPr>
              <a:t>Ethical understanding </a:t>
            </a:r>
          </a:p>
          <a:p>
            <a:r>
              <a:rPr lang="en-GB" dirty="0">
                <a:latin typeface="Arial" panose="020B0604020202020204" pitchFamily="34" charset="0"/>
                <a:cs typeface="Arial" panose="020B0604020202020204" pitchFamily="34" charset="0"/>
              </a:rPr>
              <a:t>The ability to listen </a:t>
            </a:r>
          </a:p>
          <a:p>
            <a:r>
              <a:rPr lang="en-GB" dirty="0">
                <a:latin typeface="Arial" panose="020B0604020202020204" pitchFamily="34" charset="0"/>
                <a:cs typeface="Arial" panose="020B0604020202020204" pitchFamily="34" charset="0"/>
              </a:rPr>
              <a:t>Understand the concept of ‘care’</a:t>
            </a:r>
          </a:p>
          <a:p>
            <a:r>
              <a:rPr lang="en-GB" dirty="0">
                <a:latin typeface="Arial" panose="020B0604020202020204" pitchFamily="34" charset="0"/>
                <a:cs typeface="Arial" panose="020B0604020202020204" pitchFamily="34" charset="0"/>
              </a:rPr>
              <a:t>Compassion</a:t>
            </a:r>
          </a:p>
          <a:p>
            <a:r>
              <a:rPr lang="en-GB" dirty="0">
                <a:latin typeface="Arial" panose="020B0604020202020204" pitchFamily="34" charset="0"/>
                <a:cs typeface="Arial" panose="020B0604020202020204" pitchFamily="34" charset="0"/>
              </a:rPr>
              <a:t>Empathy</a:t>
            </a:r>
          </a:p>
          <a:p>
            <a:r>
              <a:rPr lang="en-GB" dirty="0">
                <a:latin typeface="Arial" panose="020B0604020202020204" pitchFamily="34" charset="0"/>
                <a:cs typeface="Arial" panose="020B0604020202020204" pitchFamily="34" charset="0"/>
              </a:rPr>
              <a:t>Integrity</a:t>
            </a:r>
          </a:p>
          <a:p>
            <a:r>
              <a:rPr lang="en-GB" dirty="0">
                <a:latin typeface="Arial" panose="020B0604020202020204" pitchFamily="34" charset="0"/>
                <a:cs typeface="Arial" panose="020B0604020202020204" pitchFamily="34" charset="0"/>
              </a:rPr>
              <a:t>Passion </a:t>
            </a:r>
          </a:p>
        </p:txBody>
      </p:sp>
    </p:spTree>
    <p:extLst>
      <p:ext uri="{BB962C8B-B14F-4D97-AF65-F5344CB8AC3E}">
        <p14:creationId xmlns:p14="http://schemas.microsoft.com/office/powerpoint/2010/main" val="3647153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5126"/>
            <a:ext cx="8210550" cy="1325563"/>
          </a:xfrm>
        </p:spPr>
        <p:txBody>
          <a:bodyPr/>
          <a:lstStyle/>
          <a:p>
            <a:r>
              <a:rPr lang="cy-GB" dirty="0">
                <a:latin typeface="Arial" panose="020B0604020202020204" pitchFamily="34" charset="0"/>
                <a:cs typeface="Arial" panose="020B0604020202020204" pitchFamily="34" charset="0"/>
              </a:rPr>
              <a:t>Personoliaeth a ffyrdd natur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Personality and Dispositions</a:t>
            </a:r>
          </a:p>
        </p:txBody>
      </p:sp>
      <p:sp>
        <p:nvSpPr>
          <p:cNvPr id="3" name="Content Placeholder 2"/>
          <p:cNvSpPr>
            <a:spLocks noGrp="1"/>
          </p:cNvSpPr>
          <p:nvPr>
            <p:ph idx="1"/>
          </p:nvPr>
        </p:nvSpPr>
        <p:spPr>
          <a:xfrm>
            <a:off x="179512" y="1600201"/>
            <a:ext cx="8856984" cy="3917032"/>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Article: </a:t>
            </a:r>
          </a:p>
          <a:p>
            <a:pPr marL="0" indent="0">
              <a:buNone/>
            </a:pPr>
            <a:r>
              <a:rPr lang="en-GB" b="1" dirty="0">
                <a:latin typeface="Arial" panose="020B0604020202020204" pitchFamily="34" charset="0"/>
                <a:cs typeface="Arial" panose="020B0604020202020204" pitchFamily="34" charset="0"/>
              </a:rPr>
              <a:t>The Significance of Preschool Teacher’s Personality in Early Childhood Education: Analysis of Eysenck’s and Big Five Dimensions of Personality</a:t>
            </a:r>
          </a:p>
          <a:p>
            <a:pPr marL="0" indent="0">
              <a:buNone/>
            </a:pPr>
            <a:r>
              <a:rPr lang="en-GB" dirty="0">
                <a:latin typeface="Arial" panose="020B0604020202020204" pitchFamily="34" charset="0"/>
                <a:cs typeface="Arial" panose="020B0604020202020204" pitchFamily="34" charset="0"/>
              </a:rPr>
              <a:t>by Sanja </a:t>
            </a:r>
            <a:r>
              <a:rPr lang="en-GB" dirty="0" err="1">
                <a:latin typeface="Arial" panose="020B0604020202020204" pitchFamily="34" charset="0"/>
                <a:cs typeface="Arial" panose="020B0604020202020204" pitchFamily="34" charset="0"/>
              </a:rPr>
              <a:t>Tatalović</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Vorkapić</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(Can be found in file Range of Articles – Week 2)</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Taken from introduction</a:t>
            </a:r>
            <a:r>
              <a:rPr lang="en-GB" b="1" dirty="0">
                <a:latin typeface="Arial" panose="020B0604020202020204" pitchFamily="34" charset="0"/>
                <a:cs typeface="Arial" panose="020B0604020202020204" pitchFamily="34" charset="0"/>
              </a:rPr>
              <a:t>: ‘It is through others, that we develop into ourselves“ (Vygotsky, 1981)</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normAutofit fontScale="90000"/>
          </a:bodyPr>
          <a:lstStyle/>
          <a:p>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Working as a team</a:t>
            </a:r>
          </a:p>
        </p:txBody>
      </p:sp>
      <p:sp>
        <p:nvSpPr>
          <p:cNvPr id="4" name="Content Placeholder 3"/>
          <p:cNvSpPr>
            <a:spLocks noGrp="1"/>
          </p:cNvSpPr>
          <p:nvPr>
            <p:ph sz="half" idx="1"/>
          </p:nvPr>
        </p:nvSpPr>
        <p:spPr>
          <a:xfrm>
            <a:off x="628650" y="1371600"/>
            <a:ext cx="3886200" cy="4805363"/>
          </a:xfrm>
        </p:spPr>
        <p:txBody>
          <a:bodyPr>
            <a:normAutofit fontScale="85000" lnSpcReduction="20000"/>
          </a:bodyPr>
          <a:lstStyle/>
          <a:p>
            <a:r>
              <a:rPr lang="cy-GB" dirty="0">
                <a:latin typeface="Arial" panose="020B0604020202020204" pitchFamily="34" charset="0"/>
                <a:cs typeface="Arial" panose="020B0604020202020204" pitchFamily="34" charset="0"/>
              </a:rPr>
              <a:t>Natur cymhleth a </a:t>
            </a:r>
          </a:p>
          <a:p>
            <a:r>
              <a:rPr lang="cy-GB" dirty="0">
                <a:latin typeface="Arial" panose="020B0604020202020204" pitchFamily="34" charset="0"/>
                <a:cs typeface="Arial" panose="020B0604020202020204" pitchFamily="34" charset="0"/>
              </a:rPr>
              <a:t>Methu gweithio mewn modd hunan - ynysu oddi wrth cydweithwyr ac/neu oddi wrth pobl proffesiynol eraill</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Pobl</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Perthnasau</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Teimladau</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Ymddygiad</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Rhyngweithio</a:t>
            </a:r>
          </a:p>
          <a:p>
            <a:pPr>
              <a:buFont typeface="Wingdings" panose="05000000000000000000" pitchFamily="2" charset="2"/>
              <a:buChar char="ü"/>
            </a:pPr>
            <a:r>
              <a:rPr lang="cy-GB" dirty="0">
                <a:latin typeface="Arial" panose="020B0604020202020204" pitchFamily="34" charset="0"/>
                <a:cs typeface="Arial" panose="020B0604020202020204" pitchFamily="34" charset="0"/>
              </a:rPr>
              <a:t>Ymatebion</a:t>
            </a:r>
          </a:p>
        </p:txBody>
      </p:sp>
      <p:sp>
        <p:nvSpPr>
          <p:cNvPr id="5" name="Content Placeholder 4"/>
          <p:cNvSpPr>
            <a:spLocks noGrp="1"/>
          </p:cNvSpPr>
          <p:nvPr>
            <p:ph sz="half" idx="2"/>
          </p:nvPr>
        </p:nvSpPr>
        <p:spPr>
          <a:xfrm>
            <a:off x="4629150" y="1371601"/>
            <a:ext cx="3886200" cy="4191000"/>
          </a:xfrm>
        </p:spPr>
        <p:txBody>
          <a:bodyPr>
            <a:normAutofit fontScale="85000" lnSpcReduction="20000"/>
          </a:bodyPr>
          <a:lstStyle/>
          <a:p>
            <a:r>
              <a:rPr lang="en-GB" dirty="0">
                <a:latin typeface="Arial" panose="020B0604020202020204" pitchFamily="34" charset="0"/>
                <a:cs typeface="Arial" panose="020B0604020202020204" pitchFamily="34" charset="0"/>
              </a:rPr>
              <a:t>Complex and demanding nature</a:t>
            </a:r>
          </a:p>
          <a:p>
            <a:r>
              <a:rPr lang="en-GB" dirty="0">
                <a:latin typeface="Arial" panose="020B0604020202020204" pitchFamily="34" charset="0"/>
                <a:cs typeface="Arial" panose="020B0604020202020204" pitchFamily="34" charset="0"/>
              </a:rPr>
              <a:t>Cannot work in isolation from colleagues and/or from other professionals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People</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Relationships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Feelings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Behaviour</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Interactions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Responses</a:t>
            </a:r>
          </a:p>
          <a:p>
            <a:pPr marL="0" indent="0" algn="r">
              <a:buNone/>
            </a:pPr>
            <a:r>
              <a:rPr lang="en-GB" dirty="0">
                <a:latin typeface="Arial" panose="020B0604020202020204" pitchFamily="34" charset="0"/>
                <a:cs typeface="Arial" panose="020B0604020202020204" pitchFamily="34" charset="0"/>
              </a:rPr>
              <a:t>(Open University, 2018)</a:t>
            </a:r>
          </a:p>
        </p:txBody>
      </p:sp>
    </p:spTree>
    <p:extLst>
      <p:ext uri="{BB962C8B-B14F-4D97-AF65-F5344CB8AC3E}">
        <p14:creationId xmlns:p14="http://schemas.microsoft.com/office/powerpoint/2010/main" val="2704662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E6762-1BBC-40FC-9011-5F051A6FD3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2F6897-F403-4503-BAD0-CE888335250D}"/>
              </a:ext>
            </a:extLst>
          </p:cNvPr>
          <p:cNvSpPr>
            <a:spLocks noGrp="1"/>
          </p:cNvSpPr>
          <p:nvPr>
            <p:ph idx="1"/>
          </p:nvPr>
        </p:nvSpPr>
        <p:spPr/>
        <p:txBody>
          <a:bodyPr/>
          <a:lstStyle/>
          <a:p>
            <a:r>
              <a:rPr lang="en-GB" dirty="0">
                <a:hlinkClick r:id="rId3"/>
              </a:rPr>
              <a:t>The Cart - The 4 Types of Team Members You Can Hire - YouTube</a:t>
            </a:r>
            <a:endParaRPr lang="en-GB" dirty="0"/>
          </a:p>
        </p:txBody>
      </p:sp>
    </p:spTree>
    <p:extLst>
      <p:ext uri="{BB962C8B-B14F-4D97-AF65-F5344CB8AC3E}">
        <p14:creationId xmlns:p14="http://schemas.microsoft.com/office/powerpoint/2010/main" val="12616322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886700" cy="1325563"/>
          </a:xfrm>
        </p:spPr>
        <p:txBody>
          <a:bodyPr>
            <a:normAutofit/>
          </a:bodyPr>
          <a:lstStyle/>
          <a:p>
            <a:r>
              <a:rPr lang="en-GB" altLang="en-US" dirty="0" err="1">
                <a:latin typeface="Arial" panose="020B0604020202020204" pitchFamily="34" charset="0"/>
                <a:cs typeface="Arial" panose="020B0604020202020204" pitchFamily="34" charset="0"/>
              </a:rPr>
              <a:t>Cyfarfodydd</a:t>
            </a:r>
            <a:r>
              <a:rPr lang="en-GB" altLang="en-US" dirty="0">
                <a:latin typeface="Arial" panose="020B0604020202020204" pitchFamily="34" charset="0"/>
                <a:cs typeface="Arial" panose="020B0604020202020204" pitchFamily="34" charset="0"/>
              </a:rPr>
              <a:t> 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 </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Effective Team meetings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676400"/>
            <a:ext cx="3886200" cy="4500563"/>
          </a:xfrm>
        </p:spPr>
        <p:txBody>
          <a:bodyPr>
            <a:normAutofit fontScale="70000" lnSpcReduction="20000"/>
          </a:bodyPr>
          <a:lstStyle/>
          <a:p>
            <a:r>
              <a:rPr lang="en-GB" dirty="0" err="1">
                <a:latin typeface="Arial" panose="020B0604020202020204" pitchFamily="34" charset="0"/>
                <a:cs typeface="Arial" panose="020B0604020202020204" pitchFamily="34" charset="0"/>
              </a:rPr>
              <a:t>Statudol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Cynllunio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Dosbarthu’r</a:t>
            </a:r>
            <a:r>
              <a:rPr lang="en-GB" dirty="0">
                <a:latin typeface="Arial" panose="020B0604020202020204" pitchFamily="34" charset="0"/>
                <a:cs typeface="Arial" panose="020B0604020202020204" pitchFamily="34" charset="0"/>
              </a:rPr>
              <a:t> agenda </a:t>
            </a: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gyfarfod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pawb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mynychu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Sicrhewch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Creu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materion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cyfarfodydd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canlyniadau</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pawb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cyfrannu</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fontScale="70000" lnSpcReduction="20000"/>
          </a:bodyPr>
          <a:lstStyle/>
          <a:p>
            <a:r>
              <a:rPr lang="en-GB" sz="2900" dirty="0">
                <a:latin typeface="Arial" panose="020B0604020202020204" pitchFamily="34" charset="0"/>
                <a:cs typeface="Arial" panose="020B0604020202020204" pitchFamily="34" charset="0"/>
              </a:rPr>
              <a:t>Statutory</a:t>
            </a:r>
          </a:p>
          <a:p>
            <a:r>
              <a:rPr lang="en-GB" sz="2900" dirty="0">
                <a:latin typeface="Arial" panose="020B0604020202020204" pitchFamily="34" charset="0"/>
                <a:cs typeface="Arial" panose="020B0604020202020204" pitchFamily="34" charset="0"/>
              </a:rPr>
              <a:t>Planning</a:t>
            </a:r>
          </a:p>
          <a:p>
            <a:r>
              <a:rPr lang="en-GB" sz="2900" dirty="0">
                <a:latin typeface="Arial" panose="020B0604020202020204" pitchFamily="34" charset="0"/>
                <a:cs typeface="Arial" panose="020B0604020202020204" pitchFamily="34" charset="0"/>
              </a:rPr>
              <a:t>Distribution of agenda before meeting</a:t>
            </a:r>
          </a:p>
          <a:p>
            <a:r>
              <a:rPr lang="en-GB" sz="2900" dirty="0">
                <a:latin typeface="Arial" panose="020B0604020202020204" pitchFamily="34" charset="0"/>
                <a:cs typeface="Arial" panose="020B0604020202020204" pitchFamily="34" charset="0"/>
              </a:rPr>
              <a:t>Practical time/venue so that all members can attend</a:t>
            </a:r>
          </a:p>
          <a:p>
            <a:r>
              <a:rPr lang="en-GB" sz="2900" dirty="0">
                <a:latin typeface="Arial" panose="020B0604020202020204" pitchFamily="34" charset="0"/>
                <a:cs typeface="Arial" panose="020B0604020202020204" pitchFamily="34" charset="0"/>
              </a:rPr>
              <a:t>Make sure you need a meeting</a:t>
            </a:r>
          </a:p>
          <a:p>
            <a:r>
              <a:rPr lang="en-GB" sz="2900" dirty="0">
                <a:latin typeface="Arial" panose="020B0604020202020204" pitchFamily="34" charset="0"/>
                <a:cs typeface="Arial" panose="020B0604020202020204" pitchFamily="34" charset="0"/>
              </a:rPr>
              <a:t>Create an effective follow-up plan</a:t>
            </a:r>
          </a:p>
          <a:p>
            <a:r>
              <a:rPr lang="en-GB" sz="2900" dirty="0">
                <a:latin typeface="Arial" panose="020B0604020202020204" pitchFamily="34" charset="0"/>
                <a:cs typeface="Arial" panose="020B0604020202020204" pitchFamily="34" charset="0"/>
              </a:rPr>
              <a:t>Effective meetings produce results </a:t>
            </a:r>
          </a:p>
          <a:p>
            <a:r>
              <a:rPr lang="en-GB" sz="2900" dirty="0">
                <a:latin typeface="Arial" panose="020B0604020202020204" pitchFamily="34" charset="0"/>
                <a:cs typeface="Arial" panose="020B0604020202020204" pitchFamily="34" charset="0"/>
              </a:rPr>
              <a:t>Allow all to contribute</a:t>
            </a:r>
          </a:p>
          <a:p>
            <a:endParaRPr lang="en-GB" dirty="0"/>
          </a:p>
        </p:txBody>
      </p:sp>
    </p:spTree>
    <p:extLst>
      <p:ext uri="{BB962C8B-B14F-4D97-AF65-F5344CB8AC3E}">
        <p14:creationId xmlns:p14="http://schemas.microsoft.com/office/powerpoint/2010/main" val="3882079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5126"/>
            <a:ext cx="8210550" cy="1325563"/>
          </a:xfrm>
        </p:spPr>
        <p:txBody>
          <a:bodyPr>
            <a:noAutofit/>
          </a:bodyPr>
          <a:lstStyle/>
          <a:p>
            <a:r>
              <a:rPr lang="en-GB" sz="3600" dirty="0">
                <a:latin typeface="Arial" panose="020B0604020202020204" pitchFamily="34" charset="0"/>
                <a:cs typeface="Arial" panose="020B0604020202020204" pitchFamily="34" charset="0"/>
              </a:rPr>
              <a:t>In an article by RICHARD LITTLEJOHN in the Daily Mail 23/05/20</a:t>
            </a:r>
          </a:p>
        </p:txBody>
      </p:sp>
      <p:sp>
        <p:nvSpPr>
          <p:cNvPr id="3" name="Content Placeholder 2"/>
          <p:cNvSpPr>
            <a:spLocks noGrp="1"/>
          </p:cNvSpPr>
          <p:nvPr>
            <p:ph idx="1"/>
          </p:nvPr>
        </p:nvSpPr>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He wrote… </a:t>
            </a:r>
          </a:p>
          <a:p>
            <a:pPr marL="0" indent="0">
              <a:buNone/>
            </a:pPr>
            <a:r>
              <a:rPr lang="en-GB" sz="2400" dirty="0">
                <a:latin typeface="Arial" panose="020B0604020202020204" pitchFamily="34" charset="0"/>
                <a:cs typeface="Arial" panose="020B0604020202020204" pitchFamily="34" charset="0"/>
              </a:rPr>
              <a:t>a joke doing the rounds at the end of a two-month strike at the Ford Motor Company, imagined a triumphant union leader addressing a mass meeting outside the Dagenham plant…</a:t>
            </a:r>
          </a:p>
          <a:p>
            <a:pPr marL="0" indent="0">
              <a:buNone/>
            </a:pPr>
            <a:r>
              <a:rPr lang="en-GB" sz="2400" dirty="0">
                <a:latin typeface="Arial" panose="020B0604020202020204" pitchFamily="34" charset="0"/>
                <a:cs typeface="Arial" panose="020B0604020202020204" pitchFamily="34" charset="0"/>
              </a:rPr>
              <a:t>‘Brothers and sisters, we have achieved a great victory. Management has agreed to a 35 per cent wage increase, ten weeks’ holiday, a company car for every employee and a reduction in the working week. In future, you will only have to work Wednesdays.’</a:t>
            </a:r>
          </a:p>
          <a:p>
            <a:pPr marL="0" indent="0">
              <a:buNone/>
            </a:pPr>
            <a:r>
              <a:rPr lang="en-GB" sz="2400" dirty="0">
                <a:latin typeface="Arial" panose="020B0604020202020204" pitchFamily="34" charset="0"/>
                <a:cs typeface="Arial" panose="020B0604020202020204" pitchFamily="34" charset="0"/>
              </a:rPr>
              <a:t>From the back, a voice pipes up:                                                            ‘What… every bloody Wednesday?’</a:t>
            </a:r>
          </a:p>
        </p:txBody>
      </p:sp>
    </p:spTree>
    <p:extLst>
      <p:ext uri="{BB962C8B-B14F-4D97-AF65-F5344CB8AC3E}">
        <p14:creationId xmlns:p14="http://schemas.microsoft.com/office/powerpoint/2010/main" val="854627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John Lydgate</a:t>
            </a:r>
          </a:p>
        </p:txBody>
      </p:sp>
      <p:sp>
        <p:nvSpPr>
          <p:cNvPr id="3" name="Content Placeholder 2"/>
          <p:cNvSpPr>
            <a:spLocks noGrp="1"/>
          </p:cNvSpPr>
          <p:nvPr>
            <p:ph idx="1"/>
          </p:nvPr>
        </p:nvSpPr>
        <p:spPr/>
        <p:txBody>
          <a:bodyPr>
            <a:normAutofit/>
          </a:bodyPr>
          <a:lstStyle/>
          <a:p>
            <a:pPr marL="0" indent="0">
              <a:buNone/>
            </a:pPr>
            <a:r>
              <a:rPr lang="en-GB" sz="3600" dirty="0">
                <a:latin typeface="Arial" panose="020B0604020202020204" pitchFamily="34" charset="0"/>
                <a:cs typeface="Arial" panose="020B0604020202020204" pitchFamily="34" charset="0"/>
              </a:rPr>
              <a:t>“You can please some of the people all of the time, you can please all of the people some of the time, but you can’t please all of the people all of the time.”</a:t>
            </a:r>
          </a:p>
          <a:p>
            <a:pPr marL="0" indent="0" algn="r">
              <a:buNone/>
            </a:pPr>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John Lydgate</a:t>
            </a:r>
            <a:endParaRPr lang="en-GB" sz="3600" dirty="0">
              <a:latin typeface="Arial" panose="020B0604020202020204" pitchFamily="34" charset="0"/>
              <a:cs typeface="Arial" panose="020B0604020202020204" pitchFamily="34" charset="0"/>
            </a:endParaRPr>
          </a:p>
          <a:p>
            <a:pPr marL="0" indent="0">
              <a:buNone/>
            </a:pPr>
            <a:endParaRPr lang="en-GB" sz="3600" dirty="0"/>
          </a:p>
        </p:txBody>
      </p:sp>
    </p:spTree>
    <p:extLst>
      <p:ext uri="{BB962C8B-B14F-4D97-AF65-F5344CB8AC3E}">
        <p14:creationId xmlns:p14="http://schemas.microsoft.com/office/powerpoint/2010/main" val="27937469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1469</Words>
  <Application>Microsoft Office PowerPoint</Application>
  <PresentationFormat>On-screen Show (4:3)</PresentationFormat>
  <Paragraphs>272</Paragraphs>
  <Slides>29</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helvetica neue</vt:lpstr>
      <vt:lpstr>Arial</vt:lpstr>
      <vt:lpstr>Calibri</vt:lpstr>
      <vt:lpstr>Calibri Light</vt:lpstr>
      <vt:lpstr>Lucida Sans</vt:lpstr>
      <vt:lpstr>Wingdings</vt:lpstr>
      <vt:lpstr>Office Theme</vt:lpstr>
      <vt:lpstr>PowerPoint Presentation</vt:lpstr>
      <vt:lpstr>PowerPoint Presentation</vt:lpstr>
      <vt:lpstr>Sgiliau Cyflogadwyedd/Trosglwyddadwy Employability/Transferable Skills</vt:lpstr>
      <vt:lpstr>Rhaglen Ymarferydd Blynyddoedd Cynnar Early Years Practitioner programme</vt:lpstr>
      <vt:lpstr>Gweithio mewn tîm Working within a team</vt:lpstr>
      <vt:lpstr>Adeiladu tîm Building a team</vt:lpstr>
      <vt:lpstr>     Bruce Tuckman (1965)</vt:lpstr>
      <vt:lpstr>Charles Handy (1999)</vt:lpstr>
      <vt:lpstr>Jillian Rodd</vt:lpstr>
      <vt:lpstr>Formula One</vt:lpstr>
      <vt:lpstr>Prawf Marshmallow Test</vt:lpstr>
      <vt:lpstr> The Story of Everybody, Somebody, Anybody And Nobody </vt:lpstr>
      <vt:lpstr>Beth allwn ddysgu oddi wrth morgrug! What we could learn from ants!</vt:lpstr>
      <vt:lpstr>                                   Sgiliau/Skills</vt:lpstr>
      <vt:lpstr>Beth i ni’n gweld yma?              What do we see here?</vt:lpstr>
      <vt:lpstr>Kurt Lewin (1939)</vt:lpstr>
      <vt:lpstr>Dynameg              Dynamics</vt:lpstr>
      <vt:lpstr>McGregor’s X and Y Theory (1960)</vt:lpstr>
      <vt:lpstr>Fredrick Herzberg (1959) Two-Factor Motivational Theory</vt:lpstr>
      <vt:lpstr>Meredith Belbin (1981) Rolau Tîm - Team Roles</vt:lpstr>
      <vt:lpstr>Carol Aubrey (2010) Nodweddion a sgiliau -  Attributes and skills</vt:lpstr>
      <vt:lpstr>Jillian Rodd (2006) Gwaith tîm – Team work</vt:lpstr>
      <vt:lpstr>Beth am? What about?</vt:lpstr>
      <vt:lpstr>Personoliaeth a ffyrdd natur Personality and Dispositions</vt:lpstr>
      <vt:lpstr>Gweithio fel tîm Working as a team</vt:lpstr>
      <vt:lpstr>PowerPoint Presentation</vt:lpstr>
      <vt:lpstr>Cyfarfodydd Tîm effeithiol  Effective Team meetings</vt:lpstr>
      <vt:lpstr>In an article by RICHARD LITTLEJOHN in the Daily Mail 23/05/20</vt:lpstr>
      <vt:lpstr>John Lydgate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Sioned Saer</cp:lastModifiedBy>
  <cp:revision>41</cp:revision>
  <dcterms:created xsi:type="dcterms:W3CDTF">2015-10-03T11:53:06Z</dcterms:created>
  <dcterms:modified xsi:type="dcterms:W3CDTF">2021-11-15T09:25:40Z</dcterms:modified>
</cp:coreProperties>
</file>