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autoCompressPictures="0">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embeddedFontLst>
    <p:embeddedFont>
      <p:font typeface="Corbel" panose="020B0503020204020204" pitchFamily="34" charset="0"/>
      <p:regular r:id="rId10"/>
      <p:bold r:id="rId11"/>
      <p:italic r:id="rId12"/>
      <p:boldItalic r:id="rId1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r:id="rId16" roundtripDataSignature="AMtx7mgLe2S9M/fXV3+xps2PGdzJZebWN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CD9BC5-934A-9F53-7F8D-6908331FB090}" v="4" dt="2026-03-17T15:37:05.7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4.fntdata"/><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font" Target="fonts/font3.fntdata"/><Relationship Id="rId17" Type="http://schemas.openxmlformats.org/officeDocument/2006/relationships/presProps" Target="presProps.xml"/><Relationship Id="rId2" Type="http://schemas.openxmlformats.org/officeDocument/2006/relationships/slide" Target="slides/slide1.xml"/><Relationship Id="rId16" Type="http://customschemas.google.com/relationships/presentationmetadata" Target="meta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2.fntdata"/><Relationship Id="rId5" Type="http://schemas.openxmlformats.org/officeDocument/2006/relationships/slide" Target="slides/slide4.xml"/><Relationship Id="rId10" Type="http://schemas.openxmlformats.org/officeDocument/2006/relationships/font" Target="fonts/font1.fntdata"/><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0" name="Google Shape;90;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6" name="Google Shape;96;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a:latin typeface="Times New Roman"/>
                <a:ea typeface="Times New Roman"/>
                <a:cs typeface="Times New Roman"/>
                <a:sym typeface="Times New Roman"/>
              </a:rPr>
              <a:t>My understanding of digital technology has changed a lot throughout this module. I learned that it is a technical skill that enhances learning, communication, and professional development. From the tasks carried out in this module, I learned how to use different digital tools. In Task 1, I used the JISC Digital Capability tool to analyse my skills. In Task 2, I completed the LinkedIn Learning certificates on Office 365 that helped me to develop my skills of using different tools like Microsoft Word, Microsoft PowerPoint, and Microsoft Excel. This also helped me to develop my confidence in using these tools to create professional documents and presentations. Task 3 also helped me to enhance my digital skills through the Excel and spreadsheet task. </a:t>
            </a:r>
            <a:endParaRPr/>
          </a:p>
          <a:p>
            <a:pPr marL="0" lvl="0" indent="0" algn="l" rtl="0">
              <a:spcBef>
                <a:spcPts val="1200"/>
              </a:spcBef>
              <a:spcAft>
                <a:spcPts val="0"/>
              </a:spcAft>
              <a:buNone/>
            </a:pPr>
            <a:endParaRPr/>
          </a:p>
        </p:txBody>
      </p:sp>
      <p:sp>
        <p:nvSpPr>
          <p:cNvPr id="97" name="Google Shape;97;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3" name="Google Shape;113;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a:latin typeface="Times New Roman"/>
                <a:ea typeface="Times New Roman"/>
                <a:cs typeface="Times New Roman"/>
                <a:sym typeface="Times New Roman"/>
              </a:rPr>
              <a:t>Understanding the digital skills of an individual is essential in helping various individuals to understand their strengths and weaknesses in relation to their personal and professional development. I have used the JISC Digital Capability Tool to assess my digital capability. This tool has helped me understand my level of confidence regarding my digital capabilities. I have created a SMART plan to improve the weaknesses that were revealed in the assessment. This is significant for me as it is specific, measurable, achievable, relevant, and time bound. This will be achieved by practicing the use of Excel functions every week while completing coursework assignments and projects.</a:t>
            </a:r>
            <a:endParaRPr>
              <a:latin typeface="Times New Roman"/>
              <a:ea typeface="Times New Roman"/>
              <a:cs typeface="Times New Roman"/>
              <a:sym typeface="Times New Roman"/>
            </a:endParaRPr>
          </a:p>
          <a:p>
            <a:pPr marL="0" marR="0" lvl="0" indent="0" algn="l" rtl="0">
              <a:lnSpc>
                <a:spcPct val="100000"/>
              </a:lnSpc>
              <a:spcBef>
                <a:spcPts val="1200"/>
              </a:spcBef>
              <a:spcAft>
                <a:spcPts val="0"/>
              </a:spcAft>
              <a:buClr>
                <a:schemeClr val="dk1"/>
              </a:buClr>
              <a:buSzPts val="1200"/>
              <a:buFont typeface="Calibri"/>
              <a:buNone/>
            </a:pPr>
            <a:endParaRPr/>
          </a:p>
          <a:p>
            <a:pPr marL="0" lvl="0" indent="0" algn="l" rtl="0">
              <a:spcBef>
                <a:spcPts val="0"/>
              </a:spcBef>
              <a:spcAft>
                <a:spcPts val="0"/>
              </a:spcAft>
              <a:buNone/>
            </a:pPr>
            <a:endParaRPr/>
          </a:p>
        </p:txBody>
      </p:sp>
      <p:sp>
        <p:nvSpPr>
          <p:cNvPr id="114" name="Google Shape;114;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9" name="Google Shape;129;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a:latin typeface="Times New Roman"/>
                <a:ea typeface="Times New Roman"/>
                <a:cs typeface="Times New Roman"/>
                <a:sym typeface="Times New Roman"/>
              </a:rPr>
              <a:t>Throughout the module, I have been able to complete several courses offered on LinkedIn Learning Office 365 certificates. I have been able to learn the basics of using Microsoft Outlook, Word, Excel, and PowerPoint. I have accessed the courses through my university email account. I have performed several activities that were available in each of the courses offered on the platform. I have compiled the downloaded certificates, which have been included in my portfolio as evidence of my learning of the Office 365 digital skills. The completion of the Outlook course helped me enhance my communication and organisational skills. I was able to learn how to effectively manage my emails through the creation of email folders and the utilisation of scheduling tools. </a:t>
            </a:r>
            <a:endParaRPr>
              <a:latin typeface="Times New Roman"/>
              <a:ea typeface="Times New Roman"/>
              <a:cs typeface="Times New Roman"/>
              <a:sym typeface="Times New Roman"/>
            </a:endParaRPr>
          </a:p>
          <a:p>
            <a:pPr marL="0" marR="0" lvl="0" indent="0" algn="l" rtl="0">
              <a:lnSpc>
                <a:spcPct val="100000"/>
              </a:lnSpc>
              <a:spcBef>
                <a:spcPts val="1200"/>
              </a:spcBef>
              <a:spcAft>
                <a:spcPts val="0"/>
              </a:spcAft>
              <a:buClr>
                <a:schemeClr val="dk1"/>
              </a:buClr>
              <a:buSzPts val="1200"/>
              <a:buFont typeface="Calibri"/>
              <a:buNone/>
            </a:pPr>
            <a:endParaRPr/>
          </a:p>
          <a:p>
            <a:pPr marL="0" lvl="0" indent="0" algn="l" rtl="0">
              <a:spcBef>
                <a:spcPts val="0"/>
              </a:spcBef>
              <a:spcAft>
                <a:spcPts val="0"/>
              </a:spcAft>
              <a:buNone/>
            </a:pPr>
            <a:endParaRPr/>
          </a:p>
        </p:txBody>
      </p:sp>
      <p:sp>
        <p:nvSpPr>
          <p:cNvPr id="130" name="Google Shape;130;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9" name="Google Shape;149;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a:latin typeface="Times New Roman"/>
                <a:ea typeface="Times New Roman"/>
                <a:cs typeface="Times New Roman"/>
                <a:sym typeface="Times New Roman"/>
              </a:rPr>
              <a:t>Microsoft Excel is a widely used digital tool in managing and analysing data. This tool is used in various fields, including academic studies, businesses, and organisations. With this tool, it is possible to store large amounts of numerical data, perform calculations, and use various formulas and functions. Data analysis is one of the primary uses of Microsoft Excel. During my Excel activity, I created a spreadsheet that presented household income and expenses. I have also presented the data in different categories that include salary, rent, food, transport, and savings. I also used formulas like “SUM” that helped me to calculate the total income and total expenses in the household. This type of budgeting spreadsheet helped me to manage the finances effectively and make the best decisions.</a:t>
            </a:r>
            <a:endParaRPr>
              <a:latin typeface="Times New Roman"/>
              <a:ea typeface="Times New Roman"/>
              <a:cs typeface="Times New Roman"/>
              <a:sym typeface="Times New Roman"/>
            </a:endParaRPr>
          </a:p>
          <a:p>
            <a:pPr marL="0" marR="0" lvl="0" indent="0" algn="l" rtl="0">
              <a:lnSpc>
                <a:spcPct val="100000"/>
              </a:lnSpc>
              <a:spcBef>
                <a:spcPts val="1200"/>
              </a:spcBef>
              <a:spcAft>
                <a:spcPts val="0"/>
              </a:spcAft>
              <a:buClr>
                <a:schemeClr val="dk1"/>
              </a:buClr>
              <a:buSzPts val="1200"/>
              <a:buFont typeface="Calibri"/>
              <a:buNone/>
            </a:pPr>
            <a:endParaRPr/>
          </a:p>
          <a:p>
            <a:pPr marL="0" lvl="0" indent="0" algn="l" rtl="0">
              <a:spcBef>
                <a:spcPts val="0"/>
              </a:spcBef>
              <a:spcAft>
                <a:spcPts val="0"/>
              </a:spcAft>
              <a:buNone/>
            </a:pPr>
            <a:endParaRPr/>
          </a:p>
        </p:txBody>
      </p:sp>
      <p:sp>
        <p:nvSpPr>
          <p:cNvPr id="150" name="Google Shape;150;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2" name="Google Shape;162;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a:latin typeface="Times New Roman"/>
                <a:ea typeface="Times New Roman"/>
                <a:cs typeface="Times New Roman"/>
                <a:sym typeface="Times New Roman"/>
              </a:rPr>
              <a:t>The JISC Digital Capability tool helped me understand my strengths and weaknesses in information literacy, communication, and content creation using digital tools. The LinkedIn Learning certificates on Office 365 helped me communicate information using digital tools. By completing Excel and spreadsheet tasks, I was able to learn how to effectively design a presentation through the utilisation of various tools such as templates, animations, charts, and images. I was able to learn how to effectively create academic documents through the utilisation of various tools such as headings, page layout, tables, and referencing tools. I will continue to enhance my digital skills to ensure that I make the best use of technology in my studies and future career.</a:t>
            </a:r>
            <a:endParaRPr>
              <a:latin typeface="Times New Roman"/>
              <a:ea typeface="Times New Roman"/>
              <a:cs typeface="Times New Roman"/>
              <a:sym typeface="Times New Roman"/>
            </a:endParaRPr>
          </a:p>
          <a:p>
            <a:pPr marL="0" marR="0" lvl="0" indent="0" algn="l" rtl="0">
              <a:lnSpc>
                <a:spcPct val="100000"/>
              </a:lnSpc>
              <a:spcBef>
                <a:spcPts val="1200"/>
              </a:spcBef>
              <a:spcAft>
                <a:spcPts val="0"/>
              </a:spcAft>
              <a:buClr>
                <a:schemeClr val="dk1"/>
              </a:buClr>
              <a:buSzPts val="1200"/>
              <a:buFont typeface="Calibri"/>
              <a:buNone/>
            </a:pPr>
            <a:endParaRPr/>
          </a:p>
          <a:p>
            <a:pPr marL="0" lvl="0" indent="0" algn="l" rtl="0">
              <a:spcBef>
                <a:spcPts val="0"/>
              </a:spcBef>
              <a:spcAft>
                <a:spcPts val="0"/>
              </a:spcAft>
              <a:buNone/>
            </a:pPr>
            <a:endParaRPr/>
          </a:p>
        </p:txBody>
      </p:sp>
      <p:sp>
        <p:nvSpPr>
          <p:cNvPr id="163" name="Google Shape;163;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9" name="Google Shape;189;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6"/>
        <p:cNvGrpSpPr/>
        <p:nvPr/>
      </p:nvGrpSpPr>
      <p:grpSpPr>
        <a:xfrm>
          <a:off x="0" y="0"/>
          <a:ext cx="0" cy="0"/>
          <a:chOff x="0" y="0"/>
          <a:chExt cx="0" cy="0"/>
        </a:xfrm>
      </p:grpSpPr>
      <p:sp>
        <p:nvSpPr>
          <p:cNvPr id="17" name="Google Shape;17;p9"/>
          <p:cNvSpPr/>
          <p:nvPr/>
        </p:nvSpPr>
        <p:spPr>
          <a:xfrm>
            <a:off x="231140" y="243840"/>
            <a:ext cx="11724640" cy="6377939"/>
          </a:xfrm>
          <a:prstGeom prst="rect">
            <a:avLst/>
          </a:prstGeom>
          <a:solidFill>
            <a:schemeClr val="accent1"/>
          </a:solidFill>
          <a:ln w="127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9"/>
          <p:cNvSpPr txBox="1">
            <a:spLocks noGrp="1"/>
          </p:cNvSpPr>
          <p:nvPr>
            <p:ph type="ctrTitle"/>
          </p:nvPr>
        </p:nvSpPr>
        <p:spPr>
          <a:xfrm>
            <a:off x="1109980" y="882376"/>
            <a:ext cx="9966960" cy="2926080"/>
          </a:xfrm>
          <a:prstGeom prst="rect">
            <a:avLst/>
          </a:prstGeom>
          <a:noFill/>
          <a:ln>
            <a:noFill/>
          </a:ln>
        </p:spPr>
        <p:txBody>
          <a:bodyPr spcFirstLastPara="1" wrap="square" lIns="91425" tIns="45700" rIns="91425" bIns="45700" anchor="b" anchorCtr="0">
            <a:normAutofit/>
          </a:bodyPr>
          <a:lstStyle>
            <a:lvl1pPr lvl="0" algn="ctr">
              <a:lnSpc>
                <a:spcPct val="85000"/>
              </a:lnSpc>
              <a:spcBef>
                <a:spcPts val="0"/>
              </a:spcBef>
              <a:spcAft>
                <a:spcPts val="0"/>
              </a:spcAft>
              <a:buClr>
                <a:srgbClr val="FFFFFF"/>
              </a:buClr>
              <a:buSzPts val="7200"/>
              <a:buFont typeface="Corbel"/>
              <a:buNone/>
              <a:defRPr sz="7200" b="1" cap="none">
                <a:solidFill>
                  <a:srgbClr val="FFFFFF"/>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 name="Google Shape;19;p9"/>
          <p:cNvSpPr txBox="1">
            <a:spLocks noGrp="1"/>
          </p:cNvSpPr>
          <p:nvPr>
            <p:ph type="subTitle" idx="1"/>
          </p:nvPr>
        </p:nvSpPr>
        <p:spPr>
          <a:xfrm>
            <a:off x="1709530" y="3869634"/>
            <a:ext cx="8767860" cy="1388165"/>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400"/>
              </a:spcBef>
              <a:spcAft>
                <a:spcPts val="0"/>
              </a:spcAft>
              <a:buSzPts val="1760"/>
              <a:buNone/>
              <a:defRPr sz="2200">
                <a:solidFill>
                  <a:srgbClr val="FFFFFF"/>
                </a:solidFill>
              </a:defRPr>
            </a:lvl1pPr>
            <a:lvl2pPr lvl="1" algn="ctr">
              <a:lnSpc>
                <a:spcPct val="90000"/>
              </a:lnSpc>
              <a:spcBef>
                <a:spcPts val="200"/>
              </a:spcBef>
              <a:spcAft>
                <a:spcPts val="0"/>
              </a:spcAft>
              <a:buSzPts val="1760"/>
              <a:buNone/>
              <a:defRPr sz="2200"/>
            </a:lvl2pPr>
            <a:lvl3pPr lvl="2" algn="ctr">
              <a:lnSpc>
                <a:spcPct val="90000"/>
              </a:lnSpc>
              <a:spcBef>
                <a:spcPts val="400"/>
              </a:spcBef>
              <a:spcAft>
                <a:spcPts val="0"/>
              </a:spcAft>
              <a:buSzPts val="1760"/>
              <a:buNone/>
              <a:defRPr sz="2200"/>
            </a:lvl3pPr>
            <a:lvl4pPr lvl="3" algn="ctr">
              <a:lnSpc>
                <a:spcPct val="90000"/>
              </a:lnSpc>
              <a:spcBef>
                <a:spcPts val="400"/>
              </a:spcBef>
              <a:spcAft>
                <a:spcPts val="0"/>
              </a:spcAft>
              <a:buSzPts val="1600"/>
              <a:buNone/>
              <a:defRPr sz="2000"/>
            </a:lvl4pPr>
            <a:lvl5pPr lvl="4" algn="ctr">
              <a:lnSpc>
                <a:spcPct val="90000"/>
              </a:lnSpc>
              <a:spcBef>
                <a:spcPts val="400"/>
              </a:spcBef>
              <a:spcAft>
                <a:spcPts val="0"/>
              </a:spcAft>
              <a:buSzPts val="1600"/>
              <a:buNone/>
              <a:defRPr sz="2000"/>
            </a:lvl5pPr>
            <a:lvl6pPr lvl="5" algn="ctr">
              <a:lnSpc>
                <a:spcPct val="90000"/>
              </a:lnSpc>
              <a:spcBef>
                <a:spcPts val="400"/>
              </a:spcBef>
              <a:spcAft>
                <a:spcPts val="0"/>
              </a:spcAft>
              <a:buSzPts val="1600"/>
              <a:buNone/>
              <a:defRPr sz="2000"/>
            </a:lvl6pPr>
            <a:lvl7pPr lvl="6" algn="ctr">
              <a:lnSpc>
                <a:spcPct val="90000"/>
              </a:lnSpc>
              <a:spcBef>
                <a:spcPts val="400"/>
              </a:spcBef>
              <a:spcAft>
                <a:spcPts val="0"/>
              </a:spcAft>
              <a:buSzPts val="1600"/>
              <a:buNone/>
              <a:defRPr sz="2000"/>
            </a:lvl7pPr>
            <a:lvl8pPr lvl="7" algn="ctr">
              <a:lnSpc>
                <a:spcPct val="90000"/>
              </a:lnSpc>
              <a:spcBef>
                <a:spcPts val="400"/>
              </a:spcBef>
              <a:spcAft>
                <a:spcPts val="0"/>
              </a:spcAft>
              <a:buSzPts val="1600"/>
              <a:buNone/>
              <a:defRPr sz="2000"/>
            </a:lvl8pPr>
            <a:lvl9pPr lvl="8" algn="ctr">
              <a:lnSpc>
                <a:spcPct val="90000"/>
              </a:lnSpc>
              <a:spcBef>
                <a:spcPts val="400"/>
              </a:spcBef>
              <a:spcAft>
                <a:spcPts val="400"/>
              </a:spcAft>
              <a:buSzPts val="1600"/>
              <a:buNone/>
              <a:defRPr sz="2000"/>
            </a:lvl9pPr>
          </a:lstStyle>
          <a:p>
            <a:endParaRPr/>
          </a:p>
        </p:txBody>
      </p:sp>
      <p:sp>
        <p:nvSpPr>
          <p:cNvPr id="20" name="Google Shape;20;p9"/>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solidFill>
                  <a:srgbClr val="FFFFFF"/>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9"/>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solidFill>
                  <a:srgbClr val="FFFFFF"/>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9"/>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b="0" i="0" u="none" strike="noStrike" cap="none">
                <a:solidFill>
                  <a:srgbClr val="FFFFFF"/>
                </a:solidFill>
                <a:latin typeface="Corbel"/>
                <a:ea typeface="Corbel"/>
                <a:cs typeface="Corbel"/>
                <a:sym typeface="Corbel"/>
              </a:defRPr>
            </a:lvl1pPr>
            <a:lvl2pPr marL="0" lvl="1" indent="0" algn="r">
              <a:spcBef>
                <a:spcPts val="0"/>
              </a:spcBef>
              <a:buNone/>
              <a:defRPr sz="1200" b="0" i="0" u="none" strike="noStrike" cap="none">
                <a:solidFill>
                  <a:srgbClr val="FFFFFF"/>
                </a:solidFill>
                <a:latin typeface="Corbel"/>
                <a:ea typeface="Corbel"/>
                <a:cs typeface="Corbel"/>
                <a:sym typeface="Corbel"/>
              </a:defRPr>
            </a:lvl2pPr>
            <a:lvl3pPr marL="0" lvl="2" indent="0" algn="r">
              <a:spcBef>
                <a:spcPts val="0"/>
              </a:spcBef>
              <a:buNone/>
              <a:defRPr sz="1200" b="0" i="0" u="none" strike="noStrike" cap="none">
                <a:solidFill>
                  <a:srgbClr val="FFFFFF"/>
                </a:solidFill>
                <a:latin typeface="Corbel"/>
                <a:ea typeface="Corbel"/>
                <a:cs typeface="Corbel"/>
                <a:sym typeface="Corbel"/>
              </a:defRPr>
            </a:lvl3pPr>
            <a:lvl4pPr marL="0" lvl="3" indent="0" algn="r">
              <a:spcBef>
                <a:spcPts val="0"/>
              </a:spcBef>
              <a:buNone/>
              <a:defRPr sz="1200" b="0" i="0" u="none" strike="noStrike" cap="none">
                <a:solidFill>
                  <a:srgbClr val="FFFFFF"/>
                </a:solidFill>
                <a:latin typeface="Corbel"/>
                <a:ea typeface="Corbel"/>
                <a:cs typeface="Corbel"/>
                <a:sym typeface="Corbel"/>
              </a:defRPr>
            </a:lvl4pPr>
            <a:lvl5pPr marL="0" lvl="4" indent="0" algn="r">
              <a:spcBef>
                <a:spcPts val="0"/>
              </a:spcBef>
              <a:buNone/>
              <a:defRPr sz="1200" b="0" i="0" u="none" strike="noStrike" cap="none">
                <a:solidFill>
                  <a:srgbClr val="FFFFFF"/>
                </a:solidFill>
                <a:latin typeface="Corbel"/>
                <a:ea typeface="Corbel"/>
                <a:cs typeface="Corbel"/>
                <a:sym typeface="Corbel"/>
              </a:defRPr>
            </a:lvl5pPr>
            <a:lvl6pPr marL="0" lvl="5" indent="0" algn="r">
              <a:spcBef>
                <a:spcPts val="0"/>
              </a:spcBef>
              <a:buNone/>
              <a:defRPr sz="1200" b="0" i="0" u="none" strike="noStrike" cap="none">
                <a:solidFill>
                  <a:srgbClr val="FFFFFF"/>
                </a:solidFill>
                <a:latin typeface="Corbel"/>
                <a:ea typeface="Corbel"/>
                <a:cs typeface="Corbel"/>
                <a:sym typeface="Corbel"/>
              </a:defRPr>
            </a:lvl6pPr>
            <a:lvl7pPr marL="0" lvl="6" indent="0" algn="r">
              <a:spcBef>
                <a:spcPts val="0"/>
              </a:spcBef>
              <a:buNone/>
              <a:defRPr sz="1200" b="0" i="0" u="none" strike="noStrike" cap="none">
                <a:solidFill>
                  <a:srgbClr val="FFFFFF"/>
                </a:solidFill>
                <a:latin typeface="Corbel"/>
                <a:ea typeface="Corbel"/>
                <a:cs typeface="Corbel"/>
                <a:sym typeface="Corbel"/>
              </a:defRPr>
            </a:lvl7pPr>
            <a:lvl8pPr marL="0" lvl="7" indent="0" algn="r">
              <a:spcBef>
                <a:spcPts val="0"/>
              </a:spcBef>
              <a:buNone/>
              <a:defRPr sz="1200" b="0" i="0" u="none" strike="noStrike" cap="none">
                <a:solidFill>
                  <a:srgbClr val="FFFFFF"/>
                </a:solidFill>
                <a:latin typeface="Corbel"/>
                <a:ea typeface="Corbel"/>
                <a:cs typeface="Corbel"/>
                <a:sym typeface="Corbel"/>
              </a:defRPr>
            </a:lvl8pPr>
            <a:lvl9pPr marL="0" lvl="8" indent="0" algn="r">
              <a:spcBef>
                <a:spcPts val="0"/>
              </a:spcBef>
              <a:buNone/>
              <a:defRPr sz="1200" b="0" i="0" u="none" strike="noStrike" cap="none">
                <a:solidFill>
                  <a:srgbClr val="FFFFFF"/>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cxnSp>
        <p:nvCxnSpPr>
          <p:cNvPr id="23" name="Google Shape;23;p9"/>
          <p:cNvCxnSpPr/>
          <p:nvPr/>
        </p:nvCxnSpPr>
        <p:spPr>
          <a:xfrm>
            <a:off x="1978660" y="3733800"/>
            <a:ext cx="8229601" cy="0"/>
          </a:xfrm>
          <a:prstGeom prst="straightConnector1">
            <a:avLst/>
          </a:prstGeom>
          <a:noFill/>
          <a:ln w="10000" cap="flat" cmpd="sng">
            <a:solidFill>
              <a:srgbClr val="FFFFFF"/>
            </a:solidFill>
            <a:prstDash val="solid"/>
            <a:round/>
            <a:headEnd type="none" w="sm" len="sm"/>
            <a:tailEnd type="none" w="sm" len="sm"/>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4"/>
        <p:cNvGrpSpPr/>
        <p:nvPr/>
      </p:nvGrpSpPr>
      <p:grpSpPr>
        <a:xfrm>
          <a:off x="0" y="0"/>
          <a:ext cx="0" cy="0"/>
          <a:chOff x="0" y="0"/>
          <a:chExt cx="0" cy="0"/>
        </a:xfrm>
      </p:grpSpPr>
      <p:sp>
        <p:nvSpPr>
          <p:cNvPr id="25" name="Google Shape;25;p10"/>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10"/>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10"/>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8"/>
        <p:cNvGrpSpPr/>
        <p:nvPr/>
      </p:nvGrpSpPr>
      <p:grpSpPr>
        <a:xfrm>
          <a:off x="0" y="0"/>
          <a:ext cx="0" cy="0"/>
          <a:chOff x="0" y="0"/>
          <a:chExt cx="0" cy="0"/>
        </a:xfrm>
      </p:grpSpPr>
      <p:sp>
        <p:nvSpPr>
          <p:cNvPr id="29" name="Google Shape;29;p11"/>
          <p:cNvSpPr txBox="1">
            <a:spLocks noGrp="1"/>
          </p:cNvSpPr>
          <p:nvPr>
            <p:ph type="title"/>
          </p:nvPr>
        </p:nvSpPr>
        <p:spPr>
          <a:xfrm>
            <a:off x="1143000" y="609600"/>
            <a:ext cx="9875520" cy="135636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0" name="Google Shape;30;p11"/>
          <p:cNvSpPr txBox="1">
            <a:spLocks noGrp="1"/>
          </p:cNvSpPr>
          <p:nvPr>
            <p:ph type="body" idx="1"/>
          </p:nvPr>
        </p:nvSpPr>
        <p:spPr>
          <a:xfrm>
            <a:off x="1143000" y="2057400"/>
            <a:ext cx="9872871" cy="4038600"/>
          </a:xfrm>
          <a:prstGeom prst="rect">
            <a:avLst/>
          </a:prstGeom>
          <a:noFill/>
          <a:ln>
            <a:noFill/>
          </a:ln>
        </p:spPr>
        <p:txBody>
          <a:bodyPr spcFirstLastPara="1" wrap="square" lIns="91425" tIns="45700" rIns="91425" bIns="45700" anchor="t" anchorCtr="0">
            <a:normAutofit/>
          </a:bodyPr>
          <a:lstStyle>
            <a:lvl1pPr marL="457200" lvl="0" indent="-320040" algn="l">
              <a:lnSpc>
                <a:spcPct val="90000"/>
              </a:lnSpc>
              <a:spcBef>
                <a:spcPts val="1400"/>
              </a:spcBef>
              <a:spcAft>
                <a:spcPts val="0"/>
              </a:spcAft>
              <a:buSzPts val="1440"/>
              <a:buChar char="•"/>
              <a:defRPr/>
            </a:lvl1pPr>
            <a:lvl2pPr marL="914400" lvl="1" indent="-320040" algn="l">
              <a:lnSpc>
                <a:spcPct val="90000"/>
              </a:lnSpc>
              <a:spcBef>
                <a:spcPts val="200"/>
              </a:spcBef>
              <a:spcAft>
                <a:spcPts val="0"/>
              </a:spcAft>
              <a:buSzPts val="1440"/>
              <a:buChar char="•"/>
              <a:defRPr/>
            </a:lvl2pPr>
            <a:lvl3pPr marL="1371600" lvl="2" indent="-320039" algn="l">
              <a:lnSpc>
                <a:spcPct val="90000"/>
              </a:lnSpc>
              <a:spcBef>
                <a:spcPts val="400"/>
              </a:spcBef>
              <a:spcAft>
                <a:spcPts val="0"/>
              </a:spcAft>
              <a:buSzPts val="1440"/>
              <a:buChar char="•"/>
              <a:defRPr/>
            </a:lvl3pPr>
            <a:lvl4pPr marL="1828800" lvl="3" indent="-320039" algn="l">
              <a:lnSpc>
                <a:spcPct val="90000"/>
              </a:lnSpc>
              <a:spcBef>
                <a:spcPts val="400"/>
              </a:spcBef>
              <a:spcAft>
                <a:spcPts val="0"/>
              </a:spcAft>
              <a:buSzPts val="1440"/>
              <a:buChar char="•"/>
              <a:defRPr/>
            </a:lvl4pPr>
            <a:lvl5pPr marL="2286000" lvl="4" indent="-320039" algn="l">
              <a:lnSpc>
                <a:spcPct val="90000"/>
              </a:lnSpc>
              <a:spcBef>
                <a:spcPts val="400"/>
              </a:spcBef>
              <a:spcAft>
                <a:spcPts val="0"/>
              </a:spcAft>
              <a:buSzPts val="1440"/>
              <a:buChar char="•"/>
              <a:defRPr/>
            </a:lvl5pPr>
            <a:lvl6pPr marL="2743200" lvl="5" indent="-320039" algn="l">
              <a:lnSpc>
                <a:spcPct val="90000"/>
              </a:lnSpc>
              <a:spcBef>
                <a:spcPts val="400"/>
              </a:spcBef>
              <a:spcAft>
                <a:spcPts val="0"/>
              </a:spcAft>
              <a:buSzPts val="1440"/>
              <a:buChar char="•"/>
              <a:defRPr/>
            </a:lvl6pPr>
            <a:lvl7pPr marL="3200400" lvl="6" indent="-320039" algn="l">
              <a:lnSpc>
                <a:spcPct val="90000"/>
              </a:lnSpc>
              <a:spcBef>
                <a:spcPts val="400"/>
              </a:spcBef>
              <a:spcAft>
                <a:spcPts val="0"/>
              </a:spcAft>
              <a:buSzPts val="1440"/>
              <a:buChar char="•"/>
              <a:defRPr/>
            </a:lvl7pPr>
            <a:lvl8pPr marL="3657600" lvl="7" indent="-320040" algn="l">
              <a:lnSpc>
                <a:spcPct val="90000"/>
              </a:lnSpc>
              <a:spcBef>
                <a:spcPts val="400"/>
              </a:spcBef>
              <a:spcAft>
                <a:spcPts val="0"/>
              </a:spcAft>
              <a:buSzPts val="1440"/>
              <a:buChar char="•"/>
              <a:defRPr/>
            </a:lvl8pPr>
            <a:lvl9pPr marL="4114800" lvl="8" indent="-320040" algn="l">
              <a:lnSpc>
                <a:spcPct val="90000"/>
              </a:lnSpc>
              <a:spcBef>
                <a:spcPts val="400"/>
              </a:spcBef>
              <a:spcAft>
                <a:spcPts val="400"/>
              </a:spcAft>
              <a:buSzPts val="1440"/>
              <a:buChar char="•"/>
              <a:defRPr/>
            </a:lvl9pPr>
          </a:lstStyle>
          <a:p>
            <a:endParaRPr/>
          </a:p>
        </p:txBody>
      </p:sp>
      <p:sp>
        <p:nvSpPr>
          <p:cNvPr id="31" name="Google Shape;31;p11"/>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1"/>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3" name="Google Shape;33;p11"/>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4"/>
        <p:cNvGrpSpPr/>
        <p:nvPr/>
      </p:nvGrpSpPr>
      <p:grpSpPr>
        <a:xfrm>
          <a:off x="0" y="0"/>
          <a:ext cx="0" cy="0"/>
          <a:chOff x="0" y="0"/>
          <a:chExt cx="0" cy="0"/>
        </a:xfrm>
      </p:grpSpPr>
      <p:sp>
        <p:nvSpPr>
          <p:cNvPr id="35" name="Google Shape;35;p12"/>
          <p:cNvSpPr txBox="1">
            <a:spLocks noGrp="1"/>
          </p:cNvSpPr>
          <p:nvPr>
            <p:ph type="title"/>
          </p:nvPr>
        </p:nvSpPr>
        <p:spPr>
          <a:xfrm>
            <a:off x="1106424" y="1173575"/>
            <a:ext cx="9966960" cy="2926080"/>
          </a:xfrm>
          <a:prstGeom prst="rect">
            <a:avLst/>
          </a:prstGeom>
          <a:noFill/>
          <a:ln>
            <a:noFill/>
          </a:ln>
        </p:spPr>
        <p:txBody>
          <a:bodyPr spcFirstLastPara="1" wrap="square" lIns="91425" tIns="45700" rIns="91425" bIns="45700" anchor="b" anchorCtr="0">
            <a:noAutofit/>
          </a:bodyPr>
          <a:lstStyle>
            <a:lvl1pPr lvl="0" algn="ctr">
              <a:lnSpc>
                <a:spcPct val="85000"/>
              </a:lnSpc>
              <a:spcBef>
                <a:spcPts val="0"/>
              </a:spcBef>
              <a:spcAft>
                <a:spcPts val="0"/>
              </a:spcAft>
              <a:buClr>
                <a:schemeClr val="accent1"/>
              </a:buClr>
              <a:buSzPts val="7200"/>
              <a:buFont typeface="Corbel"/>
              <a:buNone/>
              <a:defRPr sz="7200" b="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6" name="Google Shape;36;p12"/>
          <p:cNvSpPr txBox="1">
            <a:spLocks noGrp="1"/>
          </p:cNvSpPr>
          <p:nvPr>
            <p:ph type="body" idx="1"/>
          </p:nvPr>
        </p:nvSpPr>
        <p:spPr>
          <a:xfrm>
            <a:off x="1709928" y="4154520"/>
            <a:ext cx="8769096" cy="1363806"/>
          </a:xfrm>
          <a:prstGeom prst="rect">
            <a:avLst/>
          </a:prstGeom>
          <a:noFill/>
          <a:ln>
            <a:noFill/>
          </a:ln>
        </p:spPr>
        <p:txBody>
          <a:bodyPr spcFirstLastPara="1" wrap="square" lIns="91425" tIns="45700" rIns="91425" bIns="45700" anchor="t" anchorCtr="0">
            <a:normAutofit/>
          </a:bodyPr>
          <a:lstStyle>
            <a:lvl1pPr marL="457200" lvl="0" indent="-228600" algn="ctr">
              <a:lnSpc>
                <a:spcPct val="90000"/>
              </a:lnSpc>
              <a:spcBef>
                <a:spcPts val="1400"/>
              </a:spcBef>
              <a:spcAft>
                <a:spcPts val="0"/>
              </a:spcAft>
              <a:buSzPts val="1760"/>
              <a:buNone/>
              <a:defRPr sz="2200">
                <a:solidFill>
                  <a:schemeClr val="accent1"/>
                </a:solidFill>
              </a:defRPr>
            </a:lvl1pPr>
            <a:lvl2pPr marL="914400" lvl="1" indent="-228600" algn="l">
              <a:lnSpc>
                <a:spcPct val="90000"/>
              </a:lnSpc>
              <a:spcBef>
                <a:spcPts val="200"/>
              </a:spcBef>
              <a:spcAft>
                <a:spcPts val="0"/>
              </a:spcAft>
              <a:buSzPts val="1440"/>
              <a:buNone/>
              <a:defRPr sz="1800">
                <a:solidFill>
                  <a:srgbClr val="888888"/>
                </a:solidFill>
              </a:defRPr>
            </a:lvl2pPr>
            <a:lvl3pPr marL="1371600" lvl="2" indent="-228600" algn="l">
              <a:lnSpc>
                <a:spcPct val="90000"/>
              </a:lnSpc>
              <a:spcBef>
                <a:spcPts val="400"/>
              </a:spcBef>
              <a:spcAft>
                <a:spcPts val="0"/>
              </a:spcAft>
              <a:buSzPts val="1280"/>
              <a:buNone/>
              <a:defRPr sz="1600">
                <a:solidFill>
                  <a:srgbClr val="888888"/>
                </a:solidFill>
              </a:defRPr>
            </a:lvl3pPr>
            <a:lvl4pPr marL="1828800" lvl="3" indent="-228600" algn="l">
              <a:lnSpc>
                <a:spcPct val="90000"/>
              </a:lnSpc>
              <a:spcBef>
                <a:spcPts val="400"/>
              </a:spcBef>
              <a:spcAft>
                <a:spcPts val="0"/>
              </a:spcAft>
              <a:buSzPts val="1120"/>
              <a:buNone/>
              <a:defRPr sz="1400">
                <a:solidFill>
                  <a:srgbClr val="888888"/>
                </a:solidFill>
              </a:defRPr>
            </a:lvl4pPr>
            <a:lvl5pPr marL="2286000" lvl="4" indent="-228600" algn="l">
              <a:lnSpc>
                <a:spcPct val="90000"/>
              </a:lnSpc>
              <a:spcBef>
                <a:spcPts val="400"/>
              </a:spcBef>
              <a:spcAft>
                <a:spcPts val="0"/>
              </a:spcAft>
              <a:buSzPts val="1120"/>
              <a:buNone/>
              <a:defRPr sz="1400">
                <a:solidFill>
                  <a:srgbClr val="888888"/>
                </a:solidFill>
              </a:defRPr>
            </a:lvl5pPr>
            <a:lvl6pPr marL="2743200" lvl="5" indent="-228600" algn="l">
              <a:lnSpc>
                <a:spcPct val="90000"/>
              </a:lnSpc>
              <a:spcBef>
                <a:spcPts val="400"/>
              </a:spcBef>
              <a:spcAft>
                <a:spcPts val="0"/>
              </a:spcAft>
              <a:buSzPts val="1120"/>
              <a:buNone/>
              <a:defRPr sz="1400">
                <a:solidFill>
                  <a:srgbClr val="888888"/>
                </a:solidFill>
              </a:defRPr>
            </a:lvl6pPr>
            <a:lvl7pPr marL="3200400" lvl="6" indent="-228600" algn="l">
              <a:lnSpc>
                <a:spcPct val="90000"/>
              </a:lnSpc>
              <a:spcBef>
                <a:spcPts val="400"/>
              </a:spcBef>
              <a:spcAft>
                <a:spcPts val="0"/>
              </a:spcAft>
              <a:buSzPts val="1120"/>
              <a:buNone/>
              <a:defRPr sz="1400">
                <a:solidFill>
                  <a:srgbClr val="888888"/>
                </a:solidFill>
              </a:defRPr>
            </a:lvl7pPr>
            <a:lvl8pPr marL="3657600" lvl="7" indent="-228600" algn="l">
              <a:lnSpc>
                <a:spcPct val="90000"/>
              </a:lnSpc>
              <a:spcBef>
                <a:spcPts val="400"/>
              </a:spcBef>
              <a:spcAft>
                <a:spcPts val="0"/>
              </a:spcAft>
              <a:buSzPts val="1120"/>
              <a:buNone/>
              <a:defRPr sz="1400">
                <a:solidFill>
                  <a:srgbClr val="888888"/>
                </a:solidFill>
              </a:defRPr>
            </a:lvl8pPr>
            <a:lvl9pPr marL="4114800" lvl="8" indent="-228600" algn="l">
              <a:lnSpc>
                <a:spcPct val="90000"/>
              </a:lnSpc>
              <a:spcBef>
                <a:spcPts val="400"/>
              </a:spcBef>
              <a:spcAft>
                <a:spcPts val="400"/>
              </a:spcAft>
              <a:buSzPts val="1120"/>
              <a:buNone/>
              <a:defRPr sz="1400">
                <a:solidFill>
                  <a:srgbClr val="888888"/>
                </a:solidFill>
              </a:defRPr>
            </a:lvl9pPr>
          </a:lstStyle>
          <a:p>
            <a:endParaRPr/>
          </a:p>
        </p:txBody>
      </p:sp>
      <p:sp>
        <p:nvSpPr>
          <p:cNvPr id="37" name="Google Shape;37;p12"/>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12"/>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12"/>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40" name="Google Shape;40;p12"/>
          <p:cNvCxnSpPr/>
          <p:nvPr/>
        </p:nvCxnSpPr>
        <p:spPr>
          <a:xfrm>
            <a:off x="1981200" y="4020408"/>
            <a:ext cx="8229601" cy="0"/>
          </a:xfrm>
          <a:prstGeom prst="straightConnector1">
            <a:avLst/>
          </a:prstGeom>
          <a:noFill/>
          <a:ln w="10000" cap="flat" cmpd="sng">
            <a:solidFill>
              <a:schemeClr val="accent1"/>
            </a:solidFill>
            <a:prstDash val="solid"/>
            <a:round/>
            <a:headEnd type="none" w="sm" len="sm"/>
            <a:tailEnd type="none" w="sm" len="sm"/>
          </a:ln>
        </p:spPr>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1"/>
        <p:cNvGrpSpPr/>
        <p:nvPr/>
      </p:nvGrpSpPr>
      <p:grpSpPr>
        <a:xfrm>
          <a:off x="0" y="0"/>
          <a:ext cx="0" cy="0"/>
          <a:chOff x="0" y="0"/>
          <a:chExt cx="0" cy="0"/>
        </a:xfrm>
      </p:grpSpPr>
      <p:sp>
        <p:nvSpPr>
          <p:cNvPr id="42" name="Google Shape;42;p13"/>
          <p:cNvSpPr txBox="1">
            <a:spLocks noGrp="1"/>
          </p:cNvSpPr>
          <p:nvPr>
            <p:ph type="title"/>
          </p:nvPr>
        </p:nvSpPr>
        <p:spPr>
          <a:xfrm>
            <a:off x="1143000" y="609600"/>
            <a:ext cx="9875520" cy="135636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 name="Google Shape;43;p13"/>
          <p:cNvSpPr txBox="1">
            <a:spLocks noGrp="1"/>
          </p:cNvSpPr>
          <p:nvPr>
            <p:ph type="body" idx="1"/>
          </p:nvPr>
        </p:nvSpPr>
        <p:spPr>
          <a:xfrm>
            <a:off x="1143000" y="2057399"/>
            <a:ext cx="4754880" cy="4023360"/>
          </a:xfrm>
          <a:prstGeom prst="rect">
            <a:avLst/>
          </a:prstGeom>
          <a:noFill/>
          <a:ln>
            <a:noFill/>
          </a:ln>
        </p:spPr>
        <p:txBody>
          <a:bodyPr spcFirstLastPara="1" wrap="square" lIns="91425" tIns="45700" rIns="91425" bIns="45700" anchor="t" anchorCtr="0">
            <a:normAutofit/>
          </a:bodyPr>
          <a:lstStyle>
            <a:lvl1pPr marL="457200" lvl="0" indent="-340360" algn="l">
              <a:lnSpc>
                <a:spcPct val="90000"/>
              </a:lnSpc>
              <a:spcBef>
                <a:spcPts val="1400"/>
              </a:spcBef>
              <a:spcAft>
                <a:spcPts val="0"/>
              </a:spcAft>
              <a:buSzPts val="1760"/>
              <a:buChar char="•"/>
              <a:defRPr sz="2200"/>
            </a:lvl1pPr>
            <a:lvl2pPr marL="914400" lvl="1" indent="-330200" algn="l">
              <a:lnSpc>
                <a:spcPct val="90000"/>
              </a:lnSpc>
              <a:spcBef>
                <a:spcPts val="200"/>
              </a:spcBef>
              <a:spcAft>
                <a:spcPts val="0"/>
              </a:spcAft>
              <a:buSzPts val="1600"/>
              <a:buChar char="•"/>
              <a:defRPr sz="2000"/>
            </a:lvl2pPr>
            <a:lvl3pPr marL="1371600" lvl="2" indent="-320039" algn="l">
              <a:lnSpc>
                <a:spcPct val="90000"/>
              </a:lnSpc>
              <a:spcBef>
                <a:spcPts val="400"/>
              </a:spcBef>
              <a:spcAft>
                <a:spcPts val="0"/>
              </a:spcAft>
              <a:buSzPts val="1440"/>
              <a:buChar char="•"/>
              <a:defRPr sz="1800"/>
            </a:lvl3pPr>
            <a:lvl4pPr marL="1828800" lvl="3" indent="-309880" algn="l">
              <a:lnSpc>
                <a:spcPct val="90000"/>
              </a:lnSpc>
              <a:spcBef>
                <a:spcPts val="400"/>
              </a:spcBef>
              <a:spcAft>
                <a:spcPts val="0"/>
              </a:spcAft>
              <a:buSzPts val="1280"/>
              <a:buChar char="•"/>
              <a:defRPr sz="1600"/>
            </a:lvl4pPr>
            <a:lvl5pPr marL="2286000" lvl="4" indent="-309879" algn="l">
              <a:lnSpc>
                <a:spcPct val="90000"/>
              </a:lnSpc>
              <a:spcBef>
                <a:spcPts val="400"/>
              </a:spcBef>
              <a:spcAft>
                <a:spcPts val="0"/>
              </a:spcAft>
              <a:buSzPts val="1280"/>
              <a:buChar char="•"/>
              <a:defRPr sz="1600"/>
            </a:lvl5pPr>
            <a:lvl6pPr marL="2743200" lvl="5" indent="-309879" algn="l">
              <a:lnSpc>
                <a:spcPct val="90000"/>
              </a:lnSpc>
              <a:spcBef>
                <a:spcPts val="400"/>
              </a:spcBef>
              <a:spcAft>
                <a:spcPts val="0"/>
              </a:spcAft>
              <a:buSzPts val="1280"/>
              <a:buChar char="•"/>
              <a:defRPr sz="1600"/>
            </a:lvl6pPr>
            <a:lvl7pPr marL="3200400" lvl="6" indent="-309879" algn="l">
              <a:lnSpc>
                <a:spcPct val="90000"/>
              </a:lnSpc>
              <a:spcBef>
                <a:spcPts val="400"/>
              </a:spcBef>
              <a:spcAft>
                <a:spcPts val="0"/>
              </a:spcAft>
              <a:buSzPts val="1280"/>
              <a:buChar char="•"/>
              <a:defRPr sz="1600"/>
            </a:lvl7pPr>
            <a:lvl8pPr marL="3657600" lvl="7" indent="-309879" algn="l">
              <a:lnSpc>
                <a:spcPct val="90000"/>
              </a:lnSpc>
              <a:spcBef>
                <a:spcPts val="400"/>
              </a:spcBef>
              <a:spcAft>
                <a:spcPts val="0"/>
              </a:spcAft>
              <a:buSzPts val="1280"/>
              <a:buChar char="•"/>
              <a:defRPr sz="1600"/>
            </a:lvl8pPr>
            <a:lvl9pPr marL="4114800" lvl="8" indent="-309879" algn="l">
              <a:lnSpc>
                <a:spcPct val="90000"/>
              </a:lnSpc>
              <a:spcBef>
                <a:spcPts val="400"/>
              </a:spcBef>
              <a:spcAft>
                <a:spcPts val="400"/>
              </a:spcAft>
              <a:buSzPts val="1280"/>
              <a:buChar char="•"/>
              <a:defRPr sz="1600"/>
            </a:lvl9pPr>
          </a:lstStyle>
          <a:p>
            <a:endParaRPr/>
          </a:p>
        </p:txBody>
      </p:sp>
      <p:sp>
        <p:nvSpPr>
          <p:cNvPr id="44" name="Google Shape;44;p13"/>
          <p:cNvSpPr txBox="1">
            <a:spLocks noGrp="1"/>
          </p:cNvSpPr>
          <p:nvPr>
            <p:ph type="body" idx="2"/>
          </p:nvPr>
        </p:nvSpPr>
        <p:spPr>
          <a:xfrm>
            <a:off x="6267612" y="2057400"/>
            <a:ext cx="4754880" cy="4023360"/>
          </a:xfrm>
          <a:prstGeom prst="rect">
            <a:avLst/>
          </a:prstGeom>
          <a:noFill/>
          <a:ln>
            <a:noFill/>
          </a:ln>
        </p:spPr>
        <p:txBody>
          <a:bodyPr spcFirstLastPara="1" wrap="square" lIns="91425" tIns="45700" rIns="91425" bIns="45700" anchor="t" anchorCtr="0">
            <a:normAutofit/>
          </a:bodyPr>
          <a:lstStyle>
            <a:lvl1pPr marL="457200" lvl="0" indent="-340360" algn="l">
              <a:lnSpc>
                <a:spcPct val="90000"/>
              </a:lnSpc>
              <a:spcBef>
                <a:spcPts val="1400"/>
              </a:spcBef>
              <a:spcAft>
                <a:spcPts val="0"/>
              </a:spcAft>
              <a:buSzPts val="1760"/>
              <a:buChar char="•"/>
              <a:defRPr sz="2200"/>
            </a:lvl1pPr>
            <a:lvl2pPr marL="914400" lvl="1" indent="-330200" algn="l">
              <a:lnSpc>
                <a:spcPct val="90000"/>
              </a:lnSpc>
              <a:spcBef>
                <a:spcPts val="200"/>
              </a:spcBef>
              <a:spcAft>
                <a:spcPts val="0"/>
              </a:spcAft>
              <a:buSzPts val="1600"/>
              <a:buChar char="•"/>
              <a:defRPr sz="2000"/>
            </a:lvl2pPr>
            <a:lvl3pPr marL="1371600" lvl="2" indent="-320039" algn="l">
              <a:lnSpc>
                <a:spcPct val="90000"/>
              </a:lnSpc>
              <a:spcBef>
                <a:spcPts val="400"/>
              </a:spcBef>
              <a:spcAft>
                <a:spcPts val="0"/>
              </a:spcAft>
              <a:buSzPts val="1440"/>
              <a:buChar char="•"/>
              <a:defRPr sz="1800"/>
            </a:lvl3pPr>
            <a:lvl4pPr marL="1828800" lvl="3" indent="-309880" algn="l">
              <a:lnSpc>
                <a:spcPct val="90000"/>
              </a:lnSpc>
              <a:spcBef>
                <a:spcPts val="400"/>
              </a:spcBef>
              <a:spcAft>
                <a:spcPts val="0"/>
              </a:spcAft>
              <a:buSzPts val="1280"/>
              <a:buChar char="•"/>
              <a:defRPr sz="1600"/>
            </a:lvl4pPr>
            <a:lvl5pPr marL="2286000" lvl="4" indent="-309879" algn="l">
              <a:lnSpc>
                <a:spcPct val="90000"/>
              </a:lnSpc>
              <a:spcBef>
                <a:spcPts val="400"/>
              </a:spcBef>
              <a:spcAft>
                <a:spcPts val="0"/>
              </a:spcAft>
              <a:buSzPts val="1280"/>
              <a:buChar char="•"/>
              <a:defRPr sz="1600"/>
            </a:lvl5pPr>
            <a:lvl6pPr marL="2743200" lvl="5" indent="-309879" algn="l">
              <a:lnSpc>
                <a:spcPct val="90000"/>
              </a:lnSpc>
              <a:spcBef>
                <a:spcPts val="400"/>
              </a:spcBef>
              <a:spcAft>
                <a:spcPts val="0"/>
              </a:spcAft>
              <a:buSzPts val="1280"/>
              <a:buChar char="•"/>
              <a:defRPr sz="1600"/>
            </a:lvl6pPr>
            <a:lvl7pPr marL="3200400" lvl="6" indent="-309879" algn="l">
              <a:lnSpc>
                <a:spcPct val="90000"/>
              </a:lnSpc>
              <a:spcBef>
                <a:spcPts val="400"/>
              </a:spcBef>
              <a:spcAft>
                <a:spcPts val="0"/>
              </a:spcAft>
              <a:buSzPts val="1280"/>
              <a:buChar char="•"/>
              <a:defRPr sz="1600"/>
            </a:lvl7pPr>
            <a:lvl8pPr marL="3657600" lvl="7" indent="-309879" algn="l">
              <a:lnSpc>
                <a:spcPct val="90000"/>
              </a:lnSpc>
              <a:spcBef>
                <a:spcPts val="400"/>
              </a:spcBef>
              <a:spcAft>
                <a:spcPts val="0"/>
              </a:spcAft>
              <a:buSzPts val="1280"/>
              <a:buChar char="•"/>
              <a:defRPr sz="1600"/>
            </a:lvl8pPr>
            <a:lvl9pPr marL="4114800" lvl="8" indent="-309879" algn="l">
              <a:lnSpc>
                <a:spcPct val="90000"/>
              </a:lnSpc>
              <a:spcBef>
                <a:spcPts val="400"/>
              </a:spcBef>
              <a:spcAft>
                <a:spcPts val="400"/>
              </a:spcAft>
              <a:buSzPts val="1280"/>
              <a:buChar char="•"/>
              <a:defRPr sz="1600"/>
            </a:lvl9pPr>
          </a:lstStyle>
          <a:p>
            <a:endParaRPr/>
          </a:p>
        </p:txBody>
      </p:sp>
      <p:sp>
        <p:nvSpPr>
          <p:cNvPr id="45" name="Google Shape;45;p13"/>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13"/>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13"/>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8"/>
        <p:cNvGrpSpPr/>
        <p:nvPr/>
      </p:nvGrpSpPr>
      <p:grpSpPr>
        <a:xfrm>
          <a:off x="0" y="0"/>
          <a:ext cx="0" cy="0"/>
          <a:chOff x="0" y="0"/>
          <a:chExt cx="0" cy="0"/>
        </a:xfrm>
      </p:grpSpPr>
      <p:sp>
        <p:nvSpPr>
          <p:cNvPr id="49" name="Google Shape;49;p14"/>
          <p:cNvSpPr txBox="1">
            <a:spLocks noGrp="1"/>
          </p:cNvSpPr>
          <p:nvPr>
            <p:ph type="title"/>
          </p:nvPr>
        </p:nvSpPr>
        <p:spPr>
          <a:xfrm>
            <a:off x="1143000" y="609600"/>
            <a:ext cx="9875520" cy="135636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0" name="Google Shape;50;p14"/>
          <p:cNvSpPr txBox="1">
            <a:spLocks noGrp="1"/>
          </p:cNvSpPr>
          <p:nvPr>
            <p:ph type="body" idx="1"/>
          </p:nvPr>
        </p:nvSpPr>
        <p:spPr>
          <a:xfrm>
            <a:off x="1143000" y="2001511"/>
            <a:ext cx="4754880" cy="777240"/>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0"/>
              </a:spcBef>
              <a:spcAft>
                <a:spcPts val="0"/>
              </a:spcAft>
              <a:buSzPts val="1920"/>
              <a:buNone/>
              <a:defRPr sz="2400" b="1"/>
            </a:lvl1pPr>
            <a:lvl2pPr marL="914400" lvl="1" indent="-228600" algn="l">
              <a:lnSpc>
                <a:spcPct val="90000"/>
              </a:lnSpc>
              <a:spcBef>
                <a:spcPts val="200"/>
              </a:spcBef>
              <a:spcAft>
                <a:spcPts val="0"/>
              </a:spcAft>
              <a:buSzPts val="1600"/>
              <a:buNone/>
              <a:defRPr sz="2000" b="1"/>
            </a:lvl2pPr>
            <a:lvl3pPr marL="1371600" lvl="2" indent="-228600" algn="l">
              <a:lnSpc>
                <a:spcPct val="90000"/>
              </a:lnSpc>
              <a:spcBef>
                <a:spcPts val="400"/>
              </a:spcBef>
              <a:spcAft>
                <a:spcPts val="0"/>
              </a:spcAft>
              <a:buSzPts val="1440"/>
              <a:buNone/>
              <a:defRPr sz="1800" b="1"/>
            </a:lvl3pPr>
            <a:lvl4pPr marL="1828800" lvl="3" indent="-228600" algn="l">
              <a:lnSpc>
                <a:spcPct val="90000"/>
              </a:lnSpc>
              <a:spcBef>
                <a:spcPts val="400"/>
              </a:spcBef>
              <a:spcAft>
                <a:spcPts val="0"/>
              </a:spcAft>
              <a:buSzPts val="1280"/>
              <a:buNone/>
              <a:defRPr sz="1600" b="1"/>
            </a:lvl4pPr>
            <a:lvl5pPr marL="2286000" lvl="4" indent="-228600" algn="l">
              <a:lnSpc>
                <a:spcPct val="90000"/>
              </a:lnSpc>
              <a:spcBef>
                <a:spcPts val="400"/>
              </a:spcBef>
              <a:spcAft>
                <a:spcPts val="0"/>
              </a:spcAft>
              <a:buSzPts val="1280"/>
              <a:buNone/>
              <a:defRPr sz="1600" b="1"/>
            </a:lvl5pPr>
            <a:lvl6pPr marL="2743200" lvl="5" indent="-228600" algn="l">
              <a:lnSpc>
                <a:spcPct val="90000"/>
              </a:lnSpc>
              <a:spcBef>
                <a:spcPts val="400"/>
              </a:spcBef>
              <a:spcAft>
                <a:spcPts val="0"/>
              </a:spcAft>
              <a:buSzPts val="1280"/>
              <a:buNone/>
              <a:defRPr sz="1600" b="1"/>
            </a:lvl6pPr>
            <a:lvl7pPr marL="3200400" lvl="6" indent="-228600" algn="l">
              <a:lnSpc>
                <a:spcPct val="90000"/>
              </a:lnSpc>
              <a:spcBef>
                <a:spcPts val="400"/>
              </a:spcBef>
              <a:spcAft>
                <a:spcPts val="0"/>
              </a:spcAft>
              <a:buSzPts val="1280"/>
              <a:buNone/>
              <a:defRPr sz="1600" b="1"/>
            </a:lvl7pPr>
            <a:lvl8pPr marL="3657600" lvl="7" indent="-228600" algn="l">
              <a:lnSpc>
                <a:spcPct val="90000"/>
              </a:lnSpc>
              <a:spcBef>
                <a:spcPts val="400"/>
              </a:spcBef>
              <a:spcAft>
                <a:spcPts val="0"/>
              </a:spcAft>
              <a:buSzPts val="1280"/>
              <a:buNone/>
              <a:defRPr sz="1600" b="1"/>
            </a:lvl8pPr>
            <a:lvl9pPr marL="4114800" lvl="8" indent="-228600" algn="l">
              <a:lnSpc>
                <a:spcPct val="90000"/>
              </a:lnSpc>
              <a:spcBef>
                <a:spcPts val="400"/>
              </a:spcBef>
              <a:spcAft>
                <a:spcPts val="400"/>
              </a:spcAft>
              <a:buSzPts val="1280"/>
              <a:buNone/>
              <a:defRPr sz="1600" b="1"/>
            </a:lvl9pPr>
          </a:lstStyle>
          <a:p>
            <a:endParaRPr/>
          </a:p>
        </p:txBody>
      </p:sp>
      <p:sp>
        <p:nvSpPr>
          <p:cNvPr id="51" name="Google Shape;51;p14"/>
          <p:cNvSpPr txBox="1">
            <a:spLocks noGrp="1"/>
          </p:cNvSpPr>
          <p:nvPr>
            <p:ph type="body" idx="2"/>
          </p:nvPr>
        </p:nvSpPr>
        <p:spPr>
          <a:xfrm>
            <a:off x="1143000" y="2721483"/>
            <a:ext cx="4754880" cy="3383280"/>
          </a:xfrm>
          <a:prstGeom prst="rect">
            <a:avLst/>
          </a:prstGeom>
          <a:noFill/>
          <a:ln>
            <a:noFill/>
          </a:ln>
        </p:spPr>
        <p:txBody>
          <a:bodyPr spcFirstLastPara="1" wrap="square" lIns="91425" tIns="45700" rIns="91425" bIns="45700" anchor="t" anchorCtr="0">
            <a:normAutofit/>
          </a:bodyPr>
          <a:lstStyle>
            <a:lvl1pPr marL="457200" lvl="0" indent="-340360" algn="l">
              <a:lnSpc>
                <a:spcPct val="90000"/>
              </a:lnSpc>
              <a:spcBef>
                <a:spcPts val="1400"/>
              </a:spcBef>
              <a:spcAft>
                <a:spcPts val="0"/>
              </a:spcAft>
              <a:buSzPts val="1760"/>
              <a:buChar char="•"/>
              <a:defRPr sz="2200"/>
            </a:lvl1pPr>
            <a:lvl2pPr marL="914400" lvl="1" indent="-330200" algn="l">
              <a:lnSpc>
                <a:spcPct val="90000"/>
              </a:lnSpc>
              <a:spcBef>
                <a:spcPts val="200"/>
              </a:spcBef>
              <a:spcAft>
                <a:spcPts val="0"/>
              </a:spcAft>
              <a:buSzPts val="1600"/>
              <a:buChar char="•"/>
              <a:defRPr sz="2000"/>
            </a:lvl2pPr>
            <a:lvl3pPr marL="1371600" lvl="2" indent="-320039" algn="l">
              <a:lnSpc>
                <a:spcPct val="90000"/>
              </a:lnSpc>
              <a:spcBef>
                <a:spcPts val="400"/>
              </a:spcBef>
              <a:spcAft>
                <a:spcPts val="0"/>
              </a:spcAft>
              <a:buSzPts val="1440"/>
              <a:buChar char="•"/>
              <a:defRPr sz="1800"/>
            </a:lvl3pPr>
            <a:lvl4pPr marL="1828800" lvl="3" indent="-309880" algn="l">
              <a:lnSpc>
                <a:spcPct val="90000"/>
              </a:lnSpc>
              <a:spcBef>
                <a:spcPts val="400"/>
              </a:spcBef>
              <a:spcAft>
                <a:spcPts val="0"/>
              </a:spcAft>
              <a:buSzPts val="1280"/>
              <a:buChar char="•"/>
              <a:defRPr sz="1600"/>
            </a:lvl4pPr>
            <a:lvl5pPr marL="2286000" lvl="4" indent="-309879" algn="l">
              <a:lnSpc>
                <a:spcPct val="90000"/>
              </a:lnSpc>
              <a:spcBef>
                <a:spcPts val="400"/>
              </a:spcBef>
              <a:spcAft>
                <a:spcPts val="0"/>
              </a:spcAft>
              <a:buSzPts val="1280"/>
              <a:buChar char="•"/>
              <a:defRPr sz="1600"/>
            </a:lvl5pPr>
            <a:lvl6pPr marL="2743200" lvl="5" indent="-309879" algn="l">
              <a:lnSpc>
                <a:spcPct val="90000"/>
              </a:lnSpc>
              <a:spcBef>
                <a:spcPts val="400"/>
              </a:spcBef>
              <a:spcAft>
                <a:spcPts val="0"/>
              </a:spcAft>
              <a:buSzPts val="1280"/>
              <a:buChar char="•"/>
              <a:defRPr sz="1600"/>
            </a:lvl6pPr>
            <a:lvl7pPr marL="3200400" lvl="6" indent="-309879" algn="l">
              <a:lnSpc>
                <a:spcPct val="90000"/>
              </a:lnSpc>
              <a:spcBef>
                <a:spcPts val="400"/>
              </a:spcBef>
              <a:spcAft>
                <a:spcPts val="0"/>
              </a:spcAft>
              <a:buSzPts val="1280"/>
              <a:buChar char="•"/>
              <a:defRPr sz="1600"/>
            </a:lvl7pPr>
            <a:lvl8pPr marL="3657600" lvl="7" indent="-309879" algn="l">
              <a:lnSpc>
                <a:spcPct val="90000"/>
              </a:lnSpc>
              <a:spcBef>
                <a:spcPts val="400"/>
              </a:spcBef>
              <a:spcAft>
                <a:spcPts val="0"/>
              </a:spcAft>
              <a:buSzPts val="1280"/>
              <a:buChar char="•"/>
              <a:defRPr sz="1600"/>
            </a:lvl8pPr>
            <a:lvl9pPr marL="4114800" lvl="8" indent="-309879" algn="l">
              <a:lnSpc>
                <a:spcPct val="90000"/>
              </a:lnSpc>
              <a:spcBef>
                <a:spcPts val="400"/>
              </a:spcBef>
              <a:spcAft>
                <a:spcPts val="400"/>
              </a:spcAft>
              <a:buSzPts val="1280"/>
              <a:buChar char="•"/>
              <a:defRPr sz="1600"/>
            </a:lvl9pPr>
          </a:lstStyle>
          <a:p>
            <a:endParaRPr/>
          </a:p>
        </p:txBody>
      </p:sp>
      <p:sp>
        <p:nvSpPr>
          <p:cNvPr id="52" name="Google Shape;52;p14"/>
          <p:cNvSpPr txBox="1">
            <a:spLocks noGrp="1"/>
          </p:cNvSpPr>
          <p:nvPr>
            <p:ph type="body" idx="3"/>
          </p:nvPr>
        </p:nvSpPr>
        <p:spPr>
          <a:xfrm>
            <a:off x="6269173" y="1999032"/>
            <a:ext cx="4754880" cy="777240"/>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0"/>
              </a:spcBef>
              <a:spcAft>
                <a:spcPts val="0"/>
              </a:spcAft>
              <a:buSzPts val="1920"/>
              <a:buNone/>
              <a:defRPr sz="2400" b="1"/>
            </a:lvl1pPr>
            <a:lvl2pPr marL="914400" lvl="1" indent="-228600" algn="l">
              <a:lnSpc>
                <a:spcPct val="90000"/>
              </a:lnSpc>
              <a:spcBef>
                <a:spcPts val="200"/>
              </a:spcBef>
              <a:spcAft>
                <a:spcPts val="0"/>
              </a:spcAft>
              <a:buSzPts val="1600"/>
              <a:buNone/>
              <a:defRPr sz="2000" b="1"/>
            </a:lvl2pPr>
            <a:lvl3pPr marL="1371600" lvl="2" indent="-228600" algn="l">
              <a:lnSpc>
                <a:spcPct val="90000"/>
              </a:lnSpc>
              <a:spcBef>
                <a:spcPts val="400"/>
              </a:spcBef>
              <a:spcAft>
                <a:spcPts val="0"/>
              </a:spcAft>
              <a:buSzPts val="1440"/>
              <a:buNone/>
              <a:defRPr sz="1800" b="1"/>
            </a:lvl3pPr>
            <a:lvl4pPr marL="1828800" lvl="3" indent="-228600" algn="l">
              <a:lnSpc>
                <a:spcPct val="90000"/>
              </a:lnSpc>
              <a:spcBef>
                <a:spcPts val="400"/>
              </a:spcBef>
              <a:spcAft>
                <a:spcPts val="0"/>
              </a:spcAft>
              <a:buSzPts val="1280"/>
              <a:buNone/>
              <a:defRPr sz="1600" b="1"/>
            </a:lvl4pPr>
            <a:lvl5pPr marL="2286000" lvl="4" indent="-228600" algn="l">
              <a:lnSpc>
                <a:spcPct val="90000"/>
              </a:lnSpc>
              <a:spcBef>
                <a:spcPts val="400"/>
              </a:spcBef>
              <a:spcAft>
                <a:spcPts val="0"/>
              </a:spcAft>
              <a:buSzPts val="1280"/>
              <a:buNone/>
              <a:defRPr sz="1600" b="1"/>
            </a:lvl5pPr>
            <a:lvl6pPr marL="2743200" lvl="5" indent="-228600" algn="l">
              <a:lnSpc>
                <a:spcPct val="90000"/>
              </a:lnSpc>
              <a:spcBef>
                <a:spcPts val="400"/>
              </a:spcBef>
              <a:spcAft>
                <a:spcPts val="0"/>
              </a:spcAft>
              <a:buSzPts val="1280"/>
              <a:buNone/>
              <a:defRPr sz="1600" b="1"/>
            </a:lvl6pPr>
            <a:lvl7pPr marL="3200400" lvl="6" indent="-228600" algn="l">
              <a:lnSpc>
                <a:spcPct val="90000"/>
              </a:lnSpc>
              <a:spcBef>
                <a:spcPts val="400"/>
              </a:spcBef>
              <a:spcAft>
                <a:spcPts val="0"/>
              </a:spcAft>
              <a:buSzPts val="1280"/>
              <a:buNone/>
              <a:defRPr sz="1600" b="1"/>
            </a:lvl7pPr>
            <a:lvl8pPr marL="3657600" lvl="7" indent="-228600" algn="l">
              <a:lnSpc>
                <a:spcPct val="90000"/>
              </a:lnSpc>
              <a:spcBef>
                <a:spcPts val="400"/>
              </a:spcBef>
              <a:spcAft>
                <a:spcPts val="0"/>
              </a:spcAft>
              <a:buSzPts val="1280"/>
              <a:buNone/>
              <a:defRPr sz="1600" b="1"/>
            </a:lvl8pPr>
            <a:lvl9pPr marL="4114800" lvl="8" indent="-228600" algn="l">
              <a:lnSpc>
                <a:spcPct val="90000"/>
              </a:lnSpc>
              <a:spcBef>
                <a:spcPts val="400"/>
              </a:spcBef>
              <a:spcAft>
                <a:spcPts val="400"/>
              </a:spcAft>
              <a:buSzPts val="1280"/>
              <a:buNone/>
              <a:defRPr sz="1600" b="1"/>
            </a:lvl9pPr>
          </a:lstStyle>
          <a:p>
            <a:endParaRPr/>
          </a:p>
        </p:txBody>
      </p:sp>
      <p:sp>
        <p:nvSpPr>
          <p:cNvPr id="53" name="Google Shape;53;p14"/>
          <p:cNvSpPr txBox="1">
            <a:spLocks noGrp="1"/>
          </p:cNvSpPr>
          <p:nvPr>
            <p:ph type="body" idx="4"/>
          </p:nvPr>
        </p:nvSpPr>
        <p:spPr>
          <a:xfrm>
            <a:off x="6269173" y="2719322"/>
            <a:ext cx="4754880" cy="3383280"/>
          </a:xfrm>
          <a:prstGeom prst="rect">
            <a:avLst/>
          </a:prstGeom>
          <a:noFill/>
          <a:ln>
            <a:noFill/>
          </a:ln>
        </p:spPr>
        <p:txBody>
          <a:bodyPr spcFirstLastPara="1" wrap="square" lIns="91425" tIns="45700" rIns="91425" bIns="45700" anchor="t" anchorCtr="0">
            <a:normAutofit/>
          </a:bodyPr>
          <a:lstStyle>
            <a:lvl1pPr marL="457200" lvl="0" indent="-340360" algn="l">
              <a:lnSpc>
                <a:spcPct val="90000"/>
              </a:lnSpc>
              <a:spcBef>
                <a:spcPts val="1400"/>
              </a:spcBef>
              <a:spcAft>
                <a:spcPts val="0"/>
              </a:spcAft>
              <a:buSzPts val="1760"/>
              <a:buChar char="•"/>
              <a:defRPr sz="2200"/>
            </a:lvl1pPr>
            <a:lvl2pPr marL="914400" lvl="1" indent="-330200" algn="l">
              <a:lnSpc>
                <a:spcPct val="90000"/>
              </a:lnSpc>
              <a:spcBef>
                <a:spcPts val="200"/>
              </a:spcBef>
              <a:spcAft>
                <a:spcPts val="0"/>
              </a:spcAft>
              <a:buSzPts val="1600"/>
              <a:buChar char="•"/>
              <a:defRPr sz="2000"/>
            </a:lvl2pPr>
            <a:lvl3pPr marL="1371600" lvl="2" indent="-320039" algn="l">
              <a:lnSpc>
                <a:spcPct val="90000"/>
              </a:lnSpc>
              <a:spcBef>
                <a:spcPts val="400"/>
              </a:spcBef>
              <a:spcAft>
                <a:spcPts val="0"/>
              </a:spcAft>
              <a:buSzPts val="1440"/>
              <a:buChar char="•"/>
              <a:defRPr sz="1800"/>
            </a:lvl3pPr>
            <a:lvl4pPr marL="1828800" lvl="3" indent="-309880" algn="l">
              <a:lnSpc>
                <a:spcPct val="90000"/>
              </a:lnSpc>
              <a:spcBef>
                <a:spcPts val="400"/>
              </a:spcBef>
              <a:spcAft>
                <a:spcPts val="0"/>
              </a:spcAft>
              <a:buSzPts val="1280"/>
              <a:buChar char="•"/>
              <a:defRPr sz="1600"/>
            </a:lvl4pPr>
            <a:lvl5pPr marL="2286000" lvl="4" indent="-309879" algn="l">
              <a:lnSpc>
                <a:spcPct val="90000"/>
              </a:lnSpc>
              <a:spcBef>
                <a:spcPts val="400"/>
              </a:spcBef>
              <a:spcAft>
                <a:spcPts val="0"/>
              </a:spcAft>
              <a:buSzPts val="1280"/>
              <a:buChar char="•"/>
              <a:defRPr sz="1600"/>
            </a:lvl5pPr>
            <a:lvl6pPr marL="2743200" lvl="5" indent="-309879" algn="l">
              <a:lnSpc>
                <a:spcPct val="90000"/>
              </a:lnSpc>
              <a:spcBef>
                <a:spcPts val="400"/>
              </a:spcBef>
              <a:spcAft>
                <a:spcPts val="0"/>
              </a:spcAft>
              <a:buSzPts val="1280"/>
              <a:buChar char="•"/>
              <a:defRPr sz="1600"/>
            </a:lvl6pPr>
            <a:lvl7pPr marL="3200400" lvl="6" indent="-309879" algn="l">
              <a:lnSpc>
                <a:spcPct val="90000"/>
              </a:lnSpc>
              <a:spcBef>
                <a:spcPts val="400"/>
              </a:spcBef>
              <a:spcAft>
                <a:spcPts val="0"/>
              </a:spcAft>
              <a:buSzPts val="1280"/>
              <a:buChar char="•"/>
              <a:defRPr sz="1600"/>
            </a:lvl7pPr>
            <a:lvl8pPr marL="3657600" lvl="7" indent="-309879" algn="l">
              <a:lnSpc>
                <a:spcPct val="90000"/>
              </a:lnSpc>
              <a:spcBef>
                <a:spcPts val="400"/>
              </a:spcBef>
              <a:spcAft>
                <a:spcPts val="0"/>
              </a:spcAft>
              <a:buSzPts val="1280"/>
              <a:buChar char="•"/>
              <a:defRPr sz="1600"/>
            </a:lvl8pPr>
            <a:lvl9pPr marL="4114800" lvl="8" indent="-309879" algn="l">
              <a:lnSpc>
                <a:spcPct val="90000"/>
              </a:lnSpc>
              <a:spcBef>
                <a:spcPts val="400"/>
              </a:spcBef>
              <a:spcAft>
                <a:spcPts val="400"/>
              </a:spcAft>
              <a:buSzPts val="1280"/>
              <a:buChar char="•"/>
              <a:defRPr sz="1600"/>
            </a:lvl9pPr>
          </a:lstStyle>
          <a:p>
            <a:endParaRPr/>
          </a:p>
        </p:txBody>
      </p:sp>
      <p:sp>
        <p:nvSpPr>
          <p:cNvPr id="54" name="Google Shape;54;p14"/>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14"/>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14"/>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7"/>
        <p:cNvGrpSpPr/>
        <p:nvPr/>
      </p:nvGrpSpPr>
      <p:grpSpPr>
        <a:xfrm>
          <a:off x="0" y="0"/>
          <a:ext cx="0" cy="0"/>
          <a:chOff x="0" y="0"/>
          <a:chExt cx="0" cy="0"/>
        </a:xfrm>
      </p:grpSpPr>
      <p:sp>
        <p:nvSpPr>
          <p:cNvPr id="58" name="Google Shape;58;p15"/>
          <p:cNvSpPr txBox="1">
            <a:spLocks noGrp="1"/>
          </p:cNvSpPr>
          <p:nvPr>
            <p:ph type="title"/>
          </p:nvPr>
        </p:nvSpPr>
        <p:spPr>
          <a:xfrm>
            <a:off x="1143000" y="609600"/>
            <a:ext cx="9875520" cy="135636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9" name="Google Shape;59;p15"/>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15"/>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15"/>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2"/>
        <p:cNvGrpSpPr/>
        <p:nvPr/>
      </p:nvGrpSpPr>
      <p:grpSpPr>
        <a:xfrm>
          <a:off x="0" y="0"/>
          <a:ext cx="0" cy="0"/>
          <a:chOff x="0" y="0"/>
          <a:chExt cx="0" cy="0"/>
        </a:xfrm>
      </p:grpSpPr>
      <p:sp>
        <p:nvSpPr>
          <p:cNvPr id="63" name="Google Shape;63;p16"/>
          <p:cNvSpPr txBox="1">
            <a:spLocks noGrp="1"/>
          </p:cNvSpPr>
          <p:nvPr>
            <p:ph type="title"/>
          </p:nvPr>
        </p:nvSpPr>
        <p:spPr>
          <a:xfrm>
            <a:off x="1143000" y="1097280"/>
            <a:ext cx="3931920" cy="1737360"/>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accent1"/>
              </a:buClr>
              <a:buSzPts val="4000"/>
              <a:buFont typeface="Corbel"/>
              <a:buNone/>
              <a:defRPr sz="4000" b="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 name="Google Shape;64;p16"/>
          <p:cNvSpPr txBox="1">
            <a:spLocks noGrp="1"/>
          </p:cNvSpPr>
          <p:nvPr>
            <p:ph type="body" idx="1"/>
          </p:nvPr>
        </p:nvSpPr>
        <p:spPr>
          <a:xfrm>
            <a:off x="5852159" y="1097280"/>
            <a:ext cx="5212080" cy="4663440"/>
          </a:xfrm>
          <a:prstGeom prst="rect">
            <a:avLst/>
          </a:prstGeom>
          <a:noFill/>
          <a:ln>
            <a:noFill/>
          </a:ln>
        </p:spPr>
        <p:txBody>
          <a:bodyPr spcFirstLastPara="1" wrap="square" lIns="91425" tIns="45700" rIns="91425" bIns="45700" anchor="t" anchorCtr="0">
            <a:normAutofit/>
          </a:bodyPr>
          <a:lstStyle>
            <a:lvl1pPr marL="457200" lvl="0" indent="-391160" algn="l">
              <a:lnSpc>
                <a:spcPct val="90000"/>
              </a:lnSpc>
              <a:spcBef>
                <a:spcPts val="1400"/>
              </a:spcBef>
              <a:spcAft>
                <a:spcPts val="0"/>
              </a:spcAft>
              <a:buSzPts val="2560"/>
              <a:buChar char="•"/>
              <a:defRPr sz="3200"/>
            </a:lvl1pPr>
            <a:lvl2pPr marL="914400" lvl="1" indent="-370840" algn="l">
              <a:lnSpc>
                <a:spcPct val="90000"/>
              </a:lnSpc>
              <a:spcBef>
                <a:spcPts val="200"/>
              </a:spcBef>
              <a:spcAft>
                <a:spcPts val="0"/>
              </a:spcAft>
              <a:buSzPts val="2240"/>
              <a:buChar char="•"/>
              <a:defRPr sz="2800"/>
            </a:lvl2pPr>
            <a:lvl3pPr marL="1371600" lvl="2" indent="-350519" algn="l">
              <a:lnSpc>
                <a:spcPct val="90000"/>
              </a:lnSpc>
              <a:spcBef>
                <a:spcPts val="400"/>
              </a:spcBef>
              <a:spcAft>
                <a:spcPts val="0"/>
              </a:spcAft>
              <a:buSzPts val="1920"/>
              <a:buChar char="•"/>
              <a:defRPr sz="2400"/>
            </a:lvl3pPr>
            <a:lvl4pPr marL="1828800" lvl="3" indent="-330200" algn="l">
              <a:lnSpc>
                <a:spcPct val="90000"/>
              </a:lnSpc>
              <a:spcBef>
                <a:spcPts val="400"/>
              </a:spcBef>
              <a:spcAft>
                <a:spcPts val="0"/>
              </a:spcAft>
              <a:buSzPts val="1600"/>
              <a:buChar char="•"/>
              <a:defRPr sz="2000"/>
            </a:lvl4pPr>
            <a:lvl5pPr marL="2286000" lvl="4" indent="-330200" algn="l">
              <a:lnSpc>
                <a:spcPct val="90000"/>
              </a:lnSpc>
              <a:spcBef>
                <a:spcPts val="400"/>
              </a:spcBef>
              <a:spcAft>
                <a:spcPts val="0"/>
              </a:spcAft>
              <a:buSzPts val="1600"/>
              <a:buChar char="•"/>
              <a:defRPr sz="2000"/>
            </a:lvl5pPr>
            <a:lvl6pPr marL="2743200" lvl="5" indent="-330200" algn="l">
              <a:lnSpc>
                <a:spcPct val="90000"/>
              </a:lnSpc>
              <a:spcBef>
                <a:spcPts val="400"/>
              </a:spcBef>
              <a:spcAft>
                <a:spcPts val="0"/>
              </a:spcAft>
              <a:buSzPts val="1600"/>
              <a:buChar char="•"/>
              <a:defRPr sz="2000"/>
            </a:lvl6pPr>
            <a:lvl7pPr marL="3200400" lvl="6" indent="-330200" algn="l">
              <a:lnSpc>
                <a:spcPct val="90000"/>
              </a:lnSpc>
              <a:spcBef>
                <a:spcPts val="400"/>
              </a:spcBef>
              <a:spcAft>
                <a:spcPts val="0"/>
              </a:spcAft>
              <a:buSzPts val="1600"/>
              <a:buChar char="•"/>
              <a:defRPr sz="2000"/>
            </a:lvl7pPr>
            <a:lvl8pPr marL="3657600" lvl="7" indent="-330200" algn="l">
              <a:lnSpc>
                <a:spcPct val="90000"/>
              </a:lnSpc>
              <a:spcBef>
                <a:spcPts val="400"/>
              </a:spcBef>
              <a:spcAft>
                <a:spcPts val="0"/>
              </a:spcAft>
              <a:buSzPts val="1600"/>
              <a:buChar char="•"/>
              <a:defRPr sz="2000"/>
            </a:lvl8pPr>
            <a:lvl9pPr marL="4114800" lvl="8" indent="-330200" algn="l">
              <a:lnSpc>
                <a:spcPct val="90000"/>
              </a:lnSpc>
              <a:spcBef>
                <a:spcPts val="400"/>
              </a:spcBef>
              <a:spcAft>
                <a:spcPts val="400"/>
              </a:spcAft>
              <a:buSzPts val="1600"/>
              <a:buChar char="•"/>
              <a:defRPr sz="2000"/>
            </a:lvl9pPr>
          </a:lstStyle>
          <a:p>
            <a:endParaRPr/>
          </a:p>
        </p:txBody>
      </p:sp>
      <p:sp>
        <p:nvSpPr>
          <p:cNvPr id="65" name="Google Shape;65;p16"/>
          <p:cNvSpPr txBox="1">
            <a:spLocks noGrp="1"/>
          </p:cNvSpPr>
          <p:nvPr>
            <p:ph type="body" idx="2"/>
          </p:nvPr>
        </p:nvSpPr>
        <p:spPr>
          <a:xfrm>
            <a:off x="1143000" y="2834640"/>
            <a:ext cx="3931920" cy="3017520"/>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360"/>
              <a:buNone/>
              <a:defRPr sz="1700"/>
            </a:lvl1pPr>
            <a:lvl2pPr marL="914400" lvl="1" indent="-228600" algn="l">
              <a:lnSpc>
                <a:spcPct val="90000"/>
              </a:lnSpc>
              <a:spcBef>
                <a:spcPts val="200"/>
              </a:spcBef>
              <a:spcAft>
                <a:spcPts val="0"/>
              </a:spcAft>
              <a:buSzPts val="960"/>
              <a:buNone/>
              <a:defRPr sz="1200"/>
            </a:lvl2pPr>
            <a:lvl3pPr marL="1371600" lvl="2" indent="-228600" algn="l">
              <a:lnSpc>
                <a:spcPct val="90000"/>
              </a:lnSpc>
              <a:spcBef>
                <a:spcPts val="400"/>
              </a:spcBef>
              <a:spcAft>
                <a:spcPts val="0"/>
              </a:spcAft>
              <a:buSzPts val="800"/>
              <a:buNone/>
              <a:defRPr sz="1000"/>
            </a:lvl3pPr>
            <a:lvl4pPr marL="1828800" lvl="3" indent="-228600" algn="l">
              <a:lnSpc>
                <a:spcPct val="90000"/>
              </a:lnSpc>
              <a:spcBef>
                <a:spcPts val="400"/>
              </a:spcBef>
              <a:spcAft>
                <a:spcPts val="0"/>
              </a:spcAft>
              <a:buSzPts val="720"/>
              <a:buNone/>
              <a:defRPr sz="900"/>
            </a:lvl4pPr>
            <a:lvl5pPr marL="2286000" lvl="4" indent="-228600" algn="l">
              <a:lnSpc>
                <a:spcPct val="90000"/>
              </a:lnSpc>
              <a:spcBef>
                <a:spcPts val="400"/>
              </a:spcBef>
              <a:spcAft>
                <a:spcPts val="0"/>
              </a:spcAft>
              <a:buSzPts val="720"/>
              <a:buNone/>
              <a:defRPr sz="900"/>
            </a:lvl5pPr>
            <a:lvl6pPr marL="2743200" lvl="5" indent="-228600" algn="l">
              <a:lnSpc>
                <a:spcPct val="90000"/>
              </a:lnSpc>
              <a:spcBef>
                <a:spcPts val="400"/>
              </a:spcBef>
              <a:spcAft>
                <a:spcPts val="0"/>
              </a:spcAft>
              <a:buSzPts val="720"/>
              <a:buNone/>
              <a:defRPr sz="900"/>
            </a:lvl6pPr>
            <a:lvl7pPr marL="3200400" lvl="6" indent="-228600" algn="l">
              <a:lnSpc>
                <a:spcPct val="90000"/>
              </a:lnSpc>
              <a:spcBef>
                <a:spcPts val="400"/>
              </a:spcBef>
              <a:spcAft>
                <a:spcPts val="0"/>
              </a:spcAft>
              <a:buSzPts val="720"/>
              <a:buNone/>
              <a:defRPr sz="900"/>
            </a:lvl7pPr>
            <a:lvl8pPr marL="3657600" lvl="7" indent="-228600" algn="l">
              <a:lnSpc>
                <a:spcPct val="90000"/>
              </a:lnSpc>
              <a:spcBef>
                <a:spcPts val="400"/>
              </a:spcBef>
              <a:spcAft>
                <a:spcPts val="0"/>
              </a:spcAft>
              <a:buSzPts val="720"/>
              <a:buNone/>
              <a:defRPr sz="900"/>
            </a:lvl8pPr>
            <a:lvl9pPr marL="4114800" lvl="8" indent="-228600" algn="l">
              <a:lnSpc>
                <a:spcPct val="90000"/>
              </a:lnSpc>
              <a:spcBef>
                <a:spcPts val="400"/>
              </a:spcBef>
              <a:spcAft>
                <a:spcPts val="400"/>
              </a:spcAft>
              <a:buSzPts val="720"/>
              <a:buNone/>
              <a:defRPr sz="900"/>
            </a:lvl9pPr>
          </a:lstStyle>
          <a:p>
            <a:endParaRPr/>
          </a:p>
        </p:txBody>
      </p:sp>
      <p:sp>
        <p:nvSpPr>
          <p:cNvPr id="66" name="Google Shape;66;p16"/>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6"/>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16"/>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9"/>
        <p:cNvGrpSpPr/>
        <p:nvPr/>
      </p:nvGrpSpPr>
      <p:grpSpPr>
        <a:xfrm>
          <a:off x="0" y="0"/>
          <a:ext cx="0" cy="0"/>
          <a:chOff x="0" y="0"/>
          <a:chExt cx="0" cy="0"/>
        </a:xfrm>
      </p:grpSpPr>
      <p:sp>
        <p:nvSpPr>
          <p:cNvPr id="70" name="Google Shape;70;p17"/>
          <p:cNvSpPr txBox="1">
            <a:spLocks noGrp="1"/>
          </p:cNvSpPr>
          <p:nvPr>
            <p:ph type="title"/>
          </p:nvPr>
        </p:nvSpPr>
        <p:spPr>
          <a:xfrm>
            <a:off x="1143000" y="1097280"/>
            <a:ext cx="3931920" cy="1737360"/>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accent1"/>
              </a:buClr>
              <a:buSzPts val="4000"/>
              <a:buFont typeface="Corbel"/>
              <a:buNone/>
              <a:defRPr sz="4000" b="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1" name="Google Shape;71;p17"/>
          <p:cNvSpPr>
            <a:spLocks noGrp="1"/>
          </p:cNvSpPr>
          <p:nvPr>
            <p:ph type="pic" idx="2"/>
          </p:nvPr>
        </p:nvSpPr>
        <p:spPr>
          <a:xfrm>
            <a:off x="5413248" y="1069847"/>
            <a:ext cx="6099048" cy="4800600"/>
          </a:xfrm>
          <a:prstGeom prst="rect">
            <a:avLst/>
          </a:prstGeom>
          <a:noFill/>
          <a:ln>
            <a:noFill/>
          </a:ln>
        </p:spPr>
      </p:sp>
      <p:sp>
        <p:nvSpPr>
          <p:cNvPr id="72" name="Google Shape;72;p17"/>
          <p:cNvSpPr txBox="1">
            <a:spLocks noGrp="1"/>
          </p:cNvSpPr>
          <p:nvPr>
            <p:ph type="body" idx="1"/>
          </p:nvPr>
        </p:nvSpPr>
        <p:spPr>
          <a:xfrm>
            <a:off x="1143000" y="2834640"/>
            <a:ext cx="3931920" cy="2880360"/>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360"/>
              <a:buNone/>
              <a:defRPr sz="1700"/>
            </a:lvl1pPr>
            <a:lvl2pPr marL="914400" lvl="1" indent="-228600" algn="l">
              <a:lnSpc>
                <a:spcPct val="90000"/>
              </a:lnSpc>
              <a:spcBef>
                <a:spcPts val="200"/>
              </a:spcBef>
              <a:spcAft>
                <a:spcPts val="0"/>
              </a:spcAft>
              <a:buSzPts val="960"/>
              <a:buNone/>
              <a:defRPr sz="1200"/>
            </a:lvl2pPr>
            <a:lvl3pPr marL="1371600" lvl="2" indent="-228600" algn="l">
              <a:lnSpc>
                <a:spcPct val="90000"/>
              </a:lnSpc>
              <a:spcBef>
                <a:spcPts val="400"/>
              </a:spcBef>
              <a:spcAft>
                <a:spcPts val="0"/>
              </a:spcAft>
              <a:buSzPts val="800"/>
              <a:buNone/>
              <a:defRPr sz="1000"/>
            </a:lvl3pPr>
            <a:lvl4pPr marL="1828800" lvl="3" indent="-228600" algn="l">
              <a:lnSpc>
                <a:spcPct val="90000"/>
              </a:lnSpc>
              <a:spcBef>
                <a:spcPts val="400"/>
              </a:spcBef>
              <a:spcAft>
                <a:spcPts val="0"/>
              </a:spcAft>
              <a:buSzPts val="720"/>
              <a:buNone/>
              <a:defRPr sz="900"/>
            </a:lvl4pPr>
            <a:lvl5pPr marL="2286000" lvl="4" indent="-228600" algn="l">
              <a:lnSpc>
                <a:spcPct val="90000"/>
              </a:lnSpc>
              <a:spcBef>
                <a:spcPts val="400"/>
              </a:spcBef>
              <a:spcAft>
                <a:spcPts val="0"/>
              </a:spcAft>
              <a:buSzPts val="720"/>
              <a:buNone/>
              <a:defRPr sz="900"/>
            </a:lvl5pPr>
            <a:lvl6pPr marL="2743200" lvl="5" indent="-228600" algn="l">
              <a:lnSpc>
                <a:spcPct val="90000"/>
              </a:lnSpc>
              <a:spcBef>
                <a:spcPts val="400"/>
              </a:spcBef>
              <a:spcAft>
                <a:spcPts val="0"/>
              </a:spcAft>
              <a:buSzPts val="720"/>
              <a:buNone/>
              <a:defRPr sz="900"/>
            </a:lvl6pPr>
            <a:lvl7pPr marL="3200400" lvl="6" indent="-228600" algn="l">
              <a:lnSpc>
                <a:spcPct val="90000"/>
              </a:lnSpc>
              <a:spcBef>
                <a:spcPts val="400"/>
              </a:spcBef>
              <a:spcAft>
                <a:spcPts val="0"/>
              </a:spcAft>
              <a:buSzPts val="720"/>
              <a:buNone/>
              <a:defRPr sz="900"/>
            </a:lvl7pPr>
            <a:lvl8pPr marL="3657600" lvl="7" indent="-228600" algn="l">
              <a:lnSpc>
                <a:spcPct val="90000"/>
              </a:lnSpc>
              <a:spcBef>
                <a:spcPts val="400"/>
              </a:spcBef>
              <a:spcAft>
                <a:spcPts val="0"/>
              </a:spcAft>
              <a:buSzPts val="720"/>
              <a:buNone/>
              <a:defRPr sz="900"/>
            </a:lvl8pPr>
            <a:lvl9pPr marL="4114800" lvl="8" indent="-228600" algn="l">
              <a:lnSpc>
                <a:spcPct val="90000"/>
              </a:lnSpc>
              <a:spcBef>
                <a:spcPts val="400"/>
              </a:spcBef>
              <a:spcAft>
                <a:spcPts val="400"/>
              </a:spcAft>
              <a:buSzPts val="720"/>
              <a:buNone/>
              <a:defRPr sz="900"/>
            </a:lvl9pPr>
          </a:lstStyle>
          <a:p>
            <a:endParaRPr/>
          </a:p>
        </p:txBody>
      </p:sp>
      <p:sp>
        <p:nvSpPr>
          <p:cNvPr id="73" name="Google Shape;73;p17"/>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17"/>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5" name="Google Shape;75;p17"/>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6"/>
        <p:cNvGrpSpPr/>
        <p:nvPr/>
      </p:nvGrpSpPr>
      <p:grpSpPr>
        <a:xfrm>
          <a:off x="0" y="0"/>
          <a:ext cx="0" cy="0"/>
          <a:chOff x="0" y="0"/>
          <a:chExt cx="0" cy="0"/>
        </a:xfrm>
      </p:grpSpPr>
      <p:sp>
        <p:nvSpPr>
          <p:cNvPr id="77" name="Google Shape;77;p18"/>
          <p:cNvSpPr txBox="1">
            <a:spLocks noGrp="1"/>
          </p:cNvSpPr>
          <p:nvPr>
            <p:ph type="title"/>
          </p:nvPr>
        </p:nvSpPr>
        <p:spPr>
          <a:xfrm>
            <a:off x="1143000" y="609600"/>
            <a:ext cx="9875520" cy="135636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8" name="Google Shape;78;p18"/>
          <p:cNvSpPr txBox="1">
            <a:spLocks noGrp="1"/>
          </p:cNvSpPr>
          <p:nvPr>
            <p:ph type="body" idx="1"/>
          </p:nvPr>
        </p:nvSpPr>
        <p:spPr>
          <a:xfrm rot="5400000">
            <a:off x="4060136" y="-859736"/>
            <a:ext cx="4038600" cy="9872871"/>
          </a:xfrm>
          <a:prstGeom prst="rect">
            <a:avLst/>
          </a:prstGeom>
          <a:noFill/>
          <a:ln>
            <a:noFill/>
          </a:ln>
        </p:spPr>
        <p:txBody>
          <a:bodyPr spcFirstLastPara="1" wrap="square" lIns="91425" tIns="45700" rIns="91425" bIns="45700" anchor="t" anchorCtr="0">
            <a:normAutofit/>
          </a:bodyPr>
          <a:lstStyle>
            <a:lvl1pPr marL="457200" lvl="0" indent="-320040" algn="l">
              <a:lnSpc>
                <a:spcPct val="90000"/>
              </a:lnSpc>
              <a:spcBef>
                <a:spcPts val="1400"/>
              </a:spcBef>
              <a:spcAft>
                <a:spcPts val="0"/>
              </a:spcAft>
              <a:buSzPts val="1440"/>
              <a:buChar char="•"/>
              <a:defRPr/>
            </a:lvl1pPr>
            <a:lvl2pPr marL="914400" lvl="1" indent="-320040" algn="l">
              <a:lnSpc>
                <a:spcPct val="90000"/>
              </a:lnSpc>
              <a:spcBef>
                <a:spcPts val="200"/>
              </a:spcBef>
              <a:spcAft>
                <a:spcPts val="0"/>
              </a:spcAft>
              <a:buSzPts val="1440"/>
              <a:buChar char="•"/>
              <a:defRPr/>
            </a:lvl2pPr>
            <a:lvl3pPr marL="1371600" lvl="2" indent="-320039" algn="l">
              <a:lnSpc>
                <a:spcPct val="90000"/>
              </a:lnSpc>
              <a:spcBef>
                <a:spcPts val="400"/>
              </a:spcBef>
              <a:spcAft>
                <a:spcPts val="0"/>
              </a:spcAft>
              <a:buSzPts val="1440"/>
              <a:buChar char="•"/>
              <a:defRPr/>
            </a:lvl3pPr>
            <a:lvl4pPr marL="1828800" lvl="3" indent="-320039" algn="l">
              <a:lnSpc>
                <a:spcPct val="90000"/>
              </a:lnSpc>
              <a:spcBef>
                <a:spcPts val="400"/>
              </a:spcBef>
              <a:spcAft>
                <a:spcPts val="0"/>
              </a:spcAft>
              <a:buSzPts val="1440"/>
              <a:buChar char="•"/>
              <a:defRPr/>
            </a:lvl4pPr>
            <a:lvl5pPr marL="2286000" lvl="4" indent="-320039" algn="l">
              <a:lnSpc>
                <a:spcPct val="90000"/>
              </a:lnSpc>
              <a:spcBef>
                <a:spcPts val="400"/>
              </a:spcBef>
              <a:spcAft>
                <a:spcPts val="0"/>
              </a:spcAft>
              <a:buSzPts val="1440"/>
              <a:buChar char="•"/>
              <a:defRPr/>
            </a:lvl5pPr>
            <a:lvl6pPr marL="2743200" lvl="5" indent="-320039" algn="l">
              <a:lnSpc>
                <a:spcPct val="90000"/>
              </a:lnSpc>
              <a:spcBef>
                <a:spcPts val="400"/>
              </a:spcBef>
              <a:spcAft>
                <a:spcPts val="0"/>
              </a:spcAft>
              <a:buSzPts val="1440"/>
              <a:buChar char="•"/>
              <a:defRPr/>
            </a:lvl6pPr>
            <a:lvl7pPr marL="3200400" lvl="6" indent="-320039" algn="l">
              <a:lnSpc>
                <a:spcPct val="90000"/>
              </a:lnSpc>
              <a:spcBef>
                <a:spcPts val="400"/>
              </a:spcBef>
              <a:spcAft>
                <a:spcPts val="0"/>
              </a:spcAft>
              <a:buSzPts val="1440"/>
              <a:buChar char="•"/>
              <a:defRPr/>
            </a:lvl7pPr>
            <a:lvl8pPr marL="3657600" lvl="7" indent="-320040" algn="l">
              <a:lnSpc>
                <a:spcPct val="90000"/>
              </a:lnSpc>
              <a:spcBef>
                <a:spcPts val="400"/>
              </a:spcBef>
              <a:spcAft>
                <a:spcPts val="0"/>
              </a:spcAft>
              <a:buSzPts val="1440"/>
              <a:buChar char="•"/>
              <a:defRPr/>
            </a:lvl8pPr>
            <a:lvl9pPr marL="4114800" lvl="8" indent="-320040" algn="l">
              <a:lnSpc>
                <a:spcPct val="90000"/>
              </a:lnSpc>
              <a:spcBef>
                <a:spcPts val="400"/>
              </a:spcBef>
              <a:spcAft>
                <a:spcPts val="400"/>
              </a:spcAft>
              <a:buSzPts val="1440"/>
              <a:buChar char="•"/>
              <a:defRPr/>
            </a:lvl9pPr>
          </a:lstStyle>
          <a:p>
            <a:endParaRPr/>
          </a:p>
        </p:txBody>
      </p:sp>
      <p:sp>
        <p:nvSpPr>
          <p:cNvPr id="79" name="Google Shape;79;p18"/>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0" name="Google Shape;80;p18"/>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1" name="Google Shape;81;p18"/>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82"/>
        <p:cNvGrpSpPr/>
        <p:nvPr/>
      </p:nvGrpSpPr>
      <p:grpSpPr>
        <a:xfrm>
          <a:off x="0" y="0"/>
          <a:ext cx="0" cy="0"/>
          <a:chOff x="0" y="0"/>
          <a:chExt cx="0" cy="0"/>
        </a:xfrm>
      </p:grpSpPr>
      <p:sp>
        <p:nvSpPr>
          <p:cNvPr id="83" name="Google Shape;83;p19"/>
          <p:cNvSpPr txBox="1">
            <a:spLocks noGrp="1"/>
          </p:cNvSpPr>
          <p:nvPr>
            <p:ph type="title"/>
          </p:nvPr>
        </p:nvSpPr>
        <p:spPr>
          <a:xfrm rot="5400000">
            <a:off x="7181850" y="2305050"/>
            <a:ext cx="5410200" cy="23241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4" name="Google Shape;84;p19"/>
          <p:cNvSpPr txBox="1">
            <a:spLocks noGrp="1"/>
          </p:cNvSpPr>
          <p:nvPr>
            <p:ph type="body" idx="1"/>
          </p:nvPr>
        </p:nvSpPr>
        <p:spPr>
          <a:xfrm rot="5400000">
            <a:off x="2152650" y="-247650"/>
            <a:ext cx="5410200" cy="7429500"/>
          </a:xfrm>
          <a:prstGeom prst="rect">
            <a:avLst/>
          </a:prstGeom>
          <a:noFill/>
          <a:ln>
            <a:noFill/>
          </a:ln>
        </p:spPr>
        <p:txBody>
          <a:bodyPr spcFirstLastPara="1" wrap="square" lIns="91425" tIns="45700" rIns="91425" bIns="45700" anchor="t" anchorCtr="0">
            <a:normAutofit/>
          </a:bodyPr>
          <a:lstStyle>
            <a:lvl1pPr marL="457200" lvl="0" indent="-320040" algn="l">
              <a:lnSpc>
                <a:spcPct val="90000"/>
              </a:lnSpc>
              <a:spcBef>
                <a:spcPts val="1400"/>
              </a:spcBef>
              <a:spcAft>
                <a:spcPts val="0"/>
              </a:spcAft>
              <a:buSzPts val="1440"/>
              <a:buChar char="•"/>
              <a:defRPr/>
            </a:lvl1pPr>
            <a:lvl2pPr marL="914400" lvl="1" indent="-320040" algn="l">
              <a:lnSpc>
                <a:spcPct val="90000"/>
              </a:lnSpc>
              <a:spcBef>
                <a:spcPts val="200"/>
              </a:spcBef>
              <a:spcAft>
                <a:spcPts val="0"/>
              </a:spcAft>
              <a:buSzPts val="1440"/>
              <a:buChar char="•"/>
              <a:defRPr/>
            </a:lvl2pPr>
            <a:lvl3pPr marL="1371600" lvl="2" indent="-320039" algn="l">
              <a:lnSpc>
                <a:spcPct val="90000"/>
              </a:lnSpc>
              <a:spcBef>
                <a:spcPts val="400"/>
              </a:spcBef>
              <a:spcAft>
                <a:spcPts val="0"/>
              </a:spcAft>
              <a:buSzPts val="1440"/>
              <a:buChar char="•"/>
              <a:defRPr/>
            </a:lvl3pPr>
            <a:lvl4pPr marL="1828800" lvl="3" indent="-320039" algn="l">
              <a:lnSpc>
                <a:spcPct val="90000"/>
              </a:lnSpc>
              <a:spcBef>
                <a:spcPts val="400"/>
              </a:spcBef>
              <a:spcAft>
                <a:spcPts val="0"/>
              </a:spcAft>
              <a:buSzPts val="1440"/>
              <a:buChar char="•"/>
              <a:defRPr/>
            </a:lvl4pPr>
            <a:lvl5pPr marL="2286000" lvl="4" indent="-320039" algn="l">
              <a:lnSpc>
                <a:spcPct val="90000"/>
              </a:lnSpc>
              <a:spcBef>
                <a:spcPts val="400"/>
              </a:spcBef>
              <a:spcAft>
                <a:spcPts val="0"/>
              </a:spcAft>
              <a:buSzPts val="1440"/>
              <a:buChar char="•"/>
              <a:defRPr/>
            </a:lvl5pPr>
            <a:lvl6pPr marL="2743200" lvl="5" indent="-320039" algn="l">
              <a:lnSpc>
                <a:spcPct val="90000"/>
              </a:lnSpc>
              <a:spcBef>
                <a:spcPts val="400"/>
              </a:spcBef>
              <a:spcAft>
                <a:spcPts val="0"/>
              </a:spcAft>
              <a:buSzPts val="1440"/>
              <a:buChar char="•"/>
              <a:defRPr/>
            </a:lvl6pPr>
            <a:lvl7pPr marL="3200400" lvl="6" indent="-320039" algn="l">
              <a:lnSpc>
                <a:spcPct val="90000"/>
              </a:lnSpc>
              <a:spcBef>
                <a:spcPts val="400"/>
              </a:spcBef>
              <a:spcAft>
                <a:spcPts val="0"/>
              </a:spcAft>
              <a:buSzPts val="1440"/>
              <a:buChar char="•"/>
              <a:defRPr/>
            </a:lvl7pPr>
            <a:lvl8pPr marL="3657600" lvl="7" indent="-320040" algn="l">
              <a:lnSpc>
                <a:spcPct val="90000"/>
              </a:lnSpc>
              <a:spcBef>
                <a:spcPts val="400"/>
              </a:spcBef>
              <a:spcAft>
                <a:spcPts val="0"/>
              </a:spcAft>
              <a:buSzPts val="1440"/>
              <a:buChar char="•"/>
              <a:defRPr/>
            </a:lvl8pPr>
            <a:lvl9pPr marL="4114800" lvl="8" indent="-320040" algn="l">
              <a:lnSpc>
                <a:spcPct val="90000"/>
              </a:lnSpc>
              <a:spcBef>
                <a:spcPts val="400"/>
              </a:spcBef>
              <a:spcAft>
                <a:spcPts val="400"/>
              </a:spcAft>
              <a:buSzPts val="1440"/>
              <a:buChar char="•"/>
              <a:defRPr/>
            </a:lvl9pPr>
          </a:lstStyle>
          <a:p>
            <a:endParaRPr/>
          </a:p>
        </p:txBody>
      </p:sp>
      <p:sp>
        <p:nvSpPr>
          <p:cNvPr id="85" name="Google Shape;85;p19"/>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19"/>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7" name="Google Shape;87;p19"/>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Shape 9"/>
        <p:cNvGrpSpPr/>
        <p:nvPr/>
      </p:nvGrpSpPr>
      <p:grpSpPr>
        <a:xfrm>
          <a:off x="0" y="0"/>
          <a:ext cx="0" cy="0"/>
          <a:chOff x="0" y="0"/>
          <a:chExt cx="0" cy="0"/>
        </a:xfrm>
      </p:grpSpPr>
      <p:sp>
        <p:nvSpPr>
          <p:cNvPr id="10" name="Google Shape;10;p8"/>
          <p:cNvSpPr/>
          <p:nvPr/>
        </p:nvSpPr>
        <p:spPr>
          <a:xfrm>
            <a:off x="231140" y="243840"/>
            <a:ext cx="11724640" cy="6377939"/>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8"/>
          <p:cNvSpPr txBox="1">
            <a:spLocks noGrp="1"/>
          </p:cNvSpPr>
          <p:nvPr>
            <p:ph type="title"/>
          </p:nvPr>
        </p:nvSpPr>
        <p:spPr>
          <a:xfrm>
            <a:off x="1143000" y="609600"/>
            <a:ext cx="9875520" cy="1356360"/>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accent1"/>
              </a:buClr>
              <a:buSzPts val="4400"/>
              <a:buFont typeface="Corbel"/>
              <a:buNone/>
              <a:defRPr sz="4400" b="0" i="0" u="none" strike="noStrike" cap="none">
                <a:solidFill>
                  <a:schemeClr val="accent1"/>
                </a:solidFill>
                <a:latin typeface="Corbel"/>
                <a:ea typeface="Corbel"/>
                <a:cs typeface="Corbel"/>
                <a:sym typeface="Corbe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2" name="Google Shape;12;p8"/>
          <p:cNvSpPr txBox="1">
            <a:spLocks noGrp="1"/>
          </p:cNvSpPr>
          <p:nvPr>
            <p:ph type="body" idx="1"/>
          </p:nvPr>
        </p:nvSpPr>
        <p:spPr>
          <a:xfrm>
            <a:off x="1143000" y="2057400"/>
            <a:ext cx="9872871" cy="4038600"/>
          </a:xfrm>
          <a:prstGeom prst="rect">
            <a:avLst/>
          </a:prstGeom>
          <a:noFill/>
          <a:ln>
            <a:noFill/>
          </a:ln>
        </p:spPr>
        <p:txBody>
          <a:bodyPr spcFirstLastPara="1" wrap="square" lIns="91425" tIns="45700" rIns="91425" bIns="45700" anchor="t" anchorCtr="0">
            <a:normAutofit/>
          </a:bodyPr>
          <a:lstStyle>
            <a:lvl1pPr marL="457200" marR="0" lvl="0" indent="-340360" algn="l" rtl="0">
              <a:lnSpc>
                <a:spcPct val="90000"/>
              </a:lnSpc>
              <a:spcBef>
                <a:spcPts val="1400"/>
              </a:spcBef>
              <a:spcAft>
                <a:spcPts val="0"/>
              </a:spcAft>
              <a:buClr>
                <a:schemeClr val="accent1"/>
              </a:buClr>
              <a:buSzPts val="1760"/>
              <a:buFont typeface="Corbel"/>
              <a:buChar char="•"/>
              <a:defRPr sz="2200" b="0" i="0" u="none" strike="noStrike" cap="none">
                <a:solidFill>
                  <a:schemeClr val="accent1"/>
                </a:solidFill>
                <a:latin typeface="Corbel"/>
                <a:ea typeface="Corbel"/>
                <a:cs typeface="Corbel"/>
                <a:sym typeface="Corbel"/>
              </a:defRPr>
            </a:lvl1pPr>
            <a:lvl2pPr marL="914400" marR="0" lvl="1" indent="-330200" algn="l" rtl="0">
              <a:lnSpc>
                <a:spcPct val="90000"/>
              </a:lnSpc>
              <a:spcBef>
                <a:spcPts val="200"/>
              </a:spcBef>
              <a:spcAft>
                <a:spcPts val="0"/>
              </a:spcAft>
              <a:buClr>
                <a:schemeClr val="accent1"/>
              </a:buClr>
              <a:buSzPts val="1600"/>
              <a:buFont typeface="Corbel"/>
              <a:buChar char="•"/>
              <a:defRPr sz="2000" b="0" i="0" u="none" strike="noStrike" cap="none">
                <a:solidFill>
                  <a:schemeClr val="accent1"/>
                </a:solidFill>
                <a:latin typeface="Corbel"/>
                <a:ea typeface="Corbel"/>
                <a:cs typeface="Corbel"/>
                <a:sym typeface="Corbel"/>
              </a:defRPr>
            </a:lvl2pPr>
            <a:lvl3pPr marL="1371600" marR="0" lvl="2" indent="-320039" algn="l" rtl="0">
              <a:lnSpc>
                <a:spcPct val="90000"/>
              </a:lnSpc>
              <a:spcBef>
                <a:spcPts val="400"/>
              </a:spcBef>
              <a:spcAft>
                <a:spcPts val="0"/>
              </a:spcAft>
              <a:buClr>
                <a:schemeClr val="accent1"/>
              </a:buClr>
              <a:buSzPts val="1440"/>
              <a:buFont typeface="Corbel"/>
              <a:buChar char="•"/>
              <a:defRPr sz="1800" b="0" i="0" u="none" strike="noStrike" cap="none">
                <a:solidFill>
                  <a:schemeClr val="accent1"/>
                </a:solidFill>
                <a:latin typeface="Corbel"/>
                <a:ea typeface="Corbel"/>
                <a:cs typeface="Corbel"/>
                <a:sym typeface="Corbel"/>
              </a:defRPr>
            </a:lvl3pPr>
            <a:lvl4pPr marL="1828800" marR="0" lvl="3" indent="-309880" algn="l" rtl="0">
              <a:lnSpc>
                <a:spcPct val="90000"/>
              </a:lnSpc>
              <a:spcBef>
                <a:spcPts val="400"/>
              </a:spcBef>
              <a:spcAft>
                <a:spcPts val="0"/>
              </a:spcAft>
              <a:buClr>
                <a:schemeClr val="accent1"/>
              </a:buClr>
              <a:buSzPts val="1280"/>
              <a:buFont typeface="Corbel"/>
              <a:buChar char="•"/>
              <a:defRPr sz="1600" b="0" i="0" u="none" strike="noStrike" cap="none">
                <a:solidFill>
                  <a:schemeClr val="accent1"/>
                </a:solidFill>
                <a:latin typeface="Corbel"/>
                <a:ea typeface="Corbel"/>
                <a:cs typeface="Corbel"/>
                <a:sym typeface="Corbel"/>
              </a:defRPr>
            </a:lvl4pPr>
            <a:lvl5pPr marL="2286000" marR="0" lvl="4" indent="-309879" algn="l" rtl="0">
              <a:lnSpc>
                <a:spcPct val="90000"/>
              </a:lnSpc>
              <a:spcBef>
                <a:spcPts val="400"/>
              </a:spcBef>
              <a:spcAft>
                <a:spcPts val="0"/>
              </a:spcAft>
              <a:buClr>
                <a:schemeClr val="accent1"/>
              </a:buClr>
              <a:buSzPts val="1280"/>
              <a:buFont typeface="Corbel"/>
              <a:buChar char="•"/>
              <a:defRPr sz="1600" b="0" i="0" u="none" strike="noStrike" cap="none">
                <a:solidFill>
                  <a:schemeClr val="accent1"/>
                </a:solidFill>
                <a:latin typeface="Corbel"/>
                <a:ea typeface="Corbel"/>
                <a:cs typeface="Corbel"/>
                <a:sym typeface="Corbel"/>
              </a:defRPr>
            </a:lvl5pPr>
            <a:lvl6pPr marL="2743200" marR="0" lvl="5" indent="-309879" algn="l" rtl="0">
              <a:lnSpc>
                <a:spcPct val="90000"/>
              </a:lnSpc>
              <a:spcBef>
                <a:spcPts val="400"/>
              </a:spcBef>
              <a:spcAft>
                <a:spcPts val="0"/>
              </a:spcAft>
              <a:buClr>
                <a:schemeClr val="accent1"/>
              </a:buClr>
              <a:buSzPts val="1280"/>
              <a:buFont typeface="Corbel"/>
              <a:buChar char="•"/>
              <a:defRPr sz="1600" b="0" i="0" u="none" strike="noStrike" cap="none">
                <a:solidFill>
                  <a:schemeClr val="accent1"/>
                </a:solidFill>
                <a:latin typeface="Corbel"/>
                <a:ea typeface="Corbel"/>
                <a:cs typeface="Corbel"/>
                <a:sym typeface="Corbel"/>
              </a:defRPr>
            </a:lvl6pPr>
            <a:lvl7pPr marL="3200400" marR="0" lvl="6" indent="-309879" algn="l" rtl="0">
              <a:lnSpc>
                <a:spcPct val="90000"/>
              </a:lnSpc>
              <a:spcBef>
                <a:spcPts val="400"/>
              </a:spcBef>
              <a:spcAft>
                <a:spcPts val="0"/>
              </a:spcAft>
              <a:buClr>
                <a:schemeClr val="accent1"/>
              </a:buClr>
              <a:buSzPts val="1280"/>
              <a:buFont typeface="Corbel"/>
              <a:buChar char="•"/>
              <a:defRPr sz="1600" b="0" i="0" u="none" strike="noStrike" cap="none">
                <a:solidFill>
                  <a:schemeClr val="accent1"/>
                </a:solidFill>
                <a:latin typeface="Corbel"/>
                <a:ea typeface="Corbel"/>
                <a:cs typeface="Corbel"/>
                <a:sym typeface="Corbel"/>
              </a:defRPr>
            </a:lvl7pPr>
            <a:lvl8pPr marL="3657600" marR="0" lvl="7" indent="-309879" algn="l" rtl="0">
              <a:lnSpc>
                <a:spcPct val="90000"/>
              </a:lnSpc>
              <a:spcBef>
                <a:spcPts val="400"/>
              </a:spcBef>
              <a:spcAft>
                <a:spcPts val="0"/>
              </a:spcAft>
              <a:buClr>
                <a:schemeClr val="accent1"/>
              </a:buClr>
              <a:buSzPts val="1280"/>
              <a:buFont typeface="Corbel"/>
              <a:buChar char="•"/>
              <a:defRPr sz="1600" b="0" i="0" u="none" strike="noStrike" cap="none">
                <a:solidFill>
                  <a:schemeClr val="accent1"/>
                </a:solidFill>
                <a:latin typeface="Corbel"/>
                <a:ea typeface="Corbel"/>
                <a:cs typeface="Corbel"/>
                <a:sym typeface="Corbel"/>
              </a:defRPr>
            </a:lvl8pPr>
            <a:lvl9pPr marL="4114800" marR="0" lvl="8" indent="-309879" algn="l" rtl="0">
              <a:lnSpc>
                <a:spcPct val="90000"/>
              </a:lnSpc>
              <a:spcBef>
                <a:spcPts val="400"/>
              </a:spcBef>
              <a:spcAft>
                <a:spcPts val="400"/>
              </a:spcAft>
              <a:buClr>
                <a:schemeClr val="accent1"/>
              </a:buClr>
              <a:buSzPts val="1280"/>
              <a:buFont typeface="Corbel"/>
              <a:buChar char="•"/>
              <a:defRPr sz="1600" b="0" i="0" u="none" strike="noStrike" cap="none">
                <a:solidFill>
                  <a:schemeClr val="accent1"/>
                </a:solidFill>
                <a:latin typeface="Corbel"/>
                <a:ea typeface="Corbel"/>
                <a:cs typeface="Corbel"/>
                <a:sym typeface="Corbel"/>
              </a:defRPr>
            </a:lvl9pPr>
          </a:lstStyle>
          <a:p>
            <a:endParaRPr/>
          </a:p>
        </p:txBody>
      </p:sp>
      <p:sp>
        <p:nvSpPr>
          <p:cNvPr id="13" name="Google Shape;13;p8"/>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chemeClr val="accent1"/>
                </a:solidFill>
                <a:latin typeface="Corbel"/>
                <a:ea typeface="Corbel"/>
                <a:cs typeface="Corbel"/>
                <a:sym typeface="Corbel"/>
              </a:defRPr>
            </a:lvl1pPr>
            <a:lvl2pPr marR="0" lvl="1" algn="l" rtl="0">
              <a:spcBef>
                <a:spcPts val="0"/>
              </a:spcBef>
              <a:spcAft>
                <a:spcPts val="0"/>
              </a:spcAft>
              <a:buSzPts val="1400"/>
              <a:buNone/>
              <a:defRPr sz="1800" b="0" i="0" u="none" strike="noStrike" cap="none">
                <a:solidFill>
                  <a:schemeClr val="dk1"/>
                </a:solidFill>
                <a:latin typeface="Corbel"/>
                <a:ea typeface="Corbel"/>
                <a:cs typeface="Corbel"/>
                <a:sym typeface="Corbel"/>
              </a:defRPr>
            </a:lvl2pPr>
            <a:lvl3pPr marR="0" lvl="2" algn="l" rtl="0">
              <a:spcBef>
                <a:spcPts val="0"/>
              </a:spcBef>
              <a:spcAft>
                <a:spcPts val="0"/>
              </a:spcAft>
              <a:buSzPts val="1400"/>
              <a:buNone/>
              <a:defRPr sz="1800" b="0" i="0" u="none" strike="noStrike" cap="none">
                <a:solidFill>
                  <a:schemeClr val="dk1"/>
                </a:solidFill>
                <a:latin typeface="Corbel"/>
                <a:ea typeface="Corbel"/>
                <a:cs typeface="Corbel"/>
                <a:sym typeface="Corbel"/>
              </a:defRPr>
            </a:lvl3pPr>
            <a:lvl4pPr marR="0" lvl="3" algn="l" rtl="0">
              <a:spcBef>
                <a:spcPts val="0"/>
              </a:spcBef>
              <a:spcAft>
                <a:spcPts val="0"/>
              </a:spcAft>
              <a:buSzPts val="1400"/>
              <a:buNone/>
              <a:defRPr sz="1800" b="0" i="0" u="none" strike="noStrike" cap="none">
                <a:solidFill>
                  <a:schemeClr val="dk1"/>
                </a:solidFill>
                <a:latin typeface="Corbel"/>
                <a:ea typeface="Corbel"/>
                <a:cs typeface="Corbel"/>
                <a:sym typeface="Corbel"/>
              </a:defRPr>
            </a:lvl4pPr>
            <a:lvl5pPr marR="0" lvl="4" algn="l" rtl="0">
              <a:spcBef>
                <a:spcPts val="0"/>
              </a:spcBef>
              <a:spcAft>
                <a:spcPts val="0"/>
              </a:spcAft>
              <a:buSzPts val="1400"/>
              <a:buNone/>
              <a:defRPr sz="1800" b="0" i="0" u="none" strike="noStrike" cap="none">
                <a:solidFill>
                  <a:schemeClr val="dk1"/>
                </a:solidFill>
                <a:latin typeface="Corbel"/>
                <a:ea typeface="Corbel"/>
                <a:cs typeface="Corbel"/>
                <a:sym typeface="Corbel"/>
              </a:defRPr>
            </a:lvl5pPr>
            <a:lvl6pPr marR="0" lvl="5" algn="l" rtl="0">
              <a:spcBef>
                <a:spcPts val="0"/>
              </a:spcBef>
              <a:spcAft>
                <a:spcPts val="0"/>
              </a:spcAft>
              <a:buSzPts val="1400"/>
              <a:buNone/>
              <a:defRPr sz="1800" b="0" i="0" u="none" strike="noStrike" cap="none">
                <a:solidFill>
                  <a:schemeClr val="dk1"/>
                </a:solidFill>
                <a:latin typeface="Corbel"/>
                <a:ea typeface="Corbel"/>
                <a:cs typeface="Corbel"/>
                <a:sym typeface="Corbel"/>
              </a:defRPr>
            </a:lvl6pPr>
            <a:lvl7pPr marR="0" lvl="6" algn="l" rtl="0">
              <a:spcBef>
                <a:spcPts val="0"/>
              </a:spcBef>
              <a:spcAft>
                <a:spcPts val="0"/>
              </a:spcAft>
              <a:buSzPts val="1400"/>
              <a:buNone/>
              <a:defRPr sz="1800" b="0" i="0" u="none" strike="noStrike" cap="none">
                <a:solidFill>
                  <a:schemeClr val="dk1"/>
                </a:solidFill>
                <a:latin typeface="Corbel"/>
                <a:ea typeface="Corbel"/>
                <a:cs typeface="Corbel"/>
                <a:sym typeface="Corbel"/>
              </a:defRPr>
            </a:lvl7pPr>
            <a:lvl8pPr marR="0" lvl="7" algn="l" rtl="0">
              <a:spcBef>
                <a:spcPts val="0"/>
              </a:spcBef>
              <a:spcAft>
                <a:spcPts val="0"/>
              </a:spcAft>
              <a:buSzPts val="1400"/>
              <a:buNone/>
              <a:defRPr sz="1800" b="0" i="0" u="none" strike="noStrike" cap="none">
                <a:solidFill>
                  <a:schemeClr val="dk1"/>
                </a:solidFill>
                <a:latin typeface="Corbel"/>
                <a:ea typeface="Corbel"/>
                <a:cs typeface="Corbel"/>
                <a:sym typeface="Corbel"/>
              </a:defRPr>
            </a:lvl8pPr>
            <a:lvl9pPr marR="0" lvl="8" algn="l" rtl="0">
              <a:spcBef>
                <a:spcPts val="0"/>
              </a:spcBef>
              <a:spcAft>
                <a:spcPts val="0"/>
              </a:spcAft>
              <a:buSzPts val="1400"/>
              <a:buNone/>
              <a:defRPr sz="1800" b="0" i="0" u="none" strike="noStrike" cap="none">
                <a:solidFill>
                  <a:schemeClr val="dk1"/>
                </a:solidFill>
                <a:latin typeface="Corbel"/>
                <a:ea typeface="Corbel"/>
                <a:cs typeface="Corbel"/>
                <a:sym typeface="Corbel"/>
              </a:defRPr>
            </a:lvl9pPr>
          </a:lstStyle>
          <a:p>
            <a:endParaRPr/>
          </a:p>
        </p:txBody>
      </p:sp>
      <p:sp>
        <p:nvSpPr>
          <p:cNvPr id="14" name="Google Shape;14;p8"/>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chemeClr val="accent1"/>
                </a:solidFill>
                <a:latin typeface="Corbel"/>
                <a:ea typeface="Corbel"/>
                <a:cs typeface="Corbel"/>
                <a:sym typeface="Corbel"/>
              </a:defRPr>
            </a:lvl1pPr>
            <a:lvl2pPr marR="0" lvl="1" algn="l" rtl="0">
              <a:spcBef>
                <a:spcPts val="0"/>
              </a:spcBef>
              <a:spcAft>
                <a:spcPts val="0"/>
              </a:spcAft>
              <a:buSzPts val="1400"/>
              <a:buNone/>
              <a:defRPr sz="1800" b="0" i="0" u="none" strike="noStrike" cap="none">
                <a:solidFill>
                  <a:schemeClr val="dk1"/>
                </a:solidFill>
                <a:latin typeface="Corbel"/>
                <a:ea typeface="Corbel"/>
                <a:cs typeface="Corbel"/>
                <a:sym typeface="Corbel"/>
              </a:defRPr>
            </a:lvl2pPr>
            <a:lvl3pPr marR="0" lvl="2" algn="l" rtl="0">
              <a:spcBef>
                <a:spcPts val="0"/>
              </a:spcBef>
              <a:spcAft>
                <a:spcPts val="0"/>
              </a:spcAft>
              <a:buSzPts val="1400"/>
              <a:buNone/>
              <a:defRPr sz="1800" b="0" i="0" u="none" strike="noStrike" cap="none">
                <a:solidFill>
                  <a:schemeClr val="dk1"/>
                </a:solidFill>
                <a:latin typeface="Corbel"/>
                <a:ea typeface="Corbel"/>
                <a:cs typeface="Corbel"/>
                <a:sym typeface="Corbel"/>
              </a:defRPr>
            </a:lvl3pPr>
            <a:lvl4pPr marR="0" lvl="3" algn="l" rtl="0">
              <a:spcBef>
                <a:spcPts val="0"/>
              </a:spcBef>
              <a:spcAft>
                <a:spcPts val="0"/>
              </a:spcAft>
              <a:buSzPts val="1400"/>
              <a:buNone/>
              <a:defRPr sz="1800" b="0" i="0" u="none" strike="noStrike" cap="none">
                <a:solidFill>
                  <a:schemeClr val="dk1"/>
                </a:solidFill>
                <a:latin typeface="Corbel"/>
                <a:ea typeface="Corbel"/>
                <a:cs typeface="Corbel"/>
                <a:sym typeface="Corbel"/>
              </a:defRPr>
            </a:lvl4pPr>
            <a:lvl5pPr marR="0" lvl="4" algn="l" rtl="0">
              <a:spcBef>
                <a:spcPts val="0"/>
              </a:spcBef>
              <a:spcAft>
                <a:spcPts val="0"/>
              </a:spcAft>
              <a:buSzPts val="1400"/>
              <a:buNone/>
              <a:defRPr sz="1800" b="0" i="0" u="none" strike="noStrike" cap="none">
                <a:solidFill>
                  <a:schemeClr val="dk1"/>
                </a:solidFill>
                <a:latin typeface="Corbel"/>
                <a:ea typeface="Corbel"/>
                <a:cs typeface="Corbel"/>
                <a:sym typeface="Corbel"/>
              </a:defRPr>
            </a:lvl5pPr>
            <a:lvl6pPr marR="0" lvl="5" algn="l" rtl="0">
              <a:spcBef>
                <a:spcPts val="0"/>
              </a:spcBef>
              <a:spcAft>
                <a:spcPts val="0"/>
              </a:spcAft>
              <a:buSzPts val="1400"/>
              <a:buNone/>
              <a:defRPr sz="1800" b="0" i="0" u="none" strike="noStrike" cap="none">
                <a:solidFill>
                  <a:schemeClr val="dk1"/>
                </a:solidFill>
                <a:latin typeface="Corbel"/>
                <a:ea typeface="Corbel"/>
                <a:cs typeface="Corbel"/>
                <a:sym typeface="Corbel"/>
              </a:defRPr>
            </a:lvl6pPr>
            <a:lvl7pPr marR="0" lvl="6" algn="l" rtl="0">
              <a:spcBef>
                <a:spcPts val="0"/>
              </a:spcBef>
              <a:spcAft>
                <a:spcPts val="0"/>
              </a:spcAft>
              <a:buSzPts val="1400"/>
              <a:buNone/>
              <a:defRPr sz="1800" b="0" i="0" u="none" strike="noStrike" cap="none">
                <a:solidFill>
                  <a:schemeClr val="dk1"/>
                </a:solidFill>
                <a:latin typeface="Corbel"/>
                <a:ea typeface="Corbel"/>
                <a:cs typeface="Corbel"/>
                <a:sym typeface="Corbel"/>
              </a:defRPr>
            </a:lvl7pPr>
            <a:lvl8pPr marR="0" lvl="7" algn="l" rtl="0">
              <a:spcBef>
                <a:spcPts val="0"/>
              </a:spcBef>
              <a:spcAft>
                <a:spcPts val="0"/>
              </a:spcAft>
              <a:buSzPts val="1400"/>
              <a:buNone/>
              <a:defRPr sz="1800" b="0" i="0" u="none" strike="noStrike" cap="none">
                <a:solidFill>
                  <a:schemeClr val="dk1"/>
                </a:solidFill>
                <a:latin typeface="Corbel"/>
                <a:ea typeface="Corbel"/>
                <a:cs typeface="Corbel"/>
                <a:sym typeface="Corbel"/>
              </a:defRPr>
            </a:lvl8pPr>
            <a:lvl9pPr marR="0" lvl="8" algn="l" rtl="0">
              <a:spcBef>
                <a:spcPts val="0"/>
              </a:spcBef>
              <a:spcAft>
                <a:spcPts val="0"/>
              </a:spcAft>
              <a:buSzPts val="1400"/>
              <a:buNone/>
              <a:defRPr sz="1800" b="0" i="0" u="none" strike="noStrike" cap="none">
                <a:solidFill>
                  <a:schemeClr val="dk1"/>
                </a:solidFill>
                <a:latin typeface="Corbel"/>
                <a:ea typeface="Corbel"/>
                <a:cs typeface="Corbel"/>
                <a:sym typeface="Corbel"/>
              </a:defRPr>
            </a:lvl9pPr>
          </a:lstStyle>
          <a:p>
            <a:endParaRPr/>
          </a:p>
        </p:txBody>
      </p:sp>
      <p:sp>
        <p:nvSpPr>
          <p:cNvPr id="15" name="Google Shape;15;p8"/>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chemeClr val="accent1"/>
                </a:solidFill>
                <a:latin typeface="Corbel"/>
                <a:ea typeface="Corbel"/>
                <a:cs typeface="Corbel"/>
                <a:sym typeface="Corbel"/>
              </a:defRPr>
            </a:lvl1pPr>
            <a:lvl2pPr marL="0" marR="0" lvl="1" indent="0" algn="r" rtl="0">
              <a:spcBef>
                <a:spcPts val="0"/>
              </a:spcBef>
              <a:buNone/>
              <a:defRPr sz="1200" b="0" i="0" u="none" strike="noStrike" cap="none">
                <a:solidFill>
                  <a:schemeClr val="accent1"/>
                </a:solidFill>
                <a:latin typeface="Corbel"/>
                <a:ea typeface="Corbel"/>
                <a:cs typeface="Corbel"/>
                <a:sym typeface="Corbel"/>
              </a:defRPr>
            </a:lvl2pPr>
            <a:lvl3pPr marL="0" marR="0" lvl="2" indent="0" algn="r" rtl="0">
              <a:spcBef>
                <a:spcPts val="0"/>
              </a:spcBef>
              <a:buNone/>
              <a:defRPr sz="1200" b="0" i="0" u="none" strike="noStrike" cap="none">
                <a:solidFill>
                  <a:schemeClr val="accent1"/>
                </a:solidFill>
                <a:latin typeface="Corbel"/>
                <a:ea typeface="Corbel"/>
                <a:cs typeface="Corbel"/>
                <a:sym typeface="Corbel"/>
              </a:defRPr>
            </a:lvl3pPr>
            <a:lvl4pPr marL="0" marR="0" lvl="3" indent="0" algn="r" rtl="0">
              <a:spcBef>
                <a:spcPts val="0"/>
              </a:spcBef>
              <a:buNone/>
              <a:defRPr sz="1200" b="0" i="0" u="none" strike="noStrike" cap="none">
                <a:solidFill>
                  <a:schemeClr val="accent1"/>
                </a:solidFill>
                <a:latin typeface="Corbel"/>
                <a:ea typeface="Corbel"/>
                <a:cs typeface="Corbel"/>
                <a:sym typeface="Corbel"/>
              </a:defRPr>
            </a:lvl4pPr>
            <a:lvl5pPr marL="0" marR="0" lvl="4" indent="0" algn="r" rtl="0">
              <a:spcBef>
                <a:spcPts val="0"/>
              </a:spcBef>
              <a:buNone/>
              <a:defRPr sz="1200" b="0" i="0" u="none" strike="noStrike" cap="none">
                <a:solidFill>
                  <a:schemeClr val="accent1"/>
                </a:solidFill>
                <a:latin typeface="Corbel"/>
                <a:ea typeface="Corbel"/>
                <a:cs typeface="Corbel"/>
                <a:sym typeface="Corbel"/>
              </a:defRPr>
            </a:lvl5pPr>
            <a:lvl6pPr marL="0" marR="0" lvl="5" indent="0" algn="r" rtl="0">
              <a:spcBef>
                <a:spcPts val="0"/>
              </a:spcBef>
              <a:buNone/>
              <a:defRPr sz="1200" b="0" i="0" u="none" strike="noStrike" cap="none">
                <a:solidFill>
                  <a:schemeClr val="accent1"/>
                </a:solidFill>
                <a:latin typeface="Corbel"/>
                <a:ea typeface="Corbel"/>
                <a:cs typeface="Corbel"/>
                <a:sym typeface="Corbel"/>
              </a:defRPr>
            </a:lvl6pPr>
            <a:lvl7pPr marL="0" marR="0" lvl="6" indent="0" algn="r" rtl="0">
              <a:spcBef>
                <a:spcPts val="0"/>
              </a:spcBef>
              <a:buNone/>
              <a:defRPr sz="1200" b="0" i="0" u="none" strike="noStrike" cap="none">
                <a:solidFill>
                  <a:schemeClr val="accent1"/>
                </a:solidFill>
                <a:latin typeface="Corbel"/>
                <a:ea typeface="Corbel"/>
                <a:cs typeface="Corbel"/>
                <a:sym typeface="Corbel"/>
              </a:defRPr>
            </a:lvl7pPr>
            <a:lvl8pPr marL="0" marR="0" lvl="7" indent="0" algn="r" rtl="0">
              <a:spcBef>
                <a:spcPts val="0"/>
              </a:spcBef>
              <a:buNone/>
              <a:defRPr sz="1200" b="0" i="0" u="none" strike="noStrike" cap="none">
                <a:solidFill>
                  <a:schemeClr val="accent1"/>
                </a:solidFill>
                <a:latin typeface="Corbel"/>
                <a:ea typeface="Corbel"/>
                <a:cs typeface="Corbel"/>
                <a:sym typeface="Corbel"/>
              </a:defRPr>
            </a:lvl8pPr>
            <a:lvl9pPr marL="0" marR="0" lvl="8" indent="0" algn="r" rtl="0">
              <a:spcBef>
                <a:spcPts val="0"/>
              </a:spcBef>
              <a:buNone/>
              <a:defRPr sz="1200" b="0" i="0" u="none" strike="noStrike" cap="none">
                <a:solidFill>
                  <a:schemeClr val="accent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news.microsoft.com/en-cee/2022/11/29/microsoft-and-linkedin-launch-a-program-to-help-10-million-people-learn-digital-skills/#:~:text=The%20new%20Career%20Essentials%20Certificates,are%20valuable%20to%20securing%20employment"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1"/>
          <p:cNvSpPr txBox="1"/>
          <p:nvPr/>
        </p:nvSpPr>
        <p:spPr>
          <a:xfrm>
            <a:off x="3046563" y="415390"/>
            <a:ext cx="6098874" cy="3162364"/>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rgbClr val="000000"/>
              </a:buClr>
              <a:buSzPts val="1400"/>
              <a:buFont typeface="Times New Roman"/>
              <a:buNone/>
            </a:pPr>
            <a:r>
              <a:rPr lang="en-GB" sz="1400" b="1" i="0" u="none" strike="noStrike" cap="none">
                <a:solidFill>
                  <a:srgbClr val="000000"/>
                </a:solidFill>
                <a:latin typeface="Times New Roman"/>
                <a:ea typeface="Times New Roman"/>
                <a:cs typeface="Times New Roman"/>
                <a:sym typeface="Times New Roman"/>
              </a:rPr>
              <a:t>Programme: Certificate of Higher Education in Employability Skills</a:t>
            </a:r>
            <a:endParaRPr sz="1050" b="0" i="0" u="none" strike="noStrike" cap="none">
              <a:solidFill>
                <a:srgbClr val="000000"/>
              </a:solidFill>
              <a:latin typeface="Times New Roman"/>
              <a:ea typeface="Times New Roman"/>
              <a:cs typeface="Times New Roman"/>
              <a:sym typeface="Times New Roman"/>
            </a:endParaRPr>
          </a:p>
          <a:p>
            <a:pPr marL="0" marR="0" lvl="0" indent="0" algn="ctr" rtl="0">
              <a:lnSpc>
                <a:spcPct val="150000"/>
              </a:lnSpc>
              <a:spcBef>
                <a:spcPts val="0"/>
              </a:spcBef>
              <a:spcAft>
                <a:spcPts val="0"/>
              </a:spcAft>
              <a:buClr>
                <a:srgbClr val="000000"/>
              </a:buClr>
              <a:buSzPts val="1400"/>
              <a:buFont typeface="Times New Roman"/>
              <a:buNone/>
            </a:pPr>
            <a:r>
              <a:rPr lang="en-GB" sz="1400" b="1" i="0" u="none" strike="noStrike" cap="none">
                <a:solidFill>
                  <a:srgbClr val="000000"/>
                </a:solidFill>
                <a:latin typeface="Times New Roman"/>
                <a:ea typeface="Times New Roman"/>
                <a:cs typeface="Times New Roman"/>
                <a:sym typeface="Times New Roman"/>
              </a:rPr>
              <a:t>MODULE: Digital Skills for Personal and Professional Growth</a:t>
            </a:r>
            <a:endParaRPr sz="1050" b="0" i="0" u="none" strike="noStrike" cap="none">
              <a:solidFill>
                <a:srgbClr val="000000"/>
              </a:solidFill>
              <a:latin typeface="Times New Roman"/>
              <a:ea typeface="Times New Roman"/>
              <a:cs typeface="Times New Roman"/>
              <a:sym typeface="Times New Roman"/>
            </a:endParaRPr>
          </a:p>
          <a:p>
            <a:pPr marL="0" marR="0" lvl="0" indent="0" algn="ctr" rtl="0">
              <a:lnSpc>
                <a:spcPct val="150000"/>
              </a:lnSpc>
              <a:spcBef>
                <a:spcPts val="0"/>
              </a:spcBef>
              <a:spcAft>
                <a:spcPts val="0"/>
              </a:spcAft>
              <a:buClr>
                <a:srgbClr val="000000"/>
              </a:buClr>
              <a:buSzPts val="1400"/>
              <a:buFont typeface="Times New Roman"/>
              <a:buNone/>
            </a:pPr>
            <a:r>
              <a:rPr lang="en-GB" sz="1400" b="1" i="0" u="none" strike="noStrike" cap="none">
                <a:solidFill>
                  <a:srgbClr val="000000"/>
                </a:solidFill>
                <a:latin typeface="Times New Roman"/>
                <a:ea typeface="Times New Roman"/>
                <a:cs typeface="Times New Roman"/>
                <a:sym typeface="Times New Roman"/>
              </a:rPr>
              <a:t>Module code: BMSW4008</a:t>
            </a:r>
            <a:endParaRPr sz="1050" b="0" i="0" u="none" strike="noStrike" cap="none">
              <a:solidFill>
                <a:srgbClr val="000000"/>
              </a:solidFill>
              <a:latin typeface="Times New Roman"/>
              <a:ea typeface="Times New Roman"/>
              <a:cs typeface="Times New Roman"/>
              <a:sym typeface="Times New Roman"/>
            </a:endParaRPr>
          </a:p>
          <a:p>
            <a:pPr marL="0" marR="0" lvl="0" indent="0" algn="ctr" rtl="0">
              <a:lnSpc>
                <a:spcPct val="150000"/>
              </a:lnSpc>
              <a:spcBef>
                <a:spcPts val="0"/>
              </a:spcBef>
              <a:spcAft>
                <a:spcPts val="0"/>
              </a:spcAft>
              <a:buClr>
                <a:srgbClr val="000000"/>
              </a:buClr>
              <a:buSzPts val="1400"/>
              <a:buFont typeface="Times New Roman"/>
              <a:buNone/>
            </a:pPr>
            <a:r>
              <a:rPr lang="en-GB" sz="1400" b="1" i="0" u="none" strike="noStrike" cap="none">
                <a:solidFill>
                  <a:srgbClr val="000000"/>
                </a:solidFill>
                <a:latin typeface="Times New Roman"/>
                <a:ea typeface="Times New Roman"/>
                <a:cs typeface="Times New Roman"/>
                <a:sym typeface="Times New Roman"/>
              </a:rPr>
              <a:t>ASSESSMENT COMPONENT: PORTFOLIO</a:t>
            </a:r>
            <a:endParaRPr sz="1050" b="0" i="0" u="none" strike="noStrike" cap="none">
              <a:solidFill>
                <a:srgbClr val="000000"/>
              </a:solidFill>
              <a:latin typeface="Times New Roman"/>
              <a:ea typeface="Times New Roman"/>
              <a:cs typeface="Times New Roman"/>
              <a:sym typeface="Times New Roman"/>
            </a:endParaRPr>
          </a:p>
          <a:p>
            <a:pPr marL="0" marR="0" lvl="0" indent="0" algn="ctr" rtl="0">
              <a:lnSpc>
                <a:spcPct val="150000"/>
              </a:lnSpc>
              <a:spcBef>
                <a:spcPts val="0"/>
              </a:spcBef>
              <a:spcAft>
                <a:spcPts val="0"/>
              </a:spcAft>
              <a:buClr>
                <a:srgbClr val="000000"/>
              </a:buClr>
              <a:buSzPts val="1400"/>
              <a:buFont typeface="Times New Roman"/>
              <a:buNone/>
            </a:pPr>
            <a:endParaRPr sz="1050" b="0" i="0" u="none" strike="noStrike" cap="none">
              <a:solidFill>
                <a:srgbClr val="000000"/>
              </a:solidFill>
              <a:latin typeface="Times New Roman"/>
              <a:ea typeface="Times New Roman"/>
              <a:cs typeface="Times New Roman"/>
              <a:sym typeface="Times New Roman"/>
            </a:endParaRPr>
          </a:p>
          <a:p>
            <a:pPr marL="0" marR="0" lvl="0" indent="0" algn="ctr" rtl="0">
              <a:lnSpc>
                <a:spcPct val="150000"/>
              </a:lnSpc>
              <a:spcBef>
                <a:spcPts val="0"/>
              </a:spcBef>
              <a:spcAft>
                <a:spcPts val="0"/>
              </a:spcAft>
              <a:buClr>
                <a:srgbClr val="000000"/>
              </a:buClr>
              <a:buSzPts val="1400"/>
              <a:buFont typeface="Times New Roman"/>
              <a:buNone/>
            </a:pPr>
            <a:r>
              <a:rPr lang="en-GB" sz="1400" b="1" i="1" u="none" strike="noStrike" cap="none">
                <a:solidFill>
                  <a:srgbClr val="000000"/>
                </a:solidFill>
                <a:latin typeface="Times New Roman"/>
                <a:ea typeface="Times New Roman"/>
                <a:cs typeface="Times New Roman"/>
                <a:sym typeface="Times New Roman"/>
              </a:rPr>
              <a:t>Task 4 - 5 Minute Reflective Presentation</a:t>
            </a:r>
            <a:endParaRPr sz="1050" b="0" i="0" u="none" strike="noStrike" cap="none">
              <a:solidFill>
                <a:srgbClr val="000000"/>
              </a:solidFill>
              <a:latin typeface="Times New Roman"/>
              <a:ea typeface="Times New Roman"/>
              <a:cs typeface="Times New Roman"/>
              <a:sym typeface="Times New Roman"/>
            </a:endParaRPr>
          </a:p>
          <a:p>
            <a:pPr marL="0" marR="0" lvl="0" indent="0" algn="ctr" rtl="0">
              <a:lnSpc>
                <a:spcPct val="150000"/>
              </a:lnSpc>
              <a:spcBef>
                <a:spcPts val="0"/>
              </a:spcBef>
              <a:spcAft>
                <a:spcPts val="0"/>
              </a:spcAft>
              <a:buClr>
                <a:srgbClr val="000000"/>
              </a:buClr>
              <a:buSzPts val="1400"/>
              <a:buFont typeface="Times New Roman"/>
              <a:buNone/>
            </a:pPr>
            <a:endParaRPr sz="1050" b="0" i="0" u="none" strike="noStrike" cap="none">
              <a:solidFill>
                <a:srgbClr val="000000"/>
              </a:solidFill>
              <a:latin typeface="Times New Roman"/>
              <a:ea typeface="Times New Roman"/>
              <a:cs typeface="Times New Roman"/>
              <a:sym typeface="Times New Roman"/>
            </a:endParaRPr>
          </a:p>
          <a:p>
            <a:pPr marL="0" marR="0" lvl="0" indent="0" algn="ctr" rtl="0">
              <a:lnSpc>
                <a:spcPct val="150000"/>
              </a:lnSpc>
              <a:spcBef>
                <a:spcPts val="0"/>
              </a:spcBef>
              <a:spcAft>
                <a:spcPts val="0"/>
              </a:spcAft>
              <a:buClr>
                <a:srgbClr val="000000"/>
              </a:buClr>
              <a:buSzPts val="1400"/>
              <a:buFont typeface="Times New Roman"/>
              <a:buNone/>
            </a:pPr>
            <a:r>
              <a:rPr lang="en-GB" sz="1400" b="1" i="0" u="none" strike="noStrike" cap="none">
                <a:solidFill>
                  <a:srgbClr val="000000"/>
                </a:solidFill>
                <a:latin typeface="Times New Roman"/>
                <a:ea typeface="Times New Roman"/>
                <a:cs typeface="Times New Roman"/>
                <a:sym typeface="Times New Roman"/>
              </a:rPr>
              <a:t>STUDENT NAME: Cristina Abraham</a:t>
            </a:r>
            <a:endParaRPr sz="1050" b="0" i="0" u="none" strike="noStrike" cap="none">
              <a:solidFill>
                <a:srgbClr val="000000"/>
              </a:solidFill>
              <a:latin typeface="Times New Roman"/>
              <a:ea typeface="Times New Roman"/>
              <a:cs typeface="Times New Roman"/>
              <a:sym typeface="Times New Roman"/>
            </a:endParaRPr>
          </a:p>
          <a:p>
            <a:pPr marL="0" marR="0" lvl="0" indent="0" algn="ctr" rtl="0">
              <a:lnSpc>
                <a:spcPct val="150000"/>
              </a:lnSpc>
              <a:spcBef>
                <a:spcPts val="0"/>
              </a:spcBef>
              <a:spcAft>
                <a:spcPts val="0"/>
              </a:spcAft>
              <a:buClr>
                <a:srgbClr val="000000"/>
              </a:buClr>
              <a:buSzPts val="1400"/>
              <a:buFont typeface="Times New Roman"/>
              <a:buNone/>
            </a:pPr>
            <a:r>
              <a:rPr lang="en-GB" sz="1400" b="1" i="0" u="none" strike="noStrike" cap="none">
                <a:solidFill>
                  <a:srgbClr val="000000"/>
                </a:solidFill>
                <a:latin typeface="Times New Roman"/>
                <a:ea typeface="Times New Roman"/>
                <a:cs typeface="Times New Roman"/>
                <a:sym typeface="Times New Roman"/>
              </a:rPr>
              <a:t>STUDENT NUMBER:</a:t>
            </a:r>
            <a:r>
              <a:rPr lang="en-GB" b="1">
                <a:latin typeface="Times New Roman"/>
                <a:ea typeface="Times New Roman"/>
                <a:cs typeface="Times New Roman"/>
                <a:sym typeface="Times New Roman"/>
              </a:rPr>
              <a:t>2523199</a:t>
            </a:r>
            <a:endParaRPr sz="1050" b="0" i="0" u="none" strike="noStrike" cap="none">
              <a:solidFill>
                <a:srgbClr val="000000"/>
              </a:solidFill>
              <a:latin typeface="Times New Roman"/>
              <a:ea typeface="Times New Roman"/>
              <a:cs typeface="Times New Roman"/>
              <a:sym typeface="Times New Roman"/>
            </a:endParaRPr>
          </a:p>
          <a:p>
            <a:pPr marL="0" marR="0" lvl="0" indent="0" algn="ctr" rtl="0">
              <a:lnSpc>
                <a:spcPct val="150000"/>
              </a:lnSpc>
              <a:spcBef>
                <a:spcPts val="0"/>
              </a:spcBef>
              <a:spcAft>
                <a:spcPts val="0"/>
              </a:spcAft>
              <a:buClr>
                <a:srgbClr val="000000"/>
              </a:buClr>
              <a:buSzPts val="1400"/>
              <a:buFont typeface="Times New Roman"/>
              <a:buNone/>
            </a:pPr>
            <a:r>
              <a:rPr lang="en-GB" sz="1400" b="1" i="0" u="none" strike="noStrike" cap="none">
                <a:solidFill>
                  <a:srgbClr val="000000"/>
                </a:solidFill>
                <a:latin typeface="Times New Roman"/>
                <a:ea typeface="Times New Roman"/>
                <a:cs typeface="Times New Roman"/>
                <a:sym typeface="Times New Roman"/>
              </a:rPr>
              <a:t>Module Lead: Philippa Fitzgerald</a:t>
            </a:r>
            <a:endParaRPr sz="1050" b="0" i="0" u="none" strike="noStrike" cap="none">
              <a:solidFill>
                <a:srgbClr val="000000"/>
              </a:solidFill>
              <a:latin typeface="Times New Roman"/>
              <a:ea typeface="Times New Roman"/>
              <a:cs typeface="Times New Roman"/>
              <a:sym typeface="Times New Roman"/>
            </a:endParaRPr>
          </a:p>
        </p:txBody>
      </p:sp>
      <p:pic>
        <p:nvPicPr>
          <p:cNvPr id="93" name="Google Shape;93;p1" descr="A close-up of black text&#10;&#10;AI-generated content may be incorrect."/>
          <p:cNvPicPr preferRelativeResize="0"/>
          <p:nvPr/>
        </p:nvPicPr>
        <p:blipFill rotWithShape="1">
          <a:blip r:embed="rId3">
            <a:alphaModFix/>
          </a:blip>
          <a:srcRect/>
          <a:stretch/>
        </p:blipFill>
        <p:spPr>
          <a:xfrm>
            <a:off x="3768630" y="4520242"/>
            <a:ext cx="4202178" cy="1507622"/>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2"/>
          <p:cNvSpPr txBox="1"/>
          <p:nvPr/>
        </p:nvSpPr>
        <p:spPr>
          <a:xfrm>
            <a:off x="1785278" y="487216"/>
            <a:ext cx="8736134" cy="892552"/>
          </a:xfrm>
          <a:prstGeom prst="rect">
            <a:avLst/>
          </a:prstGeom>
          <a:solidFill>
            <a:srgbClr val="F1F5CD"/>
          </a:solidFill>
          <a:ln w="9525" cap="flat" cmpd="sng">
            <a:solidFill>
              <a:srgbClr val="525B13"/>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400" b="1" i="0" u="none" strike="noStrike" cap="none">
                <a:solidFill>
                  <a:srgbClr val="000000"/>
                </a:solidFill>
                <a:latin typeface="Times New Roman"/>
                <a:ea typeface="Times New Roman"/>
                <a:cs typeface="Times New Roman"/>
                <a:sym typeface="Times New Roman"/>
              </a:rPr>
              <a:t>Introduction to development of digital skills, its uses and </a:t>
            </a:r>
            <a:r>
              <a:rPr lang="en-GB" sz="2800" b="1" i="0" u="none" strike="noStrike" cap="none">
                <a:solidFill>
                  <a:srgbClr val="000000"/>
                </a:solidFill>
                <a:latin typeface="Times New Roman"/>
                <a:ea typeface="Times New Roman"/>
                <a:cs typeface="Times New Roman"/>
                <a:sym typeface="Times New Roman"/>
              </a:rPr>
              <a:t>application</a:t>
            </a:r>
            <a:r>
              <a:rPr lang="en-GB" sz="2400" b="1" i="0" u="none" strike="noStrike" cap="none">
                <a:solidFill>
                  <a:srgbClr val="000000"/>
                </a:solidFill>
                <a:latin typeface="Times New Roman"/>
                <a:ea typeface="Times New Roman"/>
                <a:cs typeface="Times New Roman"/>
                <a:sym typeface="Times New Roman"/>
              </a:rPr>
              <a:t> in academic studies and future career</a:t>
            </a:r>
            <a:endParaRPr sz="2400" b="1" i="0" u="none" strike="noStrike" cap="none">
              <a:solidFill>
                <a:schemeClr val="dk1"/>
              </a:solidFill>
              <a:latin typeface="Corbel"/>
              <a:ea typeface="Corbel"/>
              <a:cs typeface="Corbel"/>
              <a:sym typeface="Corbel"/>
            </a:endParaRPr>
          </a:p>
        </p:txBody>
      </p:sp>
      <p:grpSp>
        <p:nvGrpSpPr>
          <p:cNvPr id="100" name="Google Shape;100;p2"/>
          <p:cNvGrpSpPr/>
          <p:nvPr/>
        </p:nvGrpSpPr>
        <p:grpSpPr>
          <a:xfrm>
            <a:off x="1670587" y="2254775"/>
            <a:ext cx="8850825" cy="3577140"/>
            <a:chOff x="0" y="92592"/>
            <a:chExt cx="8850825" cy="3577140"/>
          </a:xfrm>
        </p:grpSpPr>
        <p:sp>
          <p:nvSpPr>
            <p:cNvPr id="101" name="Google Shape;101;p2"/>
            <p:cNvSpPr/>
            <p:nvPr/>
          </p:nvSpPr>
          <p:spPr>
            <a:xfrm>
              <a:off x="0" y="92592"/>
              <a:ext cx="8850825" cy="676260"/>
            </a:xfrm>
            <a:prstGeom prst="roundRect">
              <a:avLst>
                <a:gd name="adj" fmla="val 16667"/>
              </a:avLst>
            </a:prstGeom>
            <a:solidFill>
              <a:srgbClr val="A4B724"/>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2"/>
            <p:cNvSpPr txBox="1"/>
            <p:nvPr/>
          </p:nvSpPr>
          <p:spPr>
            <a:xfrm>
              <a:off x="33012" y="125604"/>
              <a:ext cx="8784801" cy="610236"/>
            </a:xfrm>
            <a:prstGeom prst="rect">
              <a:avLst/>
            </a:prstGeom>
            <a:noFill/>
            <a:ln>
              <a:noFill/>
            </a:ln>
          </p:spPr>
          <p:txBody>
            <a:bodyPr spcFirstLastPara="1" wrap="square" lIns="64750" tIns="64750" rIns="64750" bIns="64750" anchor="ctr" anchorCtr="0">
              <a:noAutofit/>
            </a:bodyPr>
            <a:lstStyle/>
            <a:p>
              <a:pPr marL="0" marR="0" lvl="0" indent="0" algn="l" rtl="0">
                <a:lnSpc>
                  <a:spcPct val="90000"/>
                </a:lnSpc>
                <a:spcBef>
                  <a:spcPts val="0"/>
                </a:spcBef>
                <a:spcAft>
                  <a:spcPts val="0"/>
                </a:spcAft>
                <a:buClr>
                  <a:schemeClr val="lt1"/>
                </a:buClr>
                <a:buSzPts val="1700"/>
                <a:buFont typeface="Corbel"/>
                <a:buNone/>
              </a:pPr>
              <a:r>
                <a:rPr lang="en-GB" sz="1700" b="0" i="0" u="none" strike="noStrike" cap="none">
                  <a:solidFill>
                    <a:schemeClr val="lt1"/>
                  </a:solidFill>
                  <a:latin typeface="Corbel"/>
                  <a:ea typeface="Corbel"/>
                  <a:cs typeface="Corbel"/>
                  <a:sym typeface="Corbel"/>
                </a:rPr>
                <a:t>Digital skill is vital in enhancing productivity and readiness for the workforce in the modern work environment (Stofkova et al., 2022).</a:t>
              </a:r>
              <a:endParaRPr sz="1700" b="0" i="0" u="none" strike="noStrike" cap="none">
                <a:solidFill>
                  <a:schemeClr val="lt1"/>
                </a:solidFill>
                <a:latin typeface="Corbel"/>
                <a:ea typeface="Corbel"/>
                <a:cs typeface="Corbel"/>
                <a:sym typeface="Corbel"/>
              </a:endParaRPr>
            </a:p>
          </p:txBody>
        </p:sp>
        <p:sp>
          <p:nvSpPr>
            <p:cNvPr id="103" name="Google Shape;103;p2"/>
            <p:cNvSpPr/>
            <p:nvPr/>
          </p:nvSpPr>
          <p:spPr>
            <a:xfrm>
              <a:off x="0" y="817812"/>
              <a:ext cx="8850825" cy="676260"/>
            </a:xfrm>
            <a:prstGeom prst="roundRect">
              <a:avLst>
                <a:gd name="adj" fmla="val 16667"/>
              </a:avLst>
            </a:prstGeom>
            <a:solidFill>
              <a:srgbClr val="A4B724"/>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2"/>
            <p:cNvSpPr txBox="1"/>
            <p:nvPr/>
          </p:nvSpPr>
          <p:spPr>
            <a:xfrm>
              <a:off x="33012" y="850824"/>
              <a:ext cx="8784801" cy="610236"/>
            </a:xfrm>
            <a:prstGeom prst="rect">
              <a:avLst/>
            </a:prstGeom>
            <a:noFill/>
            <a:ln>
              <a:noFill/>
            </a:ln>
          </p:spPr>
          <p:txBody>
            <a:bodyPr spcFirstLastPara="1" wrap="square" lIns="64750" tIns="64750" rIns="64750" bIns="64750" anchor="ctr" anchorCtr="0">
              <a:noAutofit/>
            </a:bodyPr>
            <a:lstStyle/>
            <a:p>
              <a:pPr marL="0" marR="0" lvl="0" indent="0" algn="l" rtl="0">
                <a:lnSpc>
                  <a:spcPct val="90000"/>
                </a:lnSpc>
                <a:spcBef>
                  <a:spcPts val="0"/>
                </a:spcBef>
                <a:spcAft>
                  <a:spcPts val="0"/>
                </a:spcAft>
                <a:buClr>
                  <a:schemeClr val="lt1"/>
                </a:buClr>
                <a:buSzPts val="1700"/>
                <a:buFont typeface="Corbel"/>
                <a:buNone/>
              </a:pPr>
              <a:r>
                <a:rPr lang="en-GB" sz="1700" b="0" i="0" u="none" strike="noStrike" cap="none">
                  <a:solidFill>
                    <a:schemeClr val="lt1"/>
                  </a:solidFill>
                  <a:latin typeface="Corbel"/>
                  <a:ea typeface="Corbel"/>
                  <a:cs typeface="Corbel"/>
                  <a:sym typeface="Corbel"/>
                </a:rPr>
                <a:t>Using digital tools enhances learning outcomes that enable a student to perform better in academics (Ben Youssef et al., 2022).</a:t>
              </a:r>
              <a:endParaRPr sz="1700" b="0" i="0" u="none" strike="noStrike" cap="none">
                <a:solidFill>
                  <a:schemeClr val="lt1"/>
                </a:solidFill>
                <a:latin typeface="Corbel"/>
                <a:ea typeface="Corbel"/>
                <a:cs typeface="Corbel"/>
                <a:sym typeface="Corbel"/>
              </a:endParaRPr>
            </a:p>
          </p:txBody>
        </p:sp>
        <p:sp>
          <p:nvSpPr>
            <p:cNvPr id="105" name="Google Shape;105;p2"/>
            <p:cNvSpPr/>
            <p:nvPr/>
          </p:nvSpPr>
          <p:spPr>
            <a:xfrm>
              <a:off x="0" y="1543032"/>
              <a:ext cx="8850825" cy="676260"/>
            </a:xfrm>
            <a:prstGeom prst="roundRect">
              <a:avLst>
                <a:gd name="adj" fmla="val 16667"/>
              </a:avLst>
            </a:prstGeom>
            <a:solidFill>
              <a:srgbClr val="A4B724"/>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2"/>
            <p:cNvSpPr txBox="1"/>
            <p:nvPr/>
          </p:nvSpPr>
          <p:spPr>
            <a:xfrm>
              <a:off x="33012" y="1576044"/>
              <a:ext cx="8784801" cy="610236"/>
            </a:xfrm>
            <a:prstGeom prst="rect">
              <a:avLst/>
            </a:prstGeom>
            <a:noFill/>
            <a:ln>
              <a:noFill/>
            </a:ln>
          </p:spPr>
          <p:txBody>
            <a:bodyPr spcFirstLastPara="1" wrap="square" lIns="64750" tIns="64750" rIns="64750" bIns="64750" anchor="ctr" anchorCtr="0">
              <a:noAutofit/>
            </a:bodyPr>
            <a:lstStyle/>
            <a:p>
              <a:pPr marL="0" marR="0" lvl="0" indent="0" algn="l" rtl="0">
                <a:lnSpc>
                  <a:spcPct val="90000"/>
                </a:lnSpc>
                <a:spcBef>
                  <a:spcPts val="0"/>
                </a:spcBef>
                <a:spcAft>
                  <a:spcPts val="0"/>
                </a:spcAft>
                <a:buClr>
                  <a:schemeClr val="lt1"/>
                </a:buClr>
                <a:buSzPts val="1700"/>
                <a:buFont typeface="Corbel"/>
                <a:buNone/>
              </a:pPr>
              <a:r>
                <a:rPr lang="en-GB" sz="1700" b="0" i="0" u="none" strike="noStrike" cap="none">
                  <a:solidFill>
                    <a:schemeClr val="lt1"/>
                  </a:solidFill>
                  <a:latin typeface="Corbel"/>
                  <a:ea typeface="Corbel"/>
                  <a:cs typeface="Corbel"/>
                  <a:sym typeface="Corbel"/>
                </a:rPr>
                <a:t>Microsoft’s digital training programs highlight the importance of developing digital literacy skills in enhancing employability and professional development (Microsoft, 2022).</a:t>
              </a:r>
              <a:endParaRPr sz="1700" b="0" i="0" u="none" strike="noStrike" cap="none">
                <a:solidFill>
                  <a:schemeClr val="lt1"/>
                </a:solidFill>
                <a:latin typeface="Corbel"/>
                <a:ea typeface="Corbel"/>
                <a:cs typeface="Corbel"/>
                <a:sym typeface="Corbel"/>
              </a:endParaRPr>
            </a:p>
          </p:txBody>
        </p:sp>
        <p:sp>
          <p:nvSpPr>
            <p:cNvPr id="107" name="Google Shape;107;p2"/>
            <p:cNvSpPr/>
            <p:nvPr/>
          </p:nvSpPr>
          <p:spPr>
            <a:xfrm>
              <a:off x="0" y="2268252"/>
              <a:ext cx="8850825" cy="676260"/>
            </a:xfrm>
            <a:prstGeom prst="roundRect">
              <a:avLst>
                <a:gd name="adj" fmla="val 16667"/>
              </a:avLst>
            </a:prstGeom>
            <a:solidFill>
              <a:srgbClr val="A4B724"/>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2"/>
            <p:cNvSpPr txBox="1"/>
            <p:nvPr/>
          </p:nvSpPr>
          <p:spPr>
            <a:xfrm>
              <a:off x="33012" y="2301264"/>
              <a:ext cx="8784801" cy="610236"/>
            </a:xfrm>
            <a:prstGeom prst="rect">
              <a:avLst/>
            </a:prstGeom>
            <a:noFill/>
            <a:ln>
              <a:noFill/>
            </a:ln>
          </p:spPr>
          <p:txBody>
            <a:bodyPr spcFirstLastPara="1" wrap="square" lIns="64750" tIns="64750" rIns="64750" bIns="64750" anchor="ctr" anchorCtr="0">
              <a:noAutofit/>
            </a:bodyPr>
            <a:lstStyle/>
            <a:p>
              <a:pPr marL="0" marR="0" lvl="0" indent="0" algn="l" rtl="0">
                <a:lnSpc>
                  <a:spcPct val="90000"/>
                </a:lnSpc>
                <a:spcBef>
                  <a:spcPts val="0"/>
                </a:spcBef>
                <a:spcAft>
                  <a:spcPts val="0"/>
                </a:spcAft>
                <a:buClr>
                  <a:schemeClr val="lt1"/>
                </a:buClr>
                <a:buSzPts val="1700"/>
                <a:buFont typeface="Corbel"/>
                <a:buNone/>
              </a:pPr>
              <a:r>
                <a:rPr lang="en-GB" sz="1700" b="0" i="0" u="none" strike="noStrike" cap="none">
                  <a:solidFill>
                    <a:schemeClr val="lt1"/>
                  </a:solidFill>
                  <a:latin typeface="Corbel"/>
                  <a:ea typeface="Corbel"/>
                  <a:cs typeface="Corbel"/>
                  <a:sym typeface="Corbel"/>
                </a:rPr>
                <a:t>Excel is useful in many fields and helps individuals manage information effectively (Rusinov and Sokolova, 2025).</a:t>
              </a:r>
              <a:endParaRPr sz="1700" b="0" i="0" u="none" strike="noStrike" cap="none">
                <a:solidFill>
                  <a:schemeClr val="lt1"/>
                </a:solidFill>
                <a:latin typeface="Corbel"/>
                <a:ea typeface="Corbel"/>
                <a:cs typeface="Corbel"/>
                <a:sym typeface="Corbel"/>
              </a:endParaRPr>
            </a:p>
          </p:txBody>
        </p:sp>
        <p:sp>
          <p:nvSpPr>
            <p:cNvPr id="109" name="Google Shape;109;p2"/>
            <p:cNvSpPr/>
            <p:nvPr/>
          </p:nvSpPr>
          <p:spPr>
            <a:xfrm>
              <a:off x="0" y="2993472"/>
              <a:ext cx="8850825" cy="676260"/>
            </a:xfrm>
            <a:prstGeom prst="roundRect">
              <a:avLst>
                <a:gd name="adj" fmla="val 16667"/>
              </a:avLst>
            </a:prstGeom>
            <a:solidFill>
              <a:srgbClr val="A4B724"/>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2"/>
            <p:cNvSpPr txBox="1"/>
            <p:nvPr/>
          </p:nvSpPr>
          <p:spPr>
            <a:xfrm>
              <a:off x="33012" y="3026484"/>
              <a:ext cx="8784801" cy="610236"/>
            </a:xfrm>
            <a:prstGeom prst="rect">
              <a:avLst/>
            </a:prstGeom>
            <a:noFill/>
            <a:ln>
              <a:noFill/>
            </a:ln>
          </p:spPr>
          <p:txBody>
            <a:bodyPr spcFirstLastPara="1" wrap="square" lIns="64750" tIns="64750" rIns="64750" bIns="64750" anchor="ctr" anchorCtr="0">
              <a:noAutofit/>
            </a:bodyPr>
            <a:lstStyle/>
            <a:p>
              <a:pPr marL="0" marR="0" lvl="0" indent="0" algn="l" rtl="0">
                <a:lnSpc>
                  <a:spcPct val="90000"/>
                </a:lnSpc>
                <a:spcBef>
                  <a:spcPts val="0"/>
                </a:spcBef>
                <a:spcAft>
                  <a:spcPts val="0"/>
                </a:spcAft>
                <a:buClr>
                  <a:schemeClr val="lt1"/>
                </a:buClr>
                <a:buSzPts val="1700"/>
                <a:buFont typeface="Corbel"/>
                <a:buNone/>
              </a:pPr>
              <a:r>
                <a:rPr lang="en-GB" sz="1700" b="0" i="0" u="none" strike="noStrike" cap="none">
                  <a:solidFill>
                    <a:schemeClr val="lt1"/>
                  </a:solidFill>
                  <a:latin typeface="Corbel"/>
                  <a:ea typeface="Corbel"/>
                  <a:cs typeface="Corbel"/>
                  <a:sym typeface="Corbel"/>
                </a:rPr>
                <a:t>The relationship between digital skills and self-confidence is significant in the learning environment (Ibrahim and Aldawsari, 2023).</a:t>
              </a:r>
              <a:endParaRPr sz="1700" b="0" i="0" u="none" strike="noStrike" cap="none">
                <a:solidFill>
                  <a:schemeClr val="lt1"/>
                </a:solidFill>
                <a:latin typeface="Corbel"/>
                <a:ea typeface="Corbel"/>
                <a:cs typeface="Corbel"/>
                <a:sym typeface="Corbel"/>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3"/>
          <p:cNvSpPr txBox="1"/>
          <p:nvPr/>
        </p:nvSpPr>
        <p:spPr>
          <a:xfrm>
            <a:off x="1897750" y="570131"/>
            <a:ext cx="8396500" cy="523220"/>
          </a:xfrm>
          <a:prstGeom prst="rect">
            <a:avLst/>
          </a:prstGeom>
          <a:solidFill>
            <a:srgbClr val="F1F5CD"/>
          </a:solidFill>
          <a:ln w="9525" cap="flat" cmpd="sng">
            <a:solidFill>
              <a:srgbClr val="525B13"/>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800" b="1" i="0" u="none" strike="noStrike" cap="none">
                <a:solidFill>
                  <a:srgbClr val="000000"/>
                </a:solidFill>
                <a:latin typeface="Times New Roman"/>
                <a:ea typeface="Times New Roman"/>
                <a:cs typeface="Times New Roman"/>
                <a:sym typeface="Times New Roman"/>
              </a:rPr>
              <a:t>JISC Digital Capability assessment and action plan</a:t>
            </a:r>
            <a:endParaRPr sz="2800" b="1" i="0" u="none" strike="noStrike" cap="none">
              <a:solidFill>
                <a:schemeClr val="dk1"/>
              </a:solidFill>
              <a:latin typeface="Corbel"/>
              <a:ea typeface="Corbel"/>
              <a:cs typeface="Corbel"/>
              <a:sym typeface="Corbel"/>
            </a:endParaRPr>
          </a:p>
        </p:txBody>
      </p:sp>
      <p:grpSp>
        <p:nvGrpSpPr>
          <p:cNvPr id="117" name="Google Shape;117;p3"/>
          <p:cNvGrpSpPr/>
          <p:nvPr/>
        </p:nvGrpSpPr>
        <p:grpSpPr>
          <a:xfrm>
            <a:off x="3374300" y="1554480"/>
            <a:ext cx="5443397" cy="4733389"/>
            <a:chOff x="1716776" y="0"/>
            <a:chExt cx="5443397" cy="4733389"/>
          </a:xfrm>
        </p:grpSpPr>
        <p:sp>
          <p:nvSpPr>
            <p:cNvPr id="118" name="Google Shape;118;p3"/>
            <p:cNvSpPr/>
            <p:nvPr/>
          </p:nvSpPr>
          <p:spPr>
            <a:xfrm>
              <a:off x="1716776" y="0"/>
              <a:ext cx="4733389" cy="4733389"/>
            </a:xfrm>
            <a:prstGeom prst="triangle">
              <a:avLst>
                <a:gd name="adj" fmla="val 50000"/>
              </a:avLst>
            </a:prstGeom>
            <a:solidFill>
              <a:srgbClr val="A4B724"/>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3"/>
            <p:cNvSpPr/>
            <p:nvPr/>
          </p:nvSpPr>
          <p:spPr>
            <a:xfrm>
              <a:off x="4083471" y="473801"/>
              <a:ext cx="3076702" cy="841285"/>
            </a:xfrm>
            <a:prstGeom prst="roundRect">
              <a:avLst>
                <a:gd name="adj" fmla="val 16667"/>
              </a:avLst>
            </a:prstGeom>
            <a:solidFill>
              <a:schemeClr val="lt1">
                <a:alpha val="90196"/>
              </a:schemeClr>
            </a:solidFill>
            <a:ln w="19050" cap="flat" cmpd="sng">
              <a:solidFill>
                <a:srgbClr val="A4B72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3"/>
            <p:cNvSpPr txBox="1"/>
            <p:nvPr/>
          </p:nvSpPr>
          <p:spPr>
            <a:xfrm>
              <a:off x="4124539" y="514869"/>
              <a:ext cx="2994566" cy="759149"/>
            </a:xfrm>
            <a:prstGeom prst="rect">
              <a:avLst/>
            </a:prstGeom>
            <a:noFill/>
            <a:ln>
              <a:noFill/>
            </a:ln>
          </p:spPr>
          <p:txBody>
            <a:bodyPr spcFirstLastPara="1" wrap="square" lIns="45700" tIns="45700" rIns="45700" bIns="45700" anchor="ctr" anchorCtr="0">
              <a:noAutofit/>
            </a:bodyPr>
            <a:lstStyle/>
            <a:p>
              <a:pPr marL="0" marR="0" lvl="0" indent="0" algn="ctr" rtl="0">
                <a:lnSpc>
                  <a:spcPct val="90000"/>
                </a:lnSpc>
                <a:spcBef>
                  <a:spcPts val="0"/>
                </a:spcBef>
                <a:spcAft>
                  <a:spcPts val="0"/>
                </a:spcAft>
                <a:buClr>
                  <a:schemeClr val="dk1"/>
                </a:buClr>
                <a:buSzPts val="1200"/>
                <a:buFont typeface="Corbel"/>
                <a:buNone/>
              </a:pPr>
              <a:r>
                <a:rPr lang="en-GB" sz="1200" b="0" i="0" u="none" strike="noStrike" cap="none">
                  <a:solidFill>
                    <a:schemeClr val="dk1"/>
                  </a:solidFill>
                  <a:latin typeface="Corbel"/>
                  <a:ea typeface="Corbel"/>
                  <a:cs typeface="Corbel"/>
                  <a:sym typeface="Corbel"/>
                </a:rPr>
                <a:t>Digital skills help individuals to communicate effectively, manage information, and solve problems in the digital age (Shah et al., 2023).</a:t>
              </a:r>
              <a:endParaRPr sz="1200" b="0" i="0" u="none" strike="noStrike" cap="none">
                <a:solidFill>
                  <a:schemeClr val="dk1"/>
                </a:solidFill>
                <a:latin typeface="Corbel"/>
                <a:ea typeface="Corbel"/>
                <a:cs typeface="Corbel"/>
                <a:sym typeface="Corbel"/>
              </a:endParaRPr>
            </a:p>
          </p:txBody>
        </p:sp>
        <p:sp>
          <p:nvSpPr>
            <p:cNvPr id="121" name="Google Shape;121;p3"/>
            <p:cNvSpPr/>
            <p:nvPr/>
          </p:nvSpPr>
          <p:spPr>
            <a:xfrm>
              <a:off x="4083471" y="1420247"/>
              <a:ext cx="3076702" cy="841285"/>
            </a:xfrm>
            <a:prstGeom prst="roundRect">
              <a:avLst>
                <a:gd name="adj" fmla="val 16667"/>
              </a:avLst>
            </a:prstGeom>
            <a:solidFill>
              <a:schemeClr val="lt1">
                <a:alpha val="90196"/>
              </a:schemeClr>
            </a:solidFill>
            <a:ln w="19050" cap="flat" cmpd="sng">
              <a:solidFill>
                <a:srgbClr val="A4B72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3"/>
            <p:cNvSpPr txBox="1"/>
            <p:nvPr/>
          </p:nvSpPr>
          <p:spPr>
            <a:xfrm>
              <a:off x="4124539" y="1461315"/>
              <a:ext cx="2994566" cy="759149"/>
            </a:xfrm>
            <a:prstGeom prst="rect">
              <a:avLst/>
            </a:prstGeom>
            <a:noFill/>
            <a:ln>
              <a:noFill/>
            </a:ln>
          </p:spPr>
          <p:txBody>
            <a:bodyPr spcFirstLastPara="1" wrap="square" lIns="45700" tIns="45700" rIns="45700" bIns="45700" anchor="ctr" anchorCtr="0">
              <a:noAutofit/>
            </a:bodyPr>
            <a:lstStyle/>
            <a:p>
              <a:pPr marL="0" marR="0" lvl="0" indent="0" algn="ctr" rtl="0">
                <a:lnSpc>
                  <a:spcPct val="90000"/>
                </a:lnSpc>
                <a:spcBef>
                  <a:spcPts val="0"/>
                </a:spcBef>
                <a:spcAft>
                  <a:spcPts val="0"/>
                </a:spcAft>
                <a:buClr>
                  <a:schemeClr val="dk1"/>
                </a:buClr>
                <a:buSzPts val="1200"/>
                <a:buFont typeface="Corbel"/>
                <a:buNone/>
              </a:pPr>
              <a:r>
                <a:rPr lang="en-GB" sz="1200" b="0" i="0" u="none" strike="noStrike" cap="none">
                  <a:solidFill>
                    <a:schemeClr val="dk1"/>
                  </a:solidFill>
                  <a:latin typeface="Corbel"/>
                  <a:ea typeface="Corbel"/>
                  <a:cs typeface="Corbel"/>
                  <a:sym typeface="Corbel"/>
                </a:rPr>
                <a:t>The JISC Digital Capability Tool has been used to analyse my digital capability.</a:t>
              </a:r>
              <a:endParaRPr sz="1200" b="0" i="0" u="none" strike="noStrike" cap="none">
                <a:solidFill>
                  <a:schemeClr val="dk1"/>
                </a:solidFill>
                <a:latin typeface="Corbel"/>
                <a:ea typeface="Corbel"/>
                <a:cs typeface="Corbel"/>
                <a:sym typeface="Corbel"/>
              </a:endParaRPr>
            </a:p>
          </p:txBody>
        </p:sp>
        <p:sp>
          <p:nvSpPr>
            <p:cNvPr id="123" name="Google Shape;123;p3"/>
            <p:cNvSpPr/>
            <p:nvPr/>
          </p:nvSpPr>
          <p:spPr>
            <a:xfrm>
              <a:off x="4083471" y="2366694"/>
              <a:ext cx="3076702" cy="841285"/>
            </a:xfrm>
            <a:prstGeom prst="roundRect">
              <a:avLst>
                <a:gd name="adj" fmla="val 16667"/>
              </a:avLst>
            </a:prstGeom>
            <a:solidFill>
              <a:schemeClr val="lt1">
                <a:alpha val="90196"/>
              </a:schemeClr>
            </a:solidFill>
            <a:ln w="19050" cap="flat" cmpd="sng">
              <a:solidFill>
                <a:srgbClr val="A4B72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3"/>
            <p:cNvSpPr txBox="1"/>
            <p:nvPr/>
          </p:nvSpPr>
          <p:spPr>
            <a:xfrm>
              <a:off x="4124539" y="2407762"/>
              <a:ext cx="2994566" cy="759149"/>
            </a:xfrm>
            <a:prstGeom prst="rect">
              <a:avLst/>
            </a:prstGeom>
            <a:noFill/>
            <a:ln>
              <a:noFill/>
            </a:ln>
          </p:spPr>
          <p:txBody>
            <a:bodyPr spcFirstLastPara="1" wrap="square" lIns="45700" tIns="45700" rIns="45700" bIns="45700" anchor="ctr" anchorCtr="0">
              <a:noAutofit/>
            </a:bodyPr>
            <a:lstStyle/>
            <a:p>
              <a:pPr marL="0" marR="0" lvl="0" indent="0" algn="ctr" rtl="0">
                <a:lnSpc>
                  <a:spcPct val="90000"/>
                </a:lnSpc>
                <a:spcBef>
                  <a:spcPts val="0"/>
                </a:spcBef>
                <a:spcAft>
                  <a:spcPts val="0"/>
                </a:spcAft>
                <a:buClr>
                  <a:schemeClr val="dk1"/>
                </a:buClr>
                <a:buSzPts val="1200"/>
                <a:buFont typeface="Corbel"/>
                <a:buNone/>
              </a:pPr>
              <a:r>
                <a:rPr lang="en-GB" sz="1200" b="0" i="0" u="none" strike="noStrike" cap="none">
                  <a:solidFill>
                    <a:schemeClr val="dk1"/>
                  </a:solidFill>
                  <a:latin typeface="Corbel"/>
                  <a:ea typeface="Corbel"/>
                  <a:cs typeface="Corbel"/>
                  <a:sym typeface="Corbel"/>
                </a:rPr>
                <a:t>The development to search and evaluate digital information is significant as it helps to acquire knowledge and improve learning performance.</a:t>
              </a:r>
              <a:endParaRPr sz="1200" b="0" i="0" u="none" strike="noStrike" cap="none">
                <a:solidFill>
                  <a:schemeClr val="dk1"/>
                </a:solidFill>
                <a:latin typeface="Corbel"/>
                <a:ea typeface="Corbel"/>
                <a:cs typeface="Corbel"/>
                <a:sym typeface="Corbel"/>
              </a:endParaRPr>
            </a:p>
          </p:txBody>
        </p:sp>
        <p:sp>
          <p:nvSpPr>
            <p:cNvPr id="125" name="Google Shape;125;p3"/>
            <p:cNvSpPr/>
            <p:nvPr/>
          </p:nvSpPr>
          <p:spPr>
            <a:xfrm>
              <a:off x="4083471" y="3313141"/>
              <a:ext cx="3076702" cy="841285"/>
            </a:xfrm>
            <a:prstGeom prst="roundRect">
              <a:avLst>
                <a:gd name="adj" fmla="val 16667"/>
              </a:avLst>
            </a:prstGeom>
            <a:solidFill>
              <a:schemeClr val="lt1">
                <a:alpha val="90196"/>
              </a:schemeClr>
            </a:solidFill>
            <a:ln w="19050" cap="flat" cmpd="sng">
              <a:solidFill>
                <a:srgbClr val="A4B72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3"/>
            <p:cNvSpPr txBox="1"/>
            <p:nvPr/>
          </p:nvSpPr>
          <p:spPr>
            <a:xfrm>
              <a:off x="4124539" y="3354209"/>
              <a:ext cx="2994566" cy="759149"/>
            </a:xfrm>
            <a:prstGeom prst="rect">
              <a:avLst/>
            </a:prstGeom>
            <a:noFill/>
            <a:ln>
              <a:noFill/>
            </a:ln>
          </p:spPr>
          <p:txBody>
            <a:bodyPr spcFirstLastPara="1" wrap="square" lIns="45700" tIns="45700" rIns="45700" bIns="45700" anchor="ctr" anchorCtr="0">
              <a:noAutofit/>
            </a:bodyPr>
            <a:lstStyle/>
            <a:p>
              <a:pPr marL="0" marR="0" lvl="0" indent="0" algn="ctr" rtl="0">
                <a:lnSpc>
                  <a:spcPct val="90000"/>
                </a:lnSpc>
                <a:spcBef>
                  <a:spcPts val="0"/>
                </a:spcBef>
                <a:spcAft>
                  <a:spcPts val="0"/>
                </a:spcAft>
                <a:buClr>
                  <a:schemeClr val="dk1"/>
                </a:buClr>
                <a:buSzPts val="1200"/>
                <a:buFont typeface="Corbel"/>
                <a:buNone/>
              </a:pPr>
              <a:r>
                <a:rPr lang="en-GB" sz="1200" b="0" i="0" u="none" strike="noStrike" cap="none">
                  <a:solidFill>
                    <a:schemeClr val="dk1"/>
                  </a:solidFill>
                  <a:latin typeface="Corbel"/>
                  <a:ea typeface="Corbel"/>
                  <a:cs typeface="Corbel"/>
                  <a:sym typeface="Corbel"/>
                </a:rPr>
                <a:t>The identification of digital skills is significant as it will enable the individual to develop professional skills in the workplace (Stofkova et al., 2022).</a:t>
              </a:r>
              <a:endParaRPr sz="1200" b="0" i="0" u="none" strike="noStrike" cap="none">
                <a:solidFill>
                  <a:schemeClr val="dk1"/>
                </a:solidFill>
                <a:latin typeface="Corbel"/>
                <a:ea typeface="Corbel"/>
                <a:cs typeface="Corbel"/>
                <a:sym typeface="Corbel"/>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4"/>
          <p:cNvSpPr txBox="1"/>
          <p:nvPr/>
        </p:nvSpPr>
        <p:spPr>
          <a:xfrm>
            <a:off x="1989190" y="609319"/>
            <a:ext cx="8213620" cy="523220"/>
          </a:xfrm>
          <a:prstGeom prst="rect">
            <a:avLst/>
          </a:prstGeom>
          <a:solidFill>
            <a:srgbClr val="F1F5CD"/>
          </a:solidFill>
          <a:ln w="9525" cap="flat" cmpd="sng">
            <a:solidFill>
              <a:srgbClr val="525B13"/>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800" b="1" i="0" u="none" strike="noStrike" cap="none">
                <a:solidFill>
                  <a:srgbClr val="000000"/>
                </a:solidFill>
                <a:latin typeface="Times New Roman"/>
                <a:ea typeface="Times New Roman"/>
                <a:cs typeface="Times New Roman"/>
                <a:sym typeface="Times New Roman"/>
              </a:rPr>
              <a:t>LinkedIn Learning Office 365 certificates</a:t>
            </a:r>
            <a:endParaRPr sz="2800" b="1" i="0" u="none" strike="noStrike" cap="none">
              <a:solidFill>
                <a:schemeClr val="dk1"/>
              </a:solidFill>
              <a:latin typeface="Corbel"/>
              <a:ea typeface="Corbel"/>
              <a:cs typeface="Corbel"/>
              <a:sym typeface="Corbel"/>
            </a:endParaRPr>
          </a:p>
        </p:txBody>
      </p:sp>
      <p:grpSp>
        <p:nvGrpSpPr>
          <p:cNvPr id="133" name="Google Shape;133;p4"/>
          <p:cNvGrpSpPr/>
          <p:nvPr/>
        </p:nvGrpSpPr>
        <p:grpSpPr>
          <a:xfrm>
            <a:off x="1781622" y="1698171"/>
            <a:ext cx="8628756" cy="4550509"/>
            <a:chOff x="0" y="0"/>
            <a:chExt cx="8628756" cy="4550509"/>
          </a:xfrm>
        </p:grpSpPr>
        <p:sp>
          <p:nvSpPr>
            <p:cNvPr id="134" name="Google Shape;134;p4"/>
            <p:cNvSpPr/>
            <p:nvPr/>
          </p:nvSpPr>
          <p:spPr>
            <a:xfrm>
              <a:off x="0" y="1365152"/>
              <a:ext cx="8628756" cy="1820204"/>
            </a:xfrm>
            <a:prstGeom prst="notchedRightArrow">
              <a:avLst>
                <a:gd name="adj1" fmla="val 50000"/>
                <a:gd name="adj2" fmla="val 50000"/>
              </a:avLst>
            </a:prstGeom>
            <a:solidFill>
              <a:srgbClr val="E0E5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4"/>
            <p:cNvSpPr/>
            <p:nvPr/>
          </p:nvSpPr>
          <p:spPr>
            <a:xfrm>
              <a:off x="3886" y="0"/>
              <a:ext cx="1869423" cy="1820204"/>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4"/>
            <p:cNvSpPr txBox="1"/>
            <p:nvPr/>
          </p:nvSpPr>
          <p:spPr>
            <a:xfrm>
              <a:off x="3886" y="0"/>
              <a:ext cx="1869423" cy="1820204"/>
            </a:xfrm>
            <a:prstGeom prst="rect">
              <a:avLst/>
            </a:prstGeom>
            <a:noFill/>
            <a:ln>
              <a:noFill/>
            </a:ln>
          </p:spPr>
          <p:txBody>
            <a:bodyPr spcFirstLastPara="1" wrap="square" lIns="99550" tIns="99550" rIns="99550" bIns="99550" anchor="b" anchorCtr="0">
              <a:noAutofit/>
            </a:bodyPr>
            <a:lstStyle/>
            <a:p>
              <a:pPr marL="0" marR="0" lvl="0" indent="0" algn="ctr" rtl="0">
                <a:lnSpc>
                  <a:spcPct val="90000"/>
                </a:lnSpc>
                <a:spcBef>
                  <a:spcPts val="0"/>
                </a:spcBef>
                <a:spcAft>
                  <a:spcPts val="0"/>
                </a:spcAft>
                <a:buClr>
                  <a:schemeClr val="dk1"/>
                </a:buClr>
                <a:buSzPts val="1400"/>
                <a:buFont typeface="Corbel"/>
                <a:buNone/>
              </a:pPr>
              <a:r>
                <a:rPr lang="en-GB" sz="1400" b="0" i="0" u="none" strike="noStrike" cap="none">
                  <a:solidFill>
                    <a:schemeClr val="dk1"/>
                  </a:solidFill>
                  <a:latin typeface="Corbel"/>
                  <a:ea typeface="Corbel"/>
                  <a:cs typeface="Corbel"/>
                  <a:sym typeface="Corbel"/>
                </a:rPr>
                <a:t>To develop my digital skills, I have used the LinkedIn Learning Office 365 certificates.</a:t>
              </a:r>
              <a:endParaRPr sz="1400" b="0" i="0" u="none" strike="noStrike" cap="none">
                <a:solidFill>
                  <a:schemeClr val="dk1"/>
                </a:solidFill>
                <a:latin typeface="Corbel"/>
                <a:ea typeface="Corbel"/>
                <a:cs typeface="Corbel"/>
                <a:sym typeface="Corbel"/>
              </a:endParaRPr>
            </a:p>
          </p:txBody>
        </p:sp>
        <p:sp>
          <p:nvSpPr>
            <p:cNvPr id="137" name="Google Shape;137;p4"/>
            <p:cNvSpPr/>
            <p:nvPr/>
          </p:nvSpPr>
          <p:spPr>
            <a:xfrm>
              <a:off x="711072" y="2047729"/>
              <a:ext cx="455051" cy="455051"/>
            </a:xfrm>
            <a:prstGeom prst="ellipse">
              <a:avLst/>
            </a:prstGeom>
            <a:solidFill>
              <a:srgbClr val="A4B724"/>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4"/>
            <p:cNvSpPr/>
            <p:nvPr/>
          </p:nvSpPr>
          <p:spPr>
            <a:xfrm>
              <a:off x="1966781" y="2730305"/>
              <a:ext cx="1869423" cy="1820204"/>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4"/>
            <p:cNvSpPr txBox="1"/>
            <p:nvPr/>
          </p:nvSpPr>
          <p:spPr>
            <a:xfrm>
              <a:off x="1966781" y="2730305"/>
              <a:ext cx="1869423" cy="1820204"/>
            </a:xfrm>
            <a:prstGeom prst="rect">
              <a:avLst/>
            </a:prstGeom>
            <a:noFill/>
            <a:ln>
              <a:noFill/>
            </a:ln>
          </p:spPr>
          <p:txBody>
            <a:bodyPr spcFirstLastPara="1" wrap="square" lIns="99550" tIns="99550" rIns="99550" bIns="99550" anchor="t" anchorCtr="0">
              <a:noAutofit/>
            </a:bodyPr>
            <a:lstStyle/>
            <a:p>
              <a:pPr marL="0" marR="0" lvl="0" indent="0" algn="ctr" rtl="0">
                <a:lnSpc>
                  <a:spcPct val="90000"/>
                </a:lnSpc>
                <a:spcBef>
                  <a:spcPts val="0"/>
                </a:spcBef>
                <a:spcAft>
                  <a:spcPts val="0"/>
                </a:spcAft>
                <a:buClr>
                  <a:schemeClr val="dk1"/>
                </a:buClr>
                <a:buSzPts val="1400"/>
                <a:buFont typeface="Corbel"/>
                <a:buNone/>
              </a:pPr>
              <a:r>
                <a:rPr lang="en-GB" sz="1400" b="0" i="0" u="none" strike="noStrike" cap="none">
                  <a:solidFill>
                    <a:schemeClr val="dk1"/>
                  </a:solidFill>
                  <a:latin typeface="Corbel"/>
                  <a:ea typeface="Corbel"/>
                  <a:cs typeface="Corbel"/>
                  <a:sym typeface="Corbel"/>
                </a:rPr>
                <a:t>Digital training programs are crucial to improving employability and professional skills in the workplace (Microsoft, 2022). </a:t>
              </a:r>
              <a:endParaRPr sz="1400" b="0" i="0" u="none" strike="noStrike" cap="none">
                <a:solidFill>
                  <a:schemeClr val="dk1"/>
                </a:solidFill>
                <a:latin typeface="Corbel"/>
                <a:ea typeface="Corbel"/>
                <a:cs typeface="Corbel"/>
                <a:sym typeface="Corbel"/>
              </a:endParaRPr>
            </a:p>
          </p:txBody>
        </p:sp>
        <p:sp>
          <p:nvSpPr>
            <p:cNvPr id="140" name="Google Shape;140;p4"/>
            <p:cNvSpPr/>
            <p:nvPr/>
          </p:nvSpPr>
          <p:spPr>
            <a:xfrm>
              <a:off x="2673967" y="2047729"/>
              <a:ext cx="455051" cy="455051"/>
            </a:xfrm>
            <a:prstGeom prst="ellipse">
              <a:avLst/>
            </a:prstGeom>
            <a:solidFill>
              <a:srgbClr val="A4B724"/>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4"/>
            <p:cNvSpPr/>
            <p:nvPr/>
          </p:nvSpPr>
          <p:spPr>
            <a:xfrm>
              <a:off x="3929675" y="0"/>
              <a:ext cx="1869423" cy="1820204"/>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4"/>
            <p:cNvSpPr txBox="1"/>
            <p:nvPr/>
          </p:nvSpPr>
          <p:spPr>
            <a:xfrm>
              <a:off x="3929675" y="0"/>
              <a:ext cx="1869423" cy="1820204"/>
            </a:xfrm>
            <a:prstGeom prst="rect">
              <a:avLst/>
            </a:prstGeom>
            <a:noFill/>
            <a:ln>
              <a:noFill/>
            </a:ln>
          </p:spPr>
          <p:txBody>
            <a:bodyPr spcFirstLastPara="1" wrap="square" lIns="99550" tIns="99550" rIns="99550" bIns="99550" anchor="b" anchorCtr="0">
              <a:noAutofit/>
            </a:bodyPr>
            <a:lstStyle/>
            <a:p>
              <a:pPr marL="0" marR="0" lvl="0" indent="0" algn="ctr" rtl="0">
                <a:lnSpc>
                  <a:spcPct val="90000"/>
                </a:lnSpc>
                <a:spcBef>
                  <a:spcPts val="0"/>
                </a:spcBef>
                <a:spcAft>
                  <a:spcPts val="0"/>
                </a:spcAft>
                <a:buClr>
                  <a:schemeClr val="dk1"/>
                </a:buClr>
                <a:buSzPts val="1400"/>
                <a:buFont typeface="Corbel"/>
                <a:buNone/>
              </a:pPr>
              <a:r>
                <a:rPr lang="en-GB" sz="1400" b="0" i="0" u="none" strike="noStrike" cap="none">
                  <a:solidFill>
                    <a:schemeClr val="dk1"/>
                  </a:solidFill>
                  <a:latin typeface="Corbel"/>
                  <a:ea typeface="Corbel"/>
                  <a:cs typeface="Corbel"/>
                  <a:sym typeface="Corbel"/>
                </a:rPr>
                <a:t>The application of digital communication tools helps individuals to effectively communicate and cooperate with each other (Shah et al., 2023). </a:t>
              </a:r>
              <a:endParaRPr sz="1400" b="0" i="0" u="none" strike="noStrike" cap="none">
                <a:solidFill>
                  <a:schemeClr val="dk1"/>
                </a:solidFill>
                <a:latin typeface="Corbel"/>
                <a:ea typeface="Corbel"/>
                <a:cs typeface="Corbel"/>
                <a:sym typeface="Corbel"/>
              </a:endParaRPr>
            </a:p>
          </p:txBody>
        </p:sp>
        <p:sp>
          <p:nvSpPr>
            <p:cNvPr id="143" name="Google Shape;143;p4"/>
            <p:cNvSpPr/>
            <p:nvPr/>
          </p:nvSpPr>
          <p:spPr>
            <a:xfrm>
              <a:off x="4636861" y="2047729"/>
              <a:ext cx="455051" cy="455051"/>
            </a:xfrm>
            <a:prstGeom prst="ellipse">
              <a:avLst/>
            </a:prstGeom>
            <a:solidFill>
              <a:srgbClr val="A4B724"/>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4"/>
            <p:cNvSpPr/>
            <p:nvPr/>
          </p:nvSpPr>
          <p:spPr>
            <a:xfrm>
              <a:off x="5892570" y="2730305"/>
              <a:ext cx="1869423" cy="1820204"/>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4"/>
            <p:cNvSpPr txBox="1"/>
            <p:nvPr/>
          </p:nvSpPr>
          <p:spPr>
            <a:xfrm>
              <a:off x="5892570" y="2730305"/>
              <a:ext cx="1869423" cy="1820204"/>
            </a:xfrm>
            <a:prstGeom prst="rect">
              <a:avLst/>
            </a:prstGeom>
            <a:noFill/>
            <a:ln>
              <a:noFill/>
            </a:ln>
          </p:spPr>
          <p:txBody>
            <a:bodyPr spcFirstLastPara="1" wrap="square" lIns="99550" tIns="99550" rIns="99550" bIns="99550" anchor="t" anchorCtr="0">
              <a:noAutofit/>
            </a:bodyPr>
            <a:lstStyle/>
            <a:p>
              <a:pPr marL="0" marR="0" lvl="0" indent="0" algn="ctr" rtl="0">
                <a:lnSpc>
                  <a:spcPct val="90000"/>
                </a:lnSpc>
                <a:spcBef>
                  <a:spcPts val="0"/>
                </a:spcBef>
                <a:spcAft>
                  <a:spcPts val="0"/>
                </a:spcAft>
                <a:buClr>
                  <a:schemeClr val="dk1"/>
                </a:buClr>
                <a:buSzPts val="1400"/>
                <a:buFont typeface="Corbel"/>
                <a:buNone/>
              </a:pPr>
              <a:r>
                <a:rPr lang="en-GB" sz="1400" b="0" i="0" u="none" strike="noStrike" cap="none">
                  <a:solidFill>
                    <a:schemeClr val="dk1"/>
                  </a:solidFill>
                  <a:latin typeface="Corbel"/>
                  <a:ea typeface="Corbel"/>
                  <a:cs typeface="Corbel"/>
                  <a:sym typeface="Corbel"/>
                </a:rPr>
                <a:t>Digital skills as it helps to create academic documents that are vital for academic success (Ben Youssef et al., 2022).</a:t>
              </a:r>
              <a:endParaRPr sz="1400" b="0" i="0" u="none" strike="noStrike" cap="none">
                <a:solidFill>
                  <a:schemeClr val="dk1"/>
                </a:solidFill>
                <a:latin typeface="Corbel"/>
                <a:ea typeface="Corbel"/>
                <a:cs typeface="Corbel"/>
                <a:sym typeface="Corbel"/>
              </a:endParaRPr>
            </a:p>
          </p:txBody>
        </p:sp>
        <p:sp>
          <p:nvSpPr>
            <p:cNvPr id="146" name="Google Shape;146;p4"/>
            <p:cNvSpPr/>
            <p:nvPr/>
          </p:nvSpPr>
          <p:spPr>
            <a:xfrm>
              <a:off x="6599756" y="2047729"/>
              <a:ext cx="455051" cy="455051"/>
            </a:xfrm>
            <a:prstGeom prst="ellipse">
              <a:avLst/>
            </a:prstGeom>
            <a:solidFill>
              <a:srgbClr val="A4B724"/>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5"/>
          <p:cNvSpPr txBox="1"/>
          <p:nvPr/>
        </p:nvSpPr>
        <p:spPr>
          <a:xfrm>
            <a:off x="3046563" y="609319"/>
            <a:ext cx="6098874" cy="523220"/>
          </a:xfrm>
          <a:prstGeom prst="rect">
            <a:avLst/>
          </a:prstGeom>
          <a:solidFill>
            <a:srgbClr val="F1F5CD"/>
          </a:solidFill>
          <a:ln w="9525" cap="flat" cmpd="sng">
            <a:solidFill>
              <a:srgbClr val="525B13"/>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800" b="1" i="0" u="none" strike="noStrike" cap="none">
                <a:solidFill>
                  <a:srgbClr val="000000"/>
                </a:solidFill>
                <a:latin typeface="Times New Roman"/>
                <a:ea typeface="Times New Roman"/>
                <a:cs typeface="Times New Roman"/>
                <a:sym typeface="Times New Roman"/>
              </a:rPr>
              <a:t>Excel essay and spreadsheet</a:t>
            </a:r>
            <a:endParaRPr sz="2800" b="1" i="0" u="none" strike="noStrike" cap="none">
              <a:solidFill>
                <a:schemeClr val="dk1"/>
              </a:solidFill>
              <a:latin typeface="Corbel"/>
              <a:ea typeface="Corbel"/>
              <a:cs typeface="Corbel"/>
              <a:sym typeface="Corbel"/>
            </a:endParaRPr>
          </a:p>
        </p:txBody>
      </p:sp>
      <p:grpSp>
        <p:nvGrpSpPr>
          <p:cNvPr id="153" name="Google Shape;153;p5"/>
          <p:cNvGrpSpPr/>
          <p:nvPr/>
        </p:nvGrpSpPr>
        <p:grpSpPr>
          <a:xfrm>
            <a:off x="3734561" y="1733830"/>
            <a:ext cx="4722876" cy="4457701"/>
            <a:chOff x="1596607" y="57149"/>
            <a:chExt cx="4722876" cy="4457701"/>
          </a:xfrm>
        </p:grpSpPr>
        <p:sp>
          <p:nvSpPr>
            <p:cNvPr id="154" name="Google Shape;154;p5"/>
            <p:cNvSpPr/>
            <p:nvPr/>
          </p:nvSpPr>
          <p:spPr>
            <a:xfrm>
              <a:off x="2586445" y="57149"/>
              <a:ext cx="2743200" cy="2743200"/>
            </a:xfrm>
            <a:prstGeom prst="ellipse">
              <a:avLst/>
            </a:prstGeom>
            <a:solidFill>
              <a:srgbClr val="A4B724">
                <a:alpha val="50196"/>
              </a:srgbClr>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5"/>
            <p:cNvSpPr txBox="1"/>
            <p:nvPr/>
          </p:nvSpPr>
          <p:spPr>
            <a:xfrm>
              <a:off x="2952205" y="537209"/>
              <a:ext cx="2011680" cy="1234440"/>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Clr>
                  <a:schemeClr val="dk1"/>
                </a:buClr>
                <a:buSzPts val="1200"/>
                <a:buFont typeface="Corbel"/>
                <a:buNone/>
              </a:pPr>
              <a:r>
                <a:rPr lang="en-GB" sz="1200" b="0" i="0" u="none" strike="noStrike" cap="none">
                  <a:solidFill>
                    <a:schemeClr val="dk1"/>
                  </a:solidFill>
                  <a:latin typeface="Corbel"/>
                  <a:ea typeface="Corbel"/>
                  <a:cs typeface="Corbel"/>
                  <a:sym typeface="Corbel"/>
                </a:rPr>
                <a:t>Microsoft Excel helps to improve productivity and analytical thinking in a digital environment. </a:t>
              </a:r>
              <a:endParaRPr sz="1200" b="0" i="0" u="none" strike="noStrike" cap="none">
                <a:solidFill>
                  <a:schemeClr val="dk1"/>
                </a:solidFill>
                <a:latin typeface="Corbel"/>
                <a:ea typeface="Corbel"/>
                <a:cs typeface="Corbel"/>
                <a:sym typeface="Corbel"/>
              </a:endParaRPr>
            </a:p>
          </p:txBody>
        </p:sp>
        <p:sp>
          <p:nvSpPr>
            <p:cNvPr id="156" name="Google Shape;156;p5"/>
            <p:cNvSpPr/>
            <p:nvPr/>
          </p:nvSpPr>
          <p:spPr>
            <a:xfrm>
              <a:off x="3576283" y="1771650"/>
              <a:ext cx="2743200" cy="2743200"/>
            </a:xfrm>
            <a:prstGeom prst="ellipse">
              <a:avLst/>
            </a:prstGeom>
            <a:solidFill>
              <a:srgbClr val="A4B724">
                <a:alpha val="50196"/>
              </a:srgbClr>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5"/>
            <p:cNvSpPr txBox="1"/>
            <p:nvPr/>
          </p:nvSpPr>
          <p:spPr>
            <a:xfrm>
              <a:off x="4415245" y="2480310"/>
              <a:ext cx="1645920" cy="1508760"/>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Clr>
                  <a:schemeClr val="dk1"/>
                </a:buClr>
                <a:buSzPts val="1200"/>
                <a:buFont typeface="Corbel"/>
                <a:buNone/>
              </a:pPr>
              <a:r>
                <a:rPr lang="en-GB" sz="1200" b="0" i="0" u="none" strike="noStrike" cap="none">
                  <a:solidFill>
                    <a:schemeClr val="dk1"/>
                  </a:solidFill>
                  <a:latin typeface="Corbel"/>
                  <a:ea typeface="Corbel"/>
                  <a:cs typeface="Corbel"/>
                  <a:sym typeface="Corbel"/>
                </a:rPr>
                <a:t>The use of digital analytical skills contributes to improved academic performance and decision-making (Ben Youssef et al., 2022). </a:t>
              </a:r>
              <a:endParaRPr sz="1200" b="0" i="0" u="none" strike="noStrike" cap="none">
                <a:solidFill>
                  <a:schemeClr val="dk1"/>
                </a:solidFill>
                <a:latin typeface="Corbel"/>
                <a:ea typeface="Corbel"/>
                <a:cs typeface="Corbel"/>
                <a:sym typeface="Corbel"/>
              </a:endParaRPr>
            </a:p>
          </p:txBody>
        </p:sp>
        <p:sp>
          <p:nvSpPr>
            <p:cNvPr id="158" name="Google Shape;158;p5"/>
            <p:cNvSpPr/>
            <p:nvPr/>
          </p:nvSpPr>
          <p:spPr>
            <a:xfrm>
              <a:off x="1596607" y="1771650"/>
              <a:ext cx="2743200" cy="2743200"/>
            </a:xfrm>
            <a:prstGeom prst="ellipse">
              <a:avLst/>
            </a:prstGeom>
            <a:solidFill>
              <a:srgbClr val="A4B724">
                <a:alpha val="50196"/>
              </a:srgbClr>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5"/>
            <p:cNvSpPr txBox="1"/>
            <p:nvPr/>
          </p:nvSpPr>
          <p:spPr>
            <a:xfrm>
              <a:off x="1854925" y="2480310"/>
              <a:ext cx="1645920" cy="1508760"/>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Clr>
                  <a:schemeClr val="dk1"/>
                </a:buClr>
                <a:buSzPts val="1200"/>
                <a:buFont typeface="Corbel"/>
                <a:buNone/>
              </a:pPr>
              <a:r>
                <a:rPr lang="en-GB" sz="1200" b="0" i="0" u="none" strike="noStrike" cap="none">
                  <a:solidFill>
                    <a:schemeClr val="dk1"/>
                  </a:solidFill>
                  <a:latin typeface="Corbel"/>
                  <a:ea typeface="Corbel"/>
                  <a:cs typeface="Corbel"/>
                  <a:sym typeface="Corbel"/>
                </a:rPr>
                <a:t>Excel is used in the educational sector and the workplace due to the integration of data management, analysis, and reporting in one system (Rusinov and Sokolova, 2025).</a:t>
              </a:r>
              <a:endParaRPr sz="1200" b="0" i="0" u="none" strike="noStrike" cap="none">
                <a:solidFill>
                  <a:schemeClr val="dk1"/>
                </a:solidFill>
                <a:latin typeface="Corbel"/>
                <a:ea typeface="Corbel"/>
                <a:cs typeface="Corbel"/>
                <a:sym typeface="Corbel"/>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6"/>
          <p:cNvSpPr txBox="1"/>
          <p:nvPr/>
        </p:nvSpPr>
        <p:spPr>
          <a:xfrm>
            <a:off x="3049438" y="478691"/>
            <a:ext cx="6098874" cy="523220"/>
          </a:xfrm>
          <a:prstGeom prst="rect">
            <a:avLst/>
          </a:prstGeom>
          <a:solidFill>
            <a:srgbClr val="F1F5CD"/>
          </a:solidFill>
          <a:ln w="9525" cap="flat" cmpd="sng">
            <a:solidFill>
              <a:srgbClr val="525B13"/>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800" b="1" i="0" u="none" strike="noStrike" cap="none">
                <a:solidFill>
                  <a:srgbClr val="000000"/>
                </a:solidFill>
                <a:latin typeface="Times New Roman"/>
                <a:ea typeface="Times New Roman"/>
                <a:cs typeface="Times New Roman"/>
                <a:sym typeface="Times New Roman"/>
              </a:rPr>
              <a:t>Conclusion </a:t>
            </a:r>
            <a:endParaRPr sz="2800" b="1" i="0" u="none" strike="noStrike" cap="none">
              <a:solidFill>
                <a:schemeClr val="dk1"/>
              </a:solidFill>
              <a:latin typeface="Corbel"/>
              <a:ea typeface="Corbel"/>
              <a:cs typeface="Corbel"/>
              <a:sym typeface="Corbel"/>
            </a:endParaRPr>
          </a:p>
        </p:txBody>
      </p:sp>
      <p:grpSp>
        <p:nvGrpSpPr>
          <p:cNvPr id="166" name="Google Shape;166;p6"/>
          <p:cNvGrpSpPr/>
          <p:nvPr/>
        </p:nvGrpSpPr>
        <p:grpSpPr>
          <a:xfrm>
            <a:off x="3143727" y="1257412"/>
            <a:ext cx="6402371" cy="5121896"/>
            <a:chOff x="290232" y="0"/>
            <a:chExt cx="6402371" cy="5121896"/>
          </a:xfrm>
        </p:grpSpPr>
        <p:sp>
          <p:nvSpPr>
            <p:cNvPr id="167" name="Google Shape;167;p6"/>
            <p:cNvSpPr/>
            <p:nvPr/>
          </p:nvSpPr>
          <p:spPr>
            <a:xfrm>
              <a:off x="290232" y="1280474"/>
              <a:ext cx="3841422" cy="3841422"/>
            </a:xfrm>
            <a:prstGeom prst="ellipse">
              <a:avLst/>
            </a:prstGeom>
            <a:solidFill>
              <a:srgbClr val="A4B724"/>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6"/>
            <p:cNvSpPr/>
            <p:nvPr/>
          </p:nvSpPr>
          <p:spPr>
            <a:xfrm>
              <a:off x="839235" y="1829477"/>
              <a:ext cx="2743416" cy="2743416"/>
            </a:xfrm>
            <a:prstGeom prst="ellipse">
              <a:avLst/>
            </a:prstGeom>
            <a:solidFill>
              <a:srgbClr val="A4B724"/>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6"/>
            <p:cNvSpPr/>
            <p:nvPr/>
          </p:nvSpPr>
          <p:spPr>
            <a:xfrm>
              <a:off x="1387918" y="2378160"/>
              <a:ext cx="1646049" cy="1646049"/>
            </a:xfrm>
            <a:prstGeom prst="ellipse">
              <a:avLst/>
            </a:prstGeom>
            <a:solidFill>
              <a:srgbClr val="A4B724"/>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6"/>
            <p:cNvSpPr/>
            <p:nvPr/>
          </p:nvSpPr>
          <p:spPr>
            <a:xfrm>
              <a:off x="1936602" y="2926844"/>
              <a:ext cx="548683" cy="548683"/>
            </a:xfrm>
            <a:prstGeom prst="ellipse">
              <a:avLst/>
            </a:prstGeom>
            <a:solidFill>
              <a:srgbClr val="A4B724"/>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6"/>
            <p:cNvSpPr/>
            <p:nvPr/>
          </p:nvSpPr>
          <p:spPr>
            <a:xfrm>
              <a:off x="4771892" y="0"/>
              <a:ext cx="1920711" cy="91874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6"/>
            <p:cNvSpPr txBox="1"/>
            <p:nvPr/>
          </p:nvSpPr>
          <p:spPr>
            <a:xfrm>
              <a:off x="4771892" y="0"/>
              <a:ext cx="1920711" cy="918740"/>
            </a:xfrm>
            <a:prstGeom prst="rect">
              <a:avLst/>
            </a:prstGeom>
            <a:noFill/>
            <a:ln>
              <a:noFill/>
            </a:ln>
          </p:spPr>
          <p:txBody>
            <a:bodyPr spcFirstLastPara="1" wrap="square" lIns="71100" tIns="12700" rIns="12700" bIns="12700" anchor="ctr" anchorCtr="0">
              <a:noAutofit/>
            </a:bodyPr>
            <a:lstStyle/>
            <a:p>
              <a:pPr marL="0" marR="0" lvl="0" indent="0" algn="l" rtl="0">
                <a:lnSpc>
                  <a:spcPct val="90000"/>
                </a:lnSpc>
                <a:spcBef>
                  <a:spcPts val="0"/>
                </a:spcBef>
                <a:spcAft>
                  <a:spcPts val="0"/>
                </a:spcAft>
                <a:buClr>
                  <a:schemeClr val="dk1"/>
                </a:buClr>
                <a:buSzPts val="1000"/>
                <a:buFont typeface="Corbel"/>
                <a:buNone/>
              </a:pPr>
              <a:r>
                <a:rPr lang="en-GB" sz="1000" b="0" i="0" u="none" strike="noStrike" cap="none">
                  <a:solidFill>
                    <a:schemeClr val="dk1"/>
                  </a:solidFill>
                  <a:latin typeface="Corbel"/>
                  <a:ea typeface="Corbel"/>
                  <a:cs typeface="Corbel"/>
                  <a:sym typeface="Corbel"/>
                </a:rPr>
                <a:t>Throughout this module I learned that developing my digital skills is vital in enhancing my personal branding and professionalism.</a:t>
              </a:r>
              <a:endParaRPr sz="1000" b="0" i="0" u="none" strike="noStrike" cap="none">
                <a:solidFill>
                  <a:schemeClr val="dk1"/>
                </a:solidFill>
                <a:latin typeface="Corbel"/>
                <a:ea typeface="Corbel"/>
                <a:cs typeface="Corbel"/>
                <a:sym typeface="Corbel"/>
              </a:endParaRPr>
            </a:p>
          </p:txBody>
        </p:sp>
        <p:cxnSp>
          <p:nvCxnSpPr>
            <p:cNvPr id="173" name="Google Shape;173;p6"/>
            <p:cNvCxnSpPr/>
            <p:nvPr/>
          </p:nvCxnSpPr>
          <p:spPr>
            <a:xfrm>
              <a:off x="4291714" y="459370"/>
              <a:ext cx="480177" cy="0"/>
            </a:xfrm>
            <a:prstGeom prst="straightConnector1">
              <a:avLst/>
            </a:prstGeom>
            <a:solidFill>
              <a:srgbClr val="A4B724"/>
            </a:solidFill>
            <a:ln w="19050" cap="flat" cmpd="sng">
              <a:solidFill>
                <a:srgbClr val="D8DFBB"/>
              </a:solidFill>
              <a:prstDash val="solid"/>
              <a:round/>
              <a:headEnd type="none" w="sm" len="sm"/>
              <a:tailEnd type="none" w="sm" len="sm"/>
            </a:ln>
          </p:spPr>
        </p:cxnSp>
        <p:cxnSp>
          <p:nvCxnSpPr>
            <p:cNvPr id="174" name="Google Shape;174;p6"/>
            <p:cNvCxnSpPr/>
            <p:nvPr/>
          </p:nvCxnSpPr>
          <p:spPr>
            <a:xfrm rot="5400000">
              <a:off x="1878020" y="761882"/>
              <a:ext cx="2714605" cy="2112782"/>
            </a:xfrm>
            <a:prstGeom prst="straightConnector1">
              <a:avLst/>
            </a:prstGeom>
            <a:solidFill>
              <a:srgbClr val="A4B724"/>
            </a:solidFill>
            <a:ln w="19050" cap="flat" cmpd="sng">
              <a:solidFill>
                <a:srgbClr val="D8DFBB"/>
              </a:solidFill>
              <a:prstDash val="solid"/>
              <a:round/>
              <a:headEnd type="none" w="sm" len="sm"/>
              <a:tailEnd type="none" w="sm" len="sm"/>
            </a:ln>
          </p:spPr>
        </p:cxnSp>
        <p:sp>
          <p:nvSpPr>
            <p:cNvPr id="175" name="Google Shape;175;p6"/>
            <p:cNvSpPr/>
            <p:nvPr/>
          </p:nvSpPr>
          <p:spPr>
            <a:xfrm>
              <a:off x="4771892" y="918740"/>
              <a:ext cx="1920711" cy="91874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6"/>
            <p:cNvSpPr txBox="1"/>
            <p:nvPr/>
          </p:nvSpPr>
          <p:spPr>
            <a:xfrm>
              <a:off x="4771892" y="918740"/>
              <a:ext cx="1920711" cy="918740"/>
            </a:xfrm>
            <a:prstGeom prst="rect">
              <a:avLst/>
            </a:prstGeom>
            <a:noFill/>
            <a:ln>
              <a:noFill/>
            </a:ln>
          </p:spPr>
          <p:txBody>
            <a:bodyPr spcFirstLastPara="1" wrap="square" lIns="71100" tIns="12700" rIns="12700" bIns="12700" anchor="ctr" anchorCtr="0">
              <a:noAutofit/>
            </a:bodyPr>
            <a:lstStyle/>
            <a:p>
              <a:pPr marL="0" marR="0" lvl="0" indent="0" algn="l" rtl="0">
                <a:lnSpc>
                  <a:spcPct val="90000"/>
                </a:lnSpc>
                <a:spcBef>
                  <a:spcPts val="0"/>
                </a:spcBef>
                <a:spcAft>
                  <a:spcPts val="0"/>
                </a:spcAft>
                <a:buClr>
                  <a:schemeClr val="dk1"/>
                </a:buClr>
                <a:buSzPts val="1000"/>
                <a:buFont typeface="Corbel"/>
                <a:buNone/>
              </a:pPr>
              <a:r>
                <a:rPr lang="en-GB" sz="1000" b="0" i="0" u="none" strike="noStrike" cap="none">
                  <a:solidFill>
                    <a:schemeClr val="dk1"/>
                  </a:solidFill>
                  <a:latin typeface="Corbel"/>
                  <a:ea typeface="Corbel"/>
                  <a:cs typeface="Corbel"/>
                  <a:sym typeface="Corbel"/>
                </a:rPr>
                <a:t>The JISC Digital Capability tool is crucial to identify the gaps in my skills.</a:t>
              </a:r>
              <a:endParaRPr sz="1000" b="0" i="0" u="none" strike="noStrike" cap="none">
                <a:solidFill>
                  <a:schemeClr val="dk1"/>
                </a:solidFill>
                <a:latin typeface="Corbel"/>
                <a:ea typeface="Corbel"/>
                <a:cs typeface="Corbel"/>
                <a:sym typeface="Corbel"/>
              </a:endParaRPr>
            </a:p>
          </p:txBody>
        </p:sp>
        <p:cxnSp>
          <p:nvCxnSpPr>
            <p:cNvPr id="177" name="Google Shape;177;p6"/>
            <p:cNvCxnSpPr/>
            <p:nvPr/>
          </p:nvCxnSpPr>
          <p:spPr>
            <a:xfrm>
              <a:off x="4291714" y="1378110"/>
              <a:ext cx="480177" cy="0"/>
            </a:xfrm>
            <a:prstGeom prst="straightConnector1">
              <a:avLst/>
            </a:prstGeom>
            <a:solidFill>
              <a:srgbClr val="A4B724"/>
            </a:solidFill>
            <a:ln w="19050" cap="flat" cmpd="sng">
              <a:solidFill>
                <a:srgbClr val="D8DFBB"/>
              </a:solidFill>
              <a:prstDash val="solid"/>
              <a:round/>
              <a:headEnd type="none" w="sm" len="sm"/>
              <a:tailEnd type="none" w="sm" len="sm"/>
            </a:ln>
          </p:spPr>
        </p:cxnSp>
        <p:cxnSp>
          <p:nvCxnSpPr>
            <p:cNvPr id="178" name="Google Shape;178;p6"/>
            <p:cNvCxnSpPr/>
            <p:nvPr/>
          </p:nvCxnSpPr>
          <p:spPr>
            <a:xfrm rot="5400000">
              <a:off x="2347954" y="1665576"/>
              <a:ext cx="2229305" cy="1655012"/>
            </a:xfrm>
            <a:prstGeom prst="straightConnector1">
              <a:avLst/>
            </a:prstGeom>
            <a:solidFill>
              <a:srgbClr val="A4B724"/>
            </a:solidFill>
            <a:ln w="19050" cap="flat" cmpd="sng">
              <a:solidFill>
                <a:srgbClr val="D8DFBB"/>
              </a:solidFill>
              <a:prstDash val="solid"/>
              <a:round/>
              <a:headEnd type="none" w="sm" len="sm"/>
              <a:tailEnd type="none" w="sm" len="sm"/>
            </a:ln>
          </p:spPr>
        </p:cxnSp>
        <p:sp>
          <p:nvSpPr>
            <p:cNvPr id="179" name="Google Shape;179;p6"/>
            <p:cNvSpPr/>
            <p:nvPr/>
          </p:nvSpPr>
          <p:spPr>
            <a:xfrm>
              <a:off x="4771892" y="1837480"/>
              <a:ext cx="1920711" cy="91874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6"/>
            <p:cNvSpPr txBox="1"/>
            <p:nvPr/>
          </p:nvSpPr>
          <p:spPr>
            <a:xfrm>
              <a:off x="4771892" y="1837480"/>
              <a:ext cx="1920711" cy="918740"/>
            </a:xfrm>
            <a:prstGeom prst="rect">
              <a:avLst/>
            </a:prstGeom>
            <a:noFill/>
            <a:ln>
              <a:noFill/>
            </a:ln>
          </p:spPr>
          <p:txBody>
            <a:bodyPr spcFirstLastPara="1" wrap="square" lIns="71100" tIns="12700" rIns="12700" bIns="12700" anchor="ctr" anchorCtr="0">
              <a:noAutofit/>
            </a:bodyPr>
            <a:lstStyle/>
            <a:p>
              <a:pPr marL="0" marR="0" lvl="0" indent="0" algn="l" rtl="0">
                <a:lnSpc>
                  <a:spcPct val="90000"/>
                </a:lnSpc>
                <a:spcBef>
                  <a:spcPts val="0"/>
                </a:spcBef>
                <a:spcAft>
                  <a:spcPts val="0"/>
                </a:spcAft>
                <a:buClr>
                  <a:schemeClr val="dk1"/>
                </a:buClr>
                <a:buSzPts val="1000"/>
                <a:buFont typeface="Corbel"/>
                <a:buNone/>
              </a:pPr>
              <a:r>
                <a:rPr lang="en-GB" sz="1000" b="0" i="0" u="none" strike="noStrike" cap="none">
                  <a:solidFill>
                    <a:schemeClr val="dk1"/>
                  </a:solidFill>
                  <a:latin typeface="Corbel"/>
                  <a:ea typeface="Corbel"/>
                  <a:cs typeface="Corbel"/>
                  <a:sym typeface="Corbel"/>
                </a:rPr>
                <a:t>The LinkedIn Learning certificates on Office 365 helped me develop my skills in using different tools such as Microsoft Word, PowerPoint, and Excel.</a:t>
              </a:r>
              <a:endParaRPr sz="1000" b="0" i="0" u="none" strike="noStrike" cap="none">
                <a:solidFill>
                  <a:schemeClr val="dk1"/>
                </a:solidFill>
                <a:latin typeface="Corbel"/>
                <a:ea typeface="Corbel"/>
                <a:cs typeface="Corbel"/>
                <a:sym typeface="Corbel"/>
              </a:endParaRPr>
            </a:p>
          </p:txBody>
        </p:sp>
        <p:cxnSp>
          <p:nvCxnSpPr>
            <p:cNvPr id="181" name="Google Shape;181;p6"/>
            <p:cNvCxnSpPr/>
            <p:nvPr/>
          </p:nvCxnSpPr>
          <p:spPr>
            <a:xfrm>
              <a:off x="4291714" y="2296850"/>
              <a:ext cx="480177" cy="0"/>
            </a:xfrm>
            <a:prstGeom prst="straightConnector1">
              <a:avLst/>
            </a:prstGeom>
            <a:solidFill>
              <a:srgbClr val="A4B724"/>
            </a:solidFill>
            <a:ln w="19050" cap="flat" cmpd="sng">
              <a:solidFill>
                <a:srgbClr val="D8DFBB"/>
              </a:solidFill>
              <a:prstDash val="solid"/>
              <a:round/>
              <a:headEnd type="none" w="sm" len="sm"/>
              <a:tailEnd type="none" w="sm" len="sm"/>
            </a:ln>
          </p:spPr>
        </p:cxnSp>
        <p:cxnSp>
          <p:nvCxnSpPr>
            <p:cNvPr id="182" name="Google Shape;182;p6"/>
            <p:cNvCxnSpPr/>
            <p:nvPr/>
          </p:nvCxnSpPr>
          <p:spPr>
            <a:xfrm rot="5400000">
              <a:off x="2802842" y="2507808"/>
              <a:ext cx="1700469" cy="1277273"/>
            </a:xfrm>
            <a:prstGeom prst="straightConnector1">
              <a:avLst/>
            </a:prstGeom>
            <a:solidFill>
              <a:srgbClr val="A4B724"/>
            </a:solidFill>
            <a:ln w="19050" cap="flat" cmpd="sng">
              <a:solidFill>
                <a:srgbClr val="D8DFBB"/>
              </a:solidFill>
              <a:prstDash val="solid"/>
              <a:round/>
              <a:headEnd type="none" w="sm" len="sm"/>
              <a:tailEnd type="none" w="sm" len="sm"/>
            </a:ln>
          </p:spPr>
        </p:cxnSp>
        <p:sp>
          <p:nvSpPr>
            <p:cNvPr id="183" name="Google Shape;183;p6"/>
            <p:cNvSpPr/>
            <p:nvPr/>
          </p:nvSpPr>
          <p:spPr>
            <a:xfrm>
              <a:off x="4771892" y="2756220"/>
              <a:ext cx="1920711" cy="91874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6"/>
            <p:cNvSpPr txBox="1"/>
            <p:nvPr/>
          </p:nvSpPr>
          <p:spPr>
            <a:xfrm>
              <a:off x="4771892" y="2756220"/>
              <a:ext cx="1920711" cy="918740"/>
            </a:xfrm>
            <a:prstGeom prst="rect">
              <a:avLst/>
            </a:prstGeom>
            <a:noFill/>
            <a:ln>
              <a:noFill/>
            </a:ln>
          </p:spPr>
          <p:txBody>
            <a:bodyPr spcFirstLastPara="1" wrap="square" lIns="71100" tIns="12700" rIns="12700" bIns="12700" anchor="ctr" anchorCtr="0">
              <a:noAutofit/>
            </a:bodyPr>
            <a:lstStyle/>
            <a:p>
              <a:pPr marL="0" marR="0" lvl="0" indent="0" algn="l" rtl="0">
                <a:lnSpc>
                  <a:spcPct val="90000"/>
                </a:lnSpc>
                <a:spcBef>
                  <a:spcPts val="0"/>
                </a:spcBef>
                <a:spcAft>
                  <a:spcPts val="0"/>
                </a:spcAft>
                <a:buClr>
                  <a:schemeClr val="dk1"/>
                </a:buClr>
                <a:buSzPts val="1000"/>
                <a:buFont typeface="Corbel"/>
                <a:buNone/>
              </a:pPr>
              <a:r>
                <a:rPr lang="en-GB" sz="1000" b="0" i="0" u="none" strike="noStrike" cap="none">
                  <a:solidFill>
                    <a:schemeClr val="dk1"/>
                  </a:solidFill>
                  <a:latin typeface="Corbel"/>
                  <a:ea typeface="Corbel"/>
                  <a:cs typeface="Corbel"/>
                  <a:sym typeface="Corbel"/>
                </a:rPr>
                <a:t>By completing Excel and spreadsheet tasks, I was able to understand the role played by digital tools in helping individuals make decisions and solve problems.</a:t>
              </a:r>
              <a:endParaRPr sz="1000" b="0" i="0" u="none" strike="noStrike" cap="none">
                <a:solidFill>
                  <a:schemeClr val="dk1"/>
                </a:solidFill>
                <a:latin typeface="Corbel"/>
                <a:ea typeface="Corbel"/>
                <a:cs typeface="Corbel"/>
                <a:sym typeface="Corbel"/>
              </a:endParaRPr>
            </a:p>
          </p:txBody>
        </p:sp>
        <p:cxnSp>
          <p:nvCxnSpPr>
            <p:cNvPr id="185" name="Google Shape;185;p6"/>
            <p:cNvCxnSpPr/>
            <p:nvPr/>
          </p:nvCxnSpPr>
          <p:spPr>
            <a:xfrm>
              <a:off x="4291714" y="3215590"/>
              <a:ext cx="480177" cy="0"/>
            </a:xfrm>
            <a:prstGeom prst="straightConnector1">
              <a:avLst/>
            </a:prstGeom>
            <a:solidFill>
              <a:srgbClr val="A4B724"/>
            </a:solidFill>
            <a:ln w="19050" cap="flat" cmpd="sng">
              <a:solidFill>
                <a:srgbClr val="D8DFBB"/>
              </a:solidFill>
              <a:prstDash val="solid"/>
              <a:round/>
              <a:headEnd type="none" w="sm" len="sm"/>
              <a:tailEnd type="none" w="sm" len="sm"/>
            </a:ln>
          </p:spPr>
        </p:cxnSp>
        <p:cxnSp>
          <p:nvCxnSpPr>
            <p:cNvPr id="186" name="Google Shape;186;p6"/>
            <p:cNvCxnSpPr/>
            <p:nvPr/>
          </p:nvCxnSpPr>
          <p:spPr>
            <a:xfrm rot="5400000">
              <a:off x="3258819" y="3353369"/>
              <a:ext cx="1168816" cy="892490"/>
            </a:xfrm>
            <a:prstGeom prst="straightConnector1">
              <a:avLst/>
            </a:prstGeom>
            <a:solidFill>
              <a:srgbClr val="A4B724"/>
            </a:solidFill>
            <a:ln w="19050" cap="flat" cmpd="sng">
              <a:solidFill>
                <a:srgbClr val="D8DFBB"/>
              </a:solidFill>
              <a:prstDash val="solid"/>
              <a:round/>
              <a:headEnd type="none" w="sm" len="sm"/>
              <a:tailEnd type="none" w="sm" len="sm"/>
            </a:ln>
          </p:spPr>
        </p:cxn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191" name="Google Shape;191;p7"/>
          <p:cNvSpPr txBox="1"/>
          <p:nvPr/>
        </p:nvSpPr>
        <p:spPr>
          <a:xfrm>
            <a:off x="3046563" y="647020"/>
            <a:ext cx="6098874" cy="523220"/>
          </a:xfrm>
          <a:prstGeom prst="rect">
            <a:avLst/>
          </a:prstGeom>
          <a:solidFill>
            <a:srgbClr val="F1F5CD"/>
          </a:solidFill>
          <a:ln w="9525" cap="flat" cmpd="sng">
            <a:solidFill>
              <a:srgbClr val="525B13"/>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800" b="1" i="0" u="none" strike="noStrike" cap="none">
                <a:solidFill>
                  <a:srgbClr val="000000"/>
                </a:solidFill>
                <a:latin typeface="Times New Roman"/>
                <a:ea typeface="Times New Roman"/>
                <a:cs typeface="Times New Roman"/>
                <a:sym typeface="Times New Roman"/>
              </a:rPr>
              <a:t>Reference List</a:t>
            </a:r>
            <a:endParaRPr sz="2800" b="1" i="0" u="none" strike="noStrike" cap="none">
              <a:solidFill>
                <a:schemeClr val="dk1"/>
              </a:solidFill>
              <a:latin typeface="Corbel"/>
              <a:ea typeface="Corbel"/>
              <a:cs typeface="Corbel"/>
              <a:sym typeface="Corbel"/>
            </a:endParaRPr>
          </a:p>
        </p:txBody>
      </p:sp>
      <p:sp>
        <p:nvSpPr>
          <p:cNvPr id="192" name="Google Shape;192;p7"/>
          <p:cNvSpPr txBox="1"/>
          <p:nvPr/>
        </p:nvSpPr>
        <p:spPr>
          <a:xfrm>
            <a:off x="1711234" y="1904545"/>
            <a:ext cx="9209314" cy="3937103"/>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Clr>
                <a:srgbClr val="222222"/>
              </a:buClr>
              <a:buSzPts val="1200"/>
              <a:buFont typeface="Times New Roman"/>
              <a:buNone/>
            </a:pPr>
            <a:r>
              <a:rPr lang="en-GB" sz="1200" b="0" i="0" u="none" strike="noStrike" cap="none">
                <a:solidFill>
                  <a:srgbClr val="222222"/>
                </a:solidFill>
                <a:latin typeface="Times New Roman"/>
                <a:ea typeface="Times New Roman"/>
                <a:cs typeface="Times New Roman"/>
                <a:sym typeface="Times New Roman"/>
              </a:rPr>
              <a:t>Ben Youssef, A., Dahmani, M. and Ragni, L. (2022) ‘ICT use, digital skills and students’ academic performance: exploring the digital divide’, </a:t>
            </a:r>
            <a:r>
              <a:rPr lang="en-GB" sz="1200" b="0" i="1" u="none" strike="noStrike" cap="none">
                <a:solidFill>
                  <a:srgbClr val="222222"/>
                </a:solidFill>
                <a:latin typeface="Times New Roman"/>
                <a:ea typeface="Times New Roman"/>
                <a:cs typeface="Times New Roman"/>
                <a:sym typeface="Times New Roman"/>
              </a:rPr>
              <a:t>Information</a:t>
            </a:r>
            <a:r>
              <a:rPr lang="en-GB" sz="1200" b="0" i="0" u="none" strike="noStrike" cap="none">
                <a:solidFill>
                  <a:srgbClr val="222222"/>
                </a:solidFill>
                <a:latin typeface="Times New Roman"/>
                <a:ea typeface="Times New Roman"/>
                <a:cs typeface="Times New Roman"/>
                <a:sym typeface="Times New Roman"/>
              </a:rPr>
              <a:t>, 13(3), p.129.</a:t>
            </a:r>
            <a:endParaRPr sz="12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222222"/>
              </a:buClr>
              <a:buSzPts val="1200"/>
              <a:buFont typeface="Times New Roman"/>
              <a:buNone/>
            </a:pPr>
            <a:r>
              <a:rPr lang="en-GB" sz="1200" b="0" i="0" u="none" strike="noStrike" cap="none">
                <a:solidFill>
                  <a:srgbClr val="222222"/>
                </a:solidFill>
                <a:latin typeface="Times New Roman"/>
                <a:ea typeface="Times New Roman"/>
                <a:cs typeface="Times New Roman"/>
                <a:sym typeface="Times New Roman"/>
              </a:rPr>
              <a:t>Ibrahim, R.K. and Aldawsari, A.N. (2023) ‘Relationship between digital capabilities and academic performance: the mediating effect of self-efficacy’, </a:t>
            </a:r>
            <a:r>
              <a:rPr lang="en-GB" sz="1200" b="0" i="1" u="none" strike="noStrike" cap="none">
                <a:solidFill>
                  <a:srgbClr val="222222"/>
                </a:solidFill>
                <a:latin typeface="Times New Roman"/>
                <a:ea typeface="Times New Roman"/>
                <a:cs typeface="Times New Roman"/>
                <a:sym typeface="Times New Roman"/>
              </a:rPr>
              <a:t>BMC Nursing</a:t>
            </a:r>
            <a:r>
              <a:rPr lang="en-GB" sz="1200" b="0" i="0" u="none" strike="noStrike" cap="none">
                <a:solidFill>
                  <a:srgbClr val="222222"/>
                </a:solidFill>
                <a:latin typeface="Times New Roman"/>
                <a:ea typeface="Times New Roman"/>
                <a:cs typeface="Times New Roman"/>
                <a:sym typeface="Times New Roman"/>
              </a:rPr>
              <a:t>, 22(1), p.434.</a:t>
            </a:r>
            <a:endParaRPr sz="12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222222"/>
              </a:buClr>
              <a:buSzPts val="1200"/>
              <a:buFont typeface="Times New Roman"/>
              <a:buNone/>
            </a:pPr>
            <a:r>
              <a:rPr lang="en-GB" sz="1200" b="0" i="0" u="none" strike="noStrike" cap="none">
                <a:solidFill>
                  <a:srgbClr val="222222"/>
                </a:solidFill>
                <a:latin typeface="Times New Roman"/>
                <a:ea typeface="Times New Roman"/>
                <a:cs typeface="Times New Roman"/>
                <a:sym typeface="Times New Roman"/>
              </a:rPr>
              <a:t>Microsoft (2022) </a:t>
            </a:r>
            <a:r>
              <a:rPr lang="en-GB" sz="1200" b="0" i="1" u="none" strike="noStrike" cap="none">
                <a:solidFill>
                  <a:srgbClr val="222222"/>
                </a:solidFill>
                <a:latin typeface="Times New Roman"/>
                <a:ea typeface="Times New Roman"/>
                <a:cs typeface="Times New Roman"/>
                <a:sym typeface="Times New Roman"/>
              </a:rPr>
              <a:t>Microsoft and LinkedIn launch a program to help 10 million people learn digital skills</a:t>
            </a:r>
            <a:r>
              <a:rPr lang="en-GB" sz="1200" b="0" i="0" u="none" strike="noStrike" cap="none">
                <a:solidFill>
                  <a:srgbClr val="222222"/>
                </a:solidFill>
                <a:latin typeface="Times New Roman"/>
                <a:ea typeface="Times New Roman"/>
                <a:cs typeface="Times New Roman"/>
                <a:sym typeface="Times New Roman"/>
              </a:rPr>
              <a:t>. Available at: </a:t>
            </a:r>
            <a:r>
              <a:rPr lang="en-GB" sz="1200" b="0" i="0" u="sng" strike="noStrike" cap="none">
                <a:solidFill>
                  <a:srgbClr val="1155CC"/>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https://news.microsoft.com/en-cee/2022/11/29/microsoft-and-linkedin-launch-a-program-to-help-10-million-people-learn-digital-skills/#:~:text=The%20new%20Career%20Essentials%20Certificates,are%20valuable%20to%20securing%20employment</a:t>
            </a:r>
            <a:r>
              <a:rPr lang="en-GB" sz="1200" b="0" i="0" u="none" strike="noStrike" cap="none">
                <a:solidFill>
                  <a:srgbClr val="222222"/>
                </a:solidFill>
                <a:latin typeface="Times New Roman"/>
                <a:ea typeface="Times New Roman"/>
                <a:cs typeface="Times New Roman"/>
                <a:sym typeface="Times New Roman"/>
              </a:rPr>
              <a:t>. (Accessed: 06 March 2026).</a:t>
            </a:r>
            <a:endParaRPr sz="12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222222"/>
              </a:buClr>
              <a:buSzPts val="1200"/>
              <a:buFont typeface="Times New Roman"/>
              <a:buNone/>
            </a:pPr>
            <a:r>
              <a:rPr lang="en-GB" sz="1200" b="0" i="0" u="none" strike="noStrike" cap="none">
                <a:solidFill>
                  <a:srgbClr val="222222"/>
                </a:solidFill>
                <a:latin typeface="Times New Roman"/>
                <a:ea typeface="Times New Roman"/>
                <a:cs typeface="Times New Roman"/>
                <a:sym typeface="Times New Roman"/>
              </a:rPr>
              <a:t>Rusinov, S. and Sokolova, N. (2025) ‘Using Excel to teach accounting as an integrated system’, </a:t>
            </a:r>
            <a:r>
              <a:rPr lang="en-GB" sz="1200" b="0" i="1" u="none" strike="noStrike" cap="none">
                <a:solidFill>
                  <a:srgbClr val="222222"/>
                </a:solidFill>
                <a:latin typeface="Times New Roman"/>
                <a:ea typeface="Times New Roman"/>
                <a:cs typeface="Times New Roman"/>
                <a:sym typeface="Times New Roman"/>
              </a:rPr>
              <a:t>Economics and Computer Science</a:t>
            </a:r>
            <a:r>
              <a:rPr lang="en-GB" sz="1200" b="0" i="0" u="none" strike="noStrike" cap="none">
                <a:solidFill>
                  <a:srgbClr val="222222"/>
                </a:solidFill>
                <a:latin typeface="Times New Roman"/>
                <a:ea typeface="Times New Roman"/>
                <a:cs typeface="Times New Roman"/>
                <a:sym typeface="Times New Roman"/>
              </a:rPr>
              <a:t>, 11(1), pp.25-33.</a:t>
            </a:r>
            <a:endParaRPr sz="12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222222"/>
              </a:buClr>
              <a:buSzPts val="1200"/>
              <a:buFont typeface="Times New Roman"/>
              <a:buNone/>
            </a:pPr>
            <a:r>
              <a:rPr lang="en-GB" sz="1200" b="0" i="0" u="none" strike="noStrike" cap="none">
                <a:solidFill>
                  <a:srgbClr val="222222"/>
                </a:solidFill>
                <a:latin typeface="Times New Roman"/>
                <a:ea typeface="Times New Roman"/>
                <a:cs typeface="Times New Roman"/>
                <a:sym typeface="Times New Roman"/>
              </a:rPr>
              <a:t>Shah, N., Bano, S., Saraih, U.N., Abdelwahed, N.A.A. and Soomro, B.A. (2023) ‘Leading towards the students’ career development and career intentions through using multidimensional soft skills in the digital age’, </a:t>
            </a:r>
            <a:r>
              <a:rPr lang="en-GB" sz="1200" b="0" i="1" u="none" strike="noStrike" cap="none">
                <a:solidFill>
                  <a:srgbClr val="222222"/>
                </a:solidFill>
                <a:latin typeface="Times New Roman"/>
                <a:ea typeface="Times New Roman"/>
                <a:cs typeface="Times New Roman"/>
                <a:sym typeface="Times New Roman"/>
              </a:rPr>
              <a:t>Education + Training</a:t>
            </a:r>
            <a:r>
              <a:rPr lang="en-GB" sz="1200" b="0" i="0" u="none" strike="noStrike" cap="none">
                <a:solidFill>
                  <a:srgbClr val="222222"/>
                </a:solidFill>
                <a:latin typeface="Times New Roman"/>
                <a:ea typeface="Times New Roman"/>
                <a:cs typeface="Times New Roman"/>
                <a:sym typeface="Times New Roman"/>
              </a:rPr>
              <a:t>, 65(6-7), pp.848-870.</a:t>
            </a:r>
            <a:endParaRPr sz="12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222222"/>
              </a:buClr>
              <a:buSzPts val="1200"/>
              <a:buFont typeface="Times New Roman"/>
              <a:buNone/>
            </a:pPr>
            <a:r>
              <a:rPr lang="en-GB" sz="1200" b="0" i="0" u="none" strike="noStrike" cap="none">
                <a:solidFill>
                  <a:srgbClr val="222222"/>
                </a:solidFill>
                <a:latin typeface="Times New Roman"/>
                <a:ea typeface="Times New Roman"/>
                <a:cs typeface="Times New Roman"/>
                <a:sym typeface="Times New Roman"/>
              </a:rPr>
              <a:t>Stofkova, J., Poliakova, A., Stofkova, K.R., Malega, P., Krejnus, M., Binasova, V. and Daneshjo, N. (2022) ‘Digital skills as a significant factor of human resources development’, </a:t>
            </a:r>
            <a:r>
              <a:rPr lang="en-GB" sz="1200" b="0" i="1" u="none" strike="noStrike" cap="none">
                <a:solidFill>
                  <a:srgbClr val="222222"/>
                </a:solidFill>
                <a:latin typeface="Times New Roman"/>
                <a:ea typeface="Times New Roman"/>
                <a:cs typeface="Times New Roman"/>
                <a:sym typeface="Times New Roman"/>
              </a:rPr>
              <a:t>Sustainability</a:t>
            </a:r>
            <a:r>
              <a:rPr lang="en-GB" sz="1200" b="0" i="0" u="none" strike="noStrike" cap="none">
                <a:solidFill>
                  <a:srgbClr val="222222"/>
                </a:solidFill>
                <a:latin typeface="Times New Roman"/>
                <a:ea typeface="Times New Roman"/>
                <a:cs typeface="Times New Roman"/>
                <a:sym typeface="Times New Roman"/>
              </a:rPr>
              <a:t>, 14(20), p.13117.</a:t>
            </a:r>
            <a:endParaRPr sz="1200" b="0" i="0" u="none" strike="noStrike" cap="none">
              <a:solidFill>
                <a:srgbClr val="000000"/>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7</Slides>
  <Notes>7</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Basis</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revision>2</cp:revision>
  <dcterms:created xsi:type="dcterms:W3CDTF">2026-03-06T14:12:17Z</dcterms:created>
  <dcterms:modified xsi:type="dcterms:W3CDTF">2026-03-17T16:24:04Z</dcterms:modified>
  <cp:category/>
</cp:coreProperties>
</file>