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00FFFF"/>
    <a:srgbClr val="0066FF"/>
    <a:srgbClr val="CC3399"/>
    <a:srgbClr val="FF33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FFF5D-B3FE-40AD-82B3-8B9C53D51D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2A9F46-A305-4A4C-8AFC-33CCE35B30D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C8A14C-07D7-436B-A4DD-310A7E0AB4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3B93DC-FA3E-486A-991D-910EC1EA84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AA859F-EF10-44F3-80F8-65D7B3FCDAA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C8D8C0-DAFA-415F-A397-AAD7B67EAA4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8B70D5-57C3-41B1-AF8F-912E1171DFB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902666-9935-44C5-A9D6-34ED05E56DA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907978-5343-4367-9BE6-4D9770F89B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E50FFF-7D6C-4F8F-A417-05F52EF2CB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0C8028-1E3B-4281-ABEB-90884BD04F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3399"/>
            </a:gs>
            <a:gs pos="50000">
              <a:srgbClr val="FFCCFF"/>
            </a:gs>
            <a:gs pos="100000">
              <a:srgbClr val="CC339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D53FECC-C039-4F52-8A0F-576A99A9734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95536" y="188640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5 -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Cafodd 30 o felysion eu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rhannu'n gyfartal rhwng 6 o bobl.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losin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oedd pob person yn ei dderbyn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5612" name="AutoShape 12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utoShape 13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7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set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5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grpSp>
        <p:nvGrpSpPr>
          <p:cNvPr id="2868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868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10 a 26.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970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0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50%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80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0728" name="Group 1032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0729" name="AutoShape 1033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0" name="AutoShape 1034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Gweithiwch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allan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arwynebedd petryal gydag ochrau o 6m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3m o hyd.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175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5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ydych yn wynebu tua'r de a throi chwarter tro gwrthglocwedd, i ba gyfeiriad y byddwch yn wynebu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2776" name="Group 1032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2777" name="AutoShape 1033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78" name="AutoShape 1034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oedd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hi’n 18°C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ddoe,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mae'n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3°C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oerach heddiw, beth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yw’r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tymheredd heddiw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380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380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traean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18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grpSp>
        <p:nvGrpSpPr>
          <p:cNvPr id="3482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482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82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Tynnwch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oddiwrth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44.</a:t>
            </a:r>
          </a:p>
        </p:txBody>
      </p:sp>
      <p:grpSp>
        <p:nvGrpSpPr>
          <p:cNvPr id="3584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584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85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coes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gwbl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fyddai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9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ceffyl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687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687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dilyniant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: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11, 15, 19, . . .</a:t>
            </a:r>
          </a:p>
        </p:txBody>
      </p:sp>
      <p:grpSp>
        <p:nvGrpSpPr>
          <p:cNvPr id="3789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789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chwarter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degolyn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892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892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2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Ysgrifennwch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chwarter wedi un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 prynhawn fel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amser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cloc 24-awr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994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trên yn gadael Preston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 9:27 yb ac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cyrraedd Leyland am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9:39 yb.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amser gymerodd 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daith?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096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096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7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milimetr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12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centimetr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199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199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5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35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40m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18m</a:t>
            </a:r>
            <a:r>
              <a:rPr lang="en-GB" sz="2800" b="1" baseline="30000" dirty="0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Dwyrain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15°C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6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36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23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0.25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13:15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120mm</a:t>
            </a:r>
          </a:p>
        </p:txBody>
      </p:sp>
      <p:grpSp>
        <p:nvGrpSpPr>
          <p:cNvPr id="26634" name="Group 10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AutoShape 12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226</Words>
  <Application>Microsoft Office PowerPoint</Application>
  <PresentationFormat>On-screen Show (4:3)</PresentationFormat>
  <Paragraphs>53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53</cp:revision>
  <dcterms:created xsi:type="dcterms:W3CDTF">2006-05-09T10:41:48Z</dcterms:created>
  <dcterms:modified xsi:type="dcterms:W3CDTF">2014-08-05T10:49:20Z</dcterms:modified>
</cp:coreProperties>
</file>