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62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#10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2B8B6C-56A8-4F43-BDFE-45BD0FF89A61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6B71749-3753-4AC4-ABBD-B8A4C191598E}">
      <dgm:prSet/>
      <dgm:spPr/>
      <dgm:t>
        <a:bodyPr/>
        <a:lstStyle/>
        <a:p>
          <a:r>
            <a:rPr lang="en-US"/>
            <a:t>Exchange of information, meaning and understanding</a:t>
          </a:r>
        </a:p>
      </dgm:t>
    </dgm:pt>
    <dgm:pt modelId="{AA270490-BDF0-4FB8-BEF7-062AE8578590}" type="parTrans" cxnId="{BCB16217-3633-475F-8434-8F4BE287DC24}">
      <dgm:prSet/>
      <dgm:spPr/>
      <dgm:t>
        <a:bodyPr/>
        <a:lstStyle/>
        <a:p>
          <a:endParaRPr lang="en-US"/>
        </a:p>
      </dgm:t>
    </dgm:pt>
    <dgm:pt modelId="{A70A02A4-66BC-4A74-A8D1-0705B7BD2DF8}" type="sibTrans" cxnId="{BCB16217-3633-475F-8434-8F4BE287DC24}">
      <dgm:prSet/>
      <dgm:spPr/>
      <dgm:t>
        <a:bodyPr/>
        <a:lstStyle/>
        <a:p>
          <a:endParaRPr lang="en-US"/>
        </a:p>
      </dgm:t>
    </dgm:pt>
    <dgm:pt modelId="{937FB2D1-5626-4906-9D57-7A3B8F9F2DEE}">
      <dgm:prSet/>
      <dgm:spPr/>
      <dgm:t>
        <a:bodyPr/>
        <a:lstStyle/>
        <a:p>
          <a:r>
            <a:rPr lang="en-US"/>
            <a:t>Includes verbal, non‑verbal and written forms</a:t>
          </a:r>
        </a:p>
      </dgm:t>
    </dgm:pt>
    <dgm:pt modelId="{96C2D773-A51F-4E64-8187-D46BD9B7B28D}" type="parTrans" cxnId="{B72BD39B-46CD-4D88-8B15-6BC287CDCA0A}">
      <dgm:prSet/>
      <dgm:spPr/>
      <dgm:t>
        <a:bodyPr/>
        <a:lstStyle/>
        <a:p>
          <a:endParaRPr lang="en-US"/>
        </a:p>
      </dgm:t>
    </dgm:pt>
    <dgm:pt modelId="{E3DA643F-CA96-494B-B1F9-3474E6C6054B}" type="sibTrans" cxnId="{B72BD39B-46CD-4D88-8B15-6BC287CDCA0A}">
      <dgm:prSet/>
      <dgm:spPr/>
      <dgm:t>
        <a:bodyPr/>
        <a:lstStyle/>
        <a:p>
          <a:endParaRPr lang="en-US"/>
        </a:p>
      </dgm:t>
    </dgm:pt>
    <dgm:pt modelId="{832B4032-9B55-4272-8251-9BE350987F83}">
      <dgm:prSet/>
      <dgm:spPr/>
      <dgm:t>
        <a:bodyPr/>
        <a:lstStyle/>
        <a:p>
          <a:r>
            <a:rPr lang="en-US"/>
            <a:t>Central to person‑centred care</a:t>
          </a:r>
        </a:p>
      </dgm:t>
    </dgm:pt>
    <dgm:pt modelId="{41793717-68CA-41B6-BF8E-35326C7283F0}" type="parTrans" cxnId="{124C9D35-D4FC-4B40-B246-192A668D01E9}">
      <dgm:prSet/>
      <dgm:spPr/>
      <dgm:t>
        <a:bodyPr/>
        <a:lstStyle/>
        <a:p>
          <a:endParaRPr lang="en-US"/>
        </a:p>
      </dgm:t>
    </dgm:pt>
    <dgm:pt modelId="{8B62A4DB-9BAD-4D90-85DC-F71ED7F76B2D}" type="sibTrans" cxnId="{124C9D35-D4FC-4B40-B246-192A668D01E9}">
      <dgm:prSet/>
      <dgm:spPr/>
      <dgm:t>
        <a:bodyPr/>
        <a:lstStyle/>
        <a:p>
          <a:endParaRPr lang="en-US"/>
        </a:p>
      </dgm:t>
    </dgm:pt>
    <dgm:pt modelId="{AA9A9709-1B0D-4EBC-BA88-2E3C2974FA79}">
      <dgm:prSet/>
      <dgm:spPr/>
      <dgm:t>
        <a:bodyPr/>
        <a:lstStyle/>
        <a:p>
          <a:r>
            <a:rPr lang="en-US"/>
            <a:t>Builds trust and therapeutic relationships</a:t>
          </a:r>
        </a:p>
      </dgm:t>
    </dgm:pt>
    <dgm:pt modelId="{2B54BB9E-9D4A-483D-8069-4279B8500D0A}" type="parTrans" cxnId="{E7FE04BF-6C15-45AF-8E5D-C5CE2E8BA953}">
      <dgm:prSet/>
      <dgm:spPr/>
      <dgm:t>
        <a:bodyPr/>
        <a:lstStyle/>
        <a:p>
          <a:endParaRPr lang="en-US"/>
        </a:p>
      </dgm:t>
    </dgm:pt>
    <dgm:pt modelId="{36349995-24F1-40DB-927C-77DB4AE5029B}" type="sibTrans" cxnId="{E7FE04BF-6C15-45AF-8E5D-C5CE2E8BA953}">
      <dgm:prSet/>
      <dgm:spPr/>
      <dgm:t>
        <a:bodyPr/>
        <a:lstStyle/>
        <a:p>
          <a:endParaRPr lang="en-US"/>
        </a:p>
      </dgm:t>
    </dgm:pt>
    <dgm:pt modelId="{60F91C9C-9373-4B31-B344-1C8721B80D9B}" type="pres">
      <dgm:prSet presAssocID="{512B8B6C-56A8-4F43-BDFE-45BD0FF89A61}" presName="vert0" presStyleCnt="0">
        <dgm:presLayoutVars>
          <dgm:dir/>
          <dgm:animOne val="branch"/>
          <dgm:animLvl val="lvl"/>
        </dgm:presLayoutVars>
      </dgm:prSet>
      <dgm:spPr/>
    </dgm:pt>
    <dgm:pt modelId="{501F1D77-39A8-4A24-882C-F3B8A491F547}" type="pres">
      <dgm:prSet presAssocID="{F6B71749-3753-4AC4-ABBD-B8A4C191598E}" presName="thickLine" presStyleLbl="alignNode1" presStyleIdx="0" presStyleCnt="4"/>
      <dgm:spPr/>
    </dgm:pt>
    <dgm:pt modelId="{3375AD9D-3989-4F6C-B252-5246B7339562}" type="pres">
      <dgm:prSet presAssocID="{F6B71749-3753-4AC4-ABBD-B8A4C191598E}" presName="horz1" presStyleCnt="0"/>
      <dgm:spPr/>
    </dgm:pt>
    <dgm:pt modelId="{CB51AD8E-C7A5-417A-A329-BA0670435127}" type="pres">
      <dgm:prSet presAssocID="{F6B71749-3753-4AC4-ABBD-B8A4C191598E}" presName="tx1" presStyleLbl="revTx" presStyleIdx="0" presStyleCnt="4"/>
      <dgm:spPr/>
    </dgm:pt>
    <dgm:pt modelId="{D7837D48-F57B-407C-AD9F-5AD455A23E08}" type="pres">
      <dgm:prSet presAssocID="{F6B71749-3753-4AC4-ABBD-B8A4C191598E}" presName="vert1" presStyleCnt="0"/>
      <dgm:spPr/>
    </dgm:pt>
    <dgm:pt modelId="{3E53AF8F-EEDB-4E27-92BE-76D2BD761C11}" type="pres">
      <dgm:prSet presAssocID="{937FB2D1-5626-4906-9D57-7A3B8F9F2DEE}" presName="thickLine" presStyleLbl="alignNode1" presStyleIdx="1" presStyleCnt="4"/>
      <dgm:spPr/>
    </dgm:pt>
    <dgm:pt modelId="{22F5362A-7521-46DA-8E86-57B30C1A8348}" type="pres">
      <dgm:prSet presAssocID="{937FB2D1-5626-4906-9D57-7A3B8F9F2DEE}" presName="horz1" presStyleCnt="0"/>
      <dgm:spPr/>
    </dgm:pt>
    <dgm:pt modelId="{477D4BC4-8753-46C7-A92C-C4AB80C78FFD}" type="pres">
      <dgm:prSet presAssocID="{937FB2D1-5626-4906-9D57-7A3B8F9F2DEE}" presName="tx1" presStyleLbl="revTx" presStyleIdx="1" presStyleCnt="4"/>
      <dgm:spPr/>
    </dgm:pt>
    <dgm:pt modelId="{C6F390E2-F6B0-489E-974B-8235AD33024E}" type="pres">
      <dgm:prSet presAssocID="{937FB2D1-5626-4906-9D57-7A3B8F9F2DEE}" presName="vert1" presStyleCnt="0"/>
      <dgm:spPr/>
    </dgm:pt>
    <dgm:pt modelId="{D8A99B0F-9B6F-4BA7-A475-C52BC01CE6FD}" type="pres">
      <dgm:prSet presAssocID="{832B4032-9B55-4272-8251-9BE350987F83}" presName="thickLine" presStyleLbl="alignNode1" presStyleIdx="2" presStyleCnt="4"/>
      <dgm:spPr/>
    </dgm:pt>
    <dgm:pt modelId="{C3A995EB-3AEF-4E2C-A7CF-889434A1D897}" type="pres">
      <dgm:prSet presAssocID="{832B4032-9B55-4272-8251-9BE350987F83}" presName="horz1" presStyleCnt="0"/>
      <dgm:spPr/>
    </dgm:pt>
    <dgm:pt modelId="{969ADBEA-8887-452C-8DFD-AF983BE20F07}" type="pres">
      <dgm:prSet presAssocID="{832B4032-9B55-4272-8251-9BE350987F83}" presName="tx1" presStyleLbl="revTx" presStyleIdx="2" presStyleCnt="4"/>
      <dgm:spPr/>
    </dgm:pt>
    <dgm:pt modelId="{8B8BBB80-0D9A-43D2-8A23-7441D8D777EA}" type="pres">
      <dgm:prSet presAssocID="{832B4032-9B55-4272-8251-9BE350987F83}" presName="vert1" presStyleCnt="0"/>
      <dgm:spPr/>
    </dgm:pt>
    <dgm:pt modelId="{FD2C1861-EF32-4513-ABCD-3964AD199485}" type="pres">
      <dgm:prSet presAssocID="{AA9A9709-1B0D-4EBC-BA88-2E3C2974FA79}" presName="thickLine" presStyleLbl="alignNode1" presStyleIdx="3" presStyleCnt="4"/>
      <dgm:spPr/>
    </dgm:pt>
    <dgm:pt modelId="{77127BE7-10B6-46FE-A052-89A5A0D9379D}" type="pres">
      <dgm:prSet presAssocID="{AA9A9709-1B0D-4EBC-BA88-2E3C2974FA79}" presName="horz1" presStyleCnt="0"/>
      <dgm:spPr/>
    </dgm:pt>
    <dgm:pt modelId="{9FBC6F7D-7264-40BE-96B5-DBA7C321C6F8}" type="pres">
      <dgm:prSet presAssocID="{AA9A9709-1B0D-4EBC-BA88-2E3C2974FA79}" presName="tx1" presStyleLbl="revTx" presStyleIdx="3" presStyleCnt="4"/>
      <dgm:spPr/>
    </dgm:pt>
    <dgm:pt modelId="{E65A72E1-F83B-411C-81C2-458045848BFE}" type="pres">
      <dgm:prSet presAssocID="{AA9A9709-1B0D-4EBC-BA88-2E3C2974FA79}" presName="vert1" presStyleCnt="0"/>
      <dgm:spPr/>
    </dgm:pt>
  </dgm:ptLst>
  <dgm:cxnLst>
    <dgm:cxn modelId="{BCB16217-3633-475F-8434-8F4BE287DC24}" srcId="{512B8B6C-56A8-4F43-BDFE-45BD0FF89A61}" destId="{F6B71749-3753-4AC4-ABBD-B8A4C191598E}" srcOrd="0" destOrd="0" parTransId="{AA270490-BDF0-4FB8-BEF7-062AE8578590}" sibTransId="{A70A02A4-66BC-4A74-A8D1-0705B7BD2DF8}"/>
    <dgm:cxn modelId="{124C9D35-D4FC-4B40-B246-192A668D01E9}" srcId="{512B8B6C-56A8-4F43-BDFE-45BD0FF89A61}" destId="{832B4032-9B55-4272-8251-9BE350987F83}" srcOrd="2" destOrd="0" parTransId="{41793717-68CA-41B6-BF8E-35326C7283F0}" sibTransId="{8B62A4DB-9BAD-4D90-85DC-F71ED7F76B2D}"/>
    <dgm:cxn modelId="{B6BD1C6E-1A8C-4948-A402-0ED861823240}" type="presOf" srcId="{F6B71749-3753-4AC4-ABBD-B8A4C191598E}" destId="{CB51AD8E-C7A5-417A-A329-BA0670435127}" srcOrd="0" destOrd="0" presId="urn:microsoft.com/office/officeart/2008/layout/LinedList"/>
    <dgm:cxn modelId="{C8626471-CB96-48D3-9DE0-DD51090D0263}" type="presOf" srcId="{937FB2D1-5626-4906-9D57-7A3B8F9F2DEE}" destId="{477D4BC4-8753-46C7-A92C-C4AB80C78FFD}" srcOrd="0" destOrd="0" presId="urn:microsoft.com/office/officeart/2008/layout/LinedList"/>
    <dgm:cxn modelId="{7EA56B92-73CD-4544-B962-1D1B8878ADFF}" type="presOf" srcId="{512B8B6C-56A8-4F43-BDFE-45BD0FF89A61}" destId="{60F91C9C-9373-4B31-B344-1C8721B80D9B}" srcOrd="0" destOrd="0" presId="urn:microsoft.com/office/officeart/2008/layout/LinedList"/>
    <dgm:cxn modelId="{B72BD39B-46CD-4D88-8B15-6BC287CDCA0A}" srcId="{512B8B6C-56A8-4F43-BDFE-45BD0FF89A61}" destId="{937FB2D1-5626-4906-9D57-7A3B8F9F2DEE}" srcOrd="1" destOrd="0" parTransId="{96C2D773-A51F-4E64-8187-D46BD9B7B28D}" sibTransId="{E3DA643F-CA96-494B-B1F9-3474E6C6054B}"/>
    <dgm:cxn modelId="{E7FE04BF-6C15-45AF-8E5D-C5CE2E8BA953}" srcId="{512B8B6C-56A8-4F43-BDFE-45BD0FF89A61}" destId="{AA9A9709-1B0D-4EBC-BA88-2E3C2974FA79}" srcOrd="3" destOrd="0" parTransId="{2B54BB9E-9D4A-483D-8069-4279B8500D0A}" sibTransId="{36349995-24F1-40DB-927C-77DB4AE5029B}"/>
    <dgm:cxn modelId="{48EF73E2-2E35-4237-8D78-7CF61EAA68A3}" type="presOf" srcId="{AA9A9709-1B0D-4EBC-BA88-2E3C2974FA79}" destId="{9FBC6F7D-7264-40BE-96B5-DBA7C321C6F8}" srcOrd="0" destOrd="0" presId="urn:microsoft.com/office/officeart/2008/layout/LinedList"/>
    <dgm:cxn modelId="{FF2E85E3-7497-4FAD-99CA-78778AF0FB70}" type="presOf" srcId="{832B4032-9B55-4272-8251-9BE350987F83}" destId="{969ADBEA-8887-452C-8DFD-AF983BE20F07}" srcOrd="0" destOrd="0" presId="urn:microsoft.com/office/officeart/2008/layout/LinedList"/>
    <dgm:cxn modelId="{D8E2018A-BA92-40E2-9056-C6572E181C41}" type="presParOf" srcId="{60F91C9C-9373-4B31-B344-1C8721B80D9B}" destId="{501F1D77-39A8-4A24-882C-F3B8A491F547}" srcOrd="0" destOrd="0" presId="urn:microsoft.com/office/officeart/2008/layout/LinedList"/>
    <dgm:cxn modelId="{599A480F-CA23-4AC0-80C1-EB22933C1398}" type="presParOf" srcId="{60F91C9C-9373-4B31-B344-1C8721B80D9B}" destId="{3375AD9D-3989-4F6C-B252-5246B7339562}" srcOrd="1" destOrd="0" presId="urn:microsoft.com/office/officeart/2008/layout/LinedList"/>
    <dgm:cxn modelId="{66A82507-68E2-4174-B903-4B69E0121184}" type="presParOf" srcId="{3375AD9D-3989-4F6C-B252-5246B7339562}" destId="{CB51AD8E-C7A5-417A-A329-BA0670435127}" srcOrd="0" destOrd="0" presId="urn:microsoft.com/office/officeart/2008/layout/LinedList"/>
    <dgm:cxn modelId="{61E4AE69-570C-42D5-B8E2-A193E4105770}" type="presParOf" srcId="{3375AD9D-3989-4F6C-B252-5246B7339562}" destId="{D7837D48-F57B-407C-AD9F-5AD455A23E08}" srcOrd="1" destOrd="0" presId="urn:microsoft.com/office/officeart/2008/layout/LinedList"/>
    <dgm:cxn modelId="{EE608BF8-A491-40EC-80FA-EE380B9C61E6}" type="presParOf" srcId="{60F91C9C-9373-4B31-B344-1C8721B80D9B}" destId="{3E53AF8F-EEDB-4E27-92BE-76D2BD761C11}" srcOrd="2" destOrd="0" presId="urn:microsoft.com/office/officeart/2008/layout/LinedList"/>
    <dgm:cxn modelId="{B99D9806-AF74-40FD-BAC6-9140E04D9445}" type="presParOf" srcId="{60F91C9C-9373-4B31-B344-1C8721B80D9B}" destId="{22F5362A-7521-46DA-8E86-57B30C1A8348}" srcOrd="3" destOrd="0" presId="urn:microsoft.com/office/officeart/2008/layout/LinedList"/>
    <dgm:cxn modelId="{E9618135-422E-45B1-AD70-F4C9381BCDC4}" type="presParOf" srcId="{22F5362A-7521-46DA-8E86-57B30C1A8348}" destId="{477D4BC4-8753-46C7-A92C-C4AB80C78FFD}" srcOrd="0" destOrd="0" presId="urn:microsoft.com/office/officeart/2008/layout/LinedList"/>
    <dgm:cxn modelId="{51C243A5-3CD5-4F8D-A4B1-398E1969AB84}" type="presParOf" srcId="{22F5362A-7521-46DA-8E86-57B30C1A8348}" destId="{C6F390E2-F6B0-489E-974B-8235AD33024E}" srcOrd="1" destOrd="0" presId="urn:microsoft.com/office/officeart/2008/layout/LinedList"/>
    <dgm:cxn modelId="{CEFCC266-ADEB-464A-BF00-4B6526CABFDD}" type="presParOf" srcId="{60F91C9C-9373-4B31-B344-1C8721B80D9B}" destId="{D8A99B0F-9B6F-4BA7-A475-C52BC01CE6FD}" srcOrd="4" destOrd="0" presId="urn:microsoft.com/office/officeart/2008/layout/LinedList"/>
    <dgm:cxn modelId="{A5F23E7E-ABA9-4EAE-90EF-E219F313188D}" type="presParOf" srcId="{60F91C9C-9373-4B31-B344-1C8721B80D9B}" destId="{C3A995EB-3AEF-4E2C-A7CF-889434A1D897}" srcOrd="5" destOrd="0" presId="urn:microsoft.com/office/officeart/2008/layout/LinedList"/>
    <dgm:cxn modelId="{F832ACFB-417C-4B35-98B7-0A0932067E33}" type="presParOf" srcId="{C3A995EB-3AEF-4E2C-A7CF-889434A1D897}" destId="{969ADBEA-8887-452C-8DFD-AF983BE20F07}" srcOrd="0" destOrd="0" presId="urn:microsoft.com/office/officeart/2008/layout/LinedList"/>
    <dgm:cxn modelId="{D7EBDA35-341A-4C77-9AE4-BB17945AB21D}" type="presParOf" srcId="{C3A995EB-3AEF-4E2C-A7CF-889434A1D897}" destId="{8B8BBB80-0D9A-43D2-8A23-7441D8D777EA}" srcOrd="1" destOrd="0" presId="urn:microsoft.com/office/officeart/2008/layout/LinedList"/>
    <dgm:cxn modelId="{0B52838F-4CCA-480A-998C-816CA6B7FA43}" type="presParOf" srcId="{60F91C9C-9373-4B31-B344-1C8721B80D9B}" destId="{FD2C1861-EF32-4513-ABCD-3964AD199485}" srcOrd="6" destOrd="0" presId="urn:microsoft.com/office/officeart/2008/layout/LinedList"/>
    <dgm:cxn modelId="{494A96F0-A9E6-4AD7-AAF3-11DE9E30F076}" type="presParOf" srcId="{60F91C9C-9373-4B31-B344-1C8721B80D9B}" destId="{77127BE7-10B6-46FE-A052-89A5A0D9379D}" srcOrd="7" destOrd="0" presId="urn:microsoft.com/office/officeart/2008/layout/LinedList"/>
    <dgm:cxn modelId="{1CDFB372-3485-44ED-9AC1-A235B4CBD412}" type="presParOf" srcId="{77127BE7-10B6-46FE-A052-89A5A0D9379D}" destId="{9FBC6F7D-7264-40BE-96B5-DBA7C321C6F8}" srcOrd="0" destOrd="0" presId="urn:microsoft.com/office/officeart/2008/layout/LinedList"/>
    <dgm:cxn modelId="{6D304299-5F7D-4921-B01B-CF2EEFC40A7A}" type="presParOf" srcId="{77127BE7-10B6-46FE-A052-89A5A0D9379D}" destId="{E65A72E1-F83B-411C-81C2-458045848BF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FD0F4C-5267-42AC-AFE8-ED2D22CAEA38}" type="doc">
      <dgm:prSet loTypeId="urn:microsoft.com/office/officeart/2016/7/layout/AccentHomeChevronProcess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D56D309-B9B3-4ADE-A8FE-FB3F0C53E5BF}">
      <dgm:prSet/>
      <dgm:spPr/>
      <dgm:t>
        <a:bodyPr/>
        <a:lstStyle/>
        <a:p>
          <a:r>
            <a:rPr lang="en-US"/>
            <a:t>2016</a:t>
          </a:r>
        </a:p>
      </dgm:t>
    </dgm:pt>
    <dgm:pt modelId="{F25A1029-53B0-4328-B851-9FECD3872F3F}" type="parTrans" cxnId="{E206159C-872F-4152-9C04-1566617736DE}">
      <dgm:prSet/>
      <dgm:spPr/>
      <dgm:t>
        <a:bodyPr/>
        <a:lstStyle/>
        <a:p>
          <a:endParaRPr lang="en-US"/>
        </a:p>
      </dgm:t>
    </dgm:pt>
    <dgm:pt modelId="{018FA1DE-57ED-4464-9C68-917A2ADEB2C1}" type="sibTrans" cxnId="{E206159C-872F-4152-9C04-1566617736DE}">
      <dgm:prSet/>
      <dgm:spPr/>
      <dgm:t>
        <a:bodyPr/>
        <a:lstStyle/>
        <a:p>
          <a:endParaRPr lang="en-US"/>
        </a:p>
      </dgm:t>
    </dgm:pt>
    <dgm:pt modelId="{74510BCE-85F0-43FE-BA37-C2FA9311ABF7}">
      <dgm:prSet/>
      <dgm:spPr/>
      <dgm:t>
        <a:bodyPr/>
        <a:lstStyle/>
        <a:p>
          <a:r>
            <a:rPr lang="en-US"/>
            <a:t>Improves patient safety and reduces avoidable harm (WHO</a:t>
          </a:r>
        </a:p>
      </dgm:t>
    </dgm:pt>
    <dgm:pt modelId="{872FB5D7-3408-4043-AEB5-35A203F8140D}" type="parTrans" cxnId="{0F8AC0B8-8BEA-4F66-9F75-0335264087BB}">
      <dgm:prSet/>
      <dgm:spPr/>
      <dgm:t>
        <a:bodyPr/>
        <a:lstStyle/>
        <a:p>
          <a:endParaRPr lang="en-US"/>
        </a:p>
      </dgm:t>
    </dgm:pt>
    <dgm:pt modelId="{522F3E37-3E7B-4E57-90D9-250E125D9EF8}" type="sibTrans" cxnId="{0F8AC0B8-8BEA-4F66-9F75-0335264087BB}">
      <dgm:prSet/>
      <dgm:spPr/>
      <dgm:t>
        <a:bodyPr/>
        <a:lstStyle/>
        <a:p>
          <a:endParaRPr lang="en-US"/>
        </a:p>
      </dgm:t>
    </dgm:pt>
    <dgm:pt modelId="{F2BAD25A-06D0-45F5-A2E6-0581386E248F}">
      <dgm:prSet/>
      <dgm:spPr/>
      <dgm:t>
        <a:bodyPr/>
        <a:lstStyle/>
        <a:p>
          <a:r>
            <a:rPr lang="en-US"/>
            <a:t>2016</a:t>
          </a:r>
        </a:p>
      </dgm:t>
    </dgm:pt>
    <dgm:pt modelId="{3B46F1D8-B579-4983-BCDE-7E8F2B1EA79C}" type="parTrans" cxnId="{6EBBAA98-8E7F-450C-BB98-CEAECF98FFA2}">
      <dgm:prSet/>
      <dgm:spPr/>
      <dgm:t>
        <a:bodyPr/>
        <a:lstStyle/>
        <a:p>
          <a:endParaRPr lang="en-US"/>
        </a:p>
      </dgm:t>
    </dgm:pt>
    <dgm:pt modelId="{C12BC960-AECF-480E-BC7D-B58BC7BC4667}" type="sibTrans" cxnId="{6EBBAA98-8E7F-450C-BB98-CEAECF98FFA2}">
      <dgm:prSet/>
      <dgm:spPr/>
      <dgm:t>
        <a:bodyPr/>
        <a:lstStyle/>
        <a:p>
          <a:endParaRPr lang="en-US"/>
        </a:p>
      </dgm:t>
    </dgm:pt>
    <dgm:pt modelId="{66BC0046-AFB1-4B6C-9719-E87E788F5E50}">
      <dgm:prSet/>
      <dgm:spPr/>
      <dgm:t>
        <a:bodyPr/>
        <a:lstStyle/>
        <a:p>
          <a:r>
            <a:rPr lang="en-US"/>
            <a:t>Supports clear handover and escalation of concerns (WHO</a:t>
          </a:r>
        </a:p>
      </dgm:t>
    </dgm:pt>
    <dgm:pt modelId="{BCEB0655-DA2A-4BD7-8B41-65E42966CD60}" type="parTrans" cxnId="{6AC199CF-12B4-4DE3-940D-C1193DED2EEE}">
      <dgm:prSet/>
      <dgm:spPr/>
      <dgm:t>
        <a:bodyPr/>
        <a:lstStyle/>
        <a:p>
          <a:endParaRPr lang="en-US"/>
        </a:p>
      </dgm:t>
    </dgm:pt>
    <dgm:pt modelId="{6BC4FE77-140B-47BE-B7D2-4C5DAD828A80}" type="sibTrans" cxnId="{6AC199CF-12B4-4DE3-940D-C1193DED2EEE}">
      <dgm:prSet/>
      <dgm:spPr/>
      <dgm:t>
        <a:bodyPr/>
        <a:lstStyle/>
        <a:p>
          <a:endParaRPr lang="en-US"/>
        </a:p>
      </dgm:t>
    </dgm:pt>
    <dgm:pt modelId="{66716AEE-EC53-4E0F-92BD-D6017983A317}">
      <dgm:prSet/>
      <dgm:spPr/>
      <dgm:t>
        <a:bodyPr/>
        <a:lstStyle/>
        <a:p>
          <a:r>
            <a:rPr lang="en-US"/>
            <a:t>2018</a:t>
          </a:r>
        </a:p>
      </dgm:t>
    </dgm:pt>
    <dgm:pt modelId="{1C409C31-0C63-4D96-933C-9D59AAA8F4C6}" type="parTrans" cxnId="{948A02DE-051C-4C91-BF94-BC65C3F43CB2}">
      <dgm:prSet/>
      <dgm:spPr/>
      <dgm:t>
        <a:bodyPr/>
        <a:lstStyle/>
        <a:p>
          <a:endParaRPr lang="en-US"/>
        </a:p>
      </dgm:t>
    </dgm:pt>
    <dgm:pt modelId="{678AFBBA-B2DF-464B-AEBB-A6F457432D47}" type="sibTrans" cxnId="{948A02DE-051C-4C91-BF94-BC65C3F43CB2}">
      <dgm:prSet/>
      <dgm:spPr/>
      <dgm:t>
        <a:bodyPr/>
        <a:lstStyle/>
        <a:p>
          <a:endParaRPr lang="en-US"/>
        </a:p>
      </dgm:t>
    </dgm:pt>
    <dgm:pt modelId="{CB833E97-C831-48E3-AEE4-7BB197615A55}">
      <dgm:prSet/>
      <dgm:spPr/>
      <dgm:t>
        <a:bodyPr/>
        <a:lstStyle/>
        <a:p>
          <a:r>
            <a:rPr lang="en-US"/>
            <a:t>Required by professional standards for safe practice (NMC</a:t>
          </a:r>
        </a:p>
      </dgm:t>
    </dgm:pt>
    <dgm:pt modelId="{080A88F5-C811-4C3F-9632-100148DB3F08}" type="parTrans" cxnId="{3900BE18-2F6C-41DF-9749-3057ACE49D8B}">
      <dgm:prSet/>
      <dgm:spPr/>
      <dgm:t>
        <a:bodyPr/>
        <a:lstStyle/>
        <a:p>
          <a:endParaRPr lang="en-US"/>
        </a:p>
      </dgm:t>
    </dgm:pt>
    <dgm:pt modelId="{94CE3F2B-D525-44B7-AF2D-99C6FA2387B7}" type="sibTrans" cxnId="{3900BE18-2F6C-41DF-9749-3057ACE49D8B}">
      <dgm:prSet/>
      <dgm:spPr/>
      <dgm:t>
        <a:bodyPr/>
        <a:lstStyle/>
        <a:p>
          <a:endParaRPr lang="en-US"/>
        </a:p>
      </dgm:t>
    </dgm:pt>
    <dgm:pt modelId="{54D10253-04D8-4B72-AB51-2F69D88F5879}">
      <dgm:prSet/>
      <dgm:spPr/>
      <dgm:t>
        <a:bodyPr/>
        <a:lstStyle/>
        <a:p>
          <a:r>
            <a:rPr lang="en-US"/>
            <a:t>2018</a:t>
          </a:r>
        </a:p>
      </dgm:t>
    </dgm:pt>
    <dgm:pt modelId="{D8003194-B7E3-4331-87BA-231CE0ABA268}" type="parTrans" cxnId="{B706B9AD-F548-489F-9318-12CC3B4BF8E9}">
      <dgm:prSet/>
      <dgm:spPr/>
      <dgm:t>
        <a:bodyPr/>
        <a:lstStyle/>
        <a:p>
          <a:endParaRPr lang="en-US"/>
        </a:p>
      </dgm:t>
    </dgm:pt>
    <dgm:pt modelId="{FFD5062E-EDBE-4D47-B7A0-DB555D1B925B}" type="sibTrans" cxnId="{B706B9AD-F548-489F-9318-12CC3B4BF8E9}">
      <dgm:prSet/>
      <dgm:spPr/>
      <dgm:t>
        <a:bodyPr/>
        <a:lstStyle/>
        <a:p>
          <a:endParaRPr lang="en-US"/>
        </a:p>
      </dgm:t>
    </dgm:pt>
    <dgm:pt modelId="{6B61DF01-8504-40A4-B4D4-2DC4D50A433B}">
      <dgm:prSet/>
      <dgm:spPr/>
      <dgm:t>
        <a:bodyPr/>
        <a:lstStyle/>
        <a:p>
          <a:r>
            <a:rPr lang="en-US"/>
            <a:t>Enhances teamwork, dignity and respect (NMC</a:t>
          </a:r>
        </a:p>
      </dgm:t>
    </dgm:pt>
    <dgm:pt modelId="{7C58588F-0626-4D4C-80B8-59A292F19197}" type="parTrans" cxnId="{2F2D6A64-A861-4639-8FCD-CE32F209F15A}">
      <dgm:prSet/>
      <dgm:spPr/>
      <dgm:t>
        <a:bodyPr/>
        <a:lstStyle/>
        <a:p>
          <a:endParaRPr lang="en-US"/>
        </a:p>
      </dgm:t>
    </dgm:pt>
    <dgm:pt modelId="{E6825A87-681C-41D5-9792-B2CA3DA93815}" type="sibTrans" cxnId="{2F2D6A64-A861-4639-8FCD-CE32F209F15A}">
      <dgm:prSet/>
      <dgm:spPr/>
      <dgm:t>
        <a:bodyPr/>
        <a:lstStyle/>
        <a:p>
          <a:endParaRPr lang="en-US"/>
        </a:p>
      </dgm:t>
    </dgm:pt>
    <dgm:pt modelId="{028DB4C1-F1EA-4642-B7B5-0504B9A30F6C}" type="pres">
      <dgm:prSet presAssocID="{FCFD0F4C-5267-42AC-AFE8-ED2D22CAEA38}" presName="Name0" presStyleCnt="0">
        <dgm:presLayoutVars>
          <dgm:animLvl val="lvl"/>
          <dgm:resizeHandles val="exact"/>
        </dgm:presLayoutVars>
      </dgm:prSet>
      <dgm:spPr/>
    </dgm:pt>
    <dgm:pt modelId="{FBD010BF-297E-4A56-B97B-BD867FF8191D}" type="pres">
      <dgm:prSet presAssocID="{ED56D309-B9B3-4ADE-A8FE-FB3F0C53E5BF}" presName="composite" presStyleCnt="0"/>
      <dgm:spPr/>
    </dgm:pt>
    <dgm:pt modelId="{FA96D5A2-0333-4B16-8B05-C846065EEAE4}" type="pres">
      <dgm:prSet presAssocID="{ED56D309-B9B3-4ADE-A8FE-FB3F0C53E5BF}" presName="L" presStyleLbl="solidFgAcc1" presStyleIdx="0" presStyleCnt="4">
        <dgm:presLayoutVars>
          <dgm:chMax val="0"/>
          <dgm:chPref val="0"/>
        </dgm:presLayoutVars>
      </dgm:prSet>
      <dgm:spPr/>
    </dgm:pt>
    <dgm:pt modelId="{57FB63CD-9F52-4E5B-9098-DEDDE437EDC7}" type="pres">
      <dgm:prSet presAssocID="{ED56D309-B9B3-4ADE-A8FE-FB3F0C53E5BF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83259663-CDA2-47D7-9B3B-DB3E6D0C3674}" type="pres">
      <dgm:prSet presAssocID="{ED56D309-B9B3-4ADE-A8FE-FB3F0C53E5BF}" presName="desTx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BB09D9D9-01A8-4FD5-9E68-95A17DF2ACDB}" type="pres">
      <dgm:prSet presAssocID="{ED56D309-B9B3-4ADE-A8FE-FB3F0C53E5BF}" presName="EmptyPlaceHolder" presStyleCnt="0"/>
      <dgm:spPr/>
    </dgm:pt>
    <dgm:pt modelId="{9EE71FD5-E519-4D8D-BFBA-A95D592A3C69}" type="pres">
      <dgm:prSet presAssocID="{018FA1DE-57ED-4464-9C68-917A2ADEB2C1}" presName="space" presStyleCnt="0"/>
      <dgm:spPr/>
    </dgm:pt>
    <dgm:pt modelId="{5623E303-2518-40C4-B00C-7E5446EC5A27}" type="pres">
      <dgm:prSet presAssocID="{F2BAD25A-06D0-45F5-A2E6-0581386E248F}" presName="composite" presStyleCnt="0"/>
      <dgm:spPr/>
    </dgm:pt>
    <dgm:pt modelId="{BB9F2B95-5343-4CC3-A317-8BE8C90EF6DE}" type="pres">
      <dgm:prSet presAssocID="{F2BAD25A-06D0-45F5-A2E6-0581386E248F}" presName="L" presStyleLbl="solidFgAcc1" presStyleIdx="1" presStyleCnt="4">
        <dgm:presLayoutVars>
          <dgm:chMax val="0"/>
          <dgm:chPref val="0"/>
        </dgm:presLayoutVars>
      </dgm:prSet>
      <dgm:spPr/>
    </dgm:pt>
    <dgm:pt modelId="{3106E11A-8864-4984-80E2-70289033B214}" type="pres">
      <dgm:prSet presAssocID="{F2BAD25A-06D0-45F5-A2E6-0581386E248F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7C658B66-860E-4EB9-81E0-B3D93468F26D}" type="pres">
      <dgm:prSet presAssocID="{F2BAD25A-06D0-45F5-A2E6-0581386E248F}" presName="desTx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C396CF6F-B7C0-4324-851E-71657DE471CD}" type="pres">
      <dgm:prSet presAssocID="{F2BAD25A-06D0-45F5-A2E6-0581386E248F}" presName="EmptyPlaceHolder" presStyleCnt="0"/>
      <dgm:spPr/>
    </dgm:pt>
    <dgm:pt modelId="{61317176-C5DA-49C3-9F96-8CAD111F5922}" type="pres">
      <dgm:prSet presAssocID="{C12BC960-AECF-480E-BC7D-B58BC7BC4667}" presName="space" presStyleCnt="0"/>
      <dgm:spPr/>
    </dgm:pt>
    <dgm:pt modelId="{5162FB75-2206-4FF4-9C18-5843F735E013}" type="pres">
      <dgm:prSet presAssocID="{66716AEE-EC53-4E0F-92BD-D6017983A317}" presName="composite" presStyleCnt="0"/>
      <dgm:spPr/>
    </dgm:pt>
    <dgm:pt modelId="{407F6563-1304-4D72-8D10-7C187C41C80D}" type="pres">
      <dgm:prSet presAssocID="{66716AEE-EC53-4E0F-92BD-D6017983A317}" presName="L" presStyleLbl="solidFgAcc1" presStyleIdx="2" presStyleCnt="4">
        <dgm:presLayoutVars>
          <dgm:chMax val="0"/>
          <dgm:chPref val="0"/>
        </dgm:presLayoutVars>
      </dgm:prSet>
      <dgm:spPr/>
    </dgm:pt>
    <dgm:pt modelId="{363EDD17-5498-41EF-9E40-5A31223DD0EB}" type="pres">
      <dgm:prSet presAssocID="{66716AEE-EC53-4E0F-92BD-D6017983A317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A2A89244-1860-4EF2-9EA1-4AF6263DBD46}" type="pres">
      <dgm:prSet presAssocID="{66716AEE-EC53-4E0F-92BD-D6017983A317}" presName="desTx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D2508E9A-8687-471A-831F-93B4A4164A7B}" type="pres">
      <dgm:prSet presAssocID="{66716AEE-EC53-4E0F-92BD-D6017983A317}" presName="EmptyPlaceHolder" presStyleCnt="0"/>
      <dgm:spPr/>
    </dgm:pt>
    <dgm:pt modelId="{700418EF-84AC-4E69-BBA9-91EA94B92BFA}" type="pres">
      <dgm:prSet presAssocID="{678AFBBA-B2DF-464B-AEBB-A6F457432D47}" presName="space" presStyleCnt="0"/>
      <dgm:spPr/>
    </dgm:pt>
    <dgm:pt modelId="{4C35B46A-FDC2-4CA7-9A22-BA2310CD7B62}" type="pres">
      <dgm:prSet presAssocID="{54D10253-04D8-4B72-AB51-2F69D88F5879}" presName="composite" presStyleCnt="0"/>
      <dgm:spPr/>
    </dgm:pt>
    <dgm:pt modelId="{F4D648A2-FB39-45BD-9ABB-044992F507F4}" type="pres">
      <dgm:prSet presAssocID="{54D10253-04D8-4B72-AB51-2F69D88F5879}" presName="L" presStyleLbl="solidFgAcc1" presStyleIdx="3" presStyleCnt="4">
        <dgm:presLayoutVars>
          <dgm:chMax val="0"/>
          <dgm:chPref val="0"/>
        </dgm:presLayoutVars>
      </dgm:prSet>
      <dgm:spPr/>
    </dgm:pt>
    <dgm:pt modelId="{B50BBEC6-4959-413C-A46A-FE2DBD7A28C7}" type="pres">
      <dgm:prSet presAssocID="{54D10253-04D8-4B72-AB51-2F69D88F5879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70C79385-B7BD-4B1F-8E99-642C7DBE1062}" type="pres">
      <dgm:prSet presAssocID="{54D10253-04D8-4B72-AB51-2F69D88F5879}" presName="desTx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FBB3C2C0-EECD-4CF5-B113-11D2DC93C48F}" type="pres">
      <dgm:prSet presAssocID="{54D10253-04D8-4B72-AB51-2F69D88F5879}" presName="EmptyPlaceHolder" presStyleCnt="0"/>
      <dgm:spPr/>
    </dgm:pt>
  </dgm:ptLst>
  <dgm:cxnLst>
    <dgm:cxn modelId="{3900BE18-2F6C-41DF-9749-3057ACE49D8B}" srcId="{66716AEE-EC53-4E0F-92BD-D6017983A317}" destId="{CB833E97-C831-48E3-AEE4-7BB197615A55}" srcOrd="0" destOrd="0" parTransId="{080A88F5-C811-4C3F-9632-100148DB3F08}" sibTransId="{94CE3F2B-D525-44B7-AF2D-99C6FA2387B7}"/>
    <dgm:cxn modelId="{0C1A2A19-66DB-4800-8325-C126FA35F873}" type="presOf" srcId="{FCFD0F4C-5267-42AC-AFE8-ED2D22CAEA38}" destId="{028DB4C1-F1EA-4642-B7B5-0504B9A30F6C}" srcOrd="0" destOrd="0" presId="urn:microsoft.com/office/officeart/2016/7/layout/AccentHomeChevronProcess"/>
    <dgm:cxn modelId="{8E0CB221-E34D-48F1-9DD5-3F4401E28B23}" type="presOf" srcId="{54D10253-04D8-4B72-AB51-2F69D88F5879}" destId="{B50BBEC6-4959-413C-A46A-FE2DBD7A28C7}" srcOrd="0" destOrd="0" presId="urn:microsoft.com/office/officeart/2016/7/layout/AccentHomeChevronProcess"/>
    <dgm:cxn modelId="{2F2D6A64-A861-4639-8FCD-CE32F209F15A}" srcId="{54D10253-04D8-4B72-AB51-2F69D88F5879}" destId="{6B61DF01-8504-40A4-B4D4-2DC4D50A433B}" srcOrd="0" destOrd="0" parTransId="{7C58588F-0626-4D4C-80B8-59A292F19197}" sibTransId="{E6825A87-681C-41D5-9792-B2CA3DA93815}"/>
    <dgm:cxn modelId="{3B90817B-50F6-4264-90AB-74540EF30F3F}" type="presOf" srcId="{74510BCE-85F0-43FE-BA37-C2FA9311ABF7}" destId="{83259663-CDA2-47D7-9B3B-DB3E6D0C3674}" srcOrd="0" destOrd="0" presId="urn:microsoft.com/office/officeart/2016/7/layout/AccentHomeChevronProcess"/>
    <dgm:cxn modelId="{6EBBAA98-8E7F-450C-BB98-CEAECF98FFA2}" srcId="{FCFD0F4C-5267-42AC-AFE8-ED2D22CAEA38}" destId="{F2BAD25A-06D0-45F5-A2E6-0581386E248F}" srcOrd="1" destOrd="0" parTransId="{3B46F1D8-B579-4983-BCDE-7E8F2B1EA79C}" sibTransId="{C12BC960-AECF-480E-BC7D-B58BC7BC4667}"/>
    <dgm:cxn modelId="{A3381499-5CF4-4B2B-A8C1-04B0201E90C0}" type="presOf" srcId="{ED56D309-B9B3-4ADE-A8FE-FB3F0C53E5BF}" destId="{57FB63CD-9F52-4E5B-9098-DEDDE437EDC7}" srcOrd="0" destOrd="0" presId="urn:microsoft.com/office/officeart/2016/7/layout/AccentHomeChevronProcess"/>
    <dgm:cxn modelId="{E206159C-872F-4152-9C04-1566617736DE}" srcId="{FCFD0F4C-5267-42AC-AFE8-ED2D22CAEA38}" destId="{ED56D309-B9B3-4ADE-A8FE-FB3F0C53E5BF}" srcOrd="0" destOrd="0" parTransId="{F25A1029-53B0-4328-B851-9FECD3872F3F}" sibTransId="{018FA1DE-57ED-4464-9C68-917A2ADEB2C1}"/>
    <dgm:cxn modelId="{762FD09F-5C6C-4E30-8FBD-47C304E8390A}" type="presOf" srcId="{CB833E97-C831-48E3-AEE4-7BB197615A55}" destId="{A2A89244-1860-4EF2-9EA1-4AF6263DBD46}" srcOrd="0" destOrd="0" presId="urn:microsoft.com/office/officeart/2016/7/layout/AccentHomeChevronProcess"/>
    <dgm:cxn modelId="{AE0837A0-0960-40E0-A313-060254C68D1B}" type="presOf" srcId="{F2BAD25A-06D0-45F5-A2E6-0581386E248F}" destId="{3106E11A-8864-4984-80E2-70289033B214}" srcOrd="0" destOrd="0" presId="urn:microsoft.com/office/officeart/2016/7/layout/AccentHomeChevronProcess"/>
    <dgm:cxn modelId="{84BA49A9-F422-41D8-A1A2-06D448411491}" type="presOf" srcId="{6B61DF01-8504-40A4-B4D4-2DC4D50A433B}" destId="{70C79385-B7BD-4B1F-8E99-642C7DBE1062}" srcOrd="0" destOrd="0" presId="urn:microsoft.com/office/officeart/2016/7/layout/AccentHomeChevronProcess"/>
    <dgm:cxn modelId="{B706B9AD-F548-489F-9318-12CC3B4BF8E9}" srcId="{FCFD0F4C-5267-42AC-AFE8-ED2D22CAEA38}" destId="{54D10253-04D8-4B72-AB51-2F69D88F5879}" srcOrd="3" destOrd="0" parTransId="{D8003194-B7E3-4331-87BA-231CE0ABA268}" sibTransId="{FFD5062E-EDBE-4D47-B7A0-DB555D1B925B}"/>
    <dgm:cxn modelId="{0F8AC0B8-8BEA-4F66-9F75-0335264087BB}" srcId="{ED56D309-B9B3-4ADE-A8FE-FB3F0C53E5BF}" destId="{74510BCE-85F0-43FE-BA37-C2FA9311ABF7}" srcOrd="0" destOrd="0" parTransId="{872FB5D7-3408-4043-AEB5-35A203F8140D}" sibTransId="{522F3E37-3E7B-4E57-90D9-250E125D9EF8}"/>
    <dgm:cxn modelId="{F64994C7-2E28-46D7-A76B-A009F6FF803F}" type="presOf" srcId="{66716AEE-EC53-4E0F-92BD-D6017983A317}" destId="{363EDD17-5498-41EF-9E40-5A31223DD0EB}" srcOrd="0" destOrd="0" presId="urn:microsoft.com/office/officeart/2016/7/layout/AccentHomeChevronProcess"/>
    <dgm:cxn modelId="{6AC199CF-12B4-4DE3-940D-C1193DED2EEE}" srcId="{F2BAD25A-06D0-45F5-A2E6-0581386E248F}" destId="{66BC0046-AFB1-4B6C-9719-E87E788F5E50}" srcOrd="0" destOrd="0" parTransId="{BCEB0655-DA2A-4BD7-8B41-65E42966CD60}" sibTransId="{6BC4FE77-140B-47BE-B7D2-4C5DAD828A80}"/>
    <dgm:cxn modelId="{948A02DE-051C-4C91-BF94-BC65C3F43CB2}" srcId="{FCFD0F4C-5267-42AC-AFE8-ED2D22CAEA38}" destId="{66716AEE-EC53-4E0F-92BD-D6017983A317}" srcOrd="2" destOrd="0" parTransId="{1C409C31-0C63-4D96-933C-9D59AAA8F4C6}" sibTransId="{678AFBBA-B2DF-464B-AEBB-A6F457432D47}"/>
    <dgm:cxn modelId="{FDAFE3DE-439A-40CE-A8B7-E42D690FCBB7}" type="presOf" srcId="{66BC0046-AFB1-4B6C-9719-E87E788F5E50}" destId="{7C658B66-860E-4EB9-81E0-B3D93468F26D}" srcOrd="0" destOrd="0" presId="urn:microsoft.com/office/officeart/2016/7/layout/AccentHomeChevronProcess"/>
    <dgm:cxn modelId="{A6BB1B04-0E24-4A55-99B7-A096DB4B6417}" type="presParOf" srcId="{028DB4C1-F1EA-4642-B7B5-0504B9A30F6C}" destId="{FBD010BF-297E-4A56-B97B-BD867FF8191D}" srcOrd="0" destOrd="0" presId="urn:microsoft.com/office/officeart/2016/7/layout/AccentHomeChevronProcess"/>
    <dgm:cxn modelId="{34F4D5FC-D689-428C-AB82-C7AA1D6D498F}" type="presParOf" srcId="{FBD010BF-297E-4A56-B97B-BD867FF8191D}" destId="{FA96D5A2-0333-4B16-8B05-C846065EEAE4}" srcOrd="0" destOrd="0" presId="urn:microsoft.com/office/officeart/2016/7/layout/AccentHomeChevronProcess"/>
    <dgm:cxn modelId="{F85705EA-DFB9-4A2E-A342-98EB647D470E}" type="presParOf" srcId="{FBD010BF-297E-4A56-B97B-BD867FF8191D}" destId="{57FB63CD-9F52-4E5B-9098-DEDDE437EDC7}" srcOrd="1" destOrd="0" presId="urn:microsoft.com/office/officeart/2016/7/layout/AccentHomeChevronProcess"/>
    <dgm:cxn modelId="{3DE0B7AD-4528-44B6-91B4-813DFA9ADBD6}" type="presParOf" srcId="{FBD010BF-297E-4A56-B97B-BD867FF8191D}" destId="{83259663-CDA2-47D7-9B3B-DB3E6D0C3674}" srcOrd="2" destOrd="0" presId="urn:microsoft.com/office/officeart/2016/7/layout/AccentHomeChevronProcess"/>
    <dgm:cxn modelId="{4BEAB67C-93BC-4E97-AD40-C2669B51C85A}" type="presParOf" srcId="{FBD010BF-297E-4A56-B97B-BD867FF8191D}" destId="{BB09D9D9-01A8-4FD5-9E68-95A17DF2ACDB}" srcOrd="3" destOrd="0" presId="urn:microsoft.com/office/officeart/2016/7/layout/AccentHomeChevronProcess"/>
    <dgm:cxn modelId="{73F09A1A-0F38-4351-BC91-35D4418B84D3}" type="presParOf" srcId="{028DB4C1-F1EA-4642-B7B5-0504B9A30F6C}" destId="{9EE71FD5-E519-4D8D-BFBA-A95D592A3C69}" srcOrd="1" destOrd="0" presId="urn:microsoft.com/office/officeart/2016/7/layout/AccentHomeChevronProcess"/>
    <dgm:cxn modelId="{B6EC320B-C306-4F8F-89D1-CF653F720980}" type="presParOf" srcId="{028DB4C1-F1EA-4642-B7B5-0504B9A30F6C}" destId="{5623E303-2518-40C4-B00C-7E5446EC5A27}" srcOrd="2" destOrd="0" presId="urn:microsoft.com/office/officeart/2016/7/layout/AccentHomeChevronProcess"/>
    <dgm:cxn modelId="{26C56778-03BC-4F7F-9FCE-265484544E1A}" type="presParOf" srcId="{5623E303-2518-40C4-B00C-7E5446EC5A27}" destId="{BB9F2B95-5343-4CC3-A317-8BE8C90EF6DE}" srcOrd="0" destOrd="0" presId="urn:microsoft.com/office/officeart/2016/7/layout/AccentHomeChevronProcess"/>
    <dgm:cxn modelId="{CD7CFBDB-84ED-4A4B-B81E-658F5FD44BE5}" type="presParOf" srcId="{5623E303-2518-40C4-B00C-7E5446EC5A27}" destId="{3106E11A-8864-4984-80E2-70289033B214}" srcOrd="1" destOrd="0" presId="urn:microsoft.com/office/officeart/2016/7/layout/AccentHomeChevronProcess"/>
    <dgm:cxn modelId="{838D1110-D6B5-48E4-8CD0-A213613228D2}" type="presParOf" srcId="{5623E303-2518-40C4-B00C-7E5446EC5A27}" destId="{7C658B66-860E-4EB9-81E0-B3D93468F26D}" srcOrd="2" destOrd="0" presId="urn:microsoft.com/office/officeart/2016/7/layout/AccentHomeChevronProcess"/>
    <dgm:cxn modelId="{B05FAB5A-4B39-450B-A157-DCE1177B12BD}" type="presParOf" srcId="{5623E303-2518-40C4-B00C-7E5446EC5A27}" destId="{C396CF6F-B7C0-4324-851E-71657DE471CD}" srcOrd="3" destOrd="0" presId="urn:microsoft.com/office/officeart/2016/7/layout/AccentHomeChevronProcess"/>
    <dgm:cxn modelId="{FCAB5135-6F45-427A-99C4-46019C93CB31}" type="presParOf" srcId="{028DB4C1-F1EA-4642-B7B5-0504B9A30F6C}" destId="{61317176-C5DA-49C3-9F96-8CAD111F5922}" srcOrd="3" destOrd="0" presId="urn:microsoft.com/office/officeart/2016/7/layout/AccentHomeChevronProcess"/>
    <dgm:cxn modelId="{2E162FC2-8C0F-4DA7-B8BF-098C9C9901F8}" type="presParOf" srcId="{028DB4C1-F1EA-4642-B7B5-0504B9A30F6C}" destId="{5162FB75-2206-4FF4-9C18-5843F735E013}" srcOrd="4" destOrd="0" presId="urn:microsoft.com/office/officeart/2016/7/layout/AccentHomeChevronProcess"/>
    <dgm:cxn modelId="{3DF672F3-7A15-419F-ADD5-169A798BE93A}" type="presParOf" srcId="{5162FB75-2206-4FF4-9C18-5843F735E013}" destId="{407F6563-1304-4D72-8D10-7C187C41C80D}" srcOrd="0" destOrd="0" presId="urn:microsoft.com/office/officeart/2016/7/layout/AccentHomeChevronProcess"/>
    <dgm:cxn modelId="{2776FA53-D49F-480F-928D-C70B21DDE768}" type="presParOf" srcId="{5162FB75-2206-4FF4-9C18-5843F735E013}" destId="{363EDD17-5498-41EF-9E40-5A31223DD0EB}" srcOrd="1" destOrd="0" presId="urn:microsoft.com/office/officeart/2016/7/layout/AccentHomeChevronProcess"/>
    <dgm:cxn modelId="{64DC1AAC-1D74-4F83-B994-121160CE7627}" type="presParOf" srcId="{5162FB75-2206-4FF4-9C18-5843F735E013}" destId="{A2A89244-1860-4EF2-9EA1-4AF6263DBD46}" srcOrd="2" destOrd="0" presId="urn:microsoft.com/office/officeart/2016/7/layout/AccentHomeChevronProcess"/>
    <dgm:cxn modelId="{794A7CDF-D92A-4CA5-BAE5-EC72303D5FF1}" type="presParOf" srcId="{5162FB75-2206-4FF4-9C18-5843F735E013}" destId="{D2508E9A-8687-471A-831F-93B4A4164A7B}" srcOrd="3" destOrd="0" presId="urn:microsoft.com/office/officeart/2016/7/layout/AccentHomeChevronProcess"/>
    <dgm:cxn modelId="{5500CA7F-CB6B-4287-96BB-C98D58A32601}" type="presParOf" srcId="{028DB4C1-F1EA-4642-B7B5-0504B9A30F6C}" destId="{700418EF-84AC-4E69-BBA9-91EA94B92BFA}" srcOrd="5" destOrd="0" presId="urn:microsoft.com/office/officeart/2016/7/layout/AccentHomeChevronProcess"/>
    <dgm:cxn modelId="{4055BD20-9869-476C-AF04-6887C5337704}" type="presParOf" srcId="{028DB4C1-F1EA-4642-B7B5-0504B9A30F6C}" destId="{4C35B46A-FDC2-4CA7-9A22-BA2310CD7B62}" srcOrd="6" destOrd="0" presId="urn:microsoft.com/office/officeart/2016/7/layout/AccentHomeChevronProcess"/>
    <dgm:cxn modelId="{C525D050-B864-412B-9C9A-4D775C8F4D47}" type="presParOf" srcId="{4C35B46A-FDC2-4CA7-9A22-BA2310CD7B62}" destId="{F4D648A2-FB39-45BD-9ABB-044992F507F4}" srcOrd="0" destOrd="0" presId="urn:microsoft.com/office/officeart/2016/7/layout/AccentHomeChevronProcess"/>
    <dgm:cxn modelId="{79DBAE43-D762-49F2-B8D3-C00B74F4C759}" type="presParOf" srcId="{4C35B46A-FDC2-4CA7-9A22-BA2310CD7B62}" destId="{B50BBEC6-4959-413C-A46A-FE2DBD7A28C7}" srcOrd="1" destOrd="0" presId="urn:microsoft.com/office/officeart/2016/7/layout/AccentHomeChevronProcess"/>
    <dgm:cxn modelId="{BB4077CC-C34E-47E3-8935-D719E68CD80B}" type="presParOf" srcId="{4C35B46A-FDC2-4CA7-9A22-BA2310CD7B62}" destId="{70C79385-B7BD-4B1F-8E99-642C7DBE1062}" srcOrd="2" destOrd="0" presId="urn:microsoft.com/office/officeart/2016/7/layout/AccentHomeChevronProcess"/>
    <dgm:cxn modelId="{D4BC7C5E-2A04-41C4-917C-6B79CCAA71B0}" type="presParOf" srcId="{4C35B46A-FDC2-4CA7-9A22-BA2310CD7B62}" destId="{FBB3C2C0-EECD-4CF5-B113-11D2DC93C48F}" srcOrd="3" destOrd="0" presId="urn:microsoft.com/office/officeart/2016/7/layout/AccentHomeChevro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965299-F091-44C5-BDC5-F8962EC28E10}" type="doc">
      <dgm:prSet loTypeId="urn:microsoft.com/office/officeart/2018/2/layout/IconVerticalSolidList#27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DDEE23A9-A7F4-4681-A0DD-37E4F3F320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Situation: What is happening now? (WHO, 2016)</a:t>
          </a:r>
        </a:p>
      </dgm:t>
    </dgm:pt>
    <dgm:pt modelId="{9AD4807C-E0FF-4CBE-91B7-9AA6F7E858D1}" type="parTrans" cxnId="{61817E38-053C-4868-95E6-31864F2D2A03}">
      <dgm:prSet/>
      <dgm:spPr/>
      <dgm:t>
        <a:bodyPr/>
        <a:lstStyle/>
        <a:p>
          <a:endParaRPr lang="en-US"/>
        </a:p>
      </dgm:t>
    </dgm:pt>
    <dgm:pt modelId="{DA487948-33E4-49CE-9654-0D96588EABDA}" type="sibTrans" cxnId="{61817E38-053C-4868-95E6-31864F2D2A03}">
      <dgm:prSet/>
      <dgm:spPr/>
      <dgm:t>
        <a:bodyPr/>
        <a:lstStyle/>
        <a:p>
          <a:endParaRPr lang="en-US"/>
        </a:p>
      </dgm:t>
    </dgm:pt>
    <dgm:pt modelId="{B7AC1B3C-7A49-4A83-A7E2-786D2E07A64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Background: Relevant clinical/social context (WHO, 2016)</a:t>
          </a:r>
        </a:p>
      </dgm:t>
    </dgm:pt>
    <dgm:pt modelId="{315A18BD-F0D2-4020-8B02-BCFAEB08C99A}" type="parTrans" cxnId="{50F1FA67-D88D-4CED-8952-AF11626B8396}">
      <dgm:prSet/>
      <dgm:spPr/>
      <dgm:t>
        <a:bodyPr/>
        <a:lstStyle/>
        <a:p>
          <a:endParaRPr lang="en-US"/>
        </a:p>
      </dgm:t>
    </dgm:pt>
    <dgm:pt modelId="{FC3E8C54-4877-4A01-89C5-B3DD0EF8A5D8}" type="sibTrans" cxnId="{50F1FA67-D88D-4CED-8952-AF11626B8396}">
      <dgm:prSet/>
      <dgm:spPr/>
      <dgm:t>
        <a:bodyPr/>
        <a:lstStyle/>
        <a:p>
          <a:endParaRPr lang="en-US"/>
        </a:p>
      </dgm:t>
    </dgm:pt>
    <dgm:pt modelId="{815FB34D-9240-4035-B51C-73ADE7C351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Assessment: What I think is the problem (WHO, 2016)</a:t>
          </a:r>
        </a:p>
      </dgm:t>
    </dgm:pt>
    <dgm:pt modelId="{8FE41699-8F01-4758-BB8B-B1E4DB9B1F4E}" type="parTrans" cxnId="{3A934A18-4CCC-4A25-965C-91D687311D95}">
      <dgm:prSet/>
      <dgm:spPr/>
      <dgm:t>
        <a:bodyPr/>
        <a:lstStyle/>
        <a:p>
          <a:endParaRPr lang="en-US"/>
        </a:p>
      </dgm:t>
    </dgm:pt>
    <dgm:pt modelId="{94438BE2-1EF5-4E79-8208-E1B595FE5CC1}" type="sibTrans" cxnId="{3A934A18-4CCC-4A25-965C-91D687311D95}">
      <dgm:prSet/>
      <dgm:spPr/>
      <dgm:t>
        <a:bodyPr/>
        <a:lstStyle/>
        <a:p>
          <a:endParaRPr lang="en-US"/>
        </a:p>
      </dgm:t>
    </dgm:pt>
    <dgm:pt modelId="{97F469C1-1B09-40FB-B7DE-E2DD5554C3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Recommendation: What I need / next steps (WHO, 2016)</a:t>
          </a:r>
        </a:p>
      </dgm:t>
    </dgm:pt>
    <dgm:pt modelId="{31D6C057-511D-4049-9DA0-6302AD29CB3F}" type="parTrans" cxnId="{357D842E-6BE4-4E88-9A82-796458F9007C}">
      <dgm:prSet/>
      <dgm:spPr/>
      <dgm:t>
        <a:bodyPr/>
        <a:lstStyle/>
        <a:p>
          <a:endParaRPr lang="en-US"/>
        </a:p>
      </dgm:t>
    </dgm:pt>
    <dgm:pt modelId="{A4553BD6-3D2F-42B7-82D8-3D3A866A9652}" type="sibTrans" cxnId="{357D842E-6BE4-4E88-9A82-796458F9007C}">
      <dgm:prSet/>
      <dgm:spPr/>
      <dgm:t>
        <a:bodyPr/>
        <a:lstStyle/>
        <a:p>
          <a:endParaRPr lang="en-US"/>
        </a:p>
      </dgm:t>
    </dgm:pt>
    <dgm:pt modelId="{AC275E29-B97B-4294-8887-54999F88D9CF}" type="pres">
      <dgm:prSet presAssocID="{FD965299-F091-44C5-BDC5-F8962EC28E10}" presName="root" presStyleCnt="0">
        <dgm:presLayoutVars>
          <dgm:dir/>
          <dgm:resizeHandles val="exact"/>
        </dgm:presLayoutVars>
      </dgm:prSet>
      <dgm:spPr/>
    </dgm:pt>
    <dgm:pt modelId="{57B65AE8-0534-4327-840C-B44BA5F5CFDD}" type="pres">
      <dgm:prSet presAssocID="{DDEE23A9-A7F4-4681-A0DD-37E4F3F320BB}" presName="compNode" presStyleCnt="0"/>
      <dgm:spPr/>
    </dgm:pt>
    <dgm:pt modelId="{E68C38D6-4F22-40CF-8933-ACA8454BC703}" type="pres">
      <dgm:prSet presAssocID="{DDEE23A9-A7F4-4681-A0DD-37E4F3F320BB}" presName="bgRect" presStyleLbl="bgShp" presStyleIdx="0" presStyleCnt="4"/>
      <dgm:spPr/>
    </dgm:pt>
    <dgm:pt modelId="{C78D23ED-FB79-48E7-9675-2562D9FDD550}" type="pres">
      <dgm:prSet presAssocID="{DDEE23A9-A7F4-4681-A0DD-37E4F3F320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51756EA2-0E76-4C1E-85F2-A9E5AD88D3E1}" type="pres">
      <dgm:prSet presAssocID="{DDEE23A9-A7F4-4681-A0DD-37E4F3F320BB}" presName="spaceRect" presStyleCnt="0"/>
      <dgm:spPr/>
    </dgm:pt>
    <dgm:pt modelId="{5AA3B27C-ADB1-4445-8A9B-D6AA089714BC}" type="pres">
      <dgm:prSet presAssocID="{DDEE23A9-A7F4-4681-A0DD-37E4F3F320BB}" presName="parTx" presStyleLbl="revTx" presStyleIdx="0" presStyleCnt="4">
        <dgm:presLayoutVars>
          <dgm:chMax val="0"/>
          <dgm:chPref val="0"/>
        </dgm:presLayoutVars>
      </dgm:prSet>
      <dgm:spPr/>
    </dgm:pt>
    <dgm:pt modelId="{6E9913AB-BAC4-47E7-9EE6-9452C75C4152}" type="pres">
      <dgm:prSet presAssocID="{DA487948-33E4-49CE-9654-0D96588EABDA}" presName="sibTrans" presStyleCnt="0"/>
      <dgm:spPr/>
    </dgm:pt>
    <dgm:pt modelId="{F1DE2080-596F-4E69-BC2D-0DDEFA209890}" type="pres">
      <dgm:prSet presAssocID="{B7AC1B3C-7A49-4A83-A7E2-786D2E07A644}" presName="compNode" presStyleCnt="0"/>
      <dgm:spPr/>
    </dgm:pt>
    <dgm:pt modelId="{96F03DA1-523E-4DFF-8250-802660500C02}" type="pres">
      <dgm:prSet presAssocID="{B7AC1B3C-7A49-4A83-A7E2-786D2E07A644}" presName="bgRect" presStyleLbl="bgShp" presStyleIdx="1" presStyleCnt="4"/>
      <dgm:spPr/>
    </dgm:pt>
    <dgm:pt modelId="{2C224AFE-E82C-4732-BB56-83A1912A84C3}" type="pres">
      <dgm:prSet presAssocID="{B7AC1B3C-7A49-4A83-A7E2-786D2E07A64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18CF7548-C4B4-4268-A5AD-5A3A0610C04D}" type="pres">
      <dgm:prSet presAssocID="{B7AC1B3C-7A49-4A83-A7E2-786D2E07A644}" presName="spaceRect" presStyleCnt="0"/>
      <dgm:spPr/>
    </dgm:pt>
    <dgm:pt modelId="{941B897C-E34D-4786-A316-9D4D5FE423D3}" type="pres">
      <dgm:prSet presAssocID="{B7AC1B3C-7A49-4A83-A7E2-786D2E07A644}" presName="parTx" presStyleLbl="revTx" presStyleIdx="1" presStyleCnt="4">
        <dgm:presLayoutVars>
          <dgm:chMax val="0"/>
          <dgm:chPref val="0"/>
        </dgm:presLayoutVars>
      </dgm:prSet>
      <dgm:spPr/>
    </dgm:pt>
    <dgm:pt modelId="{72FEA498-9D1F-4C91-A606-CC2A215E45B4}" type="pres">
      <dgm:prSet presAssocID="{FC3E8C54-4877-4A01-89C5-B3DD0EF8A5D8}" presName="sibTrans" presStyleCnt="0"/>
      <dgm:spPr/>
    </dgm:pt>
    <dgm:pt modelId="{E983F945-8619-4BA9-BF9E-10AD3F271EA0}" type="pres">
      <dgm:prSet presAssocID="{815FB34D-9240-4035-B51C-73ADE7C35161}" presName="compNode" presStyleCnt="0"/>
      <dgm:spPr/>
    </dgm:pt>
    <dgm:pt modelId="{42E5ECB4-BCF7-4141-8AEB-67BF4F030ED7}" type="pres">
      <dgm:prSet presAssocID="{815FB34D-9240-4035-B51C-73ADE7C35161}" presName="bgRect" presStyleLbl="bgShp" presStyleIdx="2" presStyleCnt="4"/>
      <dgm:spPr/>
    </dgm:pt>
    <dgm:pt modelId="{0B304998-56F1-4D45-B4FD-58E9C4C0CE9F}" type="pres">
      <dgm:prSet presAssocID="{815FB34D-9240-4035-B51C-73ADE7C3516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8AFD2CD0-698D-4106-96F2-63A6FCEBE0D9}" type="pres">
      <dgm:prSet presAssocID="{815FB34D-9240-4035-B51C-73ADE7C35161}" presName="spaceRect" presStyleCnt="0"/>
      <dgm:spPr/>
    </dgm:pt>
    <dgm:pt modelId="{A01DB04C-6B09-4BC3-84B2-4C4F50BA9901}" type="pres">
      <dgm:prSet presAssocID="{815FB34D-9240-4035-B51C-73ADE7C35161}" presName="parTx" presStyleLbl="revTx" presStyleIdx="2" presStyleCnt="4">
        <dgm:presLayoutVars>
          <dgm:chMax val="0"/>
          <dgm:chPref val="0"/>
        </dgm:presLayoutVars>
      </dgm:prSet>
      <dgm:spPr/>
    </dgm:pt>
    <dgm:pt modelId="{1CFC3F9A-6F74-4BFB-9F12-B4128CDFA944}" type="pres">
      <dgm:prSet presAssocID="{94438BE2-1EF5-4E79-8208-E1B595FE5CC1}" presName="sibTrans" presStyleCnt="0"/>
      <dgm:spPr/>
    </dgm:pt>
    <dgm:pt modelId="{4C35BBD6-3765-4939-8985-F4AD90DE69BD}" type="pres">
      <dgm:prSet presAssocID="{97F469C1-1B09-40FB-B7DE-E2DD5554C3BB}" presName="compNode" presStyleCnt="0"/>
      <dgm:spPr/>
    </dgm:pt>
    <dgm:pt modelId="{0AA4DB87-22B3-4A0E-ACE8-2D549C3F95C5}" type="pres">
      <dgm:prSet presAssocID="{97F469C1-1B09-40FB-B7DE-E2DD5554C3BB}" presName="bgRect" presStyleLbl="bgShp" presStyleIdx="3" presStyleCnt="4"/>
      <dgm:spPr/>
    </dgm:pt>
    <dgm:pt modelId="{BE84503C-20B6-4B15-A783-0760549B4DEF}" type="pres">
      <dgm:prSet presAssocID="{97F469C1-1B09-40FB-B7DE-E2DD5554C3B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14D4957-631D-4705-9007-39DFB2A8862F}" type="pres">
      <dgm:prSet presAssocID="{97F469C1-1B09-40FB-B7DE-E2DD5554C3BB}" presName="spaceRect" presStyleCnt="0"/>
      <dgm:spPr/>
    </dgm:pt>
    <dgm:pt modelId="{3E8E7DC8-A347-44A1-BDDE-A0774407A48B}" type="pres">
      <dgm:prSet presAssocID="{97F469C1-1B09-40FB-B7DE-E2DD5554C3B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A934A18-4CCC-4A25-965C-91D687311D95}" srcId="{FD965299-F091-44C5-BDC5-F8962EC28E10}" destId="{815FB34D-9240-4035-B51C-73ADE7C35161}" srcOrd="2" destOrd="0" parTransId="{8FE41699-8F01-4758-BB8B-B1E4DB9B1F4E}" sibTransId="{94438BE2-1EF5-4E79-8208-E1B595FE5CC1}"/>
    <dgm:cxn modelId="{357D842E-6BE4-4E88-9A82-796458F9007C}" srcId="{FD965299-F091-44C5-BDC5-F8962EC28E10}" destId="{97F469C1-1B09-40FB-B7DE-E2DD5554C3BB}" srcOrd="3" destOrd="0" parTransId="{31D6C057-511D-4049-9DA0-6302AD29CB3F}" sibTransId="{A4553BD6-3D2F-42B7-82D8-3D3A866A9652}"/>
    <dgm:cxn modelId="{A9B83930-2FDF-454C-8396-F716E7D6AA24}" type="presOf" srcId="{DDEE23A9-A7F4-4681-A0DD-37E4F3F320BB}" destId="{5AA3B27C-ADB1-4445-8A9B-D6AA089714BC}" srcOrd="0" destOrd="0" presId="urn:microsoft.com/office/officeart/2018/2/layout/IconVerticalSolidList#27"/>
    <dgm:cxn modelId="{61817E38-053C-4868-95E6-31864F2D2A03}" srcId="{FD965299-F091-44C5-BDC5-F8962EC28E10}" destId="{DDEE23A9-A7F4-4681-A0DD-37E4F3F320BB}" srcOrd="0" destOrd="0" parTransId="{9AD4807C-E0FF-4CBE-91B7-9AA6F7E858D1}" sibTransId="{DA487948-33E4-49CE-9654-0D96588EABDA}"/>
    <dgm:cxn modelId="{6ADAF847-E270-40CB-84B2-50C2E28FC6D3}" type="presOf" srcId="{B7AC1B3C-7A49-4A83-A7E2-786D2E07A644}" destId="{941B897C-E34D-4786-A316-9D4D5FE423D3}" srcOrd="0" destOrd="0" presId="urn:microsoft.com/office/officeart/2018/2/layout/IconVerticalSolidList#27"/>
    <dgm:cxn modelId="{50F1FA67-D88D-4CED-8952-AF11626B8396}" srcId="{FD965299-F091-44C5-BDC5-F8962EC28E10}" destId="{B7AC1B3C-7A49-4A83-A7E2-786D2E07A644}" srcOrd="1" destOrd="0" parTransId="{315A18BD-F0D2-4020-8B02-BCFAEB08C99A}" sibTransId="{FC3E8C54-4877-4A01-89C5-B3DD0EF8A5D8}"/>
    <dgm:cxn modelId="{C7589EBB-1C82-4D00-9B53-461DE375404D}" type="presOf" srcId="{97F469C1-1B09-40FB-B7DE-E2DD5554C3BB}" destId="{3E8E7DC8-A347-44A1-BDDE-A0774407A48B}" srcOrd="0" destOrd="0" presId="urn:microsoft.com/office/officeart/2018/2/layout/IconVerticalSolidList#27"/>
    <dgm:cxn modelId="{4E424AC5-C8E7-47E9-B00C-3581DF2DF802}" type="presOf" srcId="{FD965299-F091-44C5-BDC5-F8962EC28E10}" destId="{AC275E29-B97B-4294-8887-54999F88D9CF}" srcOrd="0" destOrd="0" presId="urn:microsoft.com/office/officeart/2018/2/layout/IconVerticalSolidList#27"/>
    <dgm:cxn modelId="{F5B697CA-F395-4708-80AE-B3171B39742E}" type="presOf" srcId="{815FB34D-9240-4035-B51C-73ADE7C35161}" destId="{A01DB04C-6B09-4BC3-84B2-4C4F50BA9901}" srcOrd="0" destOrd="0" presId="urn:microsoft.com/office/officeart/2018/2/layout/IconVerticalSolidList#27"/>
    <dgm:cxn modelId="{1D77F2F9-9061-4F8E-99B7-DE23EA8C5F1A}" type="presParOf" srcId="{AC275E29-B97B-4294-8887-54999F88D9CF}" destId="{57B65AE8-0534-4327-840C-B44BA5F5CFDD}" srcOrd="0" destOrd="0" presId="urn:microsoft.com/office/officeart/2018/2/layout/IconVerticalSolidList#27"/>
    <dgm:cxn modelId="{0D6C3AC1-71A2-4264-BAFE-1F68030A4A02}" type="presParOf" srcId="{57B65AE8-0534-4327-840C-B44BA5F5CFDD}" destId="{E68C38D6-4F22-40CF-8933-ACA8454BC703}" srcOrd="0" destOrd="0" presId="urn:microsoft.com/office/officeart/2018/2/layout/IconVerticalSolidList#27"/>
    <dgm:cxn modelId="{91C2E523-B225-402D-8520-81B66AB85D57}" type="presParOf" srcId="{57B65AE8-0534-4327-840C-B44BA5F5CFDD}" destId="{C78D23ED-FB79-48E7-9675-2562D9FDD550}" srcOrd="1" destOrd="0" presId="urn:microsoft.com/office/officeart/2018/2/layout/IconVerticalSolidList#27"/>
    <dgm:cxn modelId="{0899675A-E2DD-4246-8C04-A927497CC6C0}" type="presParOf" srcId="{57B65AE8-0534-4327-840C-B44BA5F5CFDD}" destId="{51756EA2-0E76-4C1E-85F2-A9E5AD88D3E1}" srcOrd="2" destOrd="0" presId="urn:microsoft.com/office/officeart/2018/2/layout/IconVerticalSolidList#27"/>
    <dgm:cxn modelId="{5D641B21-9DEE-4CC2-B778-9C5E3385A008}" type="presParOf" srcId="{57B65AE8-0534-4327-840C-B44BA5F5CFDD}" destId="{5AA3B27C-ADB1-4445-8A9B-D6AA089714BC}" srcOrd="3" destOrd="0" presId="urn:microsoft.com/office/officeart/2018/2/layout/IconVerticalSolidList#27"/>
    <dgm:cxn modelId="{F5C32D0C-A4C5-497C-8EAF-FFB8255AB57B}" type="presParOf" srcId="{AC275E29-B97B-4294-8887-54999F88D9CF}" destId="{6E9913AB-BAC4-47E7-9EE6-9452C75C4152}" srcOrd="1" destOrd="0" presId="urn:microsoft.com/office/officeart/2018/2/layout/IconVerticalSolidList#27"/>
    <dgm:cxn modelId="{20456B37-3563-4F4B-8CCE-C140FA13A6F8}" type="presParOf" srcId="{AC275E29-B97B-4294-8887-54999F88D9CF}" destId="{F1DE2080-596F-4E69-BC2D-0DDEFA209890}" srcOrd="2" destOrd="0" presId="urn:microsoft.com/office/officeart/2018/2/layout/IconVerticalSolidList#27"/>
    <dgm:cxn modelId="{8E240B7D-51CF-4363-BCE3-369E9C6B4CF8}" type="presParOf" srcId="{F1DE2080-596F-4E69-BC2D-0DDEFA209890}" destId="{96F03DA1-523E-4DFF-8250-802660500C02}" srcOrd="0" destOrd="0" presId="urn:microsoft.com/office/officeart/2018/2/layout/IconVerticalSolidList#27"/>
    <dgm:cxn modelId="{36469828-40BE-46DF-A76A-33D628F4B605}" type="presParOf" srcId="{F1DE2080-596F-4E69-BC2D-0DDEFA209890}" destId="{2C224AFE-E82C-4732-BB56-83A1912A84C3}" srcOrd="1" destOrd="0" presId="urn:microsoft.com/office/officeart/2018/2/layout/IconVerticalSolidList#27"/>
    <dgm:cxn modelId="{85CB96B6-C21E-4B9A-B40B-9FCF8EBD22BE}" type="presParOf" srcId="{F1DE2080-596F-4E69-BC2D-0DDEFA209890}" destId="{18CF7548-C4B4-4268-A5AD-5A3A0610C04D}" srcOrd="2" destOrd="0" presId="urn:microsoft.com/office/officeart/2018/2/layout/IconVerticalSolidList#27"/>
    <dgm:cxn modelId="{0EACB8F6-F818-4D40-8A53-195CA6BF7CE3}" type="presParOf" srcId="{F1DE2080-596F-4E69-BC2D-0DDEFA209890}" destId="{941B897C-E34D-4786-A316-9D4D5FE423D3}" srcOrd="3" destOrd="0" presId="urn:microsoft.com/office/officeart/2018/2/layout/IconVerticalSolidList#27"/>
    <dgm:cxn modelId="{303E2BA7-9E58-46A4-B85F-4BCA1AD49A07}" type="presParOf" srcId="{AC275E29-B97B-4294-8887-54999F88D9CF}" destId="{72FEA498-9D1F-4C91-A606-CC2A215E45B4}" srcOrd="3" destOrd="0" presId="urn:microsoft.com/office/officeart/2018/2/layout/IconVerticalSolidList#27"/>
    <dgm:cxn modelId="{877D04EC-9232-49CE-9528-E870A9225D20}" type="presParOf" srcId="{AC275E29-B97B-4294-8887-54999F88D9CF}" destId="{E983F945-8619-4BA9-BF9E-10AD3F271EA0}" srcOrd="4" destOrd="0" presId="urn:microsoft.com/office/officeart/2018/2/layout/IconVerticalSolidList#27"/>
    <dgm:cxn modelId="{C4517C34-5155-49E8-BBAF-665A319BC33C}" type="presParOf" srcId="{E983F945-8619-4BA9-BF9E-10AD3F271EA0}" destId="{42E5ECB4-BCF7-4141-8AEB-67BF4F030ED7}" srcOrd="0" destOrd="0" presId="urn:microsoft.com/office/officeart/2018/2/layout/IconVerticalSolidList#27"/>
    <dgm:cxn modelId="{A954A707-60C6-47CF-823E-934E349BA605}" type="presParOf" srcId="{E983F945-8619-4BA9-BF9E-10AD3F271EA0}" destId="{0B304998-56F1-4D45-B4FD-58E9C4C0CE9F}" srcOrd="1" destOrd="0" presId="urn:microsoft.com/office/officeart/2018/2/layout/IconVerticalSolidList#27"/>
    <dgm:cxn modelId="{684D8C4B-BD99-424D-8F97-A00E1B7164EE}" type="presParOf" srcId="{E983F945-8619-4BA9-BF9E-10AD3F271EA0}" destId="{8AFD2CD0-698D-4106-96F2-63A6FCEBE0D9}" srcOrd="2" destOrd="0" presId="urn:microsoft.com/office/officeart/2018/2/layout/IconVerticalSolidList#27"/>
    <dgm:cxn modelId="{433D5B57-3303-4B60-9D60-88768E56194B}" type="presParOf" srcId="{E983F945-8619-4BA9-BF9E-10AD3F271EA0}" destId="{A01DB04C-6B09-4BC3-84B2-4C4F50BA9901}" srcOrd="3" destOrd="0" presId="urn:microsoft.com/office/officeart/2018/2/layout/IconVerticalSolidList#27"/>
    <dgm:cxn modelId="{7A938FC0-B8FE-4D19-A9D0-D01FFCC7448D}" type="presParOf" srcId="{AC275E29-B97B-4294-8887-54999F88D9CF}" destId="{1CFC3F9A-6F74-4BFB-9F12-B4128CDFA944}" srcOrd="5" destOrd="0" presId="urn:microsoft.com/office/officeart/2018/2/layout/IconVerticalSolidList#27"/>
    <dgm:cxn modelId="{31312B0B-9276-4F05-A770-407069BF1DCA}" type="presParOf" srcId="{AC275E29-B97B-4294-8887-54999F88D9CF}" destId="{4C35BBD6-3765-4939-8985-F4AD90DE69BD}" srcOrd="6" destOrd="0" presId="urn:microsoft.com/office/officeart/2018/2/layout/IconVerticalSolidList#27"/>
    <dgm:cxn modelId="{C3D154B1-C6C8-4075-87B7-688AC04C5836}" type="presParOf" srcId="{4C35BBD6-3765-4939-8985-F4AD90DE69BD}" destId="{0AA4DB87-22B3-4A0E-ACE8-2D549C3F95C5}" srcOrd="0" destOrd="0" presId="urn:microsoft.com/office/officeart/2018/2/layout/IconVerticalSolidList#27"/>
    <dgm:cxn modelId="{A1F45358-F7C9-4654-99CE-1A5281FF9FE2}" type="presParOf" srcId="{4C35BBD6-3765-4939-8985-F4AD90DE69BD}" destId="{BE84503C-20B6-4B15-A783-0760549B4DEF}" srcOrd="1" destOrd="0" presId="urn:microsoft.com/office/officeart/2018/2/layout/IconVerticalSolidList#27"/>
    <dgm:cxn modelId="{1F12D38F-9F26-4C6B-AA91-A1788F3EA017}" type="presParOf" srcId="{4C35BBD6-3765-4939-8985-F4AD90DE69BD}" destId="{414D4957-631D-4705-9007-39DFB2A8862F}" srcOrd="2" destOrd="0" presId="urn:microsoft.com/office/officeart/2018/2/layout/IconVerticalSolidList#27"/>
    <dgm:cxn modelId="{ECF043D3-A7A8-43B0-9F63-355DAC9BABFE}" type="presParOf" srcId="{4C35BBD6-3765-4939-8985-F4AD90DE69BD}" destId="{3E8E7DC8-A347-44A1-BDDE-A0774407A48B}" srcOrd="3" destOrd="0" presId="urn:microsoft.com/office/officeart/2018/2/layout/IconVerticalSolidList#2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B602178-5CE3-492C-BF2A-45938E36FF6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#10" csCatId="colorful" phldr="1"/>
      <dgm:spPr/>
      <dgm:t>
        <a:bodyPr/>
        <a:lstStyle/>
        <a:p>
          <a:endParaRPr lang="en-US"/>
        </a:p>
      </dgm:t>
    </dgm:pt>
    <dgm:pt modelId="{D85FCE1A-8353-424B-A2CC-8E04E5A3A0AA}">
      <dgm:prSet/>
      <dgm:spPr/>
      <dgm:t>
        <a:bodyPr/>
        <a:lstStyle/>
        <a:p>
          <a:r>
            <a:rPr lang="en-US"/>
            <a:t>Patient becomes short of breath and confused</a:t>
          </a:r>
        </a:p>
      </dgm:t>
    </dgm:pt>
    <dgm:pt modelId="{773EA068-A4BB-407F-AA8C-CC7D2046F705}" type="parTrans" cxnId="{1C3FB24B-4833-49CA-AC31-112D9A3A7B3D}">
      <dgm:prSet/>
      <dgm:spPr/>
      <dgm:t>
        <a:bodyPr/>
        <a:lstStyle/>
        <a:p>
          <a:endParaRPr lang="en-US"/>
        </a:p>
      </dgm:t>
    </dgm:pt>
    <dgm:pt modelId="{600F4AD4-50DF-47B0-91D5-38E5098ABA82}" type="sibTrans" cxnId="{1C3FB24B-4833-49CA-AC31-112D9A3A7B3D}">
      <dgm:prSet/>
      <dgm:spPr/>
      <dgm:t>
        <a:bodyPr/>
        <a:lstStyle/>
        <a:p>
          <a:endParaRPr lang="en-US"/>
        </a:p>
      </dgm:t>
    </dgm:pt>
    <dgm:pt modelId="{22FAD11C-82F2-4C3C-A7B4-7699D6E873A9}">
      <dgm:prSet/>
      <dgm:spPr/>
      <dgm:t>
        <a:bodyPr/>
        <a:lstStyle/>
        <a:p>
          <a:r>
            <a:rPr lang="en-US"/>
            <a:t>Use SBAR to report to the nurse promptly (WHO, 2016)</a:t>
          </a:r>
        </a:p>
      </dgm:t>
    </dgm:pt>
    <dgm:pt modelId="{FAC2B3B1-7C4F-4B2F-B5FC-C9E223C72A16}" type="parTrans" cxnId="{18BA8CDB-7BDD-4AD6-80F9-AB44D62F97F7}">
      <dgm:prSet/>
      <dgm:spPr/>
      <dgm:t>
        <a:bodyPr/>
        <a:lstStyle/>
        <a:p>
          <a:endParaRPr lang="en-US"/>
        </a:p>
      </dgm:t>
    </dgm:pt>
    <dgm:pt modelId="{BD77D6DF-9811-425A-AE96-4684F4EB41C9}" type="sibTrans" cxnId="{18BA8CDB-7BDD-4AD6-80F9-AB44D62F97F7}">
      <dgm:prSet/>
      <dgm:spPr/>
      <dgm:t>
        <a:bodyPr/>
        <a:lstStyle/>
        <a:p>
          <a:endParaRPr lang="en-US"/>
        </a:p>
      </dgm:t>
    </dgm:pt>
    <dgm:pt modelId="{02A50682-ECAF-47E8-A45C-2A0C671014B1}">
      <dgm:prSet/>
      <dgm:spPr/>
      <dgm:t>
        <a:bodyPr/>
        <a:lstStyle/>
        <a:p>
          <a:r>
            <a:rPr lang="en-US"/>
            <a:t>Reassure patient using calm verbal &amp; non‑verbal communication</a:t>
          </a:r>
        </a:p>
      </dgm:t>
    </dgm:pt>
    <dgm:pt modelId="{05CF9E8A-91CE-4E15-BF75-E41F60502BD8}" type="parTrans" cxnId="{8CFA0F1C-32A2-4503-9CA5-BD264EF25735}">
      <dgm:prSet/>
      <dgm:spPr/>
      <dgm:t>
        <a:bodyPr/>
        <a:lstStyle/>
        <a:p>
          <a:endParaRPr lang="en-US"/>
        </a:p>
      </dgm:t>
    </dgm:pt>
    <dgm:pt modelId="{AF01CF6A-7B4B-4A75-AAE0-F222916FB343}" type="sibTrans" cxnId="{8CFA0F1C-32A2-4503-9CA5-BD264EF25735}">
      <dgm:prSet/>
      <dgm:spPr/>
      <dgm:t>
        <a:bodyPr/>
        <a:lstStyle/>
        <a:p>
          <a:endParaRPr lang="en-US"/>
        </a:p>
      </dgm:t>
    </dgm:pt>
    <dgm:pt modelId="{9619C914-1F06-42C6-BBFD-0523E4C437D7}">
      <dgm:prSet/>
      <dgm:spPr/>
      <dgm:t>
        <a:bodyPr/>
        <a:lstStyle/>
        <a:p>
          <a:r>
            <a:rPr lang="en-US"/>
            <a:t>Record observations clearly to support continuity of care (NMC, 2018)</a:t>
          </a:r>
        </a:p>
      </dgm:t>
    </dgm:pt>
    <dgm:pt modelId="{BF387BA7-13A6-4D3F-9B45-5E846F7522A4}" type="parTrans" cxnId="{1A66EED3-F28A-4E3E-9422-96AF0CF3F79A}">
      <dgm:prSet/>
      <dgm:spPr/>
      <dgm:t>
        <a:bodyPr/>
        <a:lstStyle/>
        <a:p>
          <a:endParaRPr lang="en-US"/>
        </a:p>
      </dgm:t>
    </dgm:pt>
    <dgm:pt modelId="{F5CFA5B5-2879-432D-9063-F9ADC51FE5C1}" type="sibTrans" cxnId="{1A66EED3-F28A-4E3E-9422-96AF0CF3F79A}">
      <dgm:prSet/>
      <dgm:spPr/>
      <dgm:t>
        <a:bodyPr/>
        <a:lstStyle/>
        <a:p>
          <a:endParaRPr lang="en-US"/>
        </a:p>
      </dgm:t>
    </dgm:pt>
    <dgm:pt modelId="{841DD902-CF66-4A31-A6C0-336B75A337F3}">
      <dgm:prSet/>
      <dgm:spPr/>
      <dgm:t>
        <a:bodyPr/>
        <a:lstStyle/>
        <a:p>
          <a:r>
            <a:rPr lang="en-US"/>
            <a:t>Outcome: faster intervention, reduced risk, patient feels supported</a:t>
          </a:r>
        </a:p>
      </dgm:t>
    </dgm:pt>
    <dgm:pt modelId="{D2B03110-4501-45FF-9918-5990B1367C22}" type="parTrans" cxnId="{E3D5C7B3-FE00-412D-9FE1-7EE1C50E51A9}">
      <dgm:prSet/>
      <dgm:spPr/>
      <dgm:t>
        <a:bodyPr/>
        <a:lstStyle/>
        <a:p>
          <a:endParaRPr lang="en-US"/>
        </a:p>
      </dgm:t>
    </dgm:pt>
    <dgm:pt modelId="{57C6B416-BEEE-451E-AFA6-F07332FA9DDD}" type="sibTrans" cxnId="{E3D5C7B3-FE00-412D-9FE1-7EE1C50E51A9}">
      <dgm:prSet/>
      <dgm:spPr/>
      <dgm:t>
        <a:bodyPr/>
        <a:lstStyle/>
        <a:p>
          <a:endParaRPr lang="en-US"/>
        </a:p>
      </dgm:t>
    </dgm:pt>
    <dgm:pt modelId="{FB4D5266-A591-4CA5-A9E9-333BA9980671}" type="pres">
      <dgm:prSet presAssocID="{6B602178-5CE3-492C-BF2A-45938E36FF66}" presName="root" presStyleCnt="0">
        <dgm:presLayoutVars>
          <dgm:dir/>
          <dgm:resizeHandles val="exact"/>
        </dgm:presLayoutVars>
      </dgm:prSet>
      <dgm:spPr/>
    </dgm:pt>
    <dgm:pt modelId="{56B897D8-49A6-4A76-8126-2254F5BD8924}" type="pres">
      <dgm:prSet presAssocID="{6B602178-5CE3-492C-BF2A-45938E36FF66}" presName="container" presStyleCnt="0">
        <dgm:presLayoutVars>
          <dgm:dir/>
          <dgm:resizeHandles val="exact"/>
        </dgm:presLayoutVars>
      </dgm:prSet>
      <dgm:spPr/>
    </dgm:pt>
    <dgm:pt modelId="{BD5B092E-8F70-4309-8917-C0BDBF390420}" type="pres">
      <dgm:prSet presAssocID="{D85FCE1A-8353-424B-A2CC-8E04E5A3A0AA}" presName="compNode" presStyleCnt="0"/>
      <dgm:spPr/>
    </dgm:pt>
    <dgm:pt modelId="{79BBF528-D2BD-43BE-812A-A85BC568FAF1}" type="pres">
      <dgm:prSet presAssocID="{D85FCE1A-8353-424B-A2CC-8E04E5A3A0AA}" presName="iconBgRect" presStyleLbl="bgShp" presStyleIdx="0" presStyleCnt="5"/>
      <dgm:spPr/>
    </dgm:pt>
    <dgm:pt modelId="{D0564B3A-1CE7-46E1-85B4-A66D9690EBD4}" type="pres">
      <dgm:prSet presAssocID="{D85FCE1A-8353-424B-A2CC-8E04E5A3A0A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EEAEF38-77F8-40B0-8016-ED04A392EDFE}" type="pres">
      <dgm:prSet presAssocID="{D85FCE1A-8353-424B-A2CC-8E04E5A3A0AA}" presName="spaceRect" presStyleCnt="0"/>
      <dgm:spPr/>
    </dgm:pt>
    <dgm:pt modelId="{AB3C809B-7901-456A-9652-C52EFD12AF22}" type="pres">
      <dgm:prSet presAssocID="{D85FCE1A-8353-424B-A2CC-8E04E5A3A0AA}" presName="textRect" presStyleLbl="revTx" presStyleIdx="0" presStyleCnt="5">
        <dgm:presLayoutVars>
          <dgm:chMax val="1"/>
          <dgm:chPref val="1"/>
        </dgm:presLayoutVars>
      </dgm:prSet>
      <dgm:spPr/>
    </dgm:pt>
    <dgm:pt modelId="{AB78330E-16BA-4147-B6D9-A9AF3CE0F955}" type="pres">
      <dgm:prSet presAssocID="{600F4AD4-50DF-47B0-91D5-38E5098ABA82}" presName="sibTrans" presStyleLbl="sibTrans2D1" presStyleIdx="0" presStyleCnt="0"/>
      <dgm:spPr/>
    </dgm:pt>
    <dgm:pt modelId="{96C423F2-6CA0-4248-BDF4-004B7B7B074C}" type="pres">
      <dgm:prSet presAssocID="{22FAD11C-82F2-4C3C-A7B4-7699D6E873A9}" presName="compNode" presStyleCnt="0"/>
      <dgm:spPr/>
    </dgm:pt>
    <dgm:pt modelId="{B1EFFD1F-D250-40B9-8C42-5F78494E29C6}" type="pres">
      <dgm:prSet presAssocID="{22FAD11C-82F2-4C3C-A7B4-7699D6E873A9}" presName="iconBgRect" presStyleLbl="bgShp" presStyleIdx="1" presStyleCnt="5"/>
      <dgm:spPr/>
    </dgm:pt>
    <dgm:pt modelId="{DAE6B17C-791B-4C33-90A6-53146BA89F85}" type="pres">
      <dgm:prSet presAssocID="{22FAD11C-82F2-4C3C-A7B4-7699D6E873A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19472DE8-F9E1-4D30-A0C0-D6E5F97E6197}" type="pres">
      <dgm:prSet presAssocID="{22FAD11C-82F2-4C3C-A7B4-7699D6E873A9}" presName="spaceRect" presStyleCnt="0"/>
      <dgm:spPr/>
    </dgm:pt>
    <dgm:pt modelId="{F0F26E7B-FEE8-495B-A52F-333E84C113C1}" type="pres">
      <dgm:prSet presAssocID="{22FAD11C-82F2-4C3C-A7B4-7699D6E873A9}" presName="textRect" presStyleLbl="revTx" presStyleIdx="1" presStyleCnt="5">
        <dgm:presLayoutVars>
          <dgm:chMax val="1"/>
          <dgm:chPref val="1"/>
        </dgm:presLayoutVars>
      </dgm:prSet>
      <dgm:spPr/>
    </dgm:pt>
    <dgm:pt modelId="{3AB93D4B-0E53-4F58-9D76-0B8CA2BF178D}" type="pres">
      <dgm:prSet presAssocID="{BD77D6DF-9811-425A-AE96-4684F4EB41C9}" presName="sibTrans" presStyleLbl="sibTrans2D1" presStyleIdx="0" presStyleCnt="0"/>
      <dgm:spPr/>
    </dgm:pt>
    <dgm:pt modelId="{F5CFF1FA-2F86-44F3-918D-79040C567727}" type="pres">
      <dgm:prSet presAssocID="{02A50682-ECAF-47E8-A45C-2A0C671014B1}" presName="compNode" presStyleCnt="0"/>
      <dgm:spPr/>
    </dgm:pt>
    <dgm:pt modelId="{91890639-E666-4C7F-8173-80E6D5C661D9}" type="pres">
      <dgm:prSet presAssocID="{02A50682-ECAF-47E8-A45C-2A0C671014B1}" presName="iconBgRect" presStyleLbl="bgShp" presStyleIdx="2" presStyleCnt="5"/>
      <dgm:spPr/>
    </dgm:pt>
    <dgm:pt modelId="{7AF0E460-7920-4C08-8C8E-48D0AADC2B77}" type="pres">
      <dgm:prSet presAssocID="{02A50682-ECAF-47E8-A45C-2A0C671014B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7F6D295-B9E5-4D26-81AD-ABA789AB885C}" type="pres">
      <dgm:prSet presAssocID="{02A50682-ECAF-47E8-A45C-2A0C671014B1}" presName="spaceRect" presStyleCnt="0"/>
      <dgm:spPr/>
    </dgm:pt>
    <dgm:pt modelId="{4C631B7E-C907-4199-8C3C-1C368EF0DE0E}" type="pres">
      <dgm:prSet presAssocID="{02A50682-ECAF-47E8-A45C-2A0C671014B1}" presName="textRect" presStyleLbl="revTx" presStyleIdx="2" presStyleCnt="5">
        <dgm:presLayoutVars>
          <dgm:chMax val="1"/>
          <dgm:chPref val="1"/>
        </dgm:presLayoutVars>
      </dgm:prSet>
      <dgm:spPr/>
    </dgm:pt>
    <dgm:pt modelId="{E093E919-C628-4198-9394-53BF21DA5064}" type="pres">
      <dgm:prSet presAssocID="{AF01CF6A-7B4B-4A75-AAE0-F222916FB343}" presName="sibTrans" presStyleLbl="sibTrans2D1" presStyleIdx="0" presStyleCnt="0"/>
      <dgm:spPr/>
    </dgm:pt>
    <dgm:pt modelId="{93C48763-9FB9-4915-9B41-E9E81859BA89}" type="pres">
      <dgm:prSet presAssocID="{9619C914-1F06-42C6-BBFD-0523E4C437D7}" presName="compNode" presStyleCnt="0"/>
      <dgm:spPr/>
    </dgm:pt>
    <dgm:pt modelId="{8152DBF3-0FE4-48A1-9194-5B7999FDE310}" type="pres">
      <dgm:prSet presAssocID="{9619C914-1F06-42C6-BBFD-0523E4C437D7}" presName="iconBgRect" presStyleLbl="bgShp" presStyleIdx="3" presStyleCnt="5"/>
      <dgm:spPr/>
    </dgm:pt>
    <dgm:pt modelId="{5C9DF67E-5EF0-417A-8C2D-FB7B482C564A}" type="pres">
      <dgm:prSet presAssocID="{9619C914-1F06-42C6-BBFD-0523E4C437D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F81CAE33-8FE2-49FA-BBA3-C8650E58C69C}" type="pres">
      <dgm:prSet presAssocID="{9619C914-1F06-42C6-BBFD-0523E4C437D7}" presName="spaceRect" presStyleCnt="0"/>
      <dgm:spPr/>
    </dgm:pt>
    <dgm:pt modelId="{6ED98443-CA37-45C1-A983-3B2557716EAE}" type="pres">
      <dgm:prSet presAssocID="{9619C914-1F06-42C6-BBFD-0523E4C437D7}" presName="textRect" presStyleLbl="revTx" presStyleIdx="3" presStyleCnt="5">
        <dgm:presLayoutVars>
          <dgm:chMax val="1"/>
          <dgm:chPref val="1"/>
        </dgm:presLayoutVars>
      </dgm:prSet>
      <dgm:spPr/>
    </dgm:pt>
    <dgm:pt modelId="{11E6224C-F33C-46F9-9D1F-67617B958E89}" type="pres">
      <dgm:prSet presAssocID="{F5CFA5B5-2879-432D-9063-F9ADC51FE5C1}" presName="sibTrans" presStyleLbl="sibTrans2D1" presStyleIdx="0" presStyleCnt="0"/>
      <dgm:spPr/>
    </dgm:pt>
    <dgm:pt modelId="{D117FEB0-2625-477D-B5E5-5629EE881FC9}" type="pres">
      <dgm:prSet presAssocID="{841DD902-CF66-4A31-A6C0-336B75A337F3}" presName="compNode" presStyleCnt="0"/>
      <dgm:spPr/>
    </dgm:pt>
    <dgm:pt modelId="{A5A628E3-1239-46FA-90F0-214EA20F5C37}" type="pres">
      <dgm:prSet presAssocID="{841DD902-CF66-4A31-A6C0-336B75A337F3}" presName="iconBgRect" presStyleLbl="bgShp" presStyleIdx="4" presStyleCnt="5"/>
      <dgm:spPr/>
    </dgm:pt>
    <dgm:pt modelId="{E3565AED-7C1E-4209-BD4A-FA15505CE9DB}" type="pres">
      <dgm:prSet presAssocID="{841DD902-CF66-4A31-A6C0-336B75A337F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F00DAD6E-5869-4897-B117-649C8D0D459B}" type="pres">
      <dgm:prSet presAssocID="{841DD902-CF66-4A31-A6C0-336B75A337F3}" presName="spaceRect" presStyleCnt="0"/>
      <dgm:spPr/>
    </dgm:pt>
    <dgm:pt modelId="{8F1B4924-E556-4963-A955-7127982B2208}" type="pres">
      <dgm:prSet presAssocID="{841DD902-CF66-4A31-A6C0-336B75A337F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7E9400B-CAAD-41B2-AD00-78129541F2BC}" type="presOf" srcId="{9619C914-1F06-42C6-BBFD-0523E4C437D7}" destId="{6ED98443-CA37-45C1-A983-3B2557716EAE}" srcOrd="0" destOrd="0" presId="urn:microsoft.com/office/officeart/2018/2/layout/IconCircleList"/>
    <dgm:cxn modelId="{9249610C-7146-47E5-BD36-76A7625BC03C}" type="presOf" srcId="{22FAD11C-82F2-4C3C-A7B4-7699D6E873A9}" destId="{F0F26E7B-FEE8-495B-A52F-333E84C113C1}" srcOrd="0" destOrd="0" presId="urn:microsoft.com/office/officeart/2018/2/layout/IconCircleList"/>
    <dgm:cxn modelId="{7E048611-3F37-4827-A9EE-8913273D78CE}" type="presOf" srcId="{F5CFA5B5-2879-432D-9063-F9ADC51FE5C1}" destId="{11E6224C-F33C-46F9-9D1F-67617B958E89}" srcOrd="0" destOrd="0" presId="urn:microsoft.com/office/officeart/2018/2/layout/IconCircleList"/>
    <dgm:cxn modelId="{6E628F16-21F0-4C3C-AFA9-3AD2985F6F87}" type="presOf" srcId="{BD77D6DF-9811-425A-AE96-4684F4EB41C9}" destId="{3AB93D4B-0E53-4F58-9D76-0B8CA2BF178D}" srcOrd="0" destOrd="0" presId="urn:microsoft.com/office/officeart/2018/2/layout/IconCircleList"/>
    <dgm:cxn modelId="{8CFA0F1C-32A2-4503-9CA5-BD264EF25735}" srcId="{6B602178-5CE3-492C-BF2A-45938E36FF66}" destId="{02A50682-ECAF-47E8-A45C-2A0C671014B1}" srcOrd="2" destOrd="0" parTransId="{05CF9E8A-91CE-4E15-BF75-E41F60502BD8}" sibTransId="{AF01CF6A-7B4B-4A75-AAE0-F222916FB343}"/>
    <dgm:cxn modelId="{4126151E-2D06-40F0-8642-8B94DEA09039}" type="presOf" srcId="{AF01CF6A-7B4B-4A75-AAE0-F222916FB343}" destId="{E093E919-C628-4198-9394-53BF21DA5064}" srcOrd="0" destOrd="0" presId="urn:microsoft.com/office/officeart/2018/2/layout/IconCircleList"/>
    <dgm:cxn modelId="{BF85D330-26AC-48E6-AEDA-0CECC8D3EE30}" type="presOf" srcId="{02A50682-ECAF-47E8-A45C-2A0C671014B1}" destId="{4C631B7E-C907-4199-8C3C-1C368EF0DE0E}" srcOrd="0" destOrd="0" presId="urn:microsoft.com/office/officeart/2018/2/layout/IconCircleList"/>
    <dgm:cxn modelId="{2C9A1631-B618-4673-A6EF-C8C6A7721167}" type="presOf" srcId="{D85FCE1A-8353-424B-A2CC-8E04E5A3A0AA}" destId="{AB3C809B-7901-456A-9652-C52EFD12AF22}" srcOrd="0" destOrd="0" presId="urn:microsoft.com/office/officeart/2018/2/layout/IconCircleList"/>
    <dgm:cxn modelId="{3634FE5C-C344-4320-B4C6-392B2AF1B3D9}" type="presOf" srcId="{6B602178-5CE3-492C-BF2A-45938E36FF66}" destId="{FB4D5266-A591-4CA5-A9E9-333BA9980671}" srcOrd="0" destOrd="0" presId="urn:microsoft.com/office/officeart/2018/2/layout/IconCircleList"/>
    <dgm:cxn modelId="{1C3FB24B-4833-49CA-AC31-112D9A3A7B3D}" srcId="{6B602178-5CE3-492C-BF2A-45938E36FF66}" destId="{D85FCE1A-8353-424B-A2CC-8E04E5A3A0AA}" srcOrd="0" destOrd="0" parTransId="{773EA068-A4BB-407F-AA8C-CC7D2046F705}" sibTransId="{600F4AD4-50DF-47B0-91D5-38E5098ABA82}"/>
    <dgm:cxn modelId="{E3D5C7B3-FE00-412D-9FE1-7EE1C50E51A9}" srcId="{6B602178-5CE3-492C-BF2A-45938E36FF66}" destId="{841DD902-CF66-4A31-A6C0-336B75A337F3}" srcOrd="4" destOrd="0" parTransId="{D2B03110-4501-45FF-9918-5990B1367C22}" sibTransId="{57C6B416-BEEE-451E-AFA6-F07332FA9DDD}"/>
    <dgm:cxn modelId="{1A66EED3-F28A-4E3E-9422-96AF0CF3F79A}" srcId="{6B602178-5CE3-492C-BF2A-45938E36FF66}" destId="{9619C914-1F06-42C6-BBFD-0523E4C437D7}" srcOrd="3" destOrd="0" parTransId="{BF387BA7-13A6-4D3F-9B45-5E846F7522A4}" sibTransId="{F5CFA5B5-2879-432D-9063-F9ADC51FE5C1}"/>
    <dgm:cxn modelId="{18BA8CDB-7BDD-4AD6-80F9-AB44D62F97F7}" srcId="{6B602178-5CE3-492C-BF2A-45938E36FF66}" destId="{22FAD11C-82F2-4C3C-A7B4-7699D6E873A9}" srcOrd="1" destOrd="0" parTransId="{FAC2B3B1-7C4F-4B2F-B5FC-C9E223C72A16}" sibTransId="{BD77D6DF-9811-425A-AE96-4684F4EB41C9}"/>
    <dgm:cxn modelId="{9F7363DE-1A91-4A7F-928B-7CC2AC23BD5F}" type="presOf" srcId="{600F4AD4-50DF-47B0-91D5-38E5098ABA82}" destId="{AB78330E-16BA-4147-B6D9-A9AF3CE0F955}" srcOrd="0" destOrd="0" presId="urn:microsoft.com/office/officeart/2018/2/layout/IconCircleList"/>
    <dgm:cxn modelId="{29B515E9-CF43-433E-8042-BD8ADF8FE20E}" type="presOf" srcId="{841DD902-CF66-4A31-A6C0-336B75A337F3}" destId="{8F1B4924-E556-4963-A955-7127982B2208}" srcOrd="0" destOrd="0" presId="urn:microsoft.com/office/officeart/2018/2/layout/IconCircleList"/>
    <dgm:cxn modelId="{65CA0C54-AE4F-4FDA-93FD-60E877165DF7}" type="presParOf" srcId="{FB4D5266-A591-4CA5-A9E9-333BA9980671}" destId="{56B897D8-49A6-4A76-8126-2254F5BD8924}" srcOrd="0" destOrd="0" presId="urn:microsoft.com/office/officeart/2018/2/layout/IconCircleList"/>
    <dgm:cxn modelId="{FD2D0D2D-1072-454D-9EF1-CAC652FFC1C3}" type="presParOf" srcId="{56B897D8-49A6-4A76-8126-2254F5BD8924}" destId="{BD5B092E-8F70-4309-8917-C0BDBF390420}" srcOrd="0" destOrd="0" presId="urn:microsoft.com/office/officeart/2018/2/layout/IconCircleList"/>
    <dgm:cxn modelId="{C9A6EED1-554C-4ABA-A4CE-E1733E80E9C2}" type="presParOf" srcId="{BD5B092E-8F70-4309-8917-C0BDBF390420}" destId="{79BBF528-D2BD-43BE-812A-A85BC568FAF1}" srcOrd="0" destOrd="0" presId="urn:microsoft.com/office/officeart/2018/2/layout/IconCircleList"/>
    <dgm:cxn modelId="{112B4577-FDCE-4570-893F-346CBCB76BBD}" type="presParOf" srcId="{BD5B092E-8F70-4309-8917-C0BDBF390420}" destId="{D0564B3A-1CE7-46E1-85B4-A66D9690EBD4}" srcOrd="1" destOrd="0" presId="urn:microsoft.com/office/officeart/2018/2/layout/IconCircleList"/>
    <dgm:cxn modelId="{738523F1-63E8-45AD-9DC1-38C8C7DB5C29}" type="presParOf" srcId="{BD5B092E-8F70-4309-8917-C0BDBF390420}" destId="{7EEAEF38-77F8-40B0-8016-ED04A392EDFE}" srcOrd="2" destOrd="0" presId="urn:microsoft.com/office/officeart/2018/2/layout/IconCircleList"/>
    <dgm:cxn modelId="{1D63DEDE-2EBB-4D8B-9383-FAA65CAA4381}" type="presParOf" srcId="{BD5B092E-8F70-4309-8917-C0BDBF390420}" destId="{AB3C809B-7901-456A-9652-C52EFD12AF22}" srcOrd="3" destOrd="0" presId="urn:microsoft.com/office/officeart/2018/2/layout/IconCircleList"/>
    <dgm:cxn modelId="{75E95CA0-209D-4BCA-B8E6-54231CEDC235}" type="presParOf" srcId="{56B897D8-49A6-4A76-8126-2254F5BD8924}" destId="{AB78330E-16BA-4147-B6D9-A9AF3CE0F955}" srcOrd="1" destOrd="0" presId="urn:microsoft.com/office/officeart/2018/2/layout/IconCircleList"/>
    <dgm:cxn modelId="{9885596C-47AF-4B26-BB55-99D5C1150FA8}" type="presParOf" srcId="{56B897D8-49A6-4A76-8126-2254F5BD8924}" destId="{96C423F2-6CA0-4248-BDF4-004B7B7B074C}" srcOrd="2" destOrd="0" presId="urn:microsoft.com/office/officeart/2018/2/layout/IconCircleList"/>
    <dgm:cxn modelId="{4234BD8D-7C11-4D8B-A574-323508D94B1D}" type="presParOf" srcId="{96C423F2-6CA0-4248-BDF4-004B7B7B074C}" destId="{B1EFFD1F-D250-40B9-8C42-5F78494E29C6}" srcOrd="0" destOrd="0" presId="urn:microsoft.com/office/officeart/2018/2/layout/IconCircleList"/>
    <dgm:cxn modelId="{71ED096F-4573-43B1-AD9D-ED12E928D886}" type="presParOf" srcId="{96C423F2-6CA0-4248-BDF4-004B7B7B074C}" destId="{DAE6B17C-791B-4C33-90A6-53146BA89F85}" srcOrd="1" destOrd="0" presId="urn:microsoft.com/office/officeart/2018/2/layout/IconCircleList"/>
    <dgm:cxn modelId="{590DA223-3F30-4EDB-B53C-C1E9F8FC7494}" type="presParOf" srcId="{96C423F2-6CA0-4248-BDF4-004B7B7B074C}" destId="{19472DE8-F9E1-4D30-A0C0-D6E5F97E6197}" srcOrd="2" destOrd="0" presId="urn:microsoft.com/office/officeart/2018/2/layout/IconCircleList"/>
    <dgm:cxn modelId="{7821D275-F3CF-4EF9-B598-2DFDB7CDE71F}" type="presParOf" srcId="{96C423F2-6CA0-4248-BDF4-004B7B7B074C}" destId="{F0F26E7B-FEE8-495B-A52F-333E84C113C1}" srcOrd="3" destOrd="0" presId="urn:microsoft.com/office/officeart/2018/2/layout/IconCircleList"/>
    <dgm:cxn modelId="{FAFDD273-667E-4696-8961-DAB66EDF1296}" type="presParOf" srcId="{56B897D8-49A6-4A76-8126-2254F5BD8924}" destId="{3AB93D4B-0E53-4F58-9D76-0B8CA2BF178D}" srcOrd="3" destOrd="0" presId="urn:microsoft.com/office/officeart/2018/2/layout/IconCircleList"/>
    <dgm:cxn modelId="{61EFCDCC-9AAE-489A-98F8-5E5E39CEE3E5}" type="presParOf" srcId="{56B897D8-49A6-4A76-8126-2254F5BD8924}" destId="{F5CFF1FA-2F86-44F3-918D-79040C567727}" srcOrd="4" destOrd="0" presId="urn:microsoft.com/office/officeart/2018/2/layout/IconCircleList"/>
    <dgm:cxn modelId="{FFB2064E-64FE-4709-B94F-43BA15803A18}" type="presParOf" srcId="{F5CFF1FA-2F86-44F3-918D-79040C567727}" destId="{91890639-E666-4C7F-8173-80E6D5C661D9}" srcOrd="0" destOrd="0" presId="urn:microsoft.com/office/officeart/2018/2/layout/IconCircleList"/>
    <dgm:cxn modelId="{2B0F2C9A-A7F6-480B-BD0D-675ECAAED0C9}" type="presParOf" srcId="{F5CFF1FA-2F86-44F3-918D-79040C567727}" destId="{7AF0E460-7920-4C08-8C8E-48D0AADC2B77}" srcOrd="1" destOrd="0" presId="urn:microsoft.com/office/officeart/2018/2/layout/IconCircleList"/>
    <dgm:cxn modelId="{8D8AD805-E930-44C8-A51D-A9082953B54E}" type="presParOf" srcId="{F5CFF1FA-2F86-44F3-918D-79040C567727}" destId="{67F6D295-B9E5-4D26-81AD-ABA789AB885C}" srcOrd="2" destOrd="0" presId="urn:microsoft.com/office/officeart/2018/2/layout/IconCircleList"/>
    <dgm:cxn modelId="{03FABA3E-CDB4-49F2-94F7-8376DED0AD0F}" type="presParOf" srcId="{F5CFF1FA-2F86-44F3-918D-79040C567727}" destId="{4C631B7E-C907-4199-8C3C-1C368EF0DE0E}" srcOrd="3" destOrd="0" presId="urn:microsoft.com/office/officeart/2018/2/layout/IconCircleList"/>
    <dgm:cxn modelId="{6913A60F-C9F6-455D-AC43-BB44777F627C}" type="presParOf" srcId="{56B897D8-49A6-4A76-8126-2254F5BD8924}" destId="{E093E919-C628-4198-9394-53BF21DA5064}" srcOrd="5" destOrd="0" presId="urn:microsoft.com/office/officeart/2018/2/layout/IconCircleList"/>
    <dgm:cxn modelId="{D5AB1DD9-0C31-4EE7-A990-790A3F023473}" type="presParOf" srcId="{56B897D8-49A6-4A76-8126-2254F5BD8924}" destId="{93C48763-9FB9-4915-9B41-E9E81859BA89}" srcOrd="6" destOrd="0" presId="urn:microsoft.com/office/officeart/2018/2/layout/IconCircleList"/>
    <dgm:cxn modelId="{06AA2D9E-FDA5-42BD-A513-F485044BC9E9}" type="presParOf" srcId="{93C48763-9FB9-4915-9B41-E9E81859BA89}" destId="{8152DBF3-0FE4-48A1-9194-5B7999FDE310}" srcOrd="0" destOrd="0" presId="urn:microsoft.com/office/officeart/2018/2/layout/IconCircleList"/>
    <dgm:cxn modelId="{3613EEED-122F-4095-AA75-993A28558CA3}" type="presParOf" srcId="{93C48763-9FB9-4915-9B41-E9E81859BA89}" destId="{5C9DF67E-5EF0-417A-8C2D-FB7B482C564A}" srcOrd="1" destOrd="0" presId="urn:microsoft.com/office/officeart/2018/2/layout/IconCircleList"/>
    <dgm:cxn modelId="{0DD85FDB-903F-48CA-9B7A-1EE8A26CCE35}" type="presParOf" srcId="{93C48763-9FB9-4915-9B41-E9E81859BA89}" destId="{F81CAE33-8FE2-49FA-BBA3-C8650E58C69C}" srcOrd="2" destOrd="0" presId="urn:microsoft.com/office/officeart/2018/2/layout/IconCircleList"/>
    <dgm:cxn modelId="{DEE3F3E8-F5CC-466B-8C98-44EBFA7479B6}" type="presParOf" srcId="{93C48763-9FB9-4915-9B41-E9E81859BA89}" destId="{6ED98443-CA37-45C1-A983-3B2557716EAE}" srcOrd="3" destOrd="0" presId="urn:microsoft.com/office/officeart/2018/2/layout/IconCircleList"/>
    <dgm:cxn modelId="{5A5C265B-03C3-4559-B480-CC689FFEE3A1}" type="presParOf" srcId="{56B897D8-49A6-4A76-8126-2254F5BD8924}" destId="{11E6224C-F33C-46F9-9D1F-67617B958E89}" srcOrd="7" destOrd="0" presId="urn:microsoft.com/office/officeart/2018/2/layout/IconCircleList"/>
    <dgm:cxn modelId="{543227B3-CD7C-447E-BC46-802C8C00216D}" type="presParOf" srcId="{56B897D8-49A6-4A76-8126-2254F5BD8924}" destId="{D117FEB0-2625-477D-B5E5-5629EE881FC9}" srcOrd="8" destOrd="0" presId="urn:microsoft.com/office/officeart/2018/2/layout/IconCircleList"/>
    <dgm:cxn modelId="{6C8B595C-4836-48D0-99B0-18467C3A0FBA}" type="presParOf" srcId="{D117FEB0-2625-477D-B5E5-5629EE881FC9}" destId="{A5A628E3-1239-46FA-90F0-214EA20F5C37}" srcOrd="0" destOrd="0" presId="urn:microsoft.com/office/officeart/2018/2/layout/IconCircleList"/>
    <dgm:cxn modelId="{4ED8DDCA-E110-459D-B792-13D9154FEE0F}" type="presParOf" srcId="{D117FEB0-2625-477D-B5E5-5629EE881FC9}" destId="{E3565AED-7C1E-4209-BD4A-FA15505CE9DB}" srcOrd="1" destOrd="0" presId="urn:microsoft.com/office/officeart/2018/2/layout/IconCircleList"/>
    <dgm:cxn modelId="{230533A3-397A-42F9-8007-6B467F1C6808}" type="presParOf" srcId="{D117FEB0-2625-477D-B5E5-5629EE881FC9}" destId="{F00DAD6E-5869-4897-B117-649C8D0D459B}" srcOrd="2" destOrd="0" presId="urn:microsoft.com/office/officeart/2018/2/layout/IconCircleList"/>
    <dgm:cxn modelId="{997D23B0-964F-4F98-B760-81F3585CCB06}" type="presParOf" srcId="{D117FEB0-2625-477D-B5E5-5629EE881FC9}" destId="{8F1B4924-E556-4963-A955-7127982B220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14A8174-ADF5-42CB-81E8-1ECE59227D46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60E3370-40E0-4F6F-B8AA-1C63BEEC0A25}">
      <dgm:prSet/>
      <dgm:spPr/>
      <dgm:t>
        <a:bodyPr/>
        <a:lstStyle/>
        <a:p>
          <a:r>
            <a:rPr lang="en-US"/>
            <a:t>Communication is a professional duty and part of safe, effective care (NMC, 2018)</a:t>
          </a:r>
        </a:p>
      </dgm:t>
    </dgm:pt>
    <dgm:pt modelId="{4ED51FDB-EDEF-4D02-A864-C7923A2DD3F9}" type="parTrans" cxnId="{0C76F65E-C879-4673-BC16-3C04A5D5EEBC}">
      <dgm:prSet/>
      <dgm:spPr/>
      <dgm:t>
        <a:bodyPr/>
        <a:lstStyle/>
        <a:p>
          <a:endParaRPr lang="en-US"/>
        </a:p>
      </dgm:t>
    </dgm:pt>
    <dgm:pt modelId="{7A7E3271-5F3A-475F-8E0A-F6CD3D129148}" type="sibTrans" cxnId="{0C76F65E-C879-4673-BC16-3C04A5D5EEBC}">
      <dgm:prSet/>
      <dgm:spPr/>
      <dgm:t>
        <a:bodyPr/>
        <a:lstStyle/>
        <a:p>
          <a:endParaRPr lang="en-US"/>
        </a:p>
      </dgm:t>
    </dgm:pt>
    <dgm:pt modelId="{65AD0F90-79B0-48A6-A4EA-DFE1F600704F}">
      <dgm:prSet/>
      <dgm:spPr/>
      <dgm:t>
        <a:bodyPr/>
        <a:lstStyle/>
        <a:p>
          <a:r>
            <a:rPr lang="en-US"/>
            <a:t>Enables multidisciplinary collaboration and coordinated care (NMC, 2018)</a:t>
          </a:r>
        </a:p>
      </dgm:t>
    </dgm:pt>
    <dgm:pt modelId="{2E7DADE0-6080-4AD3-B960-0E2A33C6460D}" type="parTrans" cxnId="{2C11841F-0B43-4415-A2A0-F93C589EBDA1}">
      <dgm:prSet/>
      <dgm:spPr/>
      <dgm:t>
        <a:bodyPr/>
        <a:lstStyle/>
        <a:p>
          <a:endParaRPr lang="en-US"/>
        </a:p>
      </dgm:t>
    </dgm:pt>
    <dgm:pt modelId="{5E9AA8CB-9C8E-4B29-8390-96D0B8F64D8C}" type="sibTrans" cxnId="{2C11841F-0B43-4415-A2A0-F93C589EBDA1}">
      <dgm:prSet/>
      <dgm:spPr/>
      <dgm:t>
        <a:bodyPr/>
        <a:lstStyle/>
        <a:p>
          <a:endParaRPr lang="en-US"/>
        </a:p>
      </dgm:t>
    </dgm:pt>
    <dgm:pt modelId="{263C3740-2FB4-46BE-BEA6-73B44FF927AD}">
      <dgm:prSet/>
      <dgm:spPr/>
      <dgm:t>
        <a:bodyPr/>
        <a:lstStyle/>
        <a:p>
          <a:r>
            <a:rPr lang="en-US"/>
            <a:t>Supports informed consent, safeguarding and person‑centred planning</a:t>
          </a:r>
        </a:p>
      </dgm:t>
    </dgm:pt>
    <dgm:pt modelId="{8F1CBB1E-F48D-4EEA-9CAF-65E52C73C269}" type="parTrans" cxnId="{A87281C5-3419-4115-B28F-3F7FFABFA11E}">
      <dgm:prSet/>
      <dgm:spPr/>
      <dgm:t>
        <a:bodyPr/>
        <a:lstStyle/>
        <a:p>
          <a:endParaRPr lang="en-US"/>
        </a:p>
      </dgm:t>
    </dgm:pt>
    <dgm:pt modelId="{6A9020A4-5E3C-40AE-8A2E-0CEA0D4939E1}" type="sibTrans" cxnId="{A87281C5-3419-4115-B28F-3F7FFABFA11E}">
      <dgm:prSet/>
      <dgm:spPr/>
      <dgm:t>
        <a:bodyPr/>
        <a:lstStyle/>
        <a:p>
          <a:endParaRPr lang="en-US"/>
        </a:p>
      </dgm:t>
    </dgm:pt>
    <dgm:pt modelId="{A81DF9BA-3777-44EE-B56F-54F2224A2953}">
      <dgm:prSet/>
      <dgm:spPr/>
      <dgm:t>
        <a:bodyPr/>
        <a:lstStyle/>
        <a:p>
          <a:r>
            <a:rPr lang="en-US"/>
            <a:t>Promotes dignity, respect and equality in interactions</a:t>
          </a:r>
        </a:p>
      </dgm:t>
    </dgm:pt>
    <dgm:pt modelId="{C232A88F-A333-46F8-B5E9-039EE0B75529}" type="parTrans" cxnId="{29FCB219-4D46-4CFE-886B-1A21644A69B1}">
      <dgm:prSet/>
      <dgm:spPr/>
      <dgm:t>
        <a:bodyPr/>
        <a:lstStyle/>
        <a:p>
          <a:endParaRPr lang="en-US"/>
        </a:p>
      </dgm:t>
    </dgm:pt>
    <dgm:pt modelId="{5F7C01AA-6522-46F8-ADA7-22E127016A0D}" type="sibTrans" cxnId="{29FCB219-4D46-4CFE-886B-1A21644A69B1}">
      <dgm:prSet/>
      <dgm:spPr/>
      <dgm:t>
        <a:bodyPr/>
        <a:lstStyle/>
        <a:p>
          <a:endParaRPr lang="en-US"/>
        </a:p>
      </dgm:t>
    </dgm:pt>
    <dgm:pt modelId="{21E736C2-FFB3-4A83-8D7C-790DF11451BD}" type="pres">
      <dgm:prSet presAssocID="{F14A8174-ADF5-42CB-81E8-1ECE59227D46}" presName="outerComposite" presStyleCnt="0">
        <dgm:presLayoutVars>
          <dgm:chMax val="5"/>
          <dgm:dir/>
          <dgm:resizeHandles val="exact"/>
        </dgm:presLayoutVars>
      </dgm:prSet>
      <dgm:spPr/>
    </dgm:pt>
    <dgm:pt modelId="{B109FD80-B2CC-43F9-905A-CB12DFD32989}" type="pres">
      <dgm:prSet presAssocID="{F14A8174-ADF5-42CB-81E8-1ECE59227D46}" presName="dummyMaxCanvas" presStyleCnt="0">
        <dgm:presLayoutVars/>
      </dgm:prSet>
      <dgm:spPr/>
    </dgm:pt>
    <dgm:pt modelId="{A3A640BE-394F-41B5-B7E2-3E3A384F5B43}" type="pres">
      <dgm:prSet presAssocID="{F14A8174-ADF5-42CB-81E8-1ECE59227D46}" presName="FourNodes_1" presStyleLbl="node1" presStyleIdx="0" presStyleCnt="4">
        <dgm:presLayoutVars>
          <dgm:bulletEnabled val="1"/>
        </dgm:presLayoutVars>
      </dgm:prSet>
      <dgm:spPr/>
    </dgm:pt>
    <dgm:pt modelId="{BC24C147-C969-411D-9BF5-1070C13A3212}" type="pres">
      <dgm:prSet presAssocID="{F14A8174-ADF5-42CB-81E8-1ECE59227D46}" presName="FourNodes_2" presStyleLbl="node1" presStyleIdx="1" presStyleCnt="4">
        <dgm:presLayoutVars>
          <dgm:bulletEnabled val="1"/>
        </dgm:presLayoutVars>
      </dgm:prSet>
      <dgm:spPr/>
    </dgm:pt>
    <dgm:pt modelId="{ABB3127A-A810-4BB8-B7B2-8F9246313A5A}" type="pres">
      <dgm:prSet presAssocID="{F14A8174-ADF5-42CB-81E8-1ECE59227D46}" presName="FourNodes_3" presStyleLbl="node1" presStyleIdx="2" presStyleCnt="4">
        <dgm:presLayoutVars>
          <dgm:bulletEnabled val="1"/>
        </dgm:presLayoutVars>
      </dgm:prSet>
      <dgm:spPr/>
    </dgm:pt>
    <dgm:pt modelId="{2B70E65B-F8C7-43BA-8389-754FFC1089A6}" type="pres">
      <dgm:prSet presAssocID="{F14A8174-ADF5-42CB-81E8-1ECE59227D46}" presName="FourNodes_4" presStyleLbl="node1" presStyleIdx="3" presStyleCnt="4">
        <dgm:presLayoutVars>
          <dgm:bulletEnabled val="1"/>
        </dgm:presLayoutVars>
      </dgm:prSet>
      <dgm:spPr/>
    </dgm:pt>
    <dgm:pt modelId="{2401A1A3-3223-41AF-BD06-28B12CF1BD14}" type="pres">
      <dgm:prSet presAssocID="{F14A8174-ADF5-42CB-81E8-1ECE59227D46}" presName="FourConn_1-2" presStyleLbl="fgAccFollowNode1" presStyleIdx="0" presStyleCnt="3">
        <dgm:presLayoutVars>
          <dgm:bulletEnabled val="1"/>
        </dgm:presLayoutVars>
      </dgm:prSet>
      <dgm:spPr/>
    </dgm:pt>
    <dgm:pt modelId="{AC7D0AE3-1A29-4288-949F-037A02D652F3}" type="pres">
      <dgm:prSet presAssocID="{F14A8174-ADF5-42CB-81E8-1ECE59227D46}" presName="FourConn_2-3" presStyleLbl="fgAccFollowNode1" presStyleIdx="1" presStyleCnt="3">
        <dgm:presLayoutVars>
          <dgm:bulletEnabled val="1"/>
        </dgm:presLayoutVars>
      </dgm:prSet>
      <dgm:spPr/>
    </dgm:pt>
    <dgm:pt modelId="{7E376905-69BD-4D5B-8ED0-0DC80B3439BE}" type="pres">
      <dgm:prSet presAssocID="{F14A8174-ADF5-42CB-81E8-1ECE59227D46}" presName="FourConn_3-4" presStyleLbl="fgAccFollowNode1" presStyleIdx="2" presStyleCnt="3">
        <dgm:presLayoutVars>
          <dgm:bulletEnabled val="1"/>
        </dgm:presLayoutVars>
      </dgm:prSet>
      <dgm:spPr/>
    </dgm:pt>
    <dgm:pt modelId="{6A448622-FF5F-4DA3-A5C5-28DFF05C4A2F}" type="pres">
      <dgm:prSet presAssocID="{F14A8174-ADF5-42CB-81E8-1ECE59227D46}" presName="FourNodes_1_text" presStyleLbl="node1" presStyleIdx="3" presStyleCnt="4">
        <dgm:presLayoutVars>
          <dgm:bulletEnabled val="1"/>
        </dgm:presLayoutVars>
      </dgm:prSet>
      <dgm:spPr/>
    </dgm:pt>
    <dgm:pt modelId="{21B82826-A5DF-4EE3-9CC7-B730011B9E58}" type="pres">
      <dgm:prSet presAssocID="{F14A8174-ADF5-42CB-81E8-1ECE59227D46}" presName="FourNodes_2_text" presStyleLbl="node1" presStyleIdx="3" presStyleCnt="4">
        <dgm:presLayoutVars>
          <dgm:bulletEnabled val="1"/>
        </dgm:presLayoutVars>
      </dgm:prSet>
      <dgm:spPr/>
    </dgm:pt>
    <dgm:pt modelId="{6593C8CB-F0C7-4979-BD53-189838BAD21A}" type="pres">
      <dgm:prSet presAssocID="{F14A8174-ADF5-42CB-81E8-1ECE59227D46}" presName="FourNodes_3_text" presStyleLbl="node1" presStyleIdx="3" presStyleCnt="4">
        <dgm:presLayoutVars>
          <dgm:bulletEnabled val="1"/>
        </dgm:presLayoutVars>
      </dgm:prSet>
      <dgm:spPr/>
    </dgm:pt>
    <dgm:pt modelId="{06EFE669-E999-4B43-9C52-1A03102864D1}" type="pres">
      <dgm:prSet presAssocID="{F14A8174-ADF5-42CB-81E8-1ECE59227D4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87EAA18-941A-465E-89AC-EFBF4A2A34B7}" type="presOf" srcId="{6A9020A4-5E3C-40AE-8A2E-0CEA0D4939E1}" destId="{7E376905-69BD-4D5B-8ED0-0DC80B3439BE}" srcOrd="0" destOrd="0" presId="urn:microsoft.com/office/officeart/2005/8/layout/vProcess5"/>
    <dgm:cxn modelId="{29FCB219-4D46-4CFE-886B-1A21644A69B1}" srcId="{F14A8174-ADF5-42CB-81E8-1ECE59227D46}" destId="{A81DF9BA-3777-44EE-B56F-54F2224A2953}" srcOrd="3" destOrd="0" parTransId="{C232A88F-A333-46F8-B5E9-039EE0B75529}" sibTransId="{5F7C01AA-6522-46F8-ADA7-22E127016A0D}"/>
    <dgm:cxn modelId="{A0C73E1E-3088-40FA-ADF9-A28CCA69B297}" type="presOf" srcId="{060E3370-40E0-4F6F-B8AA-1C63BEEC0A25}" destId="{A3A640BE-394F-41B5-B7E2-3E3A384F5B43}" srcOrd="0" destOrd="0" presId="urn:microsoft.com/office/officeart/2005/8/layout/vProcess5"/>
    <dgm:cxn modelId="{2C11841F-0B43-4415-A2A0-F93C589EBDA1}" srcId="{F14A8174-ADF5-42CB-81E8-1ECE59227D46}" destId="{65AD0F90-79B0-48A6-A4EA-DFE1F600704F}" srcOrd="1" destOrd="0" parTransId="{2E7DADE0-6080-4AD3-B960-0E2A33C6460D}" sibTransId="{5E9AA8CB-9C8E-4B29-8390-96D0B8F64D8C}"/>
    <dgm:cxn modelId="{F709022A-9034-4E0C-8F65-34F3DDA749DC}" type="presOf" srcId="{263C3740-2FB4-46BE-BEA6-73B44FF927AD}" destId="{6593C8CB-F0C7-4979-BD53-189838BAD21A}" srcOrd="1" destOrd="0" presId="urn:microsoft.com/office/officeart/2005/8/layout/vProcess5"/>
    <dgm:cxn modelId="{61D7023E-4A43-4A60-B8F9-6A53B815E5FA}" type="presOf" srcId="{263C3740-2FB4-46BE-BEA6-73B44FF927AD}" destId="{ABB3127A-A810-4BB8-B7B2-8F9246313A5A}" srcOrd="0" destOrd="0" presId="urn:microsoft.com/office/officeart/2005/8/layout/vProcess5"/>
    <dgm:cxn modelId="{0C76F65E-C879-4673-BC16-3C04A5D5EEBC}" srcId="{F14A8174-ADF5-42CB-81E8-1ECE59227D46}" destId="{060E3370-40E0-4F6F-B8AA-1C63BEEC0A25}" srcOrd="0" destOrd="0" parTransId="{4ED51FDB-EDEF-4D02-A864-C7923A2DD3F9}" sibTransId="{7A7E3271-5F3A-475F-8E0A-F6CD3D129148}"/>
    <dgm:cxn modelId="{6D9D8C51-46EC-44FD-9C5E-2B794F126F10}" type="presOf" srcId="{A81DF9BA-3777-44EE-B56F-54F2224A2953}" destId="{06EFE669-E999-4B43-9C52-1A03102864D1}" srcOrd="1" destOrd="0" presId="urn:microsoft.com/office/officeart/2005/8/layout/vProcess5"/>
    <dgm:cxn modelId="{2026677A-EF6B-41F6-9429-8CC4E7EBB5CC}" type="presOf" srcId="{5E9AA8CB-9C8E-4B29-8390-96D0B8F64D8C}" destId="{AC7D0AE3-1A29-4288-949F-037A02D652F3}" srcOrd="0" destOrd="0" presId="urn:microsoft.com/office/officeart/2005/8/layout/vProcess5"/>
    <dgm:cxn modelId="{A81B449D-68B3-4D91-93E0-EC49DA937702}" type="presOf" srcId="{F14A8174-ADF5-42CB-81E8-1ECE59227D46}" destId="{21E736C2-FFB3-4A83-8D7C-790DF11451BD}" srcOrd="0" destOrd="0" presId="urn:microsoft.com/office/officeart/2005/8/layout/vProcess5"/>
    <dgm:cxn modelId="{8E0FCAAD-6E3A-4699-9299-DD75235DF903}" type="presOf" srcId="{65AD0F90-79B0-48A6-A4EA-DFE1F600704F}" destId="{BC24C147-C969-411D-9BF5-1070C13A3212}" srcOrd="0" destOrd="0" presId="urn:microsoft.com/office/officeart/2005/8/layout/vProcess5"/>
    <dgm:cxn modelId="{12584DBC-91D9-4F23-83CD-0F522C9B6314}" type="presOf" srcId="{A81DF9BA-3777-44EE-B56F-54F2224A2953}" destId="{2B70E65B-F8C7-43BA-8389-754FFC1089A6}" srcOrd="0" destOrd="0" presId="urn:microsoft.com/office/officeart/2005/8/layout/vProcess5"/>
    <dgm:cxn modelId="{A87281C5-3419-4115-B28F-3F7FFABFA11E}" srcId="{F14A8174-ADF5-42CB-81E8-1ECE59227D46}" destId="{263C3740-2FB4-46BE-BEA6-73B44FF927AD}" srcOrd="2" destOrd="0" parTransId="{8F1CBB1E-F48D-4EEA-9CAF-65E52C73C269}" sibTransId="{6A9020A4-5E3C-40AE-8A2E-0CEA0D4939E1}"/>
    <dgm:cxn modelId="{33DE4DC8-0AAE-439E-A0FF-17B2CB5EE5D1}" type="presOf" srcId="{060E3370-40E0-4F6F-B8AA-1C63BEEC0A25}" destId="{6A448622-FF5F-4DA3-A5C5-28DFF05C4A2F}" srcOrd="1" destOrd="0" presId="urn:microsoft.com/office/officeart/2005/8/layout/vProcess5"/>
    <dgm:cxn modelId="{7E4EF9DF-E155-4C88-B303-C58457D72739}" type="presOf" srcId="{65AD0F90-79B0-48A6-A4EA-DFE1F600704F}" destId="{21B82826-A5DF-4EE3-9CC7-B730011B9E58}" srcOrd="1" destOrd="0" presId="urn:microsoft.com/office/officeart/2005/8/layout/vProcess5"/>
    <dgm:cxn modelId="{72EC10EF-05BA-487F-A5ED-1CA8376A9E5D}" type="presOf" srcId="{7A7E3271-5F3A-475F-8E0A-F6CD3D129148}" destId="{2401A1A3-3223-41AF-BD06-28B12CF1BD14}" srcOrd="0" destOrd="0" presId="urn:microsoft.com/office/officeart/2005/8/layout/vProcess5"/>
    <dgm:cxn modelId="{EDF54B80-36F6-45BF-8D29-E7D573AE43E9}" type="presParOf" srcId="{21E736C2-FFB3-4A83-8D7C-790DF11451BD}" destId="{B109FD80-B2CC-43F9-905A-CB12DFD32989}" srcOrd="0" destOrd="0" presId="urn:microsoft.com/office/officeart/2005/8/layout/vProcess5"/>
    <dgm:cxn modelId="{00B4D5AD-411A-4F18-8803-70332B95B126}" type="presParOf" srcId="{21E736C2-FFB3-4A83-8D7C-790DF11451BD}" destId="{A3A640BE-394F-41B5-B7E2-3E3A384F5B43}" srcOrd="1" destOrd="0" presId="urn:microsoft.com/office/officeart/2005/8/layout/vProcess5"/>
    <dgm:cxn modelId="{48D5EE49-BFA7-4BDD-B8DF-15FB3F9FFFB5}" type="presParOf" srcId="{21E736C2-FFB3-4A83-8D7C-790DF11451BD}" destId="{BC24C147-C969-411D-9BF5-1070C13A3212}" srcOrd="2" destOrd="0" presId="urn:microsoft.com/office/officeart/2005/8/layout/vProcess5"/>
    <dgm:cxn modelId="{2D1D7873-DC36-4F53-B859-493FB56F4AE9}" type="presParOf" srcId="{21E736C2-FFB3-4A83-8D7C-790DF11451BD}" destId="{ABB3127A-A810-4BB8-B7B2-8F9246313A5A}" srcOrd="3" destOrd="0" presId="urn:microsoft.com/office/officeart/2005/8/layout/vProcess5"/>
    <dgm:cxn modelId="{4FAF4962-635F-4E78-A3C3-BF0267EFE5BF}" type="presParOf" srcId="{21E736C2-FFB3-4A83-8D7C-790DF11451BD}" destId="{2B70E65B-F8C7-43BA-8389-754FFC1089A6}" srcOrd="4" destOrd="0" presId="urn:microsoft.com/office/officeart/2005/8/layout/vProcess5"/>
    <dgm:cxn modelId="{DE5F0550-2669-4E50-9FAD-72AE683675C9}" type="presParOf" srcId="{21E736C2-FFB3-4A83-8D7C-790DF11451BD}" destId="{2401A1A3-3223-41AF-BD06-28B12CF1BD14}" srcOrd="5" destOrd="0" presId="urn:microsoft.com/office/officeart/2005/8/layout/vProcess5"/>
    <dgm:cxn modelId="{99D0C5D2-A158-4E6D-A3C8-F848FCB070DB}" type="presParOf" srcId="{21E736C2-FFB3-4A83-8D7C-790DF11451BD}" destId="{AC7D0AE3-1A29-4288-949F-037A02D652F3}" srcOrd="6" destOrd="0" presId="urn:microsoft.com/office/officeart/2005/8/layout/vProcess5"/>
    <dgm:cxn modelId="{401CA38E-6B27-43AD-95A5-9E06FB4C5D6F}" type="presParOf" srcId="{21E736C2-FFB3-4A83-8D7C-790DF11451BD}" destId="{7E376905-69BD-4D5B-8ED0-0DC80B3439BE}" srcOrd="7" destOrd="0" presId="urn:microsoft.com/office/officeart/2005/8/layout/vProcess5"/>
    <dgm:cxn modelId="{8C61553B-B034-47FB-8EB0-36B852ED31D6}" type="presParOf" srcId="{21E736C2-FFB3-4A83-8D7C-790DF11451BD}" destId="{6A448622-FF5F-4DA3-A5C5-28DFF05C4A2F}" srcOrd="8" destOrd="0" presId="urn:microsoft.com/office/officeart/2005/8/layout/vProcess5"/>
    <dgm:cxn modelId="{A0D76D26-DB53-4A7E-87C8-0E94BA7F3496}" type="presParOf" srcId="{21E736C2-FFB3-4A83-8D7C-790DF11451BD}" destId="{21B82826-A5DF-4EE3-9CC7-B730011B9E58}" srcOrd="9" destOrd="0" presId="urn:microsoft.com/office/officeart/2005/8/layout/vProcess5"/>
    <dgm:cxn modelId="{2916ACDD-ACFD-4E23-868A-7F0D647BED82}" type="presParOf" srcId="{21E736C2-FFB3-4A83-8D7C-790DF11451BD}" destId="{6593C8CB-F0C7-4979-BD53-189838BAD21A}" srcOrd="10" destOrd="0" presId="urn:microsoft.com/office/officeart/2005/8/layout/vProcess5"/>
    <dgm:cxn modelId="{165103F7-74FC-4FF1-939D-952A8A96AE75}" type="presParOf" srcId="{21E736C2-FFB3-4A83-8D7C-790DF11451BD}" destId="{06EFE669-E999-4B43-9C52-1A03102864D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47F5C62-CD7C-409B-BE45-FFBBD26F04C0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7BDB45F6-3A3E-4645-B856-CC7E71CD0B6D}">
      <dgm:prSet/>
      <dgm:spPr/>
      <dgm:t>
        <a:bodyPr/>
        <a:lstStyle/>
        <a:p>
          <a:r>
            <a:rPr lang="en-US"/>
            <a:t>Communication underpins safety, quality and patient experience</a:t>
          </a:r>
        </a:p>
      </dgm:t>
    </dgm:pt>
    <dgm:pt modelId="{242A86DA-9A21-4933-B9F3-3C7F60F03F1C}" type="parTrans" cxnId="{865FE4B3-B07E-49E5-9687-0ABEFDD1DBB4}">
      <dgm:prSet/>
      <dgm:spPr/>
      <dgm:t>
        <a:bodyPr/>
        <a:lstStyle/>
        <a:p>
          <a:endParaRPr lang="en-US"/>
        </a:p>
      </dgm:t>
    </dgm:pt>
    <dgm:pt modelId="{9572B732-53AD-4C0F-9A21-989919929873}" type="sibTrans" cxnId="{865FE4B3-B07E-49E5-9687-0ABEFDD1DBB4}">
      <dgm:prSet/>
      <dgm:spPr/>
      <dgm:t>
        <a:bodyPr/>
        <a:lstStyle/>
        <a:p>
          <a:endParaRPr lang="en-US"/>
        </a:p>
      </dgm:t>
    </dgm:pt>
    <dgm:pt modelId="{71418A49-FD8B-4C2E-A190-BB5F714641F6}">
      <dgm:prSet/>
      <dgm:spPr/>
      <dgm:t>
        <a:bodyPr/>
        <a:lstStyle/>
        <a:p>
          <a:r>
            <a:rPr lang="en-US"/>
            <a:t>Structured tools like SBAR improve clarity and reduce errors (WHO, 2016)</a:t>
          </a:r>
        </a:p>
      </dgm:t>
    </dgm:pt>
    <dgm:pt modelId="{8F4FBD3E-1F49-4C75-BAEF-E3F63584C141}" type="parTrans" cxnId="{2A4BD982-5458-4B18-9D00-8C89F2D321CD}">
      <dgm:prSet/>
      <dgm:spPr/>
      <dgm:t>
        <a:bodyPr/>
        <a:lstStyle/>
        <a:p>
          <a:endParaRPr lang="en-US"/>
        </a:p>
      </dgm:t>
    </dgm:pt>
    <dgm:pt modelId="{D3FB8023-9D76-4741-ADA9-CF5A118DEF4A}" type="sibTrans" cxnId="{2A4BD982-5458-4B18-9D00-8C89F2D321CD}">
      <dgm:prSet/>
      <dgm:spPr/>
      <dgm:t>
        <a:bodyPr/>
        <a:lstStyle/>
        <a:p>
          <a:endParaRPr lang="en-US"/>
        </a:p>
      </dgm:t>
    </dgm:pt>
    <dgm:pt modelId="{A6C8BEA9-D4CD-4FD3-B1CF-BD9FC0CA6084}">
      <dgm:prSet/>
      <dgm:spPr/>
      <dgm:t>
        <a:bodyPr/>
        <a:lstStyle/>
        <a:p>
          <a:r>
            <a:rPr lang="en-US"/>
            <a:t>Effective communication strengthens teamwork and professionalism (NMC, 2018)</a:t>
          </a:r>
        </a:p>
      </dgm:t>
    </dgm:pt>
    <dgm:pt modelId="{52E87198-5E2C-4FDA-9B11-6206A2CBFC0A}" type="parTrans" cxnId="{3284D3FE-3C64-476A-A764-4E3B0E402195}">
      <dgm:prSet/>
      <dgm:spPr/>
      <dgm:t>
        <a:bodyPr/>
        <a:lstStyle/>
        <a:p>
          <a:endParaRPr lang="en-US"/>
        </a:p>
      </dgm:t>
    </dgm:pt>
    <dgm:pt modelId="{70291F41-57C1-4B28-A638-28DC8C6645B9}" type="sibTrans" cxnId="{3284D3FE-3C64-476A-A764-4E3B0E402195}">
      <dgm:prSet/>
      <dgm:spPr/>
      <dgm:t>
        <a:bodyPr/>
        <a:lstStyle/>
        <a:p>
          <a:endParaRPr lang="en-US"/>
        </a:p>
      </dgm:t>
    </dgm:pt>
    <dgm:pt modelId="{58B61594-8C22-4A77-9C7D-7037A7440448}" type="pres">
      <dgm:prSet presAssocID="{547F5C62-CD7C-409B-BE45-FFBBD26F04C0}" presName="vert0" presStyleCnt="0">
        <dgm:presLayoutVars>
          <dgm:dir/>
          <dgm:animOne val="branch"/>
          <dgm:animLvl val="lvl"/>
        </dgm:presLayoutVars>
      </dgm:prSet>
      <dgm:spPr/>
    </dgm:pt>
    <dgm:pt modelId="{ED2647E3-9EB4-485F-9DBB-9F186B796DCE}" type="pres">
      <dgm:prSet presAssocID="{7BDB45F6-3A3E-4645-B856-CC7E71CD0B6D}" presName="thickLine" presStyleLbl="alignNode1" presStyleIdx="0" presStyleCnt="3"/>
      <dgm:spPr/>
    </dgm:pt>
    <dgm:pt modelId="{FDEBDD6C-0B41-4678-8D95-F14F76234755}" type="pres">
      <dgm:prSet presAssocID="{7BDB45F6-3A3E-4645-B856-CC7E71CD0B6D}" presName="horz1" presStyleCnt="0"/>
      <dgm:spPr/>
    </dgm:pt>
    <dgm:pt modelId="{C238C6E8-104F-4E44-A354-519B8A6FF256}" type="pres">
      <dgm:prSet presAssocID="{7BDB45F6-3A3E-4645-B856-CC7E71CD0B6D}" presName="tx1" presStyleLbl="revTx" presStyleIdx="0" presStyleCnt="3"/>
      <dgm:spPr/>
    </dgm:pt>
    <dgm:pt modelId="{E3211946-8F16-4AAA-8770-E54B7996CD74}" type="pres">
      <dgm:prSet presAssocID="{7BDB45F6-3A3E-4645-B856-CC7E71CD0B6D}" presName="vert1" presStyleCnt="0"/>
      <dgm:spPr/>
    </dgm:pt>
    <dgm:pt modelId="{40612024-EBA7-47AD-B2F4-8E1073BCC47F}" type="pres">
      <dgm:prSet presAssocID="{71418A49-FD8B-4C2E-A190-BB5F714641F6}" presName="thickLine" presStyleLbl="alignNode1" presStyleIdx="1" presStyleCnt="3"/>
      <dgm:spPr/>
    </dgm:pt>
    <dgm:pt modelId="{00597135-19D4-4C46-9339-4B5BE641E2F0}" type="pres">
      <dgm:prSet presAssocID="{71418A49-FD8B-4C2E-A190-BB5F714641F6}" presName="horz1" presStyleCnt="0"/>
      <dgm:spPr/>
    </dgm:pt>
    <dgm:pt modelId="{F8D4398A-38E4-48E2-9013-7915884EAD9C}" type="pres">
      <dgm:prSet presAssocID="{71418A49-FD8B-4C2E-A190-BB5F714641F6}" presName="tx1" presStyleLbl="revTx" presStyleIdx="1" presStyleCnt="3"/>
      <dgm:spPr/>
    </dgm:pt>
    <dgm:pt modelId="{ABC0E7C5-4DD4-4A6C-AD5A-DFA29E80938C}" type="pres">
      <dgm:prSet presAssocID="{71418A49-FD8B-4C2E-A190-BB5F714641F6}" presName="vert1" presStyleCnt="0"/>
      <dgm:spPr/>
    </dgm:pt>
    <dgm:pt modelId="{0ABD9379-AD44-458D-BF53-64970428BA28}" type="pres">
      <dgm:prSet presAssocID="{A6C8BEA9-D4CD-4FD3-B1CF-BD9FC0CA6084}" presName="thickLine" presStyleLbl="alignNode1" presStyleIdx="2" presStyleCnt="3"/>
      <dgm:spPr/>
    </dgm:pt>
    <dgm:pt modelId="{912C0406-946F-4107-9109-7FD7D956A13B}" type="pres">
      <dgm:prSet presAssocID="{A6C8BEA9-D4CD-4FD3-B1CF-BD9FC0CA6084}" presName="horz1" presStyleCnt="0"/>
      <dgm:spPr/>
    </dgm:pt>
    <dgm:pt modelId="{9C2A428A-60A8-4376-B3C7-5605F7611094}" type="pres">
      <dgm:prSet presAssocID="{A6C8BEA9-D4CD-4FD3-B1CF-BD9FC0CA6084}" presName="tx1" presStyleLbl="revTx" presStyleIdx="2" presStyleCnt="3"/>
      <dgm:spPr/>
    </dgm:pt>
    <dgm:pt modelId="{7F4DB184-B096-4144-A8FD-03520579D9A4}" type="pres">
      <dgm:prSet presAssocID="{A6C8BEA9-D4CD-4FD3-B1CF-BD9FC0CA6084}" presName="vert1" presStyleCnt="0"/>
      <dgm:spPr/>
    </dgm:pt>
  </dgm:ptLst>
  <dgm:cxnLst>
    <dgm:cxn modelId="{52766954-23EC-46AF-936B-B758C3B46A55}" type="presOf" srcId="{A6C8BEA9-D4CD-4FD3-B1CF-BD9FC0CA6084}" destId="{9C2A428A-60A8-4376-B3C7-5605F7611094}" srcOrd="0" destOrd="0" presId="urn:microsoft.com/office/officeart/2008/layout/LinedList"/>
    <dgm:cxn modelId="{C4A94975-B011-47E7-9E58-2C68656D0977}" type="presOf" srcId="{7BDB45F6-3A3E-4645-B856-CC7E71CD0B6D}" destId="{C238C6E8-104F-4E44-A354-519B8A6FF256}" srcOrd="0" destOrd="0" presId="urn:microsoft.com/office/officeart/2008/layout/LinedList"/>
    <dgm:cxn modelId="{E327DA7C-FBE2-4FC4-A690-0EFA76AD6479}" type="presOf" srcId="{547F5C62-CD7C-409B-BE45-FFBBD26F04C0}" destId="{58B61594-8C22-4A77-9C7D-7037A7440448}" srcOrd="0" destOrd="0" presId="urn:microsoft.com/office/officeart/2008/layout/LinedList"/>
    <dgm:cxn modelId="{2A4BD982-5458-4B18-9D00-8C89F2D321CD}" srcId="{547F5C62-CD7C-409B-BE45-FFBBD26F04C0}" destId="{71418A49-FD8B-4C2E-A190-BB5F714641F6}" srcOrd="1" destOrd="0" parTransId="{8F4FBD3E-1F49-4C75-BAEF-E3F63584C141}" sibTransId="{D3FB8023-9D76-4741-ADA9-CF5A118DEF4A}"/>
    <dgm:cxn modelId="{C0F2B69B-5A9F-486D-BE27-5B74A5E97BCA}" type="presOf" srcId="{71418A49-FD8B-4C2E-A190-BB5F714641F6}" destId="{F8D4398A-38E4-48E2-9013-7915884EAD9C}" srcOrd="0" destOrd="0" presId="urn:microsoft.com/office/officeart/2008/layout/LinedList"/>
    <dgm:cxn modelId="{865FE4B3-B07E-49E5-9687-0ABEFDD1DBB4}" srcId="{547F5C62-CD7C-409B-BE45-FFBBD26F04C0}" destId="{7BDB45F6-3A3E-4645-B856-CC7E71CD0B6D}" srcOrd="0" destOrd="0" parTransId="{242A86DA-9A21-4933-B9F3-3C7F60F03F1C}" sibTransId="{9572B732-53AD-4C0F-9A21-989919929873}"/>
    <dgm:cxn modelId="{3284D3FE-3C64-476A-A764-4E3B0E402195}" srcId="{547F5C62-CD7C-409B-BE45-FFBBD26F04C0}" destId="{A6C8BEA9-D4CD-4FD3-B1CF-BD9FC0CA6084}" srcOrd="2" destOrd="0" parTransId="{52E87198-5E2C-4FDA-9B11-6206A2CBFC0A}" sibTransId="{70291F41-57C1-4B28-A638-28DC8C6645B9}"/>
    <dgm:cxn modelId="{03A7D893-0CB8-4972-8EB2-0A27D9CA9582}" type="presParOf" srcId="{58B61594-8C22-4A77-9C7D-7037A7440448}" destId="{ED2647E3-9EB4-485F-9DBB-9F186B796DCE}" srcOrd="0" destOrd="0" presId="urn:microsoft.com/office/officeart/2008/layout/LinedList"/>
    <dgm:cxn modelId="{8D19B6FA-3C89-4144-B127-F65487F273A0}" type="presParOf" srcId="{58B61594-8C22-4A77-9C7D-7037A7440448}" destId="{FDEBDD6C-0B41-4678-8D95-F14F76234755}" srcOrd="1" destOrd="0" presId="urn:microsoft.com/office/officeart/2008/layout/LinedList"/>
    <dgm:cxn modelId="{FCC7E636-ACF2-4908-87E1-89B2B37F42E0}" type="presParOf" srcId="{FDEBDD6C-0B41-4678-8D95-F14F76234755}" destId="{C238C6E8-104F-4E44-A354-519B8A6FF256}" srcOrd="0" destOrd="0" presId="urn:microsoft.com/office/officeart/2008/layout/LinedList"/>
    <dgm:cxn modelId="{3FE64F0E-955A-4F30-852F-6E67428CD306}" type="presParOf" srcId="{FDEBDD6C-0B41-4678-8D95-F14F76234755}" destId="{E3211946-8F16-4AAA-8770-E54B7996CD74}" srcOrd="1" destOrd="0" presId="urn:microsoft.com/office/officeart/2008/layout/LinedList"/>
    <dgm:cxn modelId="{801EA034-384D-44DF-91BE-D886BDCFBFFD}" type="presParOf" srcId="{58B61594-8C22-4A77-9C7D-7037A7440448}" destId="{40612024-EBA7-47AD-B2F4-8E1073BCC47F}" srcOrd="2" destOrd="0" presId="urn:microsoft.com/office/officeart/2008/layout/LinedList"/>
    <dgm:cxn modelId="{FD7A56F7-1ABE-49A3-86B0-D8EDC380B3FB}" type="presParOf" srcId="{58B61594-8C22-4A77-9C7D-7037A7440448}" destId="{00597135-19D4-4C46-9339-4B5BE641E2F0}" srcOrd="3" destOrd="0" presId="urn:microsoft.com/office/officeart/2008/layout/LinedList"/>
    <dgm:cxn modelId="{2CC9E29C-9686-47EB-A16A-3FA8163F618E}" type="presParOf" srcId="{00597135-19D4-4C46-9339-4B5BE641E2F0}" destId="{F8D4398A-38E4-48E2-9013-7915884EAD9C}" srcOrd="0" destOrd="0" presId="urn:microsoft.com/office/officeart/2008/layout/LinedList"/>
    <dgm:cxn modelId="{E0A8F37D-3770-4E71-941C-1C453064D4E9}" type="presParOf" srcId="{00597135-19D4-4C46-9339-4B5BE641E2F0}" destId="{ABC0E7C5-4DD4-4A6C-AD5A-DFA29E80938C}" srcOrd="1" destOrd="0" presId="urn:microsoft.com/office/officeart/2008/layout/LinedList"/>
    <dgm:cxn modelId="{4EE9B004-BC8B-4B71-9BA8-C773664F504A}" type="presParOf" srcId="{58B61594-8C22-4A77-9C7D-7037A7440448}" destId="{0ABD9379-AD44-458D-BF53-64970428BA28}" srcOrd="4" destOrd="0" presId="urn:microsoft.com/office/officeart/2008/layout/LinedList"/>
    <dgm:cxn modelId="{F195CB6E-E8A7-4115-B79A-7BD3085B9CBE}" type="presParOf" srcId="{58B61594-8C22-4A77-9C7D-7037A7440448}" destId="{912C0406-946F-4107-9109-7FD7D956A13B}" srcOrd="5" destOrd="0" presId="urn:microsoft.com/office/officeart/2008/layout/LinedList"/>
    <dgm:cxn modelId="{01C79800-EF5E-4D65-8437-1EB30D8BE747}" type="presParOf" srcId="{912C0406-946F-4107-9109-7FD7D956A13B}" destId="{9C2A428A-60A8-4376-B3C7-5605F7611094}" srcOrd="0" destOrd="0" presId="urn:microsoft.com/office/officeart/2008/layout/LinedList"/>
    <dgm:cxn modelId="{CB880C22-9E67-4128-BEC8-555BEBCD6DC1}" type="presParOf" srcId="{912C0406-946F-4107-9109-7FD7D956A13B}" destId="{7F4DB184-B096-4144-A8FD-03520579D9A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1F1D77-39A8-4A24-882C-F3B8A491F547}">
      <dsp:nvSpPr>
        <dsp:cNvPr id="0" name=""/>
        <dsp:cNvSpPr/>
      </dsp:nvSpPr>
      <dsp:spPr>
        <a:xfrm>
          <a:off x="0" y="0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51AD8E-C7A5-417A-A329-BA0670435127}">
      <dsp:nvSpPr>
        <dsp:cNvPr id="0" name=""/>
        <dsp:cNvSpPr/>
      </dsp:nvSpPr>
      <dsp:spPr>
        <a:xfrm>
          <a:off x="0" y="0"/>
          <a:ext cx="4718785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Exchange of information, meaning and understanding</a:t>
          </a:r>
        </a:p>
      </dsp:txBody>
      <dsp:txXfrm>
        <a:off x="0" y="0"/>
        <a:ext cx="4718785" cy="1382683"/>
      </dsp:txXfrm>
    </dsp:sp>
    <dsp:sp modelId="{3E53AF8F-EEDB-4E27-92BE-76D2BD761C11}">
      <dsp:nvSpPr>
        <dsp:cNvPr id="0" name=""/>
        <dsp:cNvSpPr/>
      </dsp:nvSpPr>
      <dsp:spPr>
        <a:xfrm>
          <a:off x="0" y="1382683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7D4BC4-8753-46C7-A92C-C4AB80C78FFD}">
      <dsp:nvSpPr>
        <dsp:cNvPr id="0" name=""/>
        <dsp:cNvSpPr/>
      </dsp:nvSpPr>
      <dsp:spPr>
        <a:xfrm>
          <a:off x="0" y="1382683"/>
          <a:ext cx="4718785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Includes verbal, non‑verbal and written forms</a:t>
          </a:r>
        </a:p>
      </dsp:txBody>
      <dsp:txXfrm>
        <a:off x="0" y="1382683"/>
        <a:ext cx="4718785" cy="1382683"/>
      </dsp:txXfrm>
    </dsp:sp>
    <dsp:sp modelId="{D8A99B0F-9B6F-4BA7-A475-C52BC01CE6FD}">
      <dsp:nvSpPr>
        <dsp:cNvPr id="0" name=""/>
        <dsp:cNvSpPr/>
      </dsp:nvSpPr>
      <dsp:spPr>
        <a:xfrm>
          <a:off x="0" y="2765367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ADBEA-8887-452C-8DFD-AF983BE20F07}">
      <dsp:nvSpPr>
        <dsp:cNvPr id="0" name=""/>
        <dsp:cNvSpPr/>
      </dsp:nvSpPr>
      <dsp:spPr>
        <a:xfrm>
          <a:off x="0" y="2765367"/>
          <a:ext cx="4718785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Central to person‑centred care</a:t>
          </a:r>
        </a:p>
      </dsp:txBody>
      <dsp:txXfrm>
        <a:off x="0" y="2765367"/>
        <a:ext cx="4718785" cy="1382683"/>
      </dsp:txXfrm>
    </dsp:sp>
    <dsp:sp modelId="{FD2C1861-EF32-4513-ABCD-3964AD199485}">
      <dsp:nvSpPr>
        <dsp:cNvPr id="0" name=""/>
        <dsp:cNvSpPr/>
      </dsp:nvSpPr>
      <dsp:spPr>
        <a:xfrm>
          <a:off x="0" y="4148051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BC6F7D-7264-40BE-96B5-DBA7C321C6F8}">
      <dsp:nvSpPr>
        <dsp:cNvPr id="0" name=""/>
        <dsp:cNvSpPr/>
      </dsp:nvSpPr>
      <dsp:spPr>
        <a:xfrm>
          <a:off x="0" y="4148051"/>
          <a:ext cx="4718785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Builds trust and therapeutic relationships</a:t>
          </a:r>
        </a:p>
      </dsp:txBody>
      <dsp:txXfrm>
        <a:off x="0" y="4148051"/>
        <a:ext cx="4718785" cy="13826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96D5A2-0333-4B16-8B05-C846065EEAE4}">
      <dsp:nvSpPr>
        <dsp:cNvPr id="0" name=""/>
        <dsp:cNvSpPr/>
      </dsp:nvSpPr>
      <dsp:spPr>
        <a:xfrm rot="5400000">
          <a:off x="-891906" y="1768653"/>
          <a:ext cx="1958644" cy="162355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B63CD-9F52-4E5B-9098-DEDDE437EDC7}">
      <dsp:nvSpPr>
        <dsp:cNvPr id="0" name=""/>
        <dsp:cNvSpPr/>
      </dsp:nvSpPr>
      <dsp:spPr>
        <a:xfrm>
          <a:off x="6238" y="2829153"/>
          <a:ext cx="2029438" cy="652881"/>
        </a:xfrm>
        <a:prstGeom prst="homePlate">
          <a:avLst>
            <a:gd name="adj" fmla="val 2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203200" rIns="101600" bIns="20320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2016</a:t>
          </a:r>
        </a:p>
      </dsp:txBody>
      <dsp:txXfrm>
        <a:off x="6238" y="2829153"/>
        <a:ext cx="1947828" cy="652881"/>
      </dsp:txXfrm>
    </dsp:sp>
    <dsp:sp modelId="{83259663-CDA2-47D7-9B3B-DB3E6D0C3674}">
      <dsp:nvSpPr>
        <dsp:cNvPr id="0" name=""/>
        <dsp:cNvSpPr/>
      </dsp:nvSpPr>
      <dsp:spPr>
        <a:xfrm>
          <a:off x="168593" y="967921"/>
          <a:ext cx="1647904" cy="1482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Improves patient safety and reduces avoidable harm (WHO</a:t>
          </a:r>
        </a:p>
      </dsp:txBody>
      <dsp:txXfrm>
        <a:off x="168593" y="967921"/>
        <a:ext cx="1647904" cy="1482670"/>
      </dsp:txXfrm>
    </dsp:sp>
    <dsp:sp modelId="{BB9F2B95-5343-4CC3-A317-8BE8C90EF6DE}">
      <dsp:nvSpPr>
        <dsp:cNvPr id="0" name=""/>
        <dsp:cNvSpPr/>
      </dsp:nvSpPr>
      <dsp:spPr>
        <a:xfrm rot="5400000">
          <a:off x="1056355" y="1768653"/>
          <a:ext cx="1958644" cy="162355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06E11A-8864-4984-80E2-70289033B214}">
      <dsp:nvSpPr>
        <dsp:cNvPr id="0" name=""/>
        <dsp:cNvSpPr/>
      </dsp:nvSpPr>
      <dsp:spPr>
        <a:xfrm>
          <a:off x="1954499" y="2829153"/>
          <a:ext cx="2029438" cy="652881"/>
        </a:xfrm>
        <a:prstGeom prst="chevron">
          <a:avLst>
            <a:gd name="adj" fmla="val 2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203200" rIns="101600" bIns="20320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2016</a:t>
          </a:r>
        </a:p>
      </dsp:txBody>
      <dsp:txXfrm>
        <a:off x="2117719" y="2829153"/>
        <a:ext cx="1702998" cy="652881"/>
      </dsp:txXfrm>
    </dsp:sp>
    <dsp:sp modelId="{7C658B66-860E-4EB9-81E0-B3D93468F26D}">
      <dsp:nvSpPr>
        <dsp:cNvPr id="0" name=""/>
        <dsp:cNvSpPr/>
      </dsp:nvSpPr>
      <dsp:spPr>
        <a:xfrm>
          <a:off x="2116854" y="967921"/>
          <a:ext cx="1647904" cy="1482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Supports clear handover and escalation of concerns (WHO</a:t>
          </a:r>
        </a:p>
      </dsp:txBody>
      <dsp:txXfrm>
        <a:off x="2116854" y="967921"/>
        <a:ext cx="1647904" cy="1482670"/>
      </dsp:txXfrm>
    </dsp:sp>
    <dsp:sp modelId="{407F6563-1304-4D72-8D10-7C187C41C80D}">
      <dsp:nvSpPr>
        <dsp:cNvPr id="0" name=""/>
        <dsp:cNvSpPr/>
      </dsp:nvSpPr>
      <dsp:spPr>
        <a:xfrm rot="5400000">
          <a:off x="3004616" y="1768653"/>
          <a:ext cx="1958644" cy="162355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EDD17-5498-41EF-9E40-5A31223DD0EB}">
      <dsp:nvSpPr>
        <dsp:cNvPr id="0" name=""/>
        <dsp:cNvSpPr/>
      </dsp:nvSpPr>
      <dsp:spPr>
        <a:xfrm>
          <a:off x="3902761" y="2829153"/>
          <a:ext cx="2029438" cy="652881"/>
        </a:xfrm>
        <a:prstGeom prst="chevron">
          <a:avLst>
            <a:gd name="adj" fmla="val 2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203200" rIns="101600" bIns="20320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2018</a:t>
          </a:r>
        </a:p>
      </dsp:txBody>
      <dsp:txXfrm>
        <a:off x="4065981" y="2829153"/>
        <a:ext cx="1702998" cy="652881"/>
      </dsp:txXfrm>
    </dsp:sp>
    <dsp:sp modelId="{A2A89244-1860-4EF2-9EA1-4AF6263DBD46}">
      <dsp:nvSpPr>
        <dsp:cNvPr id="0" name=""/>
        <dsp:cNvSpPr/>
      </dsp:nvSpPr>
      <dsp:spPr>
        <a:xfrm>
          <a:off x="4065116" y="967921"/>
          <a:ext cx="1647904" cy="1482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Required by professional standards for safe practice (NMC</a:t>
          </a:r>
        </a:p>
      </dsp:txBody>
      <dsp:txXfrm>
        <a:off x="4065116" y="967921"/>
        <a:ext cx="1647904" cy="1482670"/>
      </dsp:txXfrm>
    </dsp:sp>
    <dsp:sp modelId="{F4D648A2-FB39-45BD-9ABB-044992F507F4}">
      <dsp:nvSpPr>
        <dsp:cNvPr id="0" name=""/>
        <dsp:cNvSpPr/>
      </dsp:nvSpPr>
      <dsp:spPr>
        <a:xfrm rot="5400000">
          <a:off x="4952877" y="1768653"/>
          <a:ext cx="1958644" cy="162355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0BBEC6-4959-413C-A46A-FE2DBD7A28C7}">
      <dsp:nvSpPr>
        <dsp:cNvPr id="0" name=""/>
        <dsp:cNvSpPr/>
      </dsp:nvSpPr>
      <dsp:spPr>
        <a:xfrm>
          <a:off x="5851022" y="2829153"/>
          <a:ext cx="2029438" cy="652881"/>
        </a:xfrm>
        <a:prstGeom prst="chevron">
          <a:avLst>
            <a:gd name="adj" fmla="val 2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203200" rIns="101600" bIns="20320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2018</a:t>
          </a:r>
        </a:p>
      </dsp:txBody>
      <dsp:txXfrm>
        <a:off x="6014242" y="2829153"/>
        <a:ext cx="1702998" cy="652881"/>
      </dsp:txXfrm>
    </dsp:sp>
    <dsp:sp modelId="{70C79385-B7BD-4B1F-8E99-642C7DBE1062}">
      <dsp:nvSpPr>
        <dsp:cNvPr id="0" name=""/>
        <dsp:cNvSpPr/>
      </dsp:nvSpPr>
      <dsp:spPr>
        <a:xfrm>
          <a:off x="6013377" y="967921"/>
          <a:ext cx="1647904" cy="1482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Enhances teamwork, dignity and respect (NMC</a:t>
          </a:r>
        </a:p>
      </dsp:txBody>
      <dsp:txXfrm>
        <a:off x="6013377" y="967921"/>
        <a:ext cx="1647904" cy="14826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8C38D6-4F22-40CF-8933-ACA8454BC703}">
      <dsp:nvSpPr>
        <dsp:cNvPr id="0" name=""/>
        <dsp:cNvSpPr/>
      </dsp:nvSpPr>
      <dsp:spPr>
        <a:xfrm>
          <a:off x="0" y="1806"/>
          <a:ext cx="7886700" cy="915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8D23ED-FB79-48E7-9675-2562D9FDD550}">
      <dsp:nvSpPr>
        <dsp:cNvPr id="0" name=""/>
        <dsp:cNvSpPr/>
      </dsp:nvSpPr>
      <dsp:spPr>
        <a:xfrm>
          <a:off x="276958" y="207808"/>
          <a:ext cx="503560" cy="5035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A3B27C-ADB1-4445-8A9B-D6AA089714BC}">
      <dsp:nvSpPr>
        <dsp:cNvPr id="0" name=""/>
        <dsp:cNvSpPr/>
      </dsp:nvSpPr>
      <dsp:spPr>
        <a:xfrm>
          <a:off x="1057476" y="1806"/>
          <a:ext cx="68292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Situation: What is happening now? (WHO, 2016)</a:t>
          </a:r>
        </a:p>
      </dsp:txBody>
      <dsp:txXfrm>
        <a:off x="1057476" y="1806"/>
        <a:ext cx="6829223" cy="915564"/>
      </dsp:txXfrm>
    </dsp:sp>
    <dsp:sp modelId="{96F03DA1-523E-4DFF-8250-802660500C02}">
      <dsp:nvSpPr>
        <dsp:cNvPr id="0" name=""/>
        <dsp:cNvSpPr/>
      </dsp:nvSpPr>
      <dsp:spPr>
        <a:xfrm>
          <a:off x="0" y="1146262"/>
          <a:ext cx="7886700" cy="915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224AFE-E82C-4732-BB56-83A1912A84C3}">
      <dsp:nvSpPr>
        <dsp:cNvPr id="0" name=""/>
        <dsp:cNvSpPr/>
      </dsp:nvSpPr>
      <dsp:spPr>
        <a:xfrm>
          <a:off x="276958" y="1352264"/>
          <a:ext cx="503560" cy="5035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B897C-E34D-4786-A316-9D4D5FE423D3}">
      <dsp:nvSpPr>
        <dsp:cNvPr id="0" name=""/>
        <dsp:cNvSpPr/>
      </dsp:nvSpPr>
      <dsp:spPr>
        <a:xfrm>
          <a:off x="1057476" y="1146262"/>
          <a:ext cx="68292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Background: Relevant clinical/social context (WHO, 2016)</a:t>
          </a:r>
        </a:p>
      </dsp:txBody>
      <dsp:txXfrm>
        <a:off x="1057476" y="1146262"/>
        <a:ext cx="6829223" cy="915564"/>
      </dsp:txXfrm>
    </dsp:sp>
    <dsp:sp modelId="{42E5ECB4-BCF7-4141-8AEB-67BF4F030ED7}">
      <dsp:nvSpPr>
        <dsp:cNvPr id="0" name=""/>
        <dsp:cNvSpPr/>
      </dsp:nvSpPr>
      <dsp:spPr>
        <a:xfrm>
          <a:off x="0" y="2290717"/>
          <a:ext cx="7886700" cy="915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304998-56F1-4D45-B4FD-58E9C4C0CE9F}">
      <dsp:nvSpPr>
        <dsp:cNvPr id="0" name=""/>
        <dsp:cNvSpPr/>
      </dsp:nvSpPr>
      <dsp:spPr>
        <a:xfrm>
          <a:off x="276958" y="2496719"/>
          <a:ext cx="503560" cy="5035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1DB04C-6B09-4BC3-84B2-4C4F50BA9901}">
      <dsp:nvSpPr>
        <dsp:cNvPr id="0" name=""/>
        <dsp:cNvSpPr/>
      </dsp:nvSpPr>
      <dsp:spPr>
        <a:xfrm>
          <a:off x="1057476" y="2290717"/>
          <a:ext cx="68292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Assessment: What I think is the problem (WHO, 2016)</a:t>
          </a:r>
        </a:p>
      </dsp:txBody>
      <dsp:txXfrm>
        <a:off x="1057476" y="2290717"/>
        <a:ext cx="6829223" cy="915564"/>
      </dsp:txXfrm>
    </dsp:sp>
    <dsp:sp modelId="{0AA4DB87-22B3-4A0E-ACE8-2D549C3F95C5}">
      <dsp:nvSpPr>
        <dsp:cNvPr id="0" name=""/>
        <dsp:cNvSpPr/>
      </dsp:nvSpPr>
      <dsp:spPr>
        <a:xfrm>
          <a:off x="0" y="3435173"/>
          <a:ext cx="7886700" cy="915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84503C-20B6-4B15-A783-0760549B4DEF}">
      <dsp:nvSpPr>
        <dsp:cNvPr id="0" name=""/>
        <dsp:cNvSpPr/>
      </dsp:nvSpPr>
      <dsp:spPr>
        <a:xfrm>
          <a:off x="276958" y="3641175"/>
          <a:ext cx="503560" cy="5035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8E7DC8-A347-44A1-BDDE-A0774407A48B}">
      <dsp:nvSpPr>
        <dsp:cNvPr id="0" name=""/>
        <dsp:cNvSpPr/>
      </dsp:nvSpPr>
      <dsp:spPr>
        <a:xfrm>
          <a:off x="1057476" y="3435173"/>
          <a:ext cx="68292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Recommendation: What I need / next steps (WHO, 2016)</a:t>
          </a:r>
        </a:p>
      </dsp:txBody>
      <dsp:txXfrm>
        <a:off x="1057476" y="3435173"/>
        <a:ext cx="6829223" cy="9155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BBF528-D2BD-43BE-812A-A85BC568FAF1}">
      <dsp:nvSpPr>
        <dsp:cNvPr id="0" name=""/>
        <dsp:cNvSpPr/>
      </dsp:nvSpPr>
      <dsp:spPr>
        <a:xfrm>
          <a:off x="334403" y="2998"/>
          <a:ext cx="955560" cy="95556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564B3A-1CE7-46E1-85B4-A66D9690EBD4}">
      <dsp:nvSpPr>
        <dsp:cNvPr id="0" name=""/>
        <dsp:cNvSpPr/>
      </dsp:nvSpPr>
      <dsp:spPr>
        <a:xfrm>
          <a:off x="535070" y="203666"/>
          <a:ext cx="554225" cy="5542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3C809B-7901-456A-9652-C52EFD12AF22}">
      <dsp:nvSpPr>
        <dsp:cNvPr id="0" name=""/>
        <dsp:cNvSpPr/>
      </dsp:nvSpPr>
      <dsp:spPr>
        <a:xfrm>
          <a:off x="1494726" y="299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Patient becomes short of breath and confused</a:t>
          </a:r>
        </a:p>
      </dsp:txBody>
      <dsp:txXfrm>
        <a:off x="1494726" y="2998"/>
        <a:ext cx="2252392" cy="955560"/>
      </dsp:txXfrm>
    </dsp:sp>
    <dsp:sp modelId="{B1EFFD1F-D250-40B9-8C42-5F78494E29C6}">
      <dsp:nvSpPr>
        <dsp:cNvPr id="0" name=""/>
        <dsp:cNvSpPr/>
      </dsp:nvSpPr>
      <dsp:spPr>
        <a:xfrm>
          <a:off x="4139581" y="2998"/>
          <a:ext cx="955560" cy="95556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E6B17C-791B-4C33-90A6-53146BA89F85}">
      <dsp:nvSpPr>
        <dsp:cNvPr id="0" name=""/>
        <dsp:cNvSpPr/>
      </dsp:nvSpPr>
      <dsp:spPr>
        <a:xfrm>
          <a:off x="4340248" y="203666"/>
          <a:ext cx="554225" cy="5542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26E7B-FEE8-495B-A52F-333E84C113C1}">
      <dsp:nvSpPr>
        <dsp:cNvPr id="0" name=""/>
        <dsp:cNvSpPr/>
      </dsp:nvSpPr>
      <dsp:spPr>
        <a:xfrm>
          <a:off x="5299904" y="299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Use SBAR to report to the nurse promptly (WHO, 2016)</a:t>
          </a:r>
        </a:p>
      </dsp:txBody>
      <dsp:txXfrm>
        <a:off x="5299904" y="2998"/>
        <a:ext cx="2252392" cy="955560"/>
      </dsp:txXfrm>
    </dsp:sp>
    <dsp:sp modelId="{91890639-E666-4C7F-8173-80E6D5C661D9}">
      <dsp:nvSpPr>
        <dsp:cNvPr id="0" name=""/>
        <dsp:cNvSpPr/>
      </dsp:nvSpPr>
      <dsp:spPr>
        <a:xfrm>
          <a:off x="334403" y="1698491"/>
          <a:ext cx="955560" cy="95556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F0E460-7920-4C08-8C8E-48D0AADC2B77}">
      <dsp:nvSpPr>
        <dsp:cNvPr id="0" name=""/>
        <dsp:cNvSpPr/>
      </dsp:nvSpPr>
      <dsp:spPr>
        <a:xfrm>
          <a:off x="535070" y="1899159"/>
          <a:ext cx="554225" cy="5542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631B7E-C907-4199-8C3C-1C368EF0DE0E}">
      <dsp:nvSpPr>
        <dsp:cNvPr id="0" name=""/>
        <dsp:cNvSpPr/>
      </dsp:nvSpPr>
      <dsp:spPr>
        <a:xfrm>
          <a:off x="1494726" y="1698491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Reassure patient using calm verbal &amp; non‑verbal communication</a:t>
          </a:r>
        </a:p>
      </dsp:txBody>
      <dsp:txXfrm>
        <a:off x="1494726" y="1698491"/>
        <a:ext cx="2252392" cy="955560"/>
      </dsp:txXfrm>
    </dsp:sp>
    <dsp:sp modelId="{8152DBF3-0FE4-48A1-9194-5B7999FDE310}">
      <dsp:nvSpPr>
        <dsp:cNvPr id="0" name=""/>
        <dsp:cNvSpPr/>
      </dsp:nvSpPr>
      <dsp:spPr>
        <a:xfrm>
          <a:off x="4139581" y="1698491"/>
          <a:ext cx="955560" cy="95556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DF67E-5EF0-417A-8C2D-FB7B482C564A}">
      <dsp:nvSpPr>
        <dsp:cNvPr id="0" name=""/>
        <dsp:cNvSpPr/>
      </dsp:nvSpPr>
      <dsp:spPr>
        <a:xfrm>
          <a:off x="4340248" y="1899159"/>
          <a:ext cx="554225" cy="5542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D98443-CA37-45C1-A983-3B2557716EAE}">
      <dsp:nvSpPr>
        <dsp:cNvPr id="0" name=""/>
        <dsp:cNvSpPr/>
      </dsp:nvSpPr>
      <dsp:spPr>
        <a:xfrm>
          <a:off x="5299904" y="1698491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Record observations clearly to support continuity of care (NMC, 2018)</a:t>
          </a:r>
        </a:p>
      </dsp:txBody>
      <dsp:txXfrm>
        <a:off x="5299904" y="1698491"/>
        <a:ext cx="2252392" cy="955560"/>
      </dsp:txXfrm>
    </dsp:sp>
    <dsp:sp modelId="{A5A628E3-1239-46FA-90F0-214EA20F5C37}">
      <dsp:nvSpPr>
        <dsp:cNvPr id="0" name=""/>
        <dsp:cNvSpPr/>
      </dsp:nvSpPr>
      <dsp:spPr>
        <a:xfrm>
          <a:off x="334403" y="3393984"/>
          <a:ext cx="955560" cy="95556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565AED-7C1E-4209-BD4A-FA15505CE9DB}">
      <dsp:nvSpPr>
        <dsp:cNvPr id="0" name=""/>
        <dsp:cNvSpPr/>
      </dsp:nvSpPr>
      <dsp:spPr>
        <a:xfrm>
          <a:off x="535070" y="3594652"/>
          <a:ext cx="554225" cy="55422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B4924-E556-4963-A955-7127982B2208}">
      <dsp:nvSpPr>
        <dsp:cNvPr id="0" name=""/>
        <dsp:cNvSpPr/>
      </dsp:nvSpPr>
      <dsp:spPr>
        <a:xfrm>
          <a:off x="1494726" y="3393984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Outcome: faster intervention, reduced risk, patient feels supported</a:t>
          </a:r>
        </a:p>
      </dsp:txBody>
      <dsp:txXfrm>
        <a:off x="1494726" y="3393984"/>
        <a:ext cx="2252392" cy="9555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A640BE-394F-41B5-B7E2-3E3A384F5B43}">
      <dsp:nvSpPr>
        <dsp:cNvPr id="0" name=""/>
        <dsp:cNvSpPr/>
      </dsp:nvSpPr>
      <dsp:spPr>
        <a:xfrm>
          <a:off x="0" y="0"/>
          <a:ext cx="630936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Communication is a professional duty and part of safe, effective care (NMC, 2018)</a:t>
          </a:r>
        </a:p>
      </dsp:txBody>
      <dsp:txXfrm>
        <a:off x="28038" y="28038"/>
        <a:ext cx="5195473" cy="901218"/>
      </dsp:txXfrm>
    </dsp:sp>
    <dsp:sp modelId="{BC24C147-C969-411D-9BF5-1070C13A3212}">
      <dsp:nvSpPr>
        <dsp:cNvPr id="0" name=""/>
        <dsp:cNvSpPr/>
      </dsp:nvSpPr>
      <dsp:spPr>
        <a:xfrm>
          <a:off x="528408" y="1131347"/>
          <a:ext cx="6309360" cy="957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Enables multidisciplinary collaboration and coordinated care (NMC, 2018)</a:t>
          </a:r>
        </a:p>
      </dsp:txBody>
      <dsp:txXfrm>
        <a:off x="556446" y="1159385"/>
        <a:ext cx="5102633" cy="901218"/>
      </dsp:txXfrm>
    </dsp:sp>
    <dsp:sp modelId="{ABB3127A-A810-4BB8-B7B2-8F9246313A5A}">
      <dsp:nvSpPr>
        <dsp:cNvPr id="0" name=""/>
        <dsp:cNvSpPr/>
      </dsp:nvSpPr>
      <dsp:spPr>
        <a:xfrm>
          <a:off x="1048931" y="2262695"/>
          <a:ext cx="6309360" cy="9572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Supports informed consent, safeguarding and person‑centred planning</a:t>
          </a:r>
        </a:p>
      </dsp:txBody>
      <dsp:txXfrm>
        <a:off x="1076969" y="2290733"/>
        <a:ext cx="5110520" cy="901218"/>
      </dsp:txXfrm>
    </dsp:sp>
    <dsp:sp modelId="{2B70E65B-F8C7-43BA-8389-754FFC1089A6}">
      <dsp:nvSpPr>
        <dsp:cNvPr id="0" name=""/>
        <dsp:cNvSpPr/>
      </dsp:nvSpPr>
      <dsp:spPr>
        <a:xfrm>
          <a:off x="1577340" y="3394043"/>
          <a:ext cx="630936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Promotes dignity, respect and equality in interactions</a:t>
          </a:r>
        </a:p>
      </dsp:txBody>
      <dsp:txXfrm>
        <a:off x="1605378" y="3422081"/>
        <a:ext cx="5102633" cy="901218"/>
      </dsp:txXfrm>
    </dsp:sp>
    <dsp:sp modelId="{2401A1A3-3223-41AF-BD06-28B12CF1BD14}">
      <dsp:nvSpPr>
        <dsp:cNvPr id="0" name=""/>
        <dsp:cNvSpPr/>
      </dsp:nvSpPr>
      <dsp:spPr>
        <a:xfrm>
          <a:off x="568711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827122" y="733200"/>
        <a:ext cx="342233" cy="468236"/>
      </dsp:txXfrm>
    </dsp:sp>
    <dsp:sp modelId="{AC7D0AE3-1A29-4288-949F-037A02D652F3}">
      <dsp:nvSpPr>
        <dsp:cNvPr id="0" name=""/>
        <dsp:cNvSpPr/>
      </dsp:nvSpPr>
      <dsp:spPr>
        <a:xfrm>
          <a:off x="6215527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355531" y="1864548"/>
        <a:ext cx="342233" cy="468236"/>
      </dsp:txXfrm>
    </dsp:sp>
    <dsp:sp modelId="{7E376905-69BD-4D5B-8ED0-0DC80B3439BE}">
      <dsp:nvSpPr>
        <dsp:cNvPr id="0" name=""/>
        <dsp:cNvSpPr/>
      </dsp:nvSpPr>
      <dsp:spPr>
        <a:xfrm>
          <a:off x="6736049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876053" y="2995896"/>
        <a:ext cx="342233" cy="4682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2647E3-9EB4-485F-9DBB-9F186B796DCE}">
      <dsp:nvSpPr>
        <dsp:cNvPr id="0" name=""/>
        <dsp:cNvSpPr/>
      </dsp:nvSpPr>
      <dsp:spPr>
        <a:xfrm>
          <a:off x="0" y="2700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8C6E8-104F-4E44-A354-519B8A6FF256}">
      <dsp:nvSpPr>
        <dsp:cNvPr id="0" name=""/>
        <dsp:cNvSpPr/>
      </dsp:nvSpPr>
      <dsp:spPr>
        <a:xfrm>
          <a:off x="0" y="2700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Communication underpins safety, quality and patient experience</a:t>
          </a:r>
        </a:p>
      </dsp:txBody>
      <dsp:txXfrm>
        <a:off x="0" y="2700"/>
        <a:ext cx="4718785" cy="1841777"/>
      </dsp:txXfrm>
    </dsp:sp>
    <dsp:sp modelId="{40612024-EBA7-47AD-B2F4-8E1073BCC47F}">
      <dsp:nvSpPr>
        <dsp:cNvPr id="0" name=""/>
        <dsp:cNvSpPr/>
      </dsp:nvSpPr>
      <dsp:spPr>
        <a:xfrm>
          <a:off x="0" y="1844478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D4398A-38E4-48E2-9013-7915884EAD9C}">
      <dsp:nvSpPr>
        <dsp:cNvPr id="0" name=""/>
        <dsp:cNvSpPr/>
      </dsp:nvSpPr>
      <dsp:spPr>
        <a:xfrm>
          <a:off x="0" y="1844478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Structured tools like SBAR improve clarity and reduce errors (WHO, 2016)</a:t>
          </a:r>
        </a:p>
      </dsp:txBody>
      <dsp:txXfrm>
        <a:off x="0" y="1844478"/>
        <a:ext cx="4718785" cy="1841777"/>
      </dsp:txXfrm>
    </dsp:sp>
    <dsp:sp modelId="{0ABD9379-AD44-458D-BF53-64970428BA28}">
      <dsp:nvSpPr>
        <dsp:cNvPr id="0" name=""/>
        <dsp:cNvSpPr/>
      </dsp:nvSpPr>
      <dsp:spPr>
        <a:xfrm>
          <a:off x="0" y="3686256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2A428A-60A8-4376-B3C7-5605F7611094}">
      <dsp:nvSpPr>
        <dsp:cNvPr id="0" name=""/>
        <dsp:cNvSpPr/>
      </dsp:nvSpPr>
      <dsp:spPr>
        <a:xfrm>
          <a:off x="0" y="3686256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Effective communication strengthens teamwork and professionalism (NMC, 2018)</a:t>
          </a:r>
        </a:p>
      </dsp:txBody>
      <dsp:txXfrm>
        <a:off x="0" y="3686256"/>
        <a:ext cx="4718785" cy="18417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AccentHomeChevronProcess">
  <dgm:title val="Accent Home Chevron Process"/>
  <dgm:desc val="Use to show a progression; a timeline; sequential steps in a task, process, or workflow; or to emphasize movement or direction. Level 1 text appears inside an chevron shape, except the first shape which comes in a home shape, while Level 2 text appears above the invisible rectangle shapes."/>
  <dgm:catLst>
    <dgm:cat type="process" pri="500"/>
    <dgm:cat type="timeline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contrsBasedOnsibTransCount">
      <dgm:if name="oneSibTrans" axis="ch" ptType="sibTrans" func="cnt" op="equ" val="1">
        <dgm:constrLst>
          <dgm:constr type="h" for="ch" forName="composite" refType="h" fact="0.6"/>
          <dgm:constr type="w" for="ch" forName="composite" refType="w"/>
          <dgm:constr type="primFontSz" for="des" forName="parTx" val="20"/>
          <dgm:constr type="primFontSz" for="des" forName="desTx" refType="primFontSz" refFor="des" refForName="parTx" op="lte"/>
          <dgm:constr type="primFontSz" for="des" forName="parTx" op="equ"/>
          <dgm:constr type="primFontSz" for="des" forName="desTx" op="equ"/>
          <dgm:constr type="w" for="ch" forName="space" refType="w" refFor="ch" refForName="composite" fact="-0.02"/>
          <dgm:constr type="w" for="ch" ptType="sibTrans" op="equ"/>
        </dgm:constrLst>
      </dgm:if>
      <dgm:else name="moreThanOneSibTrans">
        <dgm:choose name="contrsForMoreThanOneSibTrans">
          <dgm:if name="twoSibTrans" axis="ch" ptType="sibTrans" func="cnt" op="equ" val="2">
            <dgm:constrLst>
              <dgm:constr type="h" for="ch" forName="composite" refType="h" fact="0.6"/>
              <dgm:constr type="w" for="ch" forName="composite" refType="w"/>
              <dgm:constr type="primFontSz" for="des" forName="parTx" val="20"/>
              <dgm:constr type="primFontSz" for="des" forName="desTx" refType="primFontSz" refFor="des" refForName="parTx" op="lte"/>
              <dgm:constr type="primFontSz" for="des" forName="parTx" op="equ"/>
              <dgm:constr type="primFontSz" for="des" forName="desTx" op="equ"/>
              <dgm:constr type="w" for="ch" forName="space" refType="w" refFor="ch" refForName="composite" fact="-0.03"/>
              <dgm:constr type="w" for="ch" ptType="sibTrans" op="equ"/>
            </dgm:constrLst>
          </dgm:if>
          <dgm:else name="moreThanTwoSibTrans">
            <dgm:choose name="contrsForMoreThanTwoSibTrans">
              <dgm:if name="threeSibTrans" axis="ch" ptType="sibTrans" func="cnt" op="equ" val="3">
                <dgm:constrLst>
                  <dgm:constr type="h" for="ch" forName="composite" refType="h" fact="0.6"/>
                  <dgm:constr type="w" for="ch" forName="composite" refType="w"/>
                  <dgm:constr type="primFontSz" for="des" forName="parTx" val="20"/>
                  <dgm:constr type="primFontSz" for="des" forName="desTx" refType="primFontSz" refFor="des" refForName="parTx" op="lte"/>
                  <dgm:constr type="primFontSz" for="des" forName="parTx" op="equ"/>
                  <dgm:constr type="primFontSz" for="des" forName="desTx" op="equ"/>
                  <dgm:constr type="w" for="ch" forName="space" refType="w" refFor="ch" refForName="composite" fact="-0.04"/>
                  <dgm:constr type="w" for="ch" ptType="sibTrans" op="equ"/>
                </dgm:constrLst>
              </dgm:if>
              <dgm:else name="moreThanThreeSibTrans">
                <dgm:choose name="contrsForMoreThanThreeSibTrans">
                  <dgm:if name="fourToSixSibTrans" axis="ch" ptType="sibTrans" func="cnt" op="lte" val="6">
                    <dgm:constrLst>
                      <dgm:constr type="h" for="ch" forName="composite" refType="h" fact="0.6"/>
                      <dgm:constr type="w" for="ch" forName="composite" refType="w"/>
                      <dgm:constr type="primFontSz" for="des" forName="parTx" val="20"/>
                      <dgm:constr type="primFontSz" for="des" forName="desTx" refType="primFontSz" refFor="des" refForName="parTx" op="lte"/>
                      <dgm:constr type="primFontSz" for="des" forName="parTx" op="equ"/>
                      <dgm:constr type="primFontSz" for="des" forName="desTx" op="equ"/>
                      <dgm:constr type="w" for="ch" forName="space" refType="w" refFor="ch" refForName="composite" fact="-0.05"/>
                      <dgm:constr type="w" for="ch" ptType="sibTrans" op="equ"/>
                    </dgm:constrLst>
                  </dgm:if>
                  <dgm:else name="moreThanSixSibTrans">
                    <dgm:choose name="contrsForMoreThanSixSibTrans">
                      <dgm:if name="sevenToEightSibTrans" axis="ch" ptType="sibTrans" func="cnt" op="lte" val="8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7"/>
                          <dgm:constr type="w" for="ch" ptType="sibTrans" op="equ"/>
                        </dgm:constrLst>
                      </dgm:if>
                      <dgm:else name="moreThanEightSibTrans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9"/>
                          <dgm:constr type="w" for="ch" ptType="sibTrans" op="equ"/>
                        </dgm:constrLst>
                      </dgm:else>
                    </dgm:choose>
                  </dgm:else>
                </dgm:choose>
              </dgm:else>
            </dgm:choose>
          </dgm:else>
        </dgm:choose>
      </dgm:else>
    </dgm:choose>
    <dgm:ruleLst/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LayoutLTRorRTL">
          <dgm:if name="LayoutLTR" func="var" arg="dir" op="equ" val="norm">
            <dgm:constrLst>
              <dgm:constr type="w" for="ch" forName="L" refType="w" fact="0.08"/>
              <dgm:constr type="h" for="ch" forName="L" refType="h" fact="0.75"/>
              <dgm:constr type="l" for="ch" forName="L"/>
              <dgm:constr type="l" for="ch" forName="parTx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l" for="ch" forName="desTx" refType="r" refFor="ch" refForName="L"/>
              <dgm:constr type="w" for="ch" forName="desTx" refType="w" fact="0.812"/>
              <dgm:constr type="w" for="ch" forName="EmptyPlaceHolder" refType="w" fact="0.82"/>
              <dgm:constr type="l" for="ch" forName="EmptyPlaceHolder" refType="r" refFor="ch" refForName="L"/>
              <dgm:constr type="b" for="ch" forName="EmptyPlaceHolder" refType="b" refFor="ch" refForName="L"/>
              <dgm:constr type="h" for="ch" forName="EmptyPlaceHolder" refType="t" refFor="ch" refForName="desTx"/>
            </dgm:constrLst>
          </dgm:if>
          <dgm:else name="LayoutRTL">
            <dgm:constrLst>
              <dgm:constr type="w" for="ch" forName="L" refType="w" fact="0.08"/>
              <dgm:constr type="h" for="ch" forName="L" refType="h" fact="0.75"/>
              <dgm:constr type="r" for="ch" forName="L" refType="w"/>
              <dgm:constr type="r" for="ch" forName="parTx" refType="w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r" for="ch" forName="desTx" refType="l" refFor="ch" refForName="L"/>
              <dgm:constr type="w" for="ch" forName="desTx" refType="w" fact="0.812"/>
              <dgm:constr type="w" for="ch" forName="EmptyPlaceHolder" refType="w" fact="0.82"/>
              <dgm:constr type="h" for="ch" forName="EmptyPlaceHolder" refType="w" refFor="ch" refForName="L" fact="0.6"/>
              <dgm:constr type="b" for="ch" forName="EmptyPlaceHolder" refType="b" refFor="ch" refForName="L"/>
            </dgm:constrLst>
          </dgm:else>
        </dgm:choose>
        <dgm:layoutNode name="L" styleLbl="solidFgAcc1" moveWith="parTx">
          <dgm:varLst>
            <dgm:chMax val="0"/>
            <dgm:chPref val="0"/>
          </dgm:varLst>
          <dgm:alg type="sp"/>
          <dgm:choose name="Name310">
            <dgm:if name="Name311" func="var" arg="dir" op="equ" val="norm">
              <dgm:shape xmlns:r="http://schemas.openxmlformats.org/officeDocument/2006/relationships" rot="90" type="corner" r:blip="">
                <dgm:adjLst>
                  <dgm:adj idx="1" val="0.01"/>
                  <dgm:adj idx="2" val="0.01"/>
                </dgm:adjLst>
              </dgm:shape>
            </dgm:if>
            <dgm:else name="Name312">
              <dgm:shape xmlns:r="http://schemas.openxmlformats.org/officeDocument/2006/relationships" rot="180" type="corner" r:blip="">
                <dgm:adjLst>
                  <dgm:adj idx="1" val="0.01"/>
                  <dgm:adj idx="2" val="0.01"/>
                </dgm:adjLst>
              </dgm:shape>
            </dgm:else>
          </dgm:choose>
          <dgm:presOf/>
          <dgm:constrLst/>
          <dgm:ruleLst/>
        </dgm:layoutNode>
        <dgm:layoutNode name="parTx" styleLbl="alignNode1">
          <dgm:varLst>
            <dgm:chMax val="0"/>
            <dgm:chPref val="0"/>
            <dgm:bulletEnabled val="1"/>
          </dgm:varLst>
          <dgm:alg type="tx">
            <dgm:param type="txAnchorVert" val="mid"/>
            <dgm:param type="parTxLTRAlign" val="ctr"/>
            <dgm:param type="parTxRTLAlign" val="ctr"/>
          </dgm:alg>
          <dgm:choose name="MakeFirstNodeHomePlate">
            <dgm:if name="IfFirstNode" axis="self" ptType="node" func="pos" op="equ" val="1">
              <dgm:choose name="Name110">
                <dgm:if name="Name111" func="var" arg="dir" op="equ" val="norm">
                  <dgm:shape xmlns:r="http://schemas.openxmlformats.org/officeDocument/2006/relationships" type="homePlate" r:blip="">
                    <dgm:adjLst>
                      <dgm:adj idx="1" val="0.25"/>
                    </dgm:adjLst>
                  </dgm:shape>
                </dgm:if>
                <dgm:else name="Name112">
                  <dgm:shape xmlns:r="http://schemas.openxmlformats.org/officeDocument/2006/relationships" rot="180" type="homePlate" r:blip="">
                    <dgm:adjLst>
                      <dgm:adj idx="1" val="0.25"/>
                    </dgm:adjLst>
                  </dgm:shape>
                </dgm:else>
              </dgm:choose>
            </dgm:if>
            <dgm:else name="MakeRestOfNodesChevrons"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>
                      <dgm:adj idx="1" val="0.25"/>
                    </dgm:adjLst>
                  </dgm:shape>
                </dgm:if>
                <dgm:else name="Name12">
                  <dgm:shape xmlns:r="http://schemas.openxmlformats.org/officeDocument/2006/relationships" rot="180" type="chevron" r:blip="">
                    <dgm:adjLst>
                      <dgm:adj idx="1" val="0.25"/>
                    </dgm:adjLst>
                  </dgm:shape>
                </dgm:else>
              </dgm:choose>
            </dgm:else>
          </dgm:choose>
          <dgm:presOf axis="self" ptType="node"/>
          <dgm:constrLst>
            <dgm:constr type="tMarg" refType="primFontSz"/>
            <dgm:constr type="bMarg" refType="primFontSz"/>
            <dgm:constr type="lMarg" refType="primFontSz" fact="0.5"/>
            <dgm:constr type="rMarg" refType="primFontSz" fact="0.5"/>
          </dgm:constrLst>
          <dgm:ruleLst>
            <dgm:rule type="primFontSz" val="13" fact="NaN" max="NaN"/>
          </dgm:ruleLst>
        </dgm:layoutNode>
        <dgm:layoutNode name="desTx" styleLbl="revTx" moveWith="parTx">
          <dgm:varLst>
            <dgm:chMax val="0"/>
            <dgm:chPref val="0"/>
            <dgm:bulletEnabled val="1"/>
          </dgm:varLst>
          <dgm:choose name="Name210">
            <dgm:if name="Name211" func="var" arg="dir" op="equ" val="norm">
              <dgm:alg type="tx">
                <dgm:param type="txAnchorVert" val="t"/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12">
              <dgm:alg type="tx">
                <dgm:param type="txAnchorVert" val="t"/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tMarg"/>
            <dgm:constr type="bMarg"/>
            <dgm:constr type="lMarg"/>
            <dgm:constr type="rMarg"/>
          </dgm:constrLst>
          <dgm:ruleLst>
            <dgm:rule type="primFontSz" val="11" fact="NaN" max="NaN"/>
            <dgm:rule type="secFontSz" val="9" fact="NaN" max="NaN"/>
          </dgm:ruleLst>
        </dgm:layoutNode>
        <dgm:layoutNode name="EmptyPlaceHolder">
          <dgm:alg type="sp"/>
          <dgm:shape xmlns:r="http://schemas.openxmlformats.org/officeDocument/2006/relationships" r:blip="">
            <dgm:adjLst/>
          </dgm:shape>
          <dgm:presOf/>
          <dgm:constrLst/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#27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5995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9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BAD76F3E-3A97-486B-B402-44400A8B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49" y="1093788"/>
            <a:ext cx="7879841" cy="2967208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600" dirty="0"/>
              <a:t>Communication:</a:t>
            </a:r>
            <a:br>
              <a:rPr lang="en-GB" sz="3600" dirty="0"/>
            </a:br>
            <a:r>
              <a:rPr lang="en-GB" sz="3600" dirty="0"/>
              <a:t> A Key Skill in Health and Social Care</a:t>
            </a:r>
            <a:br>
              <a:rPr lang="en-GB" sz="2800" dirty="0"/>
            </a:br>
            <a:br>
              <a:rPr lang="en-GB" sz="2800" dirty="0"/>
            </a:br>
            <a:r>
              <a:rPr lang="en-GB" sz="2200" dirty="0" err="1"/>
              <a:t>Name:Joana</a:t>
            </a:r>
            <a:r>
              <a:rPr lang="en-GB" sz="2200" dirty="0"/>
              <a:t> Costa</a:t>
            </a:r>
            <a:br>
              <a:rPr lang="en-GB" sz="2200" dirty="0"/>
            </a:br>
            <a:r>
              <a:rPr lang="en-GB" sz="2200" dirty="0"/>
              <a:t>Date:21/02/2026</a:t>
            </a:r>
            <a:br>
              <a:rPr lang="en-GB" sz="2200" dirty="0"/>
            </a:br>
            <a:r>
              <a:rPr lang="en-GB" sz="2200" dirty="0" err="1"/>
              <a:t>Module:Professional</a:t>
            </a:r>
            <a:r>
              <a:rPr lang="en-GB" sz="2200" dirty="0"/>
              <a:t> Development within Health and Social Care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391F6B52-91F4-4AEB-B6DB-29FEBCF28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4331166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2CD6F061-7C53-44F4-9794-953DB70A4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003304" y="2842186"/>
            <a:ext cx="54864" cy="296008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2100">
                <a:solidFill>
                  <a:srgbClr val="FFFFFF"/>
                </a:solidFill>
              </a:rPr>
              <a:t>What is communication?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C8B99D-2AE1-4E5A-4271-9605678B7A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6327116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/>
              <a:t>Why communication matters in practice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9BFF7BA-D8B9-C398-7413-E9FF866B1C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214608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/>
              <a:t>Model: SBAR (Situation–Background–Assessment–Recommendation)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4EF29F-7336-DEA8-DDFB-0EF3439648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844446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/>
              <a:t>Practical example (Healthcare Assistant – hospital ward)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8FFCE2-0279-99A6-92D4-FDED929702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06884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081AECC-D996-CC98-5CE1-55C638D3F82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1334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Relevance to professional practice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6BC33E-A5C9-167F-9520-63028BB23B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144170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6634EC-F849-2837-3112-83B4BA6604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5931507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GB" sz="3500"/>
              <a:t>References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5895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sz="1900"/>
              <a:t>Nursing and Midwifery Council (2018) The Code: Professional standards of practice and behaviour for nurses, midwives and nursing associates. London: NMC.</a:t>
            </a:r>
          </a:p>
          <a:p>
            <a:pPr>
              <a:defRPr sz="1800"/>
            </a:pPr>
            <a:endParaRPr lang="en-GB" sz="1900"/>
          </a:p>
          <a:p>
            <a:pPr>
              <a:defRPr sz="1800"/>
            </a:pPr>
            <a:r>
              <a:rPr lang="en-GB" sz="1900"/>
              <a:t>World Health Organization (2016) Communication during patient hand-overs. Geneva: WHO.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360</Words>
  <Application>Microsoft Office PowerPoint</Application>
  <PresentationFormat>On-screen Show (4:3)</PresentationFormat>
  <Paragraphs>39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Communication:  A Key Skill in Health and Social Care  Name:Joana Costa Date:21/02/2026 Module:Professional Development within Health and Social Care</vt:lpstr>
      <vt:lpstr>What is communication?</vt:lpstr>
      <vt:lpstr>Why communication matters in practice</vt:lpstr>
      <vt:lpstr>Model: SBAR (Situation–Background–Assessment–Recommendation)</vt:lpstr>
      <vt:lpstr>Practical example (Healthcare Assistant – hospital ward)</vt:lpstr>
      <vt:lpstr>Relevance to professional practice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joana raquel costa</dc:creator>
  <cp:keywords/>
  <dc:description>generated using python-pptx</dc:description>
  <cp:lastModifiedBy>Joana Gomes Martins Costa (2434222)</cp:lastModifiedBy>
  <cp:revision>2</cp:revision>
  <dcterms:created xsi:type="dcterms:W3CDTF">2013-01-27T09:14:16Z</dcterms:created>
  <dcterms:modified xsi:type="dcterms:W3CDTF">2026-02-23T07:39:21Z</dcterms:modified>
  <cp:category/>
</cp:coreProperties>
</file>