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3" r:id="rId4"/>
  </p:sldMasterIdLst>
  <p:notesMasterIdLst>
    <p:notesMasterId r:id="rId44"/>
  </p:notesMasterIdLst>
  <p:handoutMasterIdLst>
    <p:handoutMasterId r:id="rId45"/>
  </p:handoutMasterIdLst>
  <p:sldIdLst>
    <p:sldId id="256" r:id="rId5"/>
    <p:sldId id="257" r:id="rId6"/>
    <p:sldId id="258" r:id="rId7"/>
    <p:sldId id="259" r:id="rId8"/>
    <p:sldId id="260" r:id="rId9"/>
    <p:sldId id="261" r:id="rId10"/>
    <p:sldId id="262" r:id="rId11"/>
    <p:sldId id="296" r:id="rId12"/>
    <p:sldId id="293" r:id="rId13"/>
    <p:sldId id="294" r:id="rId14"/>
    <p:sldId id="263" r:id="rId15"/>
    <p:sldId id="264" r:id="rId16"/>
    <p:sldId id="297" r:id="rId17"/>
    <p:sldId id="266" r:id="rId18"/>
    <p:sldId id="295" r:id="rId19"/>
    <p:sldId id="299" r:id="rId20"/>
    <p:sldId id="267" r:id="rId21"/>
    <p:sldId id="268" r:id="rId22"/>
    <p:sldId id="269" r:id="rId23"/>
    <p:sldId id="298" r:id="rId24"/>
    <p:sldId id="270" r:id="rId25"/>
    <p:sldId id="271" r:id="rId26"/>
    <p:sldId id="272" r:id="rId27"/>
    <p:sldId id="273" r:id="rId28"/>
    <p:sldId id="274" r:id="rId29"/>
    <p:sldId id="275" r:id="rId30"/>
    <p:sldId id="276" r:id="rId31"/>
    <p:sldId id="277" r:id="rId32"/>
    <p:sldId id="278" r:id="rId33"/>
    <p:sldId id="279" r:id="rId34"/>
    <p:sldId id="286" r:id="rId35"/>
    <p:sldId id="287" r:id="rId36"/>
    <p:sldId id="300" r:id="rId37"/>
    <p:sldId id="301" r:id="rId38"/>
    <p:sldId id="302" r:id="rId39"/>
    <p:sldId id="303" r:id="rId40"/>
    <p:sldId id="292" r:id="rId41"/>
    <p:sldId id="288" r:id="rId42"/>
    <p:sldId id="289"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5481" autoAdjust="0"/>
  </p:normalViewPr>
  <p:slideViewPr>
    <p:cSldViewPr snapToGrid="0">
      <p:cViewPr varScale="1">
        <p:scale>
          <a:sx n="88" d="100"/>
          <a:sy n="88" d="100"/>
        </p:scale>
        <p:origin x="84" y="828"/>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BD89F4-298C-4397-858E-5BFE24D7F5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DBB6048-0DD5-4C39-B409-EACFAD0C141F}">
      <dgm:prSet/>
      <dgm:spPr/>
      <dgm:t>
        <a:bodyPr/>
        <a:lstStyle/>
        <a:p>
          <a:r>
            <a:rPr lang="en-GB"/>
            <a:t>Was what the defendant saying true. </a:t>
          </a:r>
          <a:endParaRPr lang="en-US"/>
        </a:p>
      </dgm:t>
    </dgm:pt>
    <dgm:pt modelId="{6C8BFD34-1959-46ED-A4E3-03516FDFE1D8}" type="parTrans" cxnId="{3DDABBB4-E633-4AB1-8A43-1EBDA5C73D08}">
      <dgm:prSet/>
      <dgm:spPr/>
      <dgm:t>
        <a:bodyPr/>
        <a:lstStyle/>
        <a:p>
          <a:endParaRPr lang="en-US"/>
        </a:p>
      </dgm:t>
    </dgm:pt>
    <dgm:pt modelId="{79ACE4E0-CB15-4F6B-AE2C-DAF5A0F4F77E}" type="sibTrans" cxnId="{3DDABBB4-E633-4AB1-8A43-1EBDA5C73D08}">
      <dgm:prSet/>
      <dgm:spPr/>
      <dgm:t>
        <a:bodyPr/>
        <a:lstStyle/>
        <a:p>
          <a:endParaRPr lang="en-US"/>
        </a:p>
      </dgm:t>
    </dgm:pt>
    <dgm:pt modelId="{77DF2F14-221A-492A-825B-706F207361A1}">
      <dgm:prSet/>
      <dgm:spPr/>
      <dgm:t>
        <a:bodyPr/>
        <a:lstStyle/>
        <a:p>
          <a:r>
            <a:rPr lang="en-GB"/>
            <a:t>S.2 of the Defamation Act 2013. </a:t>
          </a:r>
          <a:endParaRPr lang="en-US"/>
        </a:p>
      </dgm:t>
    </dgm:pt>
    <dgm:pt modelId="{E153AE86-DC03-4072-9CF4-D5C81EB35494}" type="parTrans" cxnId="{4C71F667-7F9A-4BE5-B66B-4682518E3580}">
      <dgm:prSet/>
      <dgm:spPr/>
      <dgm:t>
        <a:bodyPr/>
        <a:lstStyle/>
        <a:p>
          <a:endParaRPr lang="en-US"/>
        </a:p>
      </dgm:t>
    </dgm:pt>
    <dgm:pt modelId="{5F9A5157-DBA3-427D-B349-6B310DA3DE05}" type="sibTrans" cxnId="{4C71F667-7F9A-4BE5-B66B-4682518E3580}">
      <dgm:prSet/>
      <dgm:spPr/>
      <dgm:t>
        <a:bodyPr/>
        <a:lstStyle/>
        <a:p>
          <a:endParaRPr lang="en-US"/>
        </a:p>
      </dgm:t>
    </dgm:pt>
    <dgm:pt modelId="{7B5666E4-2937-42AF-9E2B-657F97F03519}">
      <dgm:prSet/>
      <dgm:spPr/>
      <dgm:t>
        <a:bodyPr/>
        <a:lstStyle/>
        <a:p>
          <a:r>
            <a:rPr lang="en-GB"/>
            <a:t>Is it based in facts. </a:t>
          </a:r>
          <a:endParaRPr lang="en-US"/>
        </a:p>
      </dgm:t>
    </dgm:pt>
    <dgm:pt modelId="{AF88324A-E688-4294-853C-33E3803749C4}" type="parTrans" cxnId="{A5F6F963-98EE-4213-A91D-42008E168CCF}">
      <dgm:prSet/>
      <dgm:spPr/>
      <dgm:t>
        <a:bodyPr/>
        <a:lstStyle/>
        <a:p>
          <a:endParaRPr lang="en-US"/>
        </a:p>
      </dgm:t>
    </dgm:pt>
    <dgm:pt modelId="{F6A71343-687D-42CE-856C-056E1584179E}" type="sibTrans" cxnId="{A5F6F963-98EE-4213-A91D-42008E168CCF}">
      <dgm:prSet/>
      <dgm:spPr/>
      <dgm:t>
        <a:bodyPr/>
        <a:lstStyle/>
        <a:p>
          <a:endParaRPr lang="en-US"/>
        </a:p>
      </dgm:t>
    </dgm:pt>
    <dgm:pt modelId="{9CF6D89C-8E8B-4B49-8D71-CD6E6D903748}">
      <dgm:prSet/>
      <dgm:spPr/>
      <dgm:t>
        <a:bodyPr/>
        <a:lstStyle/>
        <a:p>
          <a:r>
            <a:rPr lang="en-GB"/>
            <a:t>Depp v The Sun Newspaper.</a:t>
          </a:r>
          <a:endParaRPr lang="en-US"/>
        </a:p>
      </dgm:t>
    </dgm:pt>
    <dgm:pt modelId="{E1344492-CD8B-4B54-A7FE-BA77111C1D04}" type="parTrans" cxnId="{CE72B74C-150E-499B-ADC6-6E0BA9191785}">
      <dgm:prSet/>
      <dgm:spPr/>
      <dgm:t>
        <a:bodyPr/>
        <a:lstStyle/>
        <a:p>
          <a:endParaRPr lang="en-US"/>
        </a:p>
      </dgm:t>
    </dgm:pt>
    <dgm:pt modelId="{4EA75168-D8EA-4128-A04B-6B857984273D}" type="sibTrans" cxnId="{CE72B74C-150E-499B-ADC6-6E0BA9191785}">
      <dgm:prSet/>
      <dgm:spPr/>
      <dgm:t>
        <a:bodyPr/>
        <a:lstStyle/>
        <a:p>
          <a:endParaRPr lang="en-US"/>
        </a:p>
      </dgm:t>
    </dgm:pt>
    <dgm:pt modelId="{22D1C829-53B8-4189-B85D-DDB4AA1EADDE}" type="pres">
      <dgm:prSet presAssocID="{4BBD89F4-298C-4397-858E-5BFE24D7F5E9}" presName="root" presStyleCnt="0">
        <dgm:presLayoutVars>
          <dgm:dir/>
          <dgm:resizeHandles val="exact"/>
        </dgm:presLayoutVars>
      </dgm:prSet>
      <dgm:spPr/>
    </dgm:pt>
    <dgm:pt modelId="{BA9EAB4E-1BE3-450F-BD06-9F5C6A9F6C1B}" type="pres">
      <dgm:prSet presAssocID="{9DBB6048-0DD5-4C39-B409-EACFAD0C141F}" presName="compNode" presStyleCnt="0"/>
      <dgm:spPr/>
    </dgm:pt>
    <dgm:pt modelId="{D469EE73-C446-4029-B5E4-00A2FEAE7F8B}" type="pres">
      <dgm:prSet presAssocID="{9DBB6048-0DD5-4C39-B409-EACFAD0C141F}" presName="bgRect" presStyleLbl="bgShp" presStyleIdx="0" presStyleCnt="4"/>
      <dgm:spPr/>
    </dgm:pt>
    <dgm:pt modelId="{6BB0DB4E-522A-48F3-B5DD-AF928CC12242}" type="pres">
      <dgm:prSet presAssocID="{9DBB6048-0DD5-4C39-B409-EACFAD0C141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9DCCC49B-7FBE-4706-B58D-B125FBBE4D73}" type="pres">
      <dgm:prSet presAssocID="{9DBB6048-0DD5-4C39-B409-EACFAD0C141F}" presName="spaceRect" presStyleCnt="0"/>
      <dgm:spPr/>
    </dgm:pt>
    <dgm:pt modelId="{C95A8C12-257C-447B-ACF0-ABE013255302}" type="pres">
      <dgm:prSet presAssocID="{9DBB6048-0DD5-4C39-B409-EACFAD0C141F}" presName="parTx" presStyleLbl="revTx" presStyleIdx="0" presStyleCnt="4">
        <dgm:presLayoutVars>
          <dgm:chMax val="0"/>
          <dgm:chPref val="0"/>
        </dgm:presLayoutVars>
      </dgm:prSet>
      <dgm:spPr/>
    </dgm:pt>
    <dgm:pt modelId="{054D548B-8E27-434F-8055-6297C57698E3}" type="pres">
      <dgm:prSet presAssocID="{79ACE4E0-CB15-4F6B-AE2C-DAF5A0F4F77E}" presName="sibTrans" presStyleCnt="0"/>
      <dgm:spPr/>
    </dgm:pt>
    <dgm:pt modelId="{26E1683D-60B8-405D-87F7-F265AD55E200}" type="pres">
      <dgm:prSet presAssocID="{77DF2F14-221A-492A-825B-706F207361A1}" presName="compNode" presStyleCnt="0"/>
      <dgm:spPr/>
    </dgm:pt>
    <dgm:pt modelId="{0DD50296-FC6B-44C7-BF44-CE46F950804C}" type="pres">
      <dgm:prSet presAssocID="{77DF2F14-221A-492A-825B-706F207361A1}" presName="bgRect" presStyleLbl="bgShp" presStyleIdx="1" presStyleCnt="4"/>
      <dgm:spPr/>
    </dgm:pt>
    <dgm:pt modelId="{F609319D-B6EC-4864-BDB1-5C4C9EE05E2B}" type="pres">
      <dgm:prSet presAssocID="{77DF2F14-221A-492A-825B-706F207361A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A26638DE-02B9-4FC9-BC78-4CAE4CA75800}" type="pres">
      <dgm:prSet presAssocID="{77DF2F14-221A-492A-825B-706F207361A1}" presName="spaceRect" presStyleCnt="0"/>
      <dgm:spPr/>
    </dgm:pt>
    <dgm:pt modelId="{DBC9A5AD-DCC5-42C4-BCEF-009C9D332F5E}" type="pres">
      <dgm:prSet presAssocID="{77DF2F14-221A-492A-825B-706F207361A1}" presName="parTx" presStyleLbl="revTx" presStyleIdx="1" presStyleCnt="4">
        <dgm:presLayoutVars>
          <dgm:chMax val="0"/>
          <dgm:chPref val="0"/>
        </dgm:presLayoutVars>
      </dgm:prSet>
      <dgm:spPr/>
    </dgm:pt>
    <dgm:pt modelId="{953F88A0-47F8-4061-B8F9-08E29C673693}" type="pres">
      <dgm:prSet presAssocID="{5F9A5157-DBA3-427D-B349-6B310DA3DE05}" presName="sibTrans" presStyleCnt="0"/>
      <dgm:spPr/>
    </dgm:pt>
    <dgm:pt modelId="{02A1EE8A-3C67-4C0C-85AB-CA6A629EC742}" type="pres">
      <dgm:prSet presAssocID="{7B5666E4-2937-42AF-9E2B-657F97F03519}" presName="compNode" presStyleCnt="0"/>
      <dgm:spPr/>
    </dgm:pt>
    <dgm:pt modelId="{0317C219-44DB-40DD-A8C4-88839A86AB73}" type="pres">
      <dgm:prSet presAssocID="{7B5666E4-2937-42AF-9E2B-657F97F03519}" presName="bgRect" presStyleLbl="bgShp" presStyleIdx="2" presStyleCnt="4"/>
      <dgm:spPr/>
    </dgm:pt>
    <dgm:pt modelId="{185B1AB2-BA39-43C8-9495-17BA282B978B}" type="pres">
      <dgm:prSet presAssocID="{7B5666E4-2937-42AF-9E2B-657F97F0351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56FA5456-C0B3-4065-A5C4-F1D04C4AF31C}" type="pres">
      <dgm:prSet presAssocID="{7B5666E4-2937-42AF-9E2B-657F97F03519}" presName="spaceRect" presStyleCnt="0"/>
      <dgm:spPr/>
    </dgm:pt>
    <dgm:pt modelId="{5B9C8C8E-36F1-41AA-A7BE-AF941B5F7FA4}" type="pres">
      <dgm:prSet presAssocID="{7B5666E4-2937-42AF-9E2B-657F97F03519}" presName="parTx" presStyleLbl="revTx" presStyleIdx="2" presStyleCnt="4">
        <dgm:presLayoutVars>
          <dgm:chMax val="0"/>
          <dgm:chPref val="0"/>
        </dgm:presLayoutVars>
      </dgm:prSet>
      <dgm:spPr/>
    </dgm:pt>
    <dgm:pt modelId="{CB9275A8-2679-4950-9AD8-AC9B3F3B987F}" type="pres">
      <dgm:prSet presAssocID="{F6A71343-687D-42CE-856C-056E1584179E}" presName="sibTrans" presStyleCnt="0"/>
      <dgm:spPr/>
    </dgm:pt>
    <dgm:pt modelId="{F83D72B2-2E17-45BD-89C8-52862EF1D7D5}" type="pres">
      <dgm:prSet presAssocID="{9CF6D89C-8E8B-4B49-8D71-CD6E6D903748}" presName="compNode" presStyleCnt="0"/>
      <dgm:spPr/>
    </dgm:pt>
    <dgm:pt modelId="{D4DC1F4B-D2E5-4E4A-AF67-AFF917CD7FF5}" type="pres">
      <dgm:prSet presAssocID="{9CF6D89C-8E8B-4B49-8D71-CD6E6D903748}" presName="bgRect" presStyleLbl="bgShp" presStyleIdx="3" presStyleCnt="4"/>
      <dgm:spPr/>
    </dgm:pt>
    <dgm:pt modelId="{A41E607B-0E33-4220-921F-082113F06F6D}" type="pres">
      <dgm:prSet presAssocID="{9CF6D89C-8E8B-4B49-8D71-CD6E6D90374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wspaper"/>
        </a:ext>
      </dgm:extLst>
    </dgm:pt>
    <dgm:pt modelId="{EC5E7A28-24F9-42DF-8856-862E273DECE9}" type="pres">
      <dgm:prSet presAssocID="{9CF6D89C-8E8B-4B49-8D71-CD6E6D903748}" presName="spaceRect" presStyleCnt="0"/>
      <dgm:spPr/>
    </dgm:pt>
    <dgm:pt modelId="{4F4314C6-AF32-46D8-B56C-78DB2E0AADDA}" type="pres">
      <dgm:prSet presAssocID="{9CF6D89C-8E8B-4B49-8D71-CD6E6D903748}" presName="parTx" presStyleLbl="revTx" presStyleIdx="3" presStyleCnt="4">
        <dgm:presLayoutVars>
          <dgm:chMax val="0"/>
          <dgm:chPref val="0"/>
        </dgm:presLayoutVars>
      </dgm:prSet>
      <dgm:spPr/>
    </dgm:pt>
  </dgm:ptLst>
  <dgm:cxnLst>
    <dgm:cxn modelId="{89AF5400-B916-43EB-AC73-A9A599647559}" type="presOf" srcId="{9DBB6048-0DD5-4C39-B409-EACFAD0C141F}" destId="{C95A8C12-257C-447B-ACF0-ABE013255302}" srcOrd="0" destOrd="0" presId="urn:microsoft.com/office/officeart/2018/2/layout/IconVerticalSolidList"/>
    <dgm:cxn modelId="{EDCB8511-1BDC-4528-B81C-3058509DD36E}" type="presOf" srcId="{9CF6D89C-8E8B-4B49-8D71-CD6E6D903748}" destId="{4F4314C6-AF32-46D8-B56C-78DB2E0AADDA}" srcOrd="0" destOrd="0" presId="urn:microsoft.com/office/officeart/2018/2/layout/IconVerticalSolidList"/>
    <dgm:cxn modelId="{5A79FB3D-110E-4A04-8398-DFBC1074FCCE}" type="presOf" srcId="{7B5666E4-2937-42AF-9E2B-657F97F03519}" destId="{5B9C8C8E-36F1-41AA-A7BE-AF941B5F7FA4}" srcOrd="0" destOrd="0" presId="urn:microsoft.com/office/officeart/2018/2/layout/IconVerticalSolidList"/>
    <dgm:cxn modelId="{A5F6F963-98EE-4213-A91D-42008E168CCF}" srcId="{4BBD89F4-298C-4397-858E-5BFE24D7F5E9}" destId="{7B5666E4-2937-42AF-9E2B-657F97F03519}" srcOrd="2" destOrd="0" parTransId="{AF88324A-E688-4294-853C-33E3803749C4}" sibTransId="{F6A71343-687D-42CE-856C-056E1584179E}"/>
    <dgm:cxn modelId="{4C71F667-7F9A-4BE5-B66B-4682518E3580}" srcId="{4BBD89F4-298C-4397-858E-5BFE24D7F5E9}" destId="{77DF2F14-221A-492A-825B-706F207361A1}" srcOrd="1" destOrd="0" parTransId="{E153AE86-DC03-4072-9CF4-D5C81EB35494}" sibTransId="{5F9A5157-DBA3-427D-B349-6B310DA3DE05}"/>
    <dgm:cxn modelId="{CE72B74C-150E-499B-ADC6-6E0BA9191785}" srcId="{4BBD89F4-298C-4397-858E-5BFE24D7F5E9}" destId="{9CF6D89C-8E8B-4B49-8D71-CD6E6D903748}" srcOrd="3" destOrd="0" parTransId="{E1344492-CD8B-4B54-A7FE-BA77111C1D04}" sibTransId="{4EA75168-D8EA-4128-A04B-6B857984273D}"/>
    <dgm:cxn modelId="{40968687-BD49-40CB-AAD0-0D560D4D2899}" type="presOf" srcId="{4BBD89F4-298C-4397-858E-5BFE24D7F5E9}" destId="{22D1C829-53B8-4189-B85D-DDB4AA1EADDE}" srcOrd="0" destOrd="0" presId="urn:microsoft.com/office/officeart/2018/2/layout/IconVerticalSolidList"/>
    <dgm:cxn modelId="{3DDABBB4-E633-4AB1-8A43-1EBDA5C73D08}" srcId="{4BBD89F4-298C-4397-858E-5BFE24D7F5E9}" destId="{9DBB6048-0DD5-4C39-B409-EACFAD0C141F}" srcOrd="0" destOrd="0" parTransId="{6C8BFD34-1959-46ED-A4E3-03516FDFE1D8}" sibTransId="{79ACE4E0-CB15-4F6B-AE2C-DAF5A0F4F77E}"/>
    <dgm:cxn modelId="{51957AD5-50DE-435E-9A6F-18308DE9F5E3}" type="presOf" srcId="{77DF2F14-221A-492A-825B-706F207361A1}" destId="{DBC9A5AD-DCC5-42C4-BCEF-009C9D332F5E}" srcOrd="0" destOrd="0" presId="urn:microsoft.com/office/officeart/2018/2/layout/IconVerticalSolidList"/>
    <dgm:cxn modelId="{4A2C7F20-40CD-4969-BB86-90E221B01623}" type="presParOf" srcId="{22D1C829-53B8-4189-B85D-DDB4AA1EADDE}" destId="{BA9EAB4E-1BE3-450F-BD06-9F5C6A9F6C1B}" srcOrd="0" destOrd="0" presId="urn:microsoft.com/office/officeart/2018/2/layout/IconVerticalSolidList"/>
    <dgm:cxn modelId="{CBB9A42D-CFB7-4C71-B458-AE99F75C9807}" type="presParOf" srcId="{BA9EAB4E-1BE3-450F-BD06-9F5C6A9F6C1B}" destId="{D469EE73-C446-4029-B5E4-00A2FEAE7F8B}" srcOrd="0" destOrd="0" presId="urn:microsoft.com/office/officeart/2018/2/layout/IconVerticalSolidList"/>
    <dgm:cxn modelId="{A3463EEC-F97E-46B0-B4C8-4F9521B5F4D2}" type="presParOf" srcId="{BA9EAB4E-1BE3-450F-BD06-9F5C6A9F6C1B}" destId="{6BB0DB4E-522A-48F3-B5DD-AF928CC12242}" srcOrd="1" destOrd="0" presId="urn:microsoft.com/office/officeart/2018/2/layout/IconVerticalSolidList"/>
    <dgm:cxn modelId="{4DA12117-31D0-4565-9A00-700A81516CF1}" type="presParOf" srcId="{BA9EAB4E-1BE3-450F-BD06-9F5C6A9F6C1B}" destId="{9DCCC49B-7FBE-4706-B58D-B125FBBE4D73}" srcOrd="2" destOrd="0" presId="urn:microsoft.com/office/officeart/2018/2/layout/IconVerticalSolidList"/>
    <dgm:cxn modelId="{A460147A-C216-419F-A004-5B22F43C57AF}" type="presParOf" srcId="{BA9EAB4E-1BE3-450F-BD06-9F5C6A9F6C1B}" destId="{C95A8C12-257C-447B-ACF0-ABE013255302}" srcOrd="3" destOrd="0" presId="urn:microsoft.com/office/officeart/2018/2/layout/IconVerticalSolidList"/>
    <dgm:cxn modelId="{CF384F21-8C37-4E4E-A270-5F38A1AAFE5F}" type="presParOf" srcId="{22D1C829-53B8-4189-B85D-DDB4AA1EADDE}" destId="{054D548B-8E27-434F-8055-6297C57698E3}" srcOrd="1" destOrd="0" presId="urn:microsoft.com/office/officeart/2018/2/layout/IconVerticalSolidList"/>
    <dgm:cxn modelId="{0432A6E5-C8FB-44F4-A360-DD3C7DFDB767}" type="presParOf" srcId="{22D1C829-53B8-4189-B85D-DDB4AA1EADDE}" destId="{26E1683D-60B8-405D-87F7-F265AD55E200}" srcOrd="2" destOrd="0" presId="urn:microsoft.com/office/officeart/2018/2/layout/IconVerticalSolidList"/>
    <dgm:cxn modelId="{763910F5-EE68-49DD-981A-EE02012B5006}" type="presParOf" srcId="{26E1683D-60B8-405D-87F7-F265AD55E200}" destId="{0DD50296-FC6B-44C7-BF44-CE46F950804C}" srcOrd="0" destOrd="0" presId="urn:microsoft.com/office/officeart/2018/2/layout/IconVerticalSolidList"/>
    <dgm:cxn modelId="{76838E75-3C2C-4696-B64C-186F86A5A468}" type="presParOf" srcId="{26E1683D-60B8-405D-87F7-F265AD55E200}" destId="{F609319D-B6EC-4864-BDB1-5C4C9EE05E2B}" srcOrd="1" destOrd="0" presId="urn:microsoft.com/office/officeart/2018/2/layout/IconVerticalSolidList"/>
    <dgm:cxn modelId="{0CCD6BD7-BDA4-4694-8DE6-862348A59EF6}" type="presParOf" srcId="{26E1683D-60B8-405D-87F7-F265AD55E200}" destId="{A26638DE-02B9-4FC9-BC78-4CAE4CA75800}" srcOrd="2" destOrd="0" presId="urn:microsoft.com/office/officeart/2018/2/layout/IconVerticalSolidList"/>
    <dgm:cxn modelId="{46121336-765B-44BF-99DD-AAB5E76D2652}" type="presParOf" srcId="{26E1683D-60B8-405D-87F7-F265AD55E200}" destId="{DBC9A5AD-DCC5-42C4-BCEF-009C9D332F5E}" srcOrd="3" destOrd="0" presId="urn:microsoft.com/office/officeart/2018/2/layout/IconVerticalSolidList"/>
    <dgm:cxn modelId="{1A979665-1059-49C4-B576-AD67C12ED82E}" type="presParOf" srcId="{22D1C829-53B8-4189-B85D-DDB4AA1EADDE}" destId="{953F88A0-47F8-4061-B8F9-08E29C673693}" srcOrd="3" destOrd="0" presId="urn:microsoft.com/office/officeart/2018/2/layout/IconVerticalSolidList"/>
    <dgm:cxn modelId="{BA129E56-CCBD-47A0-8198-A5526F1B36CF}" type="presParOf" srcId="{22D1C829-53B8-4189-B85D-DDB4AA1EADDE}" destId="{02A1EE8A-3C67-4C0C-85AB-CA6A629EC742}" srcOrd="4" destOrd="0" presId="urn:microsoft.com/office/officeart/2018/2/layout/IconVerticalSolidList"/>
    <dgm:cxn modelId="{573CF9AB-DBDE-48B5-935B-FCD26B610BED}" type="presParOf" srcId="{02A1EE8A-3C67-4C0C-85AB-CA6A629EC742}" destId="{0317C219-44DB-40DD-A8C4-88839A86AB73}" srcOrd="0" destOrd="0" presId="urn:microsoft.com/office/officeart/2018/2/layout/IconVerticalSolidList"/>
    <dgm:cxn modelId="{CD86EB3A-00C0-4A17-9FB3-126C8574F929}" type="presParOf" srcId="{02A1EE8A-3C67-4C0C-85AB-CA6A629EC742}" destId="{185B1AB2-BA39-43C8-9495-17BA282B978B}" srcOrd="1" destOrd="0" presId="urn:microsoft.com/office/officeart/2018/2/layout/IconVerticalSolidList"/>
    <dgm:cxn modelId="{7E646ACC-2ECB-4C8E-8C73-BEF9C9E31D3F}" type="presParOf" srcId="{02A1EE8A-3C67-4C0C-85AB-CA6A629EC742}" destId="{56FA5456-C0B3-4065-A5C4-F1D04C4AF31C}" srcOrd="2" destOrd="0" presId="urn:microsoft.com/office/officeart/2018/2/layout/IconVerticalSolidList"/>
    <dgm:cxn modelId="{7480FEC1-2198-4A5E-8426-10F5B564D13E}" type="presParOf" srcId="{02A1EE8A-3C67-4C0C-85AB-CA6A629EC742}" destId="{5B9C8C8E-36F1-41AA-A7BE-AF941B5F7FA4}" srcOrd="3" destOrd="0" presId="urn:microsoft.com/office/officeart/2018/2/layout/IconVerticalSolidList"/>
    <dgm:cxn modelId="{3A318383-D4D4-4CD7-B972-66BC2D1B3215}" type="presParOf" srcId="{22D1C829-53B8-4189-B85D-DDB4AA1EADDE}" destId="{CB9275A8-2679-4950-9AD8-AC9B3F3B987F}" srcOrd="5" destOrd="0" presId="urn:microsoft.com/office/officeart/2018/2/layout/IconVerticalSolidList"/>
    <dgm:cxn modelId="{0CC3A175-7710-4A3C-AC34-5C69CB45CC78}" type="presParOf" srcId="{22D1C829-53B8-4189-B85D-DDB4AA1EADDE}" destId="{F83D72B2-2E17-45BD-89C8-52862EF1D7D5}" srcOrd="6" destOrd="0" presId="urn:microsoft.com/office/officeart/2018/2/layout/IconVerticalSolidList"/>
    <dgm:cxn modelId="{ADC43C57-D0CB-4D51-8A02-49DAB08E02D0}" type="presParOf" srcId="{F83D72B2-2E17-45BD-89C8-52862EF1D7D5}" destId="{D4DC1F4B-D2E5-4E4A-AF67-AFF917CD7FF5}" srcOrd="0" destOrd="0" presId="urn:microsoft.com/office/officeart/2018/2/layout/IconVerticalSolidList"/>
    <dgm:cxn modelId="{893A85F4-FF0C-4448-A834-2DEC24EC7195}" type="presParOf" srcId="{F83D72B2-2E17-45BD-89C8-52862EF1D7D5}" destId="{A41E607B-0E33-4220-921F-082113F06F6D}" srcOrd="1" destOrd="0" presId="urn:microsoft.com/office/officeart/2018/2/layout/IconVerticalSolidList"/>
    <dgm:cxn modelId="{D70C87E4-BDF1-4C3C-B871-8ACECB6E6749}" type="presParOf" srcId="{F83D72B2-2E17-45BD-89C8-52862EF1D7D5}" destId="{EC5E7A28-24F9-42DF-8856-862E273DECE9}" srcOrd="2" destOrd="0" presId="urn:microsoft.com/office/officeart/2018/2/layout/IconVerticalSolidList"/>
    <dgm:cxn modelId="{4A80E597-CB1B-4220-8BEE-42846194A140}" type="presParOf" srcId="{F83D72B2-2E17-45BD-89C8-52862EF1D7D5}" destId="{4F4314C6-AF32-46D8-B56C-78DB2E0AAD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493639-3AFF-4A39-8792-8DDE8FBB737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1E70646-8BF1-4843-B40F-C167E812BCC9}">
      <dgm:prSet/>
      <dgm:spPr/>
      <dgm:t>
        <a:bodyPr/>
        <a:lstStyle/>
        <a:p>
          <a:r>
            <a:rPr lang="en-GB"/>
            <a:t>Arrest. </a:t>
          </a:r>
          <a:endParaRPr lang="en-US"/>
        </a:p>
      </dgm:t>
    </dgm:pt>
    <dgm:pt modelId="{4ADA5F5B-D8D8-426C-BF45-7E8986437949}" type="parTrans" cxnId="{2BD6349D-85B0-4A76-8019-AD9C878C9F66}">
      <dgm:prSet/>
      <dgm:spPr/>
      <dgm:t>
        <a:bodyPr/>
        <a:lstStyle/>
        <a:p>
          <a:endParaRPr lang="en-US"/>
        </a:p>
      </dgm:t>
    </dgm:pt>
    <dgm:pt modelId="{881E9C4C-A21E-42C5-8062-B58D49EAF8D7}" type="sibTrans" cxnId="{2BD6349D-85B0-4A76-8019-AD9C878C9F66}">
      <dgm:prSet/>
      <dgm:spPr/>
      <dgm:t>
        <a:bodyPr/>
        <a:lstStyle/>
        <a:p>
          <a:endParaRPr lang="en-US"/>
        </a:p>
      </dgm:t>
    </dgm:pt>
    <dgm:pt modelId="{FF7CC0B1-56FE-4C88-B033-E8507F89EE25}">
      <dgm:prSet/>
      <dgm:spPr/>
      <dgm:t>
        <a:bodyPr/>
        <a:lstStyle/>
        <a:p>
          <a:r>
            <a:rPr lang="en-GB"/>
            <a:t>Stop and Search. </a:t>
          </a:r>
          <a:endParaRPr lang="en-US"/>
        </a:p>
      </dgm:t>
    </dgm:pt>
    <dgm:pt modelId="{08CBC206-CD34-495F-9C42-70EEC9F44394}" type="parTrans" cxnId="{02FC6676-6603-427F-910C-04E2D0437E1F}">
      <dgm:prSet/>
      <dgm:spPr/>
      <dgm:t>
        <a:bodyPr/>
        <a:lstStyle/>
        <a:p>
          <a:endParaRPr lang="en-US"/>
        </a:p>
      </dgm:t>
    </dgm:pt>
    <dgm:pt modelId="{48B7FF50-A6FB-48A9-A32A-6884F592B5FA}" type="sibTrans" cxnId="{02FC6676-6603-427F-910C-04E2D0437E1F}">
      <dgm:prSet/>
      <dgm:spPr/>
      <dgm:t>
        <a:bodyPr/>
        <a:lstStyle/>
        <a:p>
          <a:endParaRPr lang="en-US"/>
        </a:p>
      </dgm:t>
    </dgm:pt>
    <dgm:pt modelId="{4CAFE941-6150-4FC3-BD88-08154A603672}">
      <dgm:prSet/>
      <dgm:spPr/>
      <dgm:t>
        <a:bodyPr/>
        <a:lstStyle/>
        <a:p>
          <a:r>
            <a:rPr lang="en-GB"/>
            <a:t>Detention. </a:t>
          </a:r>
          <a:endParaRPr lang="en-US"/>
        </a:p>
      </dgm:t>
    </dgm:pt>
    <dgm:pt modelId="{1356C041-5004-4B80-BA7D-1F6BB307C64F}" type="parTrans" cxnId="{5F8057BF-3FA6-4401-8565-211F90D80C05}">
      <dgm:prSet/>
      <dgm:spPr/>
      <dgm:t>
        <a:bodyPr/>
        <a:lstStyle/>
        <a:p>
          <a:endParaRPr lang="en-US"/>
        </a:p>
      </dgm:t>
    </dgm:pt>
    <dgm:pt modelId="{A9B0AF02-A198-41FF-8689-4FCBB13700F3}" type="sibTrans" cxnId="{5F8057BF-3FA6-4401-8565-211F90D80C05}">
      <dgm:prSet/>
      <dgm:spPr/>
      <dgm:t>
        <a:bodyPr/>
        <a:lstStyle/>
        <a:p>
          <a:endParaRPr lang="en-US"/>
        </a:p>
      </dgm:t>
    </dgm:pt>
    <dgm:pt modelId="{3C369527-360E-4B6B-A38F-D7BCC232ADC5}">
      <dgm:prSet/>
      <dgm:spPr/>
      <dgm:t>
        <a:bodyPr/>
        <a:lstStyle/>
        <a:p>
          <a:r>
            <a:rPr lang="en-GB"/>
            <a:t>Interview. </a:t>
          </a:r>
          <a:endParaRPr lang="en-US"/>
        </a:p>
      </dgm:t>
    </dgm:pt>
    <dgm:pt modelId="{9D7E2CDB-F6A2-4D43-99E5-780988F95418}" type="parTrans" cxnId="{D9009FD0-C81E-4B84-A1FF-4BA69170C043}">
      <dgm:prSet/>
      <dgm:spPr/>
      <dgm:t>
        <a:bodyPr/>
        <a:lstStyle/>
        <a:p>
          <a:endParaRPr lang="en-US"/>
        </a:p>
      </dgm:t>
    </dgm:pt>
    <dgm:pt modelId="{59FF3583-72C9-42B2-913D-F582EBAD3A33}" type="sibTrans" cxnId="{D9009FD0-C81E-4B84-A1FF-4BA69170C043}">
      <dgm:prSet/>
      <dgm:spPr/>
      <dgm:t>
        <a:bodyPr/>
        <a:lstStyle/>
        <a:p>
          <a:endParaRPr lang="en-US"/>
        </a:p>
      </dgm:t>
    </dgm:pt>
    <dgm:pt modelId="{077D3443-4624-401E-8B89-C5D5BAB748E9}" type="pres">
      <dgm:prSet presAssocID="{8C493639-3AFF-4A39-8792-8DDE8FBB737F}" presName="linear" presStyleCnt="0">
        <dgm:presLayoutVars>
          <dgm:animLvl val="lvl"/>
          <dgm:resizeHandles val="exact"/>
        </dgm:presLayoutVars>
      </dgm:prSet>
      <dgm:spPr/>
    </dgm:pt>
    <dgm:pt modelId="{D52E3187-0357-4F5A-80B8-4913E55CBC23}" type="pres">
      <dgm:prSet presAssocID="{31E70646-8BF1-4843-B40F-C167E812BCC9}" presName="parentText" presStyleLbl="node1" presStyleIdx="0" presStyleCnt="4">
        <dgm:presLayoutVars>
          <dgm:chMax val="0"/>
          <dgm:bulletEnabled val="1"/>
        </dgm:presLayoutVars>
      </dgm:prSet>
      <dgm:spPr/>
    </dgm:pt>
    <dgm:pt modelId="{D5F460BC-6802-4588-9C66-3F57C76978FE}" type="pres">
      <dgm:prSet presAssocID="{881E9C4C-A21E-42C5-8062-B58D49EAF8D7}" presName="spacer" presStyleCnt="0"/>
      <dgm:spPr/>
    </dgm:pt>
    <dgm:pt modelId="{64A48276-5B6B-471D-A0CA-10F7C1D90BE4}" type="pres">
      <dgm:prSet presAssocID="{FF7CC0B1-56FE-4C88-B033-E8507F89EE25}" presName="parentText" presStyleLbl="node1" presStyleIdx="1" presStyleCnt="4">
        <dgm:presLayoutVars>
          <dgm:chMax val="0"/>
          <dgm:bulletEnabled val="1"/>
        </dgm:presLayoutVars>
      </dgm:prSet>
      <dgm:spPr/>
    </dgm:pt>
    <dgm:pt modelId="{3DF341F5-E6E0-4F7A-A459-8AD07BCD71CF}" type="pres">
      <dgm:prSet presAssocID="{48B7FF50-A6FB-48A9-A32A-6884F592B5FA}" presName="spacer" presStyleCnt="0"/>
      <dgm:spPr/>
    </dgm:pt>
    <dgm:pt modelId="{FE2ACDC4-5AAA-48FB-9147-89CAC706D1F8}" type="pres">
      <dgm:prSet presAssocID="{4CAFE941-6150-4FC3-BD88-08154A603672}" presName="parentText" presStyleLbl="node1" presStyleIdx="2" presStyleCnt="4">
        <dgm:presLayoutVars>
          <dgm:chMax val="0"/>
          <dgm:bulletEnabled val="1"/>
        </dgm:presLayoutVars>
      </dgm:prSet>
      <dgm:spPr/>
    </dgm:pt>
    <dgm:pt modelId="{E904BC36-8203-4D8B-B16B-3555AB48C9FF}" type="pres">
      <dgm:prSet presAssocID="{A9B0AF02-A198-41FF-8689-4FCBB13700F3}" presName="spacer" presStyleCnt="0"/>
      <dgm:spPr/>
    </dgm:pt>
    <dgm:pt modelId="{BC4B44FD-E492-44BF-928B-BA8D2943B5C7}" type="pres">
      <dgm:prSet presAssocID="{3C369527-360E-4B6B-A38F-D7BCC232ADC5}" presName="parentText" presStyleLbl="node1" presStyleIdx="3" presStyleCnt="4">
        <dgm:presLayoutVars>
          <dgm:chMax val="0"/>
          <dgm:bulletEnabled val="1"/>
        </dgm:presLayoutVars>
      </dgm:prSet>
      <dgm:spPr/>
    </dgm:pt>
  </dgm:ptLst>
  <dgm:cxnLst>
    <dgm:cxn modelId="{68421F00-1600-43B5-898B-A0A0BC571E26}" type="presOf" srcId="{4CAFE941-6150-4FC3-BD88-08154A603672}" destId="{FE2ACDC4-5AAA-48FB-9147-89CAC706D1F8}" srcOrd="0" destOrd="0" presId="urn:microsoft.com/office/officeart/2005/8/layout/vList2"/>
    <dgm:cxn modelId="{9DB7BE6E-258F-43A5-BE14-3BF0EB1B5432}" type="presOf" srcId="{31E70646-8BF1-4843-B40F-C167E812BCC9}" destId="{D52E3187-0357-4F5A-80B8-4913E55CBC23}" srcOrd="0" destOrd="0" presId="urn:microsoft.com/office/officeart/2005/8/layout/vList2"/>
    <dgm:cxn modelId="{02FC6676-6603-427F-910C-04E2D0437E1F}" srcId="{8C493639-3AFF-4A39-8792-8DDE8FBB737F}" destId="{FF7CC0B1-56FE-4C88-B033-E8507F89EE25}" srcOrd="1" destOrd="0" parTransId="{08CBC206-CD34-495F-9C42-70EEC9F44394}" sibTransId="{48B7FF50-A6FB-48A9-A32A-6884F592B5FA}"/>
    <dgm:cxn modelId="{7D81188D-568E-46F9-B558-A6CF46F54491}" type="presOf" srcId="{3C369527-360E-4B6B-A38F-D7BCC232ADC5}" destId="{BC4B44FD-E492-44BF-928B-BA8D2943B5C7}" srcOrd="0" destOrd="0" presId="urn:microsoft.com/office/officeart/2005/8/layout/vList2"/>
    <dgm:cxn modelId="{A8FA1094-BA1C-4F8A-B4FB-A9F2BD9717E9}" type="presOf" srcId="{8C493639-3AFF-4A39-8792-8DDE8FBB737F}" destId="{077D3443-4624-401E-8B89-C5D5BAB748E9}" srcOrd="0" destOrd="0" presId="urn:microsoft.com/office/officeart/2005/8/layout/vList2"/>
    <dgm:cxn modelId="{2BD6349D-85B0-4A76-8019-AD9C878C9F66}" srcId="{8C493639-3AFF-4A39-8792-8DDE8FBB737F}" destId="{31E70646-8BF1-4843-B40F-C167E812BCC9}" srcOrd="0" destOrd="0" parTransId="{4ADA5F5B-D8D8-426C-BF45-7E8986437949}" sibTransId="{881E9C4C-A21E-42C5-8062-B58D49EAF8D7}"/>
    <dgm:cxn modelId="{E21A85A5-6ED9-4BC2-A3DD-E6DF8D7217F5}" type="presOf" srcId="{FF7CC0B1-56FE-4C88-B033-E8507F89EE25}" destId="{64A48276-5B6B-471D-A0CA-10F7C1D90BE4}" srcOrd="0" destOrd="0" presId="urn:microsoft.com/office/officeart/2005/8/layout/vList2"/>
    <dgm:cxn modelId="{5F8057BF-3FA6-4401-8565-211F90D80C05}" srcId="{8C493639-3AFF-4A39-8792-8DDE8FBB737F}" destId="{4CAFE941-6150-4FC3-BD88-08154A603672}" srcOrd="2" destOrd="0" parTransId="{1356C041-5004-4B80-BA7D-1F6BB307C64F}" sibTransId="{A9B0AF02-A198-41FF-8689-4FCBB13700F3}"/>
    <dgm:cxn modelId="{D9009FD0-C81E-4B84-A1FF-4BA69170C043}" srcId="{8C493639-3AFF-4A39-8792-8DDE8FBB737F}" destId="{3C369527-360E-4B6B-A38F-D7BCC232ADC5}" srcOrd="3" destOrd="0" parTransId="{9D7E2CDB-F6A2-4D43-99E5-780988F95418}" sibTransId="{59FF3583-72C9-42B2-913D-F582EBAD3A33}"/>
    <dgm:cxn modelId="{92E0F2EE-C249-40BE-8528-C0E81467F830}" type="presParOf" srcId="{077D3443-4624-401E-8B89-C5D5BAB748E9}" destId="{D52E3187-0357-4F5A-80B8-4913E55CBC23}" srcOrd="0" destOrd="0" presId="urn:microsoft.com/office/officeart/2005/8/layout/vList2"/>
    <dgm:cxn modelId="{E2D3FEBD-8152-422B-A32A-97D2B65950BE}" type="presParOf" srcId="{077D3443-4624-401E-8B89-C5D5BAB748E9}" destId="{D5F460BC-6802-4588-9C66-3F57C76978FE}" srcOrd="1" destOrd="0" presId="urn:microsoft.com/office/officeart/2005/8/layout/vList2"/>
    <dgm:cxn modelId="{BC3DC3D3-67FF-4610-89B7-73A07BFAE360}" type="presParOf" srcId="{077D3443-4624-401E-8B89-C5D5BAB748E9}" destId="{64A48276-5B6B-471D-A0CA-10F7C1D90BE4}" srcOrd="2" destOrd="0" presId="urn:microsoft.com/office/officeart/2005/8/layout/vList2"/>
    <dgm:cxn modelId="{37BE97FB-AB99-4318-A177-F56FC2EF8F4C}" type="presParOf" srcId="{077D3443-4624-401E-8B89-C5D5BAB748E9}" destId="{3DF341F5-E6E0-4F7A-A459-8AD07BCD71CF}" srcOrd="3" destOrd="0" presId="urn:microsoft.com/office/officeart/2005/8/layout/vList2"/>
    <dgm:cxn modelId="{4E6A35A3-DE33-4DE2-9242-7E88A20C813B}" type="presParOf" srcId="{077D3443-4624-401E-8B89-C5D5BAB748E9}" destId="{FE2ACDC4-5AAA-48FB-9147-89CAC706D1F8}" srcOrd="4" destOrd="0" presId="urn:microsoft.com/office/officeart/2005/8/layout/vList2"/>
    <dgm:cxn modelId="{91B591E7-4FE6-48DA-B1A2-9E2DCFAEF606}" type="presParOf" srcId="{077D3443-4624-401E-8B89-C5D5BAB748E9}" destId="{E904BC36-8203-4D8B-B16B-3555AB48C9FF}" srcOrd="5" destOrd="0" presId="urn:microsoft.com/office/officeart/2005/8/layout/vList2"/>
    <dgm:cxn modelId="{A065F149-9473-4BB6-9302-8CF7F5A7C29D}" type="presParOf" srcId="{077D3443-4624-401E-8B89-C5D5BAB748E9}" destId="{BC4B44FD-E492-44BF-928B-BA8D2943B5C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038D45-E4BE-4F2C-9A7A-22B30B36A12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786253F-F8F9-442A-B026-DAF29B75CEA8}">
      <dgm:prSet/>
      <dgm:spPr/>
      <dgm:t>
        <a:bodyPr/>
        <a:lstStyle/>
        <a:p>
          <a:r>
            <a:rPr lang="en-GB"/>
            <a:t>Have to be cautioned. </a:t>
          </a:r>
          <a:endParaRPr lang="en-US"/>
        </a:p>
      </dgm:t>
    </dgm:pt>
    <dgm:pt modelId="{B6FFD9FC-C14C-4828-A4D2-30037B9070B2}" type="parTrans" cxnId="{D901B242-ADB6-47C2-BFA2-3689FC168E95}">
      <dgm:prSet/>
      <dgm:spPr/>
      <dgm:t>
        <a:bodyPr/>
        <a:lstStyle/>
        <a:p>
          <a:endParaRPr lang="en-US"/>
        </a:p>
      </dgm:t>
    </dgm:pt>
    <dgm:pt modelId="{91F2FE4B-2D60-474C-AF9C-D0775E6421A5}" type="sibTrans" cxnId="{D901B242-ADB6-47C2-BFA2-3689FC168E95}">
      <dgm:prSet/>
      <dgm:spPr/>
      <dgm:t>
        <a:bodyPr/>
        <a:lstStyle/>
        <a:p>
          <a:endParaRPr lang="en-US"/>
        </a:p>
      </dgm:t>
    </dgm:pt>
    <dgm:pt modelId="{8F6C466C-F9F9-47EA-AA95-EE5143FFC015}">
      <dgm:prSet/>
      <dgm:spPr/>
      <dgm:t>
        <a:bodyPr/>
        <a:lstStyle/>
        <a:p>
          <a:r>
            <a:rPr lang="en-GB"/>
            <a:t>No longer have a right to silence. </a:t>
          </a:r>
          <a:endParaRPr lang="en-US"/>
        </a:p>
      </dgm:t>
    </dgm:pt>
    <dgm:pt modelId="{0379289F-6E32-4AF6-9993-3DF4ED031446}" type="parTrans" cxnId="{AF149689-B1EA-40C0-BF83-3E8858D034E5}">
      <dgm:prSet/>
      <dgm:spPr/>
      <dgm:t>
        <a:bodyPr/>
        <a:lstStyle/>
        <a:p>
          <a:endParaRPr lang="en-US"/>
        </a:p>
      </dgm:t>
    </dgm:pt>
    <dgm:pt modelId="{A02BFDF5-C7D3-48C2-A5D3-54D0D94B50D8}" type="sibTrans" cxnId="{AF149689-B1EA-40C0-BF83-3E8858D034E5}">
      <dgm:prSet/>
      <dgm:spPr/>
      <dgm:t>
        <a:bodyPr/>
        <a:lstStyle/>
        <a:p>
          <a:endParaRPr lang="en-US"/>
        </a:p>
      </dgm:t>
    </dgm:pt>
    <dgm:pt modelId="{BC954E28-11CC-4118-9D6A-E828ADC2BD83}">
      <dgm:prSet/>
      <dgm:spPr/>
      <dgm:t>
        <a:bodyPr/>
        <a:lstStyle/>
        <a:p>
          <a:r>
            <a:rPr lang="en-GB"/>
            <a:t>With or without a warrant depending on the circumstances. </a:t>
          </a:r>
          <a:endParaRPr lang="en-US"/>
        </a:p>
      </dgm:t>
    </dgm:pt>
    <dgm:pt modelId="{195CC74C-3823-45B1-B69C-235372D2276D}" type="parTrans" cxnId="{D8652947-BDCC-45F7-AB66-1B60694A96C4}">
      <dgm:prSet/>
      <dgm:spPr/>
      <dgm:t>
        <a:bodyPr/>
        <a:lstStyle/>
        <a:p>
          <a:endParaRPr lang="en-US"/>
        </a:p>
      </dgm:t>
    </dgm:pt>
    <dgm:pt modelId="{A67E89DE-084A-4900-B034-DE6435A0D008}" type="sibTrans" cxnId="{D8652947-BDCC-45F7-AB66-1B60694A96C4}">
      <dgm:prSet/>
      <dgm:spPr/>
      <dgm:t>
        <a:bodyPr/>
        <a:lstStyle/>
        <a:p>
          <a:endParaRPr lang="en-US"/>
        </a:p>
      </dgm:t>
    </dgm:pt>
    <dgm:pt modelId="{6B05B1C4-69A5-4B90-A8AF-26E82A275272}" type="pres">
      <dgm:prSet presAssocID="{D1038D45-E4BE-4F2C-9A7A-22B30B36A12F}" presName="linear" presStyleCnt="0">
        <dgm:presLayoutVars>
          <dgm:animLvl val="lvl"/>
          <dgm:resizeHandles val="exact"/>
        </dgm:presLayoutVars>
      </dgm:prSet>
      <dgm:spPr/>
    </dgm:pt>
    <dgm:pt modelId="{72D5452D-7E2C-4A92-9396-16B2BAE195DD}" type="pres">
      <dgm:prSet presAssocID="{C786253F-F8F9-442A-B026-DAF29B75CEA8}" presName="parentText" presStyleLbl="node1" presStyleIdx="0" presStyleCnt="3">
        <dgm:presLayoutVars>
          <dgm:chMax val="0"/>
          <dgm:bulletEnabled val="1"/>
        </dgm:presLayoutVars>
      </dgm:prSet>
      <dgm:spPr/>
    </dgm:pt>
    <dgm:pt modelId="{C339E580-1CD8-40C2-8B91-E8F76FDBCFDB}" type="pres">
      <dgm:prSet presAssocID="{91F2FE4B-2D60-474C-AF9C-D0775E6421A5}" presName="spacer" presStyleCnt="0"/>
      <dgm:spPr/>
    </dgm:pt>
    <dgm:pt modelId="{DA3B0AF2-4B3B-47C8-8CCF-7D68FC0CEC0F}" type="pres">
      <dgm:prSet presAssocID="{8F6C466C-F9F9-47EA-AA95-EE5143FFC015}" presName="parentText" presStyleLbl="node1" presStyleIdx="1" presStyleCnt="3">
        <dgm:presLayoutVars>
          <dgm:chMax val="0"/>
          <dgm:bulletEnabled val="1"/>
        </dgm:presLayoutVars>
      </dgm:prSet>
      <dgm:spPr/>
    </dgm:pt>
    <dgm:pt modelId="{B49A4DB0-A94D-406C-815A-E5BA2DE0FC8E}" type="pres">
      <dgm:prSet presAssocID="{A02BFDF5-C7D3-48C2-A5D3-54D0D94B50D8}" presName="spacer" presStyleCnt="0"/>
      <dgm:spPr/>
    </dgm:pt>
    <dgm:pt modelId="{379A942E-F8E4-4257-B7B5-62EDFE974890}" type="pres">
      <dgm:prSet presAssocID="{BC954E28-11CC-4118-9D6A-E828ADC2BD83}" presName="parentText" presStyleLbl="node1" presStyleIdx="2" presStyleCnt="3">
        <dgm:presLayoutVars>
          <dgm:chMax val="0"/>
          <dgm:bulletEnabled val="1"/>
        </dgm:presLayoutVars>
      </dgm:prSet>
      <dgm:spPr/>
    </dgm:pt>
  </dgm:ptLst>
  <dgm:cxnLst>
    <dgm:cxn modelId="{D901B242-ADB6-47C2-BFA2-3689FC168E95}" srcId="{D1038D45-E4BE-4F2C-9A7A-22B30B36A12F}" destId="{C786253F-F8F9-442A-B026-DAF29B75CEA8}" srcOrd="0" destOrd="0" parTransId="{B6FFD9FC-C14C-4828-A4D2-30037B9070B2}" sibTransId="{91F2FE4B-2D60-474C-AF9C-D0775E6421A5}"/>
    <dgm:cxn modelId="{D8652947-BDCC-45F7-AB66-1B60694A96C4}" srcId="{D1038D45-E4BE-4F2C-9A7A-22B30B36A12F}" destId="{BC954E28-11CC-4118-9D6A-E828ADC2BD83}" srcOrd="2" destOrd="0" parTransId="{195CC74C-3823-45B1-B69C-235372D2276D}" sibTransId="{A67E89DE-084A-4900-B034-DE6435A0D008}"/>
    <dgm:cxn modelId="{029F4054-BC5B-432F-830F-416CE7D52CCE}" type="presOf" srcId="{8F6C466C-F9F9-47EA-AA95-EE5143FFC015}" destId="{DA3B0AF2-4B3B-47C8-8CCF-7D68FC0CEC0F}" srcOrd="0" destOrd="0" presId="urn:microsoft.com/office/officeart/2005/8/layout/vList2"/>
    <dgm:cxn modelId="{AF149689-B1EA-40C0-BF83-3E8858D034E5}" srcId="{D1038D45-E4BE-4F2C-9A7A-22B30B36A12F}" destId="{8F6C466C-F9F9-47EA-AA95-EE5143FFC015}" srcOrd="1" destOrd="0" parTransId="{0379289F-6E32-4AF6-9993-3DF4ED031446}" sibTransId="{A02BFDF5-C7D3-48C2-A5D3-54D0D94B50D8}"/>
    <dgm:cxn modelId="{41E088A2-E40C-442D-9F3D-3B7394FF7423}" type="presOf" srcId="{C786253F-F8F9-442A-B026-DAF29B75CEA8}" destId="{72D5452D-7E2C-4A92-9396-16B2BAE195DD}" srcOrd="0" destOrd="0" presId="urn:microsoft.com/office/officeart/2005/8/layout/vList2"/>
    <dgm:cxn modelId="{A9C271ED-F281-40E1-8E63-29A373151278}" type="presOf" srcId="{BC954E28-11CC-4118-9D6A-E828ADC2BD83}" destId="{379A942E-F8E4-4257-B7B5-62EDFE974890}" srcOrd="0" destOrd="0" presId="urn:microsoft.com/office/officeart/2005/8/layout/vList2"/>
    <dgm:cxn modelId="{CD4B34F6-8AB2-4FCE-BEF2-6685540B8872}" type="presOf" srcId="{D1038D45-E4BE-4F2C-9A7A-22B30B36A12F}" destId="{6B05B1C4-69A5-4B90-A8AF-26E82A275272}" srcOrd="0" destOrd="0" presId="urn:microsoft.com/office/officeart/2005/8/layout/vList2"/>
    <dgm:cxn modelId="{8342FC2C-5EC1-415C-ABC0-E5286A275207}" type="presParOf" srcId="{6B05B1C4-69A5-4B90-A8AF-26E82A275272}" destId="{72D5452D-7E2C-4A92-9396-16B2BAE195DD}" srcOrd="0" destOrd="0" presId="urn:microsoft.com/office/officeart/2005/8/layout/vList2"/>
    <dgm:cxn modelId="{C279D8C4-B033-4F93-9DB5-7BB585D897A1}" type="presParOf" srcId="{6B05B1C4-69A5-4B90-A8AF-26E82A275272}" destId="{C339E580-1CD8-40C2-8B91-E8F76FDBCFDB}" srcOrd="1" destOrd="0" presId="urn:microsoft.com/office/officeart/2005/8/layout/vList2"/>
    <dgm:cxn modelId="{B77E5950-2A6C-497C-9E3B-A5770C80E6BB}" type="presParOf" srcId="{6B05B1C4-69A5-4B90-A8AF-26E82A275272}" destId="{DA3B0AF2-4B3B-47C8-8CCF-7D68FC0CEC0F}" srcOrd="2" destOrd="0" presId="urn:microsoft.com/office/officeart/2005/8/layout/vList2"/>
    <dgm:cxn modelId="{F9E44ACE-BB87-4362-8977-6B6E82E34D42}" type="presParOf" srcId="{6B05B1C4-69A5-4B90-A8AF-26E82A275272}" destId="{B49A4DB0-A94D-406C-815A-E5BA2DE0FC8E}" srcOrd="3" destOrd="0" presId="urn:microsoft.com/office/officeart/2005/8/layout/vList2"/>
    <dgm:cxn modelId="{2E9EB53D-DE82-4E12-8B97-C19E20E4A5EF}" type="presParOf" srcId="{6B05B1C4-69A5-4B90-A8AF-26E82A275272}" destId="{379A942E-F8E4-4257-B7B5-62EDFE97489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3AA92E-84EF-4820-BBD0-F5BD125BBF0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AF84309-4CFD-44AF-B0AF-F8621B637CC6}">
      <dgm:prSet/>
      <dgm:spPr/>
      <dgm:t>
        <a:bodyPr/>
        <a:lstStyle/>
        <a:p>
          <a:r>
            <a:rPr lang="en-GB"/>
            <a:t>Right to legal advice. </a:t>
          </a:r>
          <a:endParaRPr lang="en-US"/>
        </a:p>
      </dgm:t>
    </dgm:pt>
    <dgm:pt modelId="{A0F85B38-7EEE-4749-9E21-6759EE4E5918}" type="parTrans" cxnId="{A021C95C-1D98-46E6-B1CA-614A119EA929}">
      <dgm:prSet/>
      <dgm:spPr/>
      <dgm:t>
        <a:bodyPr/>
        <a:lstStyle/>
        <a:p>
          <a:endParaRPr lang="en-US"/>
        </a:p>
      </dgm:t>
    </dgm:pt>
    <dgm:pt modelId="{653960F5-9D14-4B83-9BC1-F24DFBBB590A}" type="sibTrans" cxnId="{A021C95C-1D98-46E6-B1CA-614A119EA929}">
      <dgm:prSet/>
      <dgm:spPr/>
      <dgm:t>
        <a:bodyPr/>
        <a:lstStyle/>
        <a:p>
          <a:endParaRPr lang="en-US"/>
        </a:p>
      </dgm:t>
    </dgm:pt>
    <dgm:pt modelId="{C34DD0DC-9525-4B41-819A-D4F5BAAA021B}">
      <dgm:prSet/>
      <dgm:spPr/>
      <dgm:t>
        <a:bodyPr/>
        <a:lstStyle/>
        <a:p>
          <a:r>
            <a:rPr lang="en-GB"/>
            <a:t>Right to food and water. </a:t>
          </a:r>
          <a:endParaRPr lang="en-US"/>
        </a:p>
      </dgm:t>
    </dgm:pt>
    <dgm:pt modelId="{3BC4A3E9-73FF-4647-89C1-9CDFA873C888}" type="parTrans" cxnId="{9BD4D4A4-F085-4080-9551-5F217BDC4E0C}">
      <dgm:prSet/>
      <dgm:spPr/>
      <dgm:t>
        <a:bodyPr/>
        <a:lstStyle/>
        <a:p>
          <a:endParaRPr lang="en-US"/>
        </a:p>
      </dgm:t>
    </dgm:pt>
    <dgm:pt modelId="{E23AD083-06A8-41BD-B14F-104BCF85799E}" type="sibTrans" cxnId="{9BD4D4A4-F085-4080-9551-5F217BDC4E0C}">
      <dgm:prSet/>
      <dgm:spPr/>
      <dgm:t>
        <a:bodyPr/>
        <a:lstStyle/>
        <a:p>
          <a:endParaRPr lang="en-US"/>
        </a:p>
      </dgm:t>
    </dgm:pt>
    <dgm:pt modelId="{7A0E6A30-609C-47F1-B874-044EFB62A9A5}">
      <dgm:prSet/>
      <dgm:spPr/>
      <dgm:t>
        <a:bodyPr/>
        <a:lstStyle/>
        <a:p>
          <a:r>
            <a:rPr lang="en-GB"/>
            <a:t>Right to have someone informed of their arrest. </a:t>
          </a:r>
          <a:endParaRPr lang="en-US"/>
        </a:p>
      </dgm:t>
    </dgm:pt>
    <dgm:pt modelId="{EE461DAA-DFDE-48B4-A46C-C40B8A0D8F2A}" type="parTrans" cxnId="{ADE6064B-AEC0-468C-8FF5-D0CD50D1A8BC}">
      <dgm:prSet/>
      <dgm:spPr/>
      <dgm:t>
        <a:bodyPr/>
        <a:lstStyle/>
        <a:p>
          <a:endParaRPr lang="en-US"/>
        </a:p>
      </dgm:t>
    </dgm:pt>
    <dgm:pt modelId="{8D77D9E0-85D3-4CC2-B76D-D99A2376A21A}" type="sibTrans" cxnId="{ADE6064B-AEC0-468C-8FF5-D0CD50D1A8BC}">
      <dgm:prSet/>
      <dgm:spPr/>
      <dgm:t>
        <a:bodyPr/>
        <a:lstStyle/>
        <a:p>
          <a:endParaRPr lang="en-US"/>
        </a:p>
      </dgm:t>
    </dgm:pt>
    <dgm:pt modelId="{3A3CD242-8D22-4B0B-82DF-F75B81F62CB1}">
      <dgm:prSet/>
      <dgm:spPr/>
      <dgm:t>
        <a:bodyPr/>
        <a:lstStyle/>
        <a:p>
          <a:r>
            <a:rPr lang="en-GB"/>
            <a:t>Right to read the codes of conduct. </a:t>
          </a:r>
          <a:endParaRPr lang="en-US"/>
        </a:p>
      </dgm:t>
    </dgm:pt>
    <dgm:pt modelId="{99257D25-E6CA-49F5-8E4B-858C05C282CC}" type="parTrans" cxnId="{BFE68357-9E3B-47DD-BEF2-A68D8640FEB2}">
      <dgm:prSet/>
      <dgm:spPr/>
      <dgm:t>
        <a:bodyPr/>
        <a:lstStyle/>
        <a:p>
          <a:endParaRPr lang="en-US"/>
        </a:p>
      </dgm:t>
    </dgm:pt>
    <dgm:pt modelId="{F06AF48B-4629-4E2E-AADA-4AED91AB7EF8}" type="sibTrans" cxnId="{BFE68357-9E3B-47DD-BEF2-A68D8640FEB2}">
      <dgm:prSet/>
      <dgm:spPr/>
      <dgm:t>
        <a:bodyPr/>
        <a:lstStyle/>
        <a:p>
          <a:endParaRPr lang="en-US"/>
        </a:p>
      </dgm:t>
    </dgm:pt>
    <dgm:pt modelId="{61468B13-AF53-4C11-BB2C-69A981DD12F5}">
      <dgm:prSet/>
      <dgm:spPr/>
      <dgm:t>
        <a:bodyPr/>
        <a:lstStyle/>
        <a:p>
          <a:r>
            <a:rPr lang="en-GB"/>
            <a:t>For children and vulnerable adults they would be required to have an appropriate adult. </a:t>
          </a:r>
          <a:endParaRPr lang="en-US"/>
        </a:p>
      </dgm:t>
    </dgm:pt>
    <dgm:pt modelId="{96628556-F0EB-4BC9-ABAB-F314874D2171}" type="parTrans" cxnId="{959FCAF4-E16B-4A8E-A012-C6E47A6F5C06}">
      <dgm:prSet/>
      <dgm:spPr/>
      <dgm:t>
        <a:bodyPr/>
        <a:lstStyle/>
        <a:p>
          <a:endParaRPr lang="en-US"/>
        </a:p>
      </dgm:t>
    </dgm:pt>
    <dgm:pt modelId="{C2A2F676-7D7C-4664-8384-3A9D87371556}" type="sibTrans" cxnId="{959FCAF4-E16B-4A8E-A012-C6E47A6F5C06}">
      <dgm:prSet/>
      <dgm:spPr/>
      <dgm:t>
        <a:bodyPr/>
        <a:lstStyle/>
        <a:p>
          <a:endParaRPr lang="en-US"/>
        </a:p>
      </dgm:t>
    </dgm:pt>
    <dgm:pt modelId="{04821A08-8169-408C-A0BB-38264C3E218D}" type="pres">
      <dgm:prSet presAssocID="{E73AA92E-84EF-4820-BBD0-F5BD125BBF0A}" presName="linear" presStyleCnt="0">
        <dgm:presLayoutVars>
          <dgm:animLvl val="lvl"/>
          <dgm:resizeHandles val="exact"/>
        </dgm:presLayoutVars>
      </dgm:prSet>
      <dgm:spPr/>
    </dgm:pt>
    <dgm:pt modelId="{D2F9B7A3-8CC6-4EF4-8B00-E76AE5B1F855}" type="pres">
      <dgm:prSet presAssocID="{0AF84309-4CFD-44AF-B0AF-F8621B637CC6}" presName="parentText" presStyleLbl="node1" presStyleIdx="0" presStyleCnt="5">
        <dgm:presLayoutVars>
          <dgm:chMax val="0"/>
          <dgm:bulletEnabled val="1"/>
        </dgm:presLayoutVars>
      </dgm:prSet>
      <dgm:spPr/>
    </dgm:pt>
    <dgm:pt modelId="{A7C5A390-DEAC-4ED5-885D-921630285663}" type="pres">
      <dgm:prSet presAssocID="{653960F5-9D14-4B83-9BC1-F24DFBBB590A}" presName="spacer" presStyleCnt="0"/>
      <dgm:spPr/>
    </dgm:pt>
    <dgm:pt modelId="{D96A3305-650A-46B9-9614-6692591A7D60}" type="pres">
      <dgm:prSet presAssocID="{C34DD0DC-9525-4B41-819A-D4F5BAAA021B}" presName="parentText" presStyleLbl="node1" presStyleIdx="1" presStyleCnt="5">
        <dgm:presLayoutVars>
          <dgm:chMax val="0"/>
          <dgm:bulletEnabled val="1"/>
        </dgm:presLayoutVars>
      </dgm:prSet>
      <dgm:spPr/>
    </dgm:pt>
    <dgm:pt modelId="{B2DCD11B-3A2E-4A6A-838A-EF8415BFFE81}" type="pres">
      <dgm:prSet presAssocID="{E23AD083-06A8-41BD-B14F-104BCF85799E}" presName="spacer" presStyleCnt="0"/>
      <dgm:spPr/>
    </dgm:pt>
    <dgm:pt modelId="{BD591225-552C-4A6E-9A6D-BB01C22DAB3C}" type="pres">
      <dgm:prSet presAssocID="{7A0E6A30-609C-47F1-B874-044EFB62A9A5}" presName="parentText" presStyleLbl="node1" presStyleIdx="2" presStyleCnt="5">
        <dgm:presLayoutVars>
          <dgm:chMax val="0"/>
          <dgm:bulletEnabled val="1"/>
        </dgm:presLayoutVars>
      </dgm:prSet>
      <dgm:spPr/>
    </dgm:pt>
    <dgm:pt modelId="{BF346851-FFAE-43F9-8767-56561C47F5DC}" type="pres">
      <dgm:prSet presAssocID="{8D77D9E0-85D3-4CC2-B76D-D99A2376A21A}" presName="spacer" presStyleCnt="0"/>
      <dgm:spPr/>
    </dgm:pt>
    <dgm:pt modelId="{DBAF4233-4E99-4926-BFC3-C34043E88ABB}" type="pres">
      <dgm:prSet presAssocID="{3A3CD242-8D22-4B0B-82DF-F75B81F62CB1}" presName="parentText" presStyleLbl="node1" presStyleIdx="3" presStyleCnt="5">
        <dgm:presLayoutVars>
          <dgm:chMax val="0"/>
          <dgm:bulletEnabled val="1"/>
        </dgm:presLayoutVars>
      </dgm:prSet>
      <dgm:spPr/>
    </dgm:pt>
    <dgm:pt modelId="{1C54CE71-3881-44DC-89D3-924831E15084}" type="pres">
      <dgm:prSet presAssocID="{F06AF48B-4629-4E2E-AADA-4AED91AB7EF8}" presName="spacer" presStyleCnt="0"/>
      <dgm:spPr/>
    </dgm:pt>
    <dgm:pt modelId="{FD9721B9-F07C-4585-8F49-C228D21652B6}" type="pres">
      <dgm:prSet presAssocID="{61468B13-AF53-4C11-BB2C-69A981DD12F5}" presName="parentText" presStyleLbl="node1" presStyleIdx="4" presStyleCnt="5">
        <dgm:presLayoutVars>
          <dgm:chMax val="0"/>
          <dgm:bulletEnabled val="1"/>
        </dgm:presLayoutVars>
      </dgm:prSet>
      <dgm:spPr/>
    </dgm:pt>
  </dgm:ptLst>
  <dgm:cxnLst>
    <dgm:cxn modelId="{35FDF729-A542-408C-862B-D8131FCC9F92}" type="presOf" srcId="{3A3CD242-8D22-4B0B-82DF-F75B81F62CB1}" destId="{DBAF4233-4E99-4926-BFC3-C34043E88ABB}" srcOrd="0" destOrd="0" presId="urn:microsoft.com/office/officeart/2005/8/layout/vList2"/>
    <dgm:cxn modelId="{242D4E3E-3028-4FF1-A956-DB9333B865F0}" type="presOf" srcId="{7A0E6A30-609C-47F1-B874-044EFB62A9A5}" destId="{BD591225-552C-4A6E-9A6D-BB01C22DAB3C}" srcOrd="0" destOrd="0" presId="urn:microsoft.com/office/officeart/2005/8/layout/vList2"/>
    <dgm:cxn modelId="{A021C95C-1D98-46E6-B1CA-614A119EA929}" srcId="{E73AA92E-84EF-4820-BBD0-F5BD125BBF0A}" destId="{0AF84309-4CFD-44AF-B0AF-F8621B637CC6}" srcOrd="0" destOrd="0" parTransId="{A0F85B38-7EEE-4749-9E21-6759EE4E5918}" sibTransId="{653960F5-9D14-4B83-9BC1-F24DFBBB590A}"/>
    <dgm:cxn modelId="{A8BA2148-80C9-4D7C-B8F9-EDFA42CAB81D}" type="presOf" srcId="{E73AA92E-84EF-4820-BBD0-F5BD125BBF0A}" destId="{04821A08-8169-408C-A0BB-38264C3E218D}" srcOrd="0" destOrd="0" presId="urn:microsoft.com/office/officeart/2005/8/layout/vList2"/>
    <dgm:cxn modelId="{04F5DD68-36C1-4536-ACD7-92ACD0D8E33B}" type="presOf" srcId="{0AF84309-4CFD-44AF-B0AF-F8621B637CC6}" destId="{D2F9B7A3-8CC6-4EF4-8B00-E76AE5B1F855}" srcOrd="0" destOrd="0" presId="urn:microsoft.com/office/officeart/2005/8/layout/vList2"/>
    <dgm:cxn modelId="{ADE6064B-AEC0-468C-8FF5-D0CD50D1A8BC}" srcId="{E73AA92E-84EF-4820-BBD0-F5BD125BBF0A}" destId="{7A0E6A30-609C-47F1-B874-044EFB62A9A5}" srcOrd="2" destOrd="0" parTransId="{EE461DAA-DFDE-48B4-A46C-C40B8A0D8F2A}" sibTransId="{8D77D9E0-85D3-4CC2-B76D-D99A2376A21A}"/>
    <dgm:cxn modelId="{BFE68357-9E3B-47DD-BEF2-A68D8640FEB2}" srcId="{E73AA92E-84EF-4820-BBD0-F5BD125BBF0A}" destId="{3A3CD242-8D22-4B0B-82DF-F75B81F62CB1}" srcOrd="3" destOrd="0" parTransId="{99257D25-E6CA-49F5-8E4B-858C05C282CC}" sibTransId="{F06AF48B-4629-4E2E-AADA-4AED91AB7EF8}"/>
    <dgm:cxn modelId="{9BD4D4A4-F085-4080-9551-5F217BDC4E0C}" srcId="{E73AA92E-84EF-4820-BBD0-F5BD125BBF0A}" destId="{C34DD0DC-9525-4B41-819A-D4F5BAAA021B}" srcOrd="1" destOrd="0" parTransId="{3BC4A3E9-73FF-4647-89C1-9CDFA873C888}" sibTransId="{E23AD083-06A8-41BD-B14F-104BCF85799E}"/>
    <dgm:cxn modelId="{98FC3FC1-DBF3-43E9-A44C-6431ACE753DA}" type="presOf" srcId="{61468B13-AF53-4C11-BB2C-69A981DD12F5}" destId="{FD9721B9-F07C-4585-8F49-C228D21652B6}" srcOrd="0" destOrd="0" presId="urn:microsoft.com/office/officeart/2005/8/layout/vList2"/>
    <dgm:cxn modelId="{141DBBD9-88C2-4092-9B26-39E609FCBE15}" type="presOf" srcId="{C34DD0DC-9525-4B41-819A-D4F5BAAA021B}" destId="{D96A3305-650A-46B9-9614-6692591A7D60}" srcOrd="0" destOrd="0" presId="urn:microsoft.com/office/officeart/2005/8/layout/vList2"/>
    <dgm:cxn modelId="{959FCAF4-E16B-4A8E-A012-C6E47A6F5C06}" srcId="{E73AA92E-84EF-4820-BBD0-F5BD125BBF0A}" destId="{61468B13-AF53-4C11-BB2C-69A981DD12F5}" srcOrd="4" destOrd="0" parTransId="{96628556-F0EB-4BC9-ABAB-F314874D2171}" sibTransId="{C2A2F676-7D7C-4664-8384-3A9D87371556}"/>
    <dgm:cxn modelId="{2F71B27E-16CF-43E7-A44A-B92DF757E3BC}" type="presParOf" srcId="{04821A08-8169-408C-A0BB-38264C3E218D}" destId="{D2F9B7A3-8CC6-4EF4-8B00-E76AE5B1F855}" srcOrd="0" destOrd="0" presId="urn:microsoft.com/office/officeart/2005/8/layout/vList2"/>
    <dgm:cxn modelId="{AB48F493-DBA0-48A4-A5B8-04488FC5CCC7}" type="presParOf" srcId="{04821A08-8169-408C-A0BB-38264C3E218D}" destId="{A7C5A390-DEAC-4ED5-885D-921630285663}" srcOrd="1" destOrd="0" presId="urn:microsoft.com/office/officeart/2005/8/layout/vList2"/>
    <dgm:cxn modelId="{540D6EDC-B745-45FE-ABEC-10CCE3F4C550}" type="presParOf" srcId="{04821A08-8169-408C-A0BB-38264C3E218D}" destId="{D96A3305-650A-46B9-9614-6692591A7D60}" srcOrd="2" destOrd="0" presId="urn:microsoft.com/office/officeart/2005/8/layout/vList2"/>
    <dgm:cxn modelId="{AF54128D-BACC-4500-A90D-521F9A6CB683}" type="presParOf" srcId="{04821A08-8169-408C-A0BB-38264C3E218D}" destId="{B2DCD11B-3A2E-4A6A-838A-EF8415BFFE81}" srcOrd="3" destOrd="0" presId="urn:microsoft.com/office/officeart/2005/8/layout/vList2"/>
    <dgm:cxn modelId="{31F5EDF7-B9B8-4B0E-BD95-90E240452390}" type="presParOf" srcId="{04821A08-8169-408C-A0BB-38264C3E218D}" destId="{BD591225-552C-4A6E-9A6D-BB01C22DAB3C}" srcOrd="4" destOrd="0" presId="urn:microsoft.com/office/officeart/2005/8/layout/vList2"/>
    <dgm:cxn modelId="{816EA518-5ECB-416B-AC05-59DA5EB9A202}" type="presParOf" srcId="{04821A08-8169-408C-A0BB-38264C3E218D}" destId="{BF346851-FFAE-43F9-8767-56561C47F5DC}" srcOrd="5" destOrd="0" presId="urn:microsoft.com/office/officeart/2005/8/layout/vList2"/>
    <dgm:cxn modelId="{6C5470BA-5FD1-4C91-82FE-D82512FED740}" type="presParOf" srcId="{04821A08-8169-408C-A0BB-38264C3E218D}" destId="{DBAF4233-4E99-4926-BFC3-C34043E88ABB}" srcOrd="6" destOrd="0" presId="urn:microsoft.com/office/officeart/2005/8/layout/vList2"/>
    <dgm:cxn modelId="{8427C9DC-C561-45D6-88A5-CE6B87E33E7D}" type="presParOf" srcId="{04821A08-8169-408C-A0BB-38264C3E218D}" destId="{1C54CE71-3881-44DC-89D3-924831E15084}" srcOrd="7" destOrd="0" presId="urn:microsoft.com/office/officeart/2005/8/layout/vList2"/>
    <dgm:cxn modelId="{48A3A217-B620-443B-BD8C-E3326D263A7C}" type="presParOf" srcId="{04821A08-8169-408C-A0BB-38264C3E218D}" destId="{FD9721B9-F07C-4585-8F49-C228D21652B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4EF25E-EE31-4C33-8445-7D2F97E7B60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C19437B-ECE1-456F-A8DC-3D8F06653799}">
      <dgm:prSet/>
      <dgm:spPr/>
      <dgm:t>
        <a:bodyPr/>
        <a:lstStyle/>
        <a:p>
          <a:r>
            <a:rPr lang="en-GB"/>
            <a:t>S.3 of the Police and Criminal Evidence Act. </a:t>
          </a:r>
          <a:endParaRPr lang="en-US"/>
        </a:p>
      </dgm:t>
    </dgm:pt>
    <dgm:pt modelId="{F59CFD39-CB28-4A60-865B-3AA543FD0E34}" type="parTrans" cxnId="{8E754C30-ACDF-4EDD-B741-720CAF4F1582}">
      <dgm:prSet/>
      <dgm:spPr/>
      <dgm:t>
        <a:bodyPr/>
        <a:lstStyle/>
        <a:p>
          <a:endParaRPr lang="en-US"/>
        </a:p>
      </dgm:t>
    </dgm:pt>
    <dgm:pt modelId="{1EE7435D-2DD7-4140-B250-73F0A9E1DC3B}" type="sibTrans" cxnId="{8E754C30-ACDF-4EDD-B741-720CAF4F1582}">
      <dgm:prSet/>
      <dgm:spPr/>
      <dgm:t>
        <a:bodyPr/>
        <a:lstStyle/>
        <a:p>
          <a:endParaRPr lang="en-US"/>
        </a:p>
      </dgm:t>
    </dgm:pt>
    <dgm:pt modelId="{C4A621E9-899C-4DDA-9BD2-36B9248F75D8}">
      <dgm:prSet/>
      <dgm:spPr/>
      <dgm:t>
        <a:bodyPr/>
        <a:lstStyle/>
        <a:p>
          <a:r>
            <a:rPr lang="en-GB"/>
            <a:t>S.61 of the Police and Criminal Evidence Act. </a:t>
          </a:r>
          <a:endParaRPr lang="en-US"/>
        </a:p>
      </dgm:t>
    </dgm:pt>
    <dgm:pt modelId="{D02278F4-2074-4FA4-8E98-CAA8F12BB13E}" type="parTrans" cxnId="{010A6837-8A9C-4549-80E0-5EC70477189E}">
      <dgm:prSet/>
      <dgm:spPr/>
      <dgm:t>
        <a:bodyPr/>
        <a:lstStyle/>
        <a:p>
          <a:endParaRPr lang="en-US"/>
        </a:p>
      </dgm:t>
    </dgm:pt>
    <dgm:pt modelId="{2DDEE18B-C7FF-4860-8246-6C03B9566E10}" type="sibTrans" cxnId="{010A6837-8A9C-4549-80E0-5EC70477189E}">
      <dgm:prSet/>
      <dgm:spPr/>
      <dgm:t>
        <a:bodyPr/>
        <a:lstStyle/>
        <a:p>
          <a:endParaRPr lang="en-US"/>
        </a:p>
      </dgm:t>
    </dgm:pt>
    <dgm:pt modelId="{3D6AC604-58BB-4994-B900-70D259EEA396}" type="pres">
      <dgm:prSet presAssocID="{0E4EF25E-EE31-4C33-8445-7D2F97E7B60F}" presName="linear" presStyleCnt="0">
        <dgm:presLayoutVars>
          <dgm:animLvl val="lvl"/>
          <dgm:resizeHandles val="exact"/>
        </dgm:presLayoutVars>
      </dgm:prSet>
      <dgm:spPr/>
    </dgm:pt>
    <dgm:pt modelId="{6210EF69-1C7E-49A8-B823-5A1EB6C85093}" type="pres">
      <dgm:prSet presAssocID="{DC19437B-ECE1-456F-A8DC-3D8F06653799}" presName="parentText" presStyleLbl="node1" presStyleIdx="0" presStyleCnt="2">
        <dgm:presLayoutVars>
          <dgm:chMax val="0"/>
          <dgm:bulletEnabled val="1"/>
        </dgm:presLayoutVars>
      </dgm:prSet>
      <dgm:spPr/>
    </dgm:pt>
    <dgm:pt modelId="{DC8DD7E4-6118-4015-9575-E82FA44BFA5A}" type="pres">
      <dgm:prSet presAssocID="{1EE7435D-2DD7-4140-B250-73F0A9E1DC3B}" presName="spacer" presStyleCnt="0"/>
      <dgm:spPr/>
    </dgm:pt>
    <dgm:pt modelId="{B459AC4B-DBC9-4A44-827B-6B4BD3FED50D}" type="pres">
      <dgm:prSet presAssocID="{C4A621E9-899C-4DDA-9BD2-36B9248F75D8}" presName="parentText" presStyleLbl="node1" presStyleIdx="1" presStyleCnt="2">
        <dgm:presLayoutVars>
          <dgm:chMax val="0"/>
          <dgm:bulletEnabled val="1"/>
        </dgm:presLayoutVars>
      </dgm:prSet>
      <dgm:spPr/>
    </dgm:pt>
  </dgm:ptLst>
  <dgm:cxnLst>
    <dgm:cxn modelId="{7B9AFE0E-61FD-4BE4-9785-9BDC93CCE60B}" type="presOf" srcId="{C4A621E9-899C-4DDA-9BD2-36B9248F75D8}" destId="{B459AC4B-DBC9-4A44-827B-6B4BD3FED50D}" srcOrd="0" destOrd="0" presId="urn:microsoft.com/office/officeart/2005/8/layout/vList2"/>
    <dgm:cxn modelId="{8E754C30-ACDF-4EDD-B741-720CAF4F1582}" srcId="{0E4EF25E-EE31-4C33-8445-7D2F97E7B60F}" destId="{DC19437B-ECE1-456F-A8DC-3D8F06653799}" srcOrd="0" destOrd="0" parTransId="{F59CFD39-CB28-4A60-865B-3AA543FD0E34}" sibTransId="{1EE7435D-2DD7-4140-B250-73F0A9E1DC3B}"/>
    <dgm:cxn modelId="{010A6837-8A9C-4549-80E0-5EC70477189E}" srcId="{0E4EF25E-EE31-4C33-8445-7D2F97E7B60F}" destId="{C4A621E9-899C-4DDA-9BD2-36B9248F75D8}" srcOrd="1" destOrd="0" parTransId="{D02278F4-2074-4FA4-8E98-CAA8F12BB13E}" sibTransId="{2DDEE18B-C7FF-4860-8246-6C03B9566E10}"/>
    <dgm:cxn modelId="{BA95B650-69BB-4A98-AA49-04750FE833EB}" type="presOf" srcId="{0E4EF25E-EE31-4C33-8445-7D2F97E7B60F}" destId="{3D6AC604-58BB-4994-B900-70D259EEA396}" srcOrd="0" destOrd="0" presId="urn:microsoft.com/office/officeart/2005/8/layout/vList2"/>
    <dgm:cxn modelId="{251E2EA4-598E-4E75-BD75-886670F58459}" type="presOf" srcId="{DC19437B-ECE1-456F-A8DC-3D8F06653799}" destId="{6210EF69-1C7E-49A8-B823-5A1EB6C85093}" srcOrd="0" destOrd="0" presId="urn:microsoft.com/office/officeart/2005/8/layout/vList2"/>
    <dgm:cxn modelId="{061BD631-E4A9-4B07-8352-34F986056E6F}" type="presParOf" srcId="{3D6AC604-58BB-4994-B900-70D259EEA396}" destId="{6210EF69-1C7E-49A8-B823-5A1EB6C85093}" srcOrd="0" destOrd="0" presId="urn:microsoft.com/office/officeart/2005/8/layout/vList2"/>
    <dgm:cxn modelId="{1293F9B8-4164-498D-8956-F56288713FAC}" type="presParOf" srcId="{3D6AC604-58BB-4994-B900-70D259EEA396}" destId="{DC8DD7E4-6118-4015-9575-E82FA44BFA5A}" srcOrd="1" destOrd="0" presId="urn:microsoft.com/office/officeart/2005/8/layout/vList2"/>
    <dgm:cxn modelId="{D7480DAB-B7DB-483C-A0E2-A4FA81D6AFDA}" type="presParOf" srcId="{3D6AC604-58BB-4994-B900-70D259EEA396}" destId="{B459AC4B-DBC9-4A44-827B-6B4BD3FED50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3836D0-0255-4549-B738-84802770E6E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A4147D-8EB9-46A7-B801-A041B1B69D54}">
      <dgm:prSet/>
      <dgm:spPr/>
      <dgm:t>
        <a:bodyPr/>
        <a:lstStyle/>
        <a:p>
          <a:r>
            <a:rPr lang="en-GB"/>
            <a:t>Code E – deals with interviews and recording. </a:t>
          </a:r>
          <a:endParaRPr lang="en-US"/>
        </a:p>
      </dgm:t>
    </dgm:pt>
    <dgm:pt modelId="{A5A726F7-F06E-412B-BEAC-2D91F3B428F7}" type="parTrans" cxnId="{BDC4D3AB-F49B-464B-8AE9-E37446F5BA27}">
      <dgm:prSet/>
      <dgm:spPr/>
      <dgm:t>
        <a:bodyPr/>
        <a:lstStyle/>
        <a:p>
          <a:endParaRPr lang="en-US"/>
        </a:p>
      </dgm:t>
    </dgm:pt>
    <dgm:pt modelId="{703ADA33-C85F-4A03-9C1E-8D03CDA4CD25}" type="sibTrans" cxnId="{BDC4D3AB-F49B-464B-8AE9-E37446F5BA27}">
      <dgm:prSet/>
      <dgm:spPr/>
      <dgm:t>
        <a:bodyPr/>
        <a:lstStyle/>
        <a:p>
          <a:endParaRPr lang="en-US"/>
        </a:p>
      </dgm:t>
    </dgm:pt>
    <dgm:pt modelId="{43956B92-43C7-450B-8A71-060F7B2F615E}">
      <dgm:prSet/>
      <dgm:spPr/>
      <dgm:t>
        <a:bodyPr/>
        <a:lstStyle/>
        <a:p>
          <a:r>
            <a:rPr lang="en-GB"/>
            <a:t>All interviews must be recorded. </a:t>
          </a:r>
          <a:endParaRPr lang="en-US"/>
        </a:p>
      </dgm:t>
    </dgm:pt>
    <dgm:pt modelId="{3AE3E71C-111A-4DE3-880E-7030575FA6E7}" type="parTrans" cxnId="{7022455D-0A79-48E1-BE0A-C7C152B3BF7D}">
      <dgm:prSet/>
      <dgm:spPr/>
      <dgm:t>
        <a:bodyPr/>
        <a:lstStyle/>
        <a:p>
          <a:endParaRPr lang="en-US"/>
        </a:p>
      </dgm:t>
    </dgm:pt>
    <dgm:pt modelId="{1C2E981B-30F0-443F-96C7-2F5C4FC963F0}" type="sibTrans" cxnId="{7022455D-0A79-48E1-BE0A-C7C152B3BF7D}">
      <dgm:prSet/>
      <dgm:spPr/>
      <dgm:t>
        <a:bodyPr/>
        <a:lstStyle/>
        <a:p>
          <a:endParaRPr lang="en-US"/>
        </a:p>
      </dgm:t>
    </dgm:pt>
    <dgm:pt modelId="{3129B215-FD6A-4169-B3B6-2850B877F3E3}">
      <dgm:prSet/>
      <dgm:spPr/>
      <dgm:t>
        <a:bodyPr/>
        <a:lstStyle/>
        <a:p>
          <a:r>
            <a:rPr lang="en-GB"/>
            <a:t>Information given outside of the interview must be recorded/ written down. </a:t>
          </a:r>
          <a:endParaRPr lang="en-US"/>
        </a:p>
      </dgm:t>
    </dgm:pt>
    <dgm:pt modelId="{268BA90B-CC14-4EBD-9AC3-AD09AD7E3930}" type="parTrans" cxnId="{E9796FDF-D646-4851-A373-EF1E0C4F916C}">
      <dgm:prSet/>
      <dgm:spPr/>
      <dgm:t>
        <a:bodyPr/>
        <a:lstStyle/>
        <a:p>
          <a:endParaRPr lang="en-US"/>
        </a:p>
      </dgm:t>
    </dgm:pt>
    <dgm:pt modelId="{FC722209-ADB4-4C0C-9BA7-B96C6B39640D}" type="sibTrans" cxnId="{E9796FDF-D646-4851-A373-EF1E0C4F916C}">
      <dgm:prSet/>
      <dgm:spPr/>
      <dgm:t>
        <a:bodyPr/>
        <a:lstStyle/>
        <a:p>
          <a:endParaRPr lang="en-US"/>
        </a:p>
      </dgm:t>
    </dgm:pt>
    <dgm:pt modelId="{6C64E216-77D1-4253-8386-901C76BEE068}" type="pres">
      <dgm:prSet presAssocID="{153836D0-0255-4549-B738-84802770E6ED}" presName="root" presStyleCnt="0">
        <dgm:presLayoutVars>
          <dgm:dir/>
          <dgm:resizeHandles val="exact"/>
        </dgm:presLayoutVars>
      </dgm:prSet>
      <dgm:spPr/>
    </dgm:pt>
    <dgm:pt modelId="{8D572A56-AE8F-4FD1-894E-92B0A719A5B8}" type="pres">
      <dgm:prSet presAssocID="{0DA4147D-8EB9-46A7-B801-A041B1B69D54}" presName="compNode" presStyleCnt="0"/>
      <dgm:spPr/>
    </dgm:pt>
    <dgm:pt modelId="{7BD3A428-387F-4905-BDB9-E378698DD783}" type="pres">
      <dgm:prSet presAssocID="{0DA4147D-8EB9-46A7-B801-A041B1B69D54}" presName="bgRect" presStyleLbl="bgShp" presStyleIdx="0" presStyleCnt="3"/>
      <dgm:spPr/>
    </dgm:pt>
    <dgm:pt modelId="{2B0CADEA-13A6-4A87-B877-9C5FBF7F36E9}" type="pres">
      <dgm:prSet presAssocID="{0DA4147D-8EB9-46A7-B801-A041B1B69D5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code"/>
        </a:ext>
      </dgm:extLst>
    </dgm:pt>
    <dgm:pt modelId="{0195E644-A1F5-4958-9426-3D41E1337000}" type="pres">
      <dgm:prSet presAssocID="{0DA4147D-8EB9-46A7-B801-A041B1B69D54}" presName="spaceRect" presStyleCnt="0"/>
      <dgm:spPr/>
    </dgm:pt>
    <dgm:pt modelId="{EDF914A6-7898-4EF3-AC01-1E975E0AB5A3}" type="pres">
      <dgm:prSet presAssocID="{0DA4147D-8EB9-46A7-B801-A041B1B69D54}" presName="parTx" presStyleLbl="revTx" presStyleIdx="0" presStyleCnt="3">
        <dgm:presLayoutVars>
          <dgm:chMax val="0"/>
          <dgm:chPref val="0"/>
        </dgm:presLayoutVars>
      </dgm:prSet>
      <dgm:spPr/>
    </dgm:pt>
    <dgm:pt modelId="{912607C7-9AB6-4ACE-A3EE-3100D929FDE1}" type="pres">
      <dgm:prSet presAssocID="{703ADA33-C85F-4A03-9C1E-8D03CDA4CD25}" presName="sibTrans" presStyleCnt="0"/>
      <dgm:spPr/>
    </dgm:pt>
    <dgm:pt modelId="{9105ACF6-867E-4798-9E68-2F1700029046}" type="pres">
      <dgm:prSet presAssocID="{43956B92-43C7-450B-8A71-060F7B2F615E}" presName="compNode" presStyleCnt="0"/>
      <dgm:spPr/>
    </dgm:pt>
    <dgm:pt modelId="{FED07737-C684-4C48-BF8B-E449E1892532}" type="pres">
      <dgm:prSet presAssocID="{43956B92-43C7-450B-8A71-060F7B2F615E}" presName="bgRect" presStyleLbl="bgShp" presStyleIdx="1" presStyleCnt="3"/>
      <dgm:spPr/>
    </dgm:pt>
    <dgm:pt modelId="{9E72C237-115C-4352-AABB-2554DD4DCF68}" type="pres">
      <dgm:prSet presAssocID="{43956B92-43C7-450B-8A71-060F7B2F615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adio microphone"/>
        </a:ext>
      </dgm:extLst>
    </dgm:pt>
    <dgm:pt modelId="{E4C85D76-A875-4F7F-9070-68153DFBADEE}" type="pres">
      <dgm:prSet presAssocID="{43956B92-43C7-450B-8A71-060F7B2F615E}" presName="spaceRect" presStyleCnt="0"/>
      <dgm:spPr/>
    </dgm:pt>
    <dgm:pt modelId="{AD44F2BB-43A9-45C5-B1AA-410F40E7DEBF}" type="pres">
      <dgm:prSet presAssocID="{43956B92-43C7-450B-8A71-060F7B2F615E}" presName="parTx" presStyleLbl="revTx" presStyleIdx="1" presStyleCnt="3">
        <dgm:presLayoutVars>
          <dgm:chMax val="0"/>
          <dgm:chPref val="0"/>
        </dgm:presLayoutVars>
      </dgm:prSet>
      <dgm:spPr/>
    </dgm:pt>
    <dgm:pt modelId="{44D37E64-5857-4C7D-93CA-FAC5019A88E7}" type="pres">
      <dgm:prSet presAssocID="{1C2E981B-30F0-443F-96C7-2F5C4FC963F0}" presName="sibTrans" presStyleCnt="0"/>
      <dgm:spPr/>
    </dgm:pt>
    <dgm:pt modelId="{8EF75501-D798-4E89-B96A-1ACC1C9F6404}" type="pres">
      <dgm:prSet presAssocID="{3129B215-FD6A-4169-B3B6-2850B877F3E3}" presName="compNode" presStyleCnt="0"/>
      <dgm:spPr/>
    </dgm:pt>
    <dgm:pt modelId="{6FD47DB8-948B-47DC-8B76-CBA97F5ACC3A}" type="pres">
      <dgm:prSet presAssocID="{3129B215-FD6A-4169-B3B6-2850B877F3E3}" presName="bgRect" presStyleLbl="bgShp" presStyleIdx="2" presStyleCnt="3"/>
      <dgm:spPr/>
    </dgm:pt>
    <dgm:pt modelId="{5AA933D2-1AF4-44F3-9835-B3CA5E834A38}" type="pres">
      <dgm:prSet presAssocID="{3129B215-FD6A-4169-B3B6-2850B877F3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01AC76D2-C273-4CA0-828F-B5AFEE9D0C68}" type="pres">
      <dgm:prSet presAssocID="{3129B215-FD6A-4169-B3B6-2850B877F3E3}" presName="spaceRect" presStyleCnt="0"/>
      <dgm:spPr/>
    </dgm:pt>
    <dgm:pt modelId="{B181012E-0855-4768-A38B-6D5C19FC4AED}" type="pres">
      <dgm:prSet presAssocID="{3129B215-FD6A-4169-B3B6-2850B877F3E3}" presName="parTx" presStyleLbl="revTx" presStyleIdx="2" presStyleCnt="3">
        <dgm:presLayoutVars>
          <dgm:chMax val="0"/>
          <dgm:chPref val="0"/>
        </dgm:presLayoutVars>
      </dgm:prSet>
      <dgm:spPr/>
    </dgm:pt>
  </dgm:ptLst>
  <dgm:cxnLst>
    <dgm:cxn modelId="{8361DE05-DB06-4E9A-8E46-EE4A2324E903}" type="presOf" srcId="{3129B215-FD6A-4169-B3B6-2850B877F3E3}" destId="{B181012E-0855-4768-A38B-6D5C19FC4AED}" srcOrd="0" destOrd="0" presId="urn:microsoft.com/office/officeart/2018/2/layout/IconVerticalSolidList"/>
    <dgm:cxn modelId="{88EACD0C-28AA-4BB1-9939-18BF194EE62A}" type="presOf" srcId="{153836D0-0255-4549-B738-84802770E6ED}" destId="{6C64E216-77D1-4253-8386-901C76BEE068}" srcOrd="0" destOrd="0" presId="urn:microsoft.com/office/officeart/2018/2/layout/IconVerticalSolidList"/>
    <dgm:cxn modelId="{7022455D-0A79-48E1-BE0A-C7C152B3BF7D}" srcId="{153836D0-0255-4549-B738-84802770E6ED}" destId="{43956B92-43C7-450B-8A71-060F7B2F615E}" srcOrd="1" destOrd="0" parTransId="{3AE3E71C-111A-4DE3-880E-7030575FA6E7}" sibTransId="{1C2E981B-30F0-443F-96C7-2F5C4FC963F0}"/>
    <dgm:cxn modelId="{E6183174-0974-432C-90E7-153CCC23F7CB}" type="presOf" srcId="{0DA4147D-8EB9-46A7-B801-A041B1B69D54}" destId="{EDF914A6-7898-4EF3-AC01-1E975E0AB5A3}" srcOrd="0" destOrd="0" presId="urn:microsoft.com/office/officeart/2018/2/layout/IconVerticalSolidList"/>
    <dgm:cxn modelId="{33BD5F9D-0E0F-413A-AA2E-C7A6CD3F54F8}" type="presOf" srcId="{43956B92-43C7-450B-8A71-060F7B2F615E}" destId="{AD44F2BB-43A9-45C5-B1AA-410F40E7DEBF}" srcOrd="0" destOrd="0" presId="urn:microsoft.com/office/officeart/2018/2/layout/IconVerticalSolidList"/>
    <dgm:cxn modelId="{BDC4D3AB-F49B-464B-8AE9-E37446F5BA27}" srcId="{153836D0-0255-4549-B738-84802770E6ED}" destId="{0DA4147D-8EB9-46A7-B801-A041B1B69D54}" srcOrd="0" destOrd="0" parTransId="{A5A726F7-F06E-412B-BEAC-2D91F3B428F7}" sibTransId="{703ADA33-C85F-4A03-9C1E-8D03CDA4CD25}"/>
    <dgm:cxn modelId="{E9796FDF-D646-4851-A373-EF1E0C4F916C}" srcId="{153836D0-0255-4549-B738-84802770E6ED}" destId="{3129B215-FD6A-4169-B3B6-2850B877F3E3}" srcOrd="2" destOrd="0" parTransId="{268BA90B-CC14-4EBD-9AC3-AD09AD7E3930}" sibTransId="{FC722209-ADB4-4C0C-9BA7-B96C6B39640D}"/>
    <dgm:cxn modelId="{9C8885EB-AF30-44EC-B86E-AB2F1772CD98}" type="presParOf" srcId="{6C64E216-77D1-4253-8386-901C76BEE068}" destId="{8D572A56-AE8F-4FD1-894E-92B0A719A5B8}" srcOrd="0" destOrd="0" presId="urn:microsoft.com/office/officeart/2018/2/layout/IconVerticalSolidList"/>
    <dgm:cxn modelId="{9ACB989E-E2AF-44B0-B14E-B951FC4DD35D}" type="presParOf" srcId="{8D572A56-AE8F-4FD1-894E-92B0A719A5B8}" destId="{7BD3A428-387F-4905-BDB9-E378698DD783}" srcOrd="0" destOrd="0" presId="urn:microsoft.com/office/officeart/2018/2/layout/IconVerticalSolidList"/>
    <dgm:cxn modelId="{8F2A8FA3-B7D0-4834-9BA3-F81D30E04236}" type="presParOf" srcId="{8D572A56-AE8F-4FD1-894E-92B0A719A5B8}" destId="{2B0CADEA-13A6-4A87-B877-9C5FBF7F36E9}" srcOrd="1" destOrd="0" presId="urn:microsoft.com/office/officeart/2018/2/layout/IconVerticalSolidList"/>
    <dgm:cxn modelId="{F4265623-95BD-40B4-B446-A1490AA1C57F}" type="presParOf" srcId="{8D572A56-AE8F-4FD1-894E-92B0A719A5B8}" destId="{0195E644-A1F5-4958-9426-3D41E1337000}" srcOrd="2" destOrd="0" presId="urn:microsoft.com/office/officeart/2018/2/layout/IconVerticalSolidList"/>
    <dgm:cxn modelId="{EA23771C-256F-4EC1-A622-7051D1D0ED7C}" type="presParOf" srcId="{8D572A56-AE8F-4FD1-894E-92B0A719A5B8}" destId="{EDF914A6-7898-4EF3-AC01-1E975E0AB5A3}" srcOrd="3" destOrd="0" presId="urn:microsoft.com/office/officeart/2018/2/layout/IconVerticalSolidList"/>
    <dgm:cxn modelId="{5FCE93E4-3281-4C8A-90B6-2FCE946D7231}" type="presParOf" srcId="{6C64E216-77D1-4253-8386-901C76BEE068}" destId="{912607C7-9AB6-4ACE-A3EE-3100D929FDE1}" srcOrd="1" destOrd="0" presId="urn:microsoft.com/office/officeart/2018/2/layout/IconVerticalSolidList"/>
    <dgm:cxn modelId="{544F041A-6B68-4180-A7F4-270837A68491}" type="presParOf" srcId="{6C64E216-77D1-4253-8386-901C76BEE068}" destId="{9105ACF6-867E-4798-9E68-2F1700029046}" srcOrd="2" destOrd="0" presId="urn:microsoft.com/office/officeart/2018/2/layout/IconVerticalSolidList"/>
    <dgm:cxn modelId="{74F23842-D1DA-4DBB-9A58-4706CBAA65BD}" type="presParOf" srcId="{9105ACF6-867E-4798-9E68-2F1700029046}" destId="{FED07737-C684-4C48-BF8B-E449E1892532}" srcOrd="0" destOrd="0" presId="urn:microsoft.com/office/officeart/2018/2/layout/IconVerticalSolidList"/>
    <dgm:cxn modelId="{4794ED51-3A19-4C5C-A4FC-AB99B7C8FA16}" type="presParOf" srcId="{9105ACF6-867E-4798-9E68-2F1700029046}" destId="{9E72C237-115C-4352-AABB-2554DD4DCF68}" srcOrd="1" destOrd="0" presId="urn:microsoft.com/office/officeart/2018/2/layout/IconVerticalSolidList"/>
    <dgm:cxn modelId="{C89A6B4C-AF4F-4965-AC05-13CD2AFF9ADB}" type="presParOf" srcId="{9105ACF6-867E-4798-9E68-2F1700029046}" destId="{E4C85D76-A875-4F7F-9070-68153DFBADEE}" srcOrd="2" destOrd="0" presId="urn:microsoft.com/office/officeart/2018/2/layout/IconVerticalSolidList"/>
    <dgm:cxn modelId="{E402F066-B043-4406-AF06-7CB86F2B4A06}" type="presParOf" srcId="{9105ACF6-867E-4798-9E68-2F1700029046}" destId="{AD44F2BB-43A9-45C5-B1AA-410F40E7DEBF}" srcOrd="3" destOrd="0" presId="urn:microsoft.com/office/officeart/2018/2/layout/IconVerticalSolidList"/>
    <dgm:cxn modelId="{7CE16C8D-7137-4BD1-A374-9B343271A7E8}" type="presParOf" srcId="{6C64E216-77D1-4253-8386-901C76BEE068}" destId="{44D37E64-5857-4C7D-93CA-FAC5019A88E7}" srcOrd="3" destOrd="0" presId="urn:microsoft.com/office/officeart/2018/2/layout/IconVerticalSolidList"/>
    <dgm:cxn modelId="{F57A229C-391C-46A0-812F-BE6C66D4AF63}" type="presParOf" srcId="{6C64E216-77D1-4253-8386-901C76BEE068}" destId="{8EF75501-D798-4E89-B96A-1ACC1C9F6404}" srcOrd="4" destOrd="0" presId="urn:microsoft.com/office/officeart/2018/2/layout/IconVerticalSolidList"/>
    <dgm:cxn modelId="{1FC49A8C-97A2-415C-AC16-8B9E098B6F3C}" type="presParOf" srcId="{8EF75501-D798-4E89-B96A-1ACC1C9F6404}" destId="{6FD47DB8-948B-47DC-8B76-CBA97F5ACC3A}" srcOrd="0" destOrd="0" presId="urn:microsoft.com/office/officeart/2018/2/layout/IconVerticalSolidList"/>
    <dgm:cxn modelId="{B5C70AB5-315B-4689-A751-6B1475A06907}" type="presParOf" srcId="{8EF75501-D798-4E89-B96A-1ACC1C9F6404}" destId="{5AA933D2-1AF4-44F3-9835-B3CA5E834A38}" srcOrd="1" destOrd="0" presId="urn:microsoft.com/office/officeart/2018/2/layout/IconVerticalSolidList"/>
    <dgm:cxn modelId="{3C7C41AC-9B42-4BB2-B151-99FE98C15249}" type="presParOf" srcId="{8EF75501-D798-4E89-B96A-1ACC1C9F6404}" destId="{01AC76D2-C273-4CA0-828F-B5AFEE9D0C68}" srcOrd="2" destOrd="0" presId="urn:microsoft.com/office/officeart/2018/2/layout/IconVerticalSolidList"/>
    <dgm:cxn modelId="{960A61A8-4BC2-4E23-A56B-D2488482C00C}" type="presParOf" srcId="{8EF75501-D798-4E89-B96A-1ACC1C9F6404}" destId="{B181012E-0855-4768-A38B-6D5C19FC4A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BF9F22-1E03-41DB-8D9B-70DA84175E31}" type="doc">
      <dgm:prSet loTypeId="urn:microsoft.com/office/officeart/2016/7/layout/LinearBlockProcessNumbered" loCatId="process" qsTypeId="urn:microsoft.com/office/officeart/2005/8/quickstyle/simple4" qsCatId="simple" csTypeId="urn:microsoft.com/office/officeart/2005/8/colors/colorful5" csCatId="colorful"/>
      <dgm:spPr/>
      <dgm:t>
        <a:bodyPr/>
        <a:lstStyle/>
        <a:p>
          <a:endParaRPr lang="en-US"/>
        </a:p>
      </dgm:t>
    </dgm:pt>
    <dgm:pt modelId="{7F4DF262-8F86-4B2C-9ABA-B0A59B79240C}">
      <dgm:prSet/>
      <dgm:spPr/>
      <dgm:t>
        <a:bodyPr/>
        <a:lstStyle/>
        <a:p>
          <a:r>
            <a:rPr lang="en-GB"/>
            <a:t>Bail or remanded or released without charge.</a:t>
          </a:r>
          <a:endParaRPr lang="en-US"/>
        </a:p>
      </dgm:t>
    </dgm:pt>
    <dgm:pt modelId="{EF41BF31-4612-4CB5-9959-C88C7C064B26}" type="parTrans" cxnId="{DEF9CEE7-3E31-431F-9026-4C37170261A6}">
      <dgm:prSet/>
      <dgm:spPr/>
      <dgm:t>
        <a:bodyPr/>
        <a:lstStyle/>
        <a:p>
          <a:endParaRPr lang="en-US"/>
        </a:p>
      </dgm:t>
    </dgm:pt>
    <dgm:pt modelId="{16F5B844-0BF4-4C64-93E0-3D027EC970DF}" type="sibTrans" cxnId="{DEF9CEE7-3E31-431F-9026-4C37170261A6}">
      <dgm:prSet phldrT="01" phldr="0"/>
      <dgm:spPr/>
      <dgm:t>
        <a:bodyPr/>
        <a:lstStyle/>
        <a:p>
          <a:r>
            <a:rPr lang="en-US"/>
            <a:t>01</a:t>
          </a:r>
        </a:p>
      </dgm:t>
    </dgm:pt>
    <dgm:pt modelId="{0A9C316F-2B04-465D-86EE-B2975FDF7834}">
      <dgm:prSet/>
      <dgm:spPr/>
      <dgm:t>
        <a:bodyPr/>
        <a:lstStyle/>
        <a:p>
          <a:r>
            <a:rPr lang="en-GB"/>
            <a:t>Have to be brought before a court as soon as possible.  </a:t>
          </a:r>
          <a:endParaRPr lang="en-US"/>
        </a:p>
      </dgm:t>
    </dgm:pt>
    <dgm:pt modelId="{D8DFCBD4-66C5-4125-866A-79C48635ED86}" type="parTrans" cxnId="{291C98F9-8BDC-4050-BF85-C5D7917556A8}">
      <dgm:prSet/>
      <dgm:spPr/>
      <dgm:t>
        <a:bodyPr/>
        <a:lstStyle/>
        <a:p>
          <a:endParaRPr lang="en-US"/>
        </a:p>
      </dgm:t>
    </dgm:pt>
    <dgm:pt modelId="{FF99CE42-46B4-470F-B23D-4F42269AA8B6}" type="sibTrans" cxnId="{291C98F9-8BDC-4050-BF85-C5D7917556A8}">
      <dgm:prSet phldrT="02" phldr="0"/>
      <dgm:spPr/>
      <dgm:t>
        <a:bodyPr/>
        <a:lstStyle/>
        <a:p>
          <a:r>
            <a:rPr lang="en-US"/>
            <a:t>02</a:t>
          </a:r>
        </a:p>
      </dgm:t>
    </dgm:pt>
    <dgm:pt modelId="{E8B4E6C4-89D5-4092-8300-CE6291DAEEDB}">
      <dgm:prSet/>
      <dgm:spPr/>
      <dgm:t>
        <a:bodyPr/>
        <a:lstStyle/>
        <a:p>
          <a:r>
            <a:rPr lang="en-GB"/>
            <a:t>Bail Act 1976 – Condition can be attached. </a:t>
          </a:r>
          <a:endParaRPr lang="en-US"/>
        </a:p>
      </dgm:t>
    </dgm:pt>
    <dgm:pt modelId="{A1F438F8-FDB9-4131-8C08-4FF2E7A2BE8B}" type="parTrans" cxnId="{98048673-C410-42AD-A6F1-6CB86AE64CA5}">
      <dgm:prSet/>
      <dgm:spPr/>
      <dgm:t>
        <a:bodyPr/>
        <a:lstStyle/>
        <a:p>
          <a:endParaRPr lang="en-US"/>
        </a:p>
      </dgm:t>
    </dgm:pt>
    <dgm:pt modelId="{26F41464-417F-4ECC-86AE-2E918BCA2F85}" type="sibTrans" cxnId="{98048673-C410-42AD-A6F1-6CB86AE64CA5}">
      <dgm:prSet phldrT="03" phldr="0"/>
      <dgm:spPr/>
      <dgm:t>
        <a:bodyPr/>
        <a:lstStyle/>
        <a:p>
          <a:r>
            <a:rPr lang="en-US"/>
            <a:t>03</a:t>
          </a:r>
        </a:p>
      </dgm:t>
    </dgm:pt>
    <dgm:pt modelId="{7BF93EB6-7C61-4151-825B-456A0B5FB2CC}" type="pres">
      <dgm:prSet presAssocID="{CEBF9F22-1E03-41DB-8D9B-70DA84175E31}" presName="Name0" presStyleCnt="0">
        <dgm:presLayoutVars>
          <dgm:animLvl val="lvl"/>
          <dgm:resizeHandles val="exact"/>
        </dgm:presLayoutVars>
      </dgm:prSet>
      <dgm:spPr/>
    </dgm:pt>
    <dgm:pt modelId="{7939CD15-2AC4-4935-AB7C-AB86BE2C4BBF}" type="pres">
      <dgm:prSet presAssocID="{7F4DF262-8F86-4B2C-9ABA-B0A59B79240C}" presName="compositeNode" presStyleCnt="0">
        <dgm:presLayoutVars>
          <dgm:bulletEnabled val="1"/>
        </dgm:presLayoutVars>
      </dgm:prSet>
      <dgm:spPr/>
    </dgm:pt>
    <dgm:pt modelId="{7FD7FED5-A8EB-48AC-B43E-02C997D87EA9}" type="pres">
      <dgm:prSet presAssocID="{7F4DF262-8F86-4B2C-9ABA-B0A59B79240C}" presName="bgRect" presStyleLbl="alignNode1" presStyleIdx="0" presStyleCnt="3"/>
      <dgm:spPr/>
    </dgm:pt>
    <dgm:pt modelId="{F2BD0612-2D84-4411-AFD1-D5635FC295F3}" type="pres">
      <dgm:prSet presAssocID="{16F5B844-0BF4-4C64-93E0-3D027EC970DF}" presName="sibTransNodeRect" presStyleLbl="alignNode1" presStyleIdx="0" presStyleCnt="3">
        <dgm:presLayoutVars>
          <dgm:chMax val="0"/>
          <dgm:bulletEnabled val="1"/>
        </dgm:presLayoutVars>
      </dgm:prSet>
      <dgm:spPr/>
    </dgm:pt>
    <dgm:pt modelId="{C99D24A5-3104-4695-8991-4B6C9F723316}" type="pres">
      <dgm:prSet presAssocID="{7F4DF262-8F86-4B2C-9ABA-B0A59B79240C}" presName="nodeRect" presStyleLbl="alignNode1" presStyleIdx="0" presStyleCnt="3">
        <dgm:presLayoutVars>
          <dgm:bulletEnabled val="1"/>
        </dgm:presLayoutVars>
      </dgm:prSet>
      <dgm:spPr/>
    </dgm:pt>
    <dgm:pt modelId="{ED4B4BCC-B698-4295-B3BD-0E933801ED34}" type="pres">
      <dgm:prSet presAssocID="{16F5B844-0BF4-4C64-93E0-3D027EC970DF}" presName="sibTrans" presStyleCnt="0"/>
      <dgm:spPr/>
    </dgm:pt>
    <dgm:pt modelId="{33B94A37-6AB7-44F4-A506-AC64BBE1B8D3}" type="pres">
      <dgm:prSet presAssocID="{0A9C316F-2B04-465D-86EE-B2975FDF7834}" presName="compositeNode" presStyleCnt="0">
        <dgm:presLayoutVars>
          <dgm:bulletEnabled val="1"/>
        </dgm:presLayoutVars>
      </dgm:prSet>
      <dgm:spPr/>
    </dgm:pt>
    <dgm:pt modelId="{CF22A3D4-53C2-42B2-A3AB-B22BAB67E3E4}" type="pres">
      <dgm:prSet presAssocID="{0A9C316F-2B04-465D-86EE-B2975FDF7834}" presName="bgRect" presStyleLbl="alignNode1" presStyleIdx="1" presStyleCnt="3"/>
      <dgm:spPr/>
    </dgm:pt>
    <dgm:pt modelId="{CBDC802E-EB7F-4DAD-A936-A815C9C42ADE}" type="pres">
      <dgm:prSet presAssocID="{FF99CE42-46B4-470F-B23D-4F42269AA8B6}" presName="sibTransNodeRect" presStyleLbl="alignNode1" presStyleIdx="1" presStyleCnt="3">
        <dgm:presLayoutVars>
          <dgm:chMax val="0"/>
          <dgm:bulletEnabled val="1"/>
        </dgm:presLayoutVars>
      </dgm:prSet>
      <dgm:spPr/>
    </dgm:pt>
    <dgm:pt modelId="{122CC5E0-575F-4331-9B21-854A60D873CC}" type="pres">
      <dgm:prSet presAssocID="{0A9C316F-2B04-465D-86EE-B2975FDF7834}" presName="nodeRect" presStyleLbl="alignNode1" presStyleIdx="1" presStyleCnt="3">
        <dgm:presLayoutVars>
          <dgm:bulletEnabled val="1"/>
        </dgm:presLayoutVars>
      </dgm:prSet>
      <dgm:spPr/>
    </dgm:pt>
    <dgm:pt modelId="{F03EDDE1-7140-4796-B40C-DB7D38F47D0A}" type="pres">
      <dgm:prSet presAssocID="{FF99CE42-46B4-470F-B23D-4F42269AA8B6}" presName="sibTrans" presStyleCnt="0"/>
      <dgm:spPr/>
    </dgm:pt>
    <dgm:pt modelId="{8D460D1B-CDE3-4E18-8573-6BC44A770D33}" type="pres">
      <dgm:prSet presAssocID="{E8B4E6C4-89D5-4092-8300-CE6291DAEEDB}" presName="compositeNode" presStyleCnt="0">
        <dgm:presLayoutVars>
          <dgm:bulletEnabled val="1"/>
        </dgm:presLayoutVars>
      </dgm:prSet>
      <dgm:spPr/>
    </dgm:pt>
    <dgm:pt modelId="{94DD95DE-1F2D-4E9C-BE95-2D4B297B4A4E}" type="pres">
      <dgm:prSet presAssocID="{E8B4E6C4-89D5-4092-8300-CE6291DAEEDB}" presName="bgRect" presStyleLbl="alignNode1" presStyleIdx="2" presStyleCnt="3"/>
      <dgm:spPr/>
    </dgm:pt>
    <dgm:pt modelId="{B2E7420B-1BFB-46CA-A119-F552DB81EF51}" type="pres">
      <dgm:prSet presAssocID="{26F41464-417F-4ECC-86AE-2E918BCA2F85}" presName="sibTransNodeRect" presStyleLbl="alignNode1" presStyleIdx="2" presStyleCnt="3">
        <dgm:presLayoutVars>
          <dgm:chMax val="0"/>
          <dgm:bulletEnabled val="1"/>
        </dgm:presLayoutVars>
      </dgm:prSet>
      <dgm:spPr/>
    </dgm:pt>
    <dgm:pt modelId="{0B0D3AEA-49FD-4CCC-9D5C-E89D675F5F1E}" type="pres">
      <dgm:prSet presAssocID="{E8B4E6C4-89D5-4092-8300-CE6291DAEEDB}" presName="nodeRect" presStyleLbl="alignNode1" presStyleIdx="2" presStyleCnt="3">
        <dgm:presLayoutVars>
          <dgm:bulletEnabled val="1"/>
        </dgm:presLayoutVars>
      </dgm:prSet>
      <dgm:spPr/>
    </dgm:pt>
  </dgm:ptLst>
  <dgm:cxnLst>
    <dgm:cxn modelId="{007C8A29-278E-42EB-8B83-2EB0050E8936}" type="presOf" srcId="{E8B4E6C4-89D5-4092-8300-CE6291DAEEDB}" destId="{0B0D3AEA-49FD-4CCC-9D5C-E89D675F5F1E}" srcOrd="1" destOrd="0" presId="urn:microsoft.com/office/officeart/2016/7/layout/LinearBlockProcessNumbered"/>
    <dgm:cxn modelId="{01B0372C-319B-4811-AE00-D97F43E7A0E0}" type="presOf" srcId="{0A9C316F-2B04-465D-86EE-B2975FDF7834}" destId="{CF22A3D4-53C2-42B2-A3AB-B22BAB67E3E4}" srcOrd="0" destOrd="0" presId="urn:microsoft.com/office/officeart/2016/7/layout/LinearBlockProcessNumbered"/>
    <dgm:cxn modelId="{18E91A6B-2BF0-4D86-A0D3-2898DDF7701C}" type="presOf" srcId="{E8B4E6C4-89D5-4092-8300-CE6291DAEEDB}" destId="{94DD95DE-1F2D-4E9C-BE95-2D4B297B4A4E}" srcOrd="0" destOrd="0" presId="urn:microsoft.com/office/officeart/2016/7/layout/LinearBlockProcessNumbered"/>
    <dgm:cxn modelId="{DB779F6E-2622-445A-8929-C7196F7F6C0E}" type="presOf" srcId="{7F4DF262-8F86-4B2C-9ABA-B0A59B79240C}" destId="{C99D24A5-3104-4695-8991-4B6C9F723316}" srcOrd="1" destOrd="0" presId="urn:microsoft.com/office/officeart/2016/7/layout/LinearBlockProcessNumbered"/>
    <dgm:cxn modelId="{98048673-C410-42AD-A6F1-6CB86AE64CA5}" srcId="{CEBF9F22-1E03-41DB-8D9B-70DA84175E31}" destId="{E8B4E6C4-89D5-4092-8300-CE6291DAEEDB}" srcOrd="2" destOrd="0" parTransId="{A1F438F8-FDB9-4131-8C08-4FF2E7A2BE8B}" sibTransId="{26F41464-417F-4ECC-86AE-2E918BCA2F85}"/>
    <dgm:cxn modelId="{FA471C54-4162-4312-A55F-F8961A55F7D4}" type="presOf" srcId="{16F5B844-0BF4-4C64-93E0-3D027EC970DF}" destId="{F2BD0612-2D84-4411-AFD1-D5635FC295F3}" srcOrd="0" destOrd="0" presId="urn:microsoft.com/office/officeart/2016/7/layout/LinearBlockProcessNumbered"/>
    <dgm:cxn modelId="{8202BE7C-B86F-4F7A-B5B1-788007895F6B}" type="presOf" srcId="{0A9C316F-2B04-465D-86EE-B2975FDF7834}" destId="{122CC5E0-575F-4331-9B21-854A60D873CC}" srcOrd="1" destOrd="0" presId="urn:microsoft.com/office/officeart/2016/7/layout/LinearBlockProcessNumbered"/>
    <dgm:cxn modelId="{DB05517E-DF8E-4FA0-B8D6-0F620BD0873B}" type="presOf" srcId="{26F41464-417F-4ECC-86AE-2E918BCA2F85}" destId="{B2E7420B-1BFB-46CA-A119-F552DB81EF51}" srcOrd="0" destOrd="0" presId="urn:microsoft.com/office/officeart/2016/7/layout/LinearBlockProcessNumbered"/>
    <dgm:cxn modelId="{1712A193-8D33-48E4-AF8A-B388E63956DD}" type="presOf" srcId="{CEBF9F22-1E03-41DB-8D9B-70DA84175E31}" destId="{7BF93EB6-7C61-4151-825B-456A0B5FB2CC}" srcOrd="0" destOrd="0" presId="urn:microsoft.com/office/officeart/2016/7/layout/LinearBlockProcessNumbered"/>
    <dgm:cxn modelId="{C1F5DAA5-CA15-4313-AA02-D1FC798DF5BE}" type="presOf" srcId="{7F4DF262-8F86-4B2C-9ABA-B0A59B79240C}" destId="{7FD7FED5-A8EB-48AC-B43E-02C997D87EA9}" srcOrd="0" destOrd="0" presId="urn:microsoft.com/office/officeart/2016/7/layout/LinearBlockProcessNumbered"/>
    <dgm:cxn modelId="{8791DEA8-6B50-49DF-A54B-631E482C9658}" type="presOf" srcId="{FF99CE42-46B4-470F-B23D-4F42269AA8B6}" destId="{CBDC802E-EB7F-4DAD-A936-A815C9C42ADE}" srcOrd="0" destOrd="0" presId="urn:microsoft.com/office/officeart/2016/7/layout/LinearBlockProcessNumbered"/>
    <dgm:cxn modelId="{DEF9CEE7-3E31-431F-9026-4C37170261A6}" srcId="{CEBF9F22-1E03-41DB-8D9B-70DA84175E31}" destId="{7F4DF262-8F86-4B2C-9ABA-B0A59B79240C}" srcOrd="0" destOrd="0" parTransId="{EF41BF31-4612-4CB5-9959-C88C7C064B26}" sibTransId="{16F5B844-0BF4-4C64-93E0-3D027EC970DF}"/>
    <dgm:cxn modelId="{291C98F9-8BDC-4050-BF85-C5D7917556A8}" srcId="{CEBF9F22-1E03-41DB-8D9B-70DA84175E31}" destId="{0A9C316F-2B04-465D-86EE-B2975FDF7834}" srcOrd="1" destOrd="0" parTransId="{D8DFCBD4-66C5-4125-866A-79C48635ED86}" sibTransId="{FF99CE42-46B4-470F-B23D-4F42269AA8B6}"/>
    <dgm:cxn modelId="{B07A17F5-B7B9-4C37-953B-39185E3E7599}" type="presParOf" srcId="{7BF93EB6-7C61-4151-825B-456A0B5FB2CC}" destId="{7939CD15-2AC4-4935-AB7C-AB86BE2C4BBF}" srcOrd="0" destOrd="0" presId="urn:microsoft.com/office/officeart/2016/7/layout/LinearBlockProcessNumbered"/>
    <dgm:cxn modelId="{7E520C74-7B27-4346-B17D-2C8949879E78}" type="presParOf" srcId="{7939CD15-2AC4-4935-AB7C-AB86BE2C4BBF}" destId="{7FD7FED5-A8EB-48AC-B43E-02C997D87EA9}" srcOrd="0" destOrd="0" presId="urn:microsoft.com/office/officeart/2016/7/layout/LinearBlockProcessNumbered"/>
    <dgm:cxn modelId="{A95D76E6-0C19-463F-91B9-207225596748}" type="presParOf" srcId="{7939CD15-2AC4-4935-AB7C-AB86BE2C4BBF}" destId="{F2BD0612-2D84-4411-AFD1-D5635FC295F3}" srcOrd="1" destOrd="0" presId="urn:microsoft.com/office/officeart/2016/7/layout/LinearBlockProcessNumbered"/>
    <dgm:cxn modelId="{2465EC44-9A16-460E-B169-E329854CF5EB}" type="presParOf" srcId="{7939CD15-2AC4-4935-AB7C-AB86BE2C4BBF}" destId="{C99D24A5-3104-4695-8991-4B6C9F723316}" srcOrd="2" destOrd="0" presId="urn:microsoft.com/office/officeart/2016/7/layout/LinearBlockProcessNumbered"/>
    <dgm:cxn modelId="{DE96AFFA-65C8-4BF7-9461-183FD82CBFFB}" type="presParOf" srcId="{7BF93EB6-7C61-4151-825B-456A0B5FB2CC}" destId="{ED4B4BCC-B698-4295-B3BD-0E933801ED34}" srcOrd="1" destOrd="0" presId="urn:microsoft.com/office/officeart/2016/7/layout/LinearBlockProcessNumbered"/>
    <dgm:cxn modelId="{EEEECAA7-31A5-46FF-AD62-ACFCBE00853A}" type="presParOf" srcId="{7BF93EB6-7C61-4151-825B-456A0B5FB2CC}" destId="{33B94A37-6AB7-44F4-A506-AC64BBE1B8D3}" srcOrd="2" destOrd="0" presId="urn:microsoft.com/office/officeart/2016/7/layout/LinearBlockProcessNumbered"/>
    <dgm:cxn modelId="{AC8CED2C-0856-4C25-BAFA-D732D6E86D48}" type="presParOf" srcId="{33B94A37-6AB7-44F4-A506-AC64BBE1B8D3}" destId="{CF22A3D4-53C2-42B2-A3AB-B22BAB67E3E4}" srcOrd="0" destOrd="0" presId="urn:microsoft.com/office/officeart/2016/7/layout/LinearBlockProcessNumbered"/>
    <dgm:cxn modelId="{DB02EEA6-A1BC-4C99-9605-B168DAA37059}" type="presParOf" srcId="{33B94A37-6AB7-44F4-A506-AC64BBE1B8D3}" destId="{CBDC802E-EB7F-4DAD-A936-A815C9C42ADE}" srcOrd="1" destOrd="0" presId="urn:microsoft.com/office/officeart/2016/7/layout/LinearBlockProcessNumbered"/>
    <dgm:cxn modelId="{2FC47711-B855-45E5-A9EC-65D733726C66}" type="presParOf" srcId="{33B94A37-6AB7-44F4-A506-AC64BBE1B8D3}" destId="{122CC5E0-575F-4331-9B21-854A60D873CC}" srcOrd="2" destOrd="0" presId="urn:microsoft.com/office/officeart/2016/7/layout/LinearBlockProcessNumbered"/>
    <dgm:cxn modelId="{4E466782-0B62-4361-A239-1308C4A8FA6C}" type="presParOf" srcId="{7BF93EB6-7C61-4151-825B-456A0B5FB2CC}" destId="{F03EDDE1-7140-4796-B40C-DB7D38F47D0A}" srcOrd="3" destOrd="0" presId="urn:microsoft.com/office/officeart/2016/7/layout/LinearBlockProcessNumbered"/>
    <dgm:cxn modelId="{A66BD553-1D73-4CE7-96DF-5FC655929FE9}" type="presParOf" srcId="{7BF93EB6-7C61-4151-825B-456A0B5FB2CC}" destId="{8D460D1B-CDE3-4E18-8573-6BC44A770D33}" srcOrd="4" destOrd="0" presId="urn:microsoft.com/office/officeart/2016/7/layout/LinearBlockProcessNumbered"/>
    <dgm:cxn modelId="{49A760C9-2E56-4F11-989C-84B3702AC29F}" type="presParOf" srcId="{8D460D1B-CDE3-4E18-8573-6BC44A770D33}" destId="{94DD95DE-1F2D-4E9C-BE95-2D4B297B4A4E}" srcOrd="0" destOrd="0" presId="urn:microsoft.com/office/officeart/2016/7/layout/LinearBlockProcessNumbered"/>
    <dgm:cxn modelId="{FCEEC319-A027-451D-AFEB-A7AD75311A97}" type="presParOf" srcId="{8D460D1B-CDE3-4E18-8573-6BC44A770D33}" destId="{B2E7420B-1BFB-46CA-A119-F552DB81EF51}" srcOrd="1" destOrd="0" presId="urn:microsoft.com/office/officeart/2016/7/layout/LinearBlockProcessNumbered"/>
    <dgm:cxn modelId="{04EAA678-D691-4B37-B03A-6E0984AE4C91}" type="presParOf" srcId="{8D460D1B-CDE3-4E18-8573-6BC44A770D33}" destId="{0B0D3AEA-49FD-4CCC-9D5C-E89D675F5F1E}"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093F0F-9A80-4B25-A45A-908ED4E0CED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A60F9E9-5B0C-4702-9FF2-C00D0BB300C7}">
      <dgm:prSet/>
      <dgm:spPr/>
      <dgm:t>
        <a:bodyPr/>
        <a:lstStyle/>
        <a:p>
          <a:r>
            <a:rPr lang="en-GB"/>
            <a:t>Section 29 – if you attend the station voluntarily and are not charged or arrested they can leave at any point. </a:t>
          </a:r>
          <a:endParaRPr lang="en-US"/>
        </a:p>
      </dgm:t>
    </dgm:pt>
    <dgm:pt modelId="{27781A05-2431-461E-9438-1466CB882E1D}" type="parTrans" cxnId="{C68951A3-8716-448E-8943-3AF4599E6F80}">
      <dgm:prSet/>
      <dgm:spPr/>
      <dgm:t>
        <a:bodyPr/>
        <a:lstStyle/>
        <a:p>
          <a:endParaRPr lang="en-US"/>
        </a:p>
      </dgm:t>
    </dgm:pt>
    <dgm:pt modelId="{178FB1B9-7E5B-409D-9D45-497ED614471A}" type="sibTrans" cxnId="{C68951A3-8716-448E-8943-3AF4599E6F80}">
      <dgm:prSet/>
      <dgm:spPr/>
      <dgm:t>
        <a:bodyPr/>
        <a:lstStyle/>
        <a:p>
          <a:endParaRPr lang="en-US"/>
        </a:p>
      </dgm:t>
    </dgm:pt>
    <dgm:pt modelId="{54427947-671F-4BFE-BD85-6F6C4183CAC8}">
      <dgm:prSet/>
      <dgm:spPr/>
      <dgm:t>
        <a:bodyPr/>
        <a:lstStyle/>
        <a:p>
          <a:r>
            <a:rPr lang="en-GB"/>
            <a:t>Section 30 – suspects must be taken to a police station. The police station must have all the proper facilities. </a:t>
          </a:r>
          <a:endParaRPr lang="en-US"/>
        </a:p>
      </dgm:t>
    </dgm:pt>
    <dgm:pt modelId="{FD2743E6-5901-4A30-A92E-AAB64C5F87B7}" type="parTrans" cxnId="{FEFECCB0-7793-441F-82B2-11C6F88E9D70}">
      <dgm:prSet/>
      <dgm:spPr/>
      <dgm:t>
        <a:bodyPr/>
        <a:lstStyle/>
        <a:p>
          <a:endParaRPr lang="en-US"/>
        </a:p>
      </dgm:t>
    </dgm:pt>
    <dgm:pt modelId="{B0C91D47-AD00-4399-96CF-9F28B3ED9C14}" type="sibTrans" cxnId="{FEFECCB0-7793-441F-82B2-11C6F88E9D70}">
      <dgm:prSet/>
      <dgm:spPr/>
      <dgm:t>
        <a:bodyPr/>
        <a:lstStyle/>
        <a:p>
          <a:endParaRPr lang="en-US"/>
        </a:p>
      </dgm:t>
    </dgm:pt>
    <dgm:pt modelId="{A45B0C27-4019-4765-8028-544C31D52757}">
      <dgm:prSet/>
      <dgm:spPr/>
      <dgm:t>
        <a:bodyPr/>
        <a:lstStyle/>
        <a:p>
          <a:r>
            <a:rPr lang="en-GB"/>
            <a:t>Section 31- if attending the police station either voluntarily or due to being arrested an individual can be charged for different offences. </a:t>
          </a:r>
          <a:endParaRPr lang="en-US"/>
        </a:p>
      </dgm:t>
    </dgm:pt>
    <dgm:pt modelId="{4FF10C91-D350-4F0B-9C25-300643B91298}" type="parTrans" cxnId="{BE3AF0CC-841F-4DB9-A665-E3A58F56BAB9}">
      <dgm:prSet/>
      <dgm:spPr/>
      <dgm:t>
        <a:bodyPr/>
        <a:lstStyle/>
        <a:p>
          <a:endParaRPr lang="en-US"/>
        </a:p>
      </dgm:t>
    </dgm:pt>
    <dgm:pt modelId="{7D64DF69-7F9E-4D9F-BB5C-9A6296468719}" type="sibTrans" cxnId="{BE3AF0CC-841F-4DB9-A665-E3A58F56BAB9}">
      <dgm:prSet/>
      <dgm:spPr/>
      <dgm:t>
        <a:bodyPr/>
        <a:lstStyle/>
        <a:p>
          <a:endParaRPr lang="en-US"/>
        </a:p>
      </dgm:t>
    </dgm:pt>
    <dgm:pt modelId="{CCB39E31-E04C-4B52-A806-8CC1BAC202A3}" type="pres">
      <dgm:prSet presAssocID="{4B093F0F-9A80-4B25-A45A-908ED4E0CEDC}" presName="linear" presStyleCnt="0">
        <dgm:presLayoutVars>
          <dgm:animLvl val="lvl"/>
          <dgm:resizeHandles val="exact"/>
        </dgm:presLayoutVars>
      </dgm:prSet>
      <dgm:spPr/>
    </dgm:pt>
    <dgm:pt modelId="{19F1121B-5605-4AA9-9F67-18E2D70AF3B2}" type="pres">
      <dgm:prSet presAssocID="{9A60F9E9-5B0C-4702-9FF2-C00D0BB300C7}" presName="parentText" presStyleLbl="node1" presStyleIdx="0" presStyleCnt="3">
        <dgm:presLayoutVars>
          <dgm:chMax val="0"/>
          <dgm:bulletEnabled val="1"/>
        </dgm:presLayoutVars>
      </dgm:prSet>
      <dgm:spPr/>
    </dgm:pt>
    <dgm:pt modelId="{C5473929-339B-4D55-A922-FAB1E1F398B5}" type="pres">
      <dgm:prSet presAssocID="{178FB1B9-7E5B-409D-9D45-497ED614471A}" presName="spacer" presStyleCnt="0"/>
      <dgm:spPr/>
    </dgm:pt>
    <dgm:pt modelId="{46496BB4-E6D6-487F-ACBA-FC7CCEC090E3}" type="pres">
      <dgm:prSet presAssocID="{54427947-671F-4BFE-BD85-6F6C4183CAC8}" presName="parentText" presStyleLbl="node1" presStyleIdx="1" presStyleCnt="3">
        <dgm:presLayoutVars>
          <dgm:chMax val="0"/>
          <dgm:bulletEnabled val="1"/>
        </dgm:presLayoutVars>
      </dgm:prSet>
      <dgm:spPr/>
    </dgm:pt>
    <dgm:pt modelId="{8AF9652C-65DA-4A68-9C5B-614134F6B2F3}" type="pres">
      <dgm:prSet presAssocID="{B0C91D47-AD00-4399-96CF-9F28B3ED9C14}" presName="spacer" presStyleCnt="0"/>
      <dgm:spPr/>
    </dgm:pt>
    <dgm:pt modelId="{94413386-06B0-4954-809E-2AC9B90C9F85}" type="pres">
      <dgm:prSet presAssocID="{A45B0C27-4019-4765-8028-544C31D52757}" presName="parentText" presStyleLbl="node1" presStyleIdx="2" presStyleCnt="3">
        <dgm:presLayoutVars>
          <dgm:chMax val="0"/>
          <dgm:bulletEnabled val="1"/>
        </dgm:presLayoutVars>
      </dgm:prSet>
      <dgm:spPr/>
    </dgm:pt>
  </dgm:ptLst>
  <dgm:cxnLst>
    <dgm:cxn modelId="{352ED61B-DB68-452A-A161-129C962FF4C7}" type="presOf" srcId="{9A60F9E9-5B0C-4702-9FF2-C00D0BB300C7}" destId="{19F1121B-5605-4AA9-9F67-18E2D70AF3B2}" srcOrd="0" destOrd="0" presId="urn:microsoft.com/office/officeart/2005/8/layout/vList2"/>
    <dgm:cxn modelId="{C68951A3-8716-448E-8943-3AF4599E6F80}" srcId="{4B093F0F-9A80-4B25-A45A-908ED4E0CEDC}" destId="{9A60F9E9-5B0C-4702-9FF2-C00D0BB300C7}" srcOrd="0" destOrd="0" parTransId="{27781A05-2431-461E-9438-1466CB882E1D}" sibTransId="{178FB1B9-7E5B-409D-9D45-497ED614471A}"/>
    <dgm:cxn modelId="{FEFECCB0-7793-441F-82B2-11C6F88E9D70}" srcId="{4B093F0F-9A80-4B25-A45A-908ED4E0CEDC}" destId="{54427947-671F-4BFE-BD85-6F6C4183CAC8}" srcOrd="1" destOrd="0" parTransId="{FD2743E6-5901-4A30-A92E-AAB64C5F87B7}" sibTransId="{B0C91D47-AD00-4399-96CF-9F28B3ED9C14}"/>
    <dgm:cxn modelId="{BE3AF0CC-841F-4DB9-A665-E3A58F56BAB9}" srcId="{4B093F0F-9A80-4B25-A45A-908ED4E0CEDC}" destId="{A45B0C27-4019-4765-8028-544C31D52757}" srcOrd="2" destOrd="0" parTransId="{4FF10C91-D350-4F0B-9C25-300643B91298}" sibTransId="{7D64DF69-7F9E-4D9F-BB5C-9A6296468719}"/>
    <dgm:cxn modelId="{81FCE9E5-74D9-49BC-874D-8440362EFCCC}" type="presOf" srcId="{54427947-671F-4BFE-BD85-6F6C4183CAC8}" destId="{46496BB4-E6D6-487F-ACBA-FC7CCEC090E3}" srcOrd="0" destOrd="0" presId="urn:microsoft.com/office/officeart/2005/8/layout/vList2"/>
    <dgm:cxn modelId="{979EC5F1-C6AE-4B26-B055-BA8F1F3C3A45}" type="presOf" srcId="{4B093F0F-9A80-4B25-A45A-908ED4E0CEDC}" destId="{CCB39E31-E04C-4B52-A806-8CC1BAC202A3}" srcOrd="0" destOrd="0" presId="urn:microsoft.com/office/officeart/2005/8/layout/vList2"/>
    <dgm:cxn modelId="{34EC81F8-0AC8-488A-9A13-FF1FAC777DAE}" type="presOf" srcId="{A45B0C27-4019-4765-8028-544C31D52757}" destId="{94413386-06B0-4954-809E-2AC9B90C9F85}" srcOrd="0" destOrd="0" presId="urn:microsoft.com/office/officeart/2005/8/layout/vList2"/>
    <dgm:cxn modelId="{B9237CBF-53B8-41EB-89A6-47D1014FB817}" type="presParOf" srcId="{CCB39E31-E04C-4B52-A806-8CC1BAC202A3}" destId="{19F1121B-5605-4AA9-9F67-18E2D70AF3B2}" srcOrd="0" destOrd="0" presId="urn:microsoft.com/office/officeart/2005/8/layout/vList2"/>
    <dgm:cxn modelId="{F2120B75-DEC4-4F78-B98A-C2BCD8840702}" type="presParOf" srcId="{CCB39E31-E04C-4B52-A806-8CC1BAC202A3}" destId="{C5473929-339B-4D55-A922-FAB1E1F398B5}" srcOrd="1" destOrd="0" presId="urn:microsoft.com/office/officeart/2005/8/layout/vList2"/>
    <dgm:cxn modelId="{809F79B4-6ED3-4159-8ECB-D1CB1648872F}" type="presParOf" srcId="{CCB39E31-E04C-4B52-A806-8CC1BAC202A3}" destId="{46496BB4-E6D6-487F-ACBA-FC7CCEC090E3}" srcOrd="2" destOrd="0" presId="urn:microsoft.com/office/officeart/2005/8/layout/vList2"/>
    <dgm:cxn modelId="{28E8F41E-0866-4921-BD3A-6CE2D5E81786}" type="presParOf" srcId="{CCB39E31-E04C-4B52-A806-8CC1BAC202A3}" destId="{8AF9652C-65DA-4A68-9C5B-614134F6B2F3}" srcOrd="3" destOrd="0" presId="urn:microsoft.com/office/officeart/2005/8/layout/vList2"/>
    <dgm:cxn modelId="{E5994B90-C58D-448C-9885-60CC957A8AE6}" type="presParOf" srcId="{CCB39E31-E04C-4B52-A806-8CC1BAC202A3}" destId="{94413386-06B0-4954-809E-2AC9B90C9F8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717B517-2F47-4F09-9A2F-0F8143FCBEB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738B175-10B5-421E-A5F9-6F052EA71E47}">
      <dgm:prSet/>
      <dgm:spPr/>
      <dgm:t>
        <a:bodyPr/>
        <a:lstStyle/>
        <a:p>
          <a:r>
            <a:rPr lang="en-GB"/>
            <a:t>Need to bring a case within 3 months. </a:t>
          </a:r>
          <a:endParaRPr lang="en-US"/>
        </a:p>
      </dgm:t>
    </dgm:pt>
    <dgm:pt modelId="{B7550C17-87D5-418B-A502-90326A8B6F6F}" type="parTrans" cxnId="{B7A96E12-1EDE-4EF6-9E1E-278184F195FF}">
      <dgm:prSet/>
      <dgm:spPr/>
      <dgm:t>
        <a:bodyPr/>
        <a:lstStyle/>
        <a:p>
          <a:endParaRPr lang="en-US"/>
        </a:p>
      </dgm:t>
    </dgm:pt>
    <dgm:pt modelId="{0E3DE8DE-7414-4CC4-9235-6E924E124D2C}" type="sibTrans" cxnId="{B7A96E12-1EDE-4EF6-9E1E-278184F195FF}">
      <dgm:prSet/>
      <dgm:spPr/>
      <dgm:t>
        <a:bodyPr/>
        <a:lstStyle/>
        <a:p>
          <a:endParaRPr lang="en-US"/>
        </a:p>
      </dgm:t>
    </dgm:pt>
    <dgm:pt modelId="{6866448F-248E-4DE9-B00E-418611224C56}">
      <dgm:prSet/>
      <dgm:spPr/>
      <dgm:t>
        <a:bodyPr/>
        <a:lstStyle/>
        <a:p>
          <a:r>
            <a:rPr lang="en-GB"/>
            <a:t>The courts can accept of reject the claim within this time. </a:t>
          </a:r>
          <a:endParaRPr lang="en-US"/>
        </a:p>
      </dgm:t>
    </dgm:pt>
    <dgm:pt modelId="{4D74CAA0-6E84-4E3E-B063-DD1D1E6B84A4}" type="parTrans" cxnId="{987CAA55-2B2C-4BCC-AC1E-3A948D155133}">
      <dgm:prSet/>
      <dgm:spPr/>
      <dgm:t>
        <a:bodyPr/>
        <a:lstStyle/>
        <a:p>
          <a:endParaRPr lang="en-US"/>
        </a:p>
      </dgm:t>
    </dgm:pt>
    <dgm:pt modelId="{758DA24F-2F77-4C79-AAB9-B2C047FCD7CF}" type="sibTrans" cxnId="{987CAA55-2B2C-4BCC-AC1E-3A948D155133}">
      <dgm:prSet/>
      <dgm:spPr/>
      <dgm:t>
        <a:bodyPr/>
        <a:lstStyle/>
        <a:p>
          <a:endParaRPr lang="en-US"/>
        </a:p>
      </dgm:t>
    </dgm:pt>
    <dgm:pt modelId="{7E06ACF8-842E-4C2F-AB25-5F1C75A01091}">
      <dgm:prSet/>
      <dgm:spPr/>
      <dgm:t>
        <a:bodyPr/>
        <a:lstStyle/>
        <a:p>
          <a:r>
            <a:rPr lang="en-GB"/>
            <a:t>Usually strict. </a:t>
          </a:r>
          <a:endParaRPr lang="en-US"/>
        </a:p>
      </dgm:t>
    </dgm:pt>
    <dgm:pt modelId="{E96C49BF-91EF-4EDD-8ABB-C181CD83A413}" type="parTrans" cxnId="{3A7C7DB9-5E86-469A-8BC9-56AEEE8E772E}">
      <dgm:prSet/>
      <dgm:spPr/>
      <dgm:t>
        <a:bodyPr/>
        <a:lstStyle/>
        <a:p>
          <a:endParaRPr lang="en-US"/>
        </a:p>
      </dgm:t>
    </dgm:pt>
    <dgm:pt modelId="{EAFE8F59-A3E7-43DD-849A-E3C9B19A9557}" type="sibTrans" cxnId="{3A7C7DB9-5E86-469A-8BC9-56AEEE8E772E}">
      <dgm:prSet/>
      <dgm:spPr/>
      <dgm:t>
        <a:bodyPr/>
        <a:lstStyle/>
        <a:p>
          <a:endParaRPr lang="en-US"/>
        </a:p>
      </dgm:t>
    </dgm:pt>
    <dgm:pt modelId="{A5D915A7-FD0A-4C84-9A11-03540D5A7946}" type="pres">
      <dgm:prSet presAssocID="{D717B517-2F47-4F09-9A2F-0F8143FCBEB3}" presName="linear" presStyleCnt="0">
        <dgm:presLayoutVars>
          <dgm:animLvl val="lvl"/>
          <dgm:resizeHandles val="exact"/>
        </dgm:presLayoutVars>
      </dgm:prSet>
      <dgm:spPr/>
    </dgm:pt>
    <dgm:pt modelId="{53681BD7-FEBA-4888-B5EE-391B8EE78BB6}" type="pres">
      <dgm:prSet presAssocID="{E738B175-10B5-421E-A5F9-6F052EA71E47}" presName="parentText" presStyleLbl="node1" presStyleIdx="0" presStyleCnt="3">
        <dgm:presLayoutVars>
          <dgm:chMax val="0"/>
          <dgm:bulletEnabled val="1"/>
        </dgm:presLayoutVars>
      </dgm:prSet>
      <dgm:spPr/>
    </dgm:pt>
    <dgm:pt modelId="{CEF2343C-AE86-4343-90D1-3B52CC12ECD2}" type="pres">
      <dgm:prSet presAssocID="{0E3DE8DE-7414-4CC4-9235-6E924E124D2C}" presName="spacer" presStyleCnt="0"/>
      <dgm:spPr/>
    </dgm:pt>
    <dgm:pt modelId="{6BBB4D76-2779-4C76-8274-CA4B78495282}" type="pres">
      <dgm:prSet presAssocID="{6866448F-248E-4DE9-B00E-418611224C56}" presName="parentText" presStyleLbl="node1" presStyleIdx="1" presStyleCnt="3">
        <dgm:presLayoutVars>
          <dgm:chMax val="0"/>
          <dgm:bulletEnabled val="1"/>
        </dgm:presLayoutVars>
      </dgm:prSet>
      <dgm:spPr/>
    </dgm:pt>
    <dgm:pt modelId="{18914D63-1C78-4684-A4F7-02802055AA0C}" type="pres">
      <dgm:prSet presAssocID="{758DA24F-2F77-4C79-AAB9-B2C047FCD7CF}" presName="spacer" presStyleCnt="0"/>
      <dgm:spPr/>
    </dgm:pt>
    <dgm:pt modelId="{15EC2136-DEB8-49D5-BBC7-07AAE8F0B9B7}" type="pres">
      <dgm:prSet presAssocID="{7E06ACF8-842E-4C2F-AB25-5F1C75A01091}" presName="parentText" presStyleLbl="node1" presStyleIdx="2" presStyleCnt="3">
        <dgm:presLayoutVars>
          <dgm:chMax val="0"/>
          <dgm:bulletEnabled val="1"/>
        </dgm:presLayoutVars>
      </dgm:prSet>
      <dgm:spPr/>
    </dgm:pt>
  </dgm:ptLst>
  <dgm:cxnLst>
    <dgm:cxn modelId="{B7A96E12-1EDE-4EF6-9E1E-278184F195FF}" srcId="{D717B517-2F47-4F09-9A2F-0F8143FCBEB3}" destId="{E738B175-10B5-421E-A5F9-6F052EA71E47}" srcOrd="0" destOrd="0" parTransId="{B7550C17-87D5-418B-A502-90326A8B6F6F}" sibTransId="{0E3DE8DE-7414-4CC4-9235-6E924E124D2C}"/>
    <dgm:cxn modelId="{84EDA975-842E-401B-B345-73D05793A7FB}" type="presOf" srcId="{D717B517-2F47-4F09-9A2F-0F8143FCBEB3}" destId="{A5D915A7-FD0A-4C84-9A11-03540D5A7946}" srcOrd="0" destOrd="0" presId="urn:microsoft.com/office/officeart/2005/8/layout/vList2"/>
    <dgm:cxn modelId="{987CAA55-2B2C-4BCC-AC1E-3A948D155133}" srcId="{D717B517-2F47-4F09-9A2F-0F8143FCBEB3}" destId="{6866448F-248E-4DE9-B00E-418611224C56}" srcOrd="1" destOrd="0" parTransId="{4D74CAA0-6E84-4E3E-B063-DD1D1E6B84A4}" sibTransId="{758DA24F-2F77-4C79-AAB9-B2C047FCD7CF}"/>
    <dgm:cxn modelId="{5738FC88-FBA4-456C-9B85-AF7672308DE7}" type="presOf" srcId="{7E06ACF8-842E-4C2F-AB25-5F1C75A01091}" destId="{15EC2136-DEB8-49D5-BBC7-07AAE8F0B9B7}" srcOrd="0" destOrd="0" presId="urn:microsoft.com/office/officeart/2005/8/layout/vList2"/>
    <dgm:cxn modelId="{BF015F8F-1D6E-4377-89D8-A069A0F2B665}" type="presOf" srcId="{6866448F-248E-4DE9-B00E-418611224C56}" destId="{6BBB4D76-2779-4C76-8274-CA4B78495282}" srcOrd="0" destOrd="0" presId="urn:microsoft.com/office/officeart/2005/8/layout/vList2"/>
    <dgm:cxn modelId="{3A7C7DB9-5E86-469A-8BC9-56AEEE8E772E}" srcId="{D717B517-2F47-4F09-9A2F-0F8143FCBEB3}" destId="{7E06ACF8-842E-4C2F-AB25-5F1C75A01091}" srcOrd="2" destOrd="0" parTransId="{E96C49BF-91EF-4EDD-8ABB-C181CD83A413}" sibTransId="{EAFE8F59-A3E7-43DD-849A-E3C9B19A9557}"/>
    <dgm:cxn modelId="{BB0B44D5-0FDF-480E-8671-E8165E38FB2A}" type="presOf" srcId="{E738B175-10B5-421E-A5F9-6F052EA71E47}" destId="{53681BD7-FEBA-4888-B5EE-391B8EE78BB6}" srcOrd="0" destOrd="0" presId="urn:microsoft.com/office/officeart/2005/8/layout/vList2"/>
    <dgm:cxn modelId="{958707E0-BC5D-4935-B340-438BD1DCC5F7}" type="presParOf" srcId="{A5D915A7-FD0A-4C84-9A11-03540D5A7946}" destId="{53681BD7-FEBA-4888-B5EE-391B8EE78BB6}" srcOrd="0" destOrd="0" presId="urn:microsoft.com/office/officeart/2005/8/layout/vList2"/>
    <dgm:cxn modelId="{A46ACB2D-71AB-4476-823A-9EBDE7AEF897}" type="presParOf" srcId="{A5D915A7-FD0A-4C84-9A11-03540D5A7946}" destId="{CEF2343C-AE86-4343-90D1-3B52CC12ECD2}" srcOrd="1" destOrd="0" presId="urn:microsoft.com/office/officeart/2005/8/layout/vList2"/>
    <dgm:cxn modelId="{9F8640EC-3047-458D-8CC2-2D01F9CA55F0}" type="presParOf" srcId="{A5D915A7-FD0A-4C84-9A11-03540D5A7946}" destId="{6BBB4D76-2779-4C76-8274-CA4B78495282}" srcOrd="2" destOrd="0" presId="urn:microsoft.com/office/officeart/2005/8/layout/vList2"/>
    <dgm:cxn modelId="{A70A82F0-D6EC-4613-A396-9EE5140C13D8}" type="presParOf" srcId="{A5D915A7-FD0A-4C84-9A11-03540D5A7946}" destId="{18914D63-1C78-4684-A4F7-02802055AA0C}" srcOrd="3" destOrd="0" presId="urn:microsoft.com/office/officeart/2005/8/layout/vList2"/>
    <dgm:cxn modelId="{4F24BC49-88E9-43C8-804F-61C3A1CAC3D7}" type="presParOf" srcId="{A5D915A7-FD0A-4C84-9A11-03540D5A7946}" destId="{15EC2136-DEB8-49D5-BBC7-07AAE8F0B9B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2A20C99-6B6C-4C81-86FC-BE55256F583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9495767-6A27-402B-AFBA-57DDFA98F4DE}">
      <dgm:prSet/>
      <dgm:spPr/>
      <dgm:t>
        <a:bodyPr/>
        <a:lstStyle/>
        <a:p>
          <a:r>
            <a:rPr lang="en-GB"/>
            <a:t>Ouster clause- stop claims for judicial review. </a:t>
          </a:r>
          <a:endParaRPr lang="en-US"/>
        </a:p>
      </dgm:t>
    </dgm:pt>
    <dgm:pt modelId="{ABE58853-DFCD-4F97-8EEF-987A2650E7C8}" type="parTrans" cxnId="{A8309857-C77D-42CD-AF9D-3BFE491D1B09}">
      <dgm:prSet/>
      <dgm:spPr/>
      <dgm:t>
        <a:bodyPr/>
        <a:lstStyle/>
        <a:p>
          <a:endParaRPr lang="en-US"/>
        </a:p>
      </dgm:t>
    </dgm:pt>
    <dgm:pt modelId="{8AB61519-8632-4168-BEDC-E6802DEE4CE5}" type="sibTrans" cxnId="{A8309857-C77D-42CD-AF9D-3BFE491D1B09}">
      <dgm:prSet/>
      <dgm:spPr/>
      <dgm:t>
        <a:bodyPr/>
        <a:lstStyle/>
        <a:p>
          <a:endParaRPr lang="en-US"/>
        </a:p>
      </dgm:t>
    </dgm:pt>
    <dgm:pt modelId="{37266B31-0C63-4DED-8447-36ADF947CA60}">
      <dgm:prSet/>
      <dgm:spPr/>
      <dgm:t>
        <a:bodyPr/>
        <a:lstStyle/>
        <a:p>
          <a:r>
            <a:rPr lang="en-GB"/>
            <a:t>Never bring a claim or limited amount of time to bring a claim. </a:t>
          </a:r>
          <a:endParaRPr lang="en-US"/>
        </a:p>
      </dgm:t>
    </dgm:pt>
    <dgm:pt modelId="{D3F401C7-8C7F-4E0C-8288-9EDC42178EC2}" type="parTrans" cxnId="{898FB2D0-1985-4C33-A95B-E983D2E732B8}">
      <dgm:prSet/>
      <dgm:spPr/>
      <dgm:t>
        <a:bodyPr/>
        <a:lstStyle/>
        <a:p>
          <a:endParaRPr lang="en-US"/>
        </a:p>
      </dgm:t>
    </dgm:pt>
    <dgm:pt modelId="{F6DAEB13-C8BF-4092-8C64-366F778A0E7F}" type="sibTrans" cxnId="{898FB2D0-1985-4C33-A95B-E983D2E732B8}">
      <dgm:prSet/>
      <dgm:spPr/>
      <dgm:t>
        <a:bodyPr/>
        <a:lstStyle/>
        <a:p>
          <a:endParaRPr lang="en-US"/>
        </a:p>
      </dgm:t>
    </dgm:pt>
    <dgm:pt modelId="{66E16A5D-A368-48D7-A7F2-F7F3EAC37430}">
      <dgm:prSet/>
      <dgm:spPr/>
      <dgm:t>
        <a:bodyPr/>
        <a:lstStyle/>
        <a:p>
          <a:r>
            <a:rPr lang="en-GB"/>
            <a:t>Examples include have 2 weeks to bring a claim. </a:t>
          </a:r>
          <a:endParaRPr lang="en-US"/>
        </a:p>
      </dgm:t>
    </dgm:pt>
    <dgm:pt modelId="{98F0EA65-37B7-4C5C-AB1F-983129985AF6}" type="parTrans" cxnId="{73853440-43B9-416C-BE4E-52001147A22B}">
      <dgm:prSet/>
      <dgm:spPr/>
      <dgm:t>
        <a:bodyPr/>
        <a:lstStyle/>
        <a:p>
          <a:endParaRPr lang="en-US"/>
        </a:p>
      </dgm:t>
    </dgm:pt>
    <dgm:pt modelId="{7E938B5E-457D-4CE6-AA93-77EB21D3BF6B}" type="sibTrans" cxnId="{73853440-43B9-416C-BE4E-52001147A22B}">
      <dgm:prSet/>
      <dgm:spPr/>
      <dgm:t>
        <a:bodyPr/>
        <a:lstStyle/>
        <a:p>
          <a:endParaRPr lang="en-US"/>
        </a:p>
      </dgm:t>
    </dgm:pt>
    <dgm:pt modelId="{F577860E-DEB5-4065-8573-62325BABE2ED}" type="pres">
      <dgm:prSet presAssocID="{A2A20C99-6B6C-4C81-86FC-BE55256F583C}" presName="linear" presStyleCnt="0">
        <dgm:presLayoutVars>
          <dgm:animLvl val="lvl"/>
          <dgm:resizeHandles val="exact"/>
        </dgm:presLayoutVars>
      </dgm:prSet>
      <dgm:spPr/>
    </dgm:pt>
    <dgm:pt modelId="{B8E8985E-5821-4C8F-B4AA-A9F3687CCE53}" type="pres">
      <dgm:prSet presAssocID="{C9495767-6A27-402B-AFBA-57DDFA98F4DE}" presName="parentText" presStyleLbl="node1" presStyleIdx="0" presStyleCnt="3">
        <dgm:presLayoutVars>
          <dgm:chMax val="0"/>
          <dgm:bulletEnabled val="1"/>
        </dgm:presLayoutVars>
      </dgm:prSet>
      <dgm:spPr/>
    </dgm:pt>
    <dgm:pt modelId="{F20B9D64-F104-4875-9B62-E29E0D733EC5}" type="pres">
      <dgm:prSet presAssocID="{8AB61519-8632-4168-BEDC-E6802DEE4CE5}" presName="spacer" presStyleCnt="0"/>
      <dgm:spPr/>
    </dgm:pt>
    <dgm:pt modelId="{12A6583A-64AB-479B-9B40-D36F744FF8F0}" type="pres">
      <dgm:prSet presAssocID="{37266B31-0C63-4DED-8447-36ADF947CA60}" presName="parentText" presStyleLbl="node1" presStyleIdx="1" presStyleCnt="3">
        <dgm:presLayoutVars>
          <dgm:chMax val="0"/>
          <dgm:bulletEnabled val="1"/>
        </dgm:presLayoutVars>
      </dgm:prSet>
      <dgm:spPr/>
    </dgm:pt>
    <dgm:pt modelId="{CC4E5390-A16B-4BB9-92CB-88F353961672}" type="pres">
      <dgm:prSet presAssocID="{F6DAEB13-C8BF-4092-8C64-366F778A0E7F}" presName="spacer" presStyleCnt="0"/>
      <dgm:spPr/>
    </dgm:pt>
    <dgm:pt modelId="{714DD159-759B-4B81-9312-0AD6B77D0341}" type="pres">
      <dgm:prSet presAssocID="{66E16A5D-A368-48D7-A7F2-F7F3EAC37430}" presName="parentText" presStyleLbl="node1" presStyleIdx="2" presStyleCnt="3">
        <dgm:presLayoutVars>
          <dgm:chMax val="0"/>
          <dgm:bulletEnabled val="1"/>
        </dgm:presLayoutVars>
      </dgm:prSet>
      <dgm:spPr/>
    </dgm:pt>
  </dgm:ptLst>
  <dgm:cxnLst>
    <dgm:cxn modelId="{ECD1D31D-DA72-482F-B601-F1B4FBD734E9}" type="presOf" srcId="{A2A20C99-6B6C-4C81-86FC-BE55256F583C}" destId="{F577860E-DEB5-4065-8573-62325BABE2ED}" srcOrd="0" destOrd="0" presId="urn:microsoft.com/office/officeart/2005/8/layout/vList2"/>
    <dgm:cxn modelId="{73853440-43B9-416C-BE4E-52001147A22B}" srcId="{A2A20C99-6B6C-4C81-86FC-BE55256F583C}" destId="{66E16A5D-A368-48D7-A7F2-F7F3EAC37430}" srcOrd="2" destOrd="0" parTransId="{98F0EA65-37B7-4C5C-AB1F-983129985AF6}" sibTransId="{7E938B5E-457D-4CE6-AA93-77EB21D3BF6B}"/>
    <dgm:cxn modelId="{19E1AB45-6075-4C59-BA8B-FDE4E9583F56}" type="presOf" srcId="{66E16A5D-A368-48D7-A7F2-F7F3EAC37430}" destId="{714DD159-759B-4B81-9312-0AD6B77D0341}" srcOrd="0" destOrd="0" presId="urn:microsoft.com/office/officeart/2005/8/layout/vList2"/>
    <dgm:cxn modelId="{A8309857-C77D-42CD-AF9D-3BFE491D1B09}" srcId="{A2A20C99-6B6C-4C81-86FC-BE55256F583C}" destId="{C9495767-6A27-402B-AFBA-57DDFA98F4DE}" srcOrd="0" destOrd="0" parTransId="{ABE58853-DFCD-4F97-8EEF-987A2650E7C8}" sibTransId="{8AB61519-8632-4168-BEDC-E6802DEE4CE5}"/>
    <dgm:cxn modelId="{0854DACD-C014-4FA3-B38B-8DFBC9F1A43C}" type="presOf" srcId="{37266B31-0C63-4DED-8447-36ADF947CA60}" destId="{12A6583A-64AB-479B-9B40-D36F744FF8F0}" srcOrd="0" destOrd="0" presId="urn:microsoft.com/office/officeart/2005/8/layout/vList2"/>
    <dgm:cxn modelId="{898FB2D0-1985-4C33-A95B-E983D2E732B8}" srcId="{A2A20C99-6B6C-4C81-86FC-BE55256F583C}" destId="{37266B31-0C63-4DED-8447-36ADF947CA60}" srcOrd="1" destOrd="0" parTransId="{D3F401C7-8C7F-4E0C-8288-9EDC42178EC2}" sibTransId="{F6DAEB13-C8BF-4092-8C64-366F778A0E7F}"/>
    <dgm:cxn modelId="{FD32D6EC-6711-415C-92BF-32BC5816E202}" type="presOf" srcId="{C9495767-6A27-402B-AFBA-57DDFA98F4DE}" destId="{B8E8985E-5821-4C8F-B4AA-A9F3687CCE53}" srcOrd="0" destOrd="0" presId="urn:microsoft.com/office/officeart/2005/8/layout/vList2"/>
    <dgm:cxn modelId="{7082F245-C36B-441B-8746-FA8161836D33}" type="presParOf" srcId="{F577860E-DEB5-4065-8573-62325BABE2ED}" destId="{B8E8985E-5821-4C8F-B4AA-A9F3687CCE53}" srcOrd="0" destOrd="0" presId="urn:microsoft.com/office/officeart/2005/8/layout/vList2"/>
    <dgm:cxn modelId="{067FD028-29DC-40BC-BFBB-3C3C6EF57C2E}" type="presParOf" srcId="{F577860E-DEB5-4065-8573-62325BABE2ED}" destId="{F20B9D64-F104-4875-9B62-E29E0D733EC5}" srcOrd="1" destOrd="0" presId="urn:microsoft.com/office/officeart/2005/8/layout/vList2"/>
    <dgm:cxn modelId="{C634576C-5DF6-42C7-B09D-85D6E22E78D8}" type="presParOf" srcId="{F577860E-DEB5-4065-8573-62325BABE2ED}" destId="{12A6583A-64AB-479B-9B40-D36F744FF8F0}" srcOrd="2" destOrd="0" presId="urn:microsoft.com/office/officeart/2005/8/layout/vList2"/>
    <dgm:cxn modelId="{0B558161-D20E-4BA2-9B0B-708CD39C75C8}" type="presParOf" srcId="{F577860E-DEB5-4065-8573-62325BABE2ED}" destId="{CC4E5390-A16B-4BB9-92CB-88F353961672}" srcOrd="3" destOrd="0" presId="urn:microsoft.com/office/officeart/2005/8/layout/vList2"/>
    <dgm:cxn modelId="{AA77AEEB-472B-4476-A716-3F6B5E088843}" type="presParOf" srcId="{F577860E-DEB5-4065-8573-62325BABE2ED}" destId="{714DD159-759B-4B81-9312-0AD6B77D034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791962D-2DA5-4C7A-A088-A0891AEFB37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3E72417-958B-4D50-B031-774A462B7C7B}">
      <dgm:prSet/>
      <dgm:spPr/>
      <dgm:t>
        <a:bodyPr/>
        <a:lstStyle/>
        <a:p>
          <a:r>
            <a:rPr lang="en-GB"/>
            <a:t>Applies were someone devolves the power to someone else when the legislation does not allow them to. </a:t>
          </a:r>
          <a:endParaRPr lang="en-US"/>
        </a:p>
      </dgm:t>
    </dgm:pt>
    <dgm:pt modelId="{1839CB2B-C52C-4D48-84C1-34CD444ECF48}" type="parTrans" cxnId="{2781B6FF-8D54-439E-B251-EB057C1F962F}">
      <dgm:prSet/>
      <dgm:spPr/>
      <dgm:t>
        <a:bodyPr/>
        <a:lstStyle/>
        <a:p>
          <a:endParaRPr lang="en-US"/>
        </a:p>
      </dgm:t>
    </dgm:pt>
    <dgm:pt modelId="{5FB90B1A-7D15-4010-8022-C8E5163038A5}" type="sibTrans" cxnId="{2781B6FF-8D54-439E-B251-EB057C1F962F}">
      <dgm:prSet/>
      <dgm:spPr/>
      <dgm:t>
        <a:bodyPr/>
        <a:lstStyle/>
        <a:p>
          <a:endParaRPr lang="en-US"/>
        </a:p>
      </dgm:t>
    </dgm:pt>
    <dgm:pt modelId="{4A54CDE3-74BF-467E-B784-0FF882BF1445}">
      <dgm:prSet/>
      <dgm:spPr/>
      <dgm:t>
        <a:bodyPr/>
        <a:lstStyle/>
        <a:p>
          <a:r>
            <a:rPr lang="en-GB"/>
            <a:t>The decision made by the person will be illegal. </a:t>
          </a:r>
          <a:endParaRPr lang="en-US"/>
        </a:p>
      </dgm:t>
    </dgm:pt>
    <dgm:pt modelId="{30DD7494-F2D6-489D-8357-64CB947EE4F7}" type="parTrans" cxnId="{7EE67A40-F30F-4912-98F6-685E571E3A4B}">
      <dgm:prSet/>
      <dgm:spPr/>
      <dgm:t>
        <a:bodyPr/>
        <a:lstStyle/>
        <a:p>
          <a:endParaRPr lang="en-US"/>
        </a:p>
      </dgm:t>
    </dgm:pt>
    <dgm:pt modelId="{32216C1F-20A2-4247-A593-C49D9619C3E4}" type="sibTrans" cxnId="{7EE67A40-F30F-4912-98F6-685E571E3A4B}">
      <dgm:prSet/>
      <dgm:spPr/>
      <dgm:t>
        <a:bodyPr/>
        <a:lstStyle/>
        <a:p>
          <a:endParaRPr lang="en-US"/>
        </a:p>
      </dgm:t>
    </dgm:pt>
    <dgm:pt modelId="{10C74DFA-C388-4851-A56F-7EE8C076649F}">
      <dgm:prSet/>
      <dgm:spPr/>
      <dgm:t>
        <a:bodyPr/>
        <a:lstStyle/>
        <a:p>
          <a:r>
            <a:rPr lang="en-GB"/>
            <a:t>This does not apply to cabinet ministers and civil servants. </a:t>
          </a:r>
          <a:endParaRPr lang="en-US"/>
        </a:p>
      </dgm:t>
    </dgm:pt>
    <dgm:pt modelId="{F50236BA-342E-4346-AF58-2D5FFB0DB182}" type="parTrans" cxnId="{02AEC62A-3146-44A5-899D-E66CAB2ED931}">
      <dgm:prSet/>
      <dgm:spPr/>
      <dgm:t>
        <a:bodyPr/>
        <a:lstStyle/>
        <a:p>
          <a:endParaRPr lang="en-US"/>
        </a:p>
      </dgm:t>
    </dgm:pt>
    <dgm:pt modelId="{58B1BDBD-F539-4D84-9066-250ABDB167B9}" type="sibTrans" cxnId="{02AEC62A-3146-44A5-899D-E66CAB2ED931}">
      <dgm:prSet/>
      <dgm:spPr/>
      <dgm:t>
        <a:bodyPr/>
        <a:lstStyle/>
        <a:p>
          <a:endParaRPr lang="en-US"/>
        </a:p>
      </dgm:t>
    </dgm:pt>
    <dgm:pt modelId="{10124E4F-76DC-4098-8480-A25178B87EB0}" type="pres">
      <dgm:prSet presAssocID="{3791962D-2DA5-4C7A-A088-A0891AEFB375}" presName="linear" presStyleCnt="0">
        <dgm:presLayoutVars>
          <dgm:animLvl val="lvl"/>
          <dgm:resizeHandles val="exact"/>
        </dgm:presLayoutVars>
      </dgm:prSet>
      <dgm:spPr/>
    </dgm:pt>
    <dgm:pt modelId="{5CAB9C32-232A-4320-9B11-3EFB6A627E78}" type="pres">
      <dgm:prSet presAssocID="{83E72417-958B-4D50-B031-774A462B7C7B}" presName="parentText" presStyleLbl="node1" presStyleIdx="0" presStyleCnt="3">
        <dgm:presLayoutVars>
          <dgm:chMax val="0"/>
          <dgm:bulletEnabled val="1"/>
        </dgm:presLayoutVars>
      </dgm:prSet>
      <dgm:spPr/>
    </dgm:pt>
    <dgm:pt modelId="{88C8F5A8-1982-41FD-B313-74C7A4026D10}" type="pres">
      <dgm:prSet presAssocID="{5FB90B1A-7D15-4010-8022-C8E5163038A5}" presName="spacer" presStyleCnt="0"/>
      <dgm:spPr/>
    </dgm:pt>
    <dgm:pt modelId="{2AA949FC-630F-494D-9869-0CC2DFE9C6AF}" type="pres">
      <dgm:prSet presAssocID="{4A54CDE3-74BF-467E-B784-0FF882BF1445}" presName="parentText" presStyleLbl="node1" presStyleIdx="1" presStyleCnt="3">
        <dgm:presLayoutVars>
          <dgm:chMax val="0"/>
          <dgm:bulletEnabled val="1"/>
        </dgm:presLayoutVars>
      </dgm:prSet>
      <dgm:spPr/>
    </dgm:pt>
    <dgm:pt modelId="{8B81F164-0720-4DEA-B580-F301443BCE42}" type="pres">
      <dgm:prSet presAssocID="{32216C1F-20A2-4247-A593-C49D9619C3E4}" presName="spacer" presStyleCnt="0"/>
      <dgm:spPr/>
    </dgm:pt>
    <dgm:pt modelId="{2550BF08-34D5-49D2-BE1F-18A7008FE3CB}" type="pres">
      <dgm:prSet presAssocID="{10C74DFA-C388-4851-A56F-7EE8C076649F}" presName="parentText" presStyleLbl="node1" presStyleIdx="2" presStyleCnt="3">
        <dgm:presLayoutVars>
          <dgm:chMax val="0"/>
          <dgm:bulletEnabled val="1"/>
        </dgm:presLayoutVars>
      </dgm:prSet>
      <dgm:spPr/>
    </dgm:pt>
  </dgm:ptLst>
  <dgm:cxnLst>
    <dgm:cxn modelId="{A4D9CC03-7676-43C4-B609-5C4ADB381F9E}" type="presOf" srcId="{10C74DFA-C388-4851-A56F-7EE8C076649F}" destId="{2550BF08-34D5-49D2-BE1F-18A7008FE3CB}" srcOrd="0" destOrd="0" presId="urn:microsoft.com/office/officeart/2005/8/layout/vList2"/>
    <dgm:cxn modelId="{458CA90C-DDA3-4730-B9AA-DC2D0B60E5C6}" type="presOf" srcId="{83E72417-958B-4D50-B031-774A462B7C7B}" destId="{5CAB9C32-232A-4320-9B11-3EFB6A627E78}" srcOrd="0" destOrd="0" presId="urn:microsoft.com/office/officeart/2005/8/layout/vList2"/>
    <dgm:cxn modelId="{02AEC62A-3146-44A5-899D-E66CAB2ED931}" srcId="{3791962D-2DA5-4C7A-A088-A0891AEFB375}" destId="{10C74DFA-C388-4851-A56F-7EE8C076649F}" srcOrd="2" destOrd="0" parTransId="{F50236BA-342E-4346-AF58-2D5FFB0DB182}" sibTransId="{58B1BDBD-F539-4D84-9066-250ABDB167B9}"/>
    <dgm:cxn modelId="{7EE67A40-F30F-4912-98F6-685E571E3A4B}" srcId="{3791962D-2DA5-4C7A-A088-A0891AEFB375}" destId="{4A54CDE3-74BF-467E-B784-0FF882BF1445}" srcOrd="1" destOrd="0" parTransId="{30DD7494-F2D6-489D-8357-64CB947EE4F7}" sibTransId="{32216C1F-20A2-4247-A593-C49D9619C3E4}"/>
    <dgm:cxn modelId="{B0F6C3DB-E047-4DF5-93E5-F88DFF8B2E64}" type="presOf" srcId="{4A54CDE3-74BF-467E-B784-0FF882BF1445}" destId="{2AA949FC-630F-494D-9869-0CC2DFE9C6AF}" srcOrd="0" destOrd="0" presId="urn:microsoft.com/office/officeart/2005/8/layout/vList2"/>
    <dgm:cxn modelId="{B13A34E4-C89B-4384-ACE3-6544FC79532F}" type="presOf" srcId="{3791962D-2DA5-4C7A-A088-A0891AEFB375}" destId="{10124E4F-76DC-4098-8480-A25178B87EB0}" srcOrd="0" destOrd="0" presId="urn:microsoft.com/office/officeart/2005/8/layout/vList2"/>
    <dgm:cxn modelId="{2781B6FF-8D54-439E-B251-EB057C1F962F}" srcId="{3791962D-2DA5-4C7A-A088-A0891AEFB375}" destId="{83E72417-958B-4D50-B031-774A462B7C7B}" srcOrd="0" destOrd="0" parTransId="{1839CB2B-C52C-4D48-84C1-34CD444ECF48}" sibTransId="{5FB90B1A-7D15-4010-8022-C8E5163038A5}"/>
    <dgm:cxn modelId="{7DA7275F-7AC4-4321-A980-362814F4C948}" type="presParOf" srcId="{10124E4F-76DC-4098-8480-A25178B87EB0}" destId="{5CAB9C32-232A-4320-9B11-3EFB6A627E78}" srcOrd="0" destOrd="0" presId="urn:microsoft.com/office/officeart/2005/8/layout/vList2"/>
    <dgm:cxn modelId="{2B739AB1-C53A-4B17-8CFB-2A01A41C25DE}" type="presParOf" srcId="{10124E4F-76DC-4098-8480-A25178B87EB0}" destId="{88C8F5A8-1982-41FD-B313-74C7A4026D10}" srcOrd="1" destOrd="0" presId="urn:microsoft.com/office/officeart/2005/8/layout/vList2"/>
    <dgm:cxn modelId="{5D007783-49AB-4472-A16A-D5D968912ABE}" type="presParOf" srcId="{10124E4F-76DC-4098-8480-A25178B87EB0}" destId="{2AA949FC-630F-494D-9869-0CC2DFE9C6AF}" srcOrd="2" destOrd="0" presId="urn:microsoft.com/office/officeart/2005/8/layout/vList2"/>
    <dgm:cxn modelId="{B6BCCC58-1867-46AD-A17A-CB7C33F93BC7}" type="presParOf" srcId="{10124E4F-76DC-4098-8480-A25178B87EB0}" destId="{8B81F164-0720-4DEA-B580-F301443BCE42}" srcOrd="3" destOrd="0" presId="urn:microsoft.com/office/officeart/2005/8/layout/vList2"/>
    <dgm:cxn modelId="{40705E1C-2820-4B9A-B212-ED2D855AB099}" type="presParOf" srcId="{10124E4F-76DC-4098-8480-A25178B87EB0}" destId="{2550BF08-34D5-49D2-BE1F-18A7008FE3C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B7623A8-750F-4632-A2D6-21C2FF92C81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9A82E81-EC7B-44D8-89CD-5915E558CC4C}">
      <dgm:prSet/>
      <dgm:spPr/>
      <dgm:t>
        <a:bodyPr/>
        <a:lstStyle/>
        <a:p>
          <a:r>
            <a:rPr lang="en-GB"/>
            <a:t>Defences to defamation – Truth, Honest Opinion, Public interest. </a:t>
          </a:r>
          <a:endParaRPr lang="en-US"/>
        </a:p>
      </dgm:t>
    </dgm:pt>
    <dgm:pt modelId="{DA995287-6EEB-4F05-A110-0BA2685FB703}" type="parTrans" cxnId="{9A2BA8AA-BF55-469E-BACE-61E40A9D5996}">
      <dgm:prSet/>
      <dgm:spPr/>
      <dgm:t>
        <a:bodyPr/>
        <a:lstStyle/>
        <a:p>
          <a:endParaRPr lang="en-US"/>
        </a:p>
      </dgm:t>
    </dgm:pt>
    <dgm:pt modelId="{3D9954D7-2E6B-4D94-9F6C-67CB12A62077}" type="sibTrans" cxnId="{9A2BA8AA-BF55-469E-BACE-61E40A9D5996}">
      <dgm:prSet/>
      <dgm:spPr/>
      <dgm:t>
        <a:bodyPr/>
        <a:lstStyle/>
        <a:p>
          <a:endParaRPr lang="en-US"/>
        </a:p>
      </dgm:t>
    </dgm:pt>
    <dgm:pt modelId="{4C16BE24-EADF-4BFA-9A33-7BDBFC860C4E}">
      <dgm:prSet/>
      <dgm:spPr/>
      <dgm:t>
        <a:bodyPr/>
        <a:lstStyle/>
        <a:p>
          <a:r>
            <a:rPr lang="en-GB"/>
            <a:t>Police powers – Arrest, detain, custody and interview. </a:t>
          </a:r>
          <a:endParaRPr lang="en-US"/>
        </a:p>
      </dgm:t>
    </dgm:pt>
    <dgm:pt modelId="{12BE86A7-B09A-4B81-89F4-617E8FFB7F22}" type="parTrans" cxnId="{3791F984-F9B4-4377-9A96-F3E1A0C0D5ED}">
      <dgm:prSet/>
      <dgm:spPr/>
      <dgm:t>
        <a:bodyPr/>
        <a:lstStyle/>
        <a:p>
          <a:endParaRPr lang="en-US"/>
        </a:p>
      </dgm:t>
    </dgm:pt>
    <dgm:pt modelId="{274ACA4B-FB66-45DC-97A6-92B8E455D92B}" type="sibTrans" cxnId="{3791F984-F9B4-4377-9A96-F3E1A0C0D5ED}">
      <dgm:prSet/>
      <dgm:spPr/>
      <dgm:t>
        <a:bodyPr/>
        <a:lstStyle/>
        <a:p>
          <a:endParaRPr lang="en-US"/>
        </a:p>
      </dgm:t>
    </dgm:pt>
    <dgm:pt modelId="{32865E11-A980-4BD1-9AF1-57B83E1B4115}">
      <dgm:prSet/>
      <dgm:spPr/>
      <dgm:t>
        <a:bodyPr/>
        <a:lstStyle/>
        <a:p>
          <a:r>
            <a:rPr lang="en-GB"/>
            <a:t>Judicial review – number of stages. </a:t>
          </a:r>
          <a:endParaRPr lang="en-US"/>
        </a:p>
      </dgm:t>
    </dgm:pt>
    <dgm:pt modelId="{0EF93CFF-8B4D-4FA4-80A7-AA0291FDC2EE}" type="parTrans" cxnId="{FA28A745-9DC0-46F4-8FB0-AAADD3A31A3F}">
      <dgm:prSet/>
      <dgm:spPr/>
      <dgm:t>
        <a:bodyPr/>
        <a:lstStyle/>
        <a:p>
          <a:endParaRPr lang="en-US"/>
        </a:p>
      </dgm:t>
    </dgm:pt>
    <dgm:pt modelId="{1EC4AD79-38CC-4633-89BD-19531C25EBDD}" type="sibTrans" cxnId="{FA28A745-9DC0-46F4-8FB0-AAADD3A31A3F}">
      <dgm:prSet/>
      <dgm:spPr/>
      <dgm:t>
        <a:bodyPr/>
        <a:lstStyle/>
        <a:p>
          <a:endParaRPr lang="en-US"/>
        </a:p>
      </dgm:t>
    </dgm:pt>
    <dgm:pt modelId="{657BFB7E-489D-407A-AFA3-15A367F83674}">
      <dgm:prSet/>
      <dgm:spPr/>
      <dgm:t>
        <a:bodyPr/>
        <a:lstStyle/>
        <a:p>
          <a:r>
            <a:rPr lang="en-GB"/>
            <a:t>Illegality – Acting outside your powers. </a:t>
          </a:r>
          <a:endParaRPr lang="en-US"/>
        </a:p>
      </dgm:t>
    </dgm:pt>
    <dgm:pt modelId="{BF453C79-5969-4C27-A356-44F7747A7536}" type="parTrans" cxnId="{F2270090-DA5E-4F8E-9618-04D96B023F54}">
      <dgm:prSet/>
      <dgm:spPr/>
      <dgm:t>
        <a:bodyPr/>
        <a:lstStyle/>
        <a:p>
          <a:endParaRPr lang="en-US"/>
        </a:p>
      </dgm:t>
    </dgm:pt>
    <dgm:pt modelId="{97388D88-392D-4A1E-AD27-B6BD8691BB76}" type="sibTrans" cxnId="{F2270090-DA5E-4F8E-9618-04D96B023F54}">
      <dgm:prSet/>
      <dgm:spPr/>
      <dgm:t>
        <a:bodyPr/>
        <a:lstStyle/>
        <a:p>
          <a:endParaRPr lang="en-US"/>
        </a:p>
      </dgm:t>
    </dgm:pt>
    <dgm:pt modelId="{2239E59C-984C-42E8-AF6E-040BA770CFE9}" type="pres">
      <dgm:prSet presAssocID="{4B7623A8-750F-4632-A2D6-21C2FF92C813}" presName="linear" presStyleCnt="0">
        <dgm:presLayoutVars>
          <dgm:animLvl val="lvl"/>
          <dgm:resizeHandles val="exact"/>
        </dgm:presLayoutVars>
      </dgm:prSet>
      <dgm:spPr/>
    </dgm:pt>
    <dgm:pt modelId="{29D4D95D-AF1B-462F-8CA0-B4076BA203DD}" type="pres">
      <dgm:prSet presAssocID="{B9A82E81-EC7B-44D8-89CD-5915E558CC4C}" presName="parentText" presStyleLbl="node1" presStyleIdx="0" presStyleCnt="4">
        <dgm:presLayoutVars>
          <dgm:chMax val="0"/>
          <dgm:bulletEnabled val="1"/>
        </dgm:presLayoutVars>
      </dgm:prSet>
      <dgm:spPr/>
    </dgm:pt>
    <dgm:pt modelId="{B85B3432-9257-4420-B0A7-19EC44E8D6A3}" type="pres">
      <dgm:prSet presAssocID="{3D9954D7-2E6B-4D94-9F6C-67CB12A62077}" presName="spacer" presStyleCnt="0"/>
      <dgm:spPr/>
    </dgm:pt>
    <dgm:pt modelId="{266727EA-65D1-4B17-A266-36E703F4B176}" type="pres">
      <dgm:prSet presAssocID="{4C16BE24-EADF-4BFA-9A33-7BDBFC860C4E}" presName="parentText" presStyleLbl="node1" presStyleIdx="1" presStyleCnt="4">
        <dgm:presLayoutVars>
          <dgm:chMax val="0"/>
          <dgm:bulletEnabled val="1"/>
        </dgm:presLayoutVars>
      </dgm:prSet>
      <dgm:spPr/>
    </dgm:pt>
    <dgm:pt modelId="{C3516DA0-B1B1-4128-B68D-594F84F53B12}" type="pres">
      <dgm:prSet presAssocID="{274ACA4B-FB66-45DC-97A6-92B8E455D92B}" presName="spacer" presStyleCnt="0"/>
      <dgm:spPr/>
    </dgm:pt>
    <dgm:pt modelId="{77910AAC-0F21-40B0-A5B2-30BF962706EA}" type="pres">
      <dgm:prSet presAssocID="{32865E11-A980-4BD1-9AF1-57B83E1B4115}" presName="parentText" presStyleLbl="node1" presStyleIdx="2" presStyleCnt="4">
        <dgm:presLayoutVars>
          <dgm:chMax val="0"/>
          <dgm:bulletEnabled val="1"/>
        </dgm:presLayoutVars>
      </dgm:prSet>
      <dgm:spPr/>
    </dgm:pt>
    <dgm:pt modelId="{1772CE64-B86F-439E-AF32-B796D8554492}" type="pres">
      <dgm:prSet presAssocID="{1EC4AD79-38CC-4633-89BD-19531C25EBDD}" presName="spacer" presStyleCnt="0"/>
      <dgm:spPr/>
    </dgm:pt>
    <dgm:pt modelId="{8EEEB9F0-D909-4B46-89FF-ABC838CDD8CF}" type="pres">
      <dgm:prSet presAssocID="{657BFB7E-489D-407A-AFA3-15A367F83674}" presName="parentText" presStyleLbl="node1" presStyleIdx="3" presStyleCnt="4">
        <dgm:presLayoutVars>
          <dgm:chMax val="0"/>
          <dgm:bulletEnabled val="1"/>
        </dgm:presLayoutVars>
      </dgm:prSet>
      <dgm:spPr/>
    </dgm:pt>
  </dgm:ptLst>
  <dgm:cxnLst>
    <dgm:cxn modelId="{D86B1111-1057-49F0-B415-41399C651E2A}" type="presOf" srcId="{657BFB7E-489D-407A-AFA3-15A367F83674}" destId="{8EEEB9F0-D909-4B46-89FF-ABC838CDD8CF}" srcOrd="0" destOrd="0" presId="urn:microsoft.com/office/officeart/2005/8/layout/vList2"/>
    <dgm:cxn modelId="{E27A3B26-3027-48E6-8BA3-2ABCB69969FA}" type="presOf" srcId="{B9A82E81-EC7B-44D8-89CD-5915E558CC4C}" destId="{29D4D95D-AF1B-462F-8CA0-B4076BA203DD}" srcOrd="0" destOrd="0" presId="urn:microsoft.com/office/officeart/2005/8/layout/vList2"/>
    <dgm:cxn modelId="{D7FB7744-6560-4D64-A669-C27733A0D815}" type="presOf" srcId="{32865E11-A980-4BD1-9AF1-57B83E1B4115}" destId="{77910AAC-0F21-40B0-A5B2-30BF962706EA}" srcOrd="0" destOrd="0" presId="urn:microsoft.com/office/officeart/2005/8/layout/vList2"/>
    <dgm:cxn modelId="{FA28A745-9DC0-46F4-8FB0-AAADD3A31A3F}" srcId="{4B7623A8-750F-4632-A2D6-21C2FF92C813}" destId="{32865E11-A980-4BD1-9AF1-57B83E1B4115}" srcOrd="2" destOrd="0" parTransId="{0EF93CFF-8B4D-4FA4-80A7-AA0291FDC2EE}" sibTransId="{1EC4AD79-38CC-4633-89BD-19531C25EBDD}"/>
    <dgm:cxn modelId="{3791F984-F9B4-4377-9A96-F3E1A0C0D5ED}" srcId="{4B7623A8-750F-4632-A2D6-21C2FF92C813}" destId="{4C16BE24-EADF-4BFA-9A33-7BDBFC860C4E}" srcOrd="1" destOrd="0" parTransId="{12BE86A7-B09A-4B81-89F4-617E8FFB7F22}" sibTransId="{274ACA4B-FB66-45DC-97A6-92B8E455D92B}"/>
    <dgm:cxn modelId="{F2270090-DA5E-4F8E-9618-04D96B023F54}" srcId="{4B7623A8-750F-4632-A2D6-21C2FF92C813}" destId="{657BFB7E-489D-407A-AFA3-15A367F83674}" srcOrd="3" destOrd="0" parTransId="{BF453C79-5969-4C27-A356-44F7747A7536}" sibTransId="{97388D88-392D-4A1E-AD27-B6BD8691BB76}"/>
    <dgm:cxn modelId="{9A2BA8AA-BF55-469E-BACE-61E40A9D5996}" srcId="{4B7623A8-750F-4632-A2D6-21C2FF92C813}" destId="{B9A82E81-EC7B-44D8-89CD-5915E558CC4C}" srcOrd="0" destOrd="0" parTransId="{DA995287-6EEB-4F05-A110-0BA2685FB703}" sibTransId="{3D9954D7-2E6B-4D94-9F6C-67CB12A62077}"/>
    <dgm:cxn modelId="{96652ED1-5466-4FDB-A8A8-2B58439046CE}" type="presOf" srcId="{4C16BE24-EADF-4BFA-9A33-7BDBFC860C4E}" destId="{266727EA-65D1-4B17-A266-36E703F4B176}" srcOrd="0" destOrd="0" presId="urn:microsoft.com/office/officeart/2005/8/layout/vList2"/>
    <dgm:cxn modelId="{62E466F2-3B63-4F07-8C9B-A48743315E57}" type="presOf" srcId="{4B7623A8-750F-4632-A2D6-21C2FF92C813}" destId="{2239E59C-984C-42E8-AF6E-040BA770CFE9}" srcOrd="0" destOrd="0" presId="urn:microsoft.com/office/officeart/2005/8/layout/vList2"/>
    <dgm:cxn modelId="{5DF30B30-E252-4D72-BEE3-94CAF3F8EFFD}" type="presParOf" srcId="{2239E59C-984C-42E8-AF6E-040BA770CFE9}" destId="{29D4D95D-AF1B-462F-8CA0-B4076BA203DD}" srcOrd="0" destOrd="0" presId="urn:microsoft.com/office/officeart/2005/8/layout/vList2"/>
    <dgm:cxn modelId="{4F981BB0-77ED-4614-81D2-BAC10419BABB}" type="presParOf" srcId="{2239E59C-984C-42E8-AF6E-040BA770CFE9}" destId="{B85B3432-9257-4420-B0A7-19EC44E8D6A3}" srcOrd="1" destOrd="0" presId="urn:microsoft.com/office/officeart/2005/8/layout/vList2"/>
    <dgm:cxn modelId="{A1E713D1-99E8-4E30-ADD1-6A3602EACC74}" type="presParOf" srcId="{2239E59C-984C-42E8-AF6E-040BA770CFE9}" destId="{266727EA-65D1-4B17-A266-36E703F4B176}" srcOrd="2" destOrd="0" presId="urn:microsoft.com/office/officeart/2005/8/layout/vList2"/>
    <dgm:cxn modelId="{1C163B2C-27B6-40F1-B8EF-2A9885BE20B5}" type="presParOf" srcId="{2239E59C-984C-42E8-AF6E-040BA770CFE9}" destId="{C3516DA0-B1B1-4128-B68D-594F84F53B12}" srcOrd="3" destOrd="0" presId="urn:microsoft.com/office/officeart/2005/8/layout/vList2"/>
    <dgm:cxn modelId="{84BA0D25-E6F9-440A-9AE2-9921D04F30DB}" type="presParOf" srcId="{2239E59C-984C-42E8-AF6E-040BA770CFE9}" destId="{77910AAC-0F21-40B0-A5B2-30BF962706EA}" srcOrd="4" destOrd="0" presId="urn:microsoft.com/office/officeart/2005/8/layout/vList2"/>
    <dgm:cxn modelId="{EDB79295-B42C-4E67-AC09-B478FAC21247}" type="presParOf" srcId="{2239E59C-984C-42E8-AF6E-040BA770CFE9}" destId="{1772CE64-B86F-439E-AF32-B796D8554492}" srcOrd="5" destOrd="0" presId="urn:microsoft.com/office/officeart/2005/8/layout/vList2"/>
    <dgm:cxn modelId="{0FA4DEEF-0139-4A77-A44C-C01265CA2312}" type="presParOf" srcId="{2239E59C-984C-42E8-AF6E-040BA770CFE9}" destId="{8EEEB9F0-D909-4B46-89FF-ABC838CDD8C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9EE73-C446-4029-B5E4-00A2FEAE7F8B}">
      <dsp:nvSpPr>
        <dsp:cNvPr id="0" name=""/>
        <dsp:cNvSpPr/>
      </dsp:nvSpPr>
      <dsp:spPr>
        <a:xfrm>
          <a:off x="0" y="2001"/>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B0DB4E-522A-48F3-B5DD-AF928CC12242}">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5A8C12-257C-447B-ACF0-ABE013255302}">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Was what the defendant saying true. </a:t>
          </a:r>
          <a:endParaRPr lang="en-US" sz="2200" kern="1200"/>
        </a:p>
      </dsp:txBody>
      <dsp:txXfrm>
        <a:off x="1171823" y="2001"/>
        <a:ext cx="5520990" cy="1014565"/>
      </dsp:txXfrm>
    </dsp:sp>
    <dsp:sp modelId="{0DD50296-FC6B-44C7-BF44-CE46F950804C}">
      <dsp:nvSpPr>
        <dsp:cNvPr id="0" name=""/>
        <dsp:cNvSpPr/>
      </dsp:nvSpPr>
      <dsp:spPr>
        <a:xfrm>
          <a:off x="0" y="1270208"/>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9319D-B6EC-4864-BDB1-5C4C9EE05E2B}">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C9A5AD-DCC5-42C4-BCEF-009C9D332F5E}">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S.2 of the Defamation Act 2013. </a:t>
          </a:r>
          <a:endParaRPr lang="en-US" sz="2200" kern="1200"/>
        </a:p>
      </dsp:txBody>
      <dsp:txXfrm>
        <a:off x="1171823" y="1270208"/>
        <a:ext cx="5520990" cy="1014565"/>
      </dsp:txXfrm>
    </dsp:sp>
    <dsp:sp modelId="{0317C219-44DB-40DD-A8C4-88839A86AB73}">
      <dsp:nvSpPr>
        <dsp:cNvPr id="0" name=""/>
        <dsp:cNvSpPr/>
      </dsp:nvSpPr>
      <dsp:spPr>
        <a:xfrm>
          <a:off x="0" y="2538415"/>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B1AB2-BA39-43C8-9495-17BA282B978B}">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B9C8C8E-36F1-41AA-A7BE-AF941B5F7FA4}">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Is it based in facts. </a:t>
          </a:r>
          <a:endParaRPr lang="en-US" sz="2200" kern="1200"/>
        </a:p>
      </dsp:txBody>
      <dsp:txXfrm>
        <a:off x="1171823" y="2538415"/>
        <a:ext cx="5520990" cy="1014565"/>
      </dsp:txXfrm>
    </dsp:sp>
    <dsp:sp modelId="{D4DC1F4B-D2E5-4E4A-AF67-AFF917CD7FF5}">
      <dsp:nvSpPr>
        <dsp:cNvPr id="0" name=""/>
        <dsp:cNvSpPr/>
      </dsp:nvSpPr>
      <dsp:spPr>
        <a:xfrm>
          <a:off x="0" y="3806622"/>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E607B-0E33-4220-921F-082113F06F6D}">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4314C6-AF32-46D8-B56C-78DB2E0AADDA}">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Depp v The Sun Newspaper.</a:t>
          </a:r>
          <a:endParaRPr lang="en-US" sz="2200" kern="1200"/>
        </a:p>
      </dsp:txBody>
      <dsp:txXfrm>
        <a:off x="1171823" y="3806622"/>
        <a:ext cx="5520990" cy="10145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E3187-0357-4F5A-80B8-4913E55CBC23}">
      <dsp:nvSpPr>
        <dsp:cNvPr id="0" name=""/>
        <dsp:cNvSpPr/>
      </dsp:nvSpPr>
      <dsp:spPr>
        <a:xfrm>
          <a:off x="0" y="8954"/>
          <a:ext cx="6692813" cy="1099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Arrest. </a:t>
          </a:r>
          <a:endParaRPr lang="en-US" sz="4700" kern="1200"/>
        </a:p>
      </dsp:txBody>
      <dsp:txXfrm>
        <a:off x="53688" y="62642"/>
        <a:ext cx="6585437" cy="992424"/>
      </dsp:txXfrm>
    </dsp:sp>
    <dsp:sp modelId="{64A48276-5B6B-471D-A0CA-10F7C1D90BE4}">
      <dsp:nvSpPr>
        <dsp:cNvPr id="0" name=""/>
        <dsp:cNvSpPr/>
      </dsp:nvSpPr>
      <dsp:spPr>
        <a:xfrm>
          <a:off x="0" y="1244114"/>
          <a:ext cx="6692813" cy="1099800"/>
        </a:xfrm>
        <a:prstGeom prst="roundRect">
          <a:avLst/>
        </a:prstGeom>
        <a:gradFill rotWithShape="0">
          <a:gsLst>
            <a:gs pos="0">
              <a:schemeClr val="accent2">
                <a:hueOff val="-6459016"/>
                <a:satOff val="7446"/>
                <a:lumOff val="2483"/>
                <a:alphaOff val="0"/>
                <a:tint val="96000"/>
                <a:lumMod val="100000"/>
              </a:schemeClr>
            </a:gs>
            <a:gs pos="78000">
              <a:schemeClr val="accent2">
                <a:hueOff val="-6459016"/>
                <a:satOff val="7446"/>
                <a:lumOff val="24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Stop and Search. </a:t>
          </a:r>
          <a:endParaRPr lang="en-US" sz="4700" kern="1200"/>
        </a:p>
      </dsp:txBody>
      <dsp:txXfrm>
        <a:off x="53688" y="1297802"/>
        <a:ext cx="6585437" cy="992424"/>
      </dsp:txXfrm>
    </dsp:sp>
    <dsp:sp modelId="{FE2ACDC4-5AAA-48FB-9147-89CAC706D1F8}">
      <dsp:nvSpPr>
        <dsp:cNvPr id="0" name=""/>
        <dsp:cNvSpPr/>
      </dsp:nvSpPr>
      <dsp:spPr>
        <a:xfrm>
          <a:off x="0" y="2479275"/>
          <a:ext cx="6692813" cy="1099800"/>
        </a:xfrm>
        <a:prstGeom prst="roundRect">
          <a:avLst/>
        </a:prstGeom>
        <a:gradFill rotWithShape="0">
          <a:gsLst>
            <a:gs pos="0">
              <a:schemeClr val="accent2">
                <a:hueOff val="-12918031"/>
                <a:satOff val="14892"/>
                <a:lumOff val="4967"/>
                <a:alphaOff val="0"/>
                <a:tint val="96000"/>
                <a:lumMod val="100000"/>
              </a:schemeClr>
            </a:gs>
            <a:gs pos="78000">
              <a:schemeClr val="accent2">
                <a:hueOff val="-12918031"/>
                <a:satOff val="14892"/>
                <a:lumOff val="496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Detention. </a:t>
          </a:r>
          <a:endParaRPr lang="en-US" sz="4700" kern="1200"/>
        </a:p>
      </dsp:txBody>
      <dsp:txXfrm>
        <a:off x="53688" y="2532963"/>
        <a:ext cx="6585437" cy="992424"/>
      </dsp:txXfrm>
    </dsp:sp>
    <dsp:sp modelId="{BC4B44FD-E492-44BF-928B-BA8D2943B5C7}">
      <dsp:nvSpPr>
        <dsp:cNvPr id="0" name=""/>
        <dsp:cNvSpPr/>
      </dsp:nvSpPr>
      <dsp:spPr>
        <a:xfrm>
          <a:off x="0" y="3714435"/>
          <a:ext cx="6692813" cy="109980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Interview. </a:t>
          </a:r>
          <a:endParaRPr lang="en-US" sz="4700" kern="1200"/>
        </a:p>
      </dsp:txBody>
      <dsp:txXfrm>
        <a:off x="53688" y="3768123"/>
        <a:ext cx="6585437" cy="99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5452D-7E2C-4A92-9396-16B2BAE195DD}">
      <dsp:nvSpPr>
        <dsp:cNvPr id="0" name=""/>
        <dsp:cNvSpPr/>
      </dsp:nvSpPr>
      <dsp:spPr>
        <a:xfrm>
          <a:off x="0" y="434317"/>
          <a:ext cx="6692813" cy="125482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Have to be cautioned. </a:t>
          </a:r>
          <a:endParaRPr lang="en-US" sz="3300" kern="1200"/>
        </a:p>
      </dsp:txBody>
      <dsp:txXfrm>
        <a:off x="61256" y="495573"/>
        <a:ext cx="6570301" cy="1132313"/>
      </dsp:txXfrm>
    </dsp:sp>
    <dsp:sp modelId="{DA3B0AF2-4B3B-47C8-8CCF-7D68FC0CEC0F}">
      <dsp:nvSpPr>
        <dsp:cNvPr id="0" name=""/>
        <dsp:cNvSpPr/>
      </dsp:nvSpPr>
      <dsp:spPr>
        <a:xfrm>
          <a:off x="0" y="1784182"/>
          <a:ext cx="6692813" cy="1254825"/>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No longer have a right to silence. </a:t>
          </a:r>
          <a:endParaRPr lang="en-US" sz="3300" kern="1200"/>
        </a:p>
      </dsp:txBody>
      <dsp:txXfrm>
        <a:off x="61256" y="1845438"/>
        <a:ext cx="6570301" cy="1132313"/>
      </dsp:txXfrm>
    </dsp:sp>
    <dsp:sp modelId="{379A942E-F8E4-4257-B7B5-62EDFE974890}">
      <dsp:nvSpPr>
        <dsp:cNvPr id="0" name=""/>
        <dsp:cNvSpPr/>
      </dsp:nvSpPr>
      <dsp:spPr>
        <a:xfrm>
          <a:off x="0" y="3134047"/>
          <a:ext cx="6692813" cy="1254825"/>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With or without a warrant depending on the circumstances. </a:t>
          </a:r>
          <a:endParaRPr lang="en-US" sz="3300" kern="1200"/>
        </a:p>
      </dsp:txBody>
      <dsp:txXfrm>
        <a:off x="61256" y="3195303"/>
        <a:ext cx="6570301" cy="11323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F9B7A3-8CC6-4EF4-8B00-E76AE5B1F855}">
      <dsp:nvSpPr>
        <dsp:cNvPr id="0" name=""/>
        <dsp:cNvSpPr/>
      </dsp:nvSpPr>
      <dsp:spPr>
        <a:xfrm>
          <a:off x="0" y="92677"/>
          <a:ext cx="6692813" cy="87457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Right to legal advice. </a:t>
          </a:r>
          <a:endParaRPr lang="en-US" sz="2300" kern="1200"/>
        </a:p>
      </dsp:txBody>
      <dsp:txXfrm>
        <a:off x="42693" y="135370"/>
        <a:ext cx="6607427" cy="789189"/>
      </dsp:txXfrm>
    </dsp:sp>
    <dsp:sp modelId="{D96A3305-650A-46B9-9614-6692591A7D60}">
      <dsp:nvSpPr>
        <dsp:cNvPr id="0" name=""/>
        <dsp:cNvSpPr/>
      </dsp:nvSpPr>
      <dsp:spPr>
        <a:xfrm>
          <a:off x="0" y="1033492"/>
          <a:ext cx="6692813" cy="874575"/>
        </a:xfrm>
        <a:prstGeom prst="roundRect">
          <a:avLst/>
        </a:prstGeom>
        <a:gradFill rotWithShape="0">
          <a:gsLst>
            <a:gs pos="0">
              <a:schemeClr val="accent2">
                <a:hueOff val="-4844262"/>
                <a:satOff val="5585"/>
                <a:lumOff val="1862"/>
                <a:alphaOff val="0"/>
                <a:tint val="96000"/>
                <a:lumMod val="100000"/>
              </a:schemeClr>
            </a:gs>
            <a:gs pos="78000">
              <a:schemeClr val="accent2">
                <a:hueOff val="-4844262"/>
                <a:satOff val="5585"/>
                <a:lumOff val="186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Right to food and water. </a:t>
          </a:r>
          <a:endParaRPr lang="en-US" sz="2300" kern="1200"/>
        </a:p>
      </dsp:txBody>
      <dsp:txXfrm>
        <a:off x="42693" y="1076185"/>
        <a:ext cx="6607427" cy="789189"/>
      </dsp:txXfrm>
    </dsp:sp>
    <dsp:sp modelId="{BD591225-552C-4A6E-9A6D-BB01C22DAB3C}">
      <dsp:nvSpPr>
        <dsp:cNvPr id="0" name=""/>
        <dsp:cNvSpPr/>
      </dsp:nvSpPr>
      <dsp:spPr>
        <a:xfrm>
          <a:off x="0" y="1974307"/>
          <a:ext cx="6692813" cy="874575"/>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Right to have someone informed of their arrest. </a:t>
          </a:r>
          <a:endParaRPr lang="en-US" sz="2300" kern="1200"/>
        </a:p>
      </dsp:txBody>
      <dsp:txXfrm>
        <a:off x="42693" y="2017000"/>
        <a:ext cx="6607427" cy="789189"/>
      </dsp:txXfrm>
    </dsp:sp>
    <dsp:sp modelId="{DBAF4233-4E99-4926-BFC3-C34043E88ABB}">
      <dsp:nvSpPr>
        <dsp:cNvPr id="0" name=""/>
        <dsp:cNvSpPr/>
      </dsp:nvSpPr>
      <dsp:spPr>
        <a:xfrm>
          <a:off x="0" y="2915122"/>
          <a:ext cx="6692813" cy="874575"/>
        </a:xfrm>
        <a:prstGeom prst="roundRect">
          <a:avLst/>
        </a:prstGeom>
        <a:gradFill rotWithShape="0">
          <a:gsLst>
            <a:gs pos="0">
              <a:schemeClr val="accent2">
                <a:hueOff val="-14532784"/>
                <a:satOff val="16754"/>
                <a:lumOff val="5587"/>
                <a:alphaOff val="0"/>
                <a:tint val="96000"/>
                <a:lumMod val="100000"/>
              </a:schemeClr>
            </a:gs>
            <a:gs pos="78000">
              <a:schemeClr val="accent2">
                <a:hueOff val="-14532784"/>
                <a:satOff val="16754"/>
                <a:lumOff val="558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Right to read the codes of conduct. </a:t>
          </a:r>
          <a:endParaRPr lang="en-US" sz="2300" kern="1200"/>
        </a:p>
      </dsp:txBody>
      <dsp:txXfrm>
        <a:off x="42693" y="2957815"/>
        <a:ext cx="6607427" cy="789189"/>
      </dsp:txXfrm>
    </dsp:sp>
    <dsp:sp modelId="{FD9721B9-F07C-4585-8F49-C228D21652B6}">
      <dsp:nvSpPr>
        <dsp:cNvPr id="0" name=""/>
        <dsp:cNvSpPr/>
      </dsp:nvSpPr>
      <dsp:spPr>
        <a:xfrm>
          <a:off x="0" y="3855937"/>
          <a:ext cx="6692813" cy="874575"/>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For children and vulnerable adults they would be required to have an appropriate adult. </a:t>
          </a:r>
          <a:endParaRPr lang="en-US" sz="2300" kern="1200"/>
        </a:p>
      </dsp:txBody>
      <dsp:txXfrm>
        <a:off x="42693" y="3898630"/>
        <a:ext cx="6607427" cy="7891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10EF69-1C7E-49A8-B823-5A1EB6C85093}">
      <dsp:nvSpPr>
        <dsp:cNvPr id="0" name=""/>
        <dsp:cNvSpPr/>
      </dsp:nvSpPr>
      <dsp:spPr>
        <a:xfrm>
          <a:off x="0" y="529244"/>
          <a:ext cx="6692813" cy="181467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S.3 of the Police and Criminal Evidence Act. </a:t>
          </a:r>
          <a:endParaRPr lang="en-US" sz="4700" kern="1200"/>
        </a:p>
      </dsp:txBody>
      <dsp:txXfrm>
        <a:off x="88585" y="617829"/>
        <a:ext cx="6515643" cy="1637500"/>
      </dsp:txXfrm>
    </dsp:sp>
    <dsp:sp modelId="{B459AC4B-DBC9-4A44-827B-6B4BD3FED50D}">
      <dsp:nvSpPr>
        <dsp:cNvPr id="0" name=""/>
        <dsp:cNvSpPr/>
      </dsp:nvSpPr>
      <dsp:spPr>
        <a:xfrm>
          <a:off x="0" y="2479274"/>
          <a:ext cx="6692813" cy="181467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S.61 of the Police and Criminal Evidence Act. </a:t>
          </a:r>
          <a:endParaRPr lang="en-US" sz="4700" kern="1200"/>
        </a:p>
      </dsp:txBody>
      <dsp:txXfrm>
        <a:off x="88585" y="2567859"/>
        <a:ext cx="6515643" cy="1637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3A428-387F-4905-BDB9-E378698DD783}">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0CADEA-13A6-4A87-B877-9C5FBF7F36E9}">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F914A6-7898-4EF3-AC01-1E975E0AB5A3}">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Code E – deals with interviews and recording. </a:t>
          </a:r>
          <a:endParaRPr lang="en-US" sz="2500" kern="1200"/>
        </a:p>
      </dsp:txBody>
      <dsp:txXfrm>
        <a:off x="1591264" y="588"/>
        <a:ext cx="5101549" cy="1377717"/>
      </dsp:txXfrm>
    </dsp:sp>
    <dsp:sp modelId="{FED07737-C684-4C48-BF8B-E449E1892532}">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72C237-115C-4352-AABB-2554DD4DCF68}">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44F2BB-43A9-45C5-B1AA-410F40E7DEBF}">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All interviews must be recorded. </a:t>
          </a:r>
          <a:endParaRPr lang="en-US" sz="2500" kern="1200"/>
        </a:p>
      </dsp:txBody>
      <dsp:txXfrm>
        <a:off x="1591264" y="1722736"/>
        <a:ext cx="5101549" cy="1377717"/>
      </dsp:txXfrm>
    </dsp:sp>
    <dsp:sp modelId="{6FD47DB8-948B-47DC-8B76-CBA97F5ACC3A}">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A933D2-1AF4-44F3-9835-B3CA5E834A38}">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81012E-0855-4768-A38B-6D5C19FC4AED}">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Information given outside of the interview must be recorded/ written down. </a:t>
          </a:r>
          <a:endParaRPr lang="en-US" sz="2500" kern="1200"/>
        </a:p>
      </dsp:txBody>
      <dsp:txXfrm>
        <a:off x="1591264" y="3444883"/>
        <a:ext cx="5101549" cy="13777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D7FED5-A8EB-48AC-B43E-02C997D87EA9}">
      <dsp:nvSpPr>
        <dsp:cNvPr id="0" name=""/>
        <dsp:cNvSpPr/>
      </dsp:nvSpPr>
      <dsp:spPr>
        <a:xfrm>
          <a:off x="522" y="1141006"/>
          <a:ext cx="2117648" cy="254117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09177" tIns="0" rIns="209177" bIns="330200" numCol="1" spcCol="1270" anchor="t" anchorCtr="0">
          <a:noAutofit/>
        </a:bodyPr>
        <a:lstStyle/>
        <a:p>
          <a:pPr marL="0" lvl="0" indent="0" algn="l" defTabSz="800100">
            <a:lnSpc>
              <a:spcPct val="90000"/>
            </a:lnSpc>
            <a:spcBef>
              <a:spcPct val="0"/>
            </a:spcBef>
            <a:spcAft>
              <a:spcPct val="35000"/>
            </a:spcAft>
            <a:buNone/>
          </a:pPr>
          <a:r>
            <a:rPr lang="en-GB" sz="1800" kern="1200"/>
            <a:t>Bail or remanded or released without charge.</a:t>
          </a:r>
          <a:endParaRPr lang="en-US" sz="1800" kern="1200"/>
        </a:p>
      </dsp:txBody>
      <dsp:txXfrm>
        <a:off x="522" y="2157477"/>
        <a:ext cx="2117648" cy="1524706"/>
      </dsp:txXfrm>
    </dsp:sp>
    <dsp:sp modelId="{F2BD0612-2D84-4411-AFD1-D5635FC295F3}">
      <dsp:nvSpPr>
        <dsp:cNvPr id="0" name=""/>
        <dsp:cNvSpPr/>
      </dsp:nvSpPr>
      <dsp:spPr>
        <a:xfrm>
          <a:off x="522" y="1141006"/>
          <a:ext cx="2117648" cy="1016471"/>
        </a:xfrm>
        <a:prstGeom prst="rect">
          <a:avLst/>
        </a:prstGeom>
        <a:noFill/>
        <a:ln w="12700" cap="rnd" cmpd="sng" algn="ctr">
          <a:noFill/>
          <a:prstDash val="solid"/>
        </a:ln>
        <a:effectLst>
          <a:outerShdw blurRad="38100" dist="25400" dir="5400000" rotWithShape="0">
            <a:srgbClr val="000000">
              <a:alpha val="35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209177" tIns="165100" rIns="209177" bIns="165100" numCol="1" spcCol="1270" anchor="ctr" anchorCtr="0">
          <a:noAutofit/>
        </a:bodyPr>
        <a:lstStyle/>
        <a:p>
          <a:pPr marL="0" lvl="0" indent="0" algn="l" defTabSz="2266950">
            <a:lnSpc>
              <a:spcPct val="90000"/>
            </a:lnSpc>
            <a:spcBef>
              <a:spcPct val="0"/>
            </a:spcBef>
            <a:spcAft>
              <a:spcPct val="35000"/>
            </a:spcAft>
            <a:buNone/>
          </a:pPr>
          <a:r>
            <a:rPr lang="en-US" sz="5100" kern="1200"/>
            <a:t>01</a:t>
          </a:r>
        </a:p>
      </dsp:txBody>
      <dsp:txXfrm>
        <a:off x="522" y="1141006"/>
        <a:ext cx="2117648" cy="1016471"/>
      </dsp:txXfrm>
    </dsp:sp>
    <dsp:sp modelId="{CF22A3D4-53C2-42B2-A3AB-B22BAB67E3E4}">
      <dsp:nvSpPr>
        <dsp:cNvPr id="0" name=""/>
        <dsp:cNvSpPr/>
      </dsp:nvSpPr>
      <dsp:spPr>
        <a:xfrm>
          <a:off x="2287582" y="1141006"/>
          <a:ext cx="2117648" cy="2541177"/>
        </a:xfrm>
        <a:prstGeom prst="rect">
          <a:avLst/>
        </a:prstGeom>
        <a:gradFill rotWithShape="0">
          <a:gsLst>
            <a:gs pos="0">
              <a:schemeClr val="accent5">
                <a:hueOff val="7105661"/>
                <a:satOff val="-14270"/>
                <a:lumOff val="8334"/>
                <a:alphaOff val="0"/>
                <a:tint val="96000"/>
                <a:lumMod val="100000"/>
              </a:schemeClr>
            </a:gs>
            <a:gs pos="78000">
              <a:schemeClr val="accent5">
                <a:hueOff val="7105661"/>
                <a:satOff val="-14270"/>
                <a:lumOff val="8334"/>
                <a:alphaOff val="0"/>
                <a:shade val="94000"/>
                <a:lumMod val="94000"/>
              </a:schemeClr>
            </a:gs>
          </a:gsLst>
          <a:lin ang="5400000" scaled="0"/>
        </a:gradFill>
        <a:ln w="12700" cap="rnd" cmpd="sng" algn="ctr">
          <a:solidFill>
            <a:schemeClr val="accent5">
              <a:hueOff val="7105661"/>
              <a:satOff val="-14270"/>
              <a:lumOff val="8334"/>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09177" tIns="0" rIns="209177" bIns="330200" numCol="1" spcCol="1270" anchor="t" anchorCtr="0">
          <a:noAutofit/>
        </a:bodyPr>
        <a:lstStyle/>
        <a:p>
          <a:pPr marL="0" lvl="0" indent="0" algn="l" defTabSz="800100">
            <a:lnSpc>
              <a:spcPct val="90000"/>
            </a:lnSpc>
            <a:spcBef>
              <a:spcPct val="0"/>
            </a:spcBef>
            <a:spcAft>
              <a:spcPct val="35000"/>
            </a:spcAft>
            <a:buNone/>
          </a:pPr>
          <a:r>
            <a:rPr lang="en-GB" sz="1800" kern="1200"/>
            <a:t>Have to be brought before a court as soon as possible.  </a:t>
          </a:r>
          <a:endParaRPr lang="en-US" sz="1800" kern="1200"/>
        </a:p>
      </dsp:txBody>
      <dsp:txXfrm>
        <a:off x="2287582" y="2157477"/>
        <a:ext cx="2117648" cy="1524706"/>
      </dsp:txXfrm>
    </dsp:sp>
    <dsp:sp modelId="{CBDC802E-EB7F-4DAD-A936-A815C9C42ADE}">
      <dsp:nvSpPr>
        <dsp:cNvPr id="0" name=""/>
        <dsp:cNvSpPr/>
      </dsp:nvSpPr>
      <dsp:spPr>
        <a:xfrm>
          <a:off x="2287582" y="1141006"/>
          <a:ext cx="2117648" cy="1016471"/>
        </a:xfrm>
        <a:prstGeom prst="rect">
          <a:avLst/>
        </a:prstGeom>
        <a:noFill/>
        <a:ln w="12700" cap="rnd" cmpd="sng" algn="ctr">
          <a:noFill/>
          <a:prstDash val="solid"/>
        </a:ln>
        <a:effectLst>
          <a:outerShdw blurRad="38100" dist="25400" dir="5400000" rotWithShape="0">
            <a:srgbClr val="000000">
              <a:alpha val="35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209177" tIns="165100" rIns="209177" bIns="165100" numCol="1" spcCol="1270" anchor="ctr" anchorCtr="0">
          <a:noAutofit/>
        </a:bodyPr>
        <a:lstStyle/>
        <a:p>
          <a:pPr marL="0" lvl="0" indent="0" algn="l" defTabSz="2266950">
            <a:lnSpc>
              <a:spcPct val="90000"/>
            </a:lnSpc>
            <a:spcBef>
              <a:spcPct val="0"/>
            </a:spcBef>
            <a:spcAft>
              <a:spcPct val="35000"/>
            </a:spcAft>
            <a:buNone/>
          </a:pPr>
          <a:r>
            <a:rPr lang="en-US" sz="5100" kern="1200"/>
            <a:t>02</a:t>
          </a:r>
        </a:p>
      </dsp:txBody>
      <dsp:txXfrm>
        <a:off x="2287582" y="1141006"/>
        <a:ext cx="2117648" cy="1016471"/>
      </dsp:txXfrm>
    </dsp:sp>
    <dsp:sp modelId="{94DD95DE-1F2D-4E9C-BE95-2D4B297B4A4E}">
      <dsp:nvSpPr>
        <dsp:cNvPr id="0" name=""/>
        <dsp:cNvSpPr/>
      </dsp:nvSpPr>
      <dsp:spPr>
        <a:xfrm>
          <a:off x="4574642" y="1141006"/>
          <a:ext cx="2117648" cy="2541177"/>
        </a:xfrm>
        <a:prstGeom prst="rect">
          <a:avLst/>
        </a:prstGeom>
        <a:gradFill rotWithShape="0">
          <a:gsLst>
            <a:gs pos="0">
              <a:schemeClr val="accent5">
                <a:hueOff val="14211322"/>
                <a:satOff val="-28541"/>
                <a:lumOff val="16667"/>
                <a:alphaOff val="0"/>
                <a:tint val="96000"/>
                <a:lumMod val="100000"/>
              </a:schemeClr>
            </a:gs>
            <a:gs pos="78000">
              <a:schemeClr val="accent5">
                <a:hueOff val="14211322"/>
                <a:satOff val="-28541"/>
                <a:lumOff val="16667"/>
                <a:alphaOff val="0"/>
                <a:shade val="94000"/>
                <a:lumMod val="94000"/>
              </a:schemeClr>
            </a:gs>
          </a:gsLst>
          <a:lin ang="5400000" scaled="0"/>
        </a:gradFill>
        <a:ln w="12700" cap="rnd" cmpd="sng" algn="ctr">
          <a:solidFill>
            <a:schemeClr val="accent5">
              <a:hueOff val="14211322"/>
              <a:satOff val="-28541"/>
              <a:lumOff val="16667"/>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09177" tIns="0" rIns="209177" bIns="330200" numCol="1" spcCol="1270" anchor="t" anchorCtr="0">
          <a:noAutofit/>
        </a:bodyPr>
        <a:lstStyle/>
        <a:p>
          <a:pPr marL="0" lvl="0" indent="0" algn="l" defTabSz="800100">
            <a:lnSpc>
              <a:spcPct val="90000"/>
            </a:lnSpc>
            <a:spcBef>
              <a:spcPct val="0"/>
            </a:spcBef>
            <a:spcAft>
              <a:spcPct val="35000"/>
            </a:spcAft>
            <a:buNone/>
          </a:pPr>
          <a:r>
            <a:rPr lang="en-GB" sz="1800" kern="1200"/>
            <a:t>Bail Act 1976 – Condition can be attached. </a:t>
          </a:r>
          <a:endParaRPr lang="en-US" sz="1800" kern="1200"/>
        </a:p>
      </dsp:txBody>
      <dsp:txXfrm>
        <a:off x="4574642" y="2157477"/>
        <a:ext cx="2117648" cy="1524706"/>
      </dsp:txXfrm>
    </dsp:sp>
    <dsp:sp modelId="{B2E7420B-1BFB-46CA-A119-F552DB81EF51}">
      <dsp:nvSpPr>
        <dsp:cNvPr id="0" name=""/>
        <dsp:cNvSpPr/>
      </dsp:nvSpPr>
      <dsp:spPr>
        <a:xfrm>
          <a:off x="4574642" y="1141006"/>
          <a:ext cx="2117648" cy="1016471"/>
        </a:xfrm>
        <a:prstGeom prst="rect">
          <a:avLst/>
        </a:prstGeom>
        <a:noFill/>
        <a:ln w="12700" cap="rnd" cmpd="sng" algn="ctr">
          <a:noFill/>
          <a:prstDash val="solid"/>
        </a:ln>
        <a:effectLst>
          <a:outerShdw blurRad="38100" dist="25400" dir="5400000" rotWithShape="0">
            <a:srgbClr val="000000">
              <a:alpha val="35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209177" tIns="165100" rIns="209177" bIns="165100" numCol="1" spcCol="1270" anchor="ctr" anchorCtr="0">
          <a:noAutofit/>
        </a:bodyPr>
        <a:lstStyle/>
        <a:p>
          <a:pPr marL="0" lvl="0" indent="0" algn="l" defTabSz="2266950">
            <a:lnSpc>
              <a:spcPct val="90000"/>
            </a:lnSpc>
            <a:spcBef>
              <a:spcPct val="0"/>
            </a:spcBef>
            <a:spcAft>
              <a:spcPct val="35000"/>
            </a:spcAft>
            <a:buNone/>
          </a:pPr>
          <a:r>
            <a:rPr lang="en-US" sz="5100" kern="1200"/>
            <a:t>03</a:t>
          </a:r>
        </a:p>
      </dsp:txBody>
      <dsp:txXfrm>
        <a:off x="4574642" y="1141006"/>
        <a:ext cx="2117648" cy="10164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F1121B-5605-4AA9-9F67-18E2D70AF3B2}">
      <dsp:nvSpPr>
        <dsp:cNvPr id="0" name=""/>
        <dsp:cNvSpPr/>
      </dsp:nvSpPr>
      <dsp:spPr>
        <a:xfrm>
          <a:off x="0" y="528929"/>
          <a:ext cx="6692813" cy="121094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Section 29 – if you attend the station voluntarily and are not charged or arrested they can leave at any point. </a:t>
          </a:r>
          <a:endParaRPr lang="en-US" sz="2300" kern="1200"/>
        </a:p>
      </dsp:txBody>
      <dsp:txXfrm>
        <a:off x="59114" y="588043"/>
        <a:ext cx="6574585" cy="1092721"/>
      </dsp:txXfrm>
    </dsp:sp>
    <dsp:sp modelId="{46496BB4-E6D6-487F-ACBA-FC7CCEC090E3}">
      <dsp:nvSpPr>
        <dsp:cNvPr id="0" name=""/>
        <dsp:cNvSpPr/>
      </dsp:nvSpPr>
      <dsp:spPr>
        <a:xfrm>
          <a:off x="0" y="1806119"/>
          <a:ext cx="6692813" cy="1210949"/>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Section 30 – suspects must be taken to a police station. The police station must have all the proper facilities. </a:t>
          </a:r>
          <a:endParaRPr lang="en-US" sz="2300" kern="1200"/>
        </a:p>
      </dsp:txBody>
      <dsp:txXfrm>
        <a:off x="59114" y="1865233"/>
        <a:ext cx="6574585" cy="1092721"/>
      </dsp:txXfrm>
    </dsp:sp>
    <dsp:sp modelId="{94413386-06B0-4954-809E-2AC9B90C9F85}">
      <dsp:nvSpPr>
        <dsp:cNvPr id="0" name=""/>
        <dsp:cNvSpPr/>
      </dsp:nvSpPr>
      <dsp:spPr>
        <a:xfrm>
          <a:off x="0" y="3083309"/>
          <a:ext cx="6692813" cy="1210949"/>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Section 31- if attending the police station either voluntarily or due to being arrested an individual can be charged for different offences. </a:t>
          </a:r>
          <a:endParaRPr lang="en-US" sz="2300" kern="1200"/>
        </a:p>
      </dsp:txBody>
      <dsp:txXfrm>
        <a:off x="59114" y="3142423"/>
        <a:ext cx="6574585" cy="109272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81BD7-FEBA-4888-B5EE-391B8EE78BB6}">
      <dsp:nvSpPr>
        <dsp:cNvPr id="0" name=""/>
        <dsp:cNvSpPr/>
      </dsp:nvSpPr>
      <dsp:spPr>
        <a:xfrm>
          <a:off x="0" y="344564"/>
          <a:ext cx="6692813" cy="131274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Need to bring a case within 3 months. </a:t>
          </a:r>
          <a:endParaRPr lang="en-US" sz="3400" kern="1200"/>
        </a:p>
      </dsp:txBody>
      <dsp:txXfrm>
        <a:off x="64083" y="408647"/>
        <a:ext cx="6564647" cy="1184574"/>
      </dsp:txXfrm>
    </dsp:sp>
    <dsp:sp modelId="{6BBB4D76-2779-4C76-8274-CA4B78495282}">
      <dsp:nvSpPr>
        <dsp:cNvPr id="0" name=""/>
        <dsp:cNvSpPr/>
      </dsp:nvSpPr>
      <dsp:spPr>
        <a:xfrm>
          <a:off x="0" y="1755224"/>
          <a:ext cx="6692813" cy="1312740"/>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courts can accept of reject the claim within this time. </a:t>
          </a:r>
          <a:endParaRPr lang="en-US" sz="3400" kern="1200"/>
        </a:p>
      </dsp:txBody>
      <dsp:txXfrm>
        <a:off x="64083" y="1819307"/>
        <a:ext cx="6564647" cy="1184574"/>
      </dsp:txXfrm>
    </dsp:sp>
    <dsp:sp modelId="{15EC2136-DEB8-49D5-BBC7-07AAE8F0B9B7}">
      <dsp:nvSpPr>
        <dsp:cNvPr id="0" name=""/>
        <dsp:cNvSpPr/>
      </dsp:nvSpPr>
      <dsp:spPr>
        <a:xfrm>
          <a:off x="0" y="3165885"/>
          <a:ext cx="6692813" cy="131274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Usually strict. </a:t>
          </a:r>
          <a:endParaRPr lang="en-US" sz="3400" kern="1200"/>
        </a:p>
      </dsp:txBody>
      <dsp:txXfrm>
        <a:off x="64083" y="3229968"/>
        <a:ext cx="6564647" cy="11845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E8985E-5821-4C8F-B4AA-A9F3687CCE53}">
      <dsp:nvSpPr>
        <dsp:cNvPr id="0" name=""/>
        <dsp:cNvSpPr/>
      </dsp:nvSpPr>
      <dsp:spPr>
        <a:xfrm>
          <a:off x="0" y="405359"/>
          <a:ext cx="6692813" cy="127413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Ouster clause- stop claims for judicial review. </a:t>
          </a:r>
          <a:endParaRPr lang="en-US" sz="3300" kern="1200"/>
        </a:p>
      </dsp:txBody>
      <dsp:txXfrm>
        <a:off x="62198" y="467557"/>
        <a:ext cx="6568417" cy="1149734"/>
      </dsp:txXfrm>
    </dsp:sp>
    <dsp:sp modelId="{12A6583A-64AB-479B-9B40-D36F744FF8F0}">
      <dsp:nvSpPr>
        <dsp:cNvPr id="0" name=""/>
        <dsp:cNvSpPr/>
      </dsp:nvSpPr>
      <dsp:spPr>
        <a:xfrm>
          <a:off x="0" y="1774530"/>
          <a:ext cx="6692813" cy="1274130"/>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Never bring a claim or limited amount of time to bring a claim. </a:t>
          </a:r>
          <a:endParaRPr lang="en-US" sz="3300" kern="1200"/>
        </a:p>
      </dsp:txBody>
      <dsp:txXfrm>
        <a:off x="62198" y="1836728"/>
        <a:ext cx="6568417" cy="1149734"/>
      </dsp:txXfrm>
    </dsp:sp>
    <dsp:sp modelId="{714DD159-759B-4B81-9312-0AD6B77D0341}">
      <dsp:nvSpPr>
        <dsp:cNvPr id="0" name=""/>
        <dsp:cNvSpPr/>
      </dsp:nvSpPr>
      <dsp:spPr>
        <a:xfrm>
          <a:off x="0" y="3143700"/>
          <a:ext cx="6692813" cy="127413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Examples include have 2 weeks to bring a claim. </a:t>
          </a:r>
          <a:endParaRPr lang="en-US" sz="3300" kern="1200"/>
        </a:p>
      </dsp:txBody>
      <dsp:txXfrm>
        <a:off x="62198" y="3205898"/>
        <a:ext cx="6568417" cy="11497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B9C32-232A-4320-9B11-3EFB6A627E78}">
      <dsp:nvSpPr>
        <dsp:cNvPr id="0" name=""/>
        <dsp:cNvSpPr/>
      </dsp:nvSpPr>
      <dsp:spPr>
        <a:xfrm>
          <a:off x="0" y="37799"/>
          <a:ext cx="6692813" cy="152685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Applies were someone devolves the power to someone else when the legislation does not allow them to. </a:t>
          </a:r>
          <a:endParaRPr lang="en-US" sz="2900" kern="1200"/>
        </a:p>
      </dsp:txBody>
      <dsp:txXfrm>
        <a:off x="74535" y="112334"/>
        <a:ext cx="6543743" cy="1377780"/>
      </dsp:txXfrm>
    </dsp:sp>
    <dsp:sp modelId="{2AA949FC-630F-494D-9869-0CC2DFE9C6AF}">
      <dsp:nvSpPr>
        <dsp:cNvPr id="0" name=""/>
        <dsp:cNvSpPr/>
      </dsp:nvSpPr>
      <dsp:spPr>
        <a:xfrm>
          <a:off x="0" y="1648170"/>
          <a:ext cx="6692813" cy="1526850"/>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decision made by the person will be illegal. </a:t>
          </a:r>
          <a:endParaRPr lang="en-US" sz="2900" kern="1200"/>
        </a:p>
      </dsp:txBody>
      <dsp:txXfrm>
        <a:off x="74535" y="1722705"/>
        <a:ext cx="6543743" cy="1377780"/>
      </dsp:txXfrm>
    </dsp:sp>
    <dsp:sp modelId="{2550BF08-34D5-49D2-BE1F-18A7008FE3CB}">
      <dsp:nvSpPr>
        <dsp:cNvPr id="0" name=""/>
        <dsp:cNvSpPr/>
      </dsp:nvSpPr>
      <dsp:spPr>
        <a:xfrm>
          <a:off x="0" y="3258540"/>
          <a:ext cx="6692813" cy="152685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This does not apply to cabinet ministers and civil servants. </a:t>
          </a:r>
          <a:endParaRPr lang="en-US" sz="2900" kern="1200"/>
        </a:p>
      </dsp:txBody>
      <dsp:txXfrm>
        <a:off x="74535" y="3333075"/>
        <a:ext cx="6543743" cy="137778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4D95D-AF1B-462F-8CA0-B4076BA203DD}">
      <dsp:nvSpPr>
        <dsp:cNvPr id="0" name=""/>
        <dsp:cNvSpPr/>
      </dsp:nvSpPr>
      <dsp:spPr>
        <a:xfrm>
          <a:off x="0" y="46934"/>
          <a:ext cx="6692813" cy="111969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Defences to defamation – Truth, Honest Opinion, Public interest. </a:t>
          </a:r>
          <a:endParaRPr lang="en-US" sz="2900" kern="1200"/>
        </a:p>
      </dsp:txBody>
      <dsp:txXfrm>
        <a:off x="54659" y="101593"/>
        <a:ext cx="6583495" cy="1010372"/>
      </dsp:txXfrm>
    </dsp:sp>
    <dsp:sp modelId="{266727EA-65D1-4B17-A266-36E703F4B176}">
      <dsp:nvSpPr>
        <dsp:cNvPr id="0" name=""/>
        <dsp:cNvSpPr/>
      </dsp:nvSpPr>
      <dsp:spPr>
        <a:xfrm>
          <a:off x="0" y="1250144"/>
          <a:ext cx="6692813" cy="1119690"/>
        </a:xfrm>
        <a:prstGeom prst="roundRect">
          <a:avLst/>
        </a:prstGeom>
        <a:gradFill rotWithShape="0">
          <a:gsLst>
            <a:gs pos="0">
              <a:schemeClr val="accent2">
                <a:hueOff val="-6459016"/>
                <a:satOff val="7446"/>
                <a:lumOff val="2483"/>
                <a:alphaOff val="0"/>
                <a:tint val="96000"/>
                <a:lumMod val="100000"/>
              </a:schemeClr>
            </a:gs>
            <a:gs pos="78000">
              <a:schemeClr val="accent2">
                <a:hueOff val="-6459016"/>
                <a:satOff val="7446"/>
                <a:lumOff val="24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Police powers – Arrest, detain, custody and interview. </a:t>
          </a:r>
          <a:endParaRPr lang="en-US" sz="2900" kern="1200"/>
        </a:p>
      </dsp:txBody>
      <dsp:txXfrm>
        <a:off x="54659" y="1304803"/>
        <a:ext cx="6583495" cy="1010372"/>
      </dsp:txXfrm>
    </dsp:sp>
    <dsp:sp modelId="{77910AAC-0F21-40B0-A5B2-30BF962706EA}">
      <dsp:nvSpPr>
        <dsp:cNvPr id="0" name=""/>
        <dsp:cNvSpPr/>
      </dsp:nvSpPr>
      <dsp:spPr>
        <a:xfrm>
          <a:off x="0" y="2453354"/>
          <a:ext cx="6692813" cy="1119690"/>
        </a:xfrm>
        <a:prstGeom prst="roundRect">
          <a:avLst/>
        </a:prstGeom>
        <a:gradFill rotWithShape="0">
          <a:gsLst>
            <a:gs pos="0">
              <a:schemeClr val="accent2">
                <a:hueOff val="-12918031"/>
                <a:satOff val="14892"/>
                <a:lumOff val="4967"/>
                <a:alphaOff val="0"/>
                <a:tint val="96000"/>
                <a:lumMod val="100000"/>
              </a:schemeClr>
            </a:gs>
            <a:gs pos="78000">
              <a:schemeClr val="accent2">
                <a:hueOff val="-12918031"/>
                <a:satOff val="14892"/>
                <a:lumOff val="496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Judicial review – number of stages. </a:t>
          </a:r>
          <a:endParaRPr lang="en-US" sz="2900" kern="1200"/>
        </a:p>
      </dsp:txBody>
      <dsp:txXfrm>
        <a:off x="54659" y="2508013"/>
        <a:ext cx="6583495" cy="1010372"/>
      </dsp:txXfrm>
    </dsp:sp>
    <dsp:sp modelId="{8EEEB9F0-D909-4B46-89FF-ABC838CDD8CF}">
      <dsp:nvSpPr>
        <dsp:cNvPr id="0" name=""/>
        <dsp:cNvSpPr/>
      </dsp:nvSpPr>
      <dsp:spPr>
        <a:xfrm>
          <a:off x="0" y="3656565"/>
          <a:ext cx="6692813" cy="111969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Illegality – Acting outside your powers. </a:t>
          </a:r>
          <a:endParaRPr lang="en-US" sz="2900" kern="1200"/>
        </a:p>
      </dsp:txBody>
      <dsp:txXfrm>
        <a:off x="54659" y="3711224"/>
        <a:ext cx="6583495" cy="10103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12/1/2023</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12/1/2023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forbessolicitors.co.uk/news/47747/statutory-defences-to-defamation"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Statutory Defences to Defamation 15 Sep 2021 - Article from Forbes Solicitors</a:t>
            </a:r>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7</a:t>
            </a:fld>
            <a:endParaRPr lang="en-US" dirty="0"/>
          </a:p>
        </p:txBody>
      </p:sp>
    </p:spTree>
    <p:extLst>
      <p:ext uri="{BB962C8B-B14F-4D97-AF65-F5344CB8AC3E}">
        <p14:creationId xmlns:p14="http://schemas.microsoft.com/office/powerpoint/2010/main" val="2365525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6008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566978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491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357748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36851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3146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7170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9667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03283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49299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493785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1852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06031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582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26762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851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12/1/2023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48940259"/>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9.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p:txBody>
          <a:bodyPr>
            <a:noAutofit/>
          </a:bodyPr>
          <a:lstStyle/>
          <a:p>
            <a:r>
              <a:rPr lang="en-US" sz="4400" b="1" i="1" u="sng" dirty="0"/>
              <a:t> </a:t>
            </a:r>
            <a:r>
              <a:rPr lang="en-US" sz="4000" b="1" i="1" u="sng" dirty="0"/>
              <a:t>Defamation defenses, police powers and judicial review </a:t>
            </a:r>
            <a:endParaRPr lang="en-US" sz="4400" b="1" i="1" u="sng" dirty="0"/>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p:txBody>
          <a:bodyPr>
            <a:normAutofit/>
          </a:bodyPr>
          <a:lstStyle/>
          <a:p>
            <a:r>
              <a:rPr lang="en-US" dirty="0"/>
              <a:t>By Zita Draper </a:t>
            </a:r>
          </a:p>
        </p:txBody>
      </p:sp>
    </p:spTree>
    <p:extLst>
      <p:ext uri="{BB962C8B-B14F-4D97-AF65-F5344CB8AC3E}">
        <p14:creationId xmlns:p14="http://schemas.microsoft.com/office/powerpoint/2010/main" val="96991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8718D8-3988-A144-9DCD-8B54ACE3A050}"/>
              </a:ext>
            </a:extLst>
          </p:cNvPr>
          <p:cNvSpPr>
            <a:spLocks noGrp="1"/>
          </p:cNvSpPr>
          <p:nvPr>
            <p:ph type="title"/>
          </p:nvPr>
        </p:nvSpPr>
        <p:spPr>
          <a:xfrm>
            <a:off x="7181723" y="609600"/>
            <a:ext cx="4512989" cy="2227730"/>
          </a:xfrm>
        </p:spPr>
        <p:txBody>
          <a:bodyPr anchor="ctr">
            <a:normAutofit/>
          </a:bodyPr>
          <a:lstStyle/>
          <a:p>
            <a:pPr algn="ctr"/>
            <a:r>
              <a:rPr lang="en-GB" sz="4800" b="1" i="1" u="sng" dirty="0">
                <a:solidFill>
                  <a:srgbClr val="FFFFFF"/>
                </a:solidFill>
              </a:rPr>
              <a:t>Content </a:t>
            </a:r>
          </a:p>
        </p:txBody>
      </p:sp>
      <p:pic>
        <p:nvPicPr>
          <p:cNvPr id="5" name="Graphic 4" descr="Books with solid fill">
            <a:extLst>
              <a:ext uri="{FF2B5EF4-FFF2-40B4-BE49-F238E27FC236}">
                <a16:creationId xmlns:a16="http://schemas.microsoft.com/office/drawing/2014/main" id="{6FF94E93-F07C-39B0-D899-0FDB70FFA3D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853B6FBD-CDC0-30DE-CC1B-E8D21E869967}"/>
              </a:ext>
            </a:extLst>
          </p:cNvPr>
          <p:cNvSpPr>
            <a:spLocks noGrp="1"/>
          </p:cNvSpPr>
          <p:nvPr>
            <p:ph idx="1"/>
          </p:nvPr>
        </p:nvSpPr>
        <p:spPr>
          <a:xfrm>
            <a:off x="7181725" y="2837329"/>
            <a:ext cx="4512988" cy="3317938"/>
          </a:xfrm>
        </p:spPr>
        <p:txBody>
          <a:bodyPr anchor="t">
            <a:normAutofit/>
          </a:bodyPr>
          <a:lstStyle/>
          <a:p>
            <a:r>
              <a:rPr lang="en-GB">
                <a:solidFill>
                  <a:srgbClr val="FFFFFF"/>
                </a:solidFill>
              </a:rPr>
              <a:t>Aims and learning objectives. </a:t>
            </a:r>
          </a:p>
          <a:p>
            <a:r>
              <a:rPr lang="en-GB">
                <a:solidFill>
                  <a:srgbClr val="FFFFFF"/>
                </a:solidFill>
              </a:rPr>
              <a:t>Defamation defences. </a:t>
            </a:r>
          </a:p>
          <a:p>
            <a:r>
              <a:rPr lang="en-GB">
                <a:solidFill>
                  <a:srgbClr val="FFFFFF"/>
                </a:solidFill>
              </a:rPr>
              <a:t>Police Powers. </a:t>
            </a:r>
          </a:p>
          <a:p>
            <a:r>
              <a:rPr lang="en-GB">
                <a:solidFill>
                  <a:srgbClr val="FFFFFF"/>
                </a:solidFill>
              </a:rPr>
              <a:t>Judicial Review – Illegality. </a:t>
            </a:r>
          </a:p>
          <a:p>
            <a:r>
              <a:rPr lang="en-GB">
                <a:solidFill>
                  <a:srgbClr val="FFFFFF"/>
                </a:solidFill>
              </a:rPr>
              <a:t>Activities. </a:t>
            </a:r>
          </a:p>
          <a:p>
            <a:r>
              <a:rPr lang="en-GB">
                <a:solidFill>
                  <a:srgbClr val="FFFFFF"/>
                </a:solidFill>
              </a:rPr>
              <a:t>Summary. </a:t>
            </a:r>
          </a:p>
          <a:p>
            <a:r>
              <a:rPr lang="en-GB">
                <a:solidFill>
                  <a:srgbClr val="FFFFFF"/>
                </a:solidFill>
              </a:rPr>
              <a:t>Thank you, any questions?</a:t>
            </a:r>
          </a:p>
        </p:txBody>
      </p:sp>
    </p:spTree>
    <p:extLst>
      <p:ext uri="{BB962C8B-B14F-4D97-AF65-F5344CB8AC3E}">
        <p14:creationId xmlns:p14="http://schemas.microsoft.com/office/powerpoint/2010/main" val="2566759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40983-B1CD-C435-9828-58711D667888}"/>
              </a:ext>
            </a:extLst>
          </p:cNvPr>
          <p:cNvSpPr>
            <a:spLocks noGrp="1"/>
          </p:cNvSpPr>
          <p:nvPr>
            <p:ph type="title"/>
          </p:nvPr>
        </p:nvSpPr>
        <p:spPr>
          <a:xfrm>
            <a:off x="2786047" y="609600"/>
            <a:ext cx="6487955" cy="1320800"/>
          </a:xfrm>
        </p:spPr>
        <p:txBody>
          <a:bodyPr>
            <a:normAutofit/>
          </a:bodyPr>
          <a:lstStyle/>
          <a:p>
            <a:r>
              <a:rPr lang="en-GB" b="1" i="1" u="sng"/>
              <a:t>Aims and learning objectives </a:t>
            </a:r>
          </a:p>
        </p:txBody>
      </p:sp>
      <p:pic>
        <p:nvPicPr>
          <p:cNvPr id="5" name="Picture 4" descr="Light bulb on yellow background with sketched light beams and cord">
            <a:extLst>
              <a:ext uri="{FF2B5EF4-FFF2-40B4-BE49-F238E27FC236}">
                <a16:creationId xmlns:a16="http://schemas.microsoft.com/office/drawing/2014/main" id="{8EC6FDB4-1428-F7C3-6862-45A98945BFD0}"/>
              </a:ext>
            </a:extLst>
          </p:cNvPr>
          <p:cNvPicPr>
            <a:picLocks noChangeAspect="1"/>
          </p:cNvPicPr>
          <p:nvPr/>
        </p:nvPicPr>
        <p:blipFill rotWithShape="1">
          <a:blip r:embed="rId2">
            <a:duotone>
              <a:prstClr val="black"/>
              <a:schemeClr val="tx2">
                <a:tint val="45000"/>
                <a:satMod val="400000"/>
              </a:schemeClr>
            </a:duotone>
          </a:blip>
          <a:srcRect l="59903" r="15644"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BB9F5B69-FE76-DC5F-3C17-A7BD34AF20DC}"/>
              </a:ext>
            </a:extLst>
          </p:cNvPr>
          <p:cNvSpPr>
            <a:spLocks noGrp="1"/>
          </p:cNvSpPr>
          <p:nvPr>
            <p:ph idx="1"/>
          </p:nvPr>
        </p:nvSpPr>
        <p:spPr>
          <a:xfrm>
            <a:off x="2786047" y="2160589"/>
            <a:ext cx="6487955" cy="3880773"/>
          </a:xfrm>
        </p:spPr>
        <p:txBody>
          <a:bodyPr>
            <a:normAutofit/>
          </a:bodyPr>
          <a:lstStyle/>
          <a:p>
            <a:r>
              <a:rPr lang="en-GB" dirty="0"/>
              <a:t>The aim of today’s session is to discuss the defences to defamation, police powers and illegality . </a:t>
            </a:r>
          </a:p>
          <a:p>
            <a:endParaRPr lang="en-GB" dirty="0"/>
          </a:p>
          <a:p>
            <a:r>
              <a:rPr lang="en-GB" dirty="0"/>
              <a:t>By the end of today’s session students should be able to demonstrate their understanding of the powers of the police, the defences to defamation, Illegality. </a:t>
            </a:r>
          </a:p>
        </p:txBody>
      </p:sp>
    </p:spTree>
    <p:extLst>
      <p:ext uri="{BB962C8B-B14F-4D97-AF65-F5344CB8AC3E}">
        <p14:creationId xmlns:p14="http://schemas.microsoft.com/office/powerpoint/2010/main" val="1595554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itle 3">
            <a:extLst>
              <a:ext uri="{FF2B5EF4-FFF2-40B4-BE49-F238E27FC236}">
                <a16:creationId xmlns:a16="http://schemas.microsoft.com/office/drawing/2014/main" id="{DFD9571D-8053-6B78-E4BC-B2783EAA96F5}"/>
              </a:ext>
            </a:extLst>
          </p:cNvPr>
          <p:cNvSpPr>
            <a:spLocks noGrp="1"/>
          </p:cNvSpPr>
          <p:nvPr>
            <p:ph type="ctrTitle"/>
          </p:nvPr>
        </p:nvSpPr>
        <p:spPr>
          <a:xfrm>
            <a:off x="1507067" y="1397000"/>
            <a:ext cx="7766936" cy="2653836"/>
          </a:xfrm>
        </p:spPr>
        <p:txBody>
          <a:bodyPr>
            <a:normAutofit/>
          </a:bodyPr>
          <a:lstStyle/>
          <a:p>
            <a:r>
              <a:rPr lang="en-GB" b="1" i="1" u="sng" dirty="0"/>
              <a:t>Defamation Defences</a:t>
            </a:r>
          </a:p>
        </p:txBody>
      </p:sp>
      <p:sp>
        <p:nvSpPr>
          <p:cNvPr id="19"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58970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84E131D-F863-6A5C-6BBD-A40047CF227A}"/>
              </a:ext>
            </a:extLst>
          </p:cNvPr>
          <p:cNvSpPr>
            <a:spLocks noGrp="1"/>
          </p:cNvSpPr>
          <p:nvPr>
            <p:ph type="title"/>
          </p:nvPr>
        </p:nvSpPr>
        <p:spPr>
          <a:xfrm>
            <a:off x="652481" y="1382486"/>
            <a:ext cx="3547581" cy="4093028"/>
          </a:xfrm>
        </p:spPr>
        <p:txBody>
          <a:bodyPr anchor="ctr">
            <a:normAutofit/>
          </a:bodyPr>
          <a:lstStyle/>
          <a:p>
            <a:r>
              <a:rPr lang="en-GB" sz="4400" b="1" i="1" u="sng"/>
              <a:t>Truth</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70AF7E-8797-9859-CDD8-6E50E0A61141}"/>
              </a:ext>
            </a:extLst>
          </p:cNvPr>
          <p:cNvGraphicFramePr>
            <a:graphicFrameLocks noGrp="1"/>
          </p:cNvGraphicFramePr>
          <p:nvPr>
            <p:ph idx="1"/>
            <p:extLst>
              <p:ext uri="{D42A27DB-BD31-4B8C-83A1-F6EECF244321}">
                <p14:modId xmlns:p14="http://schemas.microsoft.com/office/powerpoint/2010/main" val="211396715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4995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6B4A9F1B-7A31-79E3-5569-32D424D7A715}"/>
              </a:ext>
            </a:extLst>
          </p:cNvPr>
          <p:cNvPicPr>
            <a:picLocks noChangeAspect="1"/>
          </p:cNvPicPr>
          <p:nvPr/>
        </p:nvPicPr>
        <p:blipFill rotWithShape="1">
          <a:blip r:embed="rId2"/>
          <a:srcRect l="10776" r="258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0B1046C-C3F9-617C-2D55-0F20B591BF16}"/>
              </a:ext>
            </a:extLst>
          </p:cNvPr>
          <p:cNvSpPr>
            <a:spLocks noGrp="1"/>
          </p:cNvSpPr>
          <p:nvPr>
            <p:ph type="title"/>
          </p:nvPr>
        </p:nvSpPr>
        <p:spPr>
          <a:xfrm>
            <a:off x="677333" y="609600"/>
            <a:ext cx="3851123" cy="1320800"/>
          </a:xfrm>
        </p:spPr>
        <p:txBody>
          <a:bodyPr>
            <a:normAutofit/>
          </a:bodyPr>
          <a:lstStyle/>
          <a:p>
            <a:r>
              <a:rPr lang="en-GB" b="1" i="1" u="sng" dirty="0"/>
              <a:t>Honest Opinion </a:t>
            </a:r>
          </a:p>
        </p:txBody>
      </p:sp>
      <p:sp>
        <p:nvSpPr>
          <p:cNvPr id="3" name="Content Placeholder 2">
            <a:extLst>
              <a:ext uri="{FF2B5EF4-FFF2-40B4-BE49-F238E27FC236}">
                <a16:creationId xmlns:a16="http://schemas.microsoft.com/office/drawing/2014/main" id="{3003A86D-2D89-12F5-E998-131E0F52082F}"/>
              </a:ext>
            </a:extLst>
          </p:cNvPr>
          <p:cNvSpPr>
            <a:spLocks noGrp="1"/>
          </p:cNvSpPr>
          <p:nvPr>
            <p:ph idx="1"/>
          </p:nvPr>
        </p:nvSpPr>
        <p:spPr>
          <a:xfrm>
            <a:off x="677334" y="2160589"/>
            <a:ext cx="3851122" cy="3880773"/>
          </a:xfrm>
        </p:spPr>
        <p:txBody>
          <a:bodyPr>
            <a:normAutofit/>
          </a:bodyPr>
          <a:lstStyle/>
          <a:p>
            <a:r>
              <a:rPr lang="en-GB" dirty="0"/>
              <a:t>S.3 of the Defamation Act 2013.</a:t>
            </a:r>
          </a:p>
          <a:p>
            <a:endParaRPr lang="en-GB" dirty="0"/>
          </a:p>
          <a:p>
            <a:r>
              <a:rPr lang="en-GB" dirty="0"/>
              <a:t>Is this what the individual reasonably believed? </a:t>
            </a:r>
          </a:p>
          <a:p>
            <a:endParaRPr lang="en-GB" dirty="0"/>
          </a:p>
          <a:p>
            <a:r>
              <a:rPr lang="en-GB" dirty="0"/>
              <a:t>Did they hold the opinion honestly? </a:t>
            </a:r>
          </a:p>
          <a:p>
            <a:endParaRPr lang="en-GB" dirty="0"/>
          </a:p>
          <a:p>
            <a:r>
              <a:rPr lang="en-GB" dirty="0"/>
              <a:t>Looks at the individual.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38896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B8E7B-29E4-B1BF-75D5-25D53921D962}"/>
              </a:ext>
            </a:extLst>
          </p:cNvPr>
          <p:cNvSpPr>
            <a:spLocks noGrp="1"/>
          </p:cNvSpPr>
          <p:nvPr>
            <p:ph type="title"/>
          </p:nvPr>
        </p:nvSpPr>
        <p:spPr/>
        <p:txBody>
          <a:bodyPr>
            <a:normAutofit fontScale="90000"/>
          </a:bodyPr>
          <a:lstStyle/>
          <a:p>
            <a:r>
              <a:rPr lang="en-GB" sz="6000" b="1" i="1" u="sng" dirty="0"/>
              <a:t>Matter of public interest</a:t>
            </a:r>
          </a:p>
        </p:txBody>
      </p:sp>
      <p:sp>
        <p:nvSpPr>
          <p:cNvPr id="3" name="Content Placeholder 2">
            <a:extLst>
              <a:ext uri="{FF2B5EF4-FFF2-40B4-BE49-F238E27FC236}">
                <a16:creationId xmlns:a16="http://schemas.microsoft.com/office/drawing/2014/main" id="{8C9B20C3-DB2E-2505-1C5D-796776402AE7}"/>
              </a:ext>
            </a:extLst>
          </p:cNvPr>
          <p:cNvSpPr>
            <a:spLocks noGrp="1"/>
          </p:cNvSpPr>
          <p:nvPr>
            <p:ph idx="1"/>
          </p:nvPr>
        </p:nvSpPr>
        <p:spPr/>
        <p:txBody>
          <a:bodyPr/>
          <a:lstStyle/>
          <a:p>
            <a:r>
              <a:rPr lang="en-GB" dirty="0"/>
              <a:t>S.4 of the Defamation Act 2013. </a:t>
            </a:r>
          </a:p>
          <a:p>
            <a:endParaRPr lang="en-GB" dirty="0"/>
          </a:p>
          <a:p>
            <a:r>
              <a:rPr lang="en-GB" dirty="0"/>
              <a:t>Does the public need to know the information? </a:t>
            </a:r>
          </a:p>
          <a:p>
            <a:endParaRPr lang="en-GB" dirty="0"/>
          </a:p>
          <a:p>
            <a:r>
              <a:rPr lang="en-GB" dirty="0"/>
              <a:t>Did they reasonably believe that the public needed to know the information?</a:t>
            </a:r>
          </a:p>
        </p:txBody>
      </p:sp>
    </p:spTree>
    <p:extLst>
      <p:ext uri="{BB962C8B-B14F-4D97-AF65-F5344CB8AC3E}">
        <p14:creationId xmlns:p14="http://schemas.microsoft.com/office/powerpoint/2010/main" val="2775247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C9681545-776C-ED77-BB3C-4C245A5AE8E7}"/>
              </a:ext>
            </a:extLst>
          </p:cNvPr>
          <p:cNvPicPr>
            <a:picLocks noChangeAspect="1"/>
          </p:cNvPicPr>
          <p:nvPr/>
        </p:nvPicPr>
        <p:blipFill rotWithShape="1">
          <a:blip r:embed="rId2"/>
          <a:srcRect l="276" r="22615"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1257553-1981-A0A3-827E-8D413F16F15E}"/>
              </a:ext>
            </a:extLst>
          </p:cNvPr>
          <p:cNvSpPr>
            <a:spLocks noGrp="1"/>
          </p:cNvSpPr>
          <p:nvPr>
            <p:ph type="title"/>
          </p:nvPr>
        </p:nvSpPr>
        <p:spPr>
          <a:xfrm>
            <a:off x="677333" y="609600"/>
            <a:ext cx="3851123" cy="1320800"/>
          </a:xfrm>
        </p:spPr>
        <p:txBody>
          <a:bodyPr>
            <a:normAutofit/>
          </a:bodyPr>
          <a:lstStyle/>
          <a:p>
            <a:r>
              <a:rPr lang="en-GB" b="1" i="1" u="sng"/>
              <a:t>Research </a:t>
            </a:r>
          </a:p>
        </p:txBody>
      </p:sp>
      <p:sp>
        <p:nvSpPr>
          <p:cNvPr id="3" name="Content Placeholder 2">
            <a:extLst>
              <a:ext uri="{FF2B5EF4-FFF2-40B4-BE49-F238E27FC236}">
                <a16:creationId xmlns:a16="http://schemas.microsoft.com/office/drawing/2014/main" id="{C46D1C23-B771-995C-E6F2-C3055F49F72D}"/>
              </a:ext>
            </a:extLst>
          </p:cNvPr>
          <p:cNvSpPr>
            <a:spLocks noGrp="1"/>
          </p:cNvSpPr>
          <p:nvPr>
            <p:ph idx="1"/>
          </p:nvPr>
        </p:nvSpPr>
        <p:spPr>
          <a:xfrm>
            <a:off x="677334" y="2160589"/>
            <a:ext cx="3851122" cy="3880773"/>
          </a:xfrm>
        </p:spPr>
        <p:txBody>
          <a:bodyPr>
            <a:normAutofit/>
          </a:bodyPr>
          <a:lstStyle/>
          <a:p>
            <a:r>
              <a:rPr lang="en-GB" dirty="0"/>
              <a:t>Research the case of Lord McAlpine of West Green v Bercow. </a:t>
            </a:r>
          </a:p>
          <a:p>
            <a:endParaRPr lang="en-GB" dirty="0"/>
          </a:p>
          <a:p>
            <a:r>
              <a:rPr lang="en-GB" dirty="0"/>
              <a:t>What is the case about? </a:t>
            </a:r>
          </a:p>
          <a:p>
            <a:endParaRPr lang="en-GB" dirty="0"/>
          </a:p>
          <a:p>
            <a:r>
              <a:rPr lang="en-GB" dirty="0"/>
              <a:t>What was the outcome?</a:t>
            </a:r>
            <a:endParaRPr lang="en-US" dirty="0"/>
          </a:p>
          <a:p>
            <a:pPr marL="0" indent="0">
              <a:buNone/>
            </a:pPr>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05121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81416-D2DA-95D9-3C85-841ABBC12878}"/>
              </a:ext>
            </a:extLst>
          </p:cNvPr>
          <p:cNvSpPr>
            <a:spLocks noGrp="1"/>
          </p:cNvSpPr>
          <p:nvPr>
            <p:ph type="title"/>
          </p:nvPr>
        </p:nvSpPr>
        <p:spPr/>
        <p:txBody>
          <a:bodyPr>
            <a:normAutofit/>
          </a:bodyPr>
          <a:lstStyle/>
          <a:p>
            <a:pPr algn="ctr"/>
            <a:r>
              <a:rPr lang="en-GB" sz="6000" b="1" i="1" u="sng" dirty="0"/>
              <a:t>Scenario </a:t>
            </a:r>
          </a:p>
        </p:txBody>
      </p:sp>
      <p:sp>
        <p:nvSpPr>
          <p:cNvPr id="3" name="Content Placeholder 2">
            <a:extLst>
              <a:ext uri="{FF2B5EF4-FFF2-40B4-BE49-F238E27FC236}">
                <a16:creationId xmlns:a16="http://schemas.microsoft.com/office/drawing/2014/main" id="{A94333F1-0FB8-D201-B370-47006D54EEDA}"/>
              </a:ext>
            </a:extLst>
          </p:cNvPr>
          <p:cNvSpPr>
            <a:spLocks noGrp="1"/>
          </p:cNvSpPr>
          <p:nvPr>
            <p:ph idx="1"/>
          </p:nvPr>
        </p:nvSpPr>
        <p:spPr>
          <a:xfrm>
            <a:off x="218317" y="1930400"/>
            <a:ext cx="9601196" cy="3742891"/>
          </a:xfrm>
        </p:spPr>
        <p:txBody>
          <a:bodyPr>
            <a:normAutofit fontScale="92500" lnSpcReduction="10000"/>
          </a:bodyPr>
          <a:lstStyle/>
          <a:p>
            <a:r>
              <a:rPr lang="en-GB" sz="2400" dirty="0">
                <a:effectLst/>
                <a:latin typeface="Calibri" panose="020F0502020204030204" pitchFamily="34" charset="0"/>
                <a:ea typeface="DengXian" panose="02010600030101010101" pitchFamily="2" charset="-122"/>
                <a:cs typeface="Arial" panose="020B0604020202020204" pitchFamily="34" charset="0"/>
              </a:rPr>
              <a:t>Mary owns ‘Movie Mystery’, a local cinema, where people book to see a mystery film chosen by the staff at the cinema. Within the cinema is a bar, which serves alcohol and occasionally food. On the 17</a:t>
            </a:r>
            <a:r>
              <a:rPr lang="en-GB" sz="2400" baseline="30000" dirty="0">
                <a:effectLst/>
                <a:latin typeface="Calibri" panose="020F0502020204030204" pitchFamily="34" charset="0"/>
                <a:ea typeface="DengXian" panose="02010600030101010101" pitchFamily="2" charset="-122"/>
                <a:cs typeface="Arial" panose="020B0604020202020204" pitchFamily="34" charset="0"/>
              </a:rPr>
              <a:t>th</a:t>
            </a:r>
            <a:r>
              <a:rPr lang="en-GB" sz="2400" dirty="0">
                <a:effectLst/>
                <a:latin typeface="Calibri" panose="020F0502020204030204" pitchFamily="34" charset="0"/>
                <a:ea typeface="DengXian" panose="02010600030101010101" pitchFamily="2" charset="-122"/>
                <a:cs typeface="Arial" panose="020B0604020202020204" pitchFamily="34" charset="0"/>
              </a:rPr>
              <a:t> of October 2022 Lucy visited the Cinema with her 9 children and her husband. They entered the cinema, had their tickets checked and headed to the bar to order some food. They then took their seats, consumed the food and left. Over the next 24 hours Lucy was violently sick and attended A &amp; E. She was informed that she had food poisoning and concluded that it was the result of the food she ate at the cinema. She later stands outside the cinema and tells all passers-by to avoid the cinema as they had given her food poisoning. This had an affect on the cinema’s trade and they were required to move to a smaller premises. </a:t>
            </a:r>
          </a:p>
        </p:txBody>
      </p:sp>
    </p:spTree>
    <p:extLst>
      <p:ext uri="{BB962C8B-B14F-4D97-AF65-F5344CB8AC3E}">
        <p14:creationId xmlns:p14="http://schemas.microsoft.com/office/powerpoint/2010/main" val="3824334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63154-3993-5D59-52AC-3295866A4C05}"/>
              </a:ext>
            </a:extLst>
          </p:cNvPr>
          <p:cNvSpPr>
            <a:spLocks noGrp="1"/>
          </p:cNvSpPr>
          <p:nvPr>
            <p:ph type="title"/>
          </p:nvPr>
        </p:nvSpPr>
        <p:spPr/>
        <p:txBody>
          <a:bodyPr>
            <a:normAutofit/>
          </a:bodyPr>
          <a:lstStyle/>
          <a:p>
            <a:pPr algn="ctr"/>
            <a:r>
              <a:rPr lang="en-GB" sz="6000" b="1" i="1" u="sng" dirty="0"/>
              <a:t>Scenario </a:t>
            </a:r>
          </a:p>
        </p:txBody>
      </p:sp>
      <p:sp>
        <p:nvSpPr>
          <p:cNvPr id="3" name="Content Placeholder 2">
            <a:extLst>
              <a:ext uri="{FF2B5EF4-FFF2-40B4-BE49-F238E27FC236}">
                <a16:creationId xmlns:a16="http://schemas.microsoft.com/office/drawing/2014/main" id="{3F526034-C9A6-65FF-A1F4-F1DDFFCF59E5}"/>
              </a:ext>
            </a:extLst>
          </p:cNvPr>
          <p:cNvSpPr>
            <a:spLocks noGrp="1"/>
          </p:cNvSpPr>
          <p:nvPr>
            <p:ph idx="1"/>
          </p:nvPr>
        </p:nvSpPr>
        <p:spPr/>
        <p:txBody>
          <a:bodyPr>
            <a:normAutofit lnSpcReduction="10000"/>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Simon owns a small burger van and his business has been booming lately. On the 12</a:t>
            </a:r>
            <a:r>
              <a:rPr lang="en-GB" sz="1800" baseline="30000" dirty="0">
                <a:effectLst/>
                <a:latin typeface="Calibri" panose="020F0502020204030204" pitchFamily="34" charset="0"/>
                <a:ea typeface="DengXian" panose="02010600030101010101" pitchFamily="2" charset="-122"/>
                <a:cs typeface="Arial" panose="020B0604020202020204" pitchFamily="34" charset="0"/>
              </a:rPr>
              <a:t>th</a:t>
            </a:r>
            <a:r>
              <a:rPr lang="en-GB" sz="1800" dirty="0">
                <a:effectLst/>
                <a:latin typeface="Calibri" panose="020F0502020204030204" pitchFamily="34" charset="0"/>
                <a:ea typeface="DengXian" panose="02010600030101010101" pitchFamily="2" charset="-122"/>
                <a:cs typeface="Arial" panose="020B0604020202020204" pitchFamily="34" charset="0"/>
              </a:rPr>
              <a:t> of September 2022 he opened at the usual time of 1pm and started serving the food. Mel and Luke who also owned a burger van a few streets down went to the Burger van and purchased a burger. Upon being served the burger they bit into it and then proceeded to spit the burger on the floor proclaiming that it was ‘’ Vile’’ and that Mel ‘’ was having an allergic reaction because of the ingredients in the food’’ and claimed they were not informed what was in the burgers. However, Simon had displayed a possible allergy list. Upon seeing the scene a number of customers in the line left. Disheartened Simon opened the van the next day to less customers. His business started to suffer. He contacted Mel and Luke and informed them that he would be seeking legal advice due to their actions.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Discuss whether Simon can bring a claim for defamation against Mel and Luke.</a:t>
            </a:r>
          </a:p>
          <a:p>
            <a:endParaRPr lang="en-GB" dirty="0"/>
          </a:p>
        </p:txBody>
      </p:sp>
    </p:spTree>
    <p:extLst>
      <p:ext uri="{BB962C8B-B14F-4D97-AF65-F5344CB8AC3E}">
        <p14:creationId xmlns:p14="http://schemas.microsoft.com/office/powerpoint/2010/main" val="961341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E581DBB-C318-AF91-C754-D1A422FD14A1}"/>
              </a:ext>
            </a:extLst>
          </p:cNvPr>
          <p:cNvPicPr>
            <a:picLocks noChangeAspect="1"/>
          </p:cNvPicPr>
          <p:nvPr/>
        </p:nvPicPr>
        <p:blipFill rotWithShape="1">
          <a:blip r:embed="rId2"/>
          <a:srcRect l="22560" r="21194"/>
          <a:stretch/>
        </p:blipFill>
        <p:spPr>
          <a:xfrm>
            <a:off x="112217"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 name="Title 3">
            <a:extLst>
              <a:ext uri="{FF2B5EF4-FFF2-40B4-BE49-F238E27FC236}">
                <a16:creationId xmlns:a16="http://schemas.microsoft.com/office/drawing/2014/main" id="{1908FD4E-8B15-17E2-3216-16C45A497138}"/>
              </a:ext>
            </a:extLst>
          </p:cNvPr>
          <p:cNvSpPr>
            <a:spLocks noGrp="1"/>
          </p:cNvSpPr>
          <p:nvPr>
            <p:ph type="ctrTitle"/>
          </p:nvPr>
        </p:nvSpPr>
        <p:spPr>
          <a:xfrm>
            <a:off x="5380563" y="1678665"/>
            <a:ext cx="3887839" cy="2372168"/>
          </a:xfrm>
        </p:spPr>
        <p:txBody>
          <a:bodyPr>
            <a:normAutofit/>
          </a:bodyPr>
          <a:lstStyle/>
          <a:p>
            <a:pPr algn="ctr"/>
            <a:r>
              <a:rPr lang="en-GB" sz="7200" b="1" i="1" u="sng" dirty="0"/>
              <a:t>Police Powers</a:t>
            </a:r>
          </a:p>
        </p:txBody>
      </p:sp>
    </p:spTree>
    <p:extLst>
      <p:ext uri="{BB962C8B-B14F-4D97-AF65-F5344CB8AC3E}">
        <p14:creationId xmlns:p14="http://schemas.microsoft.com/office/powerpoint/2010/main" val="204230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E2C09B8F-AAFA-56EE-B369-527154576670}"/>
              </a:ext>
            </a:extLst>
          </p:cNvPr>
          <p:cNvSpPr>
            <a:spLocks noGrp="1"/>
          </p:cNvSpPr>
          <p:nvPr>
            <p:ph type="title"/>
          </p:nvPr>
        </p:nvSpPr>
        <p:spPr>
          <a:xfrm>
            <a:off x="652481" y="1382486"/>
            <a:ext cx="3547581" cy="4093028"/>
          </a:xfrm>
        </p:spPr>
        <p:txBody>
          <a:bodyPr anchor="ctr">
            <a:normAutofit/>
          </a:bodyPr>
          <a:lstStyle/>
          <a:p>
            <a:r>
              <a:rPr lang="en-GB" sz="4400" b="1" i="1" u="sng"/>
              <a:t>Police Powers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FA04288-604A-FCFB-12FE-9893DD6FEC86}"/>
              </a:ext>
            </a:extLst>
          </p:cNvPr>
          <p:cNvGraphicFramePr>
            <a:graphicFrameLocks noGrp="1"/>
          </p:cNvGraphicFramePr>
          <p:nvPr>
            <p:ph idx="1"/>
            <p:extLst>
              <p:ext uri="{D42A27DB-BD31-4B8C-83A1-F6EECF244321}">
                <p14:modId xmlns:p14="http://schemas.microsoft.com/office/powerpoint/2010/main" val="3900180929"/>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990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FEE1E-1CEA-204C-2C60-73073F2E9C8A}"/>
              </a:ext>
            </a:extLst>
          </p:cNvPr>
          <p:cNvSpPr>
            <a:spLocks noGrp="1"/>
          </p:cNvSpPr>
          <p:nvPr>
            <p:ph type="title"/>
          </p:nvPr>
        </p:nvSpPr>
        <p:spPr/>
        <p:txBody>
          <a:bodyPr>
            <a:normAutofit/>
          </a:bodyPr>
          <a:lstStyle/>
          <a:p>
            <a:r>
              <a:rPr lang="en-GB" sz="6000" b="1" i="1" u="sng" dirty="0"/>
              <a:t>Stop and Search </a:t>
            </a:r>
          </a:p>
        </p:txBody>
      </p:sp>
      <p:sp>
        <p:nvSpPr>
          <p:cNvPr id="3" name="Content Placeholder 2">
            <a:extLst>
              <a:ext uri="{FF2B5EF4-FFF2-40B4-BE49-F238E27FC236}">
                <a16:creationId xmlns:a16="http://schemas.microsoft.com/office/drawing/2014/main" id="{E98948E8-51FA-4EF0-2D0B-C4F84A989167}"/>
              </a:ext>
            </a:extLst>
          </p:cNvPr>
          <p:cNvSpPr>
            <a:spLocks noGrp="1"/>
          </p:cNvSpPr>
          <p:nvPr>
            <p:ph idx="1"/>
          </p:nvPr>
        </p:nvSpPr>
        <p:spPr/>
        <p:txBody>
          <a:bodyPr>
            <a:normAutofit/>
          </a:bodyPr>
          <a:lstStyle/>
          <a:p>
            <a:r>
              <a:rPr lang="en-GB" dirty="0"/>
              <a:t>S.1 and S.2 of the Police and Criminal Evidence Act – Stop and search. </a:t>
            </a:r>
          </a:p>
          <a:p>
            <a:endParaRPr lang="en-GB" dirty="0"/>
          </a:p>
          <a:p>
            <a:r>
              <a:rPr lang="en-GB" dirty="0"/>
              <a:t>Reasonable grounds – Under Code A. </a:t>
            </a:r>
          </a:p>
          <a:p>
            <a:endParaRPr lang="en-GB" dirty="0"/>
          </a:p>
          <a:p>
            <a:r>
              <a:rPr lang="en-GB" dirty="0"/>
              <a:t>A search that is not on reasonable grounds is not legal. </a:t>
            </a:r>
          </a:p>
          <a:p>
            <a:endParaRPr lang="en-GB" dirty="0"/>
          </a:p>
          <a:p>
            <a:r>
              <a:rPr lang="en-GB" dirty="0"/>
              <a:t>With or without a warrant. </a:t>
            </a:r>
          </a:p>
        </p:txBody>
      </p:sp>
    </p:spTree>
    <p:extLst>
      <p:ext uri="{BB962C8B-B14F-4D97-AF65-F5344CB8AC3E}">
        <p14:creationId xmlns:p14="http://schemas.microsoft.com/office/powerpoint/2010/main" val="2165072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4"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AE22561-BD01-3DE1-346C-F3A6ABFB671D}"/>
              </a:ext>
            </a:extLst>
          </p:cNvPr>
          <p:cNvSpPr>
            <a:spLocks noGrp="1"/>
          </p:cNvSpPr>
          <p:nvPr>
            <p:ph type="title"/>
          </p:nvPr>
        </p:nvSpPr>
        <p:spPr>
          <a:xfrm>
            <a:off x="652481" y="1382486"/>
            <a:ext cx="3547581" cy="4093028"/>
          </a:xfrm>
        </p:spPr>
        <p:txBody>
          <a:bodyPr anchor="ctr">
            <a:normAutofit/>
          </a:bodyPr>
          <a:lstStyle/>
          <a:p>
            <a:r>
              <a:rPr lang="en-GB" sz="4400" b="1" i="1" u="sng"/>
              <a:t>Arrest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B7CBFBD4-D6A6-81B3-A82D-C95B1A4CF057}"/>
              </a:ext>
            </a:extLst>
          </p:cNvPr>
          <p:cNvGraphicFramePr>
            <a:graphicFrameLocks noGrp="1"/>
          </p:cNvGraphicFramePr>
          <p:nvPr>
            <p:ph idx="1"/>
            <p:extLst>
              <p:ext uri="{D42A27DB-BD31-4B8C-83A1-F6EECF244321}">
                <p14:modId xmlns:p14="http://schemas.microsoft.com/office/powerpoint/2010/main" val="283646725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63137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D4D5B-CCC2-CD49-34C5-39B9BD5E4813}"/>
              </a:ext>
            </a:extLst>
          </p:cNvPr>
          <p:cNvSpPr>
            <a:spLocks noGrp="1"/>
          </p:cNvSpPr>
          <p:nvPr>
            <p:ph type="title"/>
          </p:nvPr>
        </p:nvSpPr>
        <p:spPr>
          <a:xfrm>
            <a:off x="1043950" y="1179151"/>
            <a:ext cx="3300646" cy="4463889"/>
          </a:xfrm>
        </p:spPr>
        <p:txBody>
          <a:bodyPr anchor="ctr">
            <a:normAutofit/>
          </a:bodyPr>
          <a:lstStyle/>
          <a:p>
            <a:r>
              <a:rPr lang="en-GB" b="1" i="1" u="sng" dirty="0"/>
              <a:t>How long can someone be held in custody?</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9D099C-954F-A396-8D77-21EFA19C3626}"/>
              </a:ext>
            </a:extLst>
          </p:cNvPr>
          <p:cNvSpPr>
            <a:spLocks noGrp="1"/>
          </p:cNvSpPr>
          <p:nvPr>
            <p:ph idx="1"/>
          </p:nvPr>
        </p:nvSpPr>
        <p:spPr>
          <a:xfrm>
            <a:off x="4978918" y="1109145"/>
            <a:ext cx="6341016" cy="4603900"/>
          </a:xfrm>
        </p:spPr>
        <p:txBody>
          <a:bodyPr anchor="ctr">
            <a:normAutofit/>
          </a:bodyPr>
          <a:lstStyle/>
          <a:p>
            <a:r>
              <a:rPr lang="en-GB" dirty="0"/>
              <a:t>24 hours. </a:t>
            </a:r>
            <a:endParaRPr lang="en-GB"/>
          </a:p>
          <a:p>
            <a:r>
              <a:rPr lang="en-GB" dirty="0"/>
              <a:t>Unless extended under S.42 of the Police and Criminal Evidence Act 1984- 36 hours. </a:t>
            </a:r>
            <a:endParaRPr lang="en-GB"/>
          </a:p>
          <a:p>
            <a:r>
              <a:rPr lang="en-GB" dirty="0"/>
              <a:t>Section 43 and S.44 – magistrates can extend further. </a:t>
            </a:r>
            <a:endParaRPr lang="en-GB"/>
          </a:p>
          <a:p>
            <a:r>
              <a:rPr lang="en-GB" dirty="0"/>
              <a:t>Longest someone can be held without charge with permission by a magistrate is 96 hours. </a:t>
            </a:r>
            <a:endParaRPr lang="en-GB"/>
          </a:p>
          <a:p>
            <a:pPr marL="0" indent="0">
              <a:buNone/>
            </a:pPr>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89872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AFC3577-38A5-7D7F-A5DC-EA4539C7DFAD}"/>
              </a:ext>
            </a:extLst>
          </p:cNvPr>
          <p:cNvSpPr>
            <a:spLocks noGrp="1"/>
          </p:cNvSpPr>
          <p:nvPr>
            <p:ph type="title"/>
          </p:nvPr>
        </p:nvSpPr>
        <p:spPr>
          <a:xfrm>
            <a:off x="652481" y="1382486"/>
            <a:ext cx="3547581" cy="4093028"/>
          </a:xfrm>
        </p:spPr>
        <p:txBody>
          <a:bodyPr anchor="ctr">
            <a:normAutofit/>
          </a:bodyPr>
          <a:lstStyle/>
          <a:p>
            <a:r>
              <a:rPr lang="en-GB" sz="4400" b="1" i="1" u="sng"/>
              <a:t>Number of rights in custody</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79F438D-DAFC-CB61-4E22-8B52294A7459}"/>
              </a:ext>
            </a:extLst>
          </p:cNvPr>
          <p:cNvGraphicFramePr>
            <a:graphicFrameLocks noGrp="1"/>
          </p:cNvGraphicFramePr>
          <p:nvPr>
            <p:ph idx="1"/>
            <p:extLst>
              <p:ext uri="{D42A27DB-BD31-4B8C-83A1-F6EECF244321}">
                <p14:modId xmlns:p14="http://schemas.microsoft.com/office/powerpoint/2010/main" val="141030263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8151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FEDF0F1-1C45-1E0D-FC26-7E5D341CAABE}"/>
              </a:ext>
            </a:extLst>
          </p:cNvPr>
          <p:cNvSpPr>
            <a:spLocks noGrp="1"/>
          </p:cNvSpPr>
          <p:nvPr>
            <p:ph type="title"/>
          </p:nvPr>
        </p:nvSpPr>
        <p:spPr>
          <a:xfrm>
            <a:off x="652481" y="1382486"/>
            <a:ext cx="3547581" cy="4093028"/>
          </a:xfrm>
        </p:spPr>
        <p:txBody>
          <a:bodyPr anchor="ctr">
            <a:normAutofit/>
          </a:bodyPr>
          <a:lstStyle/>
          <a:p>
            <a:r>
              <a:rPr lang="en-GB" sz="4400" b="1" i="1" u="sng"/>
              <a:t>Samples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DACA053-E460-5375-4E47-4D91DAFC55B6}"/>
              </a:ext>
            </a:extLst>
          </p:cNvPr>
          <p:cNvGraphicFramePr>
            <a:graphicFrameLocks noGrp="1"/>
          </p:cNvGraphicFramePr>
          <p:nvPr>
            <p:ph idx="1"/>
            <p:extLst>
              <p:ext uri="{D42A27DB-BD31-4B8C-83A1-F6EECF244321}">
                <p14:modId xmlns:p14="http://schemas.microsoft.com/office/powerpoint/2010/main" val="332094550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0363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E82A693-2E88-C870-FCE6-AB789F897AD1}"/>
              </a:ext>
            </a:extLst>
          </p:cNvPr>
          <p:cNvSpPr>
            <a:spLocks noGrp="1"/>
          </p:cNvSpPr>
          <p:nvPr>
            <p:ph type="title"/>
          </p:nvPr>
        </p:nvSpPr>
        <p:spPr>
          <a:xfrm>
            <a:off x="652481" y="1382486"/>
            <a:ext cx="3547581" cy="4093028"/>
          </a:xfrm>
        </p:spPr>
        <p:txBody>
          <a:bodyPr anchor="ctr">
            <a:normAutofit/>
          </a:bodyPr>
          <a:lstStyle/>
          <a:p>
            <a:r>
              <a:rPr lang="en-GB" sz="4400" b="1" i="1" u="sng"/>
              <a:t>Interviews and Recordings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D6400C1-DFA0-3B67-C3EB-5BA0AA9CC04E}"/>
              </a:ext>
            </a:extLst>
          </p:cNvPr>
          <p:cNvGraphicFramePr>
            <a:graphicFrameLocks noGrp="1"/>
          </p:cNvGraphicFramePr>
          <p:nvPr>
            <p:ph idx="1"/>
            <p:extLst>
              <p:ext uri="{D42A27DB-BD31-4B8C-83A1-F6EECF244321}">
                <p14:modId xmlns:p14="http://schemas.microsoft.com/office/powerpoint/2010/main" val="273094684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5004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85D91AE-8DDE-5329-6E3F-295B7A31071D}"/>
              </a:ext>
            </a:extLst>
          </p:cNvPr>
          <p:cNvSpPr>
            <a:spLocks noGrp="1"/>
          </p:cNvSpPr>
          <p:nvPr>
            <p:ph type="title"/>
          </p:nvPr>
        </p:nvSpPr>
        <p:spPr>
          <a:xfrm>
            <a:off x="652481" y="1382486"/>
            <a:ext cx="3547581" cy="4093028"/>
          </a:xfrm>
        </p:spPr>
        <p:txBody>
          <a:bodyPr anchor="ctr">
            <a:normAutofit/>
          </a:bodyPr>
          <a:lstStyle/>
          <a:p>
            <a:r>
              <a:rPr lang="en-GB" sz="4400" b="1" i="1" u="sng"/>
              <a:t>Outcome</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7A4BC2F-F908-CB48-5655-43FF9E08661B}"/>
              </a:ext>
            </a:extLst>
          </p:cNvPr>
          <p:cNvGraphicFramePr>
            <a:graphicFrameLocks noGrp="1"/>
          </p:cNvGraphicFramePr>
          <p:nvPr>
            <p:ph idx="1"/>
            <p:extLst>
              <p:ext uri="{D42A27DB-BD31-4B8C-83A1-F6EECF244321}">
                <p14:modId xmlns:p14="http://schemas.microsoft.com/office/powerpoint/2010/main" val="302181296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6943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9E3BC8EA-7965-6F32-73EA-9E725F4068C0}"/>
              </a:ext>
            </a:extLst>
          </p:cNvPr>
          <p:cNvPicPr>
            <a:picLocks noChangeAspect="1"/>
          </p:cNvPicPr>
          <p:nvPr/>
        </p:nvPicPr>
        <p:blipFill rotWithShape="1">
          <a:blip r:embed="rId2"/>
          <a:srcRect r="23469"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77FDD2D-D00B-EB8B-B1F2-1E2B8E89997F}"/>
              </a:ext>
            </a:extLst>
          </p:cNvPr>
          <p:cNvSpPr>
            <a:spLocks noGrp="1"/>
          </p:cNvSpPr>
          <p:nvPr>
            <p:ph type="title"/>
          </p:nvPr>
        </p:nvSpPr>
        <p:spPr>
          <a:xfrm>
            <a:off x="677333" y="609600"/>
            <a:ext cx="3851123" cy="1320800"/>
          </a:xfrm>
        </p:spPr>
        <p:txBody>
          <a:bodyPr>
            <a:normAutofit/>
          </a:bodyPr>
          <a:lstStyle/>
          <a:p>
            <a:r>
              <a:rPr lang="en-GB" b="1" i="1" u="sng"/>
              <a:t>Activity </a:t>
            </a:r>
          </a:p>
        </p:txBody>
      </p:sp>
      <p:sp>
        <p:nvSpPr>
          <p:cNvPr id="3" name="Content Placeholder 2">
            <a:extLst>
              <a:ext uri="{FF2B5EF4-FFF2-40B4-BE49-F238E27FC236}">
                <a16:creationId xmlns:a16="http://schemas.microsoft.com/office/drawing/2014/main" id="{757ABDC6-CA41-B048-6B8F-1307CDF3F838}"/>
              </a:ext>
            </a:extLst>
          </p:cNvPr>
          <p:cNvSpPr>
            <a:spLocks noGrp="1"/>
          </p:cNvSpPr>
          <p:nvPr>
            <p:ph idx="1"/>
          </p:nvPr>
        </p:nvSpPr>
        <p:spPr>
          <a:xfrm>
            <a:off x="677334" y="2160589"/>
            <a:ext cx="3851122" cy="3880773"/>
          </a:xfrm>
        </p:spPr>
        <p:txBody>
          <a:bodyPr>
            <a:normAutofit/>
          </a:bodyPr>
          <a:lstStyle/>
          <a:p>
            <a:r>
              <a:rPr lang="en-GB" dirty="0"/>
              <a:t>Research the conditions that can apply to Bail. </a:t>
            </a:r>
          </a:p>
          <a:p>
            <a:endParaRPr lang="en-GB" dirty="0"/>
          </a:p>
          <a:p>
            <a:r>
              <a:rPr lang="en-GB" dirty="0"/>
              <a:t>In groups discuss. </a:t>
            </a:r>
          </a:p>
          <a:p>
            <a:endParaRPr lang="en-GB" dirty="0"/>
          </a:p>
          <a:p>
            <a:r>
              <a:rPr lang="en-GB" dirty="0"/>
              <a:t>Are the conditions effective?</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489070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DD91110-801D-194C-29B6-AAE59A1A02B6}"/>
              </a:ext>
            </a:extLst>
          </p:cNvPr>
          <p:cNvSpPr>
            <a:spLocks noGrp="1"/>
          </p:cNvSpPr>
          <p:nvPr>
            <p:ph type="title"/>
          </p:nvPr>
        </p:nvSpPr>
        <p:spPr>
          <a:xfrm>
            <a:off x="652481" y="1382486"/>
            <a:ext cx="3547581" cy="4093028"/>
          </a:xfrm>
        </p:spPr>
        <p:txBody>
          <a:bodyPr anchor="ctr">
            <a:normAutofit/>
          </a:bodyPr>
          <a:lstStyle/>
          <a:p>
            <a:r>
              <a:rPr lang="en-GB" sz="4400"/>
              <a:t>Other requirements</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FC19222-B712-0F6E-58F5-6825B7692D45}"/>
              </a:ext>
            </a:extLst>
          </p:cNvPr>
          <p:cNvGraphicFramePr>
            <a:graphicFrameLocks noGrp="1"/>
          </p:cNvGraphicFramePr>
          <p:nvPr>
            <p:ph idx="1"/>
            <p:extLst>
              <p:ext uri="{D42A27DB-BD31-4B8C-83A1-F6EECF244321}">
                <p14:modId xmlns:p14="http://schemas.microsoft.com/office/powerpoint/2010/main" val="55094026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4018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35406-7AB5-2F17-DB55-B9A2D393943B}"/>
              </a:ext>
            </a:extLst>
          </p:cNvPr>
          <p:cNvSpPr>
            <a:spLocks noGrp="1"/>
          </p:cNvSpPr>
          <p:nvPr>
            <p:ph type="title"/>
          </p:nvPr>
        </p:nvSpPr>
        <p:spPr/>
        <p:txBody>
          <a:bodyPr>
            <a:normAutofit/>
          </a:bodyPr>
          <a:lstStyle/>
          <a:p>
            <a:r>
              <a:rPr lang="en-GB" sz="6600" b="1" i="1" u="sng" dirty="0"/>
              <a:t>Scenario</a:t>
            </a:r>
          </a:p>
        </p:txBody>
      </p:sp>
      <p:sp>
        <p:nvSpPr>
          <p:cNvPr id="3" name="Content Placeholder 2">
            <a:extLst>
              <a:ext uri="{FF2B5EF4-FFF2-40B4-BE49-F238E27FC236}">
                <a16:creationId xmlns:a16="http://schemas.microsoft.com/office/drawing/2014/main" id="{82F9AB66-BA4F-7BF9-4E66-174576876673}"/>
              </a:ext>
            </a:extLst>
          </p:cNvPr>
          <p:cNvSpPr>
            <a:spLocks noGrp="1"/>
          </p:cNvSpPr>
          <p:nvPr>
            <p:ph idx="1"/>
          </p:nvPr>
        </p:nvSpPr>
        <p:spPr/>
        <p:txBody>
          <a:bodyPr>
            <a:norm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Layla a young adult with learning difficulties, was shopping in Primark when the security saw her place a top and shorts set into her bag. The security called the police and upon the polices arrival, Layla was searched after being informed by the police officer of the grounds for the search. The police recovered the set and informed Layla that she was under arrest for attempted shoplifting. Upon arrival at the police station she was taken to a cell. She was placed in the cell for a total of 9 hours. Then she was taken into an interview room. The interview was not recorded. After the interview has concluded, she is met by the custody officer who informs her that she will be released pending further investigation. </a:t>
            </a: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Have the police breached their powers?</a:t>
            </a:r>
          </a:p>
          <a:p>
            <a:pPr marL="0" indent="0">
              <a:buNone/>
            </a:pPr>
            <a:endParaRPr lang="en-GB" dirty="0"/>
          </a:p>
        </p:txBody>
      </p:sp>
    </p:spTree>
    <p:extLst>
      <p:ext uri="{BB962C8B-B14F-4D97-AF65-F5344CB8AC3E}">
        <p14:creationId xmlns:p14="http://schemas.microsoft.com/office/powerpoint/2010/main" val="1600694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74628-FD31-1126-20EA-3D64813961FA}"/>
              </a:ext>
            </a:extLst>
          </p:cNvPr>
          <p:cNvSpPr>
            <a:spLocks noGrp="1"/>
          </p:cNvSpPr>
          <p:nvPr>
            <p:ph type="title"/>
          </p:nvPr>
        </p:nvSpPr>
        <p:spPr/>
        <p:txBody>
          <a:bodyPr>
            <a:normAutofit/>
          </a:bodyPr>
          <a:lstStyle/>
          <a:p>
            <a:r>
              <a:rPr lang="en-GB" sz="7200" b="1" i="1" u="sng" dirty="0"/>
              <a:t>Scenario</a:t>
            </a:r>
          </a:p>
        </p:txBody>
      </p:sp>
      <p:sp>
        <p:nvSpPr>
          <p:cNvPr id="3" name="Content Placeholder 2">
            <a:extLst>
              <a:ext uri="{FF2B5EF4-FFF2-40B4-BE49-F238E27FC236}">
                <a16:creationId xmlns:a16="http://schemas.microsoft.com/office/drawing/2014/main" id="{2FE886CD-B6C0-6355-8C14-8BC0DAF15852}"/>
              </a:ext>
            </a:extLst>
          </p:cNvPr>
          <p:cNvSpPr>
            <a:spLocks noGrp="1"/>
          </p:cNvSpPr>
          <p:nvPr>
            <p:ph idx="1"/>
          </p:nvPr>
        </p:nvSpPr>
        <p:spPr/>
        <p:txBody>
          <a:bodyPr>
            <a:norm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Johnny having just left the pub after attending a friends Birthday party, entered his car and began his drive home. On his way home, he was stopped by police who informed him that he needed to pull over. Having complied with the officer. Johnny was placed in handcuffs and searched. The police officer found nothing on him, but placed in into the back of the police car. Johnny was then taken 100 miles away to a police station, despite the fact that there was one 14 miles away from the area. Upon arrival at custody, he was met by the custody officer, who requested a search of the suspect. Then Johnny was taken to a cell. In the morning he was interview from 9am – 5pm without a break.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Discuss whether the Police have acted within their powers. </a:t>
            </a:r>
          </a:p>
          <a:p>
            <a:endParaRPr lang="en-GB" dirty="0"/>
          </a:p>
        </p:txBody>
      </p:sp>
    </p:spTree>
    <p:extLst>
      <p:ext uri="{BB962C8B-B14F-4D97-AF65-F5344CB8AC3E}">
        <p14:creationId xmlns:p14="http://schemas.microsoft.com/office/powerpoint/2010/main" val="27177134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48CB3-38F9-AF0F-8444-D44F49222651}"/>
              </a:ext>
            </a:extLst>
          </p:cNvPr>
          <p:cNvSpPr>
            <a:spLocks noGrp="1"/>
          </p:cNvSpPr>
          <p:nvPr>
            <p:ph type="title"/>
          </p:nvPr>
        </p:nvSpPr>
        <p:spPr/>
        <p:txBody>
          <a:bodyPr>
            <a:normAutofit/>
          </a:bodyPr>
          <a:lstStyle/>
          <a:p>
            <a:r>
              <a:rPr lang="en-GB" sz="6600" b="1" i="1" u="sng" dirty="0"/>
              <a:t>Scenario </a:t>
            </a:r>
          </a:p>
        </p:txBody>
      </p:sp>
      <p:sp>
        <p:nvSpPr>
          <p:cNvPr id="3" name="Content Placeholder 2">
            <a:extLst>
              <a:ext uri="{FF2B5EF4-FFF2-40B4-BE49-F238E27FC236}">
                <a16:creationId xmlns:a16="http://schemas.microsoft.com/office/drawing/2014/main" id="{7E87DDC8-FBF4-F34B-93AB-5A8793CC27B4}"/>
              </a:ext>
            </a:extLst>
          </p:cNvPr>
          <p:cNvSpPr>
            <a:spLocks noGrp="1"/>
          </p:cNvSpPr>
          <p:nvPr>
            <p:ph idx="1"/>
          </p:nvPr>
        </p:nvSpPr>
        <p:spPr/>
        <p:txBody>
          <a:bodyPr>
            <a:normAutofit/>
          </a:bodyPr>
          <a:lstStyle/>
          <a:p>
            <a:r>
              <a:rPr lang="en-GB" dirty="0"/>
              <a:t>Magda is a 14 year old girl. She has recently become involved with a group of girls from school and has started behaving badly. On the 11</a:t>
            </a:r>
            <a:r>
              <a:rPr lang="en-GB" baseline="30000" dirty="0"/>
              <a:t>th</a:t>
            </a:r>
            <a:r>
              <a:rPr lang="en-GB" dirty="0"/>
              <a:t> of August 2022 Magda whilst arguing with an individual who she called an ‘’ enemy’’ punched them in the fact. The police were called and she was placed in handcuffs and taken 50 miles away to a police station. She was placed in a cell. He parents were notified of her arrest. She was interviewed with mum in the interview room. She is released on bail pending further investigation. </a:t>
            </a:r>
          </a:p>
          <a:p>
            <a:r>
              <a:rPr lang="en-GB" dirty="0"/>
              <a:t>Have the police breached their powers? </a:t>
            </a:r>
          </a:p>
          <a:p>
            <a:endParaRPr lang="en-GB" dirty="0"/>
          </a:p>
        </p:txBody>
      </p:sp>
    </p:spTree>
    <p:extLst>
      <p:ext uri="{BB962C8B-B14F-4D97-AF65-F5344CB8AC3E}">
        <p14:creationId xmlns:p14="http://schemas.microsoft.com/office/powerpoint/2010/main" val="3977504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E96A247-3C8D-8010-CC76-67DE72B1AA84}"/>
              </a:ext>
            </a:extLst>
          </p:cNvPr>
          <p:cNvPicPr>
            <a:picLocks noChangeAspect="1"/>
          </p:cNvPicPr>
          <p:nvPr/>
        </p:nvPicPr>
        <p:blipFill rotWithShape="1">
          <a:blip r:embed="rId2"/>
          <a:srcRect l="16755" r="6136"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itle 3">
            <a:extLst>
              <a:ext uri="{FF2B5EF4-FFF2-40B4-BE49-F238E27FC236}">
                <a16:creationId xmlns:a16="http://schemas.microsoft.com/office/drawing/2014/main" id="{66B3D068-11D1-498C-C29D-CD6FF3ED8417}"/>
              </a:ext>
            </a:extLst>
          </p:cNvPr>
          <p:cNvSpPr>
            <a:spLocks noGrp="1"/>
          </p:cNvSpPr>
          <p:nvPr>
            <p:ph type="ctrTitle"/>
          </p:nvPr>
        </p:nvSpPr>
        <p:spPr>
          <a:xfrm>
            <a:off x="668867" y="1678666"/>
            <a:ext cx="4088190" cy="2369093"/>
          </a:xfrm>
        </p:spPr>
        <p:txBody>
          <a:bodyPr>
            <a:normAutofit/>
          </a:bodyPr>
          <a:lstStyle/>
          <a:p>
            <a:r>
              <a:rPr lang="en-GB" sz="4800"/>
              <a:t>Judicial review </a:t>
            </a:r>
          </a:p>
        </p:txBody>
      </p:sp>
      <p:cxnSp>
        <p:nvCxnSpPr>
          <p:cNvPr id="10" name="Straight Connector 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88383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EBB8-F9CF-4B6B-B186-A8DE762A3D9E}"/>
              </a:ext>
            </a:extLst>
          </p:cNvPr>
          <p:cNvSpPr>
            <a:spLocks noGrp="1"/>
          </p:cNvSpPr>
          <p:nvPr>
            <p:ph type="title"/>
          </p:nvPr>
        </p:nvSpPr>
        <p:spPr/>
        <p:txBody>
          <a:bodyPr>
            <a:normAutofit/>
          </a:bodyPr>
          <a:lstStyle/>
          <a:p>
            <a:r>
              <a:rPr lang="en-GB" sz="6000" b="1" i="1" u="sng" dirty="0"/>
              <a:t>Who can bring a case?</a:t>
            </a:r>
          </a:p>
        </p:txBody>
      </p:sp>
      <p:sp>
        <p:nvSpPr>
          <p:cNvPr id="3" name="Content Placeholder 2">
            <a:extLst>
              <a:ext uri="{FF2B5EF4-FFF2-40B4-BE49-F238E27FC236}">
                <a16:creationId xmlns:a16="http://schemas.microsoft.com/office/drawing/2014/main" id="{5ABAFA59-4776-B17D-4E79-C0B2ECEF5CA5}"/>
              </a:ext>
            </a:extLst>
          </p:cNvPr>
          <p:cNvSpPr>
            <a:spLocks noGrp="1"/>
          </p:cNvSpPr>
          <p:nvPr>
            <p:ph idx="1"/>
          </p:nvPr>
        </p:nvSpPr>
        <p:spPr/>
        <p:txBody>
          <a:bodyPr/>
          <a:lstStyle/>
          <a:p>
            <a:r>
              <a:rPr lang="en-GB" dirty="0"/>
              <a:t>Human Rights – Victims only. </a:t>
            </a:r>
          </a:p>
          <a:p>
            <a:endParaRPr lang="en-GB" dirty="0"/>
          </a:p>
          <a:p>
            <a:r>
              <a:rPr lang="en-GB" dirty="0"/>
              <a:t>Other grounds for judicial review – anyone with an interest in the case.</a:t>
            </a:r>
          </a:p>
          <a:p>
            <a:endParaRPr lang="en-GB" dirty="0"/>
          </a:p>
          <a:p>
            <a:r>
              <a:rPr lang="en-GB" dirty="0"/>
              <a:t>The grounds for judicial review, Illegality, Procedural Impropritary, Irrationality and proportionality. </a:t>
            </a:r>
          </a:p>
        </p:txBody>
      </p:sp>
    </p:spTree>
    <p:extLst>
      <p:ext uri="{BB962C8B-B14F-4D97-AF65-F5344CB8AC3E}">
        <p14:creationId xmlns:p14="http://schemas.microsoft.com/office/powerpoint/2010/main" val="212625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0562CB6-D367-0498-0ABA-A5D332133761}"/>
              </a:ext>
            </a:extLst>
          </p:cNvPr>
          <p:cNvSpPr>
            <a:spLocks noGrp="1"/>
          </p:cNvSpPr>
          <p:nvPr>
            <p:ph type="title"/>
          </p:nvPr>
        </p:nvSpPr>
        <p:spPr>
          <a:xfrm>
            <a:off x="652481" y="1382486"/>
            <a:ext cx="3547581" cy="4093028"/>
          </a:xfrm>
        </p:spPr>
        <p:txBody>
          <a:bodyPr anchor="ctr">
            <a:normAutofit/>
          </a:bodyPr>
          <a:lstStyle/>
          <a:p>
            <a:r>
              <a:rPr lang="en-GB" sz="4400" b="1" i="1" u="sng"/>
              <a:t>Judicial review</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8E49A7F-E64B-F505-6BBD-6272F1587000}"/>
              </a:ext>
            </a:extLst>
          </p:cNvPr>
          <p:cNvGraphicFramePr>
            <a:graphicFrameLocks noGrp="1"/>
          </p:cNvGraphicFramePr>
          <p:nvPr>
            <p:ph idx="1"/>
            <p:extLst>
              <p:ext uri="{D42A27DB-BD31-4B8C-83A1-F6EECF244321}">
                <p14:modId xmlns:p14="http://schemas.microsoft.com/office/powerpoint/2010/main" val="2959443209"/>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3798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13601D0-86D8-40BF-D3F7-7A28B772CF55}"/>
              </a:ext>
            </a:extLst>
          </p:cNvPr>
          <p:cNvSpPr>
            <a:spLocks noGrp="1"/>
          </p:cNvSpPr>
          <p:nvPr>
            <p:ph type="title"/>
          </p:nvPr>
        </p:nvSpPr>
        <p:spPr>
          <a:xfrm>
            <a:off x="652481" y="1382486"/>
            <a:ext cx="3547581" cy="4093028"/>
          </a:xfrm>
        </p:spPr>
        <p:txBody>
          <a:bodyPr anchor="ctr">
            <a:normAutofit/>
          </a:bodyPr>
          <a:lstStyle/>
          <a:p>
            <a:r>
              <a:rPr lang="en-GB" sz="4400" b="1" i="1" u="sng"/>
              <a:t>Continued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F833BF8-8EF7-A9F7-3377-157E4438255A}"/>
              </a:ext>
            </a:extLst>
          </p:cNvPr>
          <p:cNvGraphicFramePr>
            <a:graphicFrameLocks noGrp="1"/>
          </p:cNvGraphicFramePr>
          <p:nvPr>
            <p:ph idx="1"/>
            <p:extLst>
              <p:ext uri="{D42A27DB-BD31-4B8C-83A1-F6EECF244321}">
                <p14:modId xmlns:p14="http://schemas.microsoft.com/office/powerpoint/2010/main" val="174528632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20808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ront steps and columns of a majestic city building">
            <a:extLst>
              <a:ext uri="{FF2B5EF4-FFF2-40B4-BE49-F238E27FC236}">
                <a16:creationId xmlns:a16="http://schemas.microsoft.com/office/drawing/2014/main" id="{8E169350-9C3A-BB73-8BA2-3970B560E8C5}"/>
              </a:ext>
            </a:extLst>
          </p:cNvPr>
          <p:cNvPicPr>
            <a:picLocks noChangeAspect="1"/>
          </p:cNvPicPr>
          <p:nvPr/>
        </p:nvPicPr>
        <p:blipFill rotWithShape="1">
          <a:blip r:embed="rId2"/>
          <a:srcRect l="10271" r="12620"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8908A65-B7CF-5017-9289-F6990DDD6400}"/>
              </a:ext>
            </a:extLst>
          </p:cNvPr>
          <p:cNvSpPr>
            <a:spLocks noGrp="1"/>
          </p:cNvSpPr>
          <p:nvPr>
            <p:ph type="title"/>
          </p:nvPr>
        </p:nvSpPr>
        <p:spPr>
          <a:xfrm>
            <a:off x="677333" y="609600"/>
            <a:ext cx="3851123" cy="1320800"/>
          </a:xfrm>
        </p:spPr>
        <p:txBody>
          <a:bodyPr>
            <a:normAutofit/>
          </a:bodyPr>
          <a:lstStyle/>
          <a:p>
            <a:r>
              <a:rPr lang="en-GB" b="1" i="1" u="sng"/>
              <a:t>Illegality </a:t>
            </a:r>
          </a:p>
        </p:txBody>
      </p:sp>
      <p:sp>
        <p:nvSpPr>
          <p:cNvPr id="3" name="Content Placeholder 2">
            <a:extLst>
              <a:ext uri="{FF2B5EF4-FFF2-40B4-BE49-F238E27FC236}">
                <a16:creationId xmlns:a16="http://schemas.microsoft.com/office/drawing/2014/main" id="{78B7E038-3221-1115-22C4-97D71877809C}"/>
              </a:ext>
            </a:extLst>
          </p:cNvPr>
          <p:cNvSpPr>
            <a:spLocks noGrp="1"/>
          </p:cNvSpPr>
          <p:nvPr>
            <p:ph idx="1"/>
          </p:nvPr>
        </p:nvSpPr>
        <p:spPr>
          <a:xfrm>
            <a:off x="677334" y="2160589"/>
            <a:ext cx="3851122" cy="3880773"/>
          </a:xfrm>
        </p:spPr>
        <p:txBody>
          <a:bodyPr>
            <a:normAutofit/>
          </a:bodyPr>
          <a:lstStyle/>
          <a:p>
            <a:r>
              <a:rPr lang="en-GB" dirty="0"/>
              <a:t>Acting outside of your powers. </a:t>
            </a:r>
          </a:p>
          <a:p>
            <a:endParaRPr lang="en-GB" dirty="0"/>
          </a:p>
          <a:p>
            <a:r>
              <a:rPr lang="en-GB" dirty="0"/>
              <a:t>If a public authority acts outside their powers, a case for judicial review can be brought. </a:t>
            </a:r>
          </a:p>
          <a:p>
            <a:endParaRPr lang="en-GB" dirty="0"/>
          </a:p>
          <a:p>
            <a:r>
              <a:rPr lang="en-GB" dirty="0"/>
              <a:t>Ultra vires – now known as illegality.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5768978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D20243E4-678F-83E0-38E5-18EEDFAB5562}"/>
              </a:ext>
            </a:extLst>
          </p:cNvPr>
          <p:cNvSpPr>
            <a:spLocks noGrp="1"/>
          </p:cNvSpPr>
          <p:nvPr>
            <p:ph type="title"/>
          </p:nvPr>
        </p:nvSpPr>
        <p:spPr>
          <a:xfrm>
            <a:off x="652481" y="1382486"/>
            <a:ext cx="3547581" cy="4093028"/>
          </a:xfrm>
        </p:spPr>
        <p:txBody>
          <a:bodyPr anchor="ctr">
            <a:normAutofit/>
          </a:bodyPr>
          <a:lstStyle/>
          <a:p>
            <a:r>
              <a:rPr lang="en-GB" sz="4400" b="1" i="1" u="sng"/>
              <a:t>Continued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EE13D48-FF28-352C-A102-3737F61D6243}"/>
              </a:ext>
            </a:extLst>
          </p:cNvPr>
          <p:cNvGraphicFramePr>
            <a:graphicFrameLocks noGrp="1"/>
          </p:cNvGraphicFramePr>
          <p:nvPr>
            <p:ph idx="1"/>
            <p:extLst>
              <p:ext uri="{D42A27DB-BD31-4B8C-83A1-F6EECF244321}">
                <p14:modId xmlns:p14="http://schemas.microsoft.com/office/powerpoint/2010/main" val="306419340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99639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paper aeroplane flying the opposite way as many grey paper aeroplanes">
            <a:extLst>
              <a:ext uri="{FF2B5EF4-FFF2-40B4-BE49-F238E27FC236}">
                <a16:creationId xmlns:a16="http://schemas.microsoft.com/office/drawing/2014/main" id="{89AF770F-A7AE-06D2-E318-743BB1FCB36A}"/>
              </a:ext>
            </a:extLst>
          </p:cNvPr>
          <p:cNvPicPr>
            <a:picLocks noChangeAspect="1"/>
          </p:cNvPicPr>
          <p:nvPr/>
        </p:nvPicPr>
        <p:blipFill rotWithShape="1">
          <a:blip r:embed="rId2"/>
          <a:srcRect l="487" r="22404"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A66E9EE-216C-0BBE-AD2C-B3395C4D9003}"/>
              </a:ext>
            </a:extLst>
          </p:cNvPr>
          <p:cNvSpPr>
            <a:spLocks noGrp="1"/>
          </p:cNvSpPr>
          <p:nvPr>
            <p:ph type="title"/>
          </p:nvPr>
        </p:nvSpPr>
        <p:spPr>
          <a:xfrm>
            <a:off x="677333" y="609600"/>
            <a:ext cx="3851123" cy="1320800"/>
          </a:xfrm>
        </p:spPr>
        <p:txBody>
          <a:bodyPr>
            <a:normAutofit/>
          </a:bodyPr>
          <a:lstStyle/>
          <a:p>
            <a:r>
              <a:rPr lang="en-GB" b="1" i="1" u="sng"/>
              <a:t>Activity </a:t>
            </a:r>
          </a:p>
        </p:txBody>
      </p:sp>
      <p:sp>
        <p:nvSpPr>
          <p:cNvPr id="3" name="Content Placeholder 2">
            <a:extLst>
              <a:ext uri="{FF2B5EF4-FFF2-40B4-BE49-F238E27FC236}">
                <a16:creationId xmlns:a16="http://schemas.microsoft.com/office/drawing/2014/main" id="{8D13E76C-29F5-6F04-0363-EDF4183B6756}"/>
              </a:ext>
            </a:extLst>
          </p:cNvPr>
          <p:cNvSpPr>
            <a:spLocks noGrp="1"/>
          </p:cNvSpPr>
          <p:nvPr>
            <p:ph idx="1"/>
          </p:nvPr>
        </p:nvSpPr>
        <p:spPr>
          <a:xfrm>
            <a:off x="677334" y="2160589"/>
            <a:ext cx="3851122" cy="3880773"/>
          </a:xfrm>
        </p:spPr>
        <p:txBody>
          <a:bodyPr>
            <a:normAutofit/>
          </a:bodyPr>
          <a:lstStyle/>
          <a:p>
            <a:r>
              <a:rPr lang="en-GB" dirty="0"/>
              <a:t>Research the following case what does it concern?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388834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E3F98E60-E168-8010-DA2D-7C657ABBDA0A}"/>
              </a:ext>
            </a:extLst>
          </p:cNvPr>
          <p:cNvPicPr>
            <a:picLocks noChangeAspect="1"/>
          </p:cNvPicPr>
          <p:nvPr/>
        </p:nvPicPr>
        <p:blipFill rotWithShape="1">
          <a:blip r:embed="rId2"/>
          <a:srcRect l="18307" r="4584"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1A49909-B144-CAC7-1BE1-465171BB61AA}"/>
              </a:ext>
            </a:extLst>
          </p:cNvPr>
          <p:cNvSpPr>
            <a:spLocks noGrp="1"/>
          </p:cNvSpPr>
          <p:nvPr>
            <p:ph type="title"/>
          </p:nvPr>
        </p:nvSpPr>
        <p:spPr>
          <a:xfrm>
            <a:off x="677333" y="609600"/>
            <a:ext cx="3851123" cy="1320800"/>
          </a:xfrm>
        </p:spPr>
        <p:txBody>
          <a:bodyPr>
            <a:normAutofit/>
          </a:bodyPr>
          <a:lstStyle/>
          <a:p>
            <a:r>
              <a:rPr lang="en-GB" b="1" i="1" u="sng"/>
              <a:t>Activity </a:t>
            </a:r>
          </a:p>
        </p:txBody>
      </p:sp>
      <p:sp>
        <p:nvSpPr>
          <p:cNvPr id="3" name="Content Placeholder 2">
            <a:extLst>
              <a:ext uri="{FF2B5EF4-FFF2-40B4-BE49-F238E27FC236}">
                <a16:creationId xmlns:a16="http://schemas.microsoft.com/office/drawing/2014/main" id="{C0CAA0B8-F33A-F855-8B63-129AA5ECDA58}"/>
              </a:ext>
            </a:extLst>
          </p:cNvPr>
          <p:cNvSpPr>
            <a:spLocks noGrp="1"/>
          </p:cNvSpPr>
          <p:nvPr>
            <p:ph idx="1"/>
          </p:nvPr>
        </p:nvSpPr>
        <p:spPr>
          <a:xfrm>
            <a:off x="677334" y="2160589"/>
            <a:ext cx="3851122" cy="3880773"/>
          </a:xfrm>
        </p:spPr>
        <p:txBody>
          <a:bodyPr>
            <a:normAutofit/>
          </a:bodyPr>
          <a:lstStyle/>
          <a:p>
            <a:r>
              <a:rPr lang="en-GB" dirty="0"/>
              <a:t>Create a 5 minute presentation regarding the grounds for judicial review. In particular Illegality. </a:t>
            </a:r>
          </a:p>
          <a:p>
            <a:endParaRPr lang="en-GB" dirty="0"/>
          </a:p>
          <a:p>
            <a:r>
              <a:rPr lang="en-GB" dirty="0"/>
              <a:t>Include; What is judicial review? Why is it important? How does someone apply? What is illegality?</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945016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7EF2D-CFA6-5DD5-3B1B-8889C30A2C72}"/>
              </a:ext>
            </a:extLst>
          </p:cNvPr>
          <p:cNvSpPr>
            <a:spLocks noGrp="1"/>
          </p:cNvSpPr>
          <p:nvPr>
            <p:ph type="title"/>
          </p:nvPr>
        </p:nvSpPr>
        <p:spPr/>
        <p:txBody>
          <a:bodyPr>
            <a:normAutofit/>
          </a:bodyPr>
          <a:lstStyle/>
          <a:p>
            <a:pPr algn="ctr"/>
            <a:r>
              <a:rPr lang="en-GB" sz="4800" b="1" i="1" u="sng" dirty="0"/>
              <a:t>Scenario </a:t>
            </a:r>
          </a:p>
        </p:txBody>
      </p:sp>
      <p:sp>
        <p:nvSpPr>
          <p:cNvPr id="3" name="Content Placeholder 2">
            <a:extLst>
              <a:ext uri="{FF2B5EF4-FFF2-40B4-BE49-F238E27FC236}">
                <a16:creationId xmlns:a16="http://schemas.microsoft.com/office/drawing/2014/main" id="{8E27C5E4-8966-0A0C-9AAD-B05977D76D01}"/>
              </a:ext>
            </a:extLst>
          </p:cNvPr>
          <p:cNvSpPr>
            <a:spLocks noGrp="1"/>
          </p:cNvSpPr>
          <p:nvPr>
            <p:ph idx="1"/>
          </p:nvPr>
        </p:nvSpPr>
        <p:spPr/>
        <p:txBody>
          <a:bodyPr/>
          <a:lstStyle/>
          <a:p>
            <a:r>
              <a:rPr lang="en-GB" dirty="0"/>
              <a:t>Public authorities are ‘’not permitted to Levy money from the public’’ but on the 19</a:t>
            </a:r>
            <a:r>
              <a:rPr lang="en-GB" baseline="30000" dirty="0"/>
              <a:t>th</a:t>
            </a:r>
            <a:r>
              <a:rPr lang="en-GB" dirty="0"/>
              <a:t> of May 2020 the public authority decides to raise Tv licence fee’s. This is a rise from £12 to £18. Mike who paid for the licence in full was chased by the public authority for the money. He took his case to court. </a:t>
            </a:r>
          </a:p>
          <a:p>
            <a:endParaRPr lang="en-GB" dirty="0"/>
          </a:p>
          <a:p>
            <a:r>
              <a:rPr lang="en-GB" dirty="0"/>
              <a:t>Explain whether Mike has grounds for judicial review.  </a:t>
            </a:r>
          </a:p>
        </p:txBody>
      </p:sp>
    </p:spTree>
    <p:extLst>
      <p:ext uri="{BB962C8B-B14F-4D97-AF65-F5344CB8AC3E}">
        <p14:creationId xmlns:p14="http://schemas.microsoft.com/office/powerpoint/2010/main" val="491308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9D450-AAB4-0D02-D439-F775BED751F8}"/>
              </a:ext>
            </a:extLst>
          </p:cNvPr>
          <p:cNvSpPr>
            <a:spLocks noGrp="1"/>
          </p:cNvSpPr>
          <p:nvPr>
            <p:ph type="ctrTitle"/>
          </p:nvPr>
        </p:nvSpPr>
        <p:spPr/>
        <p:txBody>
          <a:bodyPr>
            <a:normAutofit/>
          </a:bodyPr>
          <a:lstStyle/>
          <a:p>
            <a:pPr algn="ctr"/>
            <a:r>
              <a:rPr lang="en-GB" sz="4800" b="1" i="1" u="sng" dirty="0"/>
              <a:t>This is a real case </a:t>
            </a:r>
          </a:p>
        </p:txBody>
      </p:sp>
      <p:sp>
        <p:nvSpPr>
          <p:cNvPr id="3" name="Content Placeholder 2">
            <a:extLst>
              <a:ext uri="{FF2B5EF4-FFF2-40B4-BE49-F238E27FC236}">
                <a16:creationId xmlns:a16="http://schemas.microsoft.com/office/drawing/2014/main" id="{16D99042-05E7-4A09-4919-6922757356C8}"/>
              </a:ext>
            </a:extLst>
          </p:cNvPr>
          <p:cNvSpPr>
            <a:spLocks noGrp="1"/>
          </p:cNvSpPr>
          <p:nvPr>
            <p:ph type="subTitle" idx="1"/>
          </p:nvPr>
        </p:nvSpPr>
        <p:spPr>
          <a:xfrm>
            <a:off x="1507067" y="4050833"/>
            <a:ext cx="5437885" cy="1096899"/>
          </a:xfrm>
        </p:spPr>
        <p:txBody>
          <a:bodyPr/>
          <a:lstStyle/>
          <a:p>
            <a:r>
              <a:rPr lang="en-GB" b="1" i="1" dirty="0">
                <a:solidFill>
                  <a:srgbClr val="000000"/>
                </a:solidFill>
                <a:effectLst/>
                <a:latin typeface="Times New Roman" panose="02020603050405020304" pitchFamily="18" charset="0"/>
              </a:rPr>
              <a:t>Congreve v Home Office [1976]</a:t>
            </a:r>
            <a:endParaRPr lang="en-GB" dirty="0"/>
          </a:p>
        </p:txBody>
      </p:sp>
    </p:spTree>
    <p:extLst>
      <p:ext uri="{BB962C8B-B14F-4D97-AF65-F5344CB8AC3E}">
        <p14:creationId xmlns:p14="http://schemas.microsoft.com/office/powerpoint/2010/main" val="11202428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FEB8E-9FD8-F005-0F0D-D52B29B51B0F}"/>
              </a:ext>
            </a:extLst>
          </p:cNvPr>
          <p:cNvSpPr>
            <a:spLocks noGrp="1"/>
          </p:cNvSpPr>
          <p:nvPr>
            <p:ph type="title"/>
          </p:nvPr>
        </p:nvSpPr>
        <p:spPr/>
        <p:txBody>
          <a:bodyPr/>
          <a:lstStyle/>
          <a:p>
            <a:pPr algn="ctr"/>
            <a:r>
              <a:rPr lang="en-GB" b="1" i="1" u="sng" dirty="0"/>
              <a:t>Judicial review – Procedural Impropriety </a:t>
            </a:r>
          </a:p>
        </p:txBody>
      </p:sp>
      <p:sp>
        <p:nvSpPr>
          <p:cNvPr id="3" name="Content Placeholder 2">
            <a:extLst>
              <a:ext uri="{FF2B5EF4-FFF2-40B4-BE49-F238E27FC236}">
                <a16:creationId xmlns:a16="http://schemas.microsoft.com/office/drawing/2014/main" id="{7AAA71D1-9DEB-5A87-341C-9EA41686AFFF}"/>
              </a:ext>
            </a:extLst>
          </p:cNvPr>
          <p:cNvSpPr>
            <a:spLocks noGrp="1"/>
          </p:cNvSpPr>
          <p:nvPr>
            <p:ph idx="1"/>
          </p:nvPr>
        </p:nvSpPr>
        <p:spPr/>
        <p:txBody>
          <a:bodyPr/>
          <a:lstStyle/>
          <a:p>
            <a:r>
              <a:rPr lang="en-GB" dirty="0"/>
              <a:t>Is the decision fair? </a:t>
            </a:r>
          </a:p>
          <a:p>
            <a:endParaRPr lang="en-GB" dirty="0"/>
          </a:p>
          <a:p>
            <a:r>
              <a:rPr lang="en-GB" dirty="0"/>
              <a:t>Has it been made in the correct and proper way? </a:t>
            </a:r>
          </a:p>
          <a:p>
            <a:endParaRPr lang="en-GB" dirty="0"/>
          </a:p>
          <a:p>
            <a:r>
              <a:rPr lang="en-GB" dirty="0"/>
              <a:t>Has there been any bias in the decision? </a:t>
            </a:r>
          </a:p>
        </p:txBody>
      </p:sp>
    </p:spTree>
    <p:extLst>
      <p:ext uri="{BB962C8B-B14F-4D97-AF65-F5344CB8AC3E}">
        <p14:creationId xmlns:p14="http://schemas.microsoft.com/office/powerpoint/2010/main" val="17631425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79711-66E8-0220-AF6E-A51DC5DA6C49}"/>
              </a:ext>
            </a:extLst>
          </p:cNvPr>
          <p:cNvSpPr>
            <a:spLocks noGrp="1"/>
          </p:cNvSpPr>
          <p:nvPr>
            <p:ph type="title"/>
          </p:nvPr>
        </p:nvSpPr>
        <p:spPr/>
        <p:txBody>
          <a:bodyPr>
            <a:normAutofit/>
          </a:bodyPr>
          <a:lstStyle/>
          <a:p>
            <a:pPr algn="ctr"/>
            <a:r>
              <a:rPr lang="en-GB" sz="4400" b="1" i="1" u="sng" dirty="0"/>
              <a:t>Judicial Review- Irrationality. </a:t>
            </a:r>
          </a:p>
        </p:txBody>
      </p:sp>
      <p:sp>
        <p:nvSpPr>
          <p:cNvPr id="3" name="Content Placeholder 2">
            <a:extLst>
              <a:ext uri="{FF2B5EF4-FFF2-40B4-BE49-F238E27FC236}">
                <a16:creationId xmlns:a16="http://schemas.microsoft.com/office/drawing/2014/main" id="{693B2CD6-8A4D-8695-DE2B-C7609D442998}"/>
              </a:ext>
            </a:extLst>
          </p:cNvPr>
          <p:cNvSpPr>
            <a:spLocks noGrp="1"/>
          </p:cNvSpPr>
          <p:nvPr>
            <p:ph idx="1"/>
          </p:nvPr>
        </p:nvSpPr>
        <p:spPr/>
        <p:txBody>
          <a:bodyPr/>
          <a:lstStyle/>
          <a:p>
            <a:r>
              <a:rPr lang="en-GB" dirty="0"/>
              <a:t>Wednesbury unreasonableness. </a:t>
            </a:r>
          </a:p>
          <a:p>
            <a:endParaRPr lang="en-GB" dirty="0"/>
          </a:p>
          <a:p>
            <a:r>
              <a:rPr lang="en-GB" dirty="0"/>
              <a:t>Was the decision that unreasonable that no other individual would have come to the decision. </a:t>
            </a:r>
          </a:p>
          <a:p>
            <a:endParaRPr lang="en-GB" dirty="0"/>
          </a:p>
          <a:p>
            <a:r>
              <a:rPr lang="en-GB" dirty="0"/>
              <a:t>Is the decision unreasonable? </a:t>
            </a:r>
          </a:p>
        </p:txBody>
      </p:sp>
    </p:spTree>
    <p:extLst>
      <p:ext uri="{BB962C8B-B14F-4D97-AF65-F5344CB8AC3E}">
        <p14:creationId xmlns:p14="http://schemas.microsoft.com/office/powerpoint/2010/main" val="34628322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8FB9B6C1-D37E-748D-F51E-A56E84241DE4}"/>
              </a:ext>
            </a:extLst>
          </p:cNvPr>
          <p:cNvPicPr>
            <a:picLocks noChangeAspect="1"/>
          </p:cNvPicPr>
          <p:nvPr/>
        </p:nvPicPr>
        <p:blipFill rotWithShape="1">
          <a:blip r:embed="rId2"/>
          <a:srcRect r="23469"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C5394D1-63A6-31CA-2742-B1A017736EA1}"/>
              </a:ext>
            </a:extLst>
          </p:cNvPr>
          <p:cNvSpPr>
            <a:spLocks noGrp="1"/>
          </p:cNvSpPr>
          <p:nvPr>
            <p:ph type="title"/>
          </p:nvPr>
        </p:nvSpPr>
        <p:spPr>
          <a:xfrm>
            <a:off x="677333" y="609600"/>
            <a:ext cx="3851123" cy="1320800"/>
          </a:xfrm>
        </p:spPr>
        <p:txBody>
          <a:bodyPr>
            <a:normAutofit/>
          </a:bodyPr>
          <a:lstStyle/>
          <a:p>
            <a:r>
              <a:rPr lang="en-GB" b="1" i="1" u="sng"/>
              <a:t>Cert He event </a:t>
            </a:r>
          </a:p>
        </p:txBody>
      </p:sp>
      <p:sp>
        <p:nvSpPr>
          <p:cNvPr id="3" name="Content Placeholder 2">
            <a:extLst>
              <a:ext uri="{FF2B5EF4-FFF2-40B4-BE49-F238E27FC236}">
                <a16:creationId xmlns:a16="http://schemas.microsoft.com/office/drawing/2014/main" id="{21038A1D-8E9B-1812-1741-B599BDDFC29E}"/>
              </a:ext>
            </a:extLst>
          </p:cNvPr>
          <p:cNvSpPr>
            <a:spLocks noGrp="1"/>
          </p:cNvSpPr>
          <p:nvPr>
            <p:ph idx="1"/>
          </p:nvPr>
        </p:nvSpPr>
        <p:spPr>
          <a:xfrm>
            <a:off x="677334" y="2160589"/>
            <a:ext cx="3851122" cy="3880773"/>
          </a:xfrm>
        </p:spPr>
        <p:txBody>
          <a:bodyPr>
            <a:normAutofit/>
          </a:bodyPr>
          <a:lstStyle/>
          <a:p>
            <a:pPr>
              <a:lnSpc>
                <a:spcPct val="90000"/>
              </a:lnSpc>
            </a:pPr>
            <a:r>
              <a:rPr lang="en-GB" dirty="0"/>
              <a:t>Ensure that you know what campus you need to attend. </a:t>
            </a:r>
            <a:endParaRPr lang="en-GB"/>
          </a:p>
          <a:p>
            <a:pPr>
              <a:lnSpc>
                <a:spcPct val="90000"/>
              </a:lnSpc>
            </a:pPr>
            <a:endParaRPr lang="en-GB"/>
          </a:p>
          <a:p>
            <a:pPr>
              <a:lnSpc>
                <a:spcPct val="90000"/>
              </a:lnSpc>
            </a:pPr>
            <a:r>
              <a:rPr lang="en-GB" dirty="0"/>
              <a:t>If you do not know, please email me urgently. </a:t>
            </a:r>
            <a:endParaRPr lang="en-GB"/>
          </a:p>
          <a:p>
            <a:pPr>
              <a:lnSpc>
                <a:spcPct val="90000"/>
              </a:lnSpc>
            </a:pPr>
            <a:endParaRPr lang="en-GB"/>
          </a:p>
          <a:p>
            <a:pPr>
              <a:lnSpc>
                <a:spcPct val="90000"/>
              </a:lnSpc>
            </a:pPr>
            <a:r>
              <a:rPr lang="en-GB" dirty="0"/>
              <a:t>If you have extenuating circumstances ensure that you apply for them with 21 days after the exam or before the exam. You will need to support your application with the appropriate evidence. </a:t>
            </a:r>
            <a:endParaRPr lang="en-GB"/>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3329168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4C0F97F-9867-88B6-C832-52D155F574D9}"/>
              </a:ext>
            </a:extLst>
          </p:cNvPr>
          <p:cNvSpPr>
            <a:spLocks noGrp="1"/>
          </p:cNvSpPr>
          <p:nvPr>
            <p:ph type="title"/>
          </p:nvPr>
        </p:nvSpPr>
        <p:spPr>
          <a:xfrm>
            <a:off x="652481" y="1382486"/>
            <a:ext cx="3547581" cy="4093028"/>
          </a:xfrm>
        </p:spPr>
        <p:txBody>
          <a:bodyPr anchor="ctr">
            <a:normAutofit/>
          </a:bodyPr>
          <a:lstStyle/>
          <a:p>
            <a:r>
              <a:rPr lang="en-GB" sz="4400" b="1" i="1" u="sng"/>
              <a:t>Summary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0803F3-3BC4-8259-F19F-C0BC3BD10DB3}"/>
              </a:ext>
            </a:extLst>
          </p:cNvPr>
          <p:cNvGraphicFramePr>
            <a:graphicFrameLocks noGrp="1"/>
          </p:cNvGraphicFramePr>
          <p:nvPr>
            <p:ph idx="1"/>
            <p:extLst>
              <p:ext uri="{D42A27DB-BD31-4B8C-83A1-F6EECF244321}">
                <p14:modId xmlns:p14="http://schemas.microsoft.com/office/powerpoint/2010/main" val="88664662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95892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9790F3-AABD-4FC4-CCDD-940F915413F7}"/>
              </a:ext>
            </a:extLst>
          </p:cNvPr>
          <p:cNvSpPr>
            <a:spLocks noGrp="1"/>
          </p:cNvSpPr>
          <p:nvPr>
            <p:ph type="ctrTitle"/>
          </p:nvPr>
        </p:nvSpPr>
        <p:spPr>
          <a:xfrm>
            <a:off x="4974337" y="1265314"/>
            <a:ext cx="4299666" cy="3249131"/>
          </a:xfrm>
        </p:spPr>
        <p:txBody>
          <a:bodyPr>
            <a:normAutofit/>
          </a:bodyPr>
          <a:lstStyle/>
          <a:p>
            <a:pPr algn="l"/>
            <a:r>
              <a:rPr lang="en-GB" b="1" i="1" u="sng"/>
              <a:t>Thank you!</a:t>
            </a:r>
          </a:p>
        </p:txBody>
      </p:sp>
      <p:sp>
        <p:nvSpPr>
          <p:cNvPr id="5" name="Subtitle 4">
            <a:extLst>
              <a:ext uri="{FF2B5EF4-FFF2-40B4-BE49-F238E27FC236}">
                <a16:creationId xmlns:a16="http://schemas.microsoft.com/office/drawing/2014/main" id="{74F2935E-750C-6C8F-E84E-3799174BCBBE}"/>
              </a:ext>
            </a:extLst>
          </p:cNvPr>
          <p:cNvSpPr>
            <a:spLocks noGrp="1"/>
          </p:cNvSpPr>
          <p:nvPr>
            <p:ph type="subTitle" idx="1"/>
          </p:nvPr>
        </p:nvSpPr>
        <p:spPr>
          <a:xfrm>
            <a:off x="4974336" y="4514446"/>
            <a:ext cx="4299666" cy="871042"/>
          </a:xfrm>
        </p:spPr>
        <p:txBody>
          <a:bodyPr>
            <a:normAutofit/>
          </a:bodyPr>
          <a:lstStyle/>
          <a:p>
            <a:pPr algn="l"/>
            <a:r>
              <a:rPr lang="en-GB" dirty="0"/>
              <a:t>Any questions?</a:t>
            </a:r>
            <a:endParaRPr lang="en-GB"/>
          </a:p>
        </p:txBody>
      </p:sp>
      <p:sp>
        <p:nvSpPr>
          <p:cNvPr id="12" name="Isosceles Triangle 11">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Graphic 8" descr="Handshake">
            <a:extLst>
              <a:ext uri="{FF2B5EF4-FFF2-40B4-BE49-F238E27FC236}">
                <a16:creationId xmlns:a16="http://schemas.microsoft.com/office/drawing/2014/main" id="{9DD412FC-F556-3923-91D5-C7275BA3D9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4712315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0C6F0FA-5858-4AD1-8F89-D32310719A51}">
  <ds:schemaRefs>
    <ds:schemaRef ds:uri="http://schemas.microsoft.com/office/2006/documentManagement/types"/>
    <ds:schemaRef ds:uri="http://purl.org/dc/dcmitype/"/>
    <ds:schemaRef ds:uri="http://schemas.openxmlformats.org/package/2006/metadata/core-properties"/>
    <ds:schemaRef ds:uri="http://purl.org/dc/elements/1.1/"/>
    <ds:schemaRef ds:uri="http://purl.org/dc/terms/"/>
    <ds:schemaRef ds:uri="http://schemas.microsoft.com/office/2006/metadata/properties"/>
    <ds:schemaRef ds:uri="http://schemas.microsoft.com/office/infopath/2007/PartnerControls"/>
    <ds:schemaRef ds:uri="16c05727-aa75-4e4a-9b5f-8a80a1165891"/>
    <ds:schemaRef ds:uri="71af3243-3dd4-4a8d-8c0d-dd76da1f02a5"/>
    <ds:schemaRef ds:uri="http://www.w3.org/XML/1998/namespace"/>
  </ds:schemaRefs>
</ds:datastoreItem>
</file>

<file path=customXml/itemProps2.xml><?xml version="1.0" encoding="utf-8"?>
<ds:datastoreItem xmlns:ds="http://schemas.openxmlformats.org/officeDocument/2006/customXml" ds:itemID="{075A39CB-C45B-4F08-829C-AB9550EE08FE}">
  <ds:schemaRefs>
    <ds:schemaRef ds:uri="http://schemas.microsoft.com/sharepoint/v3/contenttype/forms"/>
  </ds:schemaRefs>
</ds:datastoreItem>
</file>

<file path=customXml/itemProps3.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TM02900688[[fn=Facet]]</Template>
  <TotalTime>0</TotalTime>
  <Words>1833</Words>
  <Application>Microsoft Office PowerPoint</Application>
  <PresentationFormat>Widescreen</PresentationFormat>
  <Paragraphs>173</Paragraphs>
  <Slides>39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Times New Roman</vt:lpstr>
      <vt:lpstr>Trebuchet MS</vt:lpstr>
      <vt:lpstr>Wingdings 3</vt:lpstr>
      <vt:lpstr>Facet</vt:lpstr>
      <vt:lpstr> Defamation defenses, police powers and judicial review </vt:lpstr>
      <vt:lpstr>Content </vt:lpstr>
      <vt:lpstr>Aims and learning objectives </vt:lpstr>
      <vt:lpstr>Defamation Defences</vt:lpstr>
      <vt:lpstr>Truth</vt:lpstr>
      <vt:lpstr>Honest Opinion </vt:lpstr>
      <vt:lpstr>Matter of public interest</vt:lpstr>
      <vt:lpstr>Research </vt:lpstr>
      <vt:lpstr>Scenario </vt:lpstr>
      <vt:lpstr>Scenario </vt:lpstr>
      <vt:lpstr>Police Powers</vt:lpstr>
      <vt:lpstr>Police Powers </vt:lpstr>
      <vt:lpstr>Stop and Search </vt:lpstr>
      <vt:lpstr>Arrest </vt:lpstr>
      <vt:lpstr>How long can someone be held in custody?</vt:lpstr>
      <vt:lpstr>Number of rights in custody</vt:lpstr>
      <vt:lpstr>Samples </vt:lpstr>
      <vt:lpstr>Interviews and Recordings </vt:lpstr>
      <vt:lpstr>Outcome</vt:lpstr>
      <vt:lpstr>Activity </vt:lpstr>
      <vt:lpstr>Other requirements</vt:lpstr>
      <vt:lpstr>Scenario</vt:lpstr>
      <vt:lpstr>Scenario</vt:lpstr>
      <vt:lpstr>Scenario </vt:lpstr>
      <vt:lpstr>Judicial review </vt:lpstr>
      <vt:lpstr>Who can bring a case?</vt:lpstr>
      <vt:lpstr>Judicial review</vt:lpstr>
      <vt:lpstr>Continued </vt:lpstr>
      <vt:lpstr>Illegality </vt:lpstr>
      <vt:lpstr>Continued </vt:lpstr>
      <vt:lpstr>Activity </vt:lpstr>
      <vt:lpstr>Activity </vt:lpstr>
      <vt:lpstr>Scenario </vt:lpstr>
      <vt:lpstr>This is a real case </vt:lpstr>
      <vt:lpstr>Judicial review – Procedural Impropriety </vt:lpstr>
      <vt:lpstr>Judicial Review- Irrationality. </vt:lpstr>
      <vt:lpstr>Cert He event </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Devolution and defamation</dc:title>
  <dc:creator>Zita Draper</dc:creator>
  <cp:lastModifiedBy>Zita Draper</cp:lastModifiedBy>
  <cp:revision>4</cp:revision>
  <dcterms:created xsi:type="dcterms:W3CDTF">2023-03-22T20:21:37Z</dcterms:created>
  <dcterms:modified xsi:type="dcterms:W3CDTF">2023-12-01T10:28:21Z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