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361B3F-1D00-4136-8187-94BC4B3A8683}" v="273" dt="2023-05-25T15:01:42.143"/>
    <p1510:client id="{8299585C-98FD-BE79-8338-2305CA165CB9}" v="1" dt="2023-05-25T15:04:33.1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Tudosie (2119477)" userId="S::2119477@student.uwtsd.ac.uk::66d5950b-a86e-4cba-899a-76ffebb564ba" providerId="AD" clId="Web-{8299585C-98FD-BE79-8338-2305CA165CB9}"/>
    <pc:docChg chg="modSld">
      <pc:chgData name="Vasile Tudosie (2119477)" userId="S::2119477@student.uwtsd.ac.uk::66d5950b-a86e-4cba-899a-76ffebb564ba" providerId="AD" clId="Web-{8299585C-98FD-BE79-8338-2305CA165CB9}" dt="2023-05-25T15:04:33.190" v="0" actId="1076"/>
      <pc:docMkLst>
        <pc:docMk/>
      </pc:docMkLst>
      <pc:sldChg chg="modSp">
        <pc:chgData name="Vasile Tudosie (2119477)" userId="S::2119477@student.uwtsd.ac.uk::66d5950b-a86e-4cba-899a-76ffebb564ba" providerId="AD" clId="Web-{8299585C-98FD-BE79-8338-2305CA165CB9}" dt="2023-05-25T15:04:33.190" v="0" actId="1076"/>
        <pc:sldMkLst>
          <pc:docMk/>
          <pc:sldMk cId="3749938761" sldId="257"/>
        </pc:sldMkLst>
        <pc:picChg chg="mod">
          <ac:chgData name="Vasile Tudosie (2119477)" userId="S::2119477@student.uwtsd.ac.uk::66d5950b-a86e-4cba-899a-76ffebb564ba" providerId="AD" clId="Web-{8299585C-98FD-BE79-8338-2305CA165CB9}" dt="2023-05-25T15:04:33.190" v="0" actId="1076"/>
          <ac:picMkLst>
            <pc:docMk/>
            <pc:sldMk cId="3749938761" sldId="257"/>
            <ac:picMk id="185" creationId="{D64CCFBA-344F-90C0-FA76-29F149673F8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A2D425-3828-4134-8393-E400692A9A3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2E1A4A7-26AC-4681-AAF0-EBE4CC7FD926}">
      <dgm:prSet/>
      <dgm:spPr/>
      <dgm:t>
        <a:bodyPr/>
        <a:lstStyle/>
        <a:p>
          <a:r>
            <a:rPr lang="en-US"/>
            <a:t>A: Bonjour ! Hôtel Marriot. Comment puis-je vous aider? </a:t>
          </a:r>
        </a:p>
      </dgm:t>
    </dgm:pt>
    <dgm:pt modelId="{A41737FA-36C8-4D66-B7FF-30CCCAC79CF0}" type="parTrans" cxnId="{D8BA26FF-8462-434C-B94D-EDEF590E39C6}">
      <dgm:prSet/>
      <dgm:spPr/>
      <dgm:t>
        <a:bodyPr/>
        <a:lstStyle/>
        <a:p>
          <a:endParaRPr lang="en-US"/>
        </a:p>
      </dgm:t>
    </dgm:pt>
    <dgm:pt modelId="{32FFC994-BF2D-4BA3-93D5-933B61A3DFE8}" type="sibTrans" cxnId="{D8BA26FF-8462-434C-B94D-EDEF590E39C6}">
      <dgm:prSet/>
      <dgm:spPr/>
      <dgm:t>
        <a:bodyPr/>
        <a:lstStyle/>
        <a:p>
          <a:endParaRPr lang="en-US"/>
        </a:p>
      </dgm:t>
    </dgm:pt>
    <dgm:pt modelId="{596A14D4-0A1F-47FB-9B6E-D45E0646830A}">
      <dgm:prSet/>
      <dgm:spPr/>
      <dgm:t>
        <a:bodyPr/>
        <a:lstStyle/>
        <a:p>
          <a:r>
            <a:rPr lang="en-US"/>
            <a:t>B: Bonjour ! Je voudrais réserver une chambre à l'hôtel.</a:t>
          </a:r>
        </a:p>
      </dgm:t>
    </dgm:pt>
    <dgm:pt modelId="{B9EDCD81-33CF-4B74-8813-5DC60FB9373E}" type="parTrans" cxnId="{55C9A648-46BF-4B1C-950C-D2A7F9411188}">
      <dgm:prSet/>
      <dgm:spPr/>
      <dgm:t>
        <a:bodyPr/>
        <a:lstStyle/>
        <a:p>
          <a:endParaRPr lang="en-US"/>
        </a:p>
      </dgm:t>
    </dgm:pt>
    <dgm:pt modelId="{CBBFC174-AC5E-40CB-8EE7-E62107202337}" type="sibTrans" cxnId="{55C9A648-46BF-4B1C-950C-D2A7F9411188}">
      <dgm:prSet/>
      <dgm:spPr/>
      <dgm:t>
        <a:bodyPr/>
        <a:lstStyle/>
        <a:p>
          <a:endParaRPr lang="en-US"/>
        </a:p>
      </dgm:t>
    </dgm:pt>
    <dgm:pt modelId="{A2307937-D417-4F40-81E5-5BC582B7C162}">
      <dgm:prSet/>
      <dgm:spPr/>
      <dgm:t>
        <a:bodyPr/>
        <a:lstStyle/>
        <a:p>
          <a:r>
            <a:rPr lang="en-US"/>
            <a:t>A: Très bien. Comment vous appelez-vous ?</a:t>
          </a:r>
        </a:p>
      </dgm:t>
    </dgm:pt>
    <dgm:pt modelId="{F58C78FF-7EDE-44FD-9D6C-E021EB2E4DEA}" type="parTrans" cxnId="{D47553D8-4FED-447E-9861-E457530EFD50}">
      <dgm:prSet/>
      <dgm:spPr/>
      <dgm:t>
        <a:bodyPr/>
        <a:lstStyle/>
        <a:p>
          <a:endParaRPr lang="en-US"/>
        </a:p>
      </dgm:t>
    </dgm:pt>
    <dgm:pt modelId="{AFD8903F-FE2B-4270-948E-D1C89F7088D4}" type="sibTrans" cxnId="{D47553D8-4FED-447E-9861-E457530EFD50}">
      <dgm:prSet/>
      <dgm:spPr/>
      <dgm:t>
        <a:bodyPr/>
        <a:lstStyle/>
        <a:p>
          <a:endParaRPr lang="en-US"/>
        </a:p>
      </dgm:t>
    </dgm:pt>
    <dgm:pt modelId="{C0E98666-1595-4518-9D95-6B2D5AF9765D}">
      <dgm:prSet/>
      <dgm:spPr/>
      <dgm:t>
        <a:bodyPr/>
        <a:lstStyle/>
        <a:p>
          <a:r>
            <a:rPr lang="en-US"/>
            <a:t>B: Je m'appelle Vasile Tudosie. </a:t>
          </a:r>
        </a:p>
      </dgm:t>
    </dgm:pt>
    <dgm:pt modelId="{888107EF-DED4-4E8B-A5B1-4BF48EEA73F9}" type="parTrans" cxnId="{521FFA3D-1016-487B-AE3D-DBAED0CEC330}">
      <dgm:prSet/>
      <dgm:spPr/>
      <dgm:t>
        <a:bodyPr/>
        <a:lstStyle/>
        <a:p>
          <a:endParaRPr lang="en-US"/>
        </a:p>
      </dgm:t>
    </dgm:pt>
    <dgm:pt modelId="{8525BE79-D3D8-4495-AC19-BACEA4790BDE}" type="sibTrans" cxnId="{521FFA3D-1016-487B-AE3D-DBAED0CEC330}">
      <dgm:prSet/>
      <dgm:spPr/>
      <dgm:t>
        <a:bodyPr/>
        <a:lstStyle/>
        <a:p>
          <a:endParaRPr lang="en-US"/>
        </a:p>
      </dgm:t>
    </dgm:pt>
    <dgm:pt modelId="{89A88AC9-527E-40E4-973A-7FB67FACAF6A}">
      <dgm:prSet/>
      <dgm:spPr/>
      <dgm:t>
        <a:bodyPr/>
        <a:lstStyle/>
        <a:p>
          <a:r>
            <a:rPr lang="en-US"/>
            <a:t>A: Très bien ,Monsieur Vasile Tudosie. Pour combien de personness ? </a:t>
          </a:r>
        </a:p>
      </dgm:t>
    </dgm:pt>
    <dgm:pt modelId="{3B55B9E6-D43E-4080-92CF-2AB28A0AC7AA}" type="parTrans" cxnId="{6F36C343-1F19-464A-B044-1AD45318214B}">
      <dgm:prSet/>
      <dgm:spPr/>
      <dgm:t>
        <a:bodyPr/>
        <a:lstStyle/>
        <a:p>
          <a:endParaRPr lang="en-US"/>
        </a:p>
      </dgm:t>
    </dgm:pt>
    <dgm:pt modelId="{C1953C01-431B-4E28-9FC3-9C6DAFA1291D}" type="sibTrans" cxnId="{6F36C343-1F19-464A-B044-1AD45318214B}">
      <dgm:prSet/>
      <dgm:spPr/>
      <dgm:t>
        <a:bodyPr/>
        <a:lstStyle/>
        <a:p>
          <a:endParaRPr lang="en-US"/>
        </a:p>
      </dgm:t>
    </dgm:pt>
    <dgm:pt modelId="{58E02962-F8CC-4DFE-9026-7FD6615CF656}">
      <dgm:prSet/>
      <dgm:spPr/>
      <dgm:t>
        <a:bodyPr/>
        <a:lstStyle/>
        <a:p>
          <a:r>
            <a:rPr lang="en-US"/>
            <a:t>B: Pour deux personnes. </a:t>
          </a:r>
        </a:p>
      </dgm:t>
    </dgm:pt>
    <dgm:pt modelId="{F7345667-74EA-497B-8AFA-B1AF8D0B21BB}" type="parTrans" cxnId="{B2BCAFDF-AA6A-4A2C-9D27-1AFA97F191F7}">
      <dgm:prSet/>
      <dgm:spPr/>
      <dgm:t>
        <a:bodyPr/>
        <a:lstStyle/>
        <a:p>
          <a:endParaRPr lang="en-US"/>
        </a:p>
      </dgm:t>
    </dgm:pt>
    <dgm:pt modelId="{46E216B2-170C-435D-B6EF-757F501D0930}" type="sibTrans" cxnId="{B2BCAFDF-AA6A-4A2C-9D27-1AFA97F191F7}">
      <dgm:prSet/>
      <dgm:spPr/>
      <dgm:t>
        <a:bodyPr/>
        <a:lstStyle/>
        <a:p>
          <a:endParaRPr lang="en-US"/>
        </a:p>
      </dgm:t>
    </dgm:pt>
    <dgm:pt modelId="{C4009208-8020-4B41-B743-B5F3BF787C77}">
      <dgm:prSet/>
      <dgm:spPr/>
      <dgm:t>
        <a:bodyPr/>
        <a:lstStyle/>
        <a:p>
          <a:r>
            <a:rPr lang="en-US"/>
            <a:t>A: Une ou deux chambres ? </a:t>
          </a:r>
        </a:p>
      </dgm:t>
    </dgm:pt>
    <dgm:pt modelId="{B5B0D63A-F214-4A9C-BF5B-0E735274B3EE}" type="parTrans" cxnId="{DF079785-9C57-4FFA-81A3-D75690A69328}">
      <dgm:prSet/>
      <dgm:spPr/>
      <dgm:t>
        <a:bodyPr/>
        <a:lstStyle/>
        <a:p>
          <a:endParaRPr lang="en-US"/>
        </a:p>
      </dgm:t>
    </dgm:pt>
    <dgm:pt modelId="{EEF69038-DE78-42D7-B6AE-F12325DB1D47}" type="sibTrans" cxnId="{DF079785-9C57-4FFA-81A3-D75690A69328}">
      <dgm:prSet/>
      <dgm:spPr/>
      <dgm:t>
        <a:bodyPr/>
        <a:lstStyle/>
        <a:p>
          <a:endParaRPr lang="en-US"/>
        </a:p>
      </dgm:t>
    </dgm:pt>
    <dgm:pt modelId="{FEF2A03B-2F10-4600-BAA3-A2FCED24D2DE}">
      <dgm:prSet/>
      <dgm:spPr/>
      <dgm:t>
        <a:bodyPr/>
        <a:lstStyle/>
        <a:p>
          <a:r>
            <a:rPr lang="en-US"/>
            <a:t>B: Une chambre. </a:t>
          </a:r>
        </a:p>
      </dgm:t>
    </dgm:pt>
    <dgm:pt modelId="{BD99928F-0275-4C8F-83AF-239A91BB6D66}" type="parTrans" cxnId="{45844BD5-FAEF-4A2A-89B0-9DCE8F6B3D2A}">
      <dgm:prSet/>
      <dgm:spPr/>
      <dgm:t>
        <a:bodyPr/>
        <a:lstStyle/>
        <a:p>
          <a:endParaRPr lang="en-US"/>
        </a:p>
      </dgm:t>
    </dgm:pt>
    <dgm:pt modelId="{13BBB675-F9D6-49BF-B031-F4F1B966623F}" type="sibTrans" cxnId="{45844BD5-FAEF-4A2A-89B0-9DCE8F6B3D2A}">
      <dgm:prSet/>
      <dgm:spPr/>
      <dgm:t>
        <a:bodyPr/>
        <a:lstStyle/>
        <a:p>
          <a:endParaRPr lang="en-US"/>
        </a:p>
      </dgm:t>
    </dgm:pt>
    <dgm:pt modelId="{2F55D778-CA5D-4AFD-AAC9-6420E924A52E}">
      <dgm:prSet/>
      <dgm:spPr/>
      <dgm:t>
        <a:bodyPr/>
        <a:lstStyle/>
        <a:p>
          <a:r>
            <a:rPr lang="en-US"/>
            <a:t>A: Lit double ou deux lits simples ? </a:t>
          </a:r>
        </a:p>
      </dgm:t>
    </dgm:pt>
    <dgm:pt modelId="{10CBAB5D-A24B-474B-8F18-7F76DAF4D604}" type="parTrans" cxnId="{FD25F860-D872-4D5F-B826-5893BB012DD2}">
      <dgm:prSet/>
      <dgm:spPr/>
      <dgm:t>
        <a:bodyPr/>
        <a:lstStyle/>
        <a:p>
          <a:endParaRPr lang="en-US"/>
        </a:p>
      </dgm:t>
    </dgm:pt>
    <dgm:pt modelId="{1E389AC7-F319-450C-8377-4816EC661C77}" type="sibTrans" cxnId="{FD25F860-D872-4D5F-B826-5893BB012DD2}">
      <dgm:prSet/>
      <dgm:spPr/>
      <dgm:t>
        <a:bodyPr/>
        <a:lstStyle/>
        <a:p>
          <a:endParaRPr lang="en-US"/>
        </a:p>
      </dgm:t>
    </dgm:pt>
    <dgm:pt modelId="{5DF79298-3081-4A83-962A-99AE88BC25D5}">
      <dgm:prSet/>
      <dgm:spPr/>
      <dgm:t>
        <a:bodyPr/>
        <a:lstStyle/>
        <a:p>
          <a:r>
            <a:rPr lang="en-US"/>
            <a:t>B: Un lit double. </a:t>
          </a:r>
        </a:p>
      </dgm:t>
    </dgm:pt>
    <dgm:pt modelId="{F0D8CE48-0981-4313-AA16-ED13CA5E649F}" type="parTrans" cxnId="{B2E31727-C503-4E62-A74B-BD0242E759F6}">
      <dgm:prSet/>
      <dgm:spPr/>
      <dgm:t>
        <a:bodyPr/>
        <a:lstStyle/>
        <a:p>
          <a:endParaRPr lang="en-US"/>
        </a:p>
      </dgm:t>
    </dgm:pt>
    <dgm:pt modelId="{A3D93AE9-4140-4874-8D73-20C1D6903E21}" type="sibTrans" cxnId="{B2E31727-C503-4E62-A74B-BD0242E759F6}">
      <dgm:prSet/>
      <dgm:spPr/>
      <dgm:t>
        <a:bodyPr/>
        <a:lstStyle/>
        <a:p>
          <a:endParaRPr lang="en-US"/>
        </a:p>
      </dgm:t>
    </dgm:pt>
    <dgm:pt modelId="{74B0E99A-E612-4A02-9230-9DDCCB31BE1F}">
      <dgm:prSet/>
      <dgm:spPr/>
      <dgm:t>
        <a:bodyPr/>
        <a:lstStyle/>
        <a:p>
          <a:r>
            <a:rPr lang="en-US"/>
            <a:t>A: Pour quelle date ?</a:t>
          </a:r>
        </a:p>
      </dgm:t>
    </dgm:pt>
    <dgm:pt modelId="{B5FDE1EF-B56F-45B1-9C5B-47DDB21D86F7}" type="parTrans" cxnId="{7D7A3A21-63E5-4055-9068-1FA7B177D0D1}">
      <dgm:prSet/>
      <dgm:spPr/>
      <dgm:t>
        <a:bodyPr/>
        <a:lstStyle/>
        <a:p>
          <a:endParaRPr lang="en-US"/>
        </a:p>
      </dgm:t>
    </dgm:pt>
    <dgm:pt modelId="{091A1730-38F5-4BA5-8870-F7324CF0FCC1}" type="sibTrans" cxnId="{7D7A3A21-63E5-4055-9068-1FA7B177D0D1}">
      <dgm:prSet/>
      <dgm:spPr/>
      <dgm:t>
        <a:bodyPr/>
        <a:lstStyle/>
        <a:p>
          <a:endParaRPr lang="en-US"/>
        </a:p>
      </dgm:t>
    </dgm:pt>
    <dgm:pt modelId="{57AD17FF-8A25-495A-BE15-ABEA6396D23B}">
      <dgm:prSet/>
      <dgm:spPr/>
      <dgm:t>
        <a:bodyPr/>
        <a:lstStyle/>
        <a:p>
          <a:r>
            <a:rPr lang="en-US"/>
            <a:t>B: Pour le 4 janvier. </a:t>
          </a:r>
        </a:p>
      </dgm:t>
    </dgm:pt>
    <dgm:pt modelId="{68E8A3B9-691D-4F7A-BB21-BD2E8D3D9E96}" type="parTrans" cxnId="{1A641E65-C886-4489-8FEB-A3796B225804}">
      <dgm:prSet/>
      <dgm:spPr/>
      <dgm:t>
        <a:bodyPr/>
        <a:lstStyle/>
        <a:p>
          <a:endParaRPr lang="en-US"/>
        </a:p>
      </dgm:t>
    </dgm:pt>
    <dgm:pt modelId="{545F50D4-561B-49F2-B581-068DAE313AE2}" type="sibTrans" cxnId="{1A641E65-C886-4489-8FEB-A3796B225804}">
      <dgm:prSet/>
      <dgm:spPr/>
      <dgm:t>
        <a:bodyPr/>
        <a:lstStyle/>
        <a:p>
          <a:endParaRPr lang="en-US"/>
        </a:p>
      </dgm:t>
    </dgm:pt>
    <dgm:pt modelId="{1E9E4A3D-ECA6-4828-889E-7E55F33346C4}">
      <dgm:prSet/>
      <dgm:spPr/>
      <dgm:t>
        <a:bodyPr/>
        <a:lstStyle/>
        <a:p>
          <a:r>
            <a:rPr lang="en-US"/>
            <a:t>A: Pour combien de nuits ?</a:t>
          </a:r>
        </a:p>
      </dgm:t>
    </dgm:pt>
    <dgm:pt modelId="{B78BE2DC-926B-480F-B9EA-EEFF5593C458}" type="parTrans" cxnId="{F72FFEDA-8AF0-4840-AE85-7721898ECE10}">
      <dgm:prSet/>
      <dgm:spPr/>
      <dgm:t>
        <a:bodyPr/>
        <a:lstStyle/>
        <a:p>
          <a:endParaRPr lang="en-US"/>
        </a:p>
      </dgm:t>
    </dgm:pt>
    <dgm:pt modelId="{0D53C5A4-E78C-4F6B-910B-1229DE2419AD}" type="sibTrans" cxnId="{F72FFEDA-8AF0-4840-AE85-7721898ECE10}">
      <dgm:prSet/>
      <dgm:spPr/>
      <dgm:t>
        <a:bodyPr/>
        <a:lstStyle/>
        <a:p>
          <a:endParaRPr lang="en-US"/>
        </a:p>
      </dgm:t>
    </dgm:pt>
    <dgm:pt modelId="{A675EB36-9663-4F2C-B340-6D5E6BD98C6B}">
      <dgm:prSet/>
      <dgm:spPr/>
      <dgm:t>
        <a:bodyPr/>
        <a:lstStyle/>
        <a:p>
          <a:r>
            <a:rPr lang="en-US"/>
            <a:t>B: Pour deux nuit. </a:t>
          </a:r>
        </a:p>
      </dgm:t>
    </dgm:pt>
    <dgm:pt modelId="{8F6510EE-D3C9-464A-8DA6-A788A3E1BD9A}" type="parTrans" cxnId="{99EF3BF3-0F24-4DCB-8395-9F9CB8E9656F}">
      <dgm:prSet/>
      <dgm:spPr/>
      <dgm:t>
        <a:bodyPr/>
        <a:lstStyle/>
        <a:p>
          <a:endParaRPr lang="en-US"/>
        </a:p>
      </dgm:t>
    </dgm:pt>
    <dgm:pt modelId="{0B7A0DF8-A8DE-4C81-BD60-F799D606CDFE}" type="sibTrans" cxnId="{99EF3BF3-0F24-4DCB-8395-9F9CB8E9656F}">
      <dgm:prSet/>
      <dgm:spPr/>
      <dgm:t>
        <a:bodyPr/>
        <a:lstStyle/>
        <a:p>
          <a:endParaRPr lang="en-US"/>
        </a:p>
      </dgm:t>
    </dgm:pt>
    <dgm:pt modelId="{0D306FB1-B603-47EE-B782-B5E03D6C744E}">
      <dgm:prSet/>
      <dgm:spPr/>
      <dgm:t>
        <a:bodyPr/>
        <a:lstStyle/>
        <a:p>
          <a:r>
            <a:rPr lang="en-US"/>
            <a:t>A: Très bien. Tout est réservé. Puis-je avoir votre numéro de téléphone, s'il vous plaît ? </a:t>
          </a:r>
        </a:p>
      </dgm:t>
    </dgm:pt>
    <dgm:pt modelId="{4683B070-850B-4E2C-A26F-6103874BDBAB}" type="parTrans" cxnId="{E7F2A477-0B81-492D-B9B0-093A042FCB6B}">
      <dgm:prSet/>
      <dgm:spPr/>
      <dgm:t>
        <a:bodyPr/>
        <a:lstStyle/>
        <a:p>
          <a:endParaRPr lang="en-US"/>
        </a:p>
      </dgm:t>
    </dgm:pt>
    <dgm:pt modelId="{92E6516A-164A-4AA4-B3DB-F2F3682A4195}" type="sibTrans" cxnId="{E7F2A477-0B81-492D-B9B0-093A042FCB6B}">
      <dgm:prSet/>
      <dgm:spPr/>
      <dgm:t>
        <a:bodyPr/>
        <a:lstStyle/>
        <a:p>
          <a:endParaRPr lang="en-US"/>
        </a:p>
      </dgm:t>
    </dgm:pt>
    <dgm:pt modelId="{383B093A-9445-48C1-B40F-137B2298A5BC}">
      <dgm:prSet/>
      <dgm:spPr/>
      <dgm:t>
        <a:bodyPr/>
        <a:lstStyle/>
        <a:p>
          <a:r>
            <a:rPr lang="en-US"/>
            <a:t>B: Bien sûr, mon numéro de téléphone est le 073456789. </a:t>
          </a:r>
        </a:p>
      </dgm:t>
    </dgm:pt>
    <dgm:pt modelId="{9BB6B8A1-CFEA-4F0E-836B-7BC226943B82}" type="parTrans" cxnId="{BC50F1CD-D8D3-4407-A6DD-FB69E6D8A927}">
      <dgm:prSet/>
      <dgm:spPr/>
      <dgm:t>
        <a:bodyPr/>
        <a:lstStyle/>
        <a:p>
          <a:endParaRPr lang="en-US"/>
        </a:p>
      </dgm:t>
    </dgm:pt>
    <dgm:pt modelId="{9F61FC23-4D8C-45CA-B304-AC813C645AA4}" type="sibTrans" cxnId="{BC50F1CD-D8D3-4407-A6DD-FB69E6D8A927}">
      <dgm:prSet/>
      <dgm:spPr/>
      <dgm:t>
        <a:bodyPr/>
        <a:lstStyle/>
        <a:p>
          <a:endParaRPr lang="en-US"/>
        </a:p>
      </dgm:t>
    </dgm:pt>
    <dgm:pt modelId="{4E149C90-515F-4BE1-AAE8-E2868E320D06}">
      <dgm:prSet/>
      <dgm:spPr/>
      <dgm:t>
        <a:bodyPr/>
        <a:lstStyle/>
        <a:p>
          <a:r>
            <a:rPr lang="en-US"/>
            <a:t>A: Parfait. Tout est en ordre. Merci beaucoup. Au revoir.</a:t>
          </a:r>
        </a:p>
      </dgm:t>
    </dgm:pt>
    <dgm:pt modelId="{5E2C7F78-DC2B-461E-ABC1-C4EACDDACC63}" type="parTrans" cxnId="{1847005E-7621-4018-BAB3-AB20BCB980C8}">
      <dgm:prSet/>
      <dgm:spPr/>
      <dgm:t>
        <a:bodyPr/>
        <a:lstStyle/>
        <a:p>
          <a:endParaRPr lang="en-US"/>
        </a:p>
      </dgm:t>
    </dgm:pt>
    <dgm:pt modelId="{F3CF94F5-3446-4D9C-BF98-9D08CA6AD84A}" type="sibTrans" cxnId="{1847005E-7621-4018-BAB3-AB20BCB980C8}">
      <dgm:prSet/>
      <dgm:spPr/>
      <dgm:t>
        <a:bodyPr/>
        <a:lstStyle/>
        <a:p>
          <a:endParaRPr lang="en-US"/>
        </a:p>
      </dgm:t>
    </dgm:pt>
    <dgm:pt modelId="{D3E625CD-596F-4E54-A262-B77579D7165A}">
      <dgm:prSet/>
      <dgm:spPr/>
      <dgm:t>
        <a:bodyPr/>
        <a:lstStyle/>
        <a:p>
          <a:r>
            <a:rPr lang="en-US"/>
            <a:t>B: Merci beaucoup. Au revoir</a:t>
          </a:r>
        </a:p>
      </dgm:t>
    </dgm:pt>
    <dgm:pt modelId="{4B675B75-7D80-42D8-AA94-48FF9F22A268}" type="parTrans" cxnId="{A42EBE08-B4AE-429E-BCC2-127C98B7ED4D}">
      <dgm:prSet/>
      <dgm:spPr/>
      <dgm:t>
        <a:bodyPr/>
        <a:lstStyle/>
        <a:p>
          <a:endParaRPr lang="en-US"/>
        </a:p>
      </dgm:t>
    </dgm:pt>
    <dgm:pt modelId="{E99C0C33-D553-4BA8-AEEB-D46C6219DA5E}" type="sibTrans" cxnId="{A42EBE08-B4AE-429E-BCC2-127C98B7ED4D}">
      <dgm:prSet/>
      <dgm:spPr/>
      <dgm:t>
        <a:bodyPr/>
        <a:lstStyle/>
        <a:p>
          <a:endParaRPr lang="en-US"/>
        </a:p>
      </dgm:t>
    </dgm:pt>
    <dgm:pt modelId="{BD62996B-6A69-4CEF-BE01-27C809BD4890}" type="pres">
      <dgm:prSet presAssocID="{EDA2D425-3828-4134-8393-E400692A9A3C}" presName="Name0" presStyleCnt="0">
        <dgm:presLayoutVars>
          <dgm:dir/>
          <dgm:resizeHandles val="exact"/>
        </dgm:presLayoutVars>
      </dgm:prSet>
      <dgm:spPr/>
    </dgm:pt>
    <dgm:pt modelId="{2BCDBD99-8532-4A03-ADB5-88EBC27199F6}" type="pres">
      <dgm:prSet presAssocID="{D2E1A4A7-26AC-4681-AAF0-EBE4CC7FD926}" presName="node" presStyleLbl="node1" presStyleIdx="0" presStyleCnt="18">
        <dgm:presLayoutVars>
          <dgm:bulletEnabled val="1"/>
        </dgm:presLayoutVars>
      </dgm:prSet>
      <dgm:spPr/>
    </dgm:pt>
    <dgm:pt modelId="{551EE625-F23A-45ED-82F2-722A8FACF269}" type="pres">
      <dgm:prSet presAssocID="{32FFC994-BF2D-4BA3-93D5-933B61A3DFE8}" presName="sibTrans" presStyleLbl="sibTrans1D1" presStyleIdx="0" presStyleCnt="17"/>
      <dgm:spPr/>
    </dgm:pt>
    <dgm:pt modelId="{2078BA9E-CD62-488F-98D6-8FFD8113C3FC}" type="pres">
      <dgm:prSet presAssocID="{32FFC994-BF2D-4BA3-93D5-933B61A3DFE8}" presName="connectorText" presStyleLbl="sibTrans1D1" presStyleIdx="0" presStyleCnt="17"/>
      <dgm:spPr/>
    </dgm:pt>
    <dgm:pt modelId="{CFD29221-7F77-4BDB-8D41-8C2EDEAFAC71}" type="pres">
      <dgm:prSet presAssocID="{596A14D4-0A1F-47FB-9B6E-D45E0646830A}" presName="node" presStyleLbl="node1" presStyleIdx="1" presStyleCnt="18">
        <dgm:presLayoutVars>
          <dgm:bulletEnabled val="1"/>
        </dgm:presLayoutVars>
      </dgm:prSet>
      <dgm:spPr/>
    </dgm:pt>
    <dgm:pt modelId="{0FDE77ED-E652-45FF-B5A5-3C2D4FFA1A80}" type="pres">
      <dgm:prSet presAssocID="{CBBFC174-AC5E-40CB-8EE7-E62107202337}" presName="sibTrans" presStyleLbl="sibTrans1D1" presStyleIdx="1" presStyleCnt="17"/>
      <dgm:spPr/>
    </dgm:pt>
    <dgm:pt modelId="{24D1C81D-6F58-4662-94AE-0F4F4F6F2769}" type="pres">
      <dgm:prSet presAssocID="{CBBFC174-AC5E-40CB-8EE7-E62107202337}" presName="connectorText" presStyleLbl="sibTrans1D1" presStyleIdx="1" presStyleCnt="17"/>
      <dgm:spPr/>
    </dgm:pt>
    <dgm:pt modelId="{C77EB255-ABD2-425E-AAF3-9A40CBB47E35}" type="pres">
      <dgm:prSet presAssocID="{A2307937-D417-4F40-81E5-5BC582B7C162}" presName="node" presStyleLbl="node1" presStyleIdx="2" presStyleCnt="18">
        <dgm:presLayoutVars>
          <dgm:bulletEnabled val="1"/>
        </dgm:presLayoutVars>
      </dgm:prSet>
      <dgm:spPr/>
    </dgm:pt>
    <dgm:pt modelId="{C545B905-1DD6-49E8-B163-E5488C029C39}" type="pres">
      <dgm:prSet presAssocID="{AFD8903F-FE2B-4270-948E-D1C89F7088D4}" presName="sibTrans" presStyleLbl="sibTrans1D1" presStyleIdx="2" presStyleCnt="17"/>
      <dgm:spPr/>
    </dgm:pt>
    <dgm:pt modelId="{F6CBFB40-0D35-4EF9-A7BF-77A869E702B6}" type="pres">
      <dgm:prSet presAssocID="{AFD8903F-FE2B-4270-948E-D1C89F7088D4}" presName="connectorText" presStyleLbl="sibTrans1D1" presStyleIdx="2" presStyleCnt="17"/>
      <dgm:spPr/>
    </dgm:pt>
    <dgm:pt modelId="{9F8A9F5E-1579-415A-A286-25DFA819C174}" type="pres">
      <dgm:prSet presAssocID="{C0E98666-1595-4518-9D95-6B2D5AF9765D}" presName="node" presStyleLbl="node1" presStyleIdx="3" presStyleCnt="18">
        <dgm:presLayoutVars>
          <dgm:bulletEnabled val="1"/>
        </dgm:presLayoutVars>
      </dgm:prSet>
      <dgm:spPr/>
    </dgm:pt>
    <dgm:pt modelId="{BAE8215B-5D58-4F2C-8460-DFBA0E335FB1}" type="pres">
      <dgm:prSet presAssocID="{8525BE79-D3D8-4495-AC19-BACEA4790BDE}" presName="sibTrans" presStyleLbl="sibTrans1D1" presStyleIdx="3" presStyleCnt="17"/>
      <dgm:spPr/>
    </dgm:pt>
    <dgm:pt modelId="{66FF0C4F-53FF-4926-B438-CB47A123C557}" type="pres">
      <dgm:prSet presAssocID="{8525BE79-D3D8-4495-AC19-BACEA4790BDE}" presName="connectorText" presStyleLbl="sibTrans1D1" presStyleIdx="3" presStyleCnt="17"/>
      <dgm:spPr/>
    </dgm:pt>
    <dgm:pt modelId="{1012609E-4ECC-431E-BE47-19C6B854C40A}" type="pres">
      <dgm:prSet presAssocID="{89A88AC9-527E-40E4-973A-7FB67FACAF6A}" presName="node" presStyleLbl="node1" presStyleIdx="4" presStyleCnt="18">
        <dgm:presLayoutVars>
          <dgm:bulletEnabled val="1"/>
        </dgm:presLayoutVars>
      </dgm:prSet>
      <dgm:spPr/>
    </dgm:pt>
    <dgm:pt modelId="{4A8FD07F-BD73-489B-8A02-A39E8CB79383}" type="pres">
      <dgm:prSet presAssocID="{C1953C01-431B-4E28-9FC3-9C6DAFA1291D}" presName="sibTrans" presStyleLbl="sibTrans1D1" presStyleIdx="4" presStyleCnt="17"/>
      <dgm:spPr/>
    </dgm:pt>
    <dgm:pt modelId="{2925AE8C-BE3F-42B1-A35F-68D6E0AD50D2}" type="pres">
      <dgm:prSet presAssocID="{C1953C01-431B-4E28-9FC3-9C6DAFA1291D}" presName="connectorText" presStyleLbl="sibTrans1D1" presStyleIdx="4" presStyleCnt="17"/>
      <dgm:spPr/>
    </dgm:pt>
    <dgm:pt modelId="{9D1B4765-9887-41A2-97D6-DEC258184DA8}" type="pres">
      <dgm:prSet presAssocID="{58E02962-F8CC-4DFE-9026-7FD6615CF656}" presName="node" presStyleLbl="node1" presStyleIdx="5" presStyleCnt="18">
        <dgm:presLayoutVars>
          <dgm:bulletEnabled val="1"/>
        </dgm:presLayoutVars>
      </dgm:prSet>
      <dgm:spPr/>
    </dgm:pt>
    <dgm:pt modelId="{0754CE48-7E2E-470E-A679-6361DD43709D}" type="pres">
      <dgm:prSet presAssocID="{46E216B2-170C-435D-B6EF-757F501D0930}" presName="sibTrans" presStyleLbl="sibTrans1D1" presStyleIdx="5" presStyleCnt="17"/>
      <dgm:spPr/>
    </dgm:pt>
    <dgm:pt modelId="{29FA1E8D-0FC7-4921-8422-2D9808D12042}" type="pres">
      <dgm:prSet presAssocID="{46E216B2-170C-435D-B6EF-757F501D0930}" presName="connectorText" presStyleLbl="sibTrans1D1" presStyleIdx="5" presStyleCnt="17"/>
      <dgm:spPr/>
    </dgm:pt>
    <dgm:pt modelId="{006F9BEA-C3E2-4791-AD78-9B1293FE26F3}" type="pres">
      <dgm:prSet presAssocID="{C4009208-8020-4B41-B743-B5F3BF787C77}" presName="node" presStyleLbl="node1" presStyleIdx="6" presStyleCnt="18">
        <dgm:presLayoutVars>
          <dgm:bulletEnabled val="1"/>
        </dgm:presLayoutVars>
      </dgm:prSet>
      <dgm:spPr/>
    </dgm:pt>
    <dgm:pt modelId="{E6DA3088-3586-482F-B256-32A7FCC91CC7}" type="pres">
      <dgm:prSet presAssocID="{EEF69038-DE78-42D7-B6AE-F12325DB1D47}" presName="sibTrans" presStyleLbl="sibTrans1D1" presStyleIdx="6" presStyleCnt="17"/>
      <dgm:spPr/>
    </dgm:pt>
    <dgm:pt modelId="{5846AF24-F2AE-4988-8AFF-EB5FD7CE7E32}" type="pres">
      <dgm:prSet presAssocID="{EEF69038-DE78-42D7-B6AE-F12325DB1D47}" presName="connectorText" presStyleLbl="sibTrans1D1" presStyleIdx="6" presStyleCnt="17"/>
      <dgm:spPr/>
    </dgm:pt>
    <dgm:pt modelId="{D9524713-0CCE-40EB-B823-DEB14E33B50E}" type="pres">
      <dgm:prSet presAssocID="{FEF2A03B-2F10-4600-BAA3-A2FCED24D2DE}" presName="node" presStyleLbl="node1" presStyleIdx="7" presStyleCnt="18">
        <dgm:presLayoutVars>
          <dgm:bulletEnabled val="1"/>
        </dgm:presLayoutVars>
      </dgm:prSet>
      <dgm:spPr/>
    </dgm:pt>
    <dgm:pt modelId="{F82F4DCA-FD1C-4115-A15B-B7F7CD58872A}" type="pres">
      <dgm:prSet presAssocID="{13BBB675-F9D6-49BF-B031-F4F1B966623F}" presName="sibTrans" presStyleLbl="sibTrans1D1" presStyleIdx="7" presStyleCnt="17"/>
      <dgm:spPr/>
    </dgm:pt>
    <dgm:pt modelId="{63709D84-94F6-412D-8B9A-EB8028569536}" type="pres">
      <dgm:prSet presAssocID="{13BBB675-F9D6-49BF-B031-F4F1B966623F}" presName="connectorText" presStyleLbl="sibTrans1D1" presStyleIdx="7" presStyleCnt="17"/>
      <dgm:spPr/>
    </dgm:pt>
    <dgm:pt modelId="{080E8260-1360-4E69-9FD3-83C399809EAA}" type="pres">
      <dgm:prSet presAssocID="{2F55D778-CA5D-4AFD-AAC9-6420E924A52E}" presName="node" presStyleLbl="node1" presStyleIdx="8" presStyleCnt="18">
        <dgm:presLayoutVars>
          <dgm:bulletEnabled val="1"/>
        </dgm:presLayoutVars>
      </dgm:prSet>
      <dgm:spPr/>
    </dgm:pt>
    <dgm:pt modelId="{F06AF05B-E499-4392-8A3A-C31A978B33BC}" type="pres">
      <dgm:prSet presAssocID="{1E389AC7-F319-450C-8377-4816EC661C77}" presName="sibTrans" presStyleLbl="sibTrans1D1" presStyleIdx="8" presStyleCnt="17"/>
      <dgm:spPr/>
    </dgm:pt>
    <dgm:pt modelId="{05339DF8-39B5-44B7-B0D5-925B4AC62C62}" type="pres">
      <dgm:prSet presAssocID="{1E389AC7-F319-450C-8377-4816EC661C77}" presName="connectorText" presStyleLbl="sibTrans1D1" presStyleIdx="8" presStyleCnt="17"/>
      <dgm:spPr/>
    </dgm:pt>
    <dgm:pt modelId="{317D6669-8820-4412-AA77-6642099279C1}" type="pres">
      <dgm:prSet presAssocID="{5DF79298-3081-4A83-962A-99AE88BC25D5}" presName="node" presStyleLbl="node1" presStyleIdx="9" presStyleCnt="18">
        <dgm:presLayoutVars>
          <dgm:bulletEnabled val="1"/>
        </dgm:presLayoutVars>
      </dgm:prSet>
      <dgm:spPr/>
    </dgm:pt>
    <dgm:pt modelId="{C00FDB5A-B11E-4A69-8C84-C5B8918AE3FA}" type="pres">
      <dgm:prSet presAssocID="{A3D93AE9-4140-4874-8D73-20C1D6903E21}" presName="sibTrans" presStyleLbl="sibTrans1D1" presStyleIdx="9" presStyleCnt="17"/>
      <dgm:spPr/>
    </dgm:pt>
    <dgm:pt modelId="{27643E61-D64D-43B4-AE36-578EEC58364A}" type="pres">
      <dgm:prSet presAssocID="{A3D93AE9-4140-4874-8D73-20C1D6903E21}" presName="connectorText" presStyleLbl="sibTrans1D1" presStyleIdx="9" presStyleCnt="17"/>
      <dgm:spPr/>
    </dgm:pt>
    <dgm:pt modelId="{80BD9974-81AB-4A35-AB6F-28ABD39D7BB1}" type="pres">
      <dgm:prSet presAssocID="{74B0E99A-E612-4A02-9230-9DDCCB31BE1F}" presName="node" presStyleLbl="node1" presStyleIdx="10" presStyleCnt="18">
        <dgm:presLayoutVars>
          <dgm:bulletEnabled val="1"/>
        </dgm:presLayoutVars>
      </dgm:prSet>
      <dgm:spPr/>
    </dgm:pt>
    <dgm:pt modelId="{E76F709D-4322-437E-94BD-4710B9D28129}" type="pres">
      <dgm:prSet presAssocID="{091A1730-38F5-4BA5-8870-F7324CF0FCC1}" presName="sibTrans" presStyleLbl="sibTrans1D1" presStyleIdx="10" presStyleCnt="17"/>
      <dgm:spPr/>
    </dgm:pt>
    <dgm:pt modelId="{A80E66AD-687B-46B9-AFDE-5334BF8F517B}" type="pres">
      <dgm:prSet presAssocID="{091A1730-38F5-4BA5-8870-F7324CF0FCC1}" presName="connectorText" presStyleLbl="sibTrans1D1" presStyleIdx="10" presStyleCnt="17"/>
      <dgm:spPr/>
    </dgm:pt>
    <dgm:pt modelId="{27F1F846-2CE0-4971-9514-1234D783D48F}" type="pres">
      <dgm:prSet presAssocID="{57AD17FF-8A25-495A-BE15-ABEA6396D23B}" presName="node" presStyleLbl="node1" presStyleIdx="11" presStyleCnt="18">
        <dgm:presLayoutVars>
          <dgm:bulletEnabled val="1"/>
        </dgm:presLayoutVars>
      </dgm:prSet>
      <dgm:spPr/>
    </dgm:pt>
    <dgm:pt modelId="{5310F665-E3B4-4392-87BA-E43D544BDBB1}" type="pres">
      <dgm:prSet presAssocID="{545F50D4-561B-49F2-B581-068DAE313AE2}" presName="sibTrans" presStyleLbl="sibTrans1D1" presStyleIdx="11" presStyleCnt="17"/>
      <dgm:spPr/>
    </dgm:pt>
    <dgm:pt modelId="{70E619B0-EAE3-498E-B508-0D1790179356}" type="pres">
      <dgm:prSet presAssocID="{545F50D4-561B-49F2-B581-068DAE313AE2}" presName="connectorText" presStyleLbl="sibTrans1D1" presStyleIdx="11" presStyleCnt="17"/>
      <dgm:spPr/>
    </dgm:pt>
    <dgm:pt modelId="{8921CB12-D84E-4BB4-AC1B-F3B45A37017F}" type="pres">
      <dgm:prSet presAssocID="{1E9E4A3D-ECA6-4828-889E-7E55F33346C4}" presName="node" presStyleLbl="node1" presStyleIdx="12" presStyleCnt="18">
        <dgm:presLayoutVars>
          <dgm:bulletEnabled val="1"/>
        </dgm:presLayoutVars>
      </dgm:prSet>
      <dgm:spPr/>
    </dgm:pt>
    <dgm:pt modelId="{262582A1-D0A1-4443-BBD5-F76DA1CA8D9B}" type="pres">
      <dgm:prSet presAssocID="{0D53C5A4-E78C-4F6B-910B-1229DE2419AD}" presName="sibTrans" presStyleLbl="sibTrans1D1" presStyleIdx="12" presStyleCnt="17"/>
      <dgm:spPr/>
    </dgm:pt>
    <dgm:pt modelId="{74DA2ACD-80F0-42C6-AA8F-AEC2122FA2E0}" type="pres">
      <dgm:prSet presAssocID="{0D53C5A4-E78C-4F6B-910B-1229DE2419AD}" presName="connectorText" presStyleLbl="sibTrans1D1" presStyleIdx="12" presStyleCnt="17"/>
      <dgm:spPr/>
    </dgm:pt>
    <dgm:pt modelId="{BB8AE04F-906B-4076-8B5C-0A2C05595BEF}" type="pres">
      <dgm:prSet presAssocID="{A675EB36-9663-4F2C-B340-6D5E6BD98C6B}" presName="node" presStyleLbl="node1" presStyleIdx="13" presStyleCnt="18">
        <dgm:presLayoutVars>
          <dgm:bulletEnabled val="1"/>
        </dgm:presLayoutVars>
      </dgm:prSet>
      <dgm:spPr/>
    </dgm:pt>
    <dgm:pt modelId="{01D7784E-BA9D-4849-9A9F-7CA1A8734320}" type="pres">
      <dgm:prSet presAssocID="{0B7A0DF8-A8DE-4C81-BD60-F799D606CDFE}" presName="sibTrans" presStyleLbl="sibTrans1D1" presStyleIdx="13" presStyleCnt="17"/>
      <dgm:spPr/>
    </dgm:pt>
    <dgm:pt modelId="{893A5717-D0AD-44B6-9A52-7E82BB8BFF7A}" type="pres">
      <dgm:prSet presAssocID="{0B7A0DF8-A8DE-4C81-BD60-F799D606CDFE}" presName="connectorText" presStyleLbl="sibTrans1D1" presStyleIdx="13" presStyleCnt="17"/>
      <dgm:spPr/>
    </dgm:pt>
    <dgm:pt modelId="{FD71D940-E3CC-4E5F-9424-7ED02AFAE59B}" type="pres">
      <dgm:prSet presAssocID="{0D306FB1-B603-47EE-B782-B5E03D6C744E}" presName="node" presStyleLbl="node1" presStyleIdx="14" presStyleCnt="18">
        <dgm:presLayoutVars>
          <dgm:bulletEnabled val="1"/>
        </dgm:presLayoutVars>
      </dgm:prSet>
      <dgm:spPr/>
    </dgm:pt>
    <dgm:pt modelId="{B546726D-64A8-4C74-B180-7BED4BA6B53F}" type="pres">
      <dgm:prSet presAssocID="{92E6516A-164A-4AA4-B3DB-F2F3682A4195}" presName="sibTrans" presStyleLbl="sibTrans1D1" presStyleIdx="14" presStyleCnt="17"/>
      <dgm:spPr/>
    </dgm:pt>
    <dgm:pt modelId="{FA38325F-E697-48B9-B79A-11F2DD988476}" type="pres">
      <dgm:prSet presAssocID="{92E6516A-164A-4AA4-B3DB-F2F3682A4195}" presName="connectorText" presStyleLbl="sibTrans1D1" presStyleIdx="14" presStyleCnt="17"/>
      <dgm:spPr/>
    </dgm:pt>
    <dgm:pt modelId="{7752F925-D997-4E5C-9237-137668C724C1}" type="pres">
      <dgm:prSet presAssocID="{383B093A-9445-48C1-B40F-137B2298A5BC}" presName="node" presStyleLbl="node1" presStyleIdx="15" presStyleCnt="18">
        <dgm:presLayoutVars>
          <dgm:bulletEnabled val="1"/>
        </dgm:presLayoutVars>
      </dgm:prSet>
      <dgm:spPr/>
    </dgm:pt>
    <dgm:pt modelId="{C48987A0-F653-421D-A7AF-E55EC557204C}" type="pres">
      <dgm:prSet presAssocID="{9F61FC23-4D8C-45CA-B304-AC813C645AA4}" presName="sibTrans" presStyleLbl="sibTrans1D1" presStyleIdx="15" presStyleCnt="17"/>
      <dgm:spPr/>
    </dgm:pt>
    <dgm:pt modelId="{573DDB0E-589F-4120-B7DD-D7035442E157}" type="pres">
      <dgm:prSet presAssocID="{9F61FC23-4D8C-45CA-B304-AC813C645AA4}" presName="connectorText" presStyleLbl="sibTrans1D1" presStyleIdx="15" presStyleCnt="17"/>
      <dgm:spPr/>
    </dgm:pt>
    <dgm:pt modelId="{22505A3D-EED2-41F0-9320-A989B984D55E}" type="pres">
      <dgm:prSet presAssocID="{4E149C90-515F-4BE1-AAE8-E2868E320D06}" presName="node" presStyleLbl="node1" presStyleIdx="16" presStyleCnt="18">
        <dgm:presLayoutVars>
          <dgm:bulletEnabled val="1"/>
        </dgm:presLayoutVars>
      </dgm:prSet>
      <dgm:spPr/>
    </dgm:pt>
    <dgm:pt modelId="{7ACBF46B-766B-446F-9E0C-D6D026DB1855}" type="pres">
      <dgm:prSet presAssocID="{F3CF94F5-3446-4D9C-BF98-9D08CA6AD84A}" presName="sibTrans" presStyleLbl="sibTrans1D1" presStyleIdx="16" presStyleCnt="17"/>
      <dgm:spPr/>
    </dgm:pt>
    <dgm:pt modelId="{043786C3-AEE7-4C5C-B394-01D6FADA1D5B}" type="pres">
      <dgm:prSet presAssocID="{F3CF94F5-3446-4D9C-BF98-9D08CA6AD84A}" presName="connectorText" presStyleLbl="sibTrans1D1" presStyleIdx="16" presStyleCnt="17"/>
      <dgm:spPr/>
    </dgm:pt>
    <dgm:pt modelId="{766FA1C6-74BC-479B-A17C-137660709AE7}" type="pres">
      <dgm:prSet presAssocID="{D3E625CD-596F-4E54-A262-B77579D7165A}" presName="node" presStyleLbl="node1" presStyleIdx="17" presStyleCnt="18">
        <dgm:presLayoutVars>
          <dgm:bulletEnabled val="1"/>
        </dgm:presLayoutVars>
      </dgm:prSet>
      <dgm:spPr/>
    </dgm:pt>
  </dgm:ptLst>
  <dgm:cxnLst>
    <dgm:cxn modelId="{73C8E901-31F8-4753-86F3-6D5D0DA0AB0E}" type="presOf" srcId="{C0E98666-1595-4518-9D95-6B2D5AF9765D}" destId="{9F8A9F5E-1579-415A-A286-25DFA819C174}" srcOrd="0" destOrd="0" presId="urn:microsoft.com/office/officeart/2016/7/layout/RepeatingBendingProcessNew"/>
    <dgm:cxn modelId="{D5E00105-9915-4C65-AADD-D4F4678FFD66}" type="presOf" srcId="{46E216B2-170C-435D-B6EF-757F501D0930}" destId="{29FA1E8D-0FC7-4921-8422-2D9808D12042}" srcOrd="1" destOrd="0" presId="urn:microsoft.com/office/officeart/2016/7/layout/RepeatingBendingProcessNew"/>
    <dgm:cxn modelId="{42588408-25E0-44ED-AAA3-FE4F2D06583F}" type="presOf" srcId="{13BBB675-F9D6-49BF-B031-F4F1B966623F}" destId="{F82F4DCA-FD1C-4115-A15B-B7F7CD58872A}" srcOrd="0" destOrd="0" presId="urn:microsoft.com/office/officeart/2016/7/layout/RepeatingBendingProcessNew"/>
    <dgm:cxn modelId="{A42EBE08-B4AE-429E-BCC2-127C98B7ED4D}" srcId="{EDA2D425-3828-4134-8393-E400692A9A3C}" destId="{D3E625CD-596F-4E54-A262-B77579D7165A}" srcOrd="17" destOrd="0" parTransId="{4B675B75-7D80-42D8-AA94-48FF9F22A268}" sibTransId="{E99C0C33-D553-4BA8-AEEB-D46C6219DA5E}"/>
    <dgm:cxn modelId="{35A37D0E-8654-4FB1-A7A1-0F9D345C6801}" type="presOf" srcId="{C1953C01-431B-4E28-9FC3-9C6DAFA1291D}" destId="{4A8FD07F-BD73-489B-8A02-A39E8CB79383}" srcOrd="0" destOrd="0" presId="urn:microsoft.com/office/officeart/2016/7/layout/RepeatingBendingProcessNew"/>
    <dgm:cxn modelId="{62F2ED13-F374-4763-81B7-95442F51BCA3}" type="presOf" srcId="{AFD8903F-FE2B-4270-948E-D1C89F7088D4}" destId="{F6CBFB40-0D35-4EF9-A7BF-77A869E702B6}" srcOrd="1" destOrd="0" presId="urn:microsoft.com/office/officeart/2016/7/layout/RepeatingBendingProcessNew"/>
    <dgm:cxn modelId="{EBED9615-ACBA-4D20-8D52-E57CF8963A1F}" type="presOf" srcId="{74B0E99A-E612-4A02-9230-9DDCCB31BE1F}" destId="{80BD9974-81AB-4A35-AB6F-28ABD39D7BB1}" srcOrd="0" destOrd="0" presId="urn:microsoft.com/office/officeart/2016/7/layout/RepeatingBendingProcessNew"/>
    <dgm:cxn modelId="{578E0A18-1D58-47C4-969F-7734F2F5E39E}" type="presOf" srcId="{0D306FB1-B603-47EE-B782-B5E03D6C744E}" destId="{FD71D940-E3CC-4E5F-9424-7ED02AFAE59B}" srcOrd="0" destOrd="0" presId="urn:microsoft.com/office/officeart/2016/7/layout/RepeatingBendingProcessNew"/>
    <dgm:cxn modelId="{A25EE218-C6E2-4DA7-A323-795F9A9269A4}" type="presOf" srcId="{1E9E4A3D-ECA6-4828-889E-7E55F33346C4}" destId="{8921CB12-D84E-4BB4-AC1B-F3B45A37017F}" srcOrd="0" destOrd="0" presId="urn:microsoft.com/office/officeart/2016/7/layout/RepeatingBendingProcessNew"/>
    <dgm:cxn modelId="{EBA0ED1A-1090-4E30-B396-259E5375006A}" type="presOf" srcId="{CBBFC174-AC5E-40CB-8EE7-E62107202337}" destId="{0FDE77ED-E652-45FF-B5A5-3C2D4FFA1A80}" srcOrd="0" destOrd="0" presId="urn:microsoft.com/office/officeart/2016/7/layout/RepeatingBendingProcessNew"/>
    <dgm:cxn modelId="{118F891D-C477-4937-AB8B-743950C31821}" type="presOf" srcId="{0B7A0DF8-A8DE-4C81-BD60-F799D606CDFE}" destId="{01D7784E-BA9D-4849-9A9F-7CA1A8734320}" srcOrd="0" destOrd="0" presId="urn:microsoft.com/office/officeart/2016/7/layout/RepeatingBendingProcessNew"/>
    <dgm:cxn modelId="{7D7A3A21-63E5-4055-9068-1FA7B177D0D1}" srcId="{EDA2D425-3828-4134-8393-E400692A9A3C}" destId="{74B0E99A-E612-4A02-9230-9DDCCB31BE1F}" srcOrd="10" destOrd="0" parTransId="{B5FDE1EF-B56F-45B1-9C5B-47DDB21D86F7}" sibTransId="{091A1730-38F5-4BA5-8870-F7324CF0FCC1}"/>
    <dgm:cxn modelId="{B2E31727-C503-4E62-A74B-BD0242E759F6}" srcId="{EDA2D425-3828-4134-8393-E400692A9A3C}" destId="{5DF79298-3081-4A83-962A-99AE88BC25D5}" srcOrd="9" destOrd="0" parTransId="{F0D8CE48-0981-4313-AA16-ED13CA5E649F}" sibTransId="{A3D93AE9-4140-4874-8D73-20C1D6903E21}"/>
    <dgm:cxn modelId="{97A1F42B-C5A8-4351-90FC-2D5D66068149}" type="presOf" srcId="{C1953C01-431B-4E28-9FC3-9C6DAFA1291D}" destId="{2925AE8C-BE3F-42B1-A35F-68D6E0AD50D2}" srcOrd="1" destOrd="0" presId="urn:microsoft.com/office/officeart/2016/7/layout/RepeatingBendingProcessNew"/>
    <dgm:cxn modelId="{7601332C-7F23-485B-9B6C-FF4ECDA75926}" type="presOf" srcId="{1E389AC7-F319-450C-8377-4816EC661C77}" destId="{F06AF05B-E499-4392-8A3A-C31A978B33BC}" srcOrd="0" destOrd="0" presId="urn:microsoft.com/office/officeart/2016/7/layout/RepeatingBendingProcessNew"/>
    <dgm:cxn modelId="{9074132D-9103-4734-853D-82AA083B5B6F}" type="presOf" srcId="{545F50D4-561B-49F2-B581-068DAE313AE2}" destId="{5310F665-E3B4-4392-87BA-E43D544BDBB1}" srcOrd="0" destOrd="0" presId="urn:microsoft.com/office/officeart/2016/7/layout/RepeatingBendingProcessNew"/>
    <dgm:cxn modelId="{DF2C6739-20FF-43B6-B3BD-FE421005897C}" type="presOf" srcId="{1E389AC7-F319-450C-8377-4816EC661C77}" destId="{05339DF8-39B5-44B7-B0D5-925B4AC62C62}" srcOrd="1" destOrd="0" presId="urn:microsoft.com/office/officeart/2016/7/layout/RepeatingBendingProcessNew"/>
    <dgm:cxn modelId="{95D4023A-8470-48FA-99DE-08316E735655}" type="presOf" srcId="{EDA2D425-3828-4134-8393-E400692A9A3C}" destId="{BD62996B-6A69-4CEF-BE01-27C809BD4890}" srcOrd="0" destOrd="0" presId="urn:microsoft.com/office/officeart/2016/7/layout/RepeatingBendingProcessNew"/>
    <dgm:cxn modelId="{84B6B63C-8AA0-4B0A-90FE-5DBE519F4547}" type="presOf" srcId="{AFD8903F-FE2B-4270-948E-D1C89F7088D4}" destId="{C545B905-1DD6-49E8-B163-E5488C029C39}" srcOrd="0" destOrd="0" presId="urn:microsoft.com/office/officeart/2016/7/layout/RepeatingBendingProcessNew"/>
    <dgm:cxn modelId="{CC3ECD3C-2E95-4365-99C0-B46E50FC536E}" type="presOf" srcId="{383B093A-9445-48C1-B40F-137B2298A5BC}" destId="{7752F925-D997-4E5C-9237-137668C724C1}" srcOrd="0" destOrd="0" presId="urn:microsoft.com/office/officeart/2016/7/layout/RepeatingBendingProcessNew"/>
    <dgm:cxn modelId="{521FFA3D-1016-487B-AE3D-DBAED0CEC330}" srcId="{EDA2D425-3828-4134-8393-E400692A9A3C}" destId="{C0E98666-1595-4518-9D95-6B2D5AF9765D}" srcOrd="3" destOrd="0" parTransId="{888107EF-DED4-4E8B-A5B1-4BF48EEA73F9}" sibTransId="{8525BE79-D3D8-4495-AC19-BACEA4790BDE}"/>
    <dgm:cxn modelId="{A3C46140-6507-4AF6-816F-00DFC518C772}" type="presOf" srcId="{2F55D778-CA5D-4AFD-AAC9-6420E924A52E}" destId="{080E8260-1360-4E69-9FD3-83C399809EAA}" srcOrd="0" destOrd="0" presId="urn:microsoft.com/office/officeart/2016/7/layout/RepeatingBendingProcessNew"/>
    <dgm:cxn modelId="{1847005E-7621-4018-BAB3-AB20BCB980C8}" srcId="{EDA2D425-3828-4134-8393-E400692A9A3C}" destId="{4E149C90-515F-4BE1-AAE8-E2868E320D06}" srcOrd="16" destOrd="0" parTransId="{5E2C7F78-DC2B-461E-ABC1-C4EACDDACC63}" sibTransId="{F3CF94F5-3446-4D9C-BF98-9D08CA6AD84A}"/>
    <dgm:cxn modelId="{FD25F860-D872-4D5F-B826-5893BB012DD2}" srcId="{EDA2D425-3828-4134-8393-E400692A9A3C}" destId="{2F55D778-CA5D-4AFD-AAC9-6420E924A52E}" srcOrd="8" destOrd="0" parTransId="{10CBAB5D-A24B-474B-8F18-7F76DAF4D604}" sibTransId="{1E389AC7-F319-450C-8377-4816EC661C77}"/>
    <dgm:cxn modelId="{6F36C343-1F19-464A-B044-1AD45318214B}" srcId="{EDA2D425-3828-4134-8393-E400692A9A3C}" destId="{89A88AC9-527E-40E4-973A-7FB67FACAF6A}" srcOrd="4" destOrd="0" parTransId="{3B55B9E6-D43E-4080-92CF-2AB28A0AC7AA}" sibTransId="{C1953C01-431B-4E28-9FC3-9C6DAFA1291D}"/>
    <dgm:cxn modelId="{1A641E65-C886-4489-8FEB-A3796B225804}" srcId="{EDA2D425-3828-4134-8393-E400692A9A3C}" destId="{57AD17FF-8A25-495A-BE15-ABEA6396D23B}" srcOrd="11" destOrd="0" parTransId="{68E8A3B9-691D-4F7A-BB21-BD2E8D3D9E96}" sibTransId="{545F50D4-561B-49F2-B581-068DAE313AE2}"/>
    <dgm:cxn modelId="{FA96AA66-EFF4-4E55-A1AA-1493B7E37141}" type="presOf" srcId="{13BBB675-F9D6-49BF-B031-F4F1B966623F}" destId="{63709D84-94F6-412D-8B9A-EB8028569536}" srcOrd="1" destOrd="0" presId="urn:microsoft.com/office/officeart/2016/7/layout/RepeatingBendingProcessNew"/>
    <dgm:cxn modelId="{55C9A648-46BF-4B1C-950C-D2A7F9411188}" srcId="{EDA2D425-3828-4134-8393-E400692A9A3C}" destId="{596A14D4-0A1F-47FB-9B6E-D45E0646830A}" srcOrd="1" destOrd="0" parTransId="{B9EDCD81-33CF-4B74-8813-5DC60FB9373E}" sibTransId="{CBBFC174-AC5E-40CB-8EE7-E62107202337}"/>
    <dgm:cxn modelId="{A5FBDA4C-D399-47A7-B323-966C3208AFE4}" type="presOf" srcId="{92E6516A-164A-4AA4-B3DB-F2F3682A4195}" destId="{FA38325F-E697-48B9-B79A-11F2DD988476}" srcOrd="1" destOrd="0" presId="urn:microsoft.com/office/officeart/2016/7/layout/RepeatingBendingProcessNew"/>
    <dgm:cxn modelId="{EC2BFC4F-34A9-44CE-BA4B-99F2C3ED5ACA}" type="presOf" srcId="{091A1730-38F5-4BA5-8870-F7324CF0FCC1}" destId="{E76F709D-4322-437E-94BD-4710B9D28129}" srcOrd="0" destOrd="0" presId="urn:microsoft.com/office/officeart/2016/7/layout/RepeatingBendingProcessNew"/>
    <dgm:cxn modelId="{DF3AC570-D6AB-4BDE-8DA5-1E259F7C7606}" type="presOf" srcId="{596A14D4-0A1F-47FB-9B6E-D45E0646830A}" destId="{CFD29221-7F77-4BDB-8D41-8C2EDEAFAC71}" srcOrd="0" destOrd="0" presId="urn:microsoft.com/office/officeart/2016/7/layout/RepeatingBendingProcessNew"/>
    <dgm:cxn modelId="{18CF3D52-939A-44B5-A100-55B25C9CECB9}" type="presOf" srcId="{9F61FC23-4D8C-45CA-B304-AC813C645AA4}" destId="{C48987A0-F653-421D-A7AF-E55EC557204C}" srcOrd="0" destOrd="0" presId="urn:microsoft.com/office/officeart/2016/7/layout/RepeatingBendingProcessNew"/>
    <dgm:cxn modelId="{B5179873-5A5E-4D83-B9F2-7A4D54804D29}" type="presOf" srcId="{A3D93AE9-4140-4874-8D73-20C1D6903E21}" destId="{C00FDB5A-B11E-4A69-8C84-C5B8918AE3FA}" srcOrd="0" destOrd="0" presId="urn:microsoft.com/office/officeart/2016/7/layout/RepeatingBendingProcessNew"/>
    <dgm:cxn modelId="{97AED475-D9E1-4E39-B144-8EBEE0D8179C}" type="presOf" srcId="{32FFC994-BF2D-4BA3-93D5-933B61A3DFE8}" destId="{2078BA9E-CD62-488F-98D6-8FFD8113C3FC}" srcOrd="1" destOrd="0" presId="urn:microsoft.com/office/officeart/2016/7/layout/RepeatingBendingProcessNew"/>
    <dgm:cxn modelId="{4FD92157-E6E7-4E93-8CC9-0A1FA8DE16B2}" type="presOf" srcId="{57AD17FF-8A25-495A-BE15-ABEA6396D23B}" destId="{27F1F846-2CE0-4971-9514-1234D783D48F}" srcOrd="0" destOrd="0" presId="urn:microsoft.com/office/officeart/2016/7/layout/RepeatingBendingProcessNew"/>
    <dgm:cxn modelId="{B2A36957-200B-47AC-A3F6-DE4A521605E1}" type="presOf" srcId="{EEF69038-DE78-42D7-B6AE-F12325DB1D47}" destId="{5846AF24-F2AE-4988-8AFF-EB5FD7CE7E32}" srcOrd="1" destOrd="0" presId="urn:microsoft.com/office/officeart/2016/7/layout/RepeatingBendingProcessNew"/>
    <dgm:cxn modelId="{06525877-D420-4394-AEBE-119E540AB235}" type="presOf" srcId="{46E216B2-170C-435D-B6EF-757F501D0930}" destId="{0754CE48-7E2E-470E-A679-6361DD43709D}" srcOrd="0" destOrd="0" presId="urn:microsoft.com/office/officeart/2016/7/layout/RepeatingBendingProcessNew"/>
    <dgm:cxn modelId="{E7F2A477-0B81-492D-B9B0-093A042FCB6B}" srcId="{EDA2D425-3828-4134-8393-E400692A9A3C}" destId="{0D306FB1-B603-47EE-B782-B5E03D6C744E}" srcOrd="14" destOrd="0" parTransId="{4683B070-850B-4E2C-A26F-6103874BDBAB}" sibTransId="{92E6516A-164A-4AA4-B3DB-F2F3682A4195}"/>
    <dgm:cxn modelId="{CF395F59-293A-4826-9D2D-E2D403A50D98}" type="presOf" srcId="{A3D93AE9-4140-4874-8D73-20C1D6903E21}" destId="{27643E61-D64D-43B4-AE36-578EEC58364A}" srcOrd="1" destOrd="0" presId="urn:microsoft.com/office/officeart/2016/7/layout/RepeatingBendingProcessNew"/>
    <dgm:cxn modelId="{4749BB80-7332-4B7C-B7B8-B32247A715F4}" type="presOf" srcId="{A2307937-D417-4F40-81E5-5BC582B7C162}" destId="{C77EB255-ABD2-425E-AAF3-9A40CBB47E35}" srcOrd="0" destOrd="0" presId="urn:microsoft.com/office/officeart/2016/7/layout/RepeatingBendingProcessNew"/>
    <dgm:cxn modelId="{258AE084-8696-497B-9F83-2432CD4120A2}" type="presOf" srcId="{58E02962-F8CC-4DFE-9026-7FD6615CF656}" destId="{9D1B4765-9887-41A2-97D6-DEC258184DA8}" srcOrd="0" destOrd="0" presId="urn:microsoft.com/office/officeart/2016/7/layout/RepeatingBendingProcessNew"/>
    <dgm:cxn modelId="{DF079785-9C57-4FFA-81A3-D75690A69328}" srcId="{EDA2D425-3828-4134-8393-E400692A9A3C}" destId="{C4009208-8020-4B41-B743-B5F3BF787C77}" srcOrd="6" destOrd="0" parTransId="{B5B0D63A-F214-4A9C-BF5B-0E735274B3EE}" sibTransId="{EEF69038-DE78-42D7-B6AE-F12325DB1D47}"/>
    <dgm:cxn modelId="{FB8A8389-38FE-468E-B472-8EB9F09812D2}" type="presOf" srcId="{A675EB36-9663-4F2C-B340-6D5E6BD98C6B}" destId="{BB8AE04F-906B-4076-8B5C-0A2C05595BEF}" srcOrd="0" destOrd="0" presId="urn:microsoft.com/office/officeart/2016/7/layout/RepeatingBendingProcessNew"/>
    <dgm:cxn modelId="{1854C490-AE9C-4D87-A189-46F23C38C445}" type="presOf" srcId="{F3CF94F5-3446-4D9C-BF98-9D08CA6AD84A}" destId="{7ACBF46B-766B-446F-9E0C-D6D026DB1855}" srcOrd="0" destOrd="0" presId="urn:microsoft.com/office/officeart/2016/7/layout/RepeatingBendingProcessNew"/>
    <dgm:cxn modelId="{011C7E92-EF06-4282-B39C-259FBB222D23}" type="presOf" srcId="{32FFC994-BF2D-4BA3-93D5-933B61A3DFE8}" destId="{551EE625-F23A-45ED-82F2-722A8FACF269}" srcOrd="0" destOrd="0" presId="urn:microsoft.com/office/officeart/2016/7/layout/RepeatingBendingProcessNew"/>
    <dgm:cxn modelId="{4618AC93-83EF-49B2-B292-3178FCA369C0}" type="presOf" srcId="{F3CF94F5-3446-4D9C-BF98-9D08CA6AD84A}" destId="{043786C3-AEE7-4C5C-B394-01D6FADA1D5B}" srcOrd="1" destOrd="0" presId="urn:microsoft.com/office/officeart/2016/7/layout/RepeatingBendingProcessNew"/>
    <dgm:cxn modelId="{DC7C06A5-F610-42AA-A9BC-49AA41AFCBD1}" type="presOf" srcId="{0D53C5A4-E78C-4F6B-910B-1229DE2419AD}" destId="{262582A1-D0A1-4443-BBD5-F76DA1CA8D9B}" srcOrd="0" destOrd="0" presId="urn:microsoft.com/office/officeart/2016/7/layout/RepeatingBendingProcessNew"/>
    <dgm:cxn modelId="{520720A8-D52B-498D-80F6-C15BE1025DF2}" type="presOf" srcId="{C4009208-8020-4B41-B743-B5F3BF787C77}" destId="{006F9BEA-C3E2-4791-AD78-9B1293FE26F3}" srcOrd="0" destOrd="0" presId="urn:microsoft.com/office/officeart/2016/7/layout/RepeatingBendingProcessNew"/>
    <dgm:cxn modelId="{965E5EA8-D6A1-42FB-A6A2-129BE723D4CE}" type="presOf" srcId="{92E6516A-164A-4AA4-B3DB-F2F3682A4195}" destId="{B546726D-64A8-4C74-B180-7BED4BA6B53F}" srcOrd="0" destOrd="0" presId="urn:microsoft.com/office/officeart/2016/7/layout/RepeatingBendingProcessNew"/>
    <dgm:cxn modelId="{6C6B35AD-6A38-4361-AD08-3B3D7465616C}" type="presOf" srcId="{9F61FC23-4D8C-45CA-B304-AC813C645AA4}" destId="{573DDB0E-589F-4120-B7DD-D7035442E157}" srcOrd="1" destOrd="0" presId="urn:microsoft.com/office/officeart/2016/7/layout/RepeatingBendingProcessNew"/>
    <dgm:cxn modelId="{EE253AB0-5E48-4704-B5DE-435F8D26C199}" type="presOf" srcId="{5DF79298-3081-4A83-962A-99AE88BC25D5}" destId="{317D6669-8820-4412-AA77-6642099279C1}" srcOrd="0" destOrd="0" presId="urn:microsoft.com/office/officeart/2016/7/layout/RepeatingBendingProcessNew"/>
    <dgm:cxn modelId="{649B3CBC-AA16-4734-8B8C-77DC5EEF0040}" type="presOf" srcId="{545F50D4-561B-49F2-B581-068DAE313AE2}" destId="{70E619B0-EAE3-498E-B508-0D1790179356}" srcOrd="1" destOrd="0" presId="urn:microsoft.com/office/officeart/2016/7/layout/RepeatingBendingProcessNew"/>
    <dgm:cxn modelId="{0EDE0DC0-727D-4BD7-8D26-66AECE8AFC30}" type="presOf" srcId="{FEF2A03B-2F10-4600-BAA3-A2FCED24D2DE}" destId="{D9524713-0CCE-40EB-B823-DEB14E33B50E}" srcOrd="0" destOrd="0" presId="urn:microsoft.com/office/officeart/2016/7/layout/RepeatingBendingProcessNew"/>
    <dgm:cxn modelId="{E09B25C2-77CB-47EA-B281-8B2FA8AA4AEB}" type="presOf" srcId="{8525BE79-D3D8-4495-AC19-BACEA4790BDE}" destId="{BAE8215B-5D58-4F2C-8460-DFBA0E335FB1}" srcOrd="0" destOrd="0" presId="urn:microsoft.com/office/officeart/2016/7/layout/RepeatingBendingProcessNew"/>
    <dgm:cxn modelId="{68F2BEC5-F230-4AD0-902A-AA37175602A7}" type="presOf" srcId="{EEF69038-DE78-42D7-B6AE-F12325DB1D47}" destId="{E6DA3088-3586-482F-B256-32A7FCC91CC7}" srcOrd="0" destOrd="0" presId="urn:microsoft.com/office/officeart/2016/7/layout/RepeatingBendingProcessNew"/>
    <dgm:cxn modelId="{BC50F1CD-D8D3-4407-A6DD-FB69E6D8A927}" srcId="{EDA2D425-3828-4134-8393-E400692A9A3C}" destId="{383B093A-9445-48C1-B40F-137B2298A5BC}" srcOrd="15" destOrd="0" parTransId="{9BB6B8A1-CFEA-4F0E-836B-7BC226943B82}" sibTransId="{9F61FC23-4D8C-45CA-B304-AC813C645AA4}"/>
    <dgm:cxn modelId="{BB2ADBCE-8BA3-4684-B80E-D0295A4D1480}" type="presOf" srcId="{CBBFC174-AC5E-40CB-8EE7-E62107202337}" destId="{24D1C81D-6F58-4662-94AE-0F4F4F6F2769}" srcOrd="1" destOrd="0" presId="urn:microsoft.com/office/officeart/2016/7/layout/RepeatingBendingProcessNew"/>
    <dgm:cxn modelId="{45844BD5-FAEF-4A2A-89B0-9DCE8F6B3D2A}" srcId="{EDA2D425-3828-4134-8393-E400692A9A3C}" destId="{FEF2A03B-2F10-4600-BAA3-A2FCED24D2DE}" srcOrd="7" destOrd="0" parTransId="{BD99928F-0275-4C8F-83AF-239A91BB6D66}" sibTransId="{13BBB675-F9D6-49BF-B031-F4F1B966623F}"/>
    <dgm:cxn modelId="{D47553D8-4FED-447E-9861-E457530EFD50}" srcId="{EDA2D425-3828-4134-8393-E400692A9A3C}" destId="{A2307937-D417-4F40-81E5-5BC582B7C162}" srcOrd="2" destOrd="0" parTransId="{F58C78FF-7EDE-44FD-9D6C-E021EB2E4DEA}" sibTransId="{AFD8903F-FE2B-4270-948E-D1C89F7088D4}"/>
    <dgm:cxn modelId="{F72FFEDA-8AF0-4840-AE85-7721898ECE10}" srcId="{EDA2D425-3828-4134-8393-E400692A9A3C}" destId="{1E9E4A3D-ECA6-4828-889E-7E55F33346C4}" srcOrd="12" destOrd="0" parTransId="{B78BE2DC-926B-480F-B9EA-EEFF5593C458}" sibTransId="{0D53C5A4-E78C-4F6B-910B-1229DE2419AD}"/>
    <dgm:cxn modelId="{588CF4DD-C000-481F-B78A-2113BAC834B7}" type="presOf" srcId="{091A1730-38F5-4BA5-8870-F7324CF0FCC1}" destId="{A80E66AD-687B-46B9-AFDE-5334BF8F517B}" srcOrd="1" destOrd="0" presId="urn:microsoft.com/office/officeart/2016/7/layout/RepeatingBendingProcessNew"/>
    <dgm:cxn modelId="{B2BCAFDF-AA6A-4A2C-9D27-1AFA97F191F7}" srcId="{EDA2D425-3828-4134-8393-E400692A9A3C}" destId="{58E02962-F8CC-4DFE-9026-7FD6615CF656}" srcOrd="5" destOrd="0" parTransId="{F7345667-74EA-497B-8AFA-B1AF8D0B21BB}" sibTransId="{46E216B2-170C-435D-B6EF-757F501D0930}"/>
    <dgm:cxn modelId="{9748ECDF-F7E6-47D3-B493-B6D4939BE30F}" type="presOf" srcId="{0B7A0DF8-A8DE-4C81-BD60-F799D606CDFE}" destId="{893A5717-D0AD-44B6-9A52-7E82BB8BFF7A}" srcOrd="1" destOrd="0" presId="urn:microsoft.com/office/officeart/2016/7/layout/RepeatingBendingProcessNew"/>
    <dgm:cxn modelId="{6DA0A4E2-C8FB-4F60-8F38-656279921847}" type="presOf" srcId="{D2E1A4A7-26AC-4681-AAF0-EBE4CC7FD926}" destId="{2BCDBD99-8532-4A03-ADB5-88EBC27199F6}" srcOrd="0" destOrd="0" presId="urn:microsoft.com/office/officeart/2016/7/layout/RepeatingBendingProcessNew"/>
    <dgm:cxn modelId="{1080D9E7-B9AC-445D-A0B7-F5FDE0ACB8CE}" type="presOf" srcId="{0D53C5A4-E78C-4F6B-910B-1229DE2419AD}" destId="{74DA2ACD-80F0-42C6-AA8F-AEC2122FA2E0}" srcOrd="1" destOrd="0" presId="urn:microsoft.com/office/officeart/2016/7/layout/RepeatingBendingProcessNew"/>
    <dgm:cxn modelId="{67A226EC-4307-465F-A2DA-8A2910FEDDD5}" type="presOf" srcId="{4E149C90-515F-4BE1-AAE8-E2868E320D06}" destId="{22505A3D-EED2-41F0-9320-A989B984D55E}" srcOrd="0" destOrd="0" presId="urn:microsoft.com/office/officeart/2016/7/layout/RepeatingBendingProcessNew"/>
    <dgm:cxn modelId="{F7EE41F0-B0FC-479D-89B3-44AD137D0837}" type="presOf" srcId="{8525BE79-D3D8-4495-AC19-BACEA4790BDE}" destId="{66FF0C4F-53FF-4926-B438-CB47A123C557}" srcOrd="1" destOrd="0" presId="urn:microsoft.com/office/officeart/2016/7/layout/RepeatingBendingProcessNew"/>
    <dgm:cxn modelId="{E9170CF3-22E1-4F46-9E33-383847BFC1FD}" type="presOf" srcId="{D3E625CD-596F-4E54-A262-B77579D7165A}" destId="{766FA1C6-74BC-479B-A17C-137660709AE7}" srcOrd="0" destOrd="0" presId="urn:microsoft.com/office/officeart/2016/7/layout/RepeatingBendingProcessNew"/>
    <dgm:cxn modelId="{99EF3BF3-0F24-4DCB-8395-9F9CB8E9656F}" srcId="{EDA2D425-3828-4134-8393-E400692A9A3C}" destId="{A675EB36-9663-4F2C-B340-6D5E6BD98C6B}" srcOrd="13" destOrd="0" parTransId="{8F6510EE-D3C9-464A-8DA6-A788A3E1BD9A}" sibTransId="{0B7A0DF8-A8DE-4C81-BD60-F799D606CDFE}"/>
    <dgm:cxn modelId="{FD5F89F4-08F2-4B49-AA37-FA59C0CE74E3}" type="presOf" srcId="{89A88AC9-527E-40E4-973A-7FB67FACAF6A}" destId="{1012609E-4ECC-431E-BE47-19C6B854C40A}" srcOrd="0" destOrd="0" presId="urn:microsoft.com/office/officeart/2016/7/layout/RepeatingBendingProcessNew"/>
    <dgm:cxn modelId="{D8BA26FF-8462-434C-B94D-EDEF590E39C6}" srcId="{EDA2D425-3828-4134-8393-E400692A9A3C}" destId="{D2E1A4A7-26AC-4681-AAF0-EBE4CC7FD926}" srcOrd="0" destOrd="0" parTransId="{A41737FA-36C8-4D66-B7FF-30CCCAC79CF0}" sibTransId="{32FFC994-BF2D-4BA3-93D5-933B61A3DFE8}"/>
    <dgm:cxn modelId="{6F49A7EA-A213-40DF-959E-B62543F5B59C}" type="presParOf" srcId="{BD62996B-6A69-4CEF-BE01-27C809BD4890}" destId="{2BCDBD99-8532-4A03-ADB5-88EBC27199F6}" srcOrd="0" destOrd="0" presId="urn:microsoft.com/office/officeart/2016/7/layout/RepeatingBendingProcessNew"/>
    <dgm:cxn modelId="{91553DE8-C541-435C-A6C1-CAA525372FBA}" type="presParOf" srcId="{BD62996B-6A69-4CEF-BE01-27C809BD4890}" destId="{551EE625-F23A-45ED-82F2-722A8FACF269}" srcOrd="1" destOrd="0" presId="urn:microsoft.com/office/officeart/2016/7/layout/RepeatingBendingProcessNew"/>
    <dgm:cxn modelId="{B2BB4F84-FDE0-446C-87E2-A326E5C3BBC2}" type="presParOf" srcId="{551EE625-F23A-45ED-82F2-722A8FACF269}" destId="{2078BA9E-CD62-488F-98D6-8FFD8113C3FC}" srcOrd="0" destOrd="0" presId="urn:microsoft.com/office/officeart/2016/7/layout/RepeatingBendingProcessNew"/>
    <dgm:cxn modelId="{02218500-4E47-46A1-8245-D6E916BCBACA}" type="presParOf" srcId="{BD62996B-6A69-4CEF-BE01-27C809BD4890}" destId="{CFD29221-7F77-4BDB-8D41-8C2EDEAFAC71}" srcOrd="2" destOrd="0" presId="urn:microsoft.com/office/officeart/2016/7/layout/RepeatingBendingProcessNew"/>
    <dgm:cxn modelId="{23E073F7-3938-47FC-AF76-D57CE309D676}" type="presParOf" srcId="{BD62996B-6A69-4CEF-BE01-27C809BD4890}" destId="{0FDE77ED-E652-45FF-B5A5-3C2D4FFA1A80}" srcOrd="3" destOrd="0" presId="urn:microsoft.com/office/officeart/2016/7/layout/RepeatingBendingProcessNew"/>
    <dgm:cxn modelId="{35190B1D-420D-4670-94E0-8C3409E10B5E}" type="presParOf" srcId="{0FDE77ED-E652-45FF-B5A5-3C2D4FFA1A80}" destId="{24D1C81D-6F58-4662-94AE-0F4F4F6F2769}" srcOrd="0" destOrd="0" presId="urn:microsoft.com/office/officeart/2016/7/layout/RepeatingBendingProcessNew"/>
    <dgm:cxn modelId="{6B42A961-339A-48CB-9393-140C9F5FD7BF}" type="presParOf" srcId="{BD62996B-6A69-4CEF-BE01-27C809BD4890}" destId="{C77EB255-ABD2-425E-AAF3-9A40CBB47E35}" srcOrd="4" destOrd="0" presId="urn:microsoft.com/office/officeart/2016/7/layout/RepeatingBendingProcessNew"/>
    <dgm:cxn modelId="{3DF057A2-1AEB-460A-B7D7-03C14C496DA1}" type="presParOf" srcId="{BD62996B-6A69-4CEF-BE01-27C809BD4890}" destId="{C545B905-1DD6-49E8-B163-E5488C029C39}" srcOrd="5" destOrd="0" presId="urn:microsoft.com/office/officeart/2016/7/layout/RepeatingBendingProcessNew"/>
    <dgm:cxn modelId="{DAAC7773-7ECF-44ED-804B-5786F43A4786}" type="presParOf" srcId="{C545B905-1DD6-49E8-B163-E5488C029C39}" destId="{F6CBFB40-0D35-4EF9-A7BF-77A869E702B6}" srcOrd="0" destOrd="0" presId="urn:microsoft.com/office/officeart/2016/7/layout/RepeatingBendingProcessNew"/>
    <dgm:cxn modelId="{9064E3C3-101D-4066-96C6-6B223ED5D0C4}" type="presParOf" srcId="{BD62996B-6A69-4CEF-BE01-27C809BD4890}" destId="{9F8A9F5E-1579-415A-A286-25DFA819C174}" srcOrd="6" destOrd="0" presId="urn:microsoft.com/office/officeart/2016/7/layout/RepeatingBendingProcessNew"/>
    <dgm:cxn modelId="{21C4AFEE-9670-462D-946D-F0E38C1EED27}" type="presParOf" srcId="{BD62996B-6A69-4CEF-BE01-27C809BD4890}" destId="{BAE8215B-5D58-4F2C-8460-DFBA0E335FB1}" srcOrd="7" destOrd="0" presId="urn:microsoft.com/office/officeart/2016/7/layout/RepeatingBendingProcessNew"/>
    <dgm:cxn modelId="{3CF3744A-BAC0-41CE-81BC-7009DA49B176}" type="presParOf" srcId="{BAE8215B-5D58-4F2C-8460-DFBA0E335FB1}" destId="{66FF0C4F-53FF-4926-B438-CB47A123C557}" srcOrd="0" destOrd="0" presId="urn:microsoft.com/office/officeart/2016/7/layout/RepeatingBendingProcessNew"/>
    <dgm:cxn modelId="{31B4B54A-867B-4EF9-8079-FEA70AA7CD69}" type="presParOf" srcId="{BD62996B-6A69-4CEF-BE01-27C809BD4890}" destId="{1012609E-4ECC-431E-BE47-19C6B854C40A}" srcOrd="8" destOrd="0" presId="urn:microsoft.com/office/officeart/2016/7/layout/RepeatingBendingProcessNew"/>
    <dgm:cxn modelId="{32C3BFB2-09E2-4738-A169-B01E749ECDFF}" type="presParOf" srcId="{BD62996B-6A69-4CEF-BE01-27C809BD4890}" destId="{4A8FD07F-BD73-489B-8A02-A39E8CB79383}" srcOrd="9" destOrd="0" presId="urn:microsoft.com/office/officeart/2016/7/layout/RepeatingBendingProcessNew"/>
    <dgm:cxn modelId="{9AC16ABC-906F-4FCD-AFB4-64D7F5028F53}" type="presParOf" srcId="{4A8FD07F-BD73-489B-8A02-A39E8CB79383}" destId="{2925AE8C-BE3F-42B1-A35F-68D6E0AD50D2}" srcOrd="0" destOrd="0" presId="urn:microsoft.com/office/officeart/2016/7/layout/RepeatingBendingProcessNew"/>
    <dgm:cxn modelId="{31B528CF-5716-4FE9-BC0A-17482CF50A70}" type="presParOf" srcId="{BD62996B-6A69-4CEF-BE01-27C809BD4890}" destId="{9D1B4765-9887-41A2-97D6-DEC258184DA8}" srcOrd="10" destOrd="0" presId="urn:microsoft.com/office/officeart/2016/7/layout/RepeatingBendingProcessNew"/>
    <dgm:cxn modelId="{72093FC8-A375-4502-BD89-F66323A9BF4A}" type="presParOf" srcId="{BD62996B-6A69-4CEF-BE01-27C809BD4890}" destId="{0754CE48-7E2E-470E-A679-6361DD43709D}" srcOrd="11" destOrd="0" presId="urn:microsoft.com/office/officeart/2016/7/layout/RepeatingBendingProcessNew"/>
    <dgm:cxn modelId="{38A29071-D3D4-4FB4-9D53-33992ECFE1E9}" type="presParOf" srcId="{0754CE48-7E2E-470E-A679-6361DD43709D}" destId="{29FA1E8D-0FC7-4921-8422-2D9808D12042}" srcOrd="0" destOrd="0" presId="urn:microsoft.com/office/officeart/2016/7/layout/RepeatingBendingProcessNew"/>
    <dgm:cxn modelId="{D86379B5-8F58-48B4-B7BD-E316D487339A}" type="presParOf" srcId="{BD62996B-6A69-4CEF-BE01-27C809BD4890}" destId="{006F9BEA-C3E2-4791-AD78-9B1293FE26F3}" srcOrd="12" destOrd="0" presId="urn:microsoft.com/office/officeart/2016/7/layout/RepeatingBendingProcessNew"/>
    <dgm:cxn modelId="{70C9D93F-2695-40E4-9F1A-25AA973E5284}" type="presParOf" srcId="{BD62996B-6A69-4CEF-BE01-27C809BD4890}" destId="{E6DA3088-3586-482F-B256-32A7FCC91CC7}" srcOrd="13" destOrd="0" presId="urn:microsoft.com/office/officeart/2016/7/layout/RepeatingBendingProcessNew"/>
    <dgm:cxn modelId="{7FDFE12E-16D9-4792-8EA1-EADC6FF0BB6A}" type="presParOf" srcId="{E6DA3088-3586-482F-B256-32A7FCC91CC7}" destId="{5846AF24-F2AE-4988-8AFF-EB5FD7CE7E32}" srcOrd="0" destOrd="0" presId="urn:microsoft.com/office/officeart/2016/7/layout/RepeatingBendingProcessNew"/>
    <dgm:cxn modelId="{6EF29B60-1E88-4357-B807-08FA3F179A41}" type="presParOf" srcId="{BD62996B-6A69-4CEF-BE01-27C809BD4890}" destId="{D9524713-0CCE-40EB-B823-DEB14E33B50E}" srcOrd="14" destOrd="0" presId="urn:microsoft.com/office/officeart/2016/7/layout/RepeatingBendingProcessNew"/>
    <dgm:cxn modelId="{70B16DFE-D89E-44B3-B229-F123E3A94D2B}" type="presParOf" srcId="{BD62996B-6A69-4CEF-BE01-27C809BD4890}" destId="{F82F4DCA-FD1C-4115-A15B-B7F7CD58872A}" srcOrd="15" destOrd="0" presId="urn:microsoft.com/office/officeart/2016/7/layout/RepeatingBendingProcessNew"/>
    <dgm:cxn modelId="{63163B1E-AED7-480F-B2AC-B8F14C331EBE}" type="presParOf" srcId="{F82F4DCA-FD1C-4115-A15B-B7F7CD58872A}" destId="{63709D84-94F6-412D-8B9A-EB8028569536}" srcOrd="0" destOrd="0" presId="urn:microsoft.com/office/officeart/2016/7/layout/RepeatingBendingProcessNew"/>
    <dgm:cxn modelId="{237B98D0-629C-4529-97FA-BCDB25FFA5C9}" type="presParOf" srcId="{BD62996B-6A69-4CEF-BE01-27C809BD4890}" destId="{080E8260-1360-4E69-9FD3-83C399809EAA}" srcOrd="16" destOrd="0" presId="urn:microsoft.com/office/officeart/2016/7/layout/RepeatingBendingProcessNew"/>
    <dgm:cxn modelId="{17CDA660-87E7-4DF5-B234-AC2541B27709}" type="presParOf" srcId="{BD62996B-6A69-4CEF-BE01-27C809BD4890}" destId="{F06AF05B-E499-4392-8A3A-C31A978B33BC}" srcOrd="17" destOrd="0" presId="urn:microsoft.com/office/officeart/2016/7/layout/RepeatingBendingProcessNew"/>
    <dgm:cxn modelId="{C67DC06C-C8A6-4EA3-9F6D-0B71CEAA8EB5}" type="presParOf" srcId="{F06AF05B-E499-4392-8A3A-C31A978B33BC}" destId="{05339DF8-39B5-44B7-B0D5-925B4AC62C62}" srcOrd="0" destOrd="0" presId="urn:microsoft.com/office/officeart/2016/7/layout/RepeatingBendingProcessNew"/>
    <dgm:cxn modelId="{43AA7463-021B-4CE3-8F85-068270445644}" type="presParOf" srcId="{BD62996B-6A69-4CEF-BE01-27C809BD4890}" destId="{317D6669-8820-4412-AA77-6642099279C1}" srcOrd="18" destOrd="0" presId="urn:microsoft.com/office/officeart/2016/7/layout/RepeatingBendingProcessNew"/>
    <dgm:cxn modelId="{02222AE8-A011-477D-AF9F-033502F40073}" type="presParOf" srcId="{BD62996B-6A69-4CEF-BE01-27C809BD4890}" destId="{C00FDB5A-B11E-4A69-8C84-C5B8918AE3FA}" srcOrd="19" destOrd="0" presId="urn:microsoft.com/office/officeart/2016/7/layout/RepeatingBendingProcessNew"/>
    <dgm:cxn modelId="{56B54F4A-9611-41A3-8933-E2E5D44DAA03}" type="presParOf" srcId="{C00FDB5A-B11E-4A69-8C84-C5B8918AE3FA}" destId="{27643E61-D64D-43B4-AE36-578EEC58364A}" srcOrd="0" destOrd="0" presId="urn:microsoft.com/office/officeart/2016/7/layout/RepeatingBendingProcessNew"/>
    <dgm:cxn modelId="{5BF2604D-9737-4392-B678-3070100AB27C}" type="presParOf" srcId="{BD62996B-6A69-4CEF-BE01-27C809BD4890}" destId="{80BD9974-81AB-4A35-AB6F-28ABD39D7BB1}" srcOrd="20" destOrd="0" presId="urn:microsoft.com/office/officeart/2016/7/layout/RepeatingBendingProcessNew"/>
    <dgm:cxn modelId="{2392364F-93A7-47EF-A7F9-80FD05004D48}" type="presParOf" srcId="{BD62996B-6A69-4CEF-BE01-27C809BD4890}" destId="{E76F709D-4322-437E-94BD-4710B9D28129}" srcOrd="21" destOrd="0" presId="urn:microsoft.com/office/officeart/2016/7/layout/RepeatingBendingProcessNew"/>
    <dgm:cxn modelId="{FA490C42-3B42-49E9-9E62-96996C3134AA}" type="presParOf" srcId="{E76F709D-4322-437E-94BD-4710B9D28129}" destId="{A80E66AD-687B-46B9-AFDE-5334BF8F517B}" srcOrd="0" destOrd="0" presId="urn:microsoft.com/office/officeart/2016/7/layout/RepeatingBendingProcessNew"/>
    <dgm:cxn modelId="{D4942539-BE4D-4B5B-9854-1899F7921F27}" type="presParOf" srcId="{BD62996B-6A69-4CEF-BE01-27C809BD4890}" destId="{27F1F846-2CE0-4971-9514-1234D783D48F}" srcOrd="22" destOrd="0" presId="urn:microsoft.com/office/officeart/2016/7/layout/RepeatingBendingProcessNew"/>
    <dgm:cxn modelId="{B5E00F30-70F5-42CD-8DA1-92CD00DFE045}" type="presParOf" srcId="{BD62996B-6A69-4CEF-BE01-27C809BD4890}" destId="{5310F665-E3B4-4392-87BA-E43D544BDBB1}" srcOrd="23" destOrd="0" presId="urn:microsoft.com/office/officeart/2016/7/layout/RepeatingBendingProcessNew"/>
    <dgm:cxn modelId="{B0CA7F9A-C495-4AFA-AC84-7C14D5A1E19F}" type="presParOf" srcId="{5310F665-E3B4-4392-87BA-E43D544BDBB1}" destId="{70E619B0-EAE3-498E-B508-0D1790179356}" srcOrd="0" destOrd="0" presId="urn:microsoft.com/office/officeart/2016/7/layout/RepeatingBendingProcessNew"/>
    <dgm:cxn modelId="{7E95D8A6-AFEF-45D9-961C-83DDCACB6A7C}" type="presParOf" srcId="{BD62996B-6A69-4CEF-BE01-27C809BD4890}" destId="{8921CB12-D84E-4BB4-AC1B-F3B45A37017F}" srcOrd="24" destOrd="0" presId="urn:microsoft.com/office/officeart/2016/7/layout/RepeatingBendingProcessNew"/>
    <dgm:cxn modelId="{44239F80-1B34-4A66-BF6F-9299C89DC0BF}" type="presParOf" srcId="{BD62996B-6A69-4CEF-BE01-27C809BD4890}" destId="{262582A1-D0A1-4443-BBD5-F76DA1CA8D9B}" srcOrd="25" destOrd="0" presId="urn:microsoft.com/office/officeart/2016/7/layout/RepeatingBendingProcessNew"/>
    <dgm:cxn modelId="{9F1EFFD2-0CEA-42BB-ACF1-48D114EE6051}" type="presParOf" srcId="{262582A1-D0A1-4443-BBD5-F76DA1CA8D9B}" destId="{74DA2ACD-80F0-42C6-AA8F-AEC2122FA2E0}" srcOrd="0" destOrd="0" presId="urn:microsoft.com/office/officeart/2016/7/layout/RepeatingBendingProcessNew"/>
    <dgm:cxn modelId="{174D43B0-C052-43A7-994C-4B8840630607}" type="presParOf" srcId="{BD62996B-6A69-4CEF-BE01-27C809BD4890}" destId="{BB8AE04F-906B-4076-8B5C-0A2C05595BEF}" srcOrd="26" destOrd="0" presId="urn:microsoft.com/office/officeart/2016/7/layout/RepeatingBendingProcessNew"/>
    <dgm:cxn modelId="{74742665-1E4E-4F79-93C6-C14523593D2F}" type="presParOf" srcId="{BD62996B-6A69-4CEF-BE01-27C809BD4890}" destId="{01D7784E-BA9D-4849-9A9F-7CA1A8734320}" srcOrd="27" destOrd="0" presId="urn:microsoft.com/office/officeart/2016/7/layout/RepeatingBendingProcessNew"/>
    <dgm:cxn modelId="{5FC603ED-563D-4A84-A150-A17F52BEA656}" type="presParOf" srcId="{01D7784E-BA9D-4849-9A9F-7CA1A8734320}" destId="{893A5717-D0AD-44B6-9A52-7E82BB8BFF7A}" srcOrd="0" destOrd="0" presId="urn:microsoft.com/office/officeart/2016/7/layout/RepeatingBendingProcessNew"/>
    <dgm:cxn modelId="{0C42DC8D-9FF8-4C3C-91B1-1F28A562C4D6}" type="presParOf" srcId="{BD62996B-6A69-4CEF-BE01-27C809BD4890}" destId="{FD71D940-E3CC-4E5F-9424-7ED02AFAE59B}" srcOrd="28" destOrd="0" presId="urn:microsoft.com/office/officeart/2016/7/layout/RepeatingBendingProcessNew"/>
    <dgm:cxn modelId="{5A4D5E24-5BA5-44B3-B51C-581E1D5A1F0A}" type="presParOf" srcId="{BD62996B-6A69-4CEF-BE01-27C809BD4890}" destId="{B546726D-64A8-4C74-B180-7BED4BA6B53F}" srcOrd="29" destOrd="0" presId="urn:microsoft.com/office/officeart/2016/7/layout/RepeatingBendingProcessNew"/>
    <dgm:cxn modelId="{17BA9B01-F3CD-4A35-B709-CA82193EA447}" type="presParOf" srcId="{B546726D-64A8-4C74-B180-7BED4BA6B53F}" destId="{FA38325F-E697-48B9-B79A-11F2DD988476}" srcOrd="0" destOrd="0" presId="urn:microsoft.com/office/officeart/2016/7/layout/RepeatingBendingProcessNew"/>
    <dgm:cxn modelId="{F2868F34-AB11-405D-A147-F9B8EA7410D6}" type="presParOf" srcId="{BD62996B-6A69-4CEF-BE01-27C809BD4890}" destId="{7752F925-D997-4E5C-9237-137668C724C1}" srcOrd="30" destOrd="0" presId="urn:microsoft.com/office/officeart/2016/7/layout/RepeatingBendingProcessNew"/>
    <dgm:cxn modelId="{F872B5F7-5010-4BB3-A433-CABD4CE04DBD}" type="presParOf" srcId="{BD62996B-6A69-4CEF-BE01-27C809BD4890}" destId="{C48987A0-F653-421D-A7AF-E55EC557204C}" srcOrd="31" destOrd="0" presId="urn:microsoft.com/office/officeart/2016/7/layout/RepeatingBendingProcessNew"/>
    <dgm:cxn modelId="{D2CC7B3A-8F29-40F4-A127-6024E35EDBBB}" type="presParOf" srcId="{C48987A0-F653-421D-A7AF-E55EC557204C}" destId="{573DDB0E-589F-4120-B7DD-D7035442E157}" srcOrd="0" destOrd="0" presId="urn:microsoft.com/office/officeart/2016/7/layout/RepeatingBendingProcessNew"/>
    <dgm:cxn modelId="{82AC106B-FCAB-4575-B21C-92C1F50E1FBE}" type="presParOf" srcId="{BD62996B-6A69-4CEF-BE01-27C809BD4890}" destId="{22505A3D-EED2-41F0-9320-A989B984D55E}" srcOrd="32" destOrd="0" presId="urn:microsoft.com/office/officeart/2016/7/layout/RepeatingBendingProcessNew"/>
    <dgm:cxn modelId="{D69F3002-1FC5-4553-A0B4-130328E3972F}" type="presParOf" srcId="{BD62996B-6A69-4CEF-BE01-27C809BD4890}" destId="{7ACBF46B-766B-446F-9E0C-D6D026DB1855}" srcOrd="33" destOrd="0" presId="urn:microsoft.com/office/officeart/2016/7/layout/RepeatingBendingProcessNew"/>
    <dgm:cxn modelId="{61A94A0B-94A1-4FD5-BCC2-8852CF6A0A12}" type="presParOf" srcId="{7ACBF46B-766B-446F-9E0C-D6D026DB1855}" destId="{043786C3-AEE7-4C5C-B394-01D6FADA1D5B}" srcOrd="0" destOrd="0" presId="urn:microsoft.com/office/officeart/2016/7/layout/RepeatingBendingProcessNew"/>
    <dgm:cxn modelId="{AC471B50-53C3-4B5E-8EB0-F85C81DC05A1}" type="presParOf" srcId="{BD62996B-6A69-4CEF-BE01-27C809BD4890}" destId="{766FA1C6-74BC-479B-A17C-137660709AE7}" srcOrd="3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1EE625-F23A-45ED-82F2-722A8FACF269}">
      <dsp:nvSpPr>
        <dsp:cNvPr id="0" name=""/>
        <dsp:cNvSpPr/>
      </dsp:nvSpPr>
      <dsp:spPr>
        <a:xfrm>
          <a:off x="1542692" y="701396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694636" y="745354"/>
        <a:ext cx="17604" cy="3524"/>
      </dsp:txXfrm>
    </dsp:sp>
    <dsp:sp modelId="{2BCDBD99-8532-4A03-ADB5-88EBC27199F6}">
      <dsp:nvSpPr>
        <dsp:cNvPr id="0" name=""/>
        <dsp:cNvSpPr/>
      </dsp:nvSpPr>
      <dsp:spPr>
        <a:xfrm>
          <a:off x="13654" y="287865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A: Bonjour ! Hôtel Marriot. Comment puis-je vous aider? </a:t>
          </a:r>
        </a:p>
      </dsp:txBody>
      <dsp:txXfrm>
        <a:off x="13654" y="287865"/>
        <a:ext cx="1530837" cy="918502"/>
      </dsp:txXfrm>
    </dsp:sp>
    <dsp:sp modelId="{0FDE77ED-E652-45FF-B5A5-3C2D4FFA1A80}">
      <dsp:nvSpPr>
        <dsp:cNvPr id="0" name=""/>
        <dsp:cNvSpPr/>
      </dsp:nvSpPr>
      <dsp:spPr>
        <a:xfrm>
          <a:off x="3425622" y="701396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77566" y="745354"/>
        <a:ext cx="17604" cy="3524"/>
      </dsp:txXfrm>
    </dsp:sp>
    <dsp:sp modelId="{CFD29221-7F77-4BDB-8D41-8C2EDEAFAC71}">
      <dsp:nvSpPr>
        <dsp:cNvPr id="0" name=""/>
        <dsp:cNvSpPr/>
      </dsp:nvSpPr>
      <dsp:spPr>
        <a:xfrm>
          <a:off x="1896584" y="287865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B: Bonjour ! Je voudrais réserver une chambre à l'hôtel.</a:t>
          </a:r>
        </a:p>
      </dsp:txBody>
      <dsp:txXfrm>
        <a:off x="1896584" y="287865"/>
        <a:ext cx="1530837" cy="918502"/>
      </dsp:txXfrm>
    </dsp:sp>
    <dsp:sp modelId="{C545B905-1DD6-49E8-B163-E5488C029C39}">
      <dsp:nvSpPr>
        <dsp:cNvPr id="0" name=""/>
        <dsp:cNvSpPr/>
      </dsp:nvSpPr>
      <dsp:spPr>
        <a:xfrm>
          <a:off x="5308553" y="701396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60497" y="745354"/>
        <a:ext cx="17604" cy="3524"/>
      </dsp:txXfrm>
    </dsp:sp>
    <dsp:sp modelId="{C77EB255-ABD2-425E-AAF3-9A40CBB47E35}">
      <dsp:nvSpPr>
        <dsp:cNvPr id="0" name=""/>
        <dsp:cNvSpPr/>
      </dsp:nvSpPr>
      <dsp:spPr>
        <a:xfrm>
          <a:off x="3779515" y="287865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A: Très bien. Comment vous appelez-vous ?</a:t>
          </a:r>
        </a:p>
      </dsp:txBody>
      <dsp:txXfrm>
        <a:off x="3779515" y="287865"/>
        <a:ext cx="1530837" cy="918502"/>
      </dsp:txXfrm>
    </dsp:sp>
    <dsp:sp modelId="{BAE8215B-5D58-4F2C-8460-DFBA0E335FB1}">
      <dsp:nvSpPr>
        <dsp:cNvPr id="0" name=""/>
        <dsp:cNvSpPr/>
      </dsp:nvSpPr>
      <dsp:spPr>
        <a:xfrm>
          <a:off x="7191484" y="701396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43428" y="745354"/>
        <a:ext cx="17604" cy="3524"/>
      </dsp:txXfrm>
    </dsp:sp>
    <dsp:sp modelId="{9F8A9F5E-1579-415A-A286-25DFA819C174}">
      <dsp:nvSpPr>
        <dsp:cNvPr id="0" name=""/>
        <dsp:cNvSpPr/>
      </dsp:nvSpPr>
      <dsp:spPr>
        <a:xfrm>
          <a:off x="5662446" y="287865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B: Je m'appelle Vasile Tudosie. </a:t>
          </a:r>
        </a:p>
      </dsp:txBody>
      <dsp:txXfrm>
        <a:off x="5662446" y="287865"/>
        <a:ext cx="1530837" cy="918502"/>
      </dsp:txXfrm>
    </dsp:sp>
    <dsp:sp modelId="{4A8FD07F-BD73-489B-8A02-A39E8CB79383}">
      <dsp:nvSpPr>
        <dsp:cNvPr id="0" name=""/>
        <dsp:cNvSpPr/>
      </dsp:nvSpPr>
      <dsp:spPr>
        <a:xfrm>
          <a:off x="9074415" y="701396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226359" y="745354"/>
        <a:ext cx="17604" cy="3524"/>
      </dsp:txXfrm>
    </dsp:sp>
    <dsp:sp modelId="{1012609E-4ECC-431E-BE47-19C6B854C40A}">
      <dsp:nvSpPr>
        <dsp:cNvPr id="0" name=""/>
        <dsp:cNvSpPr/>
      </dsp:nvSpPr>
      <dsp:spPr>
        <a:xfrm>
          <a:off x="7545377" y="287865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A: Très bien ,Monsieur Vasile Tudosie. Pour combien de personness ? </a:t>
          </a:r>
        </a:p>
      </dsp:txBody>
      <dsp:txXfrm>
        <a:off x="7545377" y="287865"/>
        <a:ext cx="1530837" cy="918502"/>
      </dsp:txXfrm>
    </dsp:sp>
    <dsp:sp modelId="{0754CE48-7E2E-470E-A679-6361DD43709D}">
      <dsp:nvSpPr>
        <dsp:cNvPr id="0" name=""/>
        <dsp:cNvSpPr/>
      </dsp:nvSpPr>
      <dsp:spPr>
        <a:xfrm>
          <a:off x="779073" y="1204568"/>
          <a:ext cx="9414653" cy="321492"/>
        </a:xfrm>
        <a:custGeom>
          <a:avLst/>
          <a:gdLst/>
          <a:ahLst/>
          <a:cxnLst/>
          <a:rect l="0" t="0" r="0" b="0"/>
          <a:pathLst>
            <a:path>
              <a:moveTo>
                <a:pt x="9414653" y="0"/>
              </a:moveTo>
              <a:lnTo>
                <a:pt x="9414653" y="177846"/>
              </a:lnTo>
              <a:lnTo>
                <a:pt x="0" y="177846"/>
              </a:lnTo>
              <a:lnTo>
                <a:pt x="0" y="321492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50869" y="1363552"/>
        <a:ext cx="471061" cy="3524"/>
      </dsp:txXfrm>
    </dsp:sp>
    <dsp:sp modelId="{9D1B4765-9887-41A2-97D6-DEC258184DA8}">
      <dsp:nvSpPr>
        <dsp:cNvPr id="0" name=""/>
        <dsp:cNvSpPr/>
      </dsp:nvSpPr>
      <dsp:spPr>
        <a:xfrm>
          <a:off x="9428307" y="287865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B: Pour deux personnes. </a:t>
          </a:r>
        </a:p>
      </dsp:txBody>
      <dsp:txXfrm>
        <a:off x="9428307" y="287865"/>
        <a:ext cx="1530837" cy="918502"/>
      </dsp:txXfrm>
    </dsp:sp>
    <dsp:sp modelId="{E6DA3088-3586-482F-B256-32A7FCC91CC7}">
      <dsp:nvSpPr>
        <dsp:cNvPr id="0" name=""/>
        <dsp:cNvSpPr/>
      </dsp:nvSpPr>
      <dsp:spPr>
        <a:xfrm>
          <a:off x="1542692" y="1971992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694636" y="2015950"/>
        <a:ext cx="17604" cy="3524"/>
      </dsp:txXfrm>
    </dsp:sp>
    <dsp:sp modelId="{006F9BEA-C3E2-4791-AD78-9B1293FE26F3}">
      <dsp:nvSpPr>
        <dsp:cNvPr id="0" name=""/>
        <dsp:cNvSpPr/>
      </dsp:nvSpPr>
      <dsp:spPr>
        <a:xfrm>
          <a:off x="13654" y="1558461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A: Une ou deux chambres ? </a:t>
          </a:r>
        </a:p>
      </dsp:txBody>
      <dsp:txXfrm>
        <a:off x="13654" y="1558461"/>
        <a:ext cx="1530837" cy="918502"/>
      </dsp:txXfrm>
    </dsp:sp>
    <dsp:sp modelId="{F82F4DCA-FD1C-4115-A15B-B7F7CD58872A}">
      <dsp:nvSpPr>
        <dsp:cNvPr id="0" name=""/>
        <dsp:cNvSpPr/>
      </dsp:nvSpPr>
      <dsp:spPr>
        <a:xfrm>
          <a:off x="3425622" y="1971992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77566" y="2015950"/>
        <a:ext cx="17604" cy="3524"/>
      </dsp:txXfrm>
    </dsp:sp>
    <dsp:sp modelId="{D9524713-0CCE-40EB-B823-DEB14E33B50E}">
      <dsp:nvSpPr>
        <dsp:cNvPr id="0" name=""/>
        <dsp:cNvSpPr/>
      </dsp:nvSpPr>
      <dsp:spPr>
        <a:xfrm>
          <a:off x="1896584" y="1558461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B: Une chambre. </a:t>
          </a:r>
        </a:p>
      </dsp:txBody>
      <dsp:txXfrm>
        <a:off x="1896584" y="1558461"/>
        <a:ext cx="1530837" cy="918502"/>
      </dsp:txXfrm>
    </dsp:sp>
    <dsp:sp modelId="{F06AF05B-E499-4392-8A3A-C31A978B33BC}">
      <dsp:nvSpPr>
        <dsp:cNvPr id="0" name=""/>
        <dsp:cNvSpPr/>
      </dsp:nvSpPr>
      <dsp:spPr>
        <a:xfrm>
          <a:off x="5308553" y="1971992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60497" y="2015950"/>
        <a:ext cx="17604" cy="3524"/>
      </dsp:txXfrm>
    </dsp:sp>
    <dsp:sp modelId="{080E8260-1360-4E69-9FD3-83C399809EAA}">
      <dsp:nvSpPr>
        <dsp:cNvPr id="0" name=""/>
        <dsp:cNvSpPr/>
      </dsp:nvSpPr>
      <dsp:spPr>
        <a:xfrm>
          <a:off x="3779515" y="1558461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A: Lit double ou deux lits simples ? </a:t>
          </a:r>
        </a:p>
      </dsp:txBody>
      <dsp:txXfrm>
        <a:off x="3779515" y="1558461"/>
        <a:ext cx="1530837" cy="918502"/>
      </dsp:txXfrm>
    </dsp:sp>
    <dsp:sp modelId="{C00FDB5A-B11E-4A69-8C84-C5B8918AE3FA}">
      <dsp:nvSpPr>
        <dsp:cNvPr id="0" name=""/>
        <dsp:cNvSpPr/>
      </dsp:nvSpPr>
      <dsp:spPr>
        <a:xfrm>
          <a:off x="7191484" y="1971992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43428" y="2015950"/>
        <a:ext cx="17604" cy="3524"/>
      </dsp:txXfrm>
    </dsp:sp>
    <dsp:sp modelId="{317D6669-8820-4412-AA77-6642099279C1}">
      <dsp:nvSpPr>
        <dsp:cNvPr id="0" name=""/>
        <dsp:cNvSpPr/>
      </dsp:nvSpPr>
      <dsp:spPr>
        <a:xfrm>
          <a:off x="5662446" y="1558461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B: Un lit double. </a:t>
          </a:r>
        </a:p>
      </dsp:txBody>
      <dsp:txXfrm>
        <a:off x="5662446" y="1558461"/>
        <a:ext cx="1530837" cy="918502"/>
      </dsp:txXfrm>
    </dsp:sp>
    <dsp:sp modelId="{E76F709D-4322-437E-94BD-4710B9D28129}">
      <dsp:nvSpPr>
        <dsp:cNvPr id="0" name=""/>
        <dsp:cNvSpPr/>
      </dsp:nvSpPr>
      <dsp:spPr>
        <a:xfrm>
          <a:off x="9074415" y="1971992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226359" y="2015950"/>
        <a:ext cx="17604" cy="3524"/>
      </dsp:txXfrm>
    </dsp:sp>
    <dsp:sp modelId="{80BD9974-81AB-4A35-AB6F-28ABD39D7BB1}">
      <dsp:nvSpPr>
        <dsp:cNvPr id="0" name=""/>
        <dsp:cNvSpPr/>
      </dsp:nvSpPr>
      <dsp:spPr>
        <a:xfrm>
          <a:off x="7545377" y="1558461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A: Pour quelle date ?</a:t>
          </a:r>
        </a:p>
      </dsp:txBody>
      <dsp:txXfrm>
        <a:off x="7545377" y="1558461"/>
        <a:ext cx="1530837" cy="918502"/>
      </dsp:txXfrm>
    </dsp:sp>
    <dsp:sp modelId="{5310F665-E3B4-4392-87BA-E43D544BDBB1}">
      <dsp:nvSpPr>
        <dsp:cNvPr id="0" name=""/>
        <dsp:cNvSpPr/>
      </dsp:nvSpPr>
      <dsp:spPr>
        <a:xfrm>
          <a:off x="779073" y="2475163"/>
          <a:ext cx="9414653" cy="321492"/>
        </a:xfrm>
        <a:custGeom>
          <a:avLst/>
          <a:gdLst/>
          <a:ahLst/>
          <a:cxnLst/>
          <a:rect l="0" t="0" r="0" b="0"/>
          <a:pathLst>
            <a:path>
              <a:moveTo>
                <a:pt x="9414653" y="0"/>
              </a:moveTo>
              <a:lnTo>
                <a:pt x="9414653" y="177846"/>
              </a:lnTo>
              <a:lnTo>
                <a:pt x="0" y="177846"/>
              </a:lnTo>
              <a:lnTo>
                <a:pt x="0" y="321492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50869" y="2634148"/>
        <a:ext cx="471061" cy="3524"/>
      </dsp:txXfrm>
    </dsp:sp>
    <dsp:sp modelId="{27F1F846-2CE0-4971-9514-1234D783D48F}">
      <dsp:nvSpPr>
        <dsp:cNvPr id="0" name=""/>
        <dsp:cNvSpPr/>
      </dsp:nvSpPr>
      <dsp:spPr>
        <a:xfrm>
          <a:off x="9428307" y="1558461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B: Pour le 4 janvier. </a:t>
          </a:r>
        </a:p>
      </dsp:txBody>
      <dsp:txXfrm>
        <a:off x="9428307" y="1558461"/>
        <a:ext cx="1530837" cy="918502"/>
      </dsp:txXfrm>
    </dsp:sp>
    <dsp:sp modelId="{262582A1-D0A1-4443-BBD5-F76DA1CA8D9B}">
      <dsp:nvSpPr>
        <dsp:cNvPr id="0" name=""/>
        <dsp:cNvSpPr/>
      </dsp:nvSpPr>
      <dsp:spPr>
        <a:xfrm>
          <a:off x="1542692" y="3242588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694636" y="3286545"/>
        <a:ext cx="17604" cy="3524"/>
      </dsp:txXfrm>
    </dsp:sp>
    <dsp:sp modelId="{8921CB12-D84E-4BB4-AC1B-F3B45A37017F}">
      <dsp:nvSpPr>
        <dsp:cNvPr id="0" name=""/>
        <dsp:cNvSpPr/>
      </dsp:nvSpPr>
      <dsp:spPr>
        <a:xfrm>
          <a:off x="13654" y="2829056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A: Pour combien de nuits ?</a:t>
          </a:r>
        </a:p>
      </dsp:txBody>
      <dsp:txXfrm>
        <a:off x="13654" y="2829056"/>
        <a:ext cx="1530837" cy="918502"/>
      </dsp:txXfrm>
    </dsp:sp>
    <dsp:sp modelId="{01D7784E-BA9D-4849-9A9F-7CA1A8734320}">
      <dsp:nvSpPr>
        <dsp:cNvPr id="0" name=""/>
        <dsp:cNvSpPr/>
      </dsp:nvSpPr>
      <dsp:spPr>
        <a:xfrm>
          <a:off x="3425622" y="3242588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77566" y="3286545"/>
        <a:ext cx="17604" cy="3524"/>
      </dsp:txXfrm>
    </dsp:sp>
    <dsp:sp modelId="{BB8AE04F-906B-4076-8B5C-0A2C05595BEF}">
      <dsp:nvSpPr>
        <dsp:cNvPr id="0" name=""/>
        <dsp:cNvSpPr/>
      </dsp:nvSpPr>
      <dsp:spPr>
        <a:xfrm>
          <a:off x="1896584" y="2829056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B: Pour deux nuit. </a:t>
          </a:r>
        </a:p>
      </dsp:txBody>
      <dsp:txXfrm>
        <a:off x="1896584" y="2829056"/>
        <a:ext cx="1530837" cy="918502"/>
      </dsp:txXfrm>
    </dsp:sp>
    <dsp:sp modelId="{B546726D-64A8-4C74-B180-7BED4BA6B53F}">
      <dsp:nvSpPr>
        <dsp:cNvPr id="0" name=""/>
        <dsp:cNvSpPr/>
      </dsp:nvSpPr>
      <dsp:spPr>
        <a:xfrm>
          <a:off x="5308553" y="3242588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60497" y="3286545"/>
        <a:ext cx="17604" cy="3524"/>
      </dsp:txXfrm>
    </dsp:sp>
    <dsp:sp modelId="{FD71D940-E3CC-4E5F-9424-7ED02AFAE59B}">
      <dsp:nvSpPr>
        <dsp:cNvPr id="0" name=""/>
        <dsp:cNvSpPr/>
      </dsp:nvSpPr>
      <dsp:spPr>
        <a:xfrm>
          <a:off x="3779515" y="2829056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A: Très bien. Tout est réservé. Puis-je avoir votre numéro de téléphone, s'il vous plaît ? </a:t>
          </a:r>
        </a:p>
      </dsp:txBody>
      <dsp:txXfrm>
        <a:off x="3779515" y="2829056"/>
        <a:ext cx="1530837" cy="918502"/>
      </dsp:txXfrm>
    </dsp:sp>
    <dsp:sp modelId="{C48987A0-F653-421D-A7AF-E55EC557204C}">
      <dsp:nvSpPr>
        <dsp:cNvPr id="0" name=""/>
        <dsp:cNvSpPr/>
      </dsp:nvSpPr>
      <dsp:spPr>
        <a:xfrm>
          <a:off x="7191484" y="3242588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43428" y="3286545"/>
        <a:ext cx="17604" cy="3524"/>
      </dsp:txXfrm>
    </dsp:sp>
    <dsp:sp modelId="{7752F925-D997-4E5C-9237-137668C724C1}">
      <dsp:nvSpPr>
        <dsp:cNvPr id="0" name=""/>
        <dsp:cNvSpPr/>
      </dsp:nvSpPr>
      <dsp:spPr>
        <a:xfrm>
          <a:off x="5662446" y="2829056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B: Bien sûr, mon numéro de téléphone est le 073456789. </a:t>
          </a:r>
        </a:p>
      </dsp:txBody>
      <dsp:txXfrm>
        <a:off x="5662446" y="2829056"/>
        <a:ext cx="1530837" cy="918502"/>
      </dsp:txXfrm>
    </dsp:sp>
    <dsp:sp modelId="{7ACBF46B-766B-446F-9E0C-D6D026DB1855}">
      <dsp:nvSpPr>
        <dsp:cNvPr id="0" name=""/>
        <dsp:cNvSpPr/>
      </dsp:nvSpPr>
      <dsp:spPr>
        <a:xfrm>
          <a:off x="9074415" y="3242588"/>
          <a:ext cx="3214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149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226359" y="3286545"/>
        <a:ext cx="17604" cy="3524"/>
      </dsp:txXfrm>
    </dsp:sp>
    <dsp:sp modelId="{22505A3D-EED2-41F0-9320-A989B984D55E}">
      <dsp:nvSpPr>
        <dsp:cNvPr id="0" name=""/>
        <dsp:cNvSpPr/>
      </dsp:nvSpPr>
      <dsp:spPr>
        <a:xfrm>
          <a:off x="7545377" y="2829056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A: Parfait. Tout est en ordre. Merci beaucoup. Au revoir.</a:t>
          </a:r>
        </a:p>
      </dsp:txBody>
      <dsp:txXfrm>
        <a:off x="7545377" y="2829056"/>
        <a:ext cx="1530837" cy="918502"/>
      </dsp:txXfrm>
    </dsp:sp>
    <dsp:sp modelId="{766FA1C6-74BC-479B-A17C-137660709AE7}">
      <dsp:nvSpPr>
        <dsp:cNvPr id="0" name=""/>
        <dsp:cNvSpPr/>
      </dsp:nvSpPr>
      <dsp:spPr>
        <a:xfrm>
          <a:off x="9428307" y="2829056"/>
          <a:ext cx="1530837" cy="9185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012" tIns="78739" rIns="75012" bIns="7873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B: Merci beaucoup. Au revoir</a:t>
          </a:r>
        </a:p>
      </dsp:txBody>
      <dsp:txXfrm>
        <a:off x="9428307" y="2829056"/>
        <a:ext cx="1530837" cy="9185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768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961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470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823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5/25/2023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509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5/25/2023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852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5/25/2023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4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119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559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999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195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5/25/2023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938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>
                <a:ea typeface="Calibri Light"/>
                <a:cs typeface="Calibri Light"/>
              </a:rPr>
              <a:t>Foreign Languages and Cultural Awareness</a:t>
            </a:r>
            <a:br>
              <a:rPr lang="en-US" sz="4600">
                <a:ea typeface="Calibri Light"/>
                <a:cs typeface="Calibri Light"/>
              </a:rPr>
            </a:br>
            <a:endParaRPr lang="en-US" sz="4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STUDENT NAME: VASILE TUDOSIE</a:t>
            </a:r>
          </a:p>
          <a:p>
            <a:r>
              <a:rPr lang="en-US" dirty="0">
                <a:ea typeface="Calibri"/>
                <a:cs typeface="Calibri"/>
              </a:rPr>
              <a:t>STUDENT ID:2119477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2E6717-F6C3-21E9-0EB8-0FF240D06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53" r="8253" b="11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1">
            <a:extLst>
              <a:ext uri="{FF2B5EF4-FFF2-40B4-BE49-F238E27FC236}">
                <a16:creationId xmlns:a16="http://schemas.microsoft.com/office/drawing/2014/main" id="{FFF975DA-2F73-4697-B7A9-A2E834712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799AE8-97AB-90F2-E201-F46F1E57E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US" dirty="0">
                <a:cs typeface="Posterama"/>
              </a:rPr>
              <a:t>Je </a:t>
            </a:r>
            <a:r>
              <a:rPr lang="en-US" dirty="0" err="1">
                <a:cs typeface="Posterama"/>
              </a:rPr>
              <a:t>voudrais</a:t>
            </a:r>
            <a:r>
              <a:rPr lang="en-US" dirty="0">
                <a:cs typeface="Posterama"/>
              </a:rPr>
              <a:t> faire </a:t>
            </a:r>
            <a:r>
              <a:rPr lang="en-US" dirty="0" err="1">
                <a:cs typeface="Posterama"/>
              </a:rPr>
              <a:t>une</a:t>
            </a:r>
            <a:r>
              <a:rPr lang="en-US" dirty="0">
                <a:cs typeface="Posterama"/>
              </a:rPr>
              <a:t> reservation</a:t>
            </a:r>
            <a:endParaRPr lang="en-US" dirty="0"/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46FD1F68-1AD6-87D7-C73D-9188275D3E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599478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85" name="Reservation">
            <a:hlinkClick r:id="" action="ppaction://media"/>
            <a:extLst>
              <a:ext uri="{FF2B5EF4-FFF2-40B4-BE49-F238E27FC236}">
                <a16:creationId xmlns:a16="http://schemas.microsoft.com/office/drawing/2014/main" id="{D64CCFBA-344F-90C0-FA76-29F149673F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174007" y="49772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93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plashVTI">
  <a:themeElements>
    <a:clrScheme name="Blue">
      <a:dk1>
        <a:srgbClr val="000000"/>
      </a:dk1>
      <a:lt1>
        <a:srgbClr val="FFFFFF"/>
      </a:lt1>
      <a:dk2>
        <a:srgbClr val="153A63"/>
      </a:dk2>
      <a:lt2>
        <a:srgbClr val="DBEFF9"/>
      </a:lt2>
      <a:accent1>
        <a:srgbClr val="0F6FC6"/>
      </a:accent1>
      <a:accent2>
        <a:srgbClr val="009DD9"/>
      </a:accent2>
      <a:accent3>
        <a:srgbClr val="09B8C0"/>
      </a:accent3>
      <a:accent4>
        <a:srgbClr val="0EBC8C"/>
      </a:accent4>
      <a:accent5>
        <a:srgbClr val="71B959"/>
      </a:accent5>
      <a:accent6>
        <a:srgbClr val="96B042"/>
      </a:accent6>
      <a:hlink>
        <a:srgbClr val="C37400"/>
      </a:hlink>
      <a:folHlink>
        <a:srgbClr val="4F9085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SplashVTI</vt:lpstr>
      <vt:lpstr>Foreign Languages and Cultural Awareness </vt:lpstr>
      <vt:lpstr>Je voudrais faire une reservation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113</cp:revision>
  <dcterms:created xsi:type="dcterms:W3CDTF">2023-05-25T14:03:24Z</dcterms:created>
  <dcterms:modified xsi:type="dcterms:W3CDTF">2023-05-25T15:04:33Z</dcterms:modified>
</cp:coreProperties>
</file>