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notesSlides/notesSlide25.xml" ContentType="application/vnd.openxmlformats-officedocument.presentationml.notesSlide+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notesSlides/notesSlide26.xml" ContentType="application/vnd.openxmlformats-officedocument.presentationml.notesSlide+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notesSlides/notesSlide27.xml" ContentType="application/vnd.openxmlformats-officedocument.presentationml.notesSlide+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notesSlides/notesSlide28.xml" ContentType="application/vnd.openxmlformats-officedocument.presentationml.notesSlide+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notesSlides/notesSlide29.xml" ContentType="application/vnd.openxmlformats-officedocument.presentationml.notesSlide+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9"/>
  </p:notesMasterIdLst>
  <p:handoutMasterIdLst>
    <p:handoutMasterId r:id="rId70"/>
  </p:handoutMasterIdLst>
  <p:sldIdLst>
    <p:sldId id="386" r:id="rId5"/>
    <p:sldId id="387" r:id="rId6"/>
    <p:sldId id="270" r:id="rId7"/>
    <p:sldId id="281" r:id="rId8"/>
    <p:sldId id="273" r:id="rId9"/>
    <p:sldId id="425" r:id="rId10"/>
    <p:sldId id="456" r:id="rId11"/>
    <p:sldId id="421" r:id="rId12"/>
    <p:sldId id="426" r:id="rId13"/>
    <p:sldId id="391" r:id="rId14"/>
    <p:sldId id="427" r:id="rId15"/>
    <p:sldId id="428" r:id="rId16"/>
    <p:sldId id="404" r:id="rId17"/>
    <p:sldId id="435" r:id="rId18"/>
    <p:sldId id="289" r:id="rId19"/>
    <p:sldId id="436" r:id="rId20"/>
    <p:sldId id="389" r:id="rId21"/>
    <p:sldId id="275" r:id="rId22"/>
    <p:sldId id="268" r:id="rId23"/>
    <p:sldId id="265" r:id="rId24"/>
    <p:sldId id="292" r:id="rId25"/>
    <p:sldId id="266" r:id="rId26"/>
    <p:sldId id="296" r:id="rId27"/>
    <p:sldId id="279" r:id="rId28"/>
    <p:sldId id="282" r:id="rId29"/>
    <p:sldId id="448" r:id="rId30"/>
    <p:sldId id="424" r:id="rId31"/>
    <p:sldId id="449" r:id="rId32"/>
    <p:sldId id="464" r:id="rId33"/>
    <p:sldId id="450" r:id="rId34"/>
    <p:sldId id="451" r:id="rId35"/>
    <p:sldId id="291" r:id="rId36"/>
    <p:sldId id="457" r:id="rId37"/>
    <p:sldId id="454" r:id="rId38"/>
    <p:sldId id="455" r:id="rId39"/>
    <p:sldId id="433" r:id="rId40"/>
    <p:sldId id="434" r:id="rId41"/>
    <p:sldId id="437" r:id="rId42"/>
    <p:sldId id="460" r:id="rId43"/>
    <p:sldId id="459" r:id="rId44"/>
    <p:sldId id="461" r:id="rId45"/>
    <p:sldId id="462" r:id="rId46"/>
    <p:sldId id="463" r:id="rId47"/>
    <p:sldId id="327" r:id="rId48"/>
    <p:sldId id="380" r:id="rId49"/>
    <p:sldId id="382" r:id="rId50"/>
    <p:sldId id="439" r:id="rId51"/>
    <p:sldId id="440" r:id="rId52"/>
    <p:sldId id="441" r:id="rId53"/>
    <p:sldId id="442" r:id="rId54"/>
    <p:sldId id="443" r:id="rId55"/>
    <p:sldId id="444" r:id="rId56"/>
    <p:sldId id="438" r:id="rId57"/>
    <p:sldId id="381" r:id="rId58"/>
    <p:sldId id="383" r:id="rId59"/>
    <p:sldId id="384" r:id="rId60"/>
    <p:sldId id="336" r:id="rId61"/>
    <p:sldId id="337" r:id="rId62"/>
    <p:sldId id="385" r:id="rId63"/>
    <p:sldId id="445" r:id="rId64"/>
    <p:sldId id="458" r:id="rId65"/>
    <p:sldId id="447" r:id="rId66"/>
    <p:sldId id="429" r:id="rId67"/>
    <p:sldId id="330" r:id="rId68"/>
  </p:sldIdLst>
  <p:sldSz cx="9144000" cy="6858000" type="screen4x3"/>
  <p:notesSz cx="9926638" cy="6797675"/>
  <p:defaultTex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141" userDrawn="1">
          <p15:clr>
            <a:srgbClr val="A4A3A4"/>
          </p15:clr>
        </p15:guide>
        <p15:guide id="2" pos="3127"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raham Howe" initials="GH" lastIdx="1" clrIdx="0">
    <p:extLst>
      <p:ext uri="{19B8F6BF-5375-455C-9EA6-DF929625EA0E}">
        <p15:presenceInfo xmlns:p15="http://schemas.microsoft.com/office/powerpoint/2012/main" userId="e1e17d234863341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hiddenSlides="1"/>
  <p:clrMru>
    <a:srgbClr val="DE7D2C"/>
    <a:srgbClr val="ECBC2E"/>
    <a:srgbClr val="9398C0"/>
    <a:srgbClr val="245186"/>
    <a:srgbClr val="1095A3"/>
    <a:srgbClr val="004E5A"/>
    <a:srgbClr val="ABB9C4"/>
    <a:srgbClr val="8FA2AC"/>
    <a:srgbClr val="AB182D"/>
    <a:srgbClr val="228DDA"/>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E12841-7920-4646-8778-B300892B8BC6}" v="72" dt="2023-03-31T11:24:45.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0" d="100"/>
          <a:sy n="120" d="100"/>
        </p:scale>
        <p:origin x="1344" y="7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141"/>
        <p:guide pos="3127"/>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handoutMaster" Target="handoutMasters/handout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commentAuthors" Target="commentAuthors.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Jones" userId="5ce4bdad-e93a-4e31-90f0-cf7d233884db" providerId="ADAL" clId="{C9E12841-7920-4646-8778-B300892B8BC6}"/>
    <pc:docChg chg="custSel addSld modSld sldOrd">
      <pc:chgData name="David Jones" userId="5ce4bdad-e93a-4e31-90f0-cf7d233884db" providerId="ADAL" clId="{C9E12841-7920-4646-8778-B300892B8BC6}" dt="2023-03-31T11:24:45.257" v="147" actId="478"/>
      <pc:docMkLst>
        <pc:docMk/>
      </pc:docMkLst>
      <pc:sldChg chg="delSp">
        <pc:chgData name="David Jones" userId="5ce4bdad-e93a-4e31-90f0-cf7d233884db" providerId="ADAL" clId="{C9E12841-7920-4646-8778-B300892B8BC6}" dt="2023-03-31T11:24:45.257" v="147" actId="478"/>
        <pc:sldMkLst>
          <pc:docMk/>
          <pc:sldMk cId="1460737985" sldId="266"/>
        </pc:sldMkLst>
        <pc:spChg chg="del">
          <ac:chgData name="David Jones" userId="5ce4bdad-e93a-4e31-90f0-cf7d233884db" providerId="ADAL" clId="{C9E12841-7920-4646-8778-B300892B8BC6}" dt="2023-03-31T11:24:45.257" v="147" actId="478"/>
          <ac:spMkLst>
            <pc:docMk/>
            <pc:sldMk cId="1460737985" sldId="266"/>
            <ac:spMk id="20488" creationId="{00CE5471-1A54-CC42-9DEA-351189EB7A84}"/>
          </ac:spMkLst>
        </pc:spChg>
      </pc:sldChg>
      <pc:sldChg chg="mod modShow">
        <pc:chgData name="David Jones" userId="5ce4bdad-e93a-4e31-90f0-cf7d233884db" providerId="ADAL" clId="{C9E12841-7920-4646-8778-B300892B8BC6}" dt="2023-03-31T11:23:37.373" v="146" actId="729"/>
        <pc:sldMkLst>
          <pc:docMk/>
          <pc:sldMk cId="1742703008" sldId="279"/>
        </pc:sldMkLst>
      </pc:sldChg>
      <pc:sldChg chg="mod modShow">
        <pc:chgData name="David Jones" userId="5ce4bdad-e93a-4e31-90f0-cf7d233884db" providerId="ADAL" clId="{C9E12841-7920-4646-8778-B300892B8BC6}" dt="2023-03-31T11:23:24.278" v="145" actId="729"/>
        <pc:sldMkLst>
          <pc:docMk/>
          <pc:sldMk cId="485567811" sldId="282"/>
        </pc:sldMkLst>
      </pc:sldChg>
      <pc:sldChg chg="modSp mod">
        <pc:chgData name="David Jones" userId="5ce4bdad-e93a-4e31-90f0-cf7d233884db" providerId="ADAL" clId="{C9E12841-7920-4646-8778-B300892B8BC6}" dt="2023-03-29T17:37:02.246" v="1" actId="20577"/>
        <pc:sldMkLst>
          <pc:docMk/>
          <pc:sldMk cId="3143425530" sldId="327"/>
        </pc:sldMkLst>
        <pc:spChg chg="mod">
          <ac:chgData name="David Jones" userId="5ce4bdad-e93a-4e31-90f0-cf7d233884db" providerId="ADAL" clId="{C9E12841-7920-4646-8778-B300892B8BC6}" dt="2023-03-29T17:37:02.246" v="1" actId="20577"/>
          <ac:spMkLst>
            <pc:docMk/>
            <pc:sldMk cId="3143425530" sldId="327"/>
            <ac:spMk id="6" creationId="{753EE038-3E29-D74D-A186-D928EF9638CA}"/>
          </ac:spMkLst>
        </pc:spChg>
      </pc:sldChg>
      <pc:sldChg chg="modSp mod">
        <pc:chgData name="David Jones" userId="5ce4bdad-e93a-4e31-90f0-cf7d233884db" providerId="ADAL" clId="{C9E12841-7920-4646-8778-B300892B8BC6}" dt="2023-03-31T08:00:09.457" v="70" actId="6549"/>
        <pc:sldMkLst>
          <pc:docMk/>
          <pc:sldMk cId="850677094" sldId="386"/>
        </pc:sldMkLst>
        <pc:spChg chg="mod">
          <ac:chgData name="David Jones" userId="5ce4bdad-e93a-4e31-90f0-cf7d233884db" providerId="ADAL" clId="{C9E12841-7920-4646-8778-B300892B8BC6}" dt="2023-03-31T08:00:09.457" v="70" actId="6549"/>
          <ac:spMkLst>
            <pc:docMk/>
            <pc:sldMk cId="850677094" sldId="386"/>
            <ac:spMk id="6" creationId="{753EE038-3E29-D74D-A186-D928EF9638CA}"/>
          </ac:spMkLst>
        </pc:spChg>
      </pc:sldChg>
      <pc:sldChg chg="ord">
        <pc:chgData name="David Jones" userId="5ce4bdad-e93a-4e31-90f0-cf7d233884db" providerId="ADAL" clId="{C9E12841-7920-4646-8778-B300892B8BC6}" dt="2023-03-31T11:21:54.776" v="144"/>
        <pc:sldMkLst>
          <pc:docMk/>
          <pc:sldMk cId="2073777775" sldId="404"/>
        </pc:sldMkLst>
      </pc:sldChg>
      <pc:sldChg chg="modSp">
        <pc:chgData name="David Jones" userId="5ce4bdad-e93a-4e31-90f0-cf7d233884db" providerId="ADAL" clId="{C9E12841-7920-4646-8778-B300892B8BC6}" dt="2023-03-31T11:20:45.752" v="142" actId="20577"/>
        <pc:sldMkLst>
          <pc:docMk/>
          <pc:sldMk cId="2952518473" sldId="429"/>
        </pc:sldMkLst>
        <pc:spChg chg="mod">
          <ac:chgData name="David Jones" userId="5ce4bdad-e93a-4e31-90f0-cf7d233884db" providerId="ADAL" clId="{C9E12841-7920-4646-8778-B300892B8BC6}" dt="2023-03-31T11:20:45.752" v="142" actId="20577"/>
          <ac:spMkLst>
            <pc:docMk/>
            <pc:sldMk cId="2952518473" sldId="429"/>
            <ac:spMk id="37" creationId="{8FE37CB9-1E1A-4AB2-B9C5-68EA99F3B1A0}"/>
          </ac:spMkLst>
        </pc:spChg>
      </pc:sldChg>
      <pc:sldChg chg="modSp mod">
        <pc:chgData name="David Jones" userId="5ce4bdad-e93a-4e31-90f0-cf7d233884db" providerId="ADAL" clId="{C9E12841-7920-4646-8778-B300892B8BC6}" dt="2023-03-31T07:58:03.369" v="43" actId="20577"/>
        <pc:sldMkLst>
          <pc:docMk/>
          <pc:sldMk cId="2428971352" sldId="449"/>
        </pc:sldMkLst>
        <pc:spChg chg="mod">
          <ac:chgData name="David Jones" userId="5ce4bdad-e93a-4e31-90f0-cf7d233884db" providerId="ADAL" clId="{C9E12841-7920-4646-8778-B300892B8BC6}" dt="2023-03-31T07:58:03.369" v="43" actId="20577"/>
          <ac:spMkLst>
            <pc:docMk/>
            <pc:sldMk cId="2428971352" sldId="449"/>
            <ac:spMk id="2" creationId="{E9ABB763-3249-884A-BDEF-5858F1265816}"/>
          </ac:spMkLst>
        </pc:spChg>
      </pc:sldChg>
      <pc:sldChg chg="addSp modSp mod">
        <pc:chgData name="David Jones" userId="5ce4bdad-e93a-4e31-90f0-cf7d233884db" providerId="ADAL" clId="{C9E12841-7920-4646-8778-B300892B8BC6}" dt="2023-03-31T07:59:28.813" v="46" actId="14100"/>
        <pc:sldMkLst>
          <pc:docMk/>
          <pc:sldMk cId="3835207221" sldId="450"/>
        </pc:sldMkLst>
        <pc:picChg chg="add mod">
          <ac:chgData name="David Jones" userId="5ce4bdad-e93a-4e31-90f0-cf7d233884db" providerId="ADAL" clId="{C9E12841-7920-4646-8778-B300892B8BC6}" dt="2023-03-31T07:59:28.813" v="46" actId="14100"/>
          <ac:picMkLst>
            <pc:docMk/>
            <pc:sldMk cId="3835207221" sldId="450"/>
            <ac:picMk id="4" creationId="{236B1A75-52BF-77E6-5E35-FAB1C305EC86}"/>
          </ac:picMkLst>
        </pc:picChg>
      </pc:sldChg>
      <pc:sldChg chg="addSp modSp mod modAnim">
        <pc:chgData name="David Jones" userId="5ce4bdad-e93a-4e31-90f0-cf7d233884db" providerId="ADAL" clId="{C9E12841-7920-4646-8778-B300892B8BC6}" dt="2023-03-31T07:57:16.226" v="40"/>
        <pc:sldMkLst>
          <pc:docMk/>
          <pc:sldMk cId="3068645011" sldId="457"/>
        </pc:sldMkLst>
        <pc:spChg chg="add mod">
          <ac:chgData name="David Jones" userId="5ce4bdad-e93a-4e31-90f0-cf7d233884db" providerId="ADAL" clId="{C9E12841-7920-4646-8778-B300892B8BC6}" dt="2023-03-31T07:56:10.164" v="24" actId="20577"/>
          <ac:spMkLst>
            <pc:docMk/>
            <pc:sldMk cId="3068645011" sldId="457"/>
            <ac:spMk id="8" creationId="{19B9CD60-71C9-5780-6D0C-6B2A774A899B}"/>
          </ac:spMkLst>
        </pc:spChg>
        <pc:spChg chg="add mod">
          <ac:chgData name="David Jones" userId="5ce4bdad-e93a-4e31-90f0-cf7d233884db" providerId="ADAL" clId="{C9E12841-7920-4646-8778-B300892B8BC6}" dt="2023-03-31T07:56:54.510" v="38" actId="20577"/>
          <ac:spMkLst>
            <pc:docMk/>
            <pc:sldMk cId="3068645011" sldId="457"/>
            <ac:spMk id="11" creationId="{AE80EC8E-3449-F127-3BBF-FCE95075602D}"/>
          </ac:spMkLst>
        </pc:spChg>
        <pc:cxnChg chg="add mod">
          <ac:chgData name="David Jones" userId="5ce4bdad-e93a-4e31-90f0-cf7d233884db" providerId="ADAL" clId="{C9E12841-7920-4646-8778-B300892B8BC6}" dt="2023-03-31T07:55:46.603" v="7" actId="208"/>
          <ac:cxnSpMkLst>
            <pc:docMk/>
            <pc:sldMk cId="3068645011" sldId="457"/>
            <ac:cxnSpMk id="5" creationId="{7F17C88F-8311-54EE-CC35-B69FCA0F6BEB}"/>
          </ac:cxnSpMkLst>
        </pc:cxnChg>
        <pc:cxnChg chg="add mod">
          <ac:chgData name="David Jones" userId="5ce4bdad-e93a-4e31-90f0-cf7d233884db" providerId="ADAL" clId="{C9E12841-7920-4646-8778-B300892B8BC6}" dt="2023-03-31T07:56:31.866" v="26" actId="14100"/>
          <ac:cxnSpMkLst>
            <pc:docMk/>
            <pc:sldMk cId="3068645011" sldId="457"/>
            <ac:cxnSpMk id="9" creationId="{EEF202EA-1AA8-2CAA-012B-C2C1078821F4}"/>
          </ac:cxnSpMkLst>
        </pc:cxnChg>
      </pc:sldChg>
      <pc:sldChg chg="addSp delSp modSp new mod">
        <pc:chgData name="David Jones" userId="5ce4bdad-e93a-4e31-90f0-cf7d233884db" providerId="ADAL" clId="{C9E12841-7920-4646-8778-B300892B8BC6}" dt="2023-03-31T09:22:20.796" v="81" actId="14100"/>
        <pc:sldMkLst>
          <pc:docMk/>
          <pc:sldMk cId="2166757490" sldId="464"/>
        </pc:sldMkLst>
        <pc:spChg chg="del">
          <ac:chgData name="David Jones" userId="5ce4bdad-e93a-4e31-90f0-cf7d233884db" providerId="ADAL" clId="{C9E12841-7920-4646-8778-B300892B8BC6}" dt="2023-03-31T09:13:01.094" v="76"/>
          <ac:spMkLst>
            <pc:docMk/>
            <pc:sldMk cId="2166757490" sldId="464"/>
            <ac:spMk id="2" creationId="{ED5F8D6A-89C7-1EBB-ECBB-7777B46D901D}"/>
          </ac:spMkLst>
        </pc:spChg>
        <pc:spChg chg="add mod">
          <ac:chgData name="David Jones" userId="5ce4bdad-e93a-4e31-90f0-cf7d233884db" providerId="ADAL" clId="{C9E12841-7920-4646-8778-B300892B8BC6}" dt="2023-03-31T09:13:01.094" v="76"/>
          <ac:spMkLst>
            <pc:docMk/>
            <pc:sldMk cId="2166757490" sldId="464"/>
            <ac:spMk id="6" creationId="{100F2C02-32EF-9A83-2E33-E11AAA1843B6}"/>
          </ac:spMkLst>
        </pc:spChg>
        <pc:graphicFrameChg chg="add del mod">
          <ac:chgData name="David Jones" userId="5ce4bdad-e93a-4e31-90f0-cf7d233884db" providerId="ADAL" clId="{C9E12841-7920-4646-8778-B300892B8BC6}" dt="2023-03-31T09:12:38.244" v="74"/>
          <ac:graphicFrameMkLst>
            <pc:docMk/>
            <pc:sldMk cId="2166757490" sldId="464"/>
            <ac:graphicFrameMk id="3" creationId="{3455EC80-3CB5-629D-239C-A3E76882090C}"/>
          </ac:graphicFrameMkLst>
        </pc:graphicFrameChg>
        <pc:graphicFrameChg chg="add del mod">
          <ac:chgData name="David Jones" userId="5ce4bdad-e93a-4e31-90f0-cf7d233884db" providerId="ADAL" clId="{C9E12841-7920-4646-8778-B300892B8BC6}" dt="2023-03-31T09:12:38.244" v="74"/>
          <ac:graphicFrameMkLst>
            <pc:docMk/>
            <pc:sldMk cId="2166757490" sldId="464"/>
            <ac:graphicFrameMk id="4" creationId="{BC7FFD19-29B2-4719-BDA4-57F5E34F6AD8}"/>
          </ac:graphicFrameMkLst>
        </pc:graphicFrameChg>
        <pc:graphicFrameChg chg="add mod">
          <ac:chgData name="David Jones" userId="5ce4bdad-e93a-4e31-90f0-cf7d233884db" providerId="ADAL" clId="{C9E12841-7920-4646-8778-B300892B8BC6}" dt="2023-03-31T09:22:20.796" v="81" actId="14100"/>
          <ac:graphicFrameMkLst>
            <pc:docMk/>
            <pc:sldMk cId="2166757490" sldId="464"/>
            <ac:graphicFrameMk id="7" creationId="{BC7FFD19-29B2-4719-BDA4-57F5E34F6AD8}"/>
          </ac:graphicFrameMkLst>
        </pc:graphicFrameChg>
        <pc:picChg chg="add del">
          <ac:chgData name="David Jones" userId="5ce4bdad-e93a-4e31-90f0-cf7d233884db" providerId="ADAL" clId="{C9E12841-7920-4646-8778-B300892B8BC6}" dt="2023-03-31T09:21:04.545" v="77" actId="478"/>
          <ac:picMkLst>
            <pc:docMk/>
            <pc:sldMk cId="2166757490" sldId="464"/>
            <ac:picMk id="5" creationId="{FABF9478-F453-E4FF-3B5C-ACA17A89C7C8}"/>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Control</a:t>
            </a:r>
            <a:r>
              <a:rPr lang="en-GB" baseline="0"/>
              <a:t> Chart - Shaft Dia</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 6'!$A$1</c:f>
              <c:strCache>
                <c:ptCount val="1"/>
                <c:pt idx="0">
                  <c:v>measurements</c:v>
                </c:pt>
              </c:strCache>
            </c:strRef>
          </c:tx>
          <c:spPr>
            <a:ln w="28575" cap="rnd">
              <a:solidFill>
                <a:schemeClr val="accent1"/>
              </a:solidFill>
              <a:round/>
            </a:ln>
            <a:effectLst/>
          </c:spPr>
          <c:marker>
            <c:symbol val="none"/>
          </c:marker>
          <c:val>
            <c:numRef>
              <c:f>'Sheet 6'!$A$2:$A$26</c:f>
              <c:numCache>
                <c:formatCode>0.00</c:formatCode>
                <c:ptCount val="25"/>
                <c:pt idx="0">
                  <c:v>22.415565243554884</c:v>
                </c:pt>
                <c:pt idx="1">
                  <c:v>22.682888246399816</c:v>
                </c:pt>
                <c:pt idx="2">
                  <c:v>22.462786890591961</c:v>
                </c:pt>
                <c:pt idx="3">
                  <c:v>22.761352355210111</c:v>
                </c:pt>
                <c:pt idx="4">
                  <c:v>22.289272445468814</c:v>
                </c:pt>
                <c:pt idx="5">
                  <c:v>22.344325796857593</c:v>
                </c:pt>
                <c:pt idx="6">
                  <c:v>22.377346730045392</c:v>
                </c:pt>
                <c:pt idx="7">
                  <c:v>22.539657473735279</c:v>
                </c:pt>
                <c:pt idx="8">
                  <c:v>22.372550396048755</c:v>
                </c:pt>
                <c:pt idx="9">
                  <c:v>22.636406064030016</c:v>
                </c:pt>
                <c:pt idx="10">
                  <c:v>22.672066532741301</c:v>
                </c:pt>
                <c:pt idx="11">
                  <c:v>22.26796071086952</c:v>
                </c:pt>
                <c:pt idx="12">
                  <c:v>22.22807832227787</c:v>
                </c:pt>
                <c:pt idx="13">
                  <c:v>22.45036608061142</c:v>
                </c:pt>
                <c:pt idx="14">
                  <c:v>22.391466271492536</c:v>
                </c:pt>
                <c:pt idx="15">
                  <c:v>22.365867679091171</c:v>
                </c:pt>
                <c:pt idx="16">
                  <c:v>22.369254159875855</c:v>
                </c:pt>
                <c:pt idx="17">
                  <c:v>22.501302399596316</c:v>
                </c:pt>
                <c:pt idx="18">
                  <c:v>22.657751540882746</c:v>
                </c:pt>
                <c:pt idx="19">
                  <c:v>22.411879698174889</c:v>
                </c:pt>
                <c:pt idx="20">
                  <c:v>22.63996300685918</c:v>
                </c:pt>
                <c:pt idx="21">
                  <c:v>22.530681079351925</c:v>
                </c:pt>
                <c:pt idx="22">
                  <c:v>22.736604640576989</c:v>
                </c:pt>
                <c:pt idx="23">
                  <c:v>22.388642426867737</c:v>
                </c:pt>
                <c:pt idx="24">
                  <c:v>22.717948357658461</c:v>
                </c:pt>
              </c:numCache>
            </c:numRef>
          </c:val>
          <c:smooth val="0"/>
          <c:extLst>
            <c:ext xmlns:c16="http://schemas.microsoft.com/office/drawing/2014/chart" uri="{C3380CC4-5D6E-409C-BE32-E72D297353CC}">
              <c16:uniqueId val="{00000000-EE58-4D24-AED6-E53AD046178A}"/>
            </c:ext>
          </c:extLst>
        </c:ser>
        <c:ser>
          <c:idx val="1"/>
          <c:order val="1"/>
          <c:tx>
            <c:strRef>
              <c:f>'Sheet 6'!$J$1</c:f>
              <c:strCache>
                <c:ptCount val="1"/>
                <c:pt idx="0">
                  <c:v>UCL</c:v>
                </c:pt>
              </c:strCache>
            </c:strRef>
          </c:tx>
          <c:spPr>
            <a:ln w="28575" cap="rnd">
              <a:solidFill>
                <a:srgbClr val="00B050"/>
              </a:solidFill>
              <a:round/>
            </a:ln>
            <a:effectLst/>
          </c:spPr>
          <c:marker>
            <c:symbol val="none"/>
          </c:marker>
          <c:val>
            <c:numRef>
              <c:f>'Sheet 6'!$J$2:$J$26</c:f>
              <c:numCache>
                <c:formatCode>0.00</c:formatCode>
                <c:ptCount val="25"/>
                <c:pt idx="0">
                  <c:v>22.963943472070856</c:v>
                </c:pt>
                <c:pt idx="1">
                  <c:v>22.963943472070856</c:v>
                </c:pt>
                <c:pt idx="2">
                  <c:v>22.963943472070856</c:v>
                </c:pt>
                <c:pt idx="3">
                  <c:v>22.963943472070856</c:v>
                </c:pt>
                <c:pt idx="4">
                  <c:v>22.963943472070856</c:v>
                </c:pt>
                <c:pt idx="5">
                  <c:v>22.963943472070856</c:v>
                </c:pt>
                <c:pt idx="6">
                  <c:v>22.963943472070856</c:v>
                </c:pt>
                <c:pt idx="7">
                  <c:v>22.963943472070856</c:v>
                </c:pt>
                <c:pt idx="8">
                  <c:v>22.963943472070856</c:v>
                </c:pt>
                <c:pt idx="9">
                  <c:v>22.963943472070856</c:v>
                </c:pt>
                <c:pt idx="10">
                  <c:v>22.963943472070856</c:v>
                </c:pt>
                <c:pt idx="11">
                  <c:v>22.963943472070856</c:v>
                </c:pt>
                <c:pt idx="12">
                  <c:v>22.963943472070856</c:v>
                </c:pt>
                <c:pt idx="13">
                  <c:v>22.963943472070856</c:v>
                </c:pt>
                <c:pt idx="14">
                  <c:v>22.963943472070856</c:v>
                </c:pt>
                <c:pt idx="15">
                  <c:v>22.963943472070856</c:v>
                </c:pt>
                <c:pt idx="16">
                  <c:v>22.963943472070856</c:v>
                </c:pt>
                <c:pt idx="17">
                  <c:v>22.963943472070856</c:v>
                </c:pt>
                <c:pt idx="18">
                  <c:v>22.963943472070856</c:v>
                </c:pt>
                <c:pt idx="19">
                  <c:v>22.963943472070856</c:v>
                </c:pt>
                <c:pt idx="20">
                  <c:v>22.963943472070856</c:v>
                </c:pt>
                <c:pt idx="21">
                  <c:v>22.963943472070856</c:v>
                </c:pt>
                <c:pt idx="22">
                  <c:v>22.963943472070856</c:v>
                </c:pt>
                <c:pt idx="23">
                  <c:v>22.963943472070856</c:v>
                </c:pt>
                <c:pt idx="24">
                  <c:v>22.963943472070856</c:v>
                </c:pt>
              </c:numCache>
            </c:numRef>
          </c:val>
          <c:smooth val="0"/>
          <c:extLst>
            <c:ext xmlns:c16="http://schemas.microsoft.com/office/drawing/2014/chart" uri="{C3380CC4-5D6E-409C-BE32-E72D297353CC}">
              <c16:uniqueId val="{00000001-EE58-4D24-AED6-E53AD046178A}"/>
            </c:ext>
          </c:extLst>
        </c:ser>
        <c:ser>
          <c:idx val="2"/>
          <c:order val="2"/>
          <c:tx>
            <c:strRef>
              <c:f>'Sheet 6'!$K$1</c:f>
              <c:strCache>
                <c:ptCount val="1"/>
                <c:pt idx="0">
                  <c:v>LCL</c:v>
                </c:pt>
              </c:strCache>
            </c:strRef>
          </c:tx>
          <c:spPr>
            <a:ln w="28575" cap="rnd">
              <a:solidFill>
                <a:srgbClr val="00B050"/>
              </a:solidFill>
              <a:round/>
            </a:ln>
            <a:effectLst/>
          </c:spPr>
          <c:marker>
            <c:symbol val="none"/>
          </c:marker>
          <c:val>
            <c:numRef>
              <c:f>'Sheet 6'!$K$2:$K$26</c:f>
              <c:numCache>
                <c:formatCode>0.00</c:formatCode>
                <c:ptCount val="25"/>
                <c:pt idx="0">
                  <c:v>22.013015291838808</c:v>
                </c:pt>
                <c:pt idx="1">
                  <c:v>22.013015291838808</c:v>
                </c:pt>
                <c:pt idx="2">
                  <c:v>22.013015291838808</c:v>
                </c:pt>
                <c:pt idx="3">
                  <c:v>22.013015291838808</c:v>
                </c:pt>
                <c:pt idx="4">
                  <c:v>22.013015291838808</c:v>
                </c:pt>
                <c:pt idx="5">
                  <c:v>22.013015291838808</c:v>
                </c:pt>
                <c:pt idx="6">
                  <c:v>22.013015291838808</c:v>
                </c:pt>
                <c:pt idx="7">
                  <c:v>22.013015291838808</c:v>
                </c:pt>
                <c:pt idx="8">
                  <c:v>22.013015291838808</c:v>
                </c:pt>
                <c:pt idx="9">
                  <c:v>22.013015291838808</c:v>
                </c:pt>
                <c:pt idx="10">
                  <c:v>22.013015291838808</c:v>
                </c:pt>
                <c:pt idx="11">
                  <c:v>22.013015291838808</c:v>
                </c:pt>
                <c:pt idx="12">
                  <c:v>22.013015291838808</c:v>
                </c:pt>
                <c:pt idx="13">
                  <c:v>22.013015291838808</c:v>
                </c:pt>
                <c:pt idx="14">
                  <c:v>22.013015291838808</c:v>
                </c:pt>
                <c:pt idx="15">
                  <c:v>22.013015291838808</c:v>
                </c:pt>
                <c:pt idx="16">
                  <c:v>22.013015291838808</c:v>
                </c:pt>
                <c:pt idx="17">
                  <c:v>22.013015291838808</c:v>
                </c:pt>
                <c:pt idx="18">
                  <c:v>22.013015291838808</c:v>
                </c:pt>
                <c:pt idx="19">
                  <c:v>22.013015291838808</c:v>
                </c:pt>
                <c:pt idx="20">
                  <c:v>22.013015291838808</c:v>
                </c:pt>
                <c:pt idx="21">
                  <c:v>22.013015291838808</c:v>
                </c:pt>
                <c:pt idx="22">
                  <c:v>22.013015291838808</c:v>
                </c:pt>
                <c:pt idx="23">
                  <c:v>22.013015291838808</c:v>
                </c:pt>
                <c:pt idx="24">
                  <c:v>22.013015291838808</c:v>
                </c:pt>
              </c:numCache>
            </c:numRef>
          </c:val>
          <c:smooth val="0"/>
          <c:extLst>
            <c:ext xmlns:c16="http://schemas.microsoft.com/office/drawing/2014/chart" uri="{C3380CC4-5D6E-409C-BE32-E72D297353CC}">
              <c16:uniqueId val="{00000002-EE58-4D24-AED6-E53AD046178A}"/>
            </c:ext>
          </c:extLst>
        </c:ser>
        <c:ser>
          <c:idx val="3"/>
          <c:order val="3"/>
          <c:tx>
            <c:strRef>
              <c:f>'Sheet 6'!$L$1</c:f>
              <c:strCache>
                <c:ptCount val="1"/>
                <c:pt idx="0">
                  <c:v>Ave</c:v>
                </c:pt>
              </c:strCache>
            </c:strRef>
          </c:tx>
          <c:spPr>
            <a:ln w="28575" cap="rnd">
              <a:solidFill>
                <a:schemeClr val="accent4"/>
              </a:solidFill>
              <a:round/>
            </a:ln>
            <a:effectLst/>
          </c:spPr>
          <c:marker>
            <c:symbol val="none"/>
          </c:marker>
          <c:val>
            <c:numRef>
              <c:f>'Sheet 6'!$L$2:$L$26</c:f>
              <c:numCache>
                <c:formatCode>0.00</c:formatCode>
                <c:ptCount val="25"/>
                <c:pt idx="0">
                  <c:v>22.488479381954832</c:v>
                </c:pt>
                <c:pt idx="1">
                  <c:v>22.488479381954832</c:v>
                </c:pt>
                <c:pt idx="2">
                  <c:v>22.488479381954832</c:v>
                </c:pt>
                <c:pt idx="3">
                  <c:v>22.488479381954832</c:v>
                </c:pt>
                <c:pt idx="4">
                  <c:v>22.488479381954832</c:v>
                </c:pt>
                <c:pt idx="5">
                  <c:v>22.488479381954832</c:v>
                </c:pt>
                <c:pt idx="6">
                  <c:v>22.488479381954832</c:v>
                </c:pt>
                <c:pt idx="7">
                  <c:v>22.488479381954832</c:v>
                </c:pt>
                <c:pt idx="8">
                  <c:v>22.488479381954832</c:v>
                </c:pt>
                <c:pt idx="9">
                  <c:v>22.488479381954832</c:v>
                </c:pt>
                <c:pt idx="10">
                  <c:v>22.488479381954832</c:v>
                </c:pt>
                <c:pt idx="11">
                  <c:v>22.488479381954832</c:v>
                </c:pt>
                <c:pt idx="12">
                  <c:v>22.488479381954832</c:v>
                </c:pt>
                <c:pt idx="13">
                  <c:v>22.488479381954832</c:v>
                </c:pt>
                <c:pt idx="14">
                  <c:v>22.488479381954832</c:v>
                </c:pt>
                <c:pt idx="15">
                  <c:v>22.488479381954832</c:v>
                </c:pt>
                <c:pt idx="16">
                  <c:v>22.488479381954832</c:v>
                </c:pt>
                <c:pt idx="17">
                  <c:v>22.488479381954832</c:v>
                </c:pt>
                <c:pt idx="18">
                  <c:v>22.488479381954832</c:v>
                </c:pt>
                <c:pt idx="19">
                  <c:v>22.488479381954832</c:v>
                </c:pt>
                <c:pt idx="20">
                  <c:v>22.488479381954832</c:v>
                </c:pt>
                <c:pt idx="21">
                  <c:v>22.488479381954832</c:v>
                </c:pt>
                <c:pt idx="22">
                  <c:v>22.488479381954832</c:v>
                </c:pt>
                <c:pt idx="23">
                  <c:v>22.488479381954832</c:v>
                </c:pt>
                <c:pt idx="24">
                  <c:v>22.488479381954832</c:v>
                </c:pt>
              </c:numCache>
            </c:numRef>
          </c:val>
          <c:smooth val="0"/>
          <c:extLst>
            <c:ext xmlns:c16="http://schemas.microsoft.com/office/drawing/2014/chart" uri="{C3380CC4-5D6E-409C-BE32-E72D297353CC}">
              <c16:uniqueId val="{00000003-EE58-4D24-AED6-E53AD046178A}"/>
            </c:ext>
          </c:extLst>
        </c:ser>
        <c:ser>
          <c:idx val="4"/>
          <c:order val="4"/>
          <c:tx>
            <c:strRef>
              <c:f>'Sheet 6'!$M$1</c:f>
              <c:strCache>
                <c:ptCount val="1"/>
                <c:pt idx="0">
                  <c:v>LSL</c:v>
                </c:pt>
              </c:strCache>
            </c:strRef>
          </c:tx>
          <c:spPr>
            <a:ln w="28575" cap="rnd">
              <a:solidFill>
                <a:srgbClr val="FF0000"/>
              </a:solidFill>
              <a:round/>
            </a:ln>
            <a:effectLst/>
          </c:spPr>
          <c:marker>
            <c:symbol val="none"/>
          </c:marker>
          <c:val>
            <c:numRef>
              <c:f>'Sheet 6'!$M$2:$M$26</c:f>
              <c:numCache>
                <c:formatCode>0.00</c:formatCode>
                <c:ptCount val="25"/>
                <c:pt idx="0">
                  <c:v>22</c:v>
                </c:pt>
                <c:pt idx="1">
                  <c:v>22</c:v>
                </c:pt>
                <c:pt idx="2">
                  <c:v>22</c:v>
                </c:pt>
                <c:pt idx="3">
                  <c:v>22</c:v>
                </c:pt>
                <c:pt idx="4">
                  <c:v>22</c:v>
                </c:pt>
                <c:pt idx="5">
                  <c:v>22</c:v>
                </c:pt>
                <c:pt idx="6">
                  <c:v>22</c:v>
                </c:pt>
                <c:pt idx="7">
                  <c:v>22</c:v>
                </c:pt>
                <c:pt idx="8">
                  <c:v>22</c:v>
                </c:pt>
                <c:pt idx="9">
                  <c:v>22</c:v>
                </c:pt>
                <c:pt idx="10">
                  <c:v>22</c:v>
                </c:pt>
                <c:pt idx="11">
                  <c:v>22</c:v>
                </c:pt>
                <c:pt idx="12">
                  <c:v>22</c:v>
                </c:pt>
                <c:pt idx="13">
                  <c:v>22</c:v>
                </c:pt>
                <c:pt idx="14">
                  <c:v>22</c:v>
                </c:pt>
                <c:pt idx="15">
                  <c:v>22</c:v>
                </c:pt>
                <c:pt idx="16">
                  <c:v>22</c:v>
                </c:pt>
                <c:pt idx="17">
                  <c:v>22</c:v>
                </c:pt>
                <c:pt idx="18">
                  <c:v>22</c:v>
                </c:pt>
                <c:pt idx="19">
                  <c:v>22</c:v>
                </c:pt>
                <c:pt idx="20">
                  <c:v>22</c:v>
                </c:pt>
                <c:pt idx="21">
                  <c:v>22</c:v>
                </c:pt>
                <c:pt idx="22">
                  <c:v>22</c:v>
                </c:pt>
                <c:pt idx="23">
                  <c:v>22</c:v>
                </c:pt>
                <c:pt idx="24">
                  <c:v>22</c:v>
                </c:pt>
              </c:numCache>
            </c:numRef>
          </c:val>
          <c:smooth val="0"/>
          <c:extLst>
            <c:ext xmlns:c16="http://schemas.microsoft.com/office/drawing/2014/chart" uri="{C3380CC4-5D6E-409C-BE32-E72D297353CC}">
              <c16:uniqueId val="{00000004-EE58-4D24-AED6-E53AD046178A}"/>
            </c:ext>
          </c:extLst>
        </c:ser>
        <c:ser>
          <c:idx val="5"/>
          <c:order val="5"/>
          <c:tx>
            <c:strRef>
              <c:f>'Sheet 6'!$N$1</c:f>
              <c:strCache>
                <c:ptCount val="1"/>
                <c:pt idx="0">
                  <c:v>USL</c:v>
                </c:pt>
              </c:strCache>
            </c:strRef>
          </c:tx>
          <c:spPr>
            <a:ln w="28575" cap="rnd">
              <a:solidFill>
                <a:srgbClr val="FF0000"/>
              </a:solidFill>
              <a:round/>
            </a:ln>
            <a:effectLst/>
          </c:spPr>
          <c:marker>
            <c:symbol val="none"/>
          </c:marker>
          <c:val>
            <c:numRef>
              <c:f>'Sheet 6'!$N$2:$N$26</c:f>
              <c:numCache>
                <c:formatCode>0.00</c:formatCode>
                <c:ptCount val="25"/>
                <c:pt idx="0">
                  <c:v>23.5</c:v>
                </c:pt>
                <c:pt idx="1">
                  <c:v>23.5</c:v>
                </c:pt>
                <c:pt idx="2">
                  <c:v>23.5</c:v>
                </c:pt>
                <c:pt idx="3">
                  <c:v>23.5</c:v>
                </c:pt>
                <c:pt idx="4">
                  <c:v>23.5</c:v>
                </c:pt>
                <c:pt idx="5">
                  <c:v>23.5</c:v>
                </c:pt>
                <c:pt idx="6">
                  <c:v>23.5</c:v>
                </c:pt>
                <c:pt idx="7">
                  <c:v>23.5</c:v>
                </c:pt>
                <c:pt idx="8">
                  <c:v>23.5</c:v>
                </c:pt>
                <c:pt idx="9">
                  <c:v>23.5</c:v>
                </c:pt>
                <c:pt idx="10">
                  <c:v>23.5</c:v>
                </c:pt>
                <c:pt idx="11">
                  <c:v>23.5</c:v>
                </c:pt>
                <c:pt idx="12">
                  <c:v>23.5</c:v>
                </c:pt>
                <c:pt idx="13">
                  <c:v>23.5</c:v>
                </c:pt>
                <c:pt idx="14">
                  <c:v>23.5</c:v>
                </c:pt>
                <c:pt idx="15">
                  <c:v>23.5</c:v>
                </c:pt>
                <c:pt idx="16">
                  <c:v>23.5</c:v>
                </c:pt>
                <c:pt idx="17">
                  <c:v>23.5</c:v>
                </c:pt>
                <c:pt idx="18">
                  <c:v>23.5</c:v>
                </c:pt>
                <c:pt idx="19">
                  <c:v>23.5</c:v>
                </c:pt>
                <c:pt idx="20">
                  <c:v>23.5</c:v>
                </c:pt>
                <c:pt idx="21">
                  <c:v>23.5</c:v>
                </c:pt>
                <c:pt idx="22">
                  <c:v>23.5</c:v>
                </c:pt>
                <c:pt idx="23">
                  <c:v>23.5</c:v>
                </c:pt>
                <c:pt idx="24">
                  <c:v>23.5</c:v>
                </c:pt>
              </c:numCache>
            </c:numRef>
          </c:val>
          <c:smooth val="0"/>
          <c:extLst>
            <c:ext xmlns:c16="http://schemas.microsoft.com/office/drawing/2014/chart" uri="{C3380CC4-5D6E-409C-BE32-E72D297353CC}">
              <c16:uniqueId val="{00000005-EE58-4D24-AED6-E53AD046178A}"/>
            </c:ext>
          </c:extLst>
        </c:ser>
        <c:dLbls>
          <c:showLegendKey val="0"/>
          <c:showVal val="0"/>
          <c:showCatName val="0"/>
          <c:showSerName val="0"/>
          <c:showPercent val="0"/>
          <c:showBubbleSize val="0"/>
        </c:dLbls>
        <c:smooth val="0"/>
        <c:axId val="1794155456"/>
        <c:axId val="1794155872"/>
      </c:lineChart>
      <c:catAx>
        <c:axId val="17941554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94155872"/>
        <c:crosses val="autoZero"/>
        <c:auto val="1"/>
        <c:lblAlgn val="ctr"/>
        <c:lblOffset val="100"/>
        <c:noMultiLvlLbl val="0"/>
      </c:catAx>
      <c:valAx>
        <c:axId val="1794155872"/>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9415545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2" y="0"/>
            <a:ext cx="4301079" cy="340265"/>
          </a:xfrm>
          <a:prstGeom prst="rect">
            <a:avLst/>
          </a:prstGeom>
          <a:noFill/>
          <a:ln w="9525">
            <a:noFill/>
            <a:miter lim="800000"/>
            <a:headEnd/>
            <a:tailEnd/>
          </a:ln>
          <a:effectLst/>
        </p:spPr>
        <p:txBody>
          <a:bodyPr vert="horz" wrap="square" lIns="91432" tIns="45716" rIns="91432" bIns="45716" numCol="1" anchor="t" anchorCtr="0" compatLnSpc="1">
            <a:prstTxWarp prst="textNoShape">
              <a:avLst/>
            </a:prstTxWarp>
          </a:bodyPr>
          <a:lstStyle>
            <a:lvl1pPr>
              <a:defRPr sz="1200">
                <a:ea typeface="+mn-ea"/>
              </a:defRPr>
            </a:lvl1pPr>
          </a:lstStyle>
          <a:p>
            <a:pPr>
              <a:defRPr/>
            </a:pPr>
            <a:endParaRPr lang="en-US"/>
          </a:p>
        </p:txBody>
      </p:sp>
      <p:sp>
        <p:nvSpPr>
          <p:cNvPr id="45059" name="Rectangle 3"/>
          <p:cNvSpPr>
            <a:spLocks noGrp="1" noChangeArrowheads="1"/>
          </p:cNvSpPr>
          <p:nvPr>
            <p:ph type="dt" sz="quarter" idx="1"/>
          </p:nvPr>
        </p:nvSpPr>
        <p:spPr bwMode="auto">
          <a:xfrm>
            <a:off x="5623238" y="0"/>
            <a:ext cx="4301079" cy="340265"/>
          </a:xfrm>
          <a:prstGeom prst="rect">
            <a:avLst/>
          </a:prstGeom>
          <a:noFill/>
          <a:ln w="9525">
            <a:noFill/>
            <a:miter lim="800000"/>
            <a:headEnd/>
            <a:tailEnd/>
          </a:ln>
          <a:effectLst/>
        </p:spPr>
        <p:txBody>
          <a:bodyPr vert="horz" wrap="square" lIns="91432" tIns="45716" rIns="91432" bIns="45716" numCol="1" anchor="t" anchorCtr="0" compatLnSpc="1">
            <a:prstTxWarp prst="textNoShape">
              <a:avLst/>
            </a:prstTxWarp>
          </a:bodyPr>
          <a:lstStyle>
            <a:lvl1pPr algn="r">
              <a:defRPr sz="1200">
                <a:ea typeface="+mn-ea"/>
              </a:defRPr>
            </a:lvl1pPr>
          </a:lstStyle>
          <a:p>
            <a:pPr>
              <a:defRPr/>
            </a:pPr>
            <a:endParaRPr lang="en-US"/>
          </a:p>
        </p:txBody>
      </p:sp>
      <p:sp>
        <p:nvSpPr>
          <p:cNvPr id="45060" name="Rectangle 4"/>
          <p:cNvSpPr>
            <a:spLocks noGrp="1" noChangeArrowheads="1"/>
          </p:cNvSpPr>
          <p:nvPr>
            <p:ph type="ftr" sz="quarter" idx="2"/>
          </p:nvPr>
        </p:nvSpPr>
        <p:spPr bwMode="auto">
          <a:xfrm>
            <a:off x="2" y="6455237"/>
            <a:ext cx="4301079" cy="341351"/>
          </a:xfrm>
          <a:prstGeom prst="rect">
            <a:avLst/>
          </a:prstGeom>
          <a:noFill/>
          <a:ln w="9525">
            <a:noFill/>
            <a:miter lim="800000"/>
            <a:headEnd/>
            <a:tailEnd/>
          </a:ln>
          <a:effectLst/>
        </p:spPr>
        <p:txBody>
          <a:bodyPr vert="horz" wrap="square" lIns="91432" tIns="45716" rIns="91432" bIns="45716" numCol="1" anchor="b" anchorCtr="0" compatLnSpc="1">
            <a:prstTxWarp prst="textNoShape">
              <a:avLst/>
            </a:prstTxWarp>
          </a:bodyPr>
          <a:lstStyle>
            <a:lvl1pPr>
              <a:defRPr sz="1200">
                <a:ea typeface="+mn-ea"/>
              </a:defRPr>
            </a:lvl1pPr>
          </a:lstStyle>
          <a:p>
            <a:pPr>
              <a:defRPr/>
            </a:pPr>
            <a:endParaRPr lang="en-US"/>
          </a:p>
        </p:txBody>
      </p:sp>
      <p:sp>
        <p:nvSpPr>
          <p:cNvPr id="45061" name="Rectangle 5"/>
          <p:cNvSpPr>
            <a:spLocks noGrp="1" noChangeArrowheads="1"/>
          </p:cNvSpPr>
          <p:nvPr>
            <p:ph type="sldNum" sz="quarter" idx="3"/>
          </p:nvPr>
        </p:nvSpPr>
        <p:spPr bwMode="auto">
          <a:xfrm>
            <a:off x="5623238" y="6455237"/>
            <a:ext cx="4301079" cy="341351"/>
          </a:xfrm>
          <a:prstGeom prst="rect">
            <a:avLst/>
          </a:prstGeom>
          <a:noFill/>
          <a:ln w="9525">
            <a:noFill/>
            <a:miter lim="800000"/>
            <a:headEnd/>
            <a:tailEnd/>
          </a:ln>
          <a:effectLst/>
        </p:spPr>
        <p:txBody>
          <a:bodyPr vert="horz" wrap="square" lIns="91432" tIns="45716" rIns="91432" bIns="45716" numCol="1" anchor="b" anchorCtr="0" compatLnSpc="1">
            <a:prstTxWarp prst="textNoShape">
              <a:avLst/>
            </a:prstTxWarp>
          </a:bodyPr>
          <a:lstStyle>
            <a:lvl1pPr algn="r">
              <a:defRPr sz="1200"/>
            </a:lvl1pPr>
          </a:lstStyle>
          <a:p>
            <a:fld id="{39452C99-4959-E940-8F7B-5557E0AFCF04}" type="slidenum">
              <a:rPr lang="en-US"/>
              <a:pPr/>
              <a:t>‹#›</a:t>
            </a:fld>
            <a:endParaRPr lang="en-US"/>
          </a:p>
        </p:txBody>
      </p:sp>
    </p:spTree>
    <p:extLst>
      <p:ext uri="{BB962C8B-B14F-4D97-AF65-F5344CB8AC3E}">
        <p14:creationId xmlns:p14="http://schemas.microsoft.com/office/powerpoint/2010/main" val="2714568049"/>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29.524"/>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30.502"/>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0 30,'0'-2,"3"-2,0-2,3 0,1-1,0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40.080"/>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41.003"/>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41.451"/>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1,'0'0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41.808"/>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4:35.952"/>
    </inkml:context>
    <inkml:brush xml:id="br0">
      <inkml:brushProperty name="width" value="0.05" units="cm"/>
      <inkml:brushProperty name="height" value="0.05" units="cm"/>
      <inkml:brushProperty name="color" value="#FFFFFF"/>
    </inkml:brush>
  </inkml:definitions>
  <inkml:trace contextRef="#ctx0" brushRef="#br0">419 224 24575,'25'-24'0,"-15"14"0,11-9 0,-29 30 0,4-5 0,-6 9 0,7-12 0,0 1 0,1-3 0,0 2 0,1-4 0,5-2 0,-1-2 0,2-2 0,0 1 0,-1 1 0,-1 1 0,-1 3 0,-6 4 0,0 2 0,-6 3 0,5-2 0,-1-2 0,3 0 0,2-4 0,2-4 0,2-1 0,0-4 0,2 4 0,-2 0 0,0-1 0,-1 2 0,-2-1 0,3 3 0,-4 0 0,-3 4 0,-10 5 0,-2 1 0,-6 2 0,9-2 0,2-1 0,6-3 0,0-2 0,4-2 0,5-4 0,0-1 0,4-3 0,-3 3 0,0 0 0,1 0 0,-2 2 0,-2-1 0,0 5 0,-10 7 0,-1 5 0,-7 7 0,-3 0 0,3-3 0,-1-2 0,6-4 0,2-2 0,5-5 0,3-3 0,6-6 0,1-2 0,8-10 0,1 0 0,0-1 0,4-3 0,-7 9 0,-1 0 0,-4 6 0,-3 2 0,-1 0 0,-3 4 0,-7 8 0,-3 2 0,-8 11 0,3-6 0,-2 2 0,7-7 0,0 0 0,6-6 0,2-1 0,-1-1 0,4-2 0,1-3 0,2-1 0,3-2 0,5-1 0,-1 0 0,1 0 0,-5 1 0,-2 2 0,-2 0 0,-2 5 0,-8 8 0,-4 8 0,-5 5 0,-3 3 0,5-5 0,-1-5 0,7-2 0,2-6 0,0 0 0,4-5 0,0-2 0,5-5 0,0 0 0,4-4 0,-1 1 0,0 0 0,0 0 0,-1 3 0,0 1 0,0-1 0,-1 2 0,0 1 0,-1-1 0,-1 2 0,0-2 0,-1 3 0,-7 14 0,-3 2 0,-3 10 0,-3-2 0,3-7 0,0-4 0,3-4 0,5-4 0,0-3 0,3 0 0,0-2 0,5-2 0,6-5 0,9-7 0,9-1 0,1-5 0,2 3 0,-3 3 0,3 1 0,-7 2 0,-2 2 0,-10 2 0,-6 3 0,-3 1 0,-2 4 0,-5 8 0,-2 7 0,-4 10 0,-4 5 0,-4 2 0,-7 4 0,-4 1 0,-7 1 0,4 0 0,-1 0 0,6-8 0,11-8 0,3-9 0,8-8 0,4-6 0,3-4 0,3-4 0,1-2 0,2-4 0,3-2 0,2-1 0,-2 2 0,-1 5 0,-4 3 0,-1 2 0,0-1 0,-2 2 0,0 2 0,-2 2 0,-3 9 0,-6 7 0,0 1 0,-3-2 0,5-7 0,3-3 0,0-2 0,3 0 0,-2-4 0,7-7 0,-1 0 0,5-15 0,-2 11 0,3-9 0,-3 10 0,-1-3 0,-1 6 0,-2 1 0,0 2 0,-2 1 0,1 0 0,-1 1 0,0 1 0,-2 1 0,-2 3 0,-1 2 0,-1 1 0,-1 0 0,1 3 0,-1-3 0,0 2 0,2-2 0,2-3 0,-1 1 0,4-3 0,2-4 0,1 0 0,9-4 0,-5 1 0,5-2 0,-4 2 0,-2 0 0,0 2 0,-4 1 0,-2 4 0,-8 9 0,-7 7 0,-7 14 0,-10 6 0,-3 3 0,-7 5 0,1-4 0,3 3 0,9-9 0,9-9 0,9-10 0,6-8 0,2-6 0,2-2 0,4-9 0,2-7 0,4-6 0,1-5 0,2 1 0,-2 4 0,3 2 0,-6 9 0,2 1 0,-5 3 0,0 0 0,-1 1 0,0 0 0,-1-1 0,0 0 0,0 0 0,0 3 0,0 0 0,1 1 0,-3-1 0,2 3 0,-3-1 0,-5 8 0,2-2 0,-6 6 0,5-4 0,0-2 0,2 0 0,-1-2 0,-3 3 0,-6 6 0,-5 3 0,-2 8 0,3-8 0,5 1 0,3-7 0,2 0 0,1-3 0,2 0 0,1-1 0,1-2 0,6-7 0,-2 0 0,10-11 0,2 3 0,4-8 0,0 1 0,-5 6 0,-2-6 0,-6 14 0,1-4 0,-3 3 0,0 3 0,-2-3 0,0 4 0,-1-1 0,0 2 0,-1 0 0,-1 2 0,-8 5 0,1 1 0,-5 3 0,-5 0 0,8-1 0,-5 0 0,11-2 0,0-2 0,3-4 0,0-2 0,2-3 0,3-8 0,1 6 0,1-4 0,2-1 0,-3 4 0,3-5 0,0 0 0,-2 5 0,2-4 0,-2 5 0,-1 0 0,-1 1 0,-1 3 0,-2 0 0,-7 23 0,-3 1 0,-7 16 0,-2-1 0,3-3 0,1 0 0,5-8 0,2-9 0,4-9 0,0-3 0,4-2 0,0-5 0,3-2 0,3-8 0,1-1 0,0 1 0,3-2 0,1 0 0,6 1 0,-6-1 0,2 3 0,-8 5 0,-2 1 0,-1 1 0,-2 2 0,0 2 0,-2 2 0,0 2 0,-3 2 0,-1 2 0,1-1 0,0 0 0,1 0 0,1 0 0,-1 1 0,2-1 0,-2 0 0,3-1 0,-2 1 0,1-1 0,-1 1 0,1 3 0,-1-2 0,-1 4 0,2-5 0,-3 3 0,1-3 0,-3 2 0,2-1 0,-2 1 0,1-1 0,0-1 0,1 0 0,0 0 0,2-1 0,0-2 0,0-6 0,-1-6 0,-4-9 0,1-8 0,-2-1 0,2-7 0,3 3 0,-2-4 0,1 0 0,1 0 0,3 4 0,3 1 0,2 8 0,1 4 0,-3 8 0,1 3 0,-4 3 0,1 1 0,0 1 0,0 1 0,0 16 0,-1 4 0,-3 17 0,0 1 0,0-1 0,-2-3 0,4-4 0,-1-10 0,2-4 0,0-6 0,0-1 0,0-3 0,1-2 0,2-6 0,0-2 0,4-4 0,-1-4 0,3-9 0,2-5 0,1-4 0,1 3 0,-2 7 0,2 2 0,-5 5 0,-2 3 0,-2 5 0,-1 3 0,-2 0 0,0 4 0,-6 11 0,-1 5 0,-8 15 0,-4 6 0,0-4 0,-1 7 0,6-16 0,4-1 0,3-12 0,2-3 0,3-4 0,2-4 0,2-2 0,3-9 0,1-1 0,4-15 0,0-1 0,0-8 0,1 4 0,-3 5 0,-4 11 0,-2 4 0,-3 7 0,0 3 0,-1 2 0,-5 9 0,-1 10 0,-7 10 0,-1 6 0,0-3 0,1-1 0,7-11 0,-1-2 0,5-10 0,0-1 0,5-5 0,5-10 0,3-5 0,2-4 0,4-6 0,-7 8 0,6-9 0,-6 9 0,0 2 0,-4 5 0,-4 4 0,-1 3 0,-5 12 0,-2 5 0,-7 15 0,-4-1 0,0 5 0,1-10 0,4 2 0,7-15 0,1-1 0,4-7 0,1 0 0,4-11 0,2-3 0,2-5 0,1-3 0,0 0 0,0-2 0,0 2 0,-3 6 0,-2 2 0,-2 5 0,-2-2 0,1 9 0,-3 7 0,0 5 0,-2-1 0,0-2 0,2-6 0,0 1 0,1-1 0,1 0 0,1-3 0,1-5 0,4-7 0,1-9 0,4-8 0,0-5 0,-1-4 0,-2 4 0,-2-3 0,2 7 0,-2-3 0,4 8 0,-3 0 0,0 8 0,-1 2 0,-2 5 0,-1 0 0,1 4 0,-2 3 0,-1 2 0,-7 17 0,-1 8 0,-5 15 0,-7 4 0,-1 1 0,-10 1 0,-4 0 0,3-4 0,4-11 0,11-9 0,8-15 0,4-2 0,3-7 0,5-6 0,5-10 0,8-11 0,1 0 0,4 0 0,-5 5 0,-1 10 0,-3 0 0,-5 7 0,-2 1 0,-3 1 0,-2 4 0,-6 16 0,-2 5 0,-5 16 0,-3-1 0,3 0 0,-3 0 0,5-8 0,2-5 0,2-12 0,4-3 0,1-7 0,5-7 0,0 1 0,3-7 0,-2 5 0,2-1 0,-1 0 0,-1 1 0,1 2 0,-2-1 0,1 1 0,-4 0 0,1 3 0,-6 5 0,-2 7 0,-5 9 0,-3 8 0,1-3 0,0 3 0,5-15 0,1-1 0,4-9 0,5-8 0,4-9 0,4-9 0,1-3 0,0 0 0,0-4 0,1-1 0,-1 0 0,-2 1 0,-4 11 0,-2 5 0,-3 7 0,0 3 0,0 1 0,0-1 0,-1 3 0,0-1 0,0 1 0,0 0 0,0-1 0,-2-1 0,0 0 0,1-1 0,-2 0 0,1-3 0,-5-7 0,3-8 0,-3-6 0,2-6 0,0 3 0,3-3 0,0 3 0,3-3 0,0 7 0,2 0 0,0 10 0,3 0 0,-3 9 0,0-2 0,-1 7 0,-1 3 0,2 16 0,-2 6 0,0 18 0,0 2 0,-3 0 0,-3-1 0,2-5 0,-1-6 0,5 1 0,0-17 0,0 2 0,0-11 0,0 0 0,0-4 0,3-3 0,-1-8 0,7-7 0,-3-6 0,4-7 0,-1 3 0,2-3 0,-2 0 0,-1 3 0,-3 1 0,-2 8 0,0 7 0,-2 5 0,1 3 0,-2 0 0,1 4 0,2 11 0,-3 5 0,3 15 0,-1 1 0,-1 4 0,2-4 0,-3-5 0,-2-4 0,1-11 0,-1 0 0,3-11 0,0 0 0,0-5 0,-1 0 0,0 0 0,0 1 0,0 0 0,0 1 0,0 1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4:49.181"/>
    </inkml:context>
    <inkml:brush xml:id="br0">
      <inkml:brushProperty name="width" value="0.05" units="cm"/>
      <inkml:brushProperty name="height" value="0.05" units="cm"/>
      <inkml:brushProperty name="color" value="#FFFFFF"/>
    </inkml:brush>
  </inkml:definitions>
  <inkml:trace contextRef="#ctx0" brushRef="#br0">116 202 24575,'7'-5'0,"33"-1"0,-18 3 0,22-1 0,-33 3 0,-3 0 0,-3-1 0,1-1 0,-1 2 0,0-3 0,-2 4 0,0-1 0,1 1 0,-2 1 0,-2 0 0,-2 2 0,1 0 0,-1-3 0,4-4 0,-1 0 0,1-4 0,0 3 0,-2-1 0,1 1 0,-1 0 0,0 1 0,0 0 0,-1 4 0,-1 1 0,-3 3 0,0 4 0,0-2 0,0 0 0,2-1 0,-1-2 0,3 0 0,-1-2 0,6-5 0,-3 0 0,3-2 0,-3 2 0,1 3 0,-3 0 0,-1 6 0,-3-1 0,0 4 0,1-3 0,2-1 0,0 0 0,1-4 0,1-3 0,0-2 0,2-5 0,-1 3 0,4-3 0,-1 2 0,2-2 0,-2 4 0,1-1 0,-2 2 0,-1 1 0,0 0 0,-3 5 0,0 1 0,-3 3 0,-1 0 0,-1 0 0,1 1 0,1-1 0,1 0 0,1-2 0,2 0 0,-2-1 0,0 0 0,-4 3 0,2-1 0,-4 2 0,3-1 0,0-1 0,0 0 0,0-1 0,2-3 0,1 0 0,0-4 0,2 0 0,-2-1 0,1-1 0,1 1 0,-2 0 0,1 0 0,-1-1 0,2 1 0,-1 1 0,-1 2 0,1 0 0,-2 4 0,0 0 0,-1 2 0,-2 1 0,1 0 0,1-1 0,0-1 0,2 0 0,0-1 0,0-3 0,2 0 0,-3-3 0,3-1 0,-1-3 0,0 3 0,0-3 0,0 3 0,0 0 0,1 0 0,-3-1 0,3 2 0,-2 2 0,0 2 0,-1 2 0,-2 2 0,0 2 0,0-1 0,0-1 0,2 0 0,-1-3 0,4 1 0,-1-2 0,1-4 0,0-1 0,0-2 0,0 1 0,0 1 0,0 0 0,0 0 0,0 1 0,0 0 0,0 1 0,-1 3 0,-1 1 0,-1 2 0,-2 2 0,0-2 0,0 1 0,1-2 0,0-1 0,2-3 0,0-2 0,-1-3 0,3 1 0,-1-3 0,1 3 0,0-1 0,0 1 0,0 1 0,0 1 0,0-1 0,-2 4 0,-2 4 0,-1 1 0,-2 3 0,2-2 0,0-1 0,2 0 0,1-3 0,1-3 0,2-2 0,0-1 0,1 0 0,-2-1 0,1 2 0,-1-1 0,0 2 0,0 0 0,0 0 0,0 0 0,0 3 0,-2 2 0,-3 2 0,-1 2 0,-1-1 0,2 1 0,1-1 0,0-2 0,2 0 0,1-4 0,5-1 0,-1-2 0,5-4 0,-2 3 0,1-1 0,-1 1 0,-1 0 0,0 0 0,-1 0 0,0 3 0,-3 0 0,1 2 0,-2 6 0,-2 2 0,0 8 0,-3-5 0,0 3 0,-1-4 0,3-3 0,-2 1 0,4-3 0,0-1 0,0-1 0,1-3 0,4-4 0,10-2 0,2-3 0,7-1 0,-9 4 0,0-2 0,-6 5 0,-2-2 0,-2 4 0,-4 1 0,-1 3 0,-4 3 0,0 0 0,-1 1 0,1-2 0,1 0 0,1-1 0,1-1 0,0-3 0,1-1 0,0-1 0,1 1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4:50.871"/>
    </inkml:context>
    <inkml:brush xml:id="br0">
      <inkml:brushProperty name="width" value="0.05" units="cm"/>
      <inkml:brushProperty name="height" value="0.05" units="cm"/>
      <inkml:brushProperty name="color" value="#FFFFFF"/>
    </inkml:brush>
  </inkml:definitions>
  <inkml:trace contextRef="#ctx0" brushRef="#br0">107 210 24575,'-1'-4'0,"0"0"0,0 1 0,0 2 0,1-2 0,-1 2 0,1-2 0,0 1 0,0-1 0,0 1 0,0-1 0,-2 2 0,2-2 0,-2 4 0,0-1 0,0 4 0,-2 0 0,2 0 0,-1-1 0,1-2 0,-1-9 0,-1-3 0,-1-11 0,0 2 0,2-2 0,-1 0 0,-2-2 0,3 1 0,-3 6 0,5 6 0,-1 6 0,2 1 0,-1 0 0,-1 4 0,-2 7 0,-1 1 0,-1 6 0,1-4 0,2-2 0,0-1 0,0-2 0,1 0 0,-1 1 0,1-2 0,0-1 0,3-2 0,-1-5 0,2 0 0,-1 0 0,-1 2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5:01.510"/>
    </inkml:context>
    <inkml:brush xml:id="br0">
      <inkml:brushProperty name="width" value="0.05" units="cm"/>
      <inkml:brushProperty name="height" value="0.05" units="cm"/>
      <inkml:brushProperty name="color" value="#FFFFFF"/>
    </inkml:brush>
  </inkml:definitions>
  <inkml:trace contextRef="#ctx0" brushRef="#br0">121 133 24575,'11'0'0,"-4"0"0,6 0 0,-1-2 0,-4 2 0,6-4 0,-6 2 0,-1 0 0,1 0 0,-3 0 0,0 0 0,-1 0 0,0 0 0,-1 1 0,-1 0 0,1 0 0,0 1 0,-2 0 0,-2 2 0,-4 3 0,-1 1 0,-1-1 0,1 1 0,1-1 0,1-1 0,3-3 0,5-3 0,0-3 0,6-2 0,-4 2 0,3-1 0,-3 1 0,3-1 0,-3 2 0,4-1 0,-5 1 0,3 1 0,-4 2 0,1-2 0,-1 2 0,0-1 0,0 0 0,-2 2 0,1-3 0,1 3 0,0-1 0,1 0 0,-1 1 0,0-2 0,-1 1 0,2 0 0,2-4 0,1 0 0,6 0 0,-3-2 0,0 2 0,-3-1 0,-3 1 0,0 0 0,-1 2 0,0 1 0,-3 3 0,-2 3 0,-2 1 0,-3 2 0,0-1 0,2-1 0,-1 0 0,3-1 0,-2-1 0,2-1 0,2-3 0,10-3 0,-4 0 0,6-3 0,-7 6 0,-1 0 0,-1 2 0,-4 2 0,-1 1 0,-3 1 0,1 0 0,-1 0 0,1-1 0,0 0 0,1-2 0,2-2 0,0-3 0,1-3 0,0-2 0,0-2 0,0 2 0,1 1 0,-1 1 0,1 1 0,-2 0 0,1 1 0,-2 1 0,0 2 0,-2 2 0,0 1 0,-1 2 0,0-2 0,0 1 0,-1-1 0,2 0 0,1-1 0,0 0 0,3-2 0,1-1 0,5-3 0,0 0 0,1-1 0,-1 1 0,-1 0 0,-2 2 0,-2 2 0,-6 3 0,-5 4 0,-13 4 0,-5 1 0,-8 1 0,4-1 0,9-3 0,7-2 0,9-3 0,3-1 0,3-3 0,1-1 0,4-3 0,0 1 0,0-1 0,1 1 0,-1-1 0,1 2 0,-1-2 0,1 1 0,-1 0 0,1-1 0,0 2 0,-2-1 0,0 1 0,-3 3 0,-4 3 0,1 1 0,-5 3 0,0-1 0,0 0 0,0-1 0,6-4 0,0-1 0,4-4 0,0 0 0,2-1 0,0 0 0,0-1 0,0 2 0,-1 1 0,-3 2 0,-4 4 0,0 1 0,-4 3 0,3-2 0,1-1 0,0 0 0,2-4 0,10-3 0,6-4 0,5-3 0,8 2 0,-12 2 0,3 2 0,-10 2 0,-2 0 0,-3 1 0,-3 2 0,-2 0 0,-15 6 0,-8 3 0,-20 2 0,-4 1 0,-1 0 0,6 0 0,12-4 0,6-1 0,11-5 0,4-1 0,7-3 0,5-2 0,2-1 0,2-1 0,0 1 0,0-1 0,1 2 0,-1 0 0,-1 1 0,0 1 0,-3 1 0,0 2 0,-1 2 0,0 0 0,-1 1 0,1 0 0,-1-1 0,1-1 0,0-2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5:20.308"/>
    </inkml:context>
    <inkml:brush xml:id="br0">
      <inkml:brushProperty name="width" value="0.05" units="cm"/>
      <inkml:brushProperty name="height" value="0.05" units="cm"/>
      <inkml:brushProperty name="color" value="#FFFFFF"/>
    </inkml:brush>
  </inkml:definitions>
  <inkml:trace contextRef="#ctx0" brushRef="#br0">75 114 24575,'4'-4'0,"1"-1"0,-1-2 0,0 2 0,0-3 0,-1 3 0,1 0 0,-2 1 0,2-1 0,0 2 0,-1-1 0,0 1 0,-1 1 0,-1-1 0,2 0 0,-2 1 0,2-1 0,-2 1 0,1-1 0,-1 0 0,-2 3 0,-1 3 0,0-1 0,-1 4 0,-1-5 0,1 4 0,-2-1 0,1 2 0,-1-1 0,0 0 0,0 0 0,-1 0 0,1 0 0,0-1 0,0 1 0,-1-1 0,1-1 0,1 0 0,-1-2 0,2 2 0,-1-3 0,2 2 0,0 0 0,0-1 0,2-1 0,0-2 0,0-1 0,1-1 0,-1 4 0,-3 2 0,1 0 0,-3 2 0,3-5 0,0-1 0,2 0 0,-1-1 0,1 0 0,0 1 0,0-2 0,1 0 0,-1 0 0,0 2 0,-3 4 0,-1 1 0,-1 1 0,1-2 0,0 1 0,2-2 0,0 2 0,1-2 0,0 0 0,5-4 0,-1 1 0,4-4 0,-2 3 0,1-1 0,-2 2 0,-1-1 0,1 1 0,0 0 0,1-1 0,1-1 0,-1 2 0,0-2 0,0 1 0,1 1 0,-1-1 0,0 0 0,0 1 0,1-2 0,-2 2 0,-1-1 0,-1 4 0,-4 2 0,-2 2 0,-3 5 0,2-5 0,-1 3 0,2-1 0,-1-1 0,0 1 0,2-3 0,0 0 0,3-1 0,0-3 0,8-3 0,0-2 0,6-2 0,-7 2 0,1 1 0,-3-1 0,-1 2 0,-1 0 0,-1 1 0,-2 0 0,3 2 0,-6 2 0,0 1 0,-4 6 0,1-1 0,0 2 0,0-3 0,0 1 0,2-3 0,1-1 0,1 0 0,2-2 0,-2-1 0,7-5 0,-1-1 0,3-2 0,-2 2 0,1 0 0,-1 2 0,0-1 0,-1 0 0,0 1 0,-2-1 0,0 3 0,0 0 0,0-2 0,0 2 0,1-1 0,-2 0 0,2 1 0,-2-2 0,2 0 0,1 0 0,0-2 0,1 0 0,0 0 0,0 0 0,1 0 0,-1-1 0,0 1 0,0 0 0,0 1 0,0 0 0,-2 1 0,-2 4 0,-3 1 0,-2 3 0,-1 0 0,0 1 0,-1-1 0,1 0 0,0 0 0,0 1 0,-1-2 0,1-1 0,1-1 0,2 0 0,0-3 0,2 0 0,3-3 0,0-4 0,3 1 0,1-3 0,-1 2 0,-1 0 0,0 3 0,-4 0 0,3 1 0,-4 0 0,1 4 0,-5 4 0,0 0 0,-3 4 0,1-3 0,2-1 0,1-1 0,2-3 0,5-5 0,1 0 0,2-2 0,-3 1 0,0 3 0,-2 0 0,-1 5 0,-1 2 0,0 2 0,-2 7 0,-3 0 0,-3 9 0,0-6 0,-1 1 0,3-7 0,-1-2 0,2 0 0,-1-3 0,1 0 0,1 0 0,0-2 0,3 1 0,1-5 0,2-1 0,3-2 0,0-1 0,0 0 0,0 0 0,0-1 0,0 1 0,-2 1 0,0 0 0,-2 4 0,-5 6 0,1-1 0,-6 5 0,4-3 0,-1-1 0,1 1 0,2-4 0,1 1 0,2-5 0,3-1 0,3-8 0,0 1 0,1-2 0,0 1 0,-2 4 0,2-3 0,-2 3 0,0 0 0,-1 1 0,-2 2 0,0 2 0,-1 1 0,-3 6 0,0 1 0,-2 3 0,-2 0 0,0 0 0,1-2 0,2-2 0,0-1 0,3-2 0,-2-1 0,6-6 0,-2 0 0,6-5 0,-3 4 0,0 0 0,-1-1 0,1 1 0,-2 0 0,0 1 0,-1 0 0,-1 1 0,0 1 0,-1-1 0,1 1 0,-5 7 0,0 4 0,-7 6 0,2-1 0,0-4 0,4-3 0,1-3 0,4-2 0,2-6 0,2-1 0,2-2 0,-1 2 0,1 0 0,-1-1 0,0 1 0,-1 2 0,0 0 0,-1 1 0,-1 1 0,1-2 0,-1 2 0,1 0 0,-2 1 0,1 1 0,-5 3 0,2 0 0,-4 0 0,2 1 0,-1-2 0,4-2 0,3-3 0,2-3 0,3-1 0,-1 0 0,-1 1 0,1-1 0,-3 3 0,-2 2 0,-8 6 0,1 0 0,-11 5 0,9-4 0,-4-2 0,8 0 0,2-5 0,6-3 0,0 0 0,2-4 0,-2 3 0,1 0 0,-2-1 0,1 2 0,-1-1 0,1 1 0,0 0 0,0-1 0,1 2 0,-2 0 0,1-1 0,-3 1 0,3-1 0,-2 2 0,1-1 0,-1 1 0,-2 2 0,0 5 0,-2 2 0,-2 1 0,-1-1 0,-1-2 0,-1 1 0,2-2 0,2-1 0,0-2 0,7-5 0,-1-1 0,3-2 0,-2 2 0,1-1 0,-1-1 0,1 1 0,-1 1 0,-3 2 0,-1 4 0,-2 1 0,-1 5 0,-2 2 0,-1-1 0,-4 3 0,2-3 0,-3 2 0,6-3 0,0-4 0,3-2 0,-1-2 0,5-3 0,0 0 0,2-3 0,2-1 0,-1 0 0,-1 0 0,1 3 0,-2 0 0,1 1 0,-4 0 0,3 3 0,-4 1 0,1 1 0,-2 5 0,-2-1 0,-2 4 0,0-3 0,-1 1 0,2-2 0,0 1 0,1-2 0,2 0 0,0-4 0,4-4 0,0-1 0,4-2 0,-2 2 0,0-1 0,-1 1 0,0 2 0,-2 0 0,-1 4 0,-5 2 0,2 2 0,-3 1 0,3-1 0,-1-2 0,0 2 0,1-2 0,0 1 0,1-4 0,6-4 0,-2 0 0,5-4 0,-3 3 0,-1 0 0,0 1 0,-3 2 0,-2 6 0,0 1 0,-4 2 0,2-2 0,-2 1 0,1-1 0,0 0 0,0 0 0,2-1 0,0-1 0,2-3 0,2-5 0,1 0 0,4-2 0,-2 2 0,0-1 0,-1 1 0,0 0 0,-1 2 0,-2 2 0,0 6 0,-2-1 0,0 4 0,-2-3 0,0 0 0,1 0 0,-1 1 0,1-2 0,1-3 0,4-4 0,1-1 0,3-2 0,-2 0 0,0 1 0,-1 1 0,0-1 0,-1 2 0,-2 0 0,0 2 0,-2 6 0,-2 0 0,-1 3 0,-2-2 0,1-1 0,0 0 0,1-1 0,0-1 0,3-3 0,3-5 0,1 0 0,2-2 0,-1 1 0,-1 2 0,-1 1 0,0 0 0,0 1 0,-2 2 0,2 3 0,-4 1 0,2 0 0,-1 0 0,1-4 0,3-2 0,1-3 0,2-1 0,-1 1 0,1-1 0,-1 1 0,0 0 0,0 1 0,-1 0 0,0 3 0,-1 0 0,-2 2 0,0 7 0,-2-2 0,-1 7 0,-2-5 0,-1 0 0,1-1 0,-1-2 0,3-1 0,0-2 0,3-7 0,0 1 0,1-3 0,-1 4 0,-1 1 0,1-1 0,-1 0 0,1 1 0,-1-1 0,2 2 0,-13 10 0,10-7 0,-9 5 0,12-11 0,0-1 0,1 0 0,1 0 0,-1-1 0,1 1 0,-3 1 0,2 0 0,-3 2 0,1 1 0,-1 4 0,0 1 0,0 3 0,-1-3 0,1 0 0,-2-2 0,2-1 0,3-4 0,-3 0 0,4-2 0,-3 1 0,3 0 0,-1 0 0,0 0 0,-1 1 0,-2 1 0,3 2 0,-3 2 0,1 3 0,-1 1 0,0-1 0,-1 0 0,1 1 0,-3-2 0,3-1 0,-1-2 0,1-5 0,0 1 0,1-4 0,0 4 0,2 0 0,0-2 0,-1 2 0,0-1 0,0 1 0,-2 1 0,1-1 0,-3 9 0,2-1 0,-5 5 0,3-2 0,-2-3 0,2-1 0,0 0 0,1-4 0,1-4 0,1 1 0,0-3 0,0 3 0,0 0 0,0 1 0,1-1 0,0 0 0,-2 1 0,3-1 0,-3 3 0,1 3 0,-1 0 0,0 2 0,0-3 0,-1 1 0,2-3 0,-1-2 0,3-3 0,-1 0 0,0 4 0,-1 2 0,-1 3 0,-1 1 0,1 1 0,-3-1 0,2 0 0,-1-1 0,1 0 0,1-4 0,4-4 0,-2 1 0,3-4 0,-3 5 0,0 1 0,-1 3 0,-2 1 0,-1 1 0,1 0 0,0-1 0,0 0 0,0 0 0,0-3 0,3-2 0,-1-1 0,2-1 0,-2 1 0,0 4 0,-1 2 0,1-2 0,2 1 0,0-6 0,0 1 0,0-1 0,0 2 0,-1-1 0,1 2 0,-1-2 0,1 2 0,0-2 0,-1 2 0,1-1 0,0 1 0,-2-1 0,0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1:36.740"/>
    </inkml:context>
    <inkml:brush xml:id="br0">
      <inkml:brushProperty name="width" value="0.3" units="cm"/>
      <inkml:brushProperty name="height" value="0.6" units="cm"/>
      <inkml:brushProperty name="color" value="#F6FFF5"/>
      <inkml:brushProperty name="tip" value="rectangle"/>
      <inkml:brushProperty name="rasterOp" value="maskPen"/>
    </inkml:brush>
  </inkml:definitions>
  <inkml:trace contextRef="#ctx0" brushRef="#br0">0 1 16383,'0'0'0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1:38.827"/>
    </inkml:context>
    <inkml:brush xml:id="br0">
      <inkml:brushProperty name="width" value="0.3" units="cm"/>
      <inkml:brushProperty name="height" value="0.6" units="cm"/>
      <inkml:brushProperty name="color" value="#F6FFF5"/>
      <inkml:brushProperty name="tip" value="rectangle"/>
      <inkml:brushProperty name="rasterOp" value="maskPen"/>
    </inkml:brush>
  </inkml:definitions>
  <inkml:trace contextRef="#ctx0" brushRef="#br0">0 160 16383,'48'17'0,"-7"-6"0,-25-4 0,43 25 0,-26-12 0,27 17 0,-31-23 0,-4-2 0,0-2 0,-6-2 0,-49-46 0,15 13 0,-32-28 0,29 31 0,2 6 0,0-1 0,0 1 0,0 0 0,-1 0 0,9 0 0,0 3 0,-2-2 0,3 6 0,-8-6 0,7 2 0,0 1 0,-4-3 0,42 78 0,-14-16 0,13 5 0,3 3 0,1 15 0,0-26 0,-12-10 0,-8-21 0,-1-5 0,-31-47 0,9 21 0,-22-33 0,16 35 0,0 0 0,-1 0 0,1-1 0,0 1 0,0 0 0,0 0 0,3 7 0,2-2 0,-5 7 0,3-1 0,-3-2 0,4 3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2:06.858"/>
    </inkml:context>
    <inkml:brush xml:id="br0">
      <inkml:brushProperty name="width" value="0.3" units="cm"/>
      <inkml:brushProperty name="height" value="0.6" units="cm"/>
      <inkml:brushProperty name="color" value="#F6FFF5"/>
      <inkml:brushProperty name="tip" value="rectangle"/>
      <inkml:brushProperty name="rasterOp" value="maskPen"/>
    </inkml:brush>
  </inkml:definitions>
  <inkml:trace contextRef="#ctx0" brushRef="#br0">0 0 16383,'0'0'0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2:09.429"/>
    </inkml:context>
    <inkml:brush xml:id="br0">
      <inkml:brushProperty name="width" value="0.3" units="cm"/>
      <inkml:brushProperty name="height" value="0.6" units="cm"/>
      <inkml:brushProperty name="color" value="#F6FFF5"/>
      <inkml:brushProperty name="tip" value="rectangle"/>
      <inkml:brushProperty name="rasterOp" value="maskPen"/>
    </inkml:brush>
  </inkml:definitions>
  <inkml:trace contextRef="#ctx0" brushRef="#br0">429 1 16383,'31'22'0,"-2"-1"0,-16-16 0,3 3 0,0 0 0,0-4 0,0 4 0,0-4 0,1 1 0,-1 2 0,0-6 0,0 6 0,0-3 0,0 1 0,0 2 0,1-6 0,-1 2 0,0 1 0,0-3 0,0 3 0,4-4 0,-7 0 0,10 0 0,-14 0 0,10-4 0,1 3 0,-6-3 0,5 1 0,-54 27 0,25-18 0,-34 24 0,36-22 0,0 0 0,-11 0 0,12 4 0,28 8 0,-5-5 0,58 9 0,-32-12 0,39 4 0,3-8 0,15 0 0,0-8 0,-45-1 0,-1 2 0,22 5 0,6-4 0,-42 4 0,-4-6 0,-19 4 0,0-3 0,0 2 0,-45 22 0,13-15 0,-39 25 0,30-25 0,3 4 0,9-6 0,1-3 0,37-34 0,-15 14 0,28-27 0,-22 26 0,0 0 0,-3 0 0,-2 4 0,-6-4 0,-58-1 0,-10 7 0,7 7 0,-6 2 0,2 2 0,-2 1 0,-4 2 0,-5 0 0,-8-3 0,-8-2 0,3 1 0,-10 0 0,0 0 0,10 0 0,-3 0 0,8 0 0,7 0 0,7 0 0,8 0 0,3 0 0,-41 0 0,41 0 0,7 0 0,39-4 0,-3 3 0,39-27 0,-18 14 0,28-16 0,-22 14 0,-3 7 0,2-2 0,-3 3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6:12.489"/>
    </inkml:context>
    <inkml:brush xml:id="br0">
      <inkml:brushProperty name="width" value="0.05" units="cm"/>
      <inkml:brushProperty name="height" value="0.05" units="cm"/>
      <inkml:brushProperty name="color" value="#FFFFFF"/>
    </inkml:brush>
  </inkml:definitions>
  <inkml:trace contextRef="#ctx0" brushRef="#br0">204 1417 24575,'8'-2'0,"-2"-1"0,1 1 0,1-1 0,3-3 0,9 0 0,-1-1 0,1 1 0,-7 2 0,-5 3 0,0-2 0,-3 3 0,0-2 0,-1 2 0,-2 2 0,-6 1 0,-3 2 0,-10 3 0,-7 2 0,-8-1 0,-3 2 0,3-5 0,8 3 0,6-6 0,11 1 0,2-2 0,2 0 0,3 1 0,1 0 0,2-1 0,3 0 0,10-1 0,3-1 0,12 0 0,1-3 0,8-3 0,-3 2 0,-1-4 0,-15 6 0,-7-2 0,-10 3 0,-4 1 0,-2 2 0,-4 3 0,-9 3 0,-5 1 0,-3-1 0,0 0 0,9-4 0,2-1 0,5 0 0,2-1 0,4-2 0,12-6 0,9-1 0,12-2 0,8 0 0,-3 3 0,3 0 0,-12 1 0,-6 0 0,-10 1 0,-8 4 0,-14-1 0,-10 5 0,-20-4 0,-10 3 0,-8-3 0,0-3 0,-3 2 0,11-2 0,5 1 0,18 1 0,11-2 0,11 1 0,4 0 0,4-2 0,1 0 0,1-1 0,0-1 0,6-1 0,2 0 0,13-4 0,-1 1 0,6-1 0,-14 2 0,-2 2 0,-10 2 0,-2 4 0,-9 6 0,-12 6 0,-11 2 0,-7 2 0,0-4 0,4 1 0,-3 0 0,15-5 0,0 0 0,14-5 0,5-2 0,1-1 0,6-4 0,2-3 0,7-1 0,-3-1 0,2 2 0,-6 2 0,-1 0 0,-1 1 0,-2 1 0,-1 2 0,-1-1 0,-2 4 0,-3 3 0,0 1 0,0 1 0,2-5 0,11-6 0,6-5 0,14-4 0,2-2 0,0 3 0,-1-1 0,-14 6 0,-2 2 0,-11 2 0,0 2 0,-3 2 0,-15 16 0,-3-1 0,-19 21 0,1-7 0,-3 1 0,5-7 0,10-10 0,7-3 0,10-6 0,4-3 0,10-6 0,7-4 0,6-4 0,10-4 0,-10 3 0,6 1 0,-12 5 0,-4 1 0,-3 2 0,-4 1 0,-1 2 0,1-1 0,-2 1 0,3-1 0,-2-1 0,2 0 0,-1-1 0,1 0 0,-1 1 0,0 0 0,0 1 0,-3 3 0,0 1 0,-3 3 0,0 2 0,-2-1 0,1-1 0,1 0 0,0-4 0,8-5 0,2-4 0,9-6 0,4 2 0,1-3 0,9 4 0,-6-1 0,3 2 0,-10 2 0,-6 2 0,-5 2 0,-4 2 0,-1 2 0,-6 5 0,0 1 0,-3 2 0,1 1 0,0-3 0,1 3 0,1-3 0,0-1 0,1 0 0,3-4 0,7-3 0,9-4 0,7-3 0,0-1 0,0 1 0,-11 3 0,0 0 0,-8 4 0,-2 0 0,-2 3 0,-2 2 0,-2 2 0,-4 2 0,-7 4 0,-5 0 0,-7 5 0,7-5 0,3 1 0,9-5 0,0-1 0,4-3 0,3-2 0,5-5 0,3 0 0,7-4 0,0 0 0,-1 2 0,-2 1 0,-6 3 0,1 1 0,-2 4 0,-1 0 0,-1 3 0,-1 0 0,-1 1 0,0-1 0,0 0 0,-1 0 0,-1 1 0,1-2 0,-1-2 0,1 1 0,0-4 0,10-3 0,1-2 0,8-3 0,5-1 0,-7 3 0,-1-1 0,-9 5 0,-4 3 0,-8 5 0,-1 1 0,-6 3 0,5-3 0,-1 1 0,3-3 0,0 0 0,2-1 0,4-4 0,4-1 0,14-7 0,6 0 0,20-4 0,1 1 0,5-2 0,-2 1 0,-15 6 0,-3 0 0,-18 6 0,-3-1 0,-8 3 0,-2 2 0,-2 0 0,-1 2 0,-2-1 0,-1 2 0,1-1 0,-7 3 0,4-2 0,-12 4 0,1-1 0,-7 2 0,7-2 0,-1 0 0,12-2 0,-2-1 0,6-3 0,3-2 0,8-5 0,9-3 0,13-3 0,4-2 0,3 0 0,-6 4 0,-7-1 0,-10 4 0,-5 0 0,-3 1 0,0 2 0,-1-1 0,-3 3 0,-15 4 0,-14 4 0,-17 5 0,-7-2 0,4 1 0,8-5 0,14 0 0,12-4 0,9-1 0,6-3 0,2-2 0,2-1 0,1-1 0,4-4 0,-1 2 0,12-8 0,-1 6 0,5-4 0,-6 4 0,-6 2 0,-5 1 0,-1 2 0,-1 1 0,-1-1 0,1 1 0,-2-2 0,1 2 0,-2-1 0,0 4 0,-6 2 0,-5 4 0,-10 3 0,-8 2 0,-5 3 0,-4 1 0,4 0 0,9-3 0,7-5 0,10-4 0,4-3 0,0-2 0,2-1 0,3-1 0,0-4 0,3 2 0,0-1 0,-1 2 0,0 0 0,0-1 0,0 1 0,-1 2 0,-1 0 0,-3 4 0,-5 2 0,1 2 0,-4 3 0,3-3 0,0 0 0,-1-1 0,2 0 0,0-3 0,3-1 0,3-4 0,1-1 0,3-2 0,6-3 0,1 1 0,11-6 0,0 4 0,3-2 0,-4 2 0,-6 3 0,-6 2 0,-9 5 0,-9 6 0,-5 2 0,-7 4 0,4-3 0,1 0 0,4-2 0,2-1 0,1 0 0,3-4 0,0 0 0,3-2 0,1-4 0,3 1 0,2-6 0,0 5 0,2-5 0,-1 2 0,0 0 0,0 1 0,-2 3 0,-2 0 0,-2 4 0,-5 2 0,-3 6 0,-14 5 0,0 0 0,-9 1 0,0-3 0,10-2 0,2-2 0,11-2 0,4-4 0,2-1 0,2-2 0,2-2 0,3-4 0,1 0 0,8-5 0,4-3 0,0 3 0,4-3 0,-11 9 0,1 0 0,-5 2 0,-3 3 0,-1-1 0,-3 4 0,-6 3 0,-9 3 0,-1 2 0,-7 1 0,8-2 0,5-2 0,4 0 0,3-4 0,2-1 0,0-4 0,4-3 0,0 0 0,3-3 0,1-3 0,0 1 0,1-3 0,-2 6 0,0 1 0,-1 2 0,-1 1 0,0-1 0,-4 4 0,-5 4 0,-10 5 0,-3 2 0,-9 1 0,12-4 0,-3 1 0,10-6 0,2 1 0,3-2 0,2-1 0,1-2 0,0-2 0,2-3 0,1-1 0,2-2 0,3-4 0,-1 3 0,4-5 0,-4 8 0,1-1 0,-3 4 0,-2 1 0,-2 2 0,-6 8 0,-3-1 0,-6 12 0,5-9 0,-1 6 0,4-8 0,0 0 0,2-1 0,2-4 0,2-4 0,3-1 0,0-6 0,1 4 0,-1-3 0,1 3 0,1-3 0,1 3 0,-2-1 0,1 1 0,-1 1 0,1 0 0,1 0 0,-1 1 0,0-4 0,-1 4 0,0-3 0,-3 4 0,2 0 0,-4 3 0,-5 9 0,-5 6 0,0 0 0,-4 8 0,8-14 0,-4 4 0,8-7 0,1-2 0,3-4 0,5-5 0,10-9 0,3-2 0,4-6 0,-7 4 0,-5 4 0,-3-3 0,0 4 0,-2 1 0,0 1 0,-4 5 0,0 2 0,-1 1 0,-1 21 0,0 2 0,0 21 0,-2-9 0,-1-1 0,0-4 0,-2-4 0,5 0 0,-2-11 0,2 0 0,0-7 0,1-4 0,1-15 0,0 4 0,1-12 0,-3 14 0,1 1 0,-1 2 0,1-1 0,-1 1 0,0 1 0,0-1 0,0 2 0,0 0 0,0 0 0,0 3 0,0 3 0,2 4 0,0 3 0,-1 0 0,1-2 0,-2 1 0,0-3 0,0 1 0,0-1 0,0-1 0,-1-1 0,0 0 0,0-4 0,0-3 0,-1-3 0,-1-7 0,-3-2 0,0-3 0,2-5 0,-1-4 0,0-1 0,-4-3 0,0 0 0,2 6 0,3-1 0,1 13 0,3 2 0,-2 6 0,1-3 0,-1 3 0,2-3 0,-3 3 0,2 0 0,-2-1 0,1 1 0,-1 0 0,2 0 0,-2-1 0,2 2 0,-1-1 0,1 1 0,0-1 0,0 0 0,-2 0 0,1-1 0,0 1 0,2 1 0,-3 6 0,-2 14 0,-4 8 0,0 12 0,-2 0 0,4 0 0,-3-8 0,2-2 0,3-11 0,0-3 0,5-6 0,-3-4 0,6-21 0,-1-2 0,4-23 0,0 7 0,0-2 0,0 3 0,0 0 0,-3 0 0,4 8 0,-6 2 0,5 7 0,-5 6 0,2 2 0,-3 6 0,3 2 0,-3 2 0,1 14 0,-1 4 0,0 15 0,0-4 0,-2 0 0,2-6 0,-3-9 0,3-2 0,0-7 0,0 0 0,0-4 0,-1-4 0,1-2 0,-1-8 0,1-5 0,0 0 0,2-4 0,1 1 0,2-2 0,-2 1 0,1 1 0,-3 3 0,1 0 0,-2 1 0,-1 3 0,-1 1 0,-1 6 0,1 1 0,0 2 0,1 1 0,-1 3 0,-2 9 0,-1 5 0,-1 2 0,3-4 0,0-3 0,1-4 0,1-1 0,1-3 0,-1-4 0,0-8 0,-3-7 0,1 4 0,-3-7 0,1 13 0,1-4 0,-1 7 0,2-1 0,0 2 0,2 1 0,-1 0 0,0 1 0,0 2 0,0 0 0,-5 13 0,1-1 0,-4 11 0,2-7 0,1-1 0,2-6 0,1-1 0,2-2 0,1 0 0,1-5 0,0-12 0,0-9 0,0-7 0,0-3 0,2 4 0,3 3 0,0 6 0,1 4 0,-4 6 0,-1 1 0,0 1 0,0 1 0,0 1 0,-1-1 0,0 2 0,0-2 0,0 1 0,0-1 0,-1 1 0,0 0 0,-1 4 0,0 3 0,-3 8 0,0 8 0,-4 0 0,2 0 0,0-8 0,1-3 0,2-4 0,2 0 0,-1-5 0,1-3 0,-4-12 0,-2-7 0,-3-9 0,2 0 0,0-3 0,6 3 0,0-4 0,3 0 0,3 1 0,-2-1 0,4 0 0,-4 8 0,3 5 0,-4 9 0,2 7 0,-4-1 0,2 3 0,-2 2 0,0 2 0,-3 9 0,-2 8 0,-4 11 0,0 5 0,-1 4 0,0-4 0,1-5 0,3 3 0,0-13 0,4 2 0,0-11 0,2-4 0,2 1 0,-1-6 0,1-6 0,0-5 0,0-11 0,0 0 0,0-4 0,0 0 0,2 3 0,-2 6 0,3 6 0,-1 5 0,-1 2 0,2 4 0,-2 5 0,6 14 0,1 2 0,4 15 0,-1-3 0,1 0 0,-1-1 0,-2-11 0,0-3 0,-1-8 0,-2-2 0,1-1 0,-1 0 0,-1-1 0,14 0 0,3 1 0,18 0 0,4-3 0,6 0 0,-1-6 0,-4 0 0,-9-3 0,-13 1 0,-8 3 0,-8-1 0,-5 2 0,1-3 0,-3 0 0,1-1 0,-2 0 0,1 2 0,-3 1 0,3 1 0,-1 1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6:34.149"/>
    </inkml:context>
    <inkml:brush xml:id="br0">
      <inkml:brushProperty name="width" value="0.05" units="cm"/>
      <inkml:brushProperty name="height" value="0.05" units="cm"/>
      <inkml:brushProperty name="color" value="#FFFFFF"/>
    </inkml:brush>
  </inkml:definitions>
  <inkml:trace contextRef="#ctx0" brushRef="#br0">205 77 24575,'-6'7'0,"0"-2"0,0 1 0,1 1 0,1-4 0,0 3 0,1-3 0,2-3 0,0 0 0,1-4 0,0 0 0,0-1 0,0 0 0,0-1 0,0 1 0,0 1 0,1 0 0,-1 2 0,0 1 0,-5 4 0,-9 3 0,-6 3 0,-7 2 0,-4 1 0,3-4 0,7-1 0,6-3 0,11-2 0,1-2 0,2-2 0,1-1 0,0 1 0,0-1 0,0 1 0,1-1 0,0 0 0,2 1 0,0 0 0,-1 1 0,1 0 0,0 1 0,-1-1 0,1 1 0,-1 0 0,1 0 0,0 0 0,-1 0 0,1 0 0,-1 1 0,1-1 0,-1 2 0,0-1 0,-1 0 0,3 0 0,0-1 0,1 1 0,1-1 0,1 0 0,-1 0 0,1-1 0,-2 0 0,1-1 0,-2 0 0,1 1 0,-3-3 0,3 0 0,-2 0 0,2 0 0,-2 0 0,1 1 0,-1-1 0,0 2 0,-1-1 0,2 1 0,-4-1 0,2 2 0,-2-2 0,3 2 0,-2-1 0,2-1 0,-1 1 0,2-2 0,-1 2 0,2-2 0,-2 1 0,2-1 0,-2 2 0,1-1 0,-2-1 0,2 0 0,0 0 0,1 0 0,-1 2 0,0 0 0,-2 0 0,-1 3 0,-2 1 0,-2 3 0,0 1 0,-1-1 0,2-1 0,-2 1 0,1-2 0,-1 1 0,2-1 0,0-1 0,0 0 0,0 0 0,0 0 0,-1 0 0,1 2 0,0-1 0,0-1 0,0 1 0,0-2 0,0 2 0,0-2 0,0 2 0,0-3 0,-1 2 0,1-3 0,-1 1 0,0-3 0,1 2 0,-1-1 0,2 0 0,-2 1 0,2-2 0,-2 3 0,1-1 0,-2 1 0,0 0 0,0 0 0,-1 1 0,2-1 0,-1 2 0,2-2 0,0 1 0,8-2 0,7-3 0,9-2 0,2-1 0,-6 1 0,-4 2 0,0-2 0,-5 3 0,2 0 0,-6 1 0,-1 0 0,0 2 0,-1-2 0,-1 1 0,2 0 0,-1-2 0,1 2 0,0-2 0,0 2 0,1-1 0,-1 0 0,1 1 0,-2-2 0,2 2 0,-2-1 0,0 1 0,0 1 0,1-2 0,-1 1 0,2-1 0,-1 2 0,0-1 0,0-1 0,-2 2 0,1-1 0,-2 2 0,-3 4 0,1-1 0,-5 4 0,2-3 0,-1 0 0,-1 1 0,1-1 0,0 0 0,0 0 0,1 0 0,0 0 0,1-2 0,1 0 0,0 0 0,0-2 0,6-5 0,-3 2 0,5-5 0,-3 3 0,0 0 0,1-1 0,-2 2 0,2-2 0,-1 3 0,-2-1 0,2 1 0,-8 10 0,1-2 0,-5 8 0,3-6 0,1-1 0,-1-1 0,1-1 0,0 0 0,1 0 0,1-1 0,2-2 0,5-6 0,-1-1 0,3-2 0,-2 2 0,1-1 0,-1 1 0,1 0 0,-1 0 0,0-1 0,-1 1 0,-1 1 0,1 0 0,-1 2 0,0 0 0,-2 0 0,1 6 0,-2 1 0,-1 3 0,-1-1 0,0-2 0,0 1 0,-1-1 0,2 0 0,0 0 0,2-1 0,-1-2 0,5-6 0,0-1 0,3-2 0,-1 2 0,-1 1 0,-1-1 0,0 2 0,-1-2 0,2 1 0,-1 0 0,-1-1 0,0 2 0,-2-1 0,3-1 0,-2 3 0,0-3 0,1 5 0,-3 0 0,1 3 0,-2 3 0,0 2 0,-1 0 0,0-1 0,0-2 0,0 1 0,1-1 0,0-1 0,-1 0 0,-1-2 0,-2 1 0,0-1 0,1 0 0,-1 0 0,2 0 0,-2-1 0,1 0 0,-1-1 0,0 0 0,0 0 0,-1 0 0,2 0 0,2-1 0,2 0 0,1-2 0,3-1 0,-1 0 0,2-1 0,-1 0 0,1 0 0,-1-1 0,1 1 0,-2 0 0,1 1 0,-2-1 0,0 2 0,0 0 0,-7 10 0,3-3 0,-7 7 0,4-6 0,1 1 0,0-1 0,1-1 0,0 0 0,0-2 0,2 1 0,0 0 0,0-1 0,-1 1 0,1 1 0,-2-1 0,0 1 0,1 1 0,0-1 0,0 1 0,1-3 0,-1 2 0,1-1 0,0 1 0,-1-1 0,1 0 0,-1-1 0,1 0 0,-1 1 0,1 0 0,-2 0 0,1 0 0,0 0 0,1-1 0,-1 1 0,-1 1 0,1 0 0,-2 0 0,0 1 0,2-2 0,-2 0 0,2-2 0,6-6 0,-2 0 0,5-4 0,-3 4 0,2 0 0,-1-1 0,1-1 0,-1 1 0,1-1 0,-1 2 0,-1-1 0,1 1 0,-2 1 0,1-1 0,-1 2 0,-2 0 0,1 0 0,0 0 0,2 0 0,-1 0 0,0-1 0,0 1 0,0-1 0,-1 0 0,2 0 0,-1-1 0,1 2 0,-3 0 0,1 1 0,0 0 0,-1 0 0,2 2 0,-3 0 0,2 4 0,-1 0 0,0 2 0,0-1 0,-1 0 0,1 0 0,-1-1 0,0 0 0,1-1 0,0-1 0,0 1 0,0 0 0,-1-1 0,2 1 0,-1-1 0,-1 1 0,1 1 0,0-1 0,0 0 0,0 0 0,-1 0 0,2-3 0,0 0 0,2-3 0,-1-1 0,1 1 0,1-2 0,-3 3 0,0-2 0,-1 1 0,1 1 0,-2-1 0,2 0 0,-1 1 0,0-1 0,1 0 0,0 1 0,-1-1 0,1 1 0,0-1 0,-2 0 0,3 1 0,-3-1 0,2 2 0,-1-2 0,-1 3 0,-3 1 0,0 2 0,-2 2 0,2 1 0,0-2 0,0-1 0,1 1 0,0-1 0,2 1 0,-2 0 0,0-1 0,1 0 0,-2 0 0,3 0 0,-2-1 0,1 1 0,-1-1 0,1 1 0,-2 1 0,0-1 0,1 2 0,-2-1 0,1 0 0,-1 0 0,3-2 0,-1 2 0,0-2 0,1 1 0,-2-1 0,3 0 0,-2 0 0,1 0 0,1-6 0,2 1 0,0-3 0,1 1 0,0 1 0,-2 0 0,1 0 0,-1 2 0,1 0 0,-2 0 0,-4 7 0,-2-1 0,-6 5 0,2-2 0,0-1 0,0 1 0,3-1 0,-1-2 0,3-1 0,2-1 0,0-2 0,2-2 0,0-1 0,1-1 0,0 1 0,0-2 0,0 2 0,0-1 0,0 4 0,-2-1 0,0 1 0,-1 0 0,2-2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6:47.693"/>
    </inkml:context>
    <inkml:brush xml:id="br0">
      <inkml:brushProperty name="width" value="0.05" units="cm"/>
      <inkml:brushProperty name="height" value="0.05" units="cm"/>
      <inkml:brushProperty name="color" value="#FFFFFF"/>
    </inkml:brush>
  </inkml:definitions>
  <inkml:trace contextRef="#ctx0" brushRef="#br0">1 298 24575,'4'0'0,"6"0"0,-4-1 0,7 1 0,-5-2 0,0 2 0,2 0 0,-5 2 0,3-2 0,-3 1 0,0-1 0,0 1 0,1 0 0,-1 0 0,0-1 0,0 0 0,1 0 0,1 1 0,-1-1 0,1 2 0,1-1 0,-2 0 0,1 0 0,-2-1 0,0 3 0,1-3 0,-1 2 0,0-1 0,0 0 0,-1-1 0,0 0 0,0 1 0,0-1 0,3 3 0,1-3 0,0 3 0,-1-3 0,-1 1 0,-1-1 0,-1 0 0,0 0 0,-2 2 0,1-2 0,0 1 0,-1-1 0,1 0 0,1 0 0,-1 0 0,0 0 0,1 0 0,0 0 0,1 0 0,1 1 0,-2-1 0,-1 2 0,0-2 0,-4 1 0,-3-1 0,-7 1 0,-8-1 0,-1 2 0,-10-1 0,6 1 0,-3-2 0,8-2 0,7 2 0,5-1 0,2 1 0,1 0 0,0-2 0,1 2 0,1-2 0,-2 0 0,1 1 0,1-1 0,2-1 0,1 0 0,3-2 0,0 2 0,3-2 0,1 1 0,6-1 0,4 0 0,2 3 0,-1-1 0,-6 2 0,-5 0 0,-1 0 0,-4 1 0,-2 0 0,-10 3 0,-10-2 0,-11 2 0,-6-3 0,1 0 0,6 0 0,-1 0 0,15 0 0,-1 0 0,9 0 0,6 1 0,11 2 0,12-1 0,10 6 0,7-4 0,-2 2 0,3-1 0,-16-4 0,-2 2 0,-14-3 0,-2 0 0,-1 0 0,-2 2 0,2 0 0,-1 1 0,1 1 0,0-1 0,0 2 0,1-1 0,-1 0 0,-2 0 0,0-1 0,-1-1 0,-1 1 0,0 1 0,-1 0 0,0 0 0,0-1 0,0 1 0,-1 0 0,-1 2 0,-2-1 0,-2 0 0,1 0 0,-2 0 0,-1-1 0,-6 0 0,-1-2 0,-3 0 0,3-2 0,3 0 0,5 0 0,3 0 0,1-1 0,3-2 0,3-1 0,7-3 0,2-1 0,11-2 0,0 0 0,-3 1 0,-5 2 0,-7 3 0,-3 1 0,-2 1 0,0-1 0,-2 1 0,0-1 0,0 2 0,-1-2 0,0 3 0,-12 5 0,-8 2 0,-12 3 0,0-2 0,4-3 0,10-2 0,6-1 0,7-3 0,4-2 0,4-1 0,1-1 0,1 0 0,0 0 0,2 0 0,-1 0 0,4 0 0,-2-1 0,-1 1 0,1 0 0,-3 2 0,0-1 0,-1 2 0,1-1 0,-2 1 0,1 0 0,-1 1 0,-1-1 0,0 0 0,-1 3 0,-4 1 0,2 2 0,-1-2 0,4-5 0,3-2 0,3-3 0,3 1 0,-2 0 0,2 2 0,-7 0 0,1 2 0,-2-1 0,1 3 0,-4 1 0,-5 6 0,-2 0 0,-3 3 0,3-3 0,2-1 0,-1 0 0,3-1 0,1 0 0,3-4 0,4-2 0,2-3 0,3-1 0,-2 0 0,1-1 0,-1 3 0,0-1 0,-1 2 0,-3 2 0,-2 1 0,-4 5 0,-3 1 0,-1 2 0,0 0 0,1-3 0,-1-1 0,2 1 0,1-2 0,3-2 0,7-3 0,1-1 0,2 0 0,-2 2 0,-4 1 0,-2 1 0,-1 0 0,-1 5 0,-1 1 0,-2 1 0,0 1 0,-1-1 0,1 0 0,1-1 0,-1-2 0,3 0 0,-1-2 0,2-2 0,2-2 0,1-2 0,3-2 0,1 0 0,2 0 0,-2 1 0,-1 0 0,-1 1 0,-5 2 0,-3 6 0,-3-1 0,-3 4 0,3-3 0,0 0 0,0 1 0,0-1 0,-1-1 0,2 0 0,0-2 0,2 0 0,0-2 0,1-2 0,1 0 0,3-4 0,0 1 0,3-2 0,-1 2 0,1-1 0,1 1 0,-1-1 0,0 1 0,-2 1 0,-3 1 0,1 0 0,-1 3 0,-4 4 0,0 0 0,-2 3 0,1-2 0,0 0 0,2 0 0,-2 0 0,1 0 0,2-2 0,0 0 0,2-3 0,1-1 0,2-3 0,4-2 0,-3 0 0,5 0 0,-4 1 0,1-1 0,-3 0 0,0 2 0,-3 1 0,1 0 0,-4 2 0,-7 5 0,-11 2 0,-5 3 0,-10 3 0,7-4 0,4 2 0,9-4 0,7-1 0,7-5 0,11-4 0,10-4 0,12-3 0,4-1 0,-1 3 0,1-3 0,-8 6 0,-5-2 0,-11 4 0,-6 0 0,-5 4 0,-10 7 0,-4 0 0,-11 5 0,8-3 0,0-1 0,10-4 0,2-1 0,4-3 0,4-5 0,1 0 0,2-2 0,-3 2 0,2-3 0,-3 2 0,1-1 0,-1 2 0,-2 0 0,0-1 0,-2 1 0,1 1 0,-1 0 0,-1 4 0,0 0 0,-3 4 0,1 0 0,-1 1 0,0-1 0,2 1 0,1-1 0,1 2 0,1-2 0,1 0 0,0-2 0,1 0 0,-1 0 0,2-2 0,1 1 0,0-1 0,3-1 0,1-1 0,6-4 0,-3 2 0,1-2 0,-5 2 0,-3 3 0,0-3 0,-2 3 0,0-2 0,0 0 0,-2 1 0,3-1 0,-3 3 0,-3 7 0,-2 5 0,-3 3 0,-1 2 0,3-6 0,0 3 0,3-6 0,1-1 0,1-2 0,2-3 0,2-2 0,1-4 0,3-2 0,-1 1 0,2-1 0,-4 2 0,-1-1 0,0 2 0,-1-2 0,0 2 0,-2-1 0,1 0 0,-1 0 0,-1-1 0,0 1 0,-3 0 0,0 0 0,-4 0 0,3-2 0,-5 0 0,4 2 0,-1 0 0,2 3 0,0 0 0,1 1 0,0-1 0,2 2 0,0 0 0,3 1 0,3-4 0,2 0 0,2-4 0,2 1 0,-5 1 0,3-2 0,-4 3 0,0-1 0,-3 4 0,-3 4 0,0 2 0,-3 2 0,1 2 0,-1-4 0,1 1 0,0-2 0,3 0 0,-2 1 0,3-2 0,0-3 0,4-6 0,1 1 0,2-5 0,-2 4 0,0 0 0,-2-1 0,0 1 0,-3 0 0,0 0 0,0-1 0,0 1 0,-2 1 0,1-1 0,-2 2 0,1-1 0,-1 2 0,1 0 0,0 0 0,0 2 0,0-1 0,0 1 0,-2 0 0,0 2 0,-1 0 0,-1 3 0,2-2 0,-1 2 0,1-1 0,-1 1 0,1 0 0,0-1 0,3 1 0,0-2 0,2 1 0,-1-2 0,2 0 0,0-2 0,2-3 0,1-7 0,3-3 0,0-1 0,1-4 0,0-1 0,-1 4 0,0-11 0,0 11 0,-3-2 0,-1 6 0,-2 6 0,-1 1 0,-3 3 0,0 3 0,-4 3 0,0 3 0,1-2 0,-1 1 0,2-2 0,0 0 0,3 1 0,0-1 0,1-1 0,1 0 0,-1-2 0,3 0 0,-3 0 0,2-2 0,1 0 0,1-1 0,1-3 0,0 0 0,1-1 0,-1 0 0,0-1 0,0 1 0,0 0 0,-2 0 0,1-1 0,-4 1 0,1 0 0,-2 3 0,-4 3 0,1 3 0,-4 2 0,3-2 0,0 1 0,2-2 0,1-1 0,0-10 0,-1-7 0,0-5 0,-1-2 0,3 3 0,-3 1 0,3 3 0,-1 3 0,2 6 0,0 2 0,-1 3 0,0 0 0,-2 3 0,-1 1 0,0 2 0,0 0 0,2 0 0,-1 0 0,3-1 0,-1-1 0,1-1 0,3-5 0,2-7 0,2 2 0,-1-5 0,-2 7 0,-1-1 0,0 3 0,-2 0 0,0 4 0,-2 3 0,1 2 0,-2 1 0,2-3 0,0-3 0,1-2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9:16.159"/>
    </inkml:context>
    <inkml:brush xml:id="br0">
      <inkml:brushProperty name="width" value="0.1" units="cm"/>
      <inkml:brushProperty name="height" value="0.1" units="cm"/>
      <inkml:brushProperty name="color" value="#FFFFFF"/>
    </inkml:brush>
  </inkml:definitions>
  <inkml:trace contextRef="#ctx0" brushRef="#br0">510 603 24575,'-8'0'0,"-2"0"0,6 0 0,-1-1 0,1 0 0,-1 0 0,0 1 0,1 0 0,0 0 0,1 0 0,-2 0 0,2 0 0,0 0 0,0 0 0,0 0 0,-1 0 0,-1 0 0,0 0 0,0 0 0,1 0 0,1 0 0,0 0 0,0 0 0,0 0 0,0 0 0,-1 0 0,-1 0 0,-1 0 0,0 1 0,2 0 0,-2 0 0,3-1 0,-2 0 0,2 0 0,-1 1 0,1 0 0,-1 0 0,1-1 0,-2 1 0,2 0 0,-3 1 0,2-1 0,-2 1 0,0-1 0,1 0 0,1-1 0,1 1 0,0 0 0,-1 0 0,1-1 0,-2 0 0,2 0 0,0 0 0,0 0 0,0 0 0,1 0 0,-1 0 0,0 0 0,0 0 0,0 0 0,0-1 0,0 0 0,0 0 0,0 1 0,0 0 0,0-1 0,0-1 0,0 0 0,1 0 0,0 1 0,-1-1 0,-1 0 0,0-1 0,0 2 0,1-2 0,-2 3 0,4-3 0,-2 3 0,1-3 0,-1 3 0,0-3 0,0 3 0,1-2 0,-3 1 0,2-1 0,-3 1 0,2-2 0,-2 3 0,0-2 0,3 1 0,-1 1 0,2-2 0,-1 1 0,0 1 0,0-1 0,1-1 0,-1 2 0,1-1 0,-3 1 0,2-2 0,0 2 0,0-3 0,-1 3 0,1-1 0,-1-1 0,1 2 0,0-1 0,0 1 0,0-2 0,-2 2 0,-2-3 0,1 1 0,-2-1 0,3 1 0,-1 0 0,3 1 0,-1 0 0,1 0 0,0 0 0,0 0 0,0 1 0,0-1 0,0-1 0,-1 0 0,-1 0 0,-1 0 0,0-1 0,0 2 0,0-2 0,2 3 0,0-2 0,10 8 0,-4-4 0,6 5 0,-4-4 0,-2 0 0,4 1 0,-2 0 0,2 1 0,0 0 0,0-1 0,-1 2 0,0-3 0,0 0 0,-1 0 0,1-3 0,-2 2 0,0-2 0,3 1 0,-1 0 0,6 0 0,-4-1 0,3 0 0,4 3 0,-2-3 0,1 4 0,-6-4 0,-1 2 0,-3-2 0,3 0 0,-3 0 0,1 1 0,1-1 0,-1 2 0,1-2 0,0 0 0,-1 1 0,0-1 0,0 2 0,1-2 0,1 0 0,-2 0 0,1 0 0,-2 0 0,0 0 0,1 0 0,-1 0 0,2 0 0,-1 0 0,0 0 0,2 0 0,0 0 0,0 0 0,3 0 0,-3-2 0,3 2 0,-3-1 0,-2 1 0,2 0 0,-1 0 0,1 0 0,-1 0 0,1 0 0,0 0 0,0 0 0,-1 0 0,0 0 0,1 0 0,-1 0 0,1 0 0,-3 0 0,1 0 0,-1 0 0,2 0 0,-2 0 0,1 0 0,1 0 0,-1 0 0,2 0 0,-2 0 0,2 0 0,0 0 0,0 0 0,0 0 0,0 0 0,-1 0 0,0 0 0,-2 0 0,3 0 0,-1 0 0,1 0 0,-2 0 0,2 0 0,-2 0 0,2 0 0,0 0 0,0 0 0,0 0 0,0 0 0,0 0 0,0 0 0,0 0 0,0 0 0,-2 0 0,1 0 0,-2 0 0,0 0 0,0 0 0,-1 0 0,3 0 0,-1 0 0,2 0 0,0 0 0,0 0 0,-1 0 0,-1 0 0,-1 0 0,0 0 0,1-2 0,1 2 0,2-1 0,-1 1 0,2 0 0,-3 0 0,0 0 0,-1 0 0,-1 0 0,0 0 0,0-2 0,0 2 0,1-3 0,1 2 0,0-2 0,-1 0 0,-1 0 0,1 0 0,1-1 0,1 2 0,0-2 0,0 2 0,0-1 0,-2 0 0,0 1 0,-1 1 0,0 1 0,0-3 0,-1 1 0,1-2 0,-2 1 0,2 0 0,0 0 0,0 0 0,0 2 0,0-2 0,-1 1 0,0-1 0,0 0 0,1 1 0,0-1 0,0-2 0,1 2 0,-1-3 0,3 2 0,-3-1 0,2 1 0,-2 0 0,0 0 0,-2 0 0,2 1 0,-3 0 0,1 0 0,-1 0 0,0 0 0,0-1 0,0-1 0,0-1 0,0 1 0,0 0 0,0 1 0,0-1 0,2 1 0,-2-2 0,3 0 0,-3 0 0,1 1 0,1 0 0,-1 0 0,2-1 0,-1 0 0,1 0 0,-2 0 0,2 1 0,0-1 0,0 1 0,0-1 0,0 3 0,-1-1 0,-1 1 0,0 0 0,0 0 0,-3 12 0,-1-6 0,-4 13 0,2-9 0,-2 1 0,3-2 0,-2 0 0,0 0 0,0 0 0,0 0 0,2 0 0,-1 0 0,1 0 0,1 0 0,-3 0 0,1-1 0,1 1 0,0 0 0,-1 0 0,3 0 0,-2 0 0,3 0 0,-2-1 0,1 0 0,0 0 0,0-1 0,0 1 0,0-2 0,0 0 0,-1 1 0,1-1 0,0 0 0,3 0 0,-1-2 0,3 1 0,0-1 0,0-1 0,0 0 0,0 0 0,0 0 0,0 0 0,0 0 0,0-1 0,0 1 0,0-2 0,0 2 0,0 0 0,-1 0 0,1 0 0,0-1 0,0 1 0,0-1 0,0-1 0,0 2 0,-1-3 0,1 3 0,-2-4 0,2 1 0,0-3 0,0 1 0,0 0 0,0 1 0,0-1 0,0 1 0,0-1 0,-1 0 0,1-1 0,-2 2 0,3-1 0,-4 1 0,3 1 0,-3-2 0,3 3 0,-3-1 0,3 0 0,-3 0 0,3-2 0,-3 2 0,3-1 0,-1 0 0,1-1 0,-2-1 0,3 1 0,-3 1 0,3 0 0,-3-1 0,2 1 0,0-1 0,0 1 0,0 1 0,-1-3 0,2 3 0,-2-3 0,2 3 0,-2-1 0,0 1 0,0 0 0,1 0 0,0-1 0,0 0 0,0 0 0,0 1 0,0-1 0,1-1 0,-1-1 0,2 2 0,-2-2 0,1 1 0,-2-1 0,3 1 0,-3-1 0,2 0 0,-1 1 0,0-1 0,0 3 0,0-1 0,-1 0 0,0 0 0,0-1 0,0 1 0,0-1 0,-1 2 0,1-2 0,-1 1 0,1 1 0,-1-2 0,0 1 0,-1 1 0,1-1 0,0 1 0,0 0 0,-1-2 0,1 1 0,0-2 0,1 0 0,0-1 0,-1 0 0,2 0 0,-3 3 0,2-2 0,-1 1 0,1 1 0,1-2 0,0 2 0,0-2 0,0 0 0,0 0 0,1 0 0,-2 0 0,4-1 0,-3 2 0,2-2 0,-3 4 0,1-2 0,-2 2 0,1 0 0,0 0 0,1 0 0,1-1 0,0 1 0,0-3 0,2 0 0,-1 1 0,2-1 0,-4 2 0,2-1 0,-2 1 0,0 0 0,0 2 0,-2 1 0,0 1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9:22.647"/>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9:38.219"/>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9:49.623"/>
    </inkml:context>
    <inkml:brush xml:id="br0">
      <inkml:brushProperty name="width" value="0.1" units="cm"/>
      <inkml:brushProperty name="height" value="0.1" units="cm"/>
      <inkml:brushProperty name="color" value="#FFFFFF"/>
    </inkml:brush>
  </inkml:definitions>
  <inkml:trace contextRef="#ctx0" brushRef="#br0">10 1099 24575,'-4'7'0,"2"-1"0,1-3 0,0 0 0,0 0 0,1 0 0,-1-1 0,4-8 0,-2 5 0,3-9 0,-2 7 0,0 0 0,-1-1 0,0 1 0,1-1 0,0 2 0,0-2 0,0 1 0,-1-1 0,1 0 0,-1 1 0,1-1 0,-1 1 0,1-1 0,-1 0 0,1 0 0,0 0 0,0 0 0,-1 1 0,1 0 0,-2 1 0,2 0 0,-1-1 0,0 1 0,1-1 0,-2 1 0,2 0 0,-1-1 0,1 1 0,-1-1 0,1 1 0,-1 0 0,1-1 0,0 1 0,-1 0 0,1 0 0,-1-1 0,1 1 0,-1 0 0,1-1 0,-2 0 0,2 0 0,-1-1 0,1 0 0,-1 1 0,1-1 0,-1 2 0,0-2 0,1 1 0,-1 0 0,0 0 0,1 1 0,-1-1 0,0 1 0,1-1 0,-2 1 0,2-1 0,-2 1 0,1-1 0,1 0 0,-2 0 0,3-1 0,-3 0 0,2 1 0,-2 0 0,2 1 0,-1-1 0,0 1 0,1-1 0,-2 1 0,2-1 0,-2 0 0,2 0 0,-2 0 0,1 1 0,-1-1 0,0 1 0,1-2 0,-1 2 0,1-2 0,-1 1 0,1-1 0,-1-1 0,1 1 0,0 0 0,-1 1 0,2-1 0,-1 1 0,0-1 0,1-2 0,-1 2 0,1-2 0,-1 2 0,0 0 0,1 0 0,0 0 0,0 0 0,0 0 0,1 0 0,-1 0 0,0 0 0,1 0 0,-1 0 0,0 1 0,-1 0 0,0 0 0,-1 1 0,2-2 0,-1 2 0,1-2 0,0 1 0,-1-1 0,1 0 0,-2 0 0,2 0 0,-1-1 0,1 1 0,0 0 0,-1 2 0,1-1 0,-2 0 0,2 1 0,-2-1 0,2 0 0,-1-1 0,1 0 0,0 0 0,-1 0 0,1 0 0,-1 0 0,0 0 0,1 0 0,-2 0 0,2 0 0,-1 1 0,1 0 0,-1 1 0,1 0 0,-1-1 0,1 1 0,-1-2 0,0 2 0,1-2 0,-2 2 0,4-3 0,-3 2 0,1-1 0,0 2 0,-1-2 0,2 1 0,-2-1 0,2 0 0,-2 2 0,1-1 0,-1 0 0,0 0 0,0 1 0,-1 0 0,1-1 0,0 0 0,-1 0 0,3 0 0,-2-1 0,2 0 0,-2 1 0,1-1 0,-2 2 0,2-1 0,-1 0 0,0 0 0,2 0 0,-2-1 0,2 1 0,-1-1 0,1 0 0,-1 0 0,1 0 0,-2 1 0,1 0 0,0 1 0,-1 0 0,0-1 0,1 1 0,0-1 0,0 1 0,0 0 0,0-2 0,-1 1 0,1 1 0,-1-1 0,0 2 0,1-3 0,-2 1 0,2 1 0,-1 0 0,0-1 0,1 0 0,-1 0 0,0 1 0,1 0 0,-1-1 0,1 0 0,-1 0 0,1 0 0,-1 1 0,1 0 0,0-1 0,0 2 0,-1-2 0,2 1 0,-2 0 0,2-1 0,-1 1 0,0 0 0,-1 0 0,1 0 0,0 1 0,-1-2 0,4 2 0,-4-2 0,3 1 0,-2 0 0,0 0 0,0 0 0,1 0 0,-1 1 0,1-1 0,-1 1 0,0-1 0,0 0 0,0 1 0,0-1 0,0 1 0,0-1 0,0 0 0,0 0 0,0 1 0,0-2 0,0 3 0,0-4 0,0 4 0,0-3 0,0 1 0,0 0 0,0-1 0,0 2 0,0-2 0,0 2 0,-1-2 0,1 1 0,0 0 0,0 0 0,-1 0 0,0 0 0,1-1 0,0 0 0,0 1 0,-1-1 0,1 1 0,0-1 0,0 0 0,1 0 0,-2 0 0,1 1 0,-8 8 0,4-4 0,-5 6 0,5-7 0,2-1 0,0-5 0,0 2 0,0-3 0,1 4 0,0 1 0,-1-2 0,0 0 0,0-1 0,0 2 0,0-1 0,0 1 0,1-1 0,0 0 0,-1 1 0,0-1 0,0-1 0,0 2 0,-1-2 0,0 2 0,-3 5 0,2-2 0,-2 4 0,3-5 0,0 1 0,-3-3 0,1 2 0,0-3 0,2 2 0,-1-1 0,0-1 0,0 1 0,1-1 0,-1 1 0,1 0 0,-1 0 0,0 0 0,0 0 0,0 0 0,0 0 0,0 0 0,0 0 0,0 0 0,1 0 0,-1 0 0,1 0 0,-1 0 0,0 0 0,0 0 0,0 1 0,0-1 0,6 7 0,-2-5 0,4 4 0,-4-6 0,0 0 0,0 0 0,0 1 0,-1-2 0,1 2 0,-1-2 0,1 0 0,0 1 0,0-1 0,-1 1 0,1 0 0,-1 0 0,1 0 0,0 0 0,0 0 0,0 0 0,0-1 0,0 1 0,-1 0 0,0 0 0,1 0 0,-1-1 0,-1 0 0,1 0 0,0 1 0,-1-1 0,2 0 0,-1 1 0,0-1 0,-1 0 0,0 1 0,1-1 0,0 1 0,0-1 0,0 1 0,1-1 0,0 1 0,0 0 0,-1 0 0,1 0 0,-1 0 0,1-1 0,0 1 0,0 0 0,-1-1 0,1 2 0,-1-2 0,1 1 0,0 0 0,1 0 0,-2 0 0,2 0 0,-2 0 0,1-1 0,-1 1 0,0-1 0,0 1 0,-1-1 0,2 1 0,-1-1 0,1 1 0,0-1 0,0 1 0,0 0 0,1 0 0,-2-1 0,2 1 0,-2 0 0,1 0 0,0 0 0,0 0 0,1 1 0,-1 1 0,1-1 0,0 0 0,-1 1 0,1 0 0,0 0 0,-1 0 0,1 0 0,-1 2 0,0 0 0,0 0 0,1-1 0,-1 1 0,1 0 0,-1 0 0,1 0 0,0 0 0,-1 0 0,1 0 0,0 0 0,0 0 0,-1-1 0,0 1 0,0-1 0,0-2 0,2 1 0,-1-4 0,1 1 0,-1-1 0,0 1 0,1 0 0,-2 0 0,1 0 0,-1 1 0,0 1 0,-1-1 0,0-2 0,-1 1 0,0 0 0,0 1 0,0-1 0,0 1 0,1-1 0,0 0 0,1 1 0,0-2 0,0 2 0,0 0 0,0-1 0,-1 2 0,2-3 0,-2 2 0,1-1 0,0 1 0,-1 0 0,1-1 0,0 1 0,0-1 0,0 1 0,0 0 0,-1 0 0,2 0 0,-2 0 0,1 0 0,0 0 0,0 0 0,-1 0 0,2 0 0,-1 0 0,0 0 0,1 0 0,-1 0 0,0 0 0,0 0 0,0 0 0,0 0 0,0 1 0,0-1 0,0 1 0,0-1 0,-3 9 0,1-4 0,-4 7 0,3-6 0,-1 0 0,1 0 0,-1 0 0,2 0 0,-2 0 0,1 0 0,0-1 0,-2 1 0,3-1 0,-4 1 0,3-1 0,-1 1 0,0-1 0,1 1 0,0 0 0,-1 0 0,2 0 0,-2 0 0,2-2 0,-1 1 0,0 0 0,1-1 0,-2 1 0,2-1 0,-1 1 0,0 0 0,0-1 0,0 1 0,0 0 0,0-1 0,-1 1 0,0 0 0,-2 2 0,2-3 0,-1 1 0,1-1 0,0 0 0,0 0 0,0 1 0,0 0 0,0 0 0,1 1 0,-1-2 0,2 1 0,-1 0 0,1-1 0,-1 1 0,1 0 0,-2 0 0,2 1 0,-1 0 0,0 0 0,0 0 0,0 0 0,-1 0 0,1-1 0,-1 1 0,1-1 0,-1 1 0,2 0 0,-2-2 0,2 0 0,-2 1 0,2 0 0,-2 0 0,2-1 0,-2 1 0,1 0 0,-1 0 0,1 1 0,-2-2 0,2 1 0,-2 0 0,1 0 0,-2 1 0,2 0 0,-1 0 0,1 0 0,-1 0 0,1 0 0,1-1 0,0 1 0,0-1 0,0 1 0,0 0 0,1 0 0,0 0 0,0 0 0,0 0 0,0-1 0,0 2 0,0-2 0,0 2 0,1-1 0,0 0 0,-1 0 0,0 0 0,0 2 0,1-1 0,0 2 0,-1-3 0,1 2 0,2 4 0,-1-4 0,1 4 0,-3-6 0,2 0 0,-2 2 0,1-1 0,0 2 0,0-3 0,1 2 0,-1 0 0,0-2 0,0 2 0,-1-2 0,0 0 0,0 0 0,0 0 0,0 0 0,0 0 0,0 0 0,0 2 0,1-2 0,-1 4 0,2-2 0,-1 2 0,2-2 0,-1-1 0,0 1 0,0-2 0,0 2 0,0 0 0,1 0 0,-3 7 0,4-5 0,-1 8 0,0-6 0,3 10 0,0 2 0,-1 2 0,2 3 0,-1-2 0,1 0 0,0-1 0,-2-9 0,-2-2 0,0-7 0,-1 0 0,-1-2 0,0 0 0,-1 0 0,0 0 0,1-1 0,-1 0 0,1 0 0,0-1 0,0 2 0,1-1 0,0 1 0,1 0 0,0 0 0,1 0 0,0 0 0,0 1 0,0-2 0,0 0 0,0-1 0,0 0 0,-1-1 0,0 0 0,-1-1 0,0 2 0,0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9:53.449"/>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9:54.261"/>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29:57.819"/>
    </inkml:context>
    <inkml:brush xml:id="br0">
      <inkml:brushProperty name="width" value="0.1" units="cm"/>
      <inkml:brushProperty name="height" value="0.1" units="cm"/>
      <inkml:brushProperty name="color" value="#FFFFFF"/>
    </inkml:brush>
  </inkml:definitions>
  <inkml:trace contextRef="#ctx0" brushRef="#br0">1 0 24575,'0'0'0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00.757"/>
    </inkml:context>
    <inkml:brush xml:id="br0">
      <inkml:brushProperty name="width" value="0.1" units="cm"/>
      <inkml:brushProperty name="height" value="0.1" units="cm"/>
      <inkml:brushProperty name="color" value="#FFFFFF"/>
    </inkml:brush>
  </inkml:definitions>
  <inkml:trace contextRef="#ctx0" brushRef="#br0">0 1 24575,'0'0'0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06.037"/>
    </inkml:context>
    <inkml:brush xml:id="br0">
      <inkml:brushProperty name="width" value="0.1" units="cm"/>
      <inkml:brushProperty name="height" value="0.1" units="cm"/>
      <inkml:brushProperty name="color" value="#FFFFFF"/>
    </inkml:brush>
  </inkml:definitions>
  <inkml:trace contextRef="#ctx0" brushRef="#br0">224 573 24575,'0'-6'0,"0"-2"0,0 5 0,0-2 0,0 1 0,0 0 0,1 0 0,-1 0 0,1 0 0,0 1 0,-1-1 0,2 2 0,-2-2 0,2 1 0,-2-1 0,1 0 0,0 1 0,-1 0 0,1 1 0,-1-1 0,0 0 0,0 0 0,1 0 0,-1 0 0,1 0 0,-1 1 0,1-2 0,-1 2 0,2-1 0,-2 0 0,2 1 0,-1-1 0,0 0 0,1 1 0,-1-1 0,0 1 0,0-1 0,1 1 0,-2-1 0,0 0 0,1 1 0,0-2 0,-1 2 0,0-2 0,0 2 0,0-2 0,0 2 0,0-2 0,0 2 0,0-2 0,0 1 0,0-1 0,0 0 0,0 0 0,-1 0 0,0 0 0,1 0 0,0 0 0,0 0 0,0-2 0,0 1 0,0-1 0,0 2 0,0 0 0,0 0 0,1 0 0,0 0 0,-1 0 0,0 0 0,0 0 0,0 0 0,1 0 0,0 0 0,-1 1 0,1-1 0,0 1 0,-1-1 0,1 0 0,0 1 0,0-1 0,-1 1 0,0-1 0,1 0 0,0 0 0,-1 0 0,0 0 0,0 0 0,0 0 0,0 0 0,0 0 0,-1 0 0,-1-2 0,1 1 0,-1 0 0,2 1 0,-1 0 0,1 0 0,0 0 0,0 0 0,0 0 0,0 0 0,0-1 0,0 1 0,0 0 0,0 0 0,0 0 0,0 0 0,0 0 0,0 0 0,0 0 0,0 0 0,0 0 0,1 0 0,-1 0 0,2 0 0,-2 0 0,1 0 0,0 0 0,-1 0 0,2 0 0,-2 0 0,2 0 0,-2 0 0,1 0 0,0 0 0,-1 0 0,1 0 0,-1 0 0,0 0 0,0 0 0,0 0 0,0 0 0,0-1 0,0 1 0,0 0 0,0 0 0,0 1 0,-1-1 0,1 2 0,-1-1 0,1 0 0,0 1 0,-1-1 0,1 0 0,-2 0 0,2 0 0,-2-1 0,2 1 0,-1 0 0,0 0 0,1 1 0,-2-1 0,2 0 0,-2-1 0,2 1 0,-1-1 0,-4 7 0,3-2 0,-5 6 0,3-3 0,0 0 0,0 0 0,0 0 0,0 0 0,0 0 0,1 0 0,0-1 0,-1 1 0,0-2 0,1 1 0,1-2 0,0 1 0,0 0 0,0 0 0,1 2 0,-1-1 0,1 0 0,-1 0 0,0-1 0,1 1 0,-1-1 0,1 0 0,-1 0 0,0 0 0,0 0 0,0 0 0,-1 0 0,1 1 0,-3-1 0,1 1 0,-2-1 0,1 1 0,0-1 0,0 0 0,1 0 0,0-1 0,0 0 0,2-1 0,0 0 0,-1-1 0,-1-1 0,-4-3 0,-2 1 0,-4-1 0,2 2 0,3 1 0,5 0 0,0 3 0,1 0 0,-1 2 0,0 1 0,0 0 0,0 0 0,-1 0 0,1 0 0,1 0 0,0-1 0,1 0 0,1-1 0,0 2 0,1-2 0,0 3 0,0-3 0,0 2 0,0-1 0,0 1 0,0-2 0,0 0 0,0 1 0,0 0 0,-1-1 0,0 2 0,-1-1 0,0 1 0,0-2 0,0 0 0,0-1 0,7-7 0,-3 1 0,8-4 0,-4 3 0,2 1 0,-2 0 0,0 1 0,-4 2 0,0 1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07.951"/>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08.697"/>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09.175"/>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09.699"/>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12.387"/>
    </inkml:context>
    <inkml:brush xml:id="br0">
      <inkml:brushProperty name="width" value="0.1" units="cm"/>
      <inkml:brushProperty name="height" value="0.1" units="cm"/>
      <inkml:brushProperty name="color" value="#FFFFFF"/>
    </inkml:brush>
  </inkml:definitions>
  <inkml:trace contextRef="#ctx0" brushRef="#br0">4 932 24575,'2'-10'0,"-2"2"0,0 4 0,0 0 0,1 0 0,0 0 0,-1 0 0,0 0 0,0 0 0,0 0 0,0 0 0,0 0 0,0-1 0,0 1 0,-1 0 0,0 0 0,0 0 0,0 0 0,1 0 0,-1 0 0,0 1 0,1 0 0,0 0 0,-1 0 0,0-1 0,1 0 0,0 0 0,0 1 0,0-1 0,0 2 0,0-2 0,0 2 0,1-2 0,0 1 0,-1-1 0,0 0 0,1-1 0,0 1 0,1-1 0,-2 1 0,1 0 0,0 1 0,0-1 0,0 1 0,0 0 0,1 0 0,-1-2 0,0 1 0,1 1 0,0 0 0,0 0 0,-1-1 0,0 1 0,0-1 0,0 0 0,0 0 0,1-2 0,0 2 0,0-2 0,0 2 0,-1 0 0,0 0 0,1 0 0,-1 0 0,1 0 0,-1 0 0,0 0 0,0 1 0,-1-1 0,1 1 0,0-1 0,-1 0 0,1 0 0,-1 0 0,0 0 0,1 0 0,-1 0 0,1 0 0,-1-1 0,1 1 0,-1 0 0,1 0 0,-1-1 0,0-2 0,0 1 0,0 1 0,0 1 0,0-1 0,0 1 0,1 0 0,-1 0 0,1 0 0,-1 0 0,1 0 0,-1 0 0,1 0 0,-1 0 0,0 0 0,1 0 0,-1 0 0,1 0 0,0 0 0,-1 0 0,1 0 0,-1 0 0,0 0 0,0 0 0,0 0 0,1 0 0,-1 0 0,1 0 0,0 0 0,-1 0 0,1 0 0,0-2 0,-1 2 0,1-2 0,0 2 0,0 0 0,-1 0 0,1 0 0,1 0 0,-1 0 0,0 0 0,0 0 0,0 0 0,1 0 0,-1 0 0,0-1 0,0 1 0,0 0 0,0 0 0,0 0 0,-1 0 0,1 0 0,0 0 0,-1 1 0,0-1 0,0 1 0,1-1 0,-1 0 0,1 0 0,-1 0 0,0 0 0,0 0 0,0 0 0,0-2 0,0-3 0,-2 1 0,1-6 0,-1 6 0,0-1 0,0 3 0,1 0 0,0 2 0,1-2 0,-1 2 0,0 0 0,1 0 0,0 0 0,0 0 0,0 1 0,0-1 0,0 1 0,0-1 0,0-1 0,0 1 0,1-1 0,0 1 0,-1 1 0,1-1 0,0 1 0,-1 0 0,1-1 0,0 1 0,-1 0 0,0-1 0,0 1 0,0-1 0,0 0 0,0 0 0,1 0 0,0 1 0,0-1 0,0 1 0,0 0 0,-1-1 0,0 0 0,0 0 0,0 0 0,0 0 0,0 1 0,1 0 0,0-1 0,-1 0 0,1-4 0,0 2 0,-1-1 0,0 1 0,0-2 0,-2-1 0,2 1 0,-4-6 0,3 6 0,-3-3 0,1 3 0,-1 2 0,2-1 0,0 2 0,1 1 0,0 2 0,1 3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24.291"/>
    </inkml:context>
    <inkml:brush xml:id="br0">
      <inkml:brushProperty name="width" value="0.1" units="cm"/>
      <inkml:brushProperty name="height" value="0.1" units="cm"/>
      <inkml:brushProperty name="color" value="#FFFFFF"/>
    </inkml:brush>
  </inkml:definitions>
  <inkml:trace contextRef="#ctx0" brushRef="#br0">244 1 24575,'-6'6'0,"-3"3"0,5-5 0,-2 2 0,2-2 0,2-1 0,-1 0 0,1 1 0,1-2 0,-1 1 0,1-1 0,-1 0 0,0 0 0,0 0 0,0 0 0,0 0 0,0 1 0,0 0 0,1 0 0,-1 0 0,2 0 0,-2-1 0,1 1 0,0 0 0,-1-1 0,2 1 0,-2-1 0,1 2 0,0-1 0,-1 1 0,2-1 0,-1 1 0,0-2 0,1 1 0,-1 0 0,0 0 0,1 0 0,-2 0 0,1 0 0,-1 0 0,1 0 0,0 0 0,0 0 0,0-1 0,0 2 0,0-2 0,1 1 0,-1 0 0,0 0 0,0 0 0,0 0 0,0-1 0,-1 1 0,1 0 0,0 1 0,0-1 0,0 1 0,-1-1 0,-1 1 0,0 0 0,0 0 0,2 0 0,-2 0 0,2 0 0,-1-1 0,0 1 0,1-2 0,-2 2 0,2-2 0,-2 2 0,2-1 0,-1 1 0,2-2 0,-2 1 0,1-1 0,0 0 0,-1 1 0,2 0 0,-2-1 0,2 1 0,-2 0 0,1 0 0,0 0 0,-1 0 0,1 1 0,0-2 0,-1 2 0,1-1 0,0 0 0,-1 1 0,1-1 0,-1 1 0,0 0 0,-1 0 0,1 0 0,-1 0 0,1 0 0,-1 0 0,2 0 0,-2 0 0,2-1 0,-1 0 0,1 0 0,-1-1 0,2 2 0,-2-2 0,1 3 0,0-1 0,-1 0 0,2-2 0,-2 1 0,2 0 0,-2 2 0,2-1 0,-2 0 0,2-1 0,-1 0 0,0 0 0,1 0 0,-2 1 0,1 0 0,-1 0 0,1 0 0,-1 0 0,2 0 0,-2 0 0,2 0 0,-1 0 0,0 0 0,0 0 0,1 0 0,0 0 0,0-1 0,0 1 0,0-1 0,-1 1 0,0-1 0,1 0 0,0-1 0,-1 2 0,0-1 0,-1 1 0,1-1 0,0 0 0,1 0 0,-1 1 0,0 1 0,-1-1 0,0-1 0,1 0 0,-1 1 0,1 0 0,0 0 0,0 0 0,0 0 0,0 1 0,0 0 0,0 1 0,0-2 0,0 0 0,-1 0 0,1 0 0,0 0 0,-1 0 0,2 0 0,-2 0 0,2-1 0,-1 0 0,0 0 0,1 0 0,-1 1 0,1-1 0,-1 1 0,1-2 0,-1 1 0,1 0 0,0-1 0,0 2 0,0-2 0,0 1 0,0 0 0,0 0 0,0 1 0,0 0 0,-1 0 0,1 0 0,-1 2 0,1-2 0,0 2 0,0-2 0,0 0 0,0 0 0,1 0 0,-1 0 0,1 0 0,-1 0 0,0 0 0,0 0 0,1-1 0,-1 0 0,1 0 0,-1 0 0,0 0 0,0 0 0,1 2 0,-1-1 0,1 0 0,-1 0 0,1 0 0,-1 0 0,1 0 0,-1-1 0,1 1 0,-1-1 0,1 2 0,0-1 0,-1 1 0,2-1 0,-2 0 0,1 0 0,0 0 0,0 0 0,0 0 0,0 0 0,-1 0 0,1 0 0,0 0 0,-1 0 0,1 2 0,0 0 0,0 0 0,0 0 0,0-2 0,0 0 0,0 0 0,0 0 0,0 0 0,0 0 0,0 0 0,-1-1 0,-1-10 0,0 2 0,1-8 0,0 6 0,0 2 0,0-2 0,0 3 0,0-7 0,0 5 0,0-5 0,0-3 0,-2 2 0,2-8 0,-2-1 0,2-4 0,0 4 0,0-3 0,0 12 0,0-1 0,0 5 0,0 0 0,1 2 0,-1 0 0,1 2 0,-1 0 0,0 0 0,1 0 0,-1 0 0,1 0 0,-1 0 0,1 0 0,-1 0 0,2 0 0,-2 0 0,1 0 0,0 0 0,-1 0 0,2 0 0,-2 0 0,2 0 0,-2 0 0,1 0 0,0 0 0,-1 0 0,1-2 0,0 2 0,-1-2 0,2 2 0,-2 0 0,1 0 0,0 0 0,-1 0 0,1 0 0,0 0 0,-1 0 0,2 0 0,-2 1 0,1 0 0,0 0 0,0 1 0,1-2 0,0 1 0,0-1 0,0 0 0,0-1 0,0 1 0,3-1 0,-2 0 0,1 0 0,0 0 0,-2 1 0,1-1 0,-1 1 0,-1 0 0,0 1 0,0 1 0,0 0 0,0-1 0,0 0 0,0 1 0,0-1 0,0-1 0,-1 2 0,0-1 0,2 1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31.441"/>
    </inkml:context>
    <inkml:brush xml:id="br0">
      <inkml:brushProperty name="width" value="0.1" units="cm"/>
      <inkml:brushProperty name="height" value="0.1" units="cm"/>
      <inkml:brushProperty name="color" value="#FFFFFF"/>
    </inkml:brush>
  </inkml:definitions>
  <inkml:trace contextRef="#ctx0" brushRef="#br0">0 0 24575,'6'3'0,"-2"1"0,-2-3 0,0 0 0,1 2 0,0-2 0,0 2 0,0-1 0,0 1 0,-2-1 0,0 1 0,2 0 0,-2-1 0,2 1 0,-2-1 0,1 0 0,0 1 0,0 0 0,0 2 0,0-2 0,1 0 0,-2 1 0,2-1 0,-2 0 0,1 0 0,0 0 0,-1 0 0,1 0 0,-2 0 0,1 0 0,0 0 0,-1 1 0,2-2 0,-2 2 0,2-1 0,-1 1 0,0 0 0,0 0 0,0 0 0,0 0 0,0 0 0,1 0 0,-2 0 0,2 2 0,-2-2 0,2 2 0,-2-2 0,1 0 0,0 0 0,-1 2 0,1-1 0,-1 2 0,1-3 0,-1 2 0,2-2 0,-2 0 0,1 0 0,-1 0 0,0 0 0,0 0 0,1 0 0,-1 0 0,1-1 0,-1 1 0,0-1 0,0 0 0,0 1 0,1-1 0,-1 1 0,1 0 0,0 0 0,-1 0 0,2 0 0,-2 1 0,2-1 0,-1 0 0,0-1 0,0 1 0,0-1 0,0 1 0,0 0 0,1 0 0,-2-1 0,2 1 0,-2-1 0,2 1 0,-2 0 0,2 0 0,-1 0 0,0 0 0,1 0 0,-2 0 0,2 0 0,-2 0 0,1 0 0,0 0 0,-1 0 0,2 0 0,-1 2 0,1-1 0,-1 2 0,2-3 0,-2 2 0,1-2 0,-1 0 0,1 2 0,-2 0 0,0 5 0,0-3 0,0 1 0,0-2 0,0-2 0,0 0 0,0-1 0,0 1 0,0-1 0,0 0 0,0 0 0,0 0 0,0-1 0,0 1 0,0-1 0,0 1 0,0 1 0,0-1 0,0 1 0,0-2 0,0 0 0,0-1 0,0 1 0,0-1 0,0 2 0,1-2 0,0 2 0,-1-2 0,1 2 0,0-2 0,-1 1 0,1 0 0,0 2 0,-1-1 0,1 1 0,0 0 0,-1-1 0,0 2 0,1-2 0,0 0 0,0 0 0,0 0 0,0 0 0,0-1 0,0 3 0,0-2 0,0 1 0,0-1 0,0 0 0,0 0 0,0 0 0,0 1 0,1-1 0,-1 1 0,1 1 0,1 0 0,1 2 0,-1-4 0,0 2 0,-1-2 0,0 0 0,-1 0 0,1 0 0,-2 0 0,1 0 0,-1 0 0,1 0 0,-1 0 0,1 0 0,-1 0 0,1 2 0,-1-1 0,1 1 0,-1-3 0,1 1 0,-1-1 0,2 1 0,-2 0 0,2 0 0,-1 0 0,0 0 0,1 0 0,-2 0 0,2 0 0,-2 0 0,2 0 0,-2 0 0,2 0 0,-2 0 0,2 0 0,-2 0 0,1 0 0,-1 0 0,0 0 0,1 0 0,-1 0 0,1 0 0,0 0 0,0 0 0,0 0 0,0 0 0,0 1 0,-1-1 0,1 0 0,-1 0 0,1 0 0,-1 0 0,1 0 0,-1 0 0,0 0 0,0 0 0,0 0 0,0-1 0,0 1 0,0-2 0,0 2 0,0-1 0,0 1 0,0-1 0,0 1 0,0-2 0,1 1 0,-1 1 0,1-1 0,0 1 0,-1 0 0,2-1 0,-2 1 0,2 0 0,-2 0 0,1 0 0,0 0 0,-1 0 0,2 0 0,-1 0 0,0 2 0,1 0 0,-1 0 0,1 0 0,-1 1 0,0-2 0,1 3 0,-1-3 0,0 0 0,0 1 0,0-2 0,0 1 0,-1 0 0,1 0 0,0-1 0,0 0 0,0 0 0,0 0 0,0 2 0,-1 0 0,1 0 0,0 0 0,-1 0 0,2-2 0,-2 3 0,1-2 0,0 0 0,-1-1 0,1 1 0,0 0 0,-1 0 0,1 1 0,-1-2 0,1 0 0,-1 0 0,1 0 0,0 0 0,0 0 0,0 0 0,1 0 0,-1 0 0,0 1 0,1-1 0,-2 1 0,2-1 0,-2 0 0,1-1 0,0 1 0,-1-1 0,1 1 0,-1 0 0,1 0 0,-1 0 0,1 2 0,-1-1 0,0 0 0,0-1 0,0 1 0,0-1 0,0 0 0,0 0 0,0 0 0,0-1 0,0 1 0,0-1 0,0 1 0,0 0 0,0 0 0,0 1 0,0 0 0,0 1 0,0-2 0,0 0 0,0-1 0,0 1 0,-1-1 0,1 1 0,-1-1 0,1 1 0,-1-2 0,1 2 0,-1-2 0,1 2 0,0-1 0,0 1 0,0 0 0,0 0 0,0 0 0,0 0 0,0 0 0,0 0 0,0 0 0,0 0 0,0 0 0,-1-1 0,1 1 0,-1-1 0,1 1 0,0 0 0,0 0 0,0-1 0,0 0 0,0 2 0,0-1 0,0 0 0,0 0 0,0 0 0,0-1 0,0 1 0,0-1 0,0 1 0,0 0 0,0 0 0,0 0 0,0 0 0,0-1 0,0 0 0,0-1 0,-1 1 0,1-1 0,-1 1 0,-2-10 0,1 4 0,-3-7 0,4 6 0,0 0 0,0 0 0,0 0 0,0 0 0,-1 0 0,2 0 0,-3-5 0,1-1 0,-4-10 0,2 1 0,-5-8 0,3 6 0,-3-3 0,2 3 0,1 0 0,2 6 0,0 1 0,0 0 0,1 5 0,-1-7 0,-1 4 0,1-2 0,-3-3 0,3 5 0,-3-5 0,4 9 0,-6-12 0,3 7 0,-2-5 0,2 7 0,3 5 0,-2 0 0,1 2 0,1 0 0,0 0 0,0 0 0,0 0 0,0 0 0,-1 0 0,2 0 0,-3-3 0,1 2 0,0-3 0,1 4 0,1 0 0,0 0 0,0 0 0,0 0 0,0 0 0,0 0 0,0 0 0,0 0 0,0 0 0,-1-2 0,1 2 0,-1-3 0,0 2 0,0 0 0,2 0 0,-1 1 0,1 0 0,-1 0 0,0 0 0,0 0 0,0 0 0,0 0 0,1 0 0,0 1 0,1 0 0,0 1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40.174"/>
    </inkml:context>
    <inkml:brush xml:id="br0">
      <inkml:brushProperty name="width" value="0.1" units="cm"/>
      <inkml:brushProperty name="height" value="0.1" units="cm"/>
      <inkml:brushProperty name="color" value="#FFFFFF"/>
    </inkml:brush>
  </inkml:definitions>
  <inkml:trace contextRef="#ctx0" brushRef="#br0">397 956 24575,'-3'-8'0,"1"2"0,-1 1 0,2 0 0,-2 0 0,2 1 0,-1 0 0,1 1 0,-1 0 0,1 1 0,-1 0 0,1 0 0,0-1 0,-1 1 0,2-1 0,-2 1 0,2-1 0,-2 1 0,2-1 0,-2 1 0,1-1 0,0 1 0,0-1 0,0 1 0,0 0 0,0-1 0,-1 1 0,2-1 0,-2 1 0,2-1 0,-2 1 0,2-1 0,-2 1 0,1-1 0,-1 1 0,1-1 0,0 1 0,-1-1 0,2 1 0,-3-1 0,3 1 0,-2 0 0,1-1 0,-1 1 0,1-1 0,-1 1 0,1 0 0,0-1 0,-1 0 0,2 1 0,-2 0 0,0-1 0,0 0 0,0 1 0,1-1 0,0 0 0,0 0 0,-1 1 0,0 0 0,1 0 0,0-1 0,0-1 0,-1 2 0,0-2 0,0 2 0,1-1 0,0 0 0,-1 1 0,1-1 0,-1 0 0,0 0 0,0-1 0,-1 1 0,1-1 0,0 1 0,0-1 0,0 0 0,0 0 0,0 0 0,0 0 0,1 0 0,-1 0 0,1 0 0,-1 0 0,1 1 0,-1-1 0,1 1 0,-1 0 0,0-1 0,0 1 0,1-1 0,-1 0 0,1-1 0,-1 2 0,1 0 0,-1 0 0,1 0 0,0 1 0,-1-1 0,1 0 0,0 0 0,-1-1 0,1 1 0,-1 0 0,1-1 0,-1 1 0,1-1 0,0 1 0,-2 0 0,3 0 0,-2 0 0,1-1 0,1 1 0,-1 0 0,1 1 0,0-1 0,-1 1 0,1-1 0,-1 0 0,1 0 0,-1 0 0,1 0 0,-1 0 0,0 0 0,1-1 0,-2 1 0,2-1 0,-2-1 0,1 0 0,0 0 0,-1 0 0,2 1 0,-2 0 0,2 1 0,-1-1 0,0 1 0,0 0 0,-1-1 0,0 1 0,0-1 0,0 0 0,0 0 0,0 0 0,0-2 0,0 2 0,0-1 0,0 1 0,0 1 0,0-1 0,-1 0 0,1 0 0,0 0 0,1 1 0,0-1 0,-1 1 0,0-3 0,-1 1 0,0 0 0,1 1 0,0 0 0,0 0 0,0 0 0,0-1 0,0 1 0,1 1 0,0 0 0,0 0 0,0-1 0,0-1 0,-1-1 0,2 2 0,-2 0 0,1 0 0,-1 0 0,1 0 0,0 0 0,0 0 0,0 0 0,0 0 0,-1 0 0,1 0 0,-1 0 0,0 0 0,-1-2 0,1 2 0,-1-2 0,1 3 0,0-1 0,0 2 0,1-2 0,-1 1 0,1 1 0,0 0 0,-1-2 0,2 1 0,-2 0 0,2 1 0,-2 0 0,2-1 0,-2-1 0,1 0 0,-1 0 0,-1 0 0,1 0 0,-2 0 0,2 1 0,0 0 0,0 1 0,8 6 0,-5-1 0,7 4 0,-6-3 0,0 0 0,0 0 0,-1 0 0,1 0 0,-2 0 0,1 0 0,-1 1 0,0-1 0,0 0 0,0 0 0,1 0 0,-1-1 0,2 0 0,-1 0 0,1 0 0,0 1 0,0 0 0,0 0 0,1 0 0,-1-1 0,1 0 0,-1-1 0,0 0 0,0 0 0,0-1 0,1 2 0,0-3 0,0 2 0,0-1 0,-1-1 0,1 1 0,-1-1 0,2-2 0,-1 1 0,1-3 0,0 2 0,0-2 0,-1 2 0,-1-1 0,-1 1 0,1 0 0,-1-1 0,-1 0 0,0-1 0,-1 0 0,-1 0 0,0 0 0,-3-1 0,-5-3 0,-8-2 0,-5-1 0,-4 0 0,5 3 0,2 0 0,8 1 0,3 2 0,5 1 0,2 1 0,0-1 0,2 1 0,-1-1 0,1 0 0,0 2 0,0-1 0,0 0 0,0 1 0,0-1 0,0 0 0,0 1 0,-1-1 0,1 0 0,-1 1 0,1-2 0,0 1 0,-1 0 0,0-1 0,1 1 0,-1 0 0,0-1 0,0 2 0,0-2 0,0 1 0,0-1 0,-1 0 0,1-1 0,-2 0 0,0-4 0,-1-6 0,1 0 0,2 1 0,1 5 0,0 3 0,2 2 0,-1 0 0,1 0 0,-2 0 0,2 0 0,-1 1 0,0 0 0,1 1 0,-1 0 0,1-1 0,-1 1 0,2-1 0,-3 1 0,3-1 0,-1 1 0,0-2 0,2 2 0,-1-1 0,1 0 0,0 0 0,0-1 0,0 1 0,0 0 0,0 1 0,0 0 0,0 0 0,0 0 0,0 1 0,0 0 0,-1 1 0,1 1 0,-1 1 0,1 1 0,0 1 0,0 0 0,0 0 0,1 2 0,0 0 0,-1 4 0,0 2 0,-2 5 0,-2-1 0,0-2 0,-3 0 0,0-6 0,0 3 0,-1-5 0,2 0 0,1-2 0,-1 0 0,2 0 0,-2 0 0,2 0 0,-1 0 0,1 5 0,0 1 0,0 2 0,2 2 0,-1-6 0,3 6 0,-2-6 0,3 6 0,0-6 0,1 6 0,0-6 0,0 3 0,-1-4 0,0 1 0,2 0 0,-2-2 0,-1 0 0,-1-3 0,-1 0 0,0 0 0,0-1 0,-1 0 0,0-1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42.729"/>
    </inkml:context>
    <inkml:brush xml:id="br0">
      <inkml:brushProperty name="width" value="0.1" units="cm"/>
      <inkml:brushProperty name="height" value="0.1" units="cm"/>
      <inkml:brushProperty name="color" value="#FFFFFF"/>
    </inkml:brush>
  </inkml:definitions>
  <inkml:trace contextRef="#ctx0" brushRef="#br0">99 323 24575,'0'-8'0,"-1"0"0,-2 2 0,3 0 0,-4 0 0,3-4 0,-2 3 0,0-3 0,1 3 0,-1-3 0,2 3 0,-2-2 0,2 4 0,-1-1 0,0 2 0,-1-4 0,1 4 0,0-2 0,1 2 0,0 0 0,0 0 0,0 0 0,0 1 0,-1-1 0,2 1 0,-1 0 0,0 0 0,1 0 0,-2 1 0,2-2 0,-2 1 0,2 0 0,-1 0 0,1 1 0,-1-1 0,0 1 0,0-2 0,0 2 0,-1-2 0,0 2 0,0-2 0,0 1 0,-1-1 0,0 0 0,0-1 0,0 1 0,0 0 0,2 1 0,0 0 0,1 0 0,-1 1 0,1-1 0,-2 0 0,2-1 0,-1-1 0,1 1 0,0 0 0,0 0 0,-1 0 0,1 0 0,-2 0 0,2 0 0,-1 0 0,0 0 0,1 1 0,-1-1 0,0 1 0,0-1 0,0 0 0,-1 0 0,1 1 0,0-1 0,0 2 0,0-1 0,0 1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0:58.791"/>
    </inkml:context>
    <inkml:brush xml:id="br0">
      <inkml:brushProperty name="width" value="0.1" units="cm"/>
      <inkml:brushProperty name="height" value="0.1" units="cm"/>
      <inkml:brushProperty name="color" value="#FFFFFF"/>
    </inkml:brush>
  </inkml:definitions>
  <inkml:trace contextRef="#ctx0" brushRef="#br0">300 15 24575,'0'7'0,"1"-1"0,-1-4 0,1 1 0,-1 0 0,0-1 0,0 1 0,0 0 0,0 0 0,0 0 0,0 0 0,0-1 0,1 1 0,-1-1 0,1 1 0,-1 0 0,0 0 0,0-1 0,0 1 0,0 1 0,0-1 0,0 0 0,0-1 0,0 1 0,0 0 0,0 0 0,-1-1 0,1 2 0,-1-2 0,1 1 0,0 0 0,0-1 0,0 1 0,0 0 0,0-1 0,0 1 0,1 0 0,-1-1 0,1 2 0,-1-2 0,0 1 0,0 1 0,1-1 0,-1 2 0,2-3 0,-2 1 0,1-1 0,0 0 0,-1 2 0,2-2 0,-2 1 0,2-1 0,-1 0 0,1 0 0,0 1 0,1-1 0,-2 1 0,2-1 0,-2 0 0,-1-8 0,1 5 0,-2-8 0,2 7 0,1-1 0,0 1 0,2-1 0,-2 0 0,0 1 0,0 0 0,-1-1 0,0 2 0,1-2 0,-1 0 0,0 1 0,0-1 0,-2-1 0,0 1 0,-1-2 0,0 1 0,0 0 0,1 1 0,-1-1 0,2 2 0,-2-1 0,2 0 0,-1 1 0,0-1 0,1 0 0,-2 1 0,1-1 0,0 1 0,-1 0 0,1-1 0,0 0 0,0 0 0,0 0 0,1-1 0,-1 0 0,0 1 0,1 1 0,-1-1 0,1 1 0,0-1 0,-1-1 0,1 2 0,-2-2 0,2 2 0,-1 0 0,0-1 0,0 1 0,0-1 0,-1 1 0,1 0 0,-1 0 0,0 0 0,0 0 0,1 0 0,-1-1 0,2 1 0,-2-1 0,1 1 0,-1 0 0,0 0 0,1 0 0,3 8 0,-1-3 0,3 6 0,-2-5 0,-1 0 0,1 0 0,-2 0 0,2 0 0,-2 0 0,1-1 0,0 0 0,-1 0 0,2-1 0,-2 2 0,2-2 0,-2 2 0,2-1 0,-2 1 0,2 0 0,-2 0 0,1-1 0,-1 0 0,1 0 0,-1 0 0,1 1 0,0 0 0,-1 1 0,1-2 0,0 0 0,-1-1 0,2 1 0,-2-1 0,1 1 0,0 0 0,-1-1 0,1 2 0,-1-2 0,1 1 0,-1 0 0,2 0 0,-2 0 0,1 0 0,0 0 0,-1 0 0,1 1 0,0 0 0,-1-1 0,1 1 0,-1-1 0,1 0 0,-1 0 0,2 0 0,-2-1 0,1 2 0,-1-2 0,1 1 0,0 0 0,0 0 0,0-1 0,-1 1 0,1 1 0,-1-1 0,1 0 0,0 0 0,-1 0 0,2 0 0,-2 0 0,2 1 0,-2 0 0,2 0 0,-1 0 0,1 0 0,0 0 0,-1 0 0,0 0 0,1 0 0,-1 0 0,0 0 0,1 0 0,-1 0 0,0 0 0,0-1 0,0 1 0,0-2 0,0 2 0,0-2 0,-1 1 0,1 0 0,0-1 0,-1 2 0,1-2 0,0 2 0,-1-1 0,0-1 0,1 1 0,0 0 0,-1 1 0,1 2 0,0-1 0,0 1 0,0-2 0,-1 0 0,1 0 0,0 0 0,0 0 0,-1 0 0,1 0 0,-1 0 0,0 0 0,0 0 0,0 0 0,0 0 0,0 0 0,0 0 0,0-1 0,0 0 0,0-1 0,0 1 0,-1 0 0,1 0 0,-1 1 0,1-1 0,0 1 0,0 0 0,0 0 0,1 0 0,1 0 0,-1 0 0,1 0 0,-2-2 0,-4-10 0,-1-5 0,-2-9 0,-1 1 0,3 3 0,-3 1 0,3 6 0,0 2 0,3 1 0,0 4 0,0-2 0,1 2 0,1 0 0,0 0 0,0-2 0,-1 3 0,0-3 0,1 4 0,0-1 0,0-1 0,-1 2 0,0-3 0,1 3 0,0-1 0,0 0 0,-1 1 0,0-1 0,1 0 0,0 1 0,-1-1 0,-1-1 0,2 2 0,-1-2 0,0 2 0,1 0 0,-1-1 0,1 1 0,-1-2 0,1 1 0,-1-1 0,0 0 0,1 0 0,-1-1 0,1 1 0,0 0 0,0 0 0,0 0 0,0 1 0,0 0 0,1 0 0,-1 1 0,1-1 0,0 0 0,-1 0 0,2-1 0,-2 0 0,2 0 0,-2 0 0,1 1 0,0 0 0,0 1 0,3 4 0,-2-1 0,3 4 0,-2-1 0,0 0 0,-2 0 0,0 0 0,-1-1 0,-1 1 0,0-2 0,1 2 0,-2 1 0,1-1 0,-4 5 0,1 1 0,-2 3 0,1 1 0,3-2 0,-2 2 0,4-8 0,-1 5 0,0-5 0,2 0 0,1 1 0,0-3 0,1 4 0,-1-5 0,0 2 0,0-3 0,-1 0 0,1 0 0,0 0 0,1 1 0,0-1 0,1 2 0,0-1 0,0 1 0,0 0 0,0 0 0,0 0 0,0 1 0,0-1 0,0 0 0,0 0 0,1 0 0,-1 0 0,0 0 0,0 0 0,0-1 0,0 1 0,0-2 0,0 2 0,0-2 0,-1 1 0,0-1 0,-1-1 0,0 1 0,0-1 0,1 2 0,0 0 0,1 1 0,0 0 0,0 0 0,-1 0 0,0 0 0,0 0 0,-1 0 0,0-1 0,-2-1 0,-4-5 0,-1-2 0,-2-4 0,2 3 0,1 1 0,0 1 0,0 0 0,0 0 0,0 0 0,0 0 0,1 0 0,0 0 0,0 1 0,2 0 0,-1 0 0,0-1 0,0 0 0,1 0 0,-1 0 0,0 0 0,0 0 0,1 0 0,-1 0 0,1 0 0,-1 0 0,0 0 0,0 0 0,1 0 0,-1 0 0,1-2 0,0 2 0,-1-2 0,2 2 0,-1 0 0,0 0 0,1 0 0,-1 0 0,0 1 0,1-1 0,-1 1 0,0-1 0,1 1 0,-1 0 0,1-1 0,-1-1 0,1 1 0,-1-1 0,1 0 0,0 1 0,0 0 0,0 0 0,0 0 0,0 0 0,0-1 0,-1 0 0,0-2 0,-1 2 0,1-1 0,-1 2 0,1 0 0,-1 0 0,0 0 0,0 0 0,0 0 0,0 0 0,1 1 0,-1 0 0,2 1 0,-1 9 0,2-4 0,-1 7 0,2-6 0,-1 0 0,2 5 0,-1-4 0,2 11 0,-1-2 0,1 10 0,0-3 0,1 6 0,3 7 0,-2-4 0,4 7 0,-5-9 0,4-1 0,-4-2 0,1-4 0,-3-7 0,0-3 0,-1-5 0,-1 0 0,0-2 0,-1-1 0,1 1 0,-1-2 0,0 2 0,1-1 0,-1 1 0,2 0 0,-1 0 0,1 0 0,0 0 0,0 0 0,0 0 0,0 0 0,0 0 0,0-1 0,0 1 0,0-2 0,0 2 0,-1-2 0,2 3 0,-3-2 0,3 2 0,-2-1 0,1 0 0,-1 0 0,1 2 0,0-1 0,0 0 0,-1-1 0,1 0 0,-1 0 0,1 0 0,0 0 0,-1 0 0,1 0 0,-1 1 0,0-1 0,1 0 0,-2-1 0,2-1 0,-2 0 0,2 0 0,-2 2 0,1-2 0,-1 1 0,1 0 0,-1-1 0,-6-14 0,1 0 0,-7-13 0,4 4 0,-1 0 0,3 3 0,0 1 0,1 2 0,2 4 0,-2 2 0,3 3 0,0 2 0,1 0 0,-1 0 0,2 0 0,-2 1 0,2-1 0,-2 1 0,1-1 0,-1 0 0,0 0 0,0 0 0,0 0 0,0 0 0,0 0 0,0 0 0,0 0 0,0 0 0,0 0 0,1 0 0,-1 0 0,2 0 0,-1 0 0,0 0 0,1 0 0,-1 0 0,1 2 0,0 0 0,3 0 0,0 2 0,3-1 0,-2 0 0,-1 1 0,1-1 0,-1 0 0,1 1 0,-1 0 0,0 0 0,1 6 0,0 2 0,3 9 0,-5 4 0,4 4 0,-5 2 0,1 1 0,-2 3 0,0-3 0,-4 3 0,1-7 0,-3-3 0,2-3 0,2-9 0,0 0 0,1-5 0,1 0 0,-1-1 0,1 1 0,0-2 0,0 1 0,0 0 0,16 7 0,2 11 0,15 5 0,-5 7 0,-4-8 0,-9-8 0,-7-8 0,-5-6 0,-1 0 0,-2-1 0,-2 2 0,0-1 0,-1 2 0,2-1 0,0-1 0,-1 0 0,2 1 0,-2-1 0,2-1 0,-7-11 0,2-2 0,-6-13 0,2-1 0,0-3 0,-3 1 0,3-1 0,0 0 0,0 1 0,4 2 0,-2 1 0,4 6 0,-1 5 0,3 5 0,-1 4 0,2 0 0,-2 0 0,2 0 0,-2 1 0,2 1 0,4 9 0,1 3 0,7 11 0,-1 4 0,5 3 0,-3 0 0,0-2 0,-4-2 0,-2-11 0,-2-1 0,-3-9 0,-1-1 0,-2-11 0,0 3 0,-5-14 0,0 5 0,-4-6 0,-6 1 0,-4 3 0,-6 3 0,-1 3 0,-1 2 0,1-1 0,5 4 0,4-1 0,9 3 0,5 0 0,1 1 0,0 1 0,2 0 0,-2-2 0,3 0 0,-2 0 0,2 0 0,-1 0 0,1 0 0,2 0 0,0 0 0,3-2 0,-1 2 0,5-3 0,-2 2 0,4-1 0,-3 1 0,-2 0 0,-1 0 0,-1 1 0,0 0 0,-2-1 0,-2 0 0,0-1 0,0 2 0,0 1 0,0-1 0,-2 1 0,1-1 0,0 0 0,1 0 0,-2 1 0,1-1 0,-1 1 0,2 0 0,-2-1 0,1 1 0,0-1 0,-1 0 0,2 1 0,-2-1 0,1 3 0,-2-3 0,0 3 0,-1-2 0,0 1 0,-2 0 0,2 0 0,-4-1 0,4 2 0,-2-2 0,1 2 0,0-2 0,0 0 0,-1-1 0,1 0 0,-2-1 0,3 1 0,-2-1 0,2 1 0,1 1 0,0 1 0,1 1 0,-3-1 0,2 1 0,-3-3 0,2 1 0,0 1 0,-5-3 0,3 1 0,-3-2 0,4 2 0,3 0 0,0 0 0,2 1 0,-1-1 0,1 1 0,0-1 0,1 0 0,1 0 0,1 0 0,2-2 0,9-7 0,-4 2 0,10-4 0,-7 7 0,-2 1 0,-2 3 0,-3 0 0,-3 2 0,-1 0 0,0 1 0,0-2 0,0 2 0,1-2 0,-1 2 0,2 3 0,-1 0 0,2 3 0,-1-1 0,0 0 0,0 0 0,0 0 0,-1 0 0,1-1 0,-2 0 0,1 0 0,0 1 0,0 0 0,1 0 0,2 3 0,-3-2 0,2 2 0,-3-3 0,0 0 0,0 1 0,-1-1 0,1 0 0,-2 1 0,2 0 0,-1 0 0,1 1 0,0-2 0,-1 2 0,1 0 0,-2-2 0,2 2 0,-2-2 0,2 0 0,-1 0 0,2 0 0,0 0 0,1 0 0,0 0 0,1 1 0,0-1 0,1 1 0,5-1 0,-4 1 0,1-2 0,-4 1 0,0 1 0,0-2 0,0 0 0,-2-1 0,1 2 0,0 0 0,0-1 0,0 1 0,0-1 0,0 1 0,-1 0 0,1 0 0,-1 0 0,0 0 0,0 0 0,0 0 0,-3-2 0,-17-12 0,-17-5 0,-21-10 0,-18-6 0,-3-2 0,-6-3 0,14-1 0,16 9 0,18 8 0,20 9 0,7 5 0,7 2 0,0 0 0,1 0 0,0 0 0,0 1 0,0 1 0,0 1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1:00.299"/>
    </inkml:context>
    <inkml:brush xml:id="br0">
      <inkml:brushProperty name="width" value="0.1" units="cm"/>
      <inkml:brushProperty name="height" value="0.1" units="cm"/>
      <inkml:brushProperty name="color" value="#FFFFFF"/>
    </inkml:brush>
  </inkml:definitions>
  <inkml:trace contextRef="#ctx0" brushRef="#br0">1 1 24575,'0'0'0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1:04.243"/>
    </inkml:context>
    <inkml:brush xml:id="br0">
      <inkml:brushProperty name="width" value="0.1" units="cm"/>
      <inkml:brushProperty name="height" value="0.1" units="cm"/>
      <inkml:brushProperty name="color" value="#FFFFFF"/>
    </inkml:brush>
  </inkml:definitions>
  <inkml:trace contextRef="#ctx0" brushRef="#br0">0 1 24575,'5'5'0,"1"0"0,-4-2 0,2-1 0,-2 1 0,1-1 0,-2 0 0,1 0 0,-1 0 0,1 1 0,0-1 0,0 2 0,1-1 0,0 1 0,1 0 0,-1 0 0,0 0 0,0 0 0,1 0 0,0 0 0,0 0 0,0 0 0,0 0 0,0 0 0,-1 0 0,1 1 0,-1-1 0,1 0 0,0 0 0,0 0 0,0 0 0,1 1 0,-2 0 0,2 1 0,-3-2 0,1 0 0,0 0 0,-1 0 0,1 0 0,-1 0 0,0 0 0,0-1 0,0 1 0,1-1 0,-1 1 0,4 2 0,-3-2 0,2 2 0,-2-2 0,1 0 0,0 0 0,2 2 0,-1 0 0,1 1 0,-1 0 0,0-1 0,-1 0 0,1 1 0,0-2 0,-1 0 0,-1-1 0,0 0 0,-2 0 0,1 1 0,-2-1 0,2-1 0,-2 0 0,2 2 0,0 0 0,2 0 0,0-1 0,0 0 0,0 0 0,0 0 0,0 1 0,0-2 0,0 0 0,0-2 0,-2 0 0,2 1 0,-2 2 0,2 0 0,0 0 0,0 0 0,0-1 0,-1-1 0,0 1 0,2-1 0,3 4 0,0-1 0,1 1 0,-1-1 0,-2-2 0,-1 0 0,0-1 0,-3-1 0,1 2 0,0-1 0,0 1 0,0-1 0,-2 0 0,1 1 0,-1-1 0,1 1 0,0 0 0,1 0 0,0 1 0,1 0 0,4 2 0,2-1 0,11 5 0,-5-2 0,0 0 0,-7-4 0,-6-1 0,0 0 0,-1-1 0,0-2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1:17.202"/>
    </inkml:context>
    <inkml:brush xml:id="br0">
      <inkml:brushProperty name="width" value="0.1" units="cm"/>
      <inkml:brushProperty name="height" value="0.1" units="cm"/>
      <inkml:brushProperty name="color" value="#FFFFFF"/>
    </inkml:brush>
  </inkml:definitions>
  <inkml:trace contextRef="#ctx0" brushRef="#br0">1 1 24575,'5'5'0,"-1"0"0,-2-3 0,-1 0 0,1 0 0,0 0 0,0 0 0,0 0 0,0 1 0,0-2 0,-1 2 0,1-1 0,-1 0 0,2 2 0,-1-2 0,1 1 0,-1 0 0,0-2 0,0 2 0,0-2 0,0 1 0,0 1 0,0-1 0,0 0 0,0 0 0,0-1 0,0 1 0,0 0 0,0 0 0,0 0 0,0 0 0,-1 0 0,1 0 0,-1 1 0,1-1 0,0 1 0,0 0 0,0-1 0,0 1 0,0 0 0,0 1 0,0 0 0,1-1 0,-1 1 0,1-1 0,0 1 0,0 0 0,0-1 0,-1 0 0,0-1 0,0 0 0,0 0 0,0 0 0,0 0 0,0 0 0,1 0 0,-1 0 0,1 0 0,-1 0 0,0-1 0,1 1 0,-1-2 0,1 2 0,1-2 0,-1 2 0,1-2 0,0 1 0,-1 0 0,0-1 0,0 1 0,0 0 0,-1-1 0,1 1 0,0-1 0,0 1 0,0-1 0,0 1 0,-1-1 0,1 0 0,-1 0 0,1 0 0,1 0 0,-2 1 0,1-1 0,-1 1 0,1-1 0,1 0 0,-2 0 0,0 0 0,2 0 0,-1 0 0,1 1 0,-1-1 0,1 1 0,-2-1 0,1 0 0,0 1 0,-1 0 0,1 0 0,0 1 0,-1-2 0,2 2 0,-1-2 0,1 2 0,0-2 0,-1 1 0,1-1 0,-2 1 0,1-1 0,0 1 0,-1 0 0,1-1 0,0 1 0,-1-1 0,2 0 0,-1 1 0,1-1 0,0 1 0,-1 0 0,0-1 0,-1 1 0,1-1 0,-1 0 0,2 0 0,-1 0 0,1 0 0,0 0 0,0 0 0,1 0 0,-1 0 0,-1 0 0,-9 3 0,4-2 0,-8 2 0,7-2 0,0 1 0,1-1 0,0 0 0,0 1 0,-1 0 0,1 0 0,-2 1 0,2-2 0,-1 0 0,0 1 0,1 0 0,-1-1 0,1 0 0,-1-1 0,1 0 0,-2 0 0,2 0 0,-2 0 0,2 1 0,-1 0 0,0-1 0,1 1 0,-1 0 0,0-1 0,1 0 0,-1 0 0,0-1 0,1 0 0,-1 0 0,0 0 0,0-1 0,0 0 0,0 1 0,1 0 0,0-1 0,-1 1 0,10 4 0,-4-3 0,8 4 0,-7-4 0,-1 1 0,0 0 0,-1-1 0,1 0 0,-1 1 0,2 0 0,-1-1 0,1 0 0,0 0 0,-1 0 0,0 0 0,-1 0 0,1 0 0,-1 0 0,1 0 0,0 0 0,-1-1 0,1 0 0,1 1 0,-1 0 0,0 0 0,-1 0 0,0-1 0,1 0 0,0 1 0,0 0 0,0-1 0,-1 0 0,1 1 0,1 0 0,-1 0 0,0 0 0,-1-1 0,0 0 0,2 1 0,0 0 0,0-1 0,0 0 0,-1 1 0,0 0 0,-1 0 0,1 0 0,-1 0 0,1 0 0,0 0 0,-1 0 0,1 0 0,0 0 0,0 0 0,0 0 0,0 0 0,-1 0 0,1 0 0,-1 0 0,1 0 0,-9 4 0,5-2 0,-7 3 0,8-4 0,-2 0 0,0 2 0,0-1 0,-1 1 0,10-4 0,-5 0 0,7 0 0,-7 1 0,0 0 0,1 0 0,-1 0 0,1 1 0,0-1 0,0 1 0,1 0 0,-1-1 0,0 1 0,-1-1 0,1 1 0,-1-1 0,1 1 0,0-1 0,0 0 0,-1 0 0,1 1 0,0-1 0,1 1 0,0 0 0,-1-1 0,-1 1 0,1-1 0,0 1 0,0-1 0,0 1 0,1 0 0,-2-1 0,0 1 0,1-2 0,-1 0 0,1-1 0,-1 0 0,0 0 0,0 0 0,0 1 0,-8 1 0,3 1 0,-5 0 0,4 0 0,2-1 0,-2 0 0,2 0 0,-2 0 0,1 0 0,1 0 0,-1 0 0,0 0 0,0 0 0,0 0 0,-1 0 0,0 0 0,1 0 0,1 0 0,-1 0 0,1 0 0,-2 0 0,2 0 0,-1 0 0,0 0 0,1 0 0,-1 0 0,0 0 0,1-1 0,-1 1 0,0-1 0,1 0 0,-1 1 0,1-2 0,-1 2 0,1-2 0,-2 2 0,2-1 0,-1 1 0,0 0 0,1 0 0,-1-1 0,0 1 0,1-1 0,-1 1 0,0 0 0,1 0 0,-1 0 0,0 0 0,1 0 0,-1 0 0,0 0 0,1 0 0,-1 0 0,-1 0 0,1 0 0,0 0 0,0 0 0,0 0 0,0 0 0,1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1:29.587"/>
    </inkml:context>
    <inkml:brush xml:id="br0">
      <inkml:brushProperty name="width" value="0.1" units="cm"/>
      <inkml:brushProperty name="height" value="0.1" units="cm"/>
      <inkml:brushProperty name="color" value="#FFFFFF"/>
    </inkml:brush>
  </inkml:definitions>
  <inkml:trace contextRef="#ctx0" brushRef="#br0">303 41 24575,'-7'0'0,"1"0"0,4 0 0,0 0 0,-1 0 0,1 0 0,-1 0 0,0 0 0,1 0 0,-1 0 0,-1 0 0,2 0 0,-2 0 0,2 0 0,0 1 0,-1-1 0,1 1 0,-1-1 0,-1 0 0,2 0 0,-2 0 0,2 0 0,-1 0 0,1 0 0,-1 0 0,0-1 0,1 1 0,-2-1 0,2 1 0,-2 0 0,2 0 0,-1 0 0,0-1 0,1 1 0,-1-1 0,0 1 0,1 0 0,-1 0 0,0-1 0,0 1 0,1-1 0,-1 0 0,0 1 0,1-1 0,-1 0 0,0 1 0,0-1 0,0 0 0,0 1 0,1-2 0,-1 2 0,1-1 0,-1 0 0,0 1 0,1-2 0,-1 1 0,1 0 0,-1 0 0,1 1 0,-1-1 0,0 1 0,1-1 0,-1 1 0,0-1 0,1 1 0,-1-1 0,0 0 0,1 1 0,-1-1 0,0 0 0,1 1 0,-1-1 0,-1 1 0,2 0 0,-2-1 0,2 1 0,-1-1 0,1 1 0,-1 0 0,0-1 0,1 1 0,-1-1 0,0 1 0,1 0 0,-1-1 0,0 1 0,0-1 0,1 1 0,-1-1 0,0 1 0,1-1 0,-1 0 0,0 1 0,0-1 0,1 1 0,-2 0 0,0 0 0,0 0 0,0 0 0,1 0 0,0 0 0,1-1 0,-2 1 0,2-1 0,-2 0 0,2 1 0,0-1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1:35.350"/>
    </inkml:context>
    <inkml:brush xml:id="br0">
      <inkml:brushProperty name="width" value="0.1" units="cm"/>
      <inkml:brushProperty name="height" value="0.1" units="cm"/>
      <inkml:brushProperty name="color" value="#FFFFFF"/>
    </inkml:brush>
  </inkml:definitions>
  <inkml:trace contextRef="#ctx0" brushRef="#br0">0 27 24575,'6'2'0,"0"-1"0,-4 0 0,1-1 0,-1 0 0,1 0 0,0 0 0,-1 0 0,1 0 0,0 0 0,0 0 0,-1 0 0,1 0 0,0 0 0,-1 0 0,1 0 0,0-2 0,-1 1 0,1-1 0,-1 1 0,0 0 0,1 0 0,-1 0 0,1-1 0,-1 2 0,1-1 0,-1 1 0,1-1 0,0 1 0,-1-1 0,1 1 0,0 0 0,-1-1 0,1 1 0,0-1 0,-1 1 0,1 0 0,0 0 0,-1 0 0,1 0 0,0 0 0,-1 0 0,1 0 0,0 0 0,0 0 0,1 0 0,-1 0 0,0 0 0,-1 0 0,1 0 0,0 0 0,0 0 0,-1 0 0,1 0 0,0 0 0,0 0 0,-1 0 0,1 0 0,0 0 0,-1-1 0,1 1 0,0-1 0,0 1 0,0 0 0,1 0 0,-1-1 0,0 1 0,0-1 0,0 1 0,-1 0 0,1 0 0,0-1 0,-1 1 0,1-1 0,0 1 0,-1 0 0,1 0 0,0 0 0,-1 0 0,1 0 0,0 0 0,0 0 0,1 0 0,0 0 0,0 0 0,-1 0 0,1 0 0,-1 0 0,1 0 0,0 0 0,0 0 0,-1 0 0,0 0 0,0 0 0,-1 0 0,1 0 0,0 1 0,0-1 0,-1 1 0,1-1 0,0 0 0,-1 0 0,1 0 0,0-1 0,-1 1 0,2-1 0,-2 1 0,1 0 0,0 0 0,-1 0 0,1 0 0,0 0 0,0 0 0,1-1 0,0 1 0,0-1 0,0 1 0,-1 0 0,1 0 0,-1 0 0,0 0 0,0 0 0,-1 0 0,1 0 0,-1 0 0,2 0 0,-1 0 0,0 0 0,1 0 0,-2 0 0,1 0 0,0 0 0,0 0 0,-1 0 0,1 0 0,1 0 0,-1 0 0,0 0 0,0 0 0,0-1 0,0 1 0,-1-1 0,2 1 0,-2 0 0,1 0 0,1 0 0,-2 0 0,3 0 0,-2-1 0,1 1 0,0-1 0,-1 1 0,0 0 0,-1 0 0,1 0 0,-1 0 0,1 0 0,0 0 0,-1 0 0,1 0 0,0 0 0,-1 0 0,1 0 0,0 0 0,0 0 0,1 0 0,-1 0 0,0 0 0,-1 0 0,2 0 0,-1-1 0,2 1 0,-2-1 0,0 1 0,1 0 0,-2 0 0,1 0 0,-1 0 0,1 0 0,0 0 0,-1 0 0,1 0 0,0 0 0,0 0 0,-1 0 0,1 0 0,0 0 0,-1 0 0,1 0 0,0 0 0,-1 0 0,1 0 0,0 0 0,-1 0 0,1 0 0,-1 0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1:48.732"/>
    </inkml:context>
    <inkml:brush xml:id="br0">
      <inkml:brushProperty name="width" value="0.025" units="cm"/>
      <inkml:brushProperty name="height" value="0.025" units="cm"/>
      <inkml:brushProperty name="color" value="#E71224"/>
    </inkml:brush>
  </inkml:definitions>
  <inkml:trace contextRef="#ctx0" brushRef="#br0">0 1 24575,'0'0'0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1:50.536"/>
    </inkml:context>
    <inkml:brush xml:id="br0">
      <inkml:brushProperty name="width" value="0.025" units="cm"/>
      <inkml:brushProperty name="height" value="0.025" units="cm"/>
      <inkml:brushProperty name="color" value="#E71224"/>
    </inkml:brush>
  </inkml:definitions>
  <inkml:trace contextRef="#ctx0" brushRef="#br0">0 1 24575,'4'0'0,"-2"0"0,-2 0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29T15:31:51.158"/>
    </inkml:context>
    <inkml:brush xml:id="br0">
      <inkml:brushProperty name="width" value="0.025" units="cm"/>
      <inkml:brushProperty name="height" value="0.025" units="cm"/>
      <inkml:brushProperty name="color" value="#E71224"/>
    </inkml:brush>
  </inkml:definitions>
  <inkml:trace contextRef="#ctx0" brushRef="#br0">1 1 24575,'0'0'0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6"/>
    </inkml:context>
    <inkml:brush xml:id="br0">
      <inkml:brushProperty name="width" value="0.2" units="cm"/>
      <inkml:brushProperty name="height" value="0.2" units="cm"/>
      <inkml:brushProperty name="color" value="#FFFFFF"/>
    </inkml:brush>
  </inkml:definitions>
  <inkml:trace contextRef="#ctx0" brushRef="#br0">290 955 24575,'-13'-7'0,"2"0"0,7 3 0,1 0 0,0-1 0,0 0 0,-1 2 0,1-2 0,-1 2 0,1-2 0,0 2 0,0-2 0,0 1 0,-1-2 0,1 1 0,-2 0 0,5 1 0,-4-2 0,3 2 0,-2-1 0,0 1 0,2-1 0,-3-1 0,3 2 0,-2-1 0,-1-1 0,1 1 0,-1-1 0,2 2 0,-1 0 0,0-2 0,0 2 0,0-2 0,1 2 0,0-2 0,0 2 0,-1-4 0,0 5 0,1-3 0,-1 0 0,2 1 0,-3-1 0,3 2 0,-1 0 0,-1-2 0,2 2 0,-2-1 0,2 0 0,-2-1 0,1 1 0,0-1 0,0 2 0,1-1 0,-1 0 0,0-2 0,1 2 0,0-1 0,0 2 0,1-2 0,-2 1 0,0-1 0,1 0 0,-1 1 0,1 0 0,-1-1 0,1 2 0,-1-1 0,0 0 0,0 0 0,-1-2 0,1 3 0,0-2 0,0 0 0,1 2 0,0-3 0,0 3 0,1-3 0,-2 3 0,1-1 0,1-1 0,-1 1 0,0-1 0,0 1 0,0 1 0,0-3 0,0 2 0,-1 0 0,2-1 0,-2 1 0,1-2 0,-1 4 0,1-3 0,0 1 0,0 0 0,1-1 0,-2 2 0,1-3 0,0 3 0,0-2 0,0 1 0,1 0 0,-2-2 0,1 3 0,0-1 0,-1-1 0,2 2 0,-2-1 0,2-1 0,-2 1 0,2-1 0,-1 1 0,1 1 0,0-3 0,-1 1 0,0 0 0,1 1 0,-1 0 0,-1 1 0,1-2 0,0 1 0,1-1 0,0 0 0,0 2 0,0 17 0,0-1 0,-1 11 0,1-10 0,1-6 0,-1-2 0,2 0 0,-1 0 0,1 0 0,0 1 0,0 0 0,-1-1 0,1 0 0,-2 0 0,1 0 0,-1 1 0,1-1 0,1 0 0,0 0 0,2-1 0,-1 0 0,1 2 0,-3-1 0,2 0 0,-2 1 0,0-2 0,1 3 0,-2-3 0,1 2 0,-1-1 0,0-1 0,-1 4 0,1-3 0,-1 0 0,1 0 0,-1-1 0,1 4 0,-2-5 0,2 3 0,-1 0 0,0-1 0,1 2 0,-1-3 0,0 1 0,1 0 0,-2 0 0,2 2 0,-1-3 0,0 3 0,0-3 0,-8-11 0,5 6 0,-5-12 0,6 9 0,1 0 0,1-2 0,0 2 0,0-2 0,1 0 0,-1 1 0,1-1 0,0 0 0,0 3 0,1-5 0,-1 4 0,1-2 0,-1 1 0,0 0 0,0-1 0,0 1 0,0 1 0,0-2 0,0 0 0,0 1 0,0-1 0,-1 2 0,0-3 0,0 2 0,-1 0 0,1 0 0,-2 1 0,2-2 0,-1 1 0,1 1 0,-1-2 0,0 1 0,1 0 0,-1 0 0,2 0 0,-1 0 0,1-1 0,-1 1 0,1 0 0,-1-1 0,0 0 0,1 1 0,-1 0 0,0-1 0,1 1 0,-1-1 0,0 1 0,1 1 0,-1-2 0,0 1 0,1-1 0,-1 1 0,1 0 0,0-1 0,0 1 0,0 0 0,1-1 0,-1 1 0,2-1 0,-2 1 0,1 0 0,-1-1 0,1 2 0,-1-2 0,1 0 0,-1 1 0,0-1 0,0 2 0,0-2 0,1 1 0,-1-1 0,2 1 0,-2 0 0,1 0 0,-4 18 0,3-11 0,-3 16 0,3-16 0,0 1 0,0 4 0,0-3 0,1 4 0,0-4 0,1 0 0,-1 2 0,0-2 0,-1 2 0,0 0 0,0-1 0,-2-19 0,2 10 0,-2-14 0,2 16 0,0 0 0,0-6 0,0 5 0,0-5 0,0 3 0,0 2 0,0-4 0,0 1 0,1 2 0,-1-3 0,1 4 0,-1-4 0,0 2 0,-1 1 0,0-2 0,-1 1 0,0 1 0,0-2 0,0 3 0,1-3 0,-1 1 0,2-1 0,-2 0 0,1 2 0,-1-1 0,1 0 0,0 0 0,0-1 0,0 0 0,0 2 0,1-2 0,0 1 0,0 0 0,0-1 0,1 1 0,0-1 0,-1 1 0,0 0 0,0-1 0,-1 2 0,0-2 0,1-1 0,0 3 0,0-3 0,0 3 0,0-1 0,0-1 0,0 1 0,0-1 0,0 1 0,4 18 0,-2-10 0,2 16 0,-2-15 0,-2-1 0,3 4 0,-3-3 0,2 2 0,-1 0 0,0-3 0,0 4 0,0-2 0,-1 0 0,1 1 0,-1-2 0,1 3 0,0-2 0,-1 0 0,1 1 0,-1-2 0,0 2 0,0 0 0,0-3 0,0 4 0,-1-3 0,1 2 0,-1 0 0,1-2 0,-1 2 0,1-1 0,-2 0 0,2 1 0,-2 0 0,2-1 0,-1 1 0,1-1 0,-1 0 0,0 0 0,-2 1 0,1-2 0,0 2 0,1-1 0,-1-2 0,2 5 0,-1-4 0,0 2 0,0-1 0,1-1 0,2 2 0,2-1 0,-1 0 0,1-1 0,-2 0 0,1 1 0,-1 1 0,1-3 0,-1 3 0,0-2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7"/>
    </inkml:context>
    <inkml:brush xml:id="br0">
      <inkml:brushProperty name="width" value="0.1" units="cm"/>
      <inkml:brushProperty name="height" value="0.1" units="cm"/>
      <inkml:brushProperty name="color" value="#FFFFFF"/>
    </inkml:brush>
  </inkml:definitions>
  <inkml:trace contextRef="#ctx0" brushRef="#br0">28 277 24575,'0'-10'0,"0"2"0,0 4 0,0 1 0,0 1 0,0-1 0,0 1 0,0-1 0,0 0 0,0 0 0,1 0 0,-1 0 0,2 1 0,-2-1 0,2 1 0,-2-1 0,2 1 0,-2-1 0,2 0 0,-2 1 0,1-1 0,0 0 0,-1 0 0,1 0 0,-1 0 0,-1 1 0,1-1 0,-2 1 0,2-1 0,-1 1 0,0-1 0,0 0 0,0 1 0,0-1 0,0 0 0,1 0 0,-2 0 0,1 0 0,0 1 0,0-1 0,1 0 0,0 1 0,0-1 0,-1 0 0,1 1 0,-2-1 0,1 0 0,0 1 0,0-1 0,0 1 0,0-1 0,0 0 0,1 1 0,0-1 0,0 0 0,-1 1 0,1-1 0,-2 1 0,1 0 0,-1 0 0,0 0 0,0 0 0,0 0 0,1 0 0,0-1 0,1 0 0,1 0 0,-1 1 0,2 0 0,-2-1 0,1 1 0,0-2 0,-1 2 0,1-1 0,-1 0 0,0 0 0,0 0 0,0 0 0,0 1 0,0-1 0,0 0 0,0 1 0,0-1 0,0 0 0,0 1 0,0-1 0,0 0 0,0 0 0,-1 1 0,1-1 0,-2 1 0,2-1 0,-2 0 0,2 0 0,-2 0 0,2 1 0,-1-1 0,1 1 0,0-1 0,4 9 0,-3-3 0,3 5 0,-2-5 0,-1 0 0,0 1 0,1 0 0,-2 0 0,1 0 0,0-1 0,0 1 0,-1-2 0,0 1 0,1 0 0,0-1 0,0 1 0,-1 0 0,0 0 0,0 0 0,0 0 0,0-1 0,0 2 0,0-2 0,0 1 0,0 0 0,0-1 0,0 1 0,0 0 0,0 0 0,0 0 0,0 0 0,-1-1 0,0 1 0,0 0 0,1-1 0,-1 1 0,0 0 0,1-1 0,0 1 0,0 0 0,0 0 0,0 0 0,-1 0 0,1 0 0,-1 2 0,1-3 0,-1 1 0,1 0 0,-1-1 0,1 1 0,-1 0 0,1-1 0,-1 1 0,1 0 0,0 0 0,0 0 0,0 0 0,0-1 0,0 1 0,0 0 0,0-1 0,0 1 0,0 0 0,-1-1 0,1 2 0,-1-1 0,1 0 0,0 0 0,0-1 0,-1 1 0,1 0 0,-1-1 0,1 1 0,0 0 0,0-1 0,0 1 0,0 0 0,0 0 0,0 0 0,-1-1 0,1 1 0,-1 0 0,1 0 0,0-1 0,0 1 0,0 0 0,1-1 0,-1 1 0,1 0 0,-1-1 0,0 1 0,1 0 0,-1 0 0,1 0 0,0 0 0,-1-1 0,1 2 0,-1-1 0,0 1 0,1 0 0,-1 0 0,1 1 0,-1-1 0,0 0 0,0-1 0,0 1 0,0-2 0,0 2 0,0-1 0,0 0 0,0 0 0,0-1 0,0 1 0,1 0 0,-1 0 0,1 1 0,-1-2 0,0 3 0,0-2 0,0 1 0,0 0 0,1 0 0,-1 0 0,1-1 0,-1 0 0,1-1 0,0 1 0,-1 0 0,1 0 0,0 1 0,0 0 0,-1 0 0,0 1 0,2-1 0,-1 0 0,0 0 0,0 2 0,-1-3 0,1 2 0,-1-3 0,1 1 0,-1 0 0,1 0 0,0 0 0,-1-1 0,1 1 0,0 0 0,0 0 0,0 0 0,1 1 0,-2-1 0,2 1 0,-1 0 0,1-1 0,0 1 0,-1 0 0,1 0 0,-1 0 0,2 0 0,-1 0 0,0 0 0,0 1 0,0-1 0,1 2 0,0-2 0,2 2 0,-3-2 0,1 0 0,1 2 0,-2 0 0,3 2 0,-3-2 0,1 2 0,-1-2 0,0 0 0,0 0 0,-1-2 0,2 4 0,-1-2 0,2 2 0,-2-2 0,0-2 0,-1 1 0,1-1 0,-1 1 0,2 2 0,-1-1 0,1 4 0,0-3 0,0 7 0,0-2 0,2 6 0,-2-3 0,-1-1 0,-1-5 0,-1-5 0,2 0 0,-1 0 0,-1 0 0,1 2 0,0-1 0,0 1 0,0-2 0,0 0 0,1 0 0,-1 2 0,1-2 0,-1 4 0,2-4 0,0 4 0,0-2 0,2 5 0,-2-4 0,1 4 0,-2-6 0,-2 1 0,1-2 0,-1 0 0,0 0 0,1 0 0,-1 0 0,2 0 0,-2 1 0,2-1 0,-2 0 0,4 2 0,-4-2 0,5 2 0,-4-2 0,2 0 0,-1 1 0,1-1 0,-1 0 0,1 0 0,0 2 0,1-2 0,1 4 0,-1-2 0,1 2 0,0 0 0,1-2 0,0 2 0,-1-2 0,-1 0 0,2 2 0,-3-2 0,2 0 0,-3 1 0,2-2 0,-1 1 0,-1-3 0,1 4 0,0-1 0,1 4 0,1-2 0,0 3 0,1 0 0,1 4 0,0-4 0,-1 0 0,-1-4 0,-2-2 0,0-2 0,-1-1 0,3 1 0,-2 0 0,2 1 0,-2 0 0,0-2 0,-1 2 0,0-2 0,0 2 0,0-2 0,0 2 0,-1 0 0,0-1 0,-1 0 0,0-1 0,1 2 0,0-1 0,1 2 0,0-2 0,0 1 0,0-1 0,-1 1 0,1 0 0,-1-1 0,0 0 0,0 0 0,-1-1 0,4 2 0,2 6 0,3-3 0,1 4 0,-4-7 0,0 1 0,-2-2 0,0 0 0,0 0 0,0 0 0,-2 0 0,1-2 0,-2 1 0,1 0 0,0 0 0,2 2 0,-1-1 0,1 1 0,0 0 0,0-1 0,0 1 0,0-1 0,1 2 0,-1-1 0,0 0 0,0 0 0,0-1 0,0 0 0,-1 0 0,0-1 0,-1 1 0,-2-1 0,1 0 0,0 2 0,1 0 0,-1 1 0,1-1 0,0 0 0,0 0 0,0 0 0,0 0 0,0 1 0,-1-2 0,0 0 0,0 0 0,-1 0 0,2 1 0,-1 0 0,1 0 0,-1-1 0,1-1 0,-2 1 0,1 0 0,-1 0 0,0 1 0,0-1 0,0 1 0,0 0 0,-1 2 0,-2 0 0,1 2 0,-3-2 0,3 0 0,-2-2 0,0 0 0,1 0 0,-1 0 0,2 0 0,-1-1 0,1-1 0,0-1 0,0 1 0,0-1 0,-1 1 0,1-1 0,-1 0 0,1 0 0,0 0 0,-1 1 0,2 1 0,0-1 0,1 1 0,0 0 0,0-1 0,1 1 0,0 0 0,2 1 0,-1-1 0,1 1 0,0-1 0,1 1 0,0 0 0,0 0 0,0 0 0,0 0 0,0-2 0,-2-1 0,1 0 0,0 0 0,2-1 0,-1 0 0,0 0 0,0 0 0,0 0 0,-1 0 0,0 0 0,-1-3 0,-2 0 0,-1-2 0,0 1 0,1 0 0,0 0 0,0 1 0,0 0 0,0 1 0,-3 7 0,2-3 0,-3 5 0,3-5 0,1 0 0,-1 1 0,1 0 0,-1 0 0,1-1 0,-1 1 0,1 0 0,0 0 0,0-1 0,0 1 0,0 0 0,0-1 0,0 1 0,0 0 0,0-1 0,1 2 0,-1-1 0,1 0 0,1 0 0,-1-1 0,1 1 0,0 0 0,-1-1 0,1 1 0,-2 0 0,0-1 0,1 1 0,0 0 0,0 0 0,-1 0 0,0 0 0,0-1 0,0 1 0,0 0 0,0-1 0,-1 1 0,-1 1 0,1-1 0,0 1 0,1-1 0,0 0 0,0-1 0,-1 1 0,1 0 0,-1 0 0,1-1 0,0 1 0,0 0 0,0-1 0,0 1 0,1 0 0,-1 0 0,1 1 0,-1-1 0,0-1 0,0 1 0,0-1 0,0 1 0,0 0 0,0-1 0,0 1 0,0 0 0,1-1 0,5-6 0,-2 0 0,6-13 0,-3 2 0,2-9 0,1 1 0,-2 5 0,0 4 0,-4 8 0,-1-2 0,0 4 0,-1-4 0,-1 4 0,1-1 0,-2 1 0,1 1 0,-1-2 0,0 1 0,-1-5 0,-1 0 0,0-9 0,-2-1 0,4-2 0,-2 3 0,1 3 0,0 2 0,0 7 0,1-2 0,0 4 0,0-2 0,0 0 0,0-2 0,1 0 0,3-3 0,0 4 0,0-2 0,0 5 0,-1-1 0,0 1 0,-1 0 0,-1 1 0,1 1 0,-1-1 0,2 0 0,-1-1 0,1 0 0,-2 1 0,6 12 0,-2-1 0,9 10 0,-4 0 0,3 2 0,0-1 0,-1-2 0,-3-5 0,-1-3 0,-3-3 0,-2 0 0,0-3 0,-1-1 0,-1 0 0,1 0 0,-1 2 0,1 0 0,1 0 0,1 0 0,0 0 0,0 0 0,0 0 0,-1 0 0,1 0 0,-1 1 0,0-1 0,1-1 0,0 0 0,0-1 0,-1 0 0,0 0 0,0 0 0,-1 0 0,1 0 0,-1 0 0,1-1 0,-1 1 0,2-1 0,-1 1 0,0-1 0,1 1 0,-1 1 0,1-1 0,-1 1 0,1-1 0,0 2 0,0-1 0,0 1 0,1-2 0,-2 1 0,1-1 0,-2 0 0,1 0 0,-2 1 0,2-1 0,-3 0 0,4 1 0,-3 0 0,3 1 0,-1-1 0,1 1 0,1-1 0,-1 3 0,1 0 0,2 2 0,-2-1 0,1-2 0,-2 0 0,0-1 0,-1 0 0,1-1 0,-2 0 0,1-1 0,-1 0 0,-1 0 0,1 0 0,-1 0 0,2 1 0,1 0 0,0 2 0,1-1 0,2 1 0,7 2 0,1 0 0,3 1 0,-3-1 0,-6-2 0,-3-2 0,-2 0 0,-1-2 0,0 2 0,-1-3 0,0 2 0,1-1 0,1 0 0,0 2 0,0-2 0,0 2 0,0-1 0,-1 0 0,1 0 0,-2-1 0,2 1 0,-1 0 0,0 0 0,-1-1 0,0 2 0,-1-2 0,1 2 0,-1-1 0,2 1 0,0-1 0,1 1 0,0 0 0,2 1 0,3 2 0,-2-2 0,4 2 0,-5-3 0,2 2 0,-2-2 0,0-2 0,-3 0 0,0-1 0,-8-5 0,2 2 0,-6-5 0,5 4 0,-1-1 0,0 1 0,-2-1 0,-3-1 0,2 1 0,-3-2 0,4 1 0,-5-5 0,-2-3 0,-7-4 0,-5 2 0,0 0 0,-2 3 0,0 0 0,6 4 0,4-1 0,9 5 0,3 1 0,2 0 0,0 2 0,0-2 0,-5 1 0,4-1 0,-4 1 0,5 0 0,0 1 0,-1 0 0,2-1 0,-1 0 0,1-1 0,-1-1 0,1 1 0,-1 0 0,1 0 0,-1 0 0,-2-1 0,0 1 0,-1-1 0,2 0 0,1 1 0,1 0 0,-1 0 0,0 0 0,-2-2 0,2 1 0,-2-1 0,2 2 0,0 1 0,1 0 0,0 0 0,0 2 0,0-2 0,2 2 0,-3-1 0,2 0 0,-4-2 0,1 1 0,-2-2 0,1 1 0,-1 0 0,3 2 0,1 1 0,-2 1 0,-3 0 0,-7 0 0,-3 0 0,-1 0 0,5 0 0,4 0 0,5 0 0,2 0 0,1 1 0,0 1 0,1 1 0,0 1 0,4 2 0,0 3 0,4 3 0,0 2 0,-1-4 0,0 1 0,-2-7 0,1 2 0,-1-2 0,-2 0 0,1-2 0,-3-1 0,2 1 0,-1 2 0,1-1 0,-2 0 0,0 0 0,1 0 0,0 1 0,-1-1 0,0 0 0,0-1 0,0 1 0,-2 0 0,0 0 0,0-1 0,1 0 0,0 1 0,1 0 0,-1 0 0,1 1 0,-2-2 0,2 2 0,-2-2 0,2 1 0,-2 0 0,2 0 0,-1 0 0,0 0 0,0-2 0,-1 3 0,0-3 0,0 2 0,0-1 0,0 0 0,1 0 0,1 1 0,9 2 0,7 0 0,9 2 0,7-5 0,0 3 0,0-5 0,-1 2 0,-3-4 0,0 0 0,-3-5 0,6-1 0,-14 1 0,4 1 0,-15 4 0,5 1 0,2 1 0,8 0 0,4 2 0,3 1 0,7 2 0,-3-1 0,4 1 0,-5-2 0,-3-1 0,-9-2 0,-4-1 0,-2-3 0,-6 0 0,12-5 0,-4 2 0,7-2 0,-1 1 0,-2 0 0,-2 0 0,1 4 0,-3-1 0,3 3 0,-7 0 0,-2 0 0,-3 0 0,0 1 0,2-1 0,3-1 0,6 3 0,2-2 0,9 2 0,0 0 0,1 0 0,24 0 0,-16 0 0,13-4 0,-21-1 0,-8-1 0,-8 0 0,-5 3 0,-6 0 0,0 1 0,5-3 0,2 0 0,8-3 0,-4 2 0,-1-1 0,-8 4 0,-2 2 0,-9 5 0,-5 3 0,0 2 0,-2-1 0,3-1 0,-1-1 0,0 0 0,2-1 0,2 0 0,2-2 0,-2 1 0,4-2 0,-1-1 0,2 1 0,22 2 0,13 2 0,23 1 0,11 4 0,0-7 0,-11 3 0,-14-6 0,-25 0 0,-13-1 0,-28 3 0,4 0 0,-18 6 0,11-1 0,0 1 0,-3 1 0,-4-3 0,-4 1 0,3-1 0,4-2 0,14 0 0,7-2 0,6-3 0,5 0 0,12-7 0,5 1 0,15-6 0,-3 5 0,-1-2 0,-7 4 0,-8 1 0,-4 3 0,-8 1 0,-15 0 0,-3 0 0,-15 2 0,10 1 0,4 0 0,10 1 0,3-3 0,5-1 0,6-6 0,-1 2 0,4-4 0,-5 4 0,-2 1 0,0-1 0,-2 1 0,0 0 0,-2 1 0,-1 0 0,-3 0 0,-10 1 0,0 0 0,-9 2 0,10 1 0,1 0 0,8 0 0,1-1 0,3 0 0,12 1 0,9 1 0,15 1 0,5-1 0,3-1 0,3-2 0,-9-2 0,-9 1 0,-14-2 0,-12 3 0,-14 1 0,-4 0 0,-11 1 0,6 0 0,-2 0 0,9 2 0,-6 0 0,9-1 0,-2 2 0,8-2 0,-2 1 0,2-2 0,0 0 0,0-1 0,3-1 0,0 0 0,0-2 0,1 0 0,-1-1 0,1 0 0,1-1 0,0 0 0,2-2 0,1 2 0,4-5 0,6-5 0,1 4 0,-1-4 0,-3 9 0,-6 1 0,0 1 0,-1 1 0,0 0 0,0-2 0,0 0 0,-1 1 0,0-1 0,-1 2 0,0-1 0,0 0 0,-1 1 0,1-1 0,-4 0 0,-4 1 0,-10-2 0,-10 2 0,-8-1 0,-6 1 0,3 4 0,4 1 0,15 0 0,5 1 0,12-1 0,0 0 0,1 1 0,0 0 0,0 0 0,0 0 0,2-1 0,-1-1 0,9-8 0,1-2 0,14-7 0,-10 4 0,2 2 0,-11 3 0,-1 3 0,-1 0 0,-3 1 0,-1-1 0,-3-1 0,-8 0 0,-5-1 0,-7 3 0,-6-1 0,-1 3 0,0 5 0,0 0 0,9 6 0,5-3 0,1 9 0,6-3 0,-3 8 0,6 0 0,3 2 0,4 1 0,7 13 0,1-7 0,7 2 0,1-13 0,5-7 0,4-4 0,4-5 0,0-6 0,-3-2 0,0-5 0,-9-1 0,-3 1 0,-2-6 0,-5 7 0,2-4 0,-4 7 0,1 0 0,1 0 0,0-2 0,8 0 0,5 0 0,3-2 0,2 0 0,-5 1 0,-7 4 0,-5 0 0,-6 4 0,-5 6 0,1-4 0,-2 6 0,0-6 0,1 2 0,-7 2 0,0 1 0,-1-1 0,3-1 0,1 0 0,2-3 0,-2 2 0,0-1 0,0 0 0,1-1 0,-1 0 0,2 0 0,0 0 0,2 0 0,-2 1 0,1-1 0,-2 1 0,2-1 0,0 0 0,0 0 0,1 0 0,0 1 0,0 0 0,0-1 0,0 1 0,0 0 0,0-1 0,-1 1 0,1-1 0,1 0 0,0 0 0,0 0 0,0-1 0,-1 2 0,1-2 0,0 1 0,1-1 0,0 2 0,0-1 0,0 0 0,1 0 0,-1 0 0,0 1 0,1 0 0,-1 0 0,1 0 0,-1-1 0,1 0 0,0 1 0,1-1 0,0 1 0,0 0 0,1 0 0,-1 0 0,1 0 0,-1-1 0,0 2 0,1-2 0,-1 2 0,1-2 0,0 2 0,-1-1 0,1 2 0,-1-1 0,1-1 0,-1 0 0,1-1 0,-1 1 0,0-1 0,1 2 0,-1-1 0,1 0 0,0 2 0,0-2 0,-1 1 0,0-2 0,2 0 0,1-1 0,-9 0 0,-7-3 0,-11-1 0,-5-4 0,1 0 0,0-2 0,6 0 0,6 2 0,7 3 0,6 1 0,0 2 0,1-1 0,0 1 0,0-1 0,-4-1 0,1 1 0,-4-1 0,3 1 0,1 0 0,1 0 0,2 1 0,-1 0 0,0 0 0,0 0 0,0 0 0,0 1 0,-1 0 0,-1 0 0,1 0 0,1 0 0,-1 0 0,1 0 0,-1 0 0,0 0 0,1 0 0,1 0 0,-1 0 0,0 0 0,-1-1 0,0 1 0,0-2 0,0 1 0,0-1 0,0 1 0,1 0 0,0 0 0,0 0 0,-1 0 0,0 0 0,1 1 0,0 0 0,1 1 0,0 0 0,0 2 0,0-2 0,-1 2 0,1-1 0,-1 1 0,-1-1 0,1 1 0,-1-1 0,0 0 0,1-1 0,0 1 0,1-2 0,0 2 0,-1-2 0,-1 2 0,1-2 0,0 1 0,1-1 0,8 3 0,-3-2 0,5 3 0,-5-4 0,-1 1 0,1 0 0,0 0 0,0 1 0,-1-1 0,1 1 0,-1-1 0,1 1 0,0 0 0,-1 1 0,2 0 0,-1 1 0,1 0 0,1-1 0,-1 0 0,0 0 0,0-1 0,0-1 0,-1 0 0,0-1 0,-1 0 0,1 0 0,0 0 0,0 1 0,0-1 0,-1 1 0,1-1 0,0 1 0,-1-1 0,1 1 0,0 0 0,-1-1 0,1 1 0,0 0 0,0 0 0,0 0 0,0 0 0,1 0 0,-2-1 0,1 1 0,1 1 0,-1-2 0,2 2 0,-2-1 0,1-1 0,-2 2 0,1-1 0,-1 1 0,2 0 0,-2-1 0,1 0 0,0 0 0,-9-5 0,5 3 0,-7-4 0,6 5 0,0-1 0,-2 1 0,2-1 0,-1 1 0,-1-1 0,1 1 0,-2 0 0,2 0 0,0 0 0,1 0 0,6 5 0,-3-4 0,7 4 0,-6-4 0,2 0 0,-2 0 0,1 0 0,-1-4 0,0-1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8"/>
    </inkml:context>
    <inkml:brush xml:id="br0">
      <inkml:brushProperty name="width" value="0.1" units="cm"/>
      <inkml:brushProperty name="height" value="0.1" units="cm"/>
      <inkml:brushProperty name="color" value="#FFFFFF"/>
    </inkml:brush>
  </inkml:definitions>
  <inkml:trace contextRef="#ctx0" brushRef="#br0">1 41 24575,'9'0'0,"-1"0"0,-5 0 0,1 0 0,-2 0 0,1 0 0,1 0 0,0 0 0,0-1 0,0 1 0,-2-1 0,2 1 0,-2 0 0,1 0 0,0 0 0,0 0 0,0 0 0,0 1 0,-1-1 0,2 1 0,0-1 0,1 0 0,-2 0 0,-1 1 0,1 0 0,-2 0 0,2 1 0,0-2 0,-1 1 0,1 0 0,0 0 0,0 0 0,1 0 0,-1 0 0,1-1 0,0 2 0,-1-2 0,0 1 0,-1 0 0,-11-3 0,5 3 0,-9-4 0,9 3 0,0-2 0,-1 1 0,2 0 0,-1 0 0,2 1 0,-2-2 0,2 1 0,-1 0 0,0 0 0,1 1 0,-1-1 0,-1 0 0,0-1 0,-1 0 0,1 1 0,1-1 0,0 2 0,0-2 0,1 1 0,-1 0 0,0-1 0,1 1 0,-1-1 0,1 1 0,-1-1 0,0 1 0,1-2 0,-1 2 0,1-1 0,0 1 0,0-1 0,0 0 0,0 0 0,0 0 0,0 0 0,1 0 0,6 3 0,-2-2 0,4 3 0,-6-1 0,1-1 0,1 3 0,0-3 0,1 3 0,-2-2 0,0 0 0,1 1 0,-1-1 0,1 1 0,0-1 0,-1 0 0,1 0 0,0-1 0,-1 0 0,1 1 0,-1 0 0,1 1 0,0 0 0,1 0 0,-2 0 0,2 0 0,-1 0 0,0-1 0,1 1 0,-2-1 0,1 0 0,-1 1 0,0-2 0,1 2 0,0-2 0,0 2 0,-1-1 0,0 1 0,1 1 0,0 1 0,0-1 0,1 1 0,-2-2 0,1 1 0,-1-2 0,0 1 0,1-1 0,-1 1 0,0 0 0,0 0 0,0 0 0,1 0 0,-1 0 0,0 0 0,0 0 0,0 1 0,-1-1 0,2 0 0,-2 0 0,1 1 0,0-1 0,0 1 0,0 0 0,1 0 0,-1 1 0,2 0 0,0 0 0,-1 1 0,1-2 0,-1 0 0,1 0 0,2 0 0,-1 2 0,0-2 0,-1-1 0,-2 0 0,-1-1 0,1 2 0,0 1 0,0 0 0,-1 0 0,1-1 0,-2 0 0,1-1 0,0 1 0,-1-1 0,2 1 0,-1-1 0,1 0 0,-1 1 0,1 1 0,-1-1 0,2 0 0,-1-1 0,1 0 0,-1 0 0,0 0 0,-1 0 0,0 1 0,2-1 0,-1 2 0,0-1 0,0 0 0,-1 0 0,1 0 0,-1 0 0,0-1 0,1 1 0,-2-1 0,2 0 0,-1 1 0,1-2 0,-1 3 0,1-3 0,-1 2 0,1 0 0,-1 0 0,1 0 0,-1-1 0,1 0 0,-1 1 0,0-2 0,1 3 0,-1-2 0,-1 2 0,2-1 0,0 1 0,-1-1 0,1 0 0,-2 0 0,2 1 0,-1-2 0,1 0 0,-1 1 0,0-2 0,0 2 0,1 1 0,-1-2 0,2 1 0,-2-1 0,1 0 0,-1 1 0,2 0 0,-1 0 0,0 0 0,1 1 0,0-1 0,0 1 0,-1-2 0,-1 1 0,1-1 0,-1 0 0,1 0 0,0 0 0,1 1 0,-1 0 0,1 1 0,-1-3 0,-1 2 0,-3-12 0,-1 4 0,-3-12 0,0 5 0,2 3 0,-1 0 0,1 5 0,1-1 0,0 1 0,0 0 0,1 0 0,0 0 0,0 0 0,-1 0 0,0 0 0,0 0 0,1-1 0,0 1 0,-1 2 0,3-1 0,-2 2 0,1-2 0,-2 0 0,1-1 0,-1 1 0,0-1 0,2 1 0,-1 0 0,1 0 0,1 0 0,-1-1 0,1 2 0,0 0 0,-1 8 0,1-3 0,0 8 0,0-6 0,1 1 0,0-2 0,0 0 0,0 0 0,1 0 0,-1 0 0,2 0 0,-2 0 0,0-2 0,1 1 0,0-1 0,0 1 0,-1-1 0,1 0 0,0 1 0,-1-2 0,2 3 0,-2-2 0,0 1 0,2 0 0,-2 0 0,2 1 0,-1 0 0,0 0 0,0-1 0,1-1 0,-2 1 0,0-2 0,1 1 0,0 0 0,0 1 0,0 0 0,0 0 0,-1 1 0,1-1 0,-2 1 0,2-2 0,-2 2 0,2-2 0,-1 1 0,0-1 0,1 1 0,-2-1 0,2 2 0,-1-2 0,1 2 0,0 0 0,0 0 0,0-1 0,-1 0 0,0-1 0,0 0 0,1 1 0,0-1 0,-1 1 0,1-1 0,-1 0 0,1 1 0,1 0 0,-2 0 0,2 0 0,-1-1 0,1 2 0,1-1 0,0 0 0,-1 1 0,-1-2 0,1 0 0,-2-7 0,-1 1 0,-1-3 0,0 3 0,1 1 0,0 0 0,-1 0 0,0 0 0,0-1 0,0 2 0,1-3 0,0 3 0,0-2 0,0 2 0,0-1 0,-1 0 0,0 0 0,0 0 0,1 0 0,-1 1 0,-1-1 0,1 0 0,0 1 0,-1-1 0,1 1 0,-2-1 0,1 0 0,-2 0 0,2-1 0,-2 0 0,3 1 0,-2 1 0,2-1 0,-1 2 0,0-3 0,-1 2 0,0-2 0,0 1 0,-1-1 0,0 0 0,0-1 0,-2 1 0,2 0 0,-2-1 0,2 1 0,0 0 0,-1 0 0,1 0 0,0 1 0,0 0 0,0 0 0,0-1 0,0 0 0,0 0 0,0 0 0,-1 1 0,1-1 0,1 1 0,-1 0 0,1 0 0,-1 1 0,-2-2 0,1 1 0,-1 0 0,3 0 0,0 1 0,1-1 0,-1 1 0,1-1 0,-1 1 0,0 1 0,2-1 0,-2 0 0,2 0 0,-1 1 0,0-2 0,-1 1 0,-1-2 0,0 0 0,0 0 0,0 0 0,0 0 0,0-1 0,0 1 0,0 1 0,2 1 0,-1 1 0,1 0 0,-1 0 0,1-1 0,-1 0 0,1 0 0,0-1 0,0 0 0,-1-1 0,1 0 0,-1 1 0,1 0 0,-1 0 0,1 1 0,0 0 0,0 0 0,-1-1 0,0 2 0,1-2 0,1 2 0,0-1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9"/>
    </inkml:context>
    <inkml:brush xml:id="br0">
      <inkml:brushProperty name="width" value="0.1" units="cm"/>
      <inkml:brushProperty name="height" value="0.1" units="cm"/>
      <inkml:brushProperty name="color" value="#FFFFFF"/>
    </inkml:brush>
  </inkml:definitions>
  <inkml:trace contextRef="#ctx0" brushRef="#br0">180 120 24575,'9'-1'0,"-2"-1"0,-2 1 0,-2 0 0,1 0 0,-1 0 0,1 1 0,0-1 0,0 1 0,0 0 0,0-1 0,1 1 0,-1-2 0,0 2 0,0-2 0,0 1 0,-1 0 0,1 0 0,-1 0 0,1 0 0,1-2 0,-1 1 0,3 0 0,0 1 0,1-1 0,-2 2 0,-2-1 0,0 1 0,0 0 0,0 0 0,-1 0 0,0 0 0,0-1 0,0 0 0,1-1 0,0 0 0,1-1 0,-1 1 0,-1 1 0,0 0 0,-1 1 0,1 0 0,0 0 0,2 0 0,-1 0 0,-1 0 0,0 0 0,-2-2 0,0-1 0,-1-1 0,0 1 0,0 1 0,0-1 0,0 1 0,0-1 0,0-1 0,0 1 0,0-2 0,0 3 0,0-1 0,1 0 0,-1 1 0,2-2 0,-1 2 0,0-1 0,0 0 0,-1 1 0,0-1 0,-1 0 0,0 0 0,0-1 0,-1 2 0,2-1 0,-2 1 0,1 9 0,0-4 0,-1 8 0,2-8 0,-2 0 0,2 0 0,-1-1 0,0 2 0,1-2 0,-2 0 0,2 2 0,-2-2 0,1 2 0,-2-2 0,1 1 0,1 0 0,-1 0 0,1 0 0,-1 1 0,1 0 0,-1 0 0,2-1 0,-2 0 0,2 0 0,-2-1 0,2 1 0,-2 0 0,2 0 0,-2 1 0,2-1 0,-2 1 0,2-1 0,-2 1 0,2-1 0,-1 0 0,1-1 0,-1 1 0,1 0 0,-2-1 0,2 1 0,-2 0 0,1 1 0,-1 0 0,0 0 0,1 0 0,0 0 0,0 0 0,0-2 0,0 1 0,1 0 0,-1-1 0,1 1 0,-2 0 0,1-1 0,-1 1 0,0 0 0,0 0 0,0 2 0,0-1 0,1 0 0,-1-1 0,1 0 0,-1-1 0,1 1 0,-1-2 0,1 3 0,0-3 0,-1 2 0,1-1 0,-1 1 0,0-1 0,0 0 0,-1 1 0,0-1 0,1 0 0,-1 1 0,1-1 0,0-1 0,-1 2 0,1-2 0,-1 1 0,1-1 0,0 0 0,-1 0 0,0 1 0,0 0 0,1 0 0,0-1 0,0 1 0,0 0 0,-1 0 0,1 0 0,-2 0 0,1 0 0,0 0 0,0-1 0,1 1 0,-1-2 0,1 2 0,-1-2 0,0 2 0,1-1 0,0 0 0,-1 1 0,1-1 0,-1 2 0,0-1 0,0 2 0,-1-1 0,-1 1 0,2-2 0,-1 1 0,2-1 0,-1-1 0,1 1 0,0-1 0,-1 1 0,1-1 0,-1 0 0,-1-1 0,0 1 0,-1-1 0,1 1 0,0 0 0,0-1 0,1 1 0,-1 0 0,2-1 0,0 2 0,-2-1 0,2 1 0,-2 0 0,2-2 0,0 0 0,-1 2 0,1 0 0,-1 0 0,1-1 0,-1 0 0,0 0 0,0 0 0,-1 1 0,1-1 0,-2 1 0,1-1 0,0 1 0,0-1 0,0 1 0,0-1 0,0 1 0,0-2 0,0 1 0,1-1 0,1 1 0,0 0 0,0 1 0,-1 0 0,0 0 0,-1 0 0,1 0 0,0-1 0,1 1 0,0-1 0,-1 1 0,0 0 0,0 0 0,2 1 0,-1-2 0,0 2 0,0-2 0,-1 2 0,2-1 0,0 0 0,1 1 0,2-1 0,-1 1 0,2-2 0,0 0 0,0 0 0,0-1 0,0-2 0,-2 0 0,2-1 0,-2 1 0,0 0 0,1-1 0,-1 2 0,1-2 0,0 2 0,0 0 0,0-2 0,0 2 0,0-2 0,0 1 0,1 0 0,0 0 0,-1 0 0,-1-1 0,1 1 0,1-1 0,-1 1 0,1-1 0,-1 1 0,0 0 0,0 1 0,0 5 0,-1-2 0,0 3 0,-2-2 0,-1 1 0,-1-1 0,0 1 0,0-2 0,1 1 0,1-1 0,0 0 0,-3-2 0,2 1 0,-3-2 0,3 1 0,0 0 0,-1-1 0,0 1 0,-1-1 0,1 1 0,-1 0 0,2 0 0,-1 0 0,0 1 0,0 0 0,0 1 0,2 0 0,-1 0 0,2 1 0,-2-1 0,2 1 0,0 0 0,1 0 0,1 0 0,0-2 0,0 1 0,0-1 0,1 1 0,-1 0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10"/>
    </inkml:context>
    <inkml:brush xml:id="br0">
      <inkml:brushProperty name="width" value="0.1" units="cm"/>
      <inkml:brushProperty name="height" value="0.1" units="cm"/>
      <inkml:brushProperty name="color" value="#FFFFFF"/>
    </inkml:brush>
  </inkml:definitions>
  <inkml:trace contextRef="#ctx0" brushRef="#br0">1239 568 24575,'4'-8'0,"0"1"0,-2 5 0,1 0 0,1-1 0,0 0 0,-1 1 0,1-2 0,-2 4 0,1-2 0,0 1 0,-1 0 0,2-1 0,-1 0 0,1 0 0,0 1 0,-1 0 0,-1 1 0,1-1 0,-1 1 0,1-1 0,0 1 0,-1 0 0,1-1 0,0 0 0,0 1 0,1 0 0,1 0 0,-1-1 0,0 0 0,-1 0 0,0 1 0,-1-1 0,1-2 0,-2 0 0,2 0 0,-2 0 0,1 1 0,0-1 0,0 2 0,1-1 0,-1 1 0,0-1 0,1 0 0,-1 1 0,0-1 0,-8 3 0,3 0 0,-6 1 0,7-1 0,0-1 0,-2 1 0,2-1 0,-2 1 0,2-1 0,0 0 0,-1 0 0,1 0 0,-1 0 0,0 0 0,-1 0 0,0 0 0,0 0 0,0 0 0,0 0 0,1 0 0,1 1 0,9 0 0,-4 0 0,6 0 0,-7-2 0,0 0 0,1-1 0,-1 0 0,1 0 0,0 0 0,-1 1 0,0-1 0,1 1 0,-1-1 0,1 1 0,-1 0 0,0 0 0,1 0 0,-1 0 0,1 0 0,0 0 0,-8 7 0,4-5 0,-7 7 0,6-5 0,-1-1 0,0 1 0,1-1 0,-2 0 0,1 0 0,-1 1 0,0-1 0,0 1 0,1 0 0,-1 1 0,0-1 0,0 0 0,0-1 0,0 0 0,0 0 0,1-1 0,0 0 0,0 0 0,1 0 0,0 1 0,-1 0 0,1-1 0,-1 1 0,1-2 0,0 2 0,-2-1 0,0 0 0,0 1 0,0-1 0,1 0 0,-1 0 0,0-1 0,1 0 0,1 1 0,-1 1 0,2 0 0,-2-1 0,1 1 0,-1-1 0,0 0 0,0 1 0,0-2 0,1 2 0,-2-2 0,1 2 0,-1-1 0,0 0 0,0 1 0,0-2 0,-1 1 0,1 0 0,0-1 0,0 1 0,1-1 0,-1 0 0,1 0 0,-1 1 0,0-1 0,2 1 0,-1 0 0,1 0 0,0 1 0,0 0 0,0 0 0,0 0 0,0 0 0,0 1 0,-1-1 0,1 1 0,-2-1 0,2 1 0,-1-1 0,1 0 0,0 0 0,-1 0 0,2 0 0,-1 0 0,1 1 0,-1 0 0,0 1 0,0-1 0,0-1 0,0 0 0,0 0 0,0 0 0,0 0 0,0 0 0,0 0 0,-1 0 0,0 1 0,-1-1 0,0 2 0,1-1 0,-2 2 0,2-1 0,-1 0 0,2-3 0,0 1 0,-1 1 0,1-1 0,-2 3 0,0-2 0,0 1 0,0 0 0,0 1 0,0-1 0,0 0 0,0-1 0,0 0 0,0 0 0,0-1 0,1 0 0,1 0 0,0-1 0,-1 1 0,0 0 0,0 0 0,-1 1 0,1-1 0,-1 1 0,0-2 0,0 1 0,0 0 0,2 0 0,-2 0 0,2 1 0,-1-1 0,1 2 0,-1-2 0,1 2 0,-2-1 0,1 0 0,1-1 0,-1 0 0,1 0 0,-1 1 0,1-1 0,0 2 0,-2-1 0,1 1 0,0 0 0,-1 0 0,1-1 0,-1 0 0,0 0 0,1-1 0,0 1 0,1-1 0,-1 2 0,-1 1 0,2-1 0,-2 2 0,2-3 0,0 0 0,0 0 0,0-1 0,0 0 0,1 0 0,0 0 0,-2 0 0,0 1 0,0-1 0,-1 1 0,-1 1 0,1-1 0,0 1 0,1 0 0,0 0 0,0 0 0,-1-1 0,0 1 0,2-2 0,-2 2 0,2-2 0,-1 2 0,-1 0 0,2 1 0,-2-2 0,2 1 0,-1-3 0,0 2 0,-1 0 0,2-1 0,-2 2 0,1-2 0,-1 1 0,0-1 0,0 1 0,1 0 0,-3 1 0,2-1 0,-2 1 0,2-1 0,0 0 0,0 1 0,0-1 0,0 0 0,0 0 0,1 0 0,1 0 0,-1-1 0,1 0 0,-1 0 0,0 1 0,1-2 0,-1 2 0,0-2 0,0 1 0,-1 0 0,0 0 0,-1 1 0,1-1 0,0 1 0,0 0 0,0 1 0,-2 2 0,1-2 0,0 1 0,1-1 0,2-2 0,-1 1 0,1-1 0,0 0 0,0 0 0,-1 1 0,1 0 0,-2 0 0,1 1 0,-1 0 0,-1 0 0,1-1 0,0 1 0,0-1 0,-2 5 0,-1-3 0,-3 6 0,2-5 0,1 1 0,-2 1 0,4-3 0,-2 2 0,3-3 0,-1 0 0,1 1 0,1-1 0,-1 0 0,2-1 0,1-2 0,5-7 0,0 0 0,7-10 0,-5 7 0,6-7 0,-5 4 0,4-7 0,-4 4 0,1-3 0,0 1 0,0-2 0,0 1 0,-1 3 0,-1 4 0,-1 5 0,-1 0 0,0 2 0,1 0 0,-1 0 0,0 0 0,0 0 0,0 0 0,0 0 0,0 1 0,0 1 0,1-1 0,-1-1 0,0 3 0,0-3 0,0 3 0,-1-3 0,1 1 0,-2-1 0,2 0 0,-1-1 0,1 1 0,0 0 0,-1 0 0,1 0 0,0 0 0,-1 1 0,1-2 0,-2 1 0,1 0 0,-1 1 0,0 0 0,1 0 0,1-1 0,0 1 0,0 0 0,-1 0 0,1 1 0,-18 14 0,2-1 0,-17 17 0,4-6 0,4-2 0,0 0 0,10-11 0,1 1 0,6-6 0,-1 0 0,1 0 0,0 1 0,0-1 0,0 0 0,0 0 0,-1 2 0,1 0 0,-2 2 0,2-2 0,-1 0 0,0 0 0,1 0 0,-2 2 0,-2 4 0,2-5 0,-2 3 0,2-4 0,2-3 0,0 3 0,2-5 0,0 2 0,0 0 0,-1 0 0,0 1 0,0-1 0,1 1 0,-1-2 0,1 2 0,-1-2 0,1 1 0,-1 0 0,1-1 0,-1 2 0,0-1 0,-1 2 0,0-1 0,0 0 0,0 0 0,0 0 0,0 0 0,0 0 0,0-1 0,0 0 0,1 0 0,0 1 0,-1-1 0,1 1 0,-1-1 0,0 1 0,0 0 0,-3 3 0,3-2 0,-3 1 0,3-2 0,0 1 0,0-1 0,1-1 0,0 1 0,0-1 0,0 1 0,-1 0 0,0 0 0,0 1 0,1 0 0,-2 0 0,3-1 0,-2 0 0,1 0 0,0 0 0,-1 0 0,1 0 0,0 1 0,0-1 0,1 0 0,-1 0 0,1 0 0,-2 2 0,2-1 0,-2 0 0,1 0 0,1-1 0,-1 0 0,0 0 0,0 0 0,0 0 0,1 0 0,0 0 0,0 1 0,-1 0 0,2 0 0,-2 1 0,3-2 0,-1-1 0,1 0 0,-1 0 0,1 0 0,-2 2 0,2-2 0,-1 1 0,0-2 0,0 4 0,-1-3 0,1 3 0,-1-2 0,1 1 0,-2-1 0,1 0 0,0 0 0,-1 0 0,1 0 0,-1-1 0,1 0 0,-1 1 0,1 0 0,-1 0 0,1 0 0,1-2 0,-2 2 0,1-1 0,-2 1 0,1 0 0,-1 0 0,0 0 0,0 1 0,-2 1 0,2-2 0,-2 2 0,1-2 0,1-1 0,2 0 0,-2-1 0,4 0 0,-3 1 0,2 0 0,-1 1 0,0-1 0,0 1 0,-1 0 0,-1 2 0,0-1 0,0 1 0,1-2 0,1 0 0,0 0 0,1-1 0,-1 1 0,0-2 0,1 2 0,-1-2 0,1 2 0,0 0 0,-1 0 0,2 0 0,-2-1 0,2 1 0,-1-1 0,0 1 0,1-1 0,-2 1 0,1-1 0,-1 2 0,-1-1 0,0 0 0,-1 2 0,2-2 0,-3 2 0,4-2 0,-3 0 0,4 0 0,-3 0 0,3 0 0,-2-1 0,2-1 0,-2 1 0,2-1 0,-2 1 0,2 1 0,-2-2 0,1 2 0,-1-2 0,2 0 0,-1 1 0,-1 0 0,0 0 0,0 1 0,-1 0 0,2-1 0,-2 1 0,2-1 0,-1 0 0,0 1 0,0-2 0,1 2 0,-1-1 0,2 0 0,-2-1 0,2 1 0,-2-1 0,1 2 0,-1-2 0,0 2 0,0-1 0,-1 1 0,0 0 0,0 0 0,1 0 0,0-1 0,-1 0 0,1 0 0,-1 0 0,1 0 0,0 0 0,1 1 0,-1-2 0,2 1 0,-2-1 0,1 1 0,0 1 0,-1-1 0,1 0 0,0 0 0,0-1 0,0 2 0,1-2 0,-1 2 0,-1-2 0,2 1 0,-2-1 0,5 2 0,-3 0 0,2 1 0,-2-1 0,0 0 0,0 0 0,0 2 0,0 0 0,0 0 0,0 2 0,-1-2 0,0 0 0,-1 0 0,1-2 0,0 0 0,0-1 0,1 0 0,-1-1 0,1 1 0,0 0 0,0 0 0,-1 0 0,1-1 0,-1 1 0,1 0 0,-1 0 0,0 1 0,1-1 0,-1 0 0,0-1 0,0 1 0,1 0 0,0 0 0,0 0 0,-1-1 0,0 1 0,1 0 0,0-1 0,-1 1 0,0 0 0,1-1 0,0 1 0,0 0 0,0 0 0,0 0 0,0 1 0,0-2 0,0 3 0,0-3 0,0 1 0,0 1 0,0-1 0,0 0 0,0-1 0,1 1 0,0 0 0,-1-1 0,0 1 0,0 0 0,0-1 0,0 2 0,0-2 0,0 2 0,0-2 0,0 2 0,-1-1 0,0 0 0,1 0 0,0-1 0,0 1 0,0 0 0,0-1 0,0 1 0,0 0 0,-1-1 0,1 1 0,-1 0 0,1 0 0,-1 1 0,1-1 0,-1 0 0,1-1 0,0 2 0,0-2 0,-1 1 0,1 0 0,-1-1 0,1 1 0,-1 0 0,1 0 0,-1-1 0,0 1 0,1 0 0,-1 0 0,1 0 0,0-1 0,0 1 0,0 0 0,0-1 0,0 1 0,0 0 0,0-1 0,0 1 0,0 0 0,0 0 0,0 0 0,0 0 0,0-1 0,0 1 0,0 0 0,0-1 0,0 2 0,0-2 0,-1 2 0,1-1 0,-1-1 0,1 1 0,0 0 0,0 0 0,-1 0 0,1-1 0,-1 1 0,1 0 0,0-1 0,0 1 0,0 0 0,-1-1 0,1 1 0,-1 0 0,1 0 0,0 0 0,0 0 0,0-1 0,0 1 0,0 0 0,-1-1 0,1 1 0,-1 0 0,1-1 0,0 1 0,0 0 0,0 0 0,0 0 0,0 0 0,4-4 0,-2 2 0,4-4 0,-5 1 0,3-1 0,-1 2 0,0 0 0,1 0 0,0 0 0,0 1 0,0 0 0,2 0 0,-2-1 0,1 1 0,-1-1 0,-1 0 0,3-1 0,-1-1 0,8-3 0,4-1 0,8-2 0,4 0 0,-1-1 0,-3 1 0,-7 2 0,-5 1 0,-6 0 0,2 2 0,3-2 0,3 1 0,-4-2 0,6 0 0,-8 1 0,5-1 0,4-2 0,-8 3 0,13-5 0,-10 4 0,5-1 0,-1 0 0,-4 2 0,6-4 0,-6 3 0,8-8 0,8-2 0,-1-3 0,4 2 0,-10 5 0,-1 5 0,-6 0 0,0 1 0,2-2 0,-5 2 0,4-5 0,-2 0 0,1-5 0,10-20 0,-1 7 0,11-14 0,-7 13 0,4-1 0,0-2 0,-1 2 0,4-3 0,-2 0 0,2 0 0,-5-3 0,-2 4 0,-3-11 0,-7 13 0,-2-9 0,-7 13 0,0 0 0,1-3 0,0 2 0,0-9 0,0 6 0,0-10 0,0 4 0,0 2 0,0-2 0,0 9 0,0-5 0,0 2 0,1 0 0,2-2 0,1 5 0,-2 0 0,-1 8 0,-4 6 0,-2 6 0,0 3 0,-2 4 0,0-1 0,-1 2 0,0-1 0,0 0 0,1 1 0,-1-1 0,0 1 0,1-2 0,1-1 0,9-2 0,8-2 0,11-1 0,13-2 0,-1 1 0,4-1 0,-9 1 0,-1-1 0,-9 2 0,-5 0 0,-9 3 0,-6 1 0,-3 2 0,0-2 0,0 0 0,8-1 0,4 2 0,-3 0 0,0 4 0,-12 0 0,-1 1 0,1 0 0,-1 0 0,1-1 0,0 0 0,-1 0 0,1 0 0,-1 0 0,1-1 0,0 0 0,0 0 0,0 1 0,0 0 0,-1 0 0,1 0 0,0-1 0,-1 0 0,1 1 0,0 0 0,-1 0 0,1 0 0,0-1 0,0 0 0,0 1 0,0 0 0,-1-1 0,1 1 0,-1-2 0,0 1 0,0-1 0,0 0 0,-1 0 0,1-1 0,-2 1 0,1-1 0,1 1 0,-1 0 0,1 0 0,1 1 0,-1 0 0,1 1 0,0-1 0,0 0 0,0 0 0,-2-1 0,1 0 0,-1-1 0,-1 0 0,3 1 0,-3 0 0,3 0 0,-2-1 0,0 0 0,0 0 0,-1 0 0,1 1 0,2 1 0,0 0 0,0 0 0,-1-1 0,-1-2 0,1 0 0,1 0 0,0 0 0,-1 0 0,0 1 0,0 0 0,-1 1 0,1-1 0,-1 0 0,0 0 0,1 1 0,-1-1 0,0-1 0,1 1 0,-1 0 0,1-1 0,1 1 0,1-3 0,1 0 0,-1-2 0,2-3 0,-1-1 0,8-9 0,-1-1 0,4-4 0,3-7 0,-5 12 0,5-6 0,-10 16 0,-1-1 0,-3 8 0,-1-2 0,0 2 0,0 1 0,-2-1 0,0 2 0,-1-1 0,0 1 0,1 0 0,0-1 0,0-1 0,1 0 0,0 0 0,0 0 0,2-2 0,1-6 0,5-4 0,7-10 0,4-4 0,1-1 0,-3-1 0,-3 6 0,-4 4 0,-4 8 0,-1 4 0,-4 7 0,-1 0 0,-1 1 0,0 1 0,-1 0 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0:01.279"/>
    </inkml:context>
    <inkml:brush xml:id="br0">
      <inkml:brushProperty name="width" value="0.2" units="cm"/>
      <inkml:brushProperty name="height" value="0.2" units="cm"/>
      <inkml:brushProperty name="color" value="#FFFFFF"/>
    </inkml:brush>
  </inkml:definitions>
  <inkml:trace contextRef="#ctx0" brushRef="#br0">290 955 24575,'-13'-7'0,"2"0"0,7 3 0,1 0 0,0-1 0,0 0 0,-1 2 0,1-2 0,-1 2 0,1-2 0,0 2 0,0-2 0,0 1 0,-1-2 0,1 1 0,-2 0 0,5 1 0,-4-2 0,3 2 0,-2-1 0,0 1 0,2-1 0,-3-1 0,3 2 0,-2-1 0,-1-1 0,1 1 0,-1-1 0,2 2 0,-1 0 0,0-2 0,0 2 0,0-2 0,1 2 0,0-2 0,0 2 0,-1-4 0,0 5 0,1-3 0,-1 0 0,2 1 0,-3-1 0,3 2 0,-1 0 0,-1-2 0,2 2 0,-2-1 0,2 0 0,-2-1 0,1 1 0,0-1 0,0 2 0,1-1 0,-1 0 0,0-2 0,1 2 0,0-1 0,0 2 0,1-2 0,-2 1 0,0-1 0,1 0 0,-1 1 0,1 0 0,-1-1 0,1 2 0,-1-1 0,0 0 0,0 0 0,-1-2 0,1 3 0,0-2 0,0 0 0,1 2 0,0-3 0,0 3 0,1-3 0,-2 3 0,1-1 0,1-1 0,-1 1 0,0-1 0,0 1 0,0 1 0,0-3 0,0 2 0,-1 0 0,2-1 0,-2 1 0,1-2 0,-1 4 0,1-3 0,0 1 0,0 0 0,1-1 0,-2 2 0,1-3 0,0 3 0,0-2 0,0 1 0,1 0 0,-2-2 0,1 3 0,0-1 0,-1-1 0,2 2 0,-2-1 0,2-1 0,-2 1 0,2-1 0,-1 1 0,1 1 0,0-3 0,-1 1 0,0 0 0,1 1 0,-1 0 0,-1 1 0,1-2 0,0 1 0,1-1 0,0 0 0,0 2 0,0 17 0,0-1 0,-1 11 0,1-10 0,1-6 0,-1-2 0,2 0 0,-1 0 0,1 0 0,0 1 0,0 0 0,-1-1 0,1 0 0,-2 0 0,1 0 0,-1 1 0,1-1 0,1 0 0,0 0 0,2-1 0,-1 0 0,1 2 0,-3-1 0,2 0 0,-2 1 0,0-2 0,1 3 0,-2-3 0,1 2 0,-1-1 0,0-1 0,-1 4 0,1-3 0,-1 0 0,1 0 0,-1-1 0,1 4 0,-2-5 0,2 3 0,-1 0 0,0-1 0,1 2 0,-1-3 0,0 1 0,1 0 0,-2 0 0,2 2 0,-1-3 0,0 3 0,0-3 0,-8-11 0,5 6 0,-5-12 0,6 9 0,1 0 0,1-2 0,0 2 0,0-2 0,1 0 0,-1 1 0,1-1 0,0 0 0,0 3 0,1-5 0,-1 4 0,1-2 0,-1 1 0,0 0 0,0-1 0,0 1 0,0 1 0,0-2 0,0 0 0,0 1 0,0-1 0,-1 2 0,0-3 0,0 2 0,-1 0 0,1 0 0,-2 1 0,2-2 0,-1 1 0,1 1 0,-1-2 0,0 1 0,1 0 0,-1 0 0,2 0 0,-1 0 0,1-1 0,-1 1 0,1 0 0,-1-1 0,0 0 0,1 1 0,-1 0 0,0-1 0,1 1 0,-1-1 0,0 1 0,1 1 0,-1-2 0,0 1 0,1-1 0,-1 1 0,1 0 0,0-1 0,0 1 0,0 0 0,1-1 0,-1 1 0,2-1 0,-2 1 0,1 0 0,-1-1 0,1 2 0,-1-2 0,1 0 0,-1 1 0,0-1 0,0 2 0,0-2 0,1 1 0,-1-1 0,2 1 0,-2 0 0,1 0 0,-4 18 0,3-11 0,-3 16 0,3-16 0,0 1 0,0 4 0,0-3 0,1 4 0,0-4 0,1 0 0,-1 2 0,0-2 0,-1 2 0,0 0 0,0-1 0,-2-19 0,2 10 0,-2-14 0,2 16 0,0 0 0,0-6 0,0 5 0,0-5 0,0 3 0,0 2 0,0-4 0,0 1 0,1 2 0,-1-3 0,1 4 0,-1-4 0,0 2 0,-1 1 0,0-2 0,-1 1 0,0 1 0,0-2 0,0 3 0,1-3 0,-1 1 0,2-1 0,-2 0 0,1 2 0,-1-1 0,1 0 0,0 0 0,0-1 0,0 0 0,0 2 0,1-2 0,0 1 0,0 0 0,0-1 0,1 1 0,0-1 0,-1 1 0,0 0 0,0-1 0,-1 2 0,0-2 0,1-1 0,0 3 0,0-3 0,0 3 0,0-1 0,0-1 0,0 1 0,0-1 0,0 1 0,4 18 0,-2-10 0,2 16 0,-2-15 0,-2-1 0,3 4 0,-3-3 0,2 2 0,-1 0 0,0-3 0,0 4 0,0-2 0,-1 0 0,1 1 0,-1-2 0,1 3 0,0-2 0,-1 0 0,1 1 0,-1-2 0,0 2 0,0 0 0,0-3 0,0 4 0,-1-3 0,1 2 0,-1 0 0,1-2 0,-1 2 0,1-1 0,-2 0 0,2 1 0,-2 0 0,2-1 0,-1 1 0,1-1 0,-1 0 0,0 0 0,-2 1 0,1-2 0,0 2 0,1-1 0,-1-2 0,2 5 0,-1-4 0,0 2 0,0-1 0,1-1 0,2 2 0,2-1 0,-1 0 0,1-1 0,-2 0 0,1 1 0,-1 1 0,1-3 0,-1 3 0,0-2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0:33.102"/>
    </inkml:context>
    <inkml:brush xml:id="br0">
      <inkml:brushProperty name="width" value="0.1" units="cm"/>
      <inkml:brushProperty name="height" value="0.1" units="cm"/>
      <inkml:brushProperty name="color" value="#FFFFFF"/>
    </inkml:brush>
  </inkml:definitions>
  <inkml:trace contextRef="#ctx0" brushRef="#br0">28 277 24575,'0'-10'0,"0"2"0,0 4 0,0 1 0,0 1 0,0-1 0,0 1 0,0-1 0,0 0 0,0 0 0,1 0 0,-1 0 0,2 1 0,-2-1 0,2 1 0,-2-1 0,2 1 0,-2-1 0,2 0 0,-2 1 0,1-1 0,0 0 0,-1 0 0,1 0 0,-1 0 0,-1 1 0,1-1 0,-2 1 0,2-1 0,-1 1 0,0-1 0,0 0 0,0 1 0,0-1 0,0 0 0,1 0 0,-2 0 0,1 0 0,0 1 0,0-1 0,1 0 0,0 1 0,0-1 0,-1 0 0,1 1 0,-2-1 0,1 0 0,0 1 0,0-1 0,0 1 0,0-1 0,0 0 0,1 1 0,0-1 0,0 0 0,-1 1 0,1-1 0,-2 1 0,1 0 0,-1 0 0,0 0 0,0 0 0,0 0 0,1 0 0,0-1 0,1 0 0,1 0 0,-1 1 0,2 0 0,-2-1 0,1 1 0,0-2 0,-1 2 0,1-1 0,-1 0 0,0 0 0,0 0 0,0 0 0,0 1 0,0-1 0,0 0 0,0 1 0,0-1 0,0 0 0,0 1 0,0-1 0,0 0 0,0 0 0,-1 1 0,1-1 0,-2 1 0,2-1 0,-2 0 0,2 0 0,-2 0 0,2 1 0,-1-1 0,1 1 0,0-1 0,4 9 0,-3-3 0,3 5 0,-2-5 0,-1 0 0,0 1 0,1 0 0,-2 0 0,1 0 0,0-1 0,0 1 0,-1-2 0,0 1 0,1 0 0,0-1 0,0 1 0,-1 0 0,0 0 0,0 0 0,0 0 0,0-1 0,0 2 0,0-2 0,0 1 0,0 0 0,0-1 0,0 1 0,0 0 0,0 0 0,0 0 0,0 0 0,-1-1 0,0 1 0,0 0 0,1-1 0,-1 1 0,0 0 0,1-1 0,0 1 0,0 0 0,0 0 0,0 0 0,-1 0 0,1 0 0,-1 2 0,1-3 0,-1 1 0,1 0 0,-1-1 0,1 1 0,-1 0 0,1-1 0,-1 1 0,1 0 0,0 0 0,0 0 0,0 0 0,0-1 0,0 1 0,0 0 0,0-1 0,0 1 0,0 0 0,-1-1 0,1 2 0,-1-1 0,1 0 0,0 0 0,0-1 0,-1 1 0,1 0 0,-1-1 0,1 1 0,0 0 0,0-1 0,0 1 0,0 0 0,0 0 0,0 0 0,-1-1 0,1 1 0,-1 0 0,1 0 0,0-1 0,0 1 0,0 0 0,1-1 0,-1 1 0,1 0 0,-1-1 0,0 1 0,1 0 0,-1 0 0,1 0 0,0 0 0,-1-1 0,1 2 0,-1-1 0,0 1 0,1 0 0,-1 0 0,1 1 0,-1-1 0,0 0 0,0-1 0,0 1 0,0-2 0,0 2 0,0-1 0,0 0 0,0 0 0,0-1 0,0 1 0,1 0 0,-1 0 0,1 1 0,-1-2 0,0 3 0,0-2 0,0 1 0,0 0 0,1 0 0,-1 0 0,1-1 0,-1 0 0,1-1 0,0 1 0,-1 0 0,1 0 0,0 1 0,0 0 0,-1 0 0,0 1 0,2-1 0,-1 0 0,0 0 0,0 2 0,-1-3 0,1 2 0,-1-3 0,1 1 0,-1 0 0,1 0 0,0 0 0,-1-1 0,1 1 0,0 0 0,0 0 0,0 0 0,1 1 0,-2-1 0,2 1 0,-1 0 0,1-1 0,0 1 0,-1 0 0,1 0 0,-1 0 0,2 0 0,-1 0 0,0 0 0,0 1 0,0-1 0,1 2 0,0-2 0,2 2 0,-3-2 0,1 0 0,1 2 0,-2 0 0,3 2 0,-3-2 0,1 2 0,-1-2 0,0 0 0,0 0 0,-1-2 0,2 4 0,-1-2 0,2 2 0,-2-2 0,0-2 0,-1 1 0,1-1 0,-1 1 0,2 2 0,-1-1 0,1 4 0,0-3 0,0 7 0,0-2 0,2 6 0,-2-3 0,-1-1 0,-1-5 0,-1-5 0,2 0 0,-1 0 0,-1 0 0,1 2 0,0-1 0,0 1 0,0-2 0,0 0 0,1 0 0,-1 2 0,1-2 0,-1 4 0,2-4 0,0 4 0,0-2 0,2 5 0,-2-4 0,1 4 0,-2-6 0,-2 1 0,1-2 0,-1 0 0,0 0 0,1 0 0,-1 0 0,2 0 0,-2 1 0,2-1 0,-2 0 0,4 2 0,-4-2 0,5 2 0,-4-2 0,2 0 0,-1 1 0,1-1 0,-1 0 0,1 0 0,0 2 0,1-2 0,1 4 0,-1-2 0,1 2 0,0 0 0,1-2 0,0 2 0,-1-2 0,-1 0 0,2 2 0,-3-2 0,2 0 0,-3 1 0,2-2 0,-1 1 0,-1-3 0,1 4 0,0-1 0,1 4 0,1-2 0,0 3 0,1 0 0,1 4 0,0-4 0,-1 0 0,-1-4 0,-2-2 0,0-2 0,-1-1 0,3 1 0,-2 0 0,2 1 0,-2 0 0,0-2 0,-1 2 0,0-2 0,0 2 0,0-2 0,0 2 0,-1 0 0,0-1 0,-1 0 0,0-1 0,1 2 0,0-1 0,1 2 0,0-2 0,0 1 0,0-1 0,-1 1 0,1 0 0,-1-1 0,0 0 0,0 0 0,-1-1 0,4 2 0,2 6 0,3-3 0,1 4 0,-4-7 0,0 1 0,-2-2 0,0 0 0,0 0 0,0 0 0,-2 0 0,1-2 0,-2 1 0,1 0 0,0 0 0,2 2 0,-1-1 0,1 1 0,0 0 0,0-1 0,0 1 0,0-1 0,1 2 0,-1-1 0,0 0 0,0 0 0,0-1 0,0 0 0,-1 0 0,0-1 0,-1 1 0,-2-1 0,1 0 0,0 2 0,1 0 0,-1 1 0,1-1 0,0 0 0,0 0 0,0 0 0,0 0 0,0 1 0,-1-2 0,0 0 0,0 0 0,-1 0 0,2 1 0,-1 0 0,1 0 0,-1-1 0,1-1 0,-2 1 0,1 0 0,-1 0 0,0 1 0,0-1 0,0 1 0,0 0 0,-1 2 0,-2 0 0,1 2 0,-3-2 0,3 0 0,-2-2 0,0 0 0,1 0 0,-1 0 0,2 0 0,-1-1 0,1-1 0,0-1 0,0 1 0,0-1 0,-1 1 0,1-1 0,-1 0 0,1 0 0,0 0 0,-1 1 0,2 1 0,0-1 0,1 1 0,0 0 0,0-1 0,1 1 0,0 0 0,2 1 0,-1-1 0,1 1 0,0-1 0,1 1 0,0 0 0,0 0 0,0 0 0,0 0 0,0-2 0,-2-1 0,1 0 0,0 0 0,2-1 0,-1 0 0,0 0 0,0 0 0,0 0 0,-1 0 0,0 0 0,-1-3 0,-2 0 0,-1-2 0,0 1 0,1 0 0,0 0 0,0 1 0,0 0 0,0 1 0,-3 7 0,2-3 0,-3 5 0,3-5 0,1 0 0,-1 1 0,1 0 0,-1 0 0,1-1 0,-1 1 0,1 0 0,0 0 0,0-1 0,0 1 0,0 0 0,0-1 0,0 1 0,0 0 0,0-1 0,1 2 0,-1-1 0,1 0 0,1 0 0,-1-1 0,1 1 0,0 0 0,-1-1 0,1 1 0,-2 0 0,0-1 0,1 1 0,0 0 0,0 0 0,-1 0 0,0 0 0,0-1 0,0 1 0,0 0 0,0-1 0,-1 1 0,-1 1 0,1-1 0,0 1 0,1-1 0,0 0 0,0-1 0,-1 1 0,1 0 0,-1 0 0,1-1 0,0 1 0,0 0 0,0-1 0,0 1 0,1 0 0,-1 0 0,1 1 0,-1-1 0,0-1 0,0 1 0,0-1 0,0 1 0,0 0 0,0-1 0,0 1 0,0 0 0,1-1 0,5-6 0,-2 0 0,6-13 0,-3 2 0,2-9 0,1 1 0,-2 5 0,0 4 0,-4 8 0,-1-2 0,0 4 0,-1-4 0,-1 4 0,1-1 0,-2 1 0,1 1 0,-1-2 0,0 1 0,-1-5 0,-1 0 0,0-9 0,-2-1 0,4-2 0,-2 3 0,1 3 0,0 2 0,0 7 0,1-2 0,0 4 0,0-2 0,0 0 0,0-2 0,1 0 0,3-3 0,0 4 0,0-2 0,0 5 0,-1-1 0,0 1 0,-1 0 0,-1 1 0,1 1 0,-1-1 0,2 0 0,-1-1 0,1 0 0,-2 1 0,6 12 0,-2-1 0,9 10 0,-4 0 0,3 2 0,0-1 0,-1-2 0,-3-5 0,-1-3 0,-3-3 0,-2 0 0,0-3 0,-1-1 0,-1 0 0,1 0 0,-1 2 0,1 0 0,1 0 0,1 0 0,0 0 0,0 0 0,0 0 0,-1 0 0,1 0 0,-1 1 0,0-1 0,1-1 0,0 0 0,0-1 0,-1 0 0,0 0 0,0 0 0,-1 0 0,1 0 0,-1 0 0,1-1 0,-1 1 0,2-1 0,-1 1 0,0-1 0,1 1 0,-1 1 0,1-1 0,-1 1 0,1-1 0,0 2 0,0-1 0,0 1 0,1-2 0,-2 1 0,1-1 0,-2 0 0,1 0 0,-2 1 0,2-1 0,-3 0 0,4 1 0,-3 0 0,3 1 0,-1-1 0,1 1 0,1-1 0,-1 3 0,1 0 0,2 2 0,-2-1 0,1-2 0,-2 0 0,0-1 0,-1 0 0,1-1 0,-2 0 0,1-1 0,-1 0 0,-1 0 0,1 0 0,-1 0 0,2 1 0,1 0 0,0 2 0,1-1 0,2 1 0,7 2 0,1 0 0,3 1 0,-3-1 0,-6-2 0,-3-2 0,-2 0 0,-1-2 0,0 2 0,-1-3 0,0 2 0,1-1 0,1 0 0,0 2 0,0-2 0,0 2 0,0-1 0,-1 0 0,1 0 0,-2-1 0,2 1 0,-1 0 0,0 0 0,-1-1 0,0 2 0,-1-2 0,1 2 0,-1-1 0,2 1 0,0-1 0,1 1 0,0 0 0,2 1 0,3 2 0,-2-2 0,4 2 0,-5-3 0,2 2 0,-2-2 0,0-2 0,-3 0 0,0-1 0,-8-5 0,2 2 0,-6-5 0,5 4 0,-1-1 0,0 1 0,-2-1 0,-3-1 0,2 1 0,-3-2 0,4 1 0,-5-5 0,-2-3 0,-7-4 0,-5 2 0,0 0 0,-2 3 0,0 0 0,6 4 0,4-1 0,9 5 0,3 1 0,2 0 0,0 2 0,0-2 0,-5 1 0,4-1 0,-4 1 0,5 0 0,0 1 0,-1 0 0,2-1 0,-1 0 0,1-1 0,-1-1 0,1 1 0,-1 0 0,1 0 0,-1 0 0,-2-1 0,0 1 0,-1-1 0,2 0 0,1 1 0,1 0 0,-1 0 0,0 0 0,-2-2 0,2 1 0,-2-1 0,2 2 0,0 1 0,1 0 0,0 0 0,0 2 0,0-2 0,2 2 0,-3-1 0,2 0 0,-4-2 0,1 1 0,-2-2 0,1 1 0,-1 0 0,3 2 0,1 1 0,-2 1 0,-3 0 0,-7 0 0,-3 0 0,-1 0 0,5 0 0,4 0 0,5 0 0,2 0 0,1 1 0,0 1 0,1 1 0,0 1 0,4 2 0,0 3 0,4 3 0,0 2 0,-1-4 0,0 1 0,-2-7 0,1 2 0,-1-2 0,-2 0 0,1-2 0,-3-1 0,2 1 0,-1 2 0,1-1 0,-2 0 0,0 0 0,1 0 0,0 1 0,-1-1 0,0 0 0,0-1 0,0 1 0,-2 0 0,0 0 0,0-1 0,1 0 0,0 1 0,1 0 0,-1 0 0,1 1 0,-2-2 0,2 2 0,-2-2 0,2 1 0,-2 0 0,2 0 0,-1 0 0,0 0 0,0-2 0,-1 3 0,0-3 0,0 2 0,0-1 0,0 0 0,1 0 0,1 1 0,9 2 0,7 0 0,9 2 0,7-5 0,0 3 0,0-5 0,-1 2 0,-3-4 0,0 0 0,-3-5 0,6-1 0,-14 1 0,4 1 0,-15 4 0,5 1 0,2 1 0,8 0 0,4 2 0,3 1 0,7 2 0,-3-1 0,4 1 0,-5-2 0,-3-1 0,-9-2 0,-4-1 0,-2-3 0,-6 0 0,12-5 0,-4 2 0,7-2 0,-1 1 0,-2 0 0,-2 0 0,1 4 0,-3-1 0,3 3 0,-7 0 0,-2 0 0,-3 0 0,0 1 0,2-1 0,3-1 0,6 3 0,2-2 0,9 2 0,0 0 0,1 0 0,24 0 0,-16 0 0,13-4 0,-21-1 0,-8-1 0,-8 0 0,-5 3 0,-6 0 0,0 1 0,5-3 0,2 0 0,8-3 0,-4 2 0,-1-1 0,-8 4 0,-2 2 0,-9 5 0,-5 3 0,0 2 0,-2-1 0,3-1 0,-1-1 0,0 0 0,2-1 0,2 0 0,2-2 0,-2 1 0,4-2 0,-1-1 0,2 1 0,22 2 0,13 2 0,23 1 0,11 4 0,0-7 0,-11 3 0,-14-6 0,-25 0 0,-13-1 0,-28 3 0,4 0 0,-18 6 0,11-1 0,0 1 0,-3 1 0,-4-3 0,-4 1 0,3-1 0,4-2 0,14 0 0,7-2 0,6-3 0,5 0 0,12-7 0,5 1 0,15-6 0,-3 5 0,-1-2 0,-7 4 0,-8 1 0,-4 3 0,-8 1 0,-15 0 0,-3 0 0,-15 2 0,10 1 0,4 0 0,10 1 0,3-3 0,5-1 0,6-6 0,-1 2 0,4-4 0,-5 4 0,-2 1 0,0-1 0,-2 1 0,0 0 0,-2 1 0,-1 0 0,-3 0 0,-10 1 0,0 0 0,-9 2 0,10 1 0,1 0 0,8 0 0,1-1 0,3 0 0,12 1 0,9 1 0,15 1 0,5-1 0,3-1 0,3-2 0,-9-2 0,-9 1 0,-14-2 0,-12 3 0,-14 1 0,-4 0 0,-11 1 0,6 0 0,-2 0 0,9 2 0,-6 0 0,9-1 0,-2 2 0,8-2 0,-2 1 0,2-2 0,0 0 0,0-1 0,3-1 0,0 0 0,0-2 0,1 0 0,-1-1 0,1 0 0,1-1 0,0 0 0,2-2 0,1 2 0,4-5 0,6-5 0,1 4 0,-1-4 0,-3 9 0,-6 1 0,0 1 0,-1 1 0,0 0 0,0-2 0,0 0 0,-1 1 0,0-1 0,-1 2 0,0-1 0,0 0 0,-1 1 0,1-1 0,-4 0 0,-4 1 0,-10-2 0,-10 2 0,-8-1 0,-6 1 0,3 4 0,4 1 0,15 0 0,5 1 0,12-1 0,0 0 0,1 1 0,0 0 0,0 0 0,0 0 0,2-1 0,-1-1 0,9-8 0,1-2 0,14-7 0,-10 4 0,2 2 0,-11 3 0,-1 3 0,-1 0 0,-3 1 0,-1-1 0,-3-1 0,-8 0 0,-5-1 0,-7 3 0,-6-1 0,-1 3 0,0 5 0,0 0 0,9 6 0,5-3 0,1 9 0,6-3 0,-3 8 0,6 0 0,3 2 0,4 1 0,7 13 0,1-7 0,7 2 0,1-13 0,5-7 0,4-4 0,4-5 0,0-6 0,-3-2 0,0-5 0,-9-1 0,-3 1 0,-2-6 0,-5 7 0,2-4 0,-4 7 0,1 0 0,1 0 0,0-2 0,8 0 0,5 0 0,3-2 0,2 0 0,-5 1 0,-7 4 0,-5 0 0,-6 4 0,-5 6 0,1-4 0,-2 6 0,0-6 0,1 2 0,-7 2 0,0 1 0,-1-1 0,3-1 0,1 0 0,2-3 0,-2 2 0,0-1 0,0 0 0,1-1 0,-1 0 0,2 0 0,0 0 0,2 0 0,-2 1 0,1-1 0,-2 1 0,2-1 0,0 0 0,0 0 0,1 0 0,0 1 0,0 0 0,0-1 0,0 1 0,0 0 0,0-1 0,-1 1 0,1-1 0,1 0 0,0 0 0,0 0 0,0-1 0,-1 2 0,1-2 0,0 1 0,1-1 0,0 2 0,0-1 0,0 0 0,1 0 0,-1 0 0,0 1 0,1 0 0,-1 0 0,1 0 0,-1-1 0,1 0 0,0 1 0,1-1 0,0 1 0,0 0 0,1 0 0,-1 0 0,1 0 0,-1-1 0,0 2 0,1-2 0,-1 2 0,1-2 0,0 2 0,-1-1 0,1 2 0,-1-1 0,1-1 0,-1 0 0,1-1 0,-1 1 0,0-1 0,1 2 0,-1-1 0,1 0 0,0 2 0,0-2 0,-1 1 0,0-2 0,2 0 0,1-1 0,-9 0 0,-7-3 0,-11-1 0,-5-4 0,1 0 0,0-2 0,6 0 0,6 2 0,7 3 0,6 1 0,0 2 0,1-1 0,0 1 0,0-1 0,-4-1 0,1 1 0,-4-1 0,3 1 0,1 0 0,1 0 0,2 1 0,-1 0 0,0 0 0,0 0 0,0 0 0,0 1 0,-1 0 0,-1 0 0,1 0 0,1 0 0,-1 0 0,1 0 0,-1 0 0,0 0 0,1 0 0,1 0 0,-1 0 0,0 0 0,-1-1 0,0 1 0,0-2 0,0 1 0,0-1 0,0 1 0,1 0 0,0 0 0,0 0 0,-1 0 0,0 0 0,1 1 0,0 0 0,1 1 0,0 0 0,0 2 0,0-2 0,-1 2 0,1-1 0,-1 1 0,-1-1 0,1 1 0,-1-1 0,0 0 0,1-1 0,0 1 0,1-2 0,0 2 0,-1-2 0,-1 2 0,1-2 0,0 1 0,1-1 0,8 3 0,-3-2 0,5 3 0,-5-4 0,-1 1 0,1 0 0,0 0 0,0 1 0,-1-1 0,1 1 0,-1-1 0,1 1 0,0 0 0,-1 1 0,2 0 0,-1 1 0,1 0 0,1-1 0,-1 0 0,0 0 0,0-1 0,0-1 0,-1 0 0,0-1 0,-1 0 0,1 0 0,0 0 0,0 1 0,0-1 0,-1 1 0,1-1 0,0 1 0,-1-1 0,1 1 0,0 0 0,-1-1 0,1 1 0,0 0 0,0 0 0,0 0 0,0 0 0,1 0 0,-2-1 0,1 1 0,1 1 0,-1-2 0,2 2 0,-2-1 0,1-1 0,-2 2 0,1-1 0,-1 1 0,2 0 0,-2-1 0,1 0 0,0 0 0,-9-5 0,5 3 0,-7-4 0,6 5 0,0-1 0,-2 1 0,2-1 0,-1 1 0,-1-1 0,1 1 0,-2 0 0,2 0 0,0 0 0,1 0 0,6 5 0,-3-4 0,7 4 0,-6-4 0,2 0 0,-2 0 0,1 0 0,-1-4 0,0-1 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0:41.365"/>
    </inkml:context>
    <inkml:brush xml:id="br0">
      <inkml:brushProperty name="width" value="0.1" units="cm"/>
      <inkml:brushProperty name="height" value="0.1" units="cm"/>
      <inkml:brushProperty name="color" value="#FFFFFF"/>
    </inkml:brush>
  </inkml:definitions>
  <inkml:trace contextRef="#ctx0" brushRef="#br0">1 41 24575,'9'0'0,"-1"0"0,-5 0 0,1 0 0,-2 0 0,1 0 0,1 0 0,0 0 0,0-1 0,0 1 0,-2-1 0,2 1 0,-2 0 0,1 0 0,0 0 0,0 0 0,0 0 0,0 1 0,-1-1 0,2 1 0,0-1 0,1 0 0,-2 0 0,-1 1 0,1 0 0,-2 0 0,2 1 0,0-2 0,-1 1 0,1 0 0,0 0 0,0 0 0,1 0 0,-1 0 0,1-1 0,0 2 0,-1-2 0,0 1 0,-1 0 0,-11-3 0,5 3 0,-9-4 0,9 3 0,0-2 0,-1 1 0,2 0 0,-1 0 0,2 1 0,-2-2 0,2 1 0,-1 0 0,0 0 0,1 1 0,-1-1 0,-1 0 0,0-1 0,-1 0 0,1 1 0,1-1 0,0 2 0,0-2 0,1 1 0,-1 0 0,0-1 0,1 1 0,-1-1 0,1 1 0,-1-1 0,0 1 0,1-2 0,-1 2 0,1-1 0,0 1 0,0-1 0,0 0 0,0 0 0,0 0 0,0 0 0,1 0 0,6 3 0,-2-2 0,4 3 0,-6-1 0,1-1 0,1 3 0,0-3 0,1 3 0,-2-2 0,0 0 0,1 1 0,-1-1 0,1 1 0,0-1 0,-1 0 0,1 0 0,0-1 0,-1 0 0,1 1 0,-1 0 0,1 1 0,0 0 0,1 0 0,-2 0 0,2 0 0,-1 0 0,0-1 0,1 1 0,-2-1 0,1 0 0,-1 1 0,0-2 0,1 2 0,0-2 0,0 2 0,-1-1 0,0 1 0,1 1 0,0 1 0,0-1 0,1 1 0,-2-2 0,1 1 0,-1-2 0,0 1 0,1-1 0,-1 1 0,0 0 0,0 0 0,0 0 0,1 0 0,-1 0 0,0 0 0,0 0 0,0 1 0,-1-1 0,2 0 0,-2 0 0,1 1 0,0-1 0,0 1 0,0 0 0,1 0 0,-1 1 0,2 0 0,0 0 0,-1 1 0,1-2 0,-1 0 0,1 0 0,2 0 0,-1 2 0,0-2 0,-1-1 0,-2 0 0,-1-1 0,1 2 0,0 1 0,0 0 0,-1 0 0,1-1 0,-2 0 0,1-1 0,0 1 0,-1-1 0,2 1 0,-1-1 0,1 0 0,-1 1 0,1 1 0,-1-1 0,2 0 0,-1-1 0,1 0 0,-1 0 0,0 0 0,-1 0 0,0 1 0,2-1 0,-1 2 0,0-1 0,0 0 0,-1 0 0,1 0 0,-1 0 0,0-1 0,1 1 0,-2-1 0,2 0 0,-1 1 0,1-2 0,-1 3 0,1-3 0,-1 2 0,1 0 0,-1 0 0,1 0 0,-1-1 0,1 0 0,-1 1 0,0-2 0,1 3 0,-1-2 0,-1 2 0,2-1 0,0 1 0,-1-1 0,1 0 0,-2 0 0,2 1 0,-1-2 0,1 0 0,-1 1 0,0-2 0,0 2 0,1 1 0,-1-2 0,2 1 0,-2-1 0,1 0 0,-1 1 0,2 0 0,-1 0 0,0 0 0,1 1 0,0-1 0,0 1 0,-1-2 0,-1 1 0,1-1 0,-1 0 0,1 0 0,0 0 0,1 1 0,-1 0 0,1 1 0,-1-3 0,-1 2 0,-3-12 0,-1 4 0,-3-12 0,0 5 0,2 3 0,-1 0 0,1 5 0,1-1 0,0 1 0,0 0 0,1 0 0,0 0 0,0 0 0,-1 0 0,0 0 0,0 0 0,1-1 0,0 1 0,-1 2 0,3-1 0,-2 2 0,1-2 0,-2 0 0,1-1 0,-1 1 0,0-1 0,2 1 0,-1 0 0,1 0 0,1 0 0,-1-1 0,1 2 0,0 0 0,-1 8 0,1-3 0,0 8 0,0-6 0,1 1 0,0-2 0,0 0 0,0 0 0,1 0 0,-1 0 0,2 0 0,-2 0 0,0-2 0,1 1 0,0-1 0,0 1 0,-1-1 0,1 0 0,0 1 0,-1-2 0,2 3 0,-2-2 0,0 1 0,2 0 0,-2 0 0,2 1 0,-1 0 0,0 0 0,0-1 0,1-1 0,-2 1 0,0-2 0,1 1 0,0 0 0,0 1 0,0 0 0,0 0 0,-1 1 0,1-1 0,-2 1 0,2-2 0,-2 2 0,2-2 0,-1 1 0,0-1 0,1 1 0,-2-1 0,2 2 0,-1-2 0,1 2 0,0 0 0,0 0 0,0-1 0,-1 0 0,0-1 0,0 0 0,1 1 0,0-1 0,-1 1 0,1-1 0,-1 0 0,1 1 0,1 0 0,-2 0 0,2 0 0,-1-1 0,1 2 0,1-1 0,0 0 0,-1 1 0,-1-2 0,1 0 0,-2-7 0,-1 1 0,-1-3 0,0 3 0,1 1 0,0 0 0,-1 0 0,0 0 0,0-1 0,0 2 0,1-3 0,0 3 0,0-2 0,0 2 0,0-1 0,-1 0 0,0 0 0,0 0 0,1 0 0,-1 1 0,-1-1 0,1 0 0,0 1 0,-1-1 0,1 1 0,-2-1 0,1 0 0,-2 0 0,2-1 0,-2 0 0,3 1 0,-2 1 0,2-1 0,-1 2 0,0-3 0,-1 2 0,0-2 0,0 1 0,-1-1 0,0 0 0,0-1 0,-2 1 0,2 0 0,-2-1 0,2 1 0,0 0 0,-1 0 0,1 0 0,0 1 0,0 0 0,0 0 0,0-1 0,0 0 0,0 0 0,0 0 0,-1 1 0,1-1 0,1 1 0,-1 0 0,1 0 0,-1 1 0,-2-2 0,1 1 0,-1 0 0,3 0 0,0 1 0,1-1 0,-1 1 0,1-1 0,-1 1 0,0 1 0,2-1 0,-2 0 0,2 0 0,-1 1 0,0-2 0,-1 1 0,-1-2 0,0 0 0,0 0 0,0 0 0,0 0 0,0-1 0,0 1 0,0 1 0,2 1 0,-1 1 0,1 0 0,-1 0 0,1-1 0,-1 0 0,1 0 0,0-1 0,0 0 0,-1-1 0,1 0 0,-1 1 0,1 0 0,-1 0 0,1 1 0,0 0 0,0 0 0,-1-1 0,0 2 0,1-2 0,1 2 0,0-1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0:50.433"/>
    </inkml:context>
    <inkml:brush xml:id="br0">
      <inkml:brushProperty name="width" value="0.1" units="cm"/>
      <inkml:brushProperty name="height" value="0.1" units="cm"/>
      <inkml:brushProperty name="color" value="#FFFFFF"/>
    </inkml:brush>
  </inkml:definitions>
  <inkml:trace contextRef="#ctx0" brushRef="#br0">180 120 24575,'9'-1'0,"-2"-1"0,-2 1 0,-2 0 0,1 0 0,-1 0 0,1 1 0,0-1 0,0 1 0,0 0 0,0-1 0,1 1 0,-1-2 0,0 2 0,0-2 0,0 1 0,-1 0 0,1 0 0,-1 0 0,1 0 0,1-2 0,-1 1 0,3 0 0,0 1 0,1-1 0,-2 2 0,-2-1 0,0 1 0,0 0 0,0 0 0,-1 0 0,0 0 0,0-1 0,0 0 0,1-1 0,0 0 0,1-1 0,-1 1 0,-1 1 0,0 0 0,-1 1 0,1 0 0,0 0 0,2 0 0,-1 0 0,-1 0 0,0 0 0,-2-2 0,0-1 0,-1-1 0,0 1 0,0 1 0,0-1 0,0 1 0,0-1 0,0-1 0,0 1 0,0-2 0,0 3 0,0-1 0,1 0 0,-1 1 0,2-2 0,-1 2 0,0-1 0,0 0 0,-1 1 0,0-1 0,-1 0 0,0 0 0,0-1 0,-1 2 0,2-1 0,-2 1 0,1 9 0,0-4 0,-1 8 0,2-8 0,-2 0 0,2 0 0,-1-1 0,0 2 0,1-2 0,-2 0 0,2 2 0,-2-2 0,1 2 0,-2-2 0,1 1 0,1 0 0,-1 0 0,1 0 0,-1 1 0,1 0 0,-1 0 0,2-1 0,-2 0 0,2 0 0,-2-1 0,2 1 0,-2 0 0,2 0 0,-2 1 0,2-1 0,-2 1 0,2-1 0,-2 1 0,2-1 0,-1 0 0,1-1 0,-1 1 0,1 0 0,-2-1 0,2 1 0,-2 0 0,1 1 0,-1 0 0,0 0 0,1 0 0,0 0 0,0 0 0,0-2 0,0 1 0,1 0 0,-1-1 0,1 1 0,-2 0 0,1-1 0,-1 1 0,0 0 0,0 0 0,0 2 0,0-1 0,1 0 0,-1-1 0,1 0 0,-1-1 0,1 1 0,-1-2 0,1 3 0,0-3 0,-1 2 0,1-1 0,-1 1 0,0-1 0,0 0 0,-1 1 0,0-1 0,1 0 0,-1 1 0,1-1 0,0-1 0,-1 2 0,1-2 0,-1 1 0,1-1 0,0 0 0,-1 0 0,0 1 0,0 0 0,1 0 0,0-1 0,0 1 0,0 0 0,-1 0 0,1 0 0,-2 0 0,1 0 0,0 0 0,0-1 0,1 1 0,-1-2 0,1 2 0,-1-2 0,0 2 0,1-1 0,0 0 0,-1 1 0,1-1 0,-1 2 0,0-1 0,0 2 0,-1-1 0,-1 1 0,2-2 0,-1 1 0,2-1 0,-1-1 0,1 1 0,0-1 0,-1 1 0,1-1 0,-1 0 0,-1-1 0,0 1 0,-1-1 0,1 1 0,0 0 0,0-1 0,1 1 0,-1 0 0,2-1 0,0 2 0,-2-1 0,2 1 0,-2 0 0,2-2 0,0 0 0,-1 2 0,1 0 0,-1 0 0,1-1 0,-1 0 0,0 0 0,0 0 0,-1 1 0,1-1 0,-2 1 0,1-1 0,0 1 0,0-1 0,0 1 0,0-1 0,0 1 0,0-2 0,0 1 0,1-1 0,1 1 0,0 0 0,0 1 0,-1 0 0,0 0 0,-1 0 0,1 0 0,0-1 0,1 1 0,0-1 0,-1 1 0,0 0 0,0 0 0,2 1 0,-1-2 0,0 2 0,0-2 0,-1 2 0,2-1 0,0 0 0,1 1 0,2-1 0,-1 1 0,2-2 0,0 0 0,0 0 0,0-1 0,0-2 0,-2 0 0,2-1 0,-2 1 0,0 0 0,1-1 0,-1 2 0,1-2 0,0 2 0,0 0 0,0-2 0,0 2 0,0-2 0,0 1 0,1 0 0,0 0 0,-1 0 0,-1-1 0,1 1 0,1-1 0,-1 1 0,1-1 0,-1 1 0,0 0 0,0 1 0,0 5 0,-1-2 0,0 3 0,-2-2 0,-1 1 0,-1-1 0,0 1 0,0-2 0,1 1 0,1-1 0,0 0 0,-3-2 0,2 1 0,-3-2 0,3 1 0,0 0 0,-1-1 0,0 1 0,-1-1 0,1 1 0,-1 0 0,2 0 0,-1 0 0,0 1 0,0 0 0,0 1 0,2 0 0,-1 0 0,2 1 0,-2-1 0,2 1 0,0 0 0,1 0 0,1 0 0,0-2 0,0 1 0,0-1 0,1 1 0,-1 0 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1:09.102"/>
    </inkml:context>
    <inkml:brush xml:id="br0">
      <inkml:brushProperty name="width" value="0.1" units="cm"/>
      <inkml:brushProperty name="height" value="0.1" units="cm"/>
      <inkml:brushProperty name="color" value="#FFFFFF"/>
    </inkml:brush>
  </inkml:definitions>
  <inkml:trace contextRef="#ctx0" brushRef="#br0">1239 568 24575,'4'-8'0,"0"1"0,-2 5 0,1 0 0,1-1 0,0 0 0,-1 1 0,1-2 0,-2 4 0,1-2 0,0 1 0,-1 0 0,2-1 0,-1 0 0,1 0 0,0 1 0,-1 0 0,-1 1 0,1-1 0,-1 1 0,1-1 0,0 1 0,-1 0 0,1-1 0,0 0 0,0 1 0,1 0 0,1 0 0,-1-1 0,0 0 0,-1 0 0,0 1 0,-1-1 0,1-2 0,-2 0 0,2 0 0,-2 0 0,1 1 0,0-1 0,0 2 0,1-1 0,-1 1 0,0-1 0,1 0 0,-1 1 0,0-1 0,-8 3 0,3 0 0,-6 1 0,7-1 0,0-1 0,-2 1 0,2-1 0,-2 1 0,2-1 0,0 0 0,-1 0 0,1 0 0,-1 0 0,0 0 0,-1 0 0,0 0 0,0 0 0,0 0 0,0 0 0,1 0 0,1 1 0,9 0 0,-4 0 0,6 0 0,-7-2 0,0 0 0,1-1 0,-1 0 0,1 0 0,0 0 0,-1 1 0,0-1 0,1 1 0,-1-1 0,1 1 0,-1 0 0,0 0 0,1 0 0,-1 0 0,1 0 0,0 0 0,-8 7 0,4-5 0,-7 7 0,6-5 0,-1-1 0,0 1 0,1-1 0,-2 0 0,1 0 0,-1 1 0,0-1 0,0 1 0,1 0 0,-1 1 0,0-1 0,0 0 0,0-1 0,0 0 0,0 0 0,1-1 0,0 0 0,0 0 0,1 0 0,0 1 0,-1 0 0,1-1 0,-1 1 0,1-2 0,0 2 0,-2-1 0,0 0 0,0 1 0,0-1 0,1 0 0,-1 0 0,0-1 0,1 0 0,1 1 0,-1 1 0,2 0 0,-2-1 0,1 1 0,-1-1 0,0 0 0,0 1 0,0-2 0,1 2 0,-2-2 0,1 2 0,-1-1 0,0 0 0,0 1 0,0-2 0,-1 1 0,1 0 0,0-1 0,0 1 0,1-1 0,-1 0 0,1 0 0,-1 1 0,0-1 0,2 1 0,-1 0 0,1 0 0,0 1 0,0 0 0,0 0 0,0 0 0,0 0 0,0 1 0,-1-1 0,1 1 0,-2-1 0,2 1 0,-1-1 0,1 0 0,0 0 0,-1 0 0,2 0 0,-1 0 0,1 1 0,-1 0 0,0 1 0,0-1 0,0-1 0,0 0 0,0 0 0,0 0 0,0 0 0,0 0 0,0 0 0,-1 0 0,0 1 0,-1-1 0,0 2 0,1-1 0,-2 2 0,2-1 0,-1 0 0,2-3 0,0 1 0,-1 1 0,1-1 0,-2 3 0,0-2 0,0 1 0,0 0 0,0 1 0,0-1 0,0 0 0,0-1 0,0 0 0,0 0 0,0-1 0,1 0 0,1 0 0,0-1 0,-1 1 0,0 0 0,0 0 0,-1 1 0,1-1 0,-1 1 0,0-2 0,0 1 0,0 0 0,2 0 0,-2 0 0,2 1 0,-1-1 0,1 2 0,-1-2 0,1 2 0,-2-1 0,1 0 0,1-1 0,-1 0 0,1 0 0,-1 1 0,1-1 0,0 2 0,-2-1 0,1 1 0,0 0 0,-1 0 0,1-1 0,-1 0 0,0 0 0,1-1 0,0 1 0,1-1 0,-1 2 0,-1 1 0,2-1 0,-2 2 0,2-3 0,0 0 0,0 0 0,0-1 0,0 0 0,1 0 0,0 0 0,-2 0 0,0 1 0,0-1 0,-1 1 0,-1 1 0,1-1 0,0 1 0,1 0 0,0 0 0,0 0 0,-1-1 0,0 1 0,2-2 0,-2 2 0,2-2 0,-1 2 0,-1 0 0,2 1 0,-2-2 0,2 1 0,-1-3 0,0 2 0,-1 0 0,2-1 0,-2 2 0,1-2 0,-1 1 0,0-1 0,0 1 0,1 0 0,-3 1 0,2-1 0,-2 1 0,2-1 0,0 0 0,0 1 0,0-1 0,0 0 0,0 0 0,1 0 0,1 0 0,-1-1 0,1 0 0,-1 0 0,0 1 0,1-2 0,-1 2 0,0-2 0,0 1 0,-1 0 0,0 0 0,-1 1 0,1-1 0,0 1 0,0 0 0,0 1 0,-2 2 0,1-2 0,0 1 0,1-1 0,2-2 0,-1 1 0,1-1 0,0 0 0,0 0 0,-1 1 0,1 0 0,-2 0 0,1 1 0,-1 0 0,-1 0 0,1-1 0,0 1 0,0-1 0,-2 5 0,-1-3 0,-3 6 0,2-5 0,1 1 0,-2 1 0,4-3 0,-2 2 0,3-3 0,-1 0 0,1 1 0,1-1 0,-1 0 0,2-1 0,1-2 0,5-7 0,0 0 0,7-10 0,-5 7 0,6-7 0,-5 4 0,4-7 0,-4 4 0,1-3 0,0 1 0,0-2 0,0 1 0,-1 3 0,-1 4 0,-1 5 0,-1 0 0,0 2 0,1 0 0,-1 0 0,0 0 0,0 0 0,0 0 0,0 0 0,0 1 0,0 1 0,1-1 0,-1-1 0,0 3 0,0-3 0,0 3 0,-1-3 0,1 1 0,-2-1 0,2 0 0,-1-1 0,1 1 0,0 0 0,-1 0 0,1 0 0,0 0 0,-1 1 0,1-2 0,-2 1 0,1 0 0,-1 1 0,0 0 0,1 0 0,1-1 0,0 1 0,0 0 0,-1 0 0,1 1 0,-18 14 0,2-1 0,-17 17 0,4-6 0,4-2 0,0 0 0,10-11 0,1 1 0,6-6 0,-1 0 0,1 0 0,0 1 0,0-1 0,0 0 0,0 0 0,-1 2 0,1 0 0,-2 2 0,2-2 0,-1 0 0,0 0 0,1 0 0,-2 2 0,-2 4 0,2-5 0,-2 3 0,2-4 0,2-3 0,0 3 0,2-5 0,0 2 0,0 0 0,-1 0 0,0 1 0,0-1 0,1 1 0,-1-2 0,1 2 0,-1-2 0,1 1 0,-1 0 0,1-1 0,-1 2 0,0-1 0,-1 2 0,0-1 0,0 0 0,0 0 0,0 0 0,0 0 0,0 0 0,0-1 0,0 0 0,1 0 0,0 1 0,-1-1 0,1 1 0,-1-1 0,0 1 0,0 0 0,-3 3 0,3-2 0,-3 1 0,3-2 0,0 1 0,0-1 0,1-1 0,0 1 0,0-1 0,0 1 0,-1 0 0,0 0 0,0 1 0,1 0 0,-2 0 0,3-1 0,-2 0 0,1 0 0,0 0 0,-1 0 0,1 0 0,0 1 0,0-1 0,1 0 0,-1 0 0,1 0 0,-2 2 0,2-1 0,-2 0 0,1 0 0,1-1 0,-1 0 0,0 0 0,0 0 0,0 0 0,1 0 0,0 0 0,0 1 0,-1 0 0,2 0 0,-2 1 0,3-2 0,-1-1 0,1 0 0,-1 0 0,1 0 0,-2 2 0,2-2 0,-1 1 0,0-2 0,0 4 0,-1-3 0,1 3 0,-1-2 0,1 1 0,-2-1 0,1 0 0,0 0 0,-1 0 0,1 0 0,-1-1 0,1 0 0,-1 1 0,1 0 0,-1 0 0,1 0 0,1-2 0,-2 2 0,1-1 0,-2 1 0,1 0 0,-1 0 0,0 0 0,0 1 0,-2 1 0,2-2 0,-2 2 0,1-2 0,1-1 0,2 0 0,-2-1 0,4 0 0,-3 1 0,2 0 0,-1 1 0,0-1 0,0 1 0,-1 0 0,-1 2 0,0-1 0,0 1 0,1-2 0,1 0 0,0 0 0,1-1 0,-1 1 0,0-2 0,1 2 0,-1-2 0,1 2 0,0 0 0,-1 0 0,2 0 0,-2-1 0,2 1 0,-1-1 0,0 1 0,1-1 0,-2 1 0,1-1 0,-1 2 0,-1-1 0,0 0 0,-1 2 0,2-2 0,-3 2 0,4-2 0,-3 0 0,4 0 0,-3 0 0,3 0 0,-2-1 0,2-1 0,-2 1 0,2-1 0,-2 1 0,2 1 0,-2-2 0,1 2 0,-1-2 0,2 0 0,-1 1 0,-1 0 0,0 0 0,0 1 0,-1 0 0,2-1 0,-2 1 0,2-1 0,-1 0 0,0 1 0,0-2 0,1 2 0,-1-1 0,2 0 0,-2-1 0,2 1 0,-2-1 0,1 2 0,-1-2 0,0 2 0,0-1 0,-1 1 0,0 0 0,0 0 0,1 0 0,0-1 0,-1 0 0,1 0 0,-1 0 0,1 0 0,0 0 0,1 1 0,-1-2 0,2 1 0,-2-1 0,1 1 0,0 1 0,-1-1 0,1 0 0,0 0 0,0-1 0,0 2 0,1-2 0,-1 2 0,-1-2 0,2 1 0,-2-1 0,5 2 0,-3 0 0,2 1 0,-2-1 0,0 0 0,0 0 0,0 2 0,0 0 0,0 0 0,0 2 0,-1-2 0,0 0 0,-1 0 0,1-2 0,0 0 0,0-1 0,1 0 0,-1-1 0,1 1 0,0 0 0,0 0 0,-1 0 0,1-1 0,-1 1 0,1 0 0,-1 0 0,0 1 0,1-1 0,-1 0 0,0-1 0,0 1 0,1 0 0,0 0 0,0 0 0,-1-1 0,0 1 0,1 0 0,0-1 0,-1 1 0,0 0 0,1-1 0,0 1 0,0 0 0,0 0 0,0 0 0,0 1 0,0-2 0,0 3 0,0-3 0,0 1 0,0 1 0,0-1 0,0 0 0,0-1 0,1 1 0,0 0 0,-1-1 0,0 1 0,0 0 0,0-1 0,0 2 0,0-2 0,0 2 0,0-2 0,0 2 0,-1-1 0,0 0 0,1 0 0,0-1 0,0 1 0,0 0 0,0-1 0,0 1 0,0 0 0,-1-1 0,1 1 0,-1 0 0,1 0 0,-1 1 0,1-1 0,-1 0 0,1-1 0,0 2 0,0-2 0,-1 1 0,1 0 0,-1-1 0,1 1 0,-1 0 0,1 0 0,-1-1 0,0 1 0,1 0 0,-1 0 0,1 0 0,0-1 0,0 1 0,0 0 0,0-1 0,0 1 0,0 0 0,0-1 0,0 1 0,0 0 0,0 0 0,0 0 0,0 0 0,0-1 0,0 1 0,0 0 0,0-1 0,0 2 0,0-2 0,-1 2 0,1-1 0,-1-1 0,1 1 0,0 0 0,0 0 0,-1 0 0,1-1 0,-1 1 0,1 0 0,0-1 0,0 1 0,0 0 0,-1-1 0,1 1 0,-1 0 0,1 0 0,0 0 0,0 0 0,0-1 0,0 1 0,0 0 0,-1-1 0,1 1 0,-1 0 0,1-1 0,0 1 0,0 0 0,0 0 0,0 0 0,0 0 0,4-4 0,-2 2 0,4-4 0,-5 1 0,3-1 0,-1 2 0,0 0 0,1 0 0,0 0 0,0 1 0,0 0 0,2 0 0,-2-1 0,1 1 0,-1-1 0,-1 0 0,3-1 0,-1-1 0,8-3 0,4-1 0,8-2 0,4 0 0,-1-1 0,-3 1 0,-7 2 0,-5 1 0,-6 0 0,2 2 0,3-2 0,3 1 0,-4-2 0,6 0 0,-8 1 0,5-1 0,4-2 0,-8 3 0,13-5 0,-10 4 0,5-1 0,-1 0 0,-4 2 0,6-4 0,-6 3 0,8-8 0,8-2 0,-1-3 0,4 2 0,-10 5 0,-1 5 0,-6 0 0,0 1 0,2-2 0,-5 2 0,4-5 0,-2 0 0,1-5 0,10-20 0,-1 7 0,11-14 0,-7 13 0,4-1 0,0-2 0,-1 2 0,4-3 0,-2 0 0,2 0 0,-5-3 0,-2 4 0,-3-11 0,-7 13 0,-2-9 0,-7 13 0,0 0 0,1-3 0,0 2 0,0-9 0,0 6 0,0-10 0,0 4 0,0 2 0,0-2 0,0 9 0,0-5 0,0 2 0,1 0 0,2-2 0,1 5 0,-2 0 0,-1 8 0,-4 6 0,-2 6 0,0 3 0,-2 4 0,0-1 0,-1 2 0,0-1 0,0 0 0,1 1 0,-1-1 0,0 1 0,1-2 0,1-1 0,9-2 0,8-2 0,11-1 0,13-2 0,-1 1 0,4-1 0,-9 1 0,-1-1 0,-9 2 0,-5 0 0,-9 3 0,-6 1 0,-3 2 0,0-2 0,0 0 0,8-1 0,4 2 0,-3 0 0,0 4 0,-12 0 0,-1 1 0,1 0 0,-1 0 0,1-1 0,0 0 0,-1 0 0,1 0 0,-1 0 0,1-1 0,0 0 0,0 0 0,0 1 0,0 0 0,-1 0 0,1 0 0,0-1 0,-1 0 0,1 1 0,0 0 0,-1 0 0,1 0 0,0-1 0,0 0 0,0 1 0,0 0 0,-1-1 0,1 1 0,-1-2 0,0 1 0,0-1 0,0 0 0,-1 0 0,1-1 0,-2 1 0,1-1 0,1 1 0,-1 0 0,1 0 0,1 1 0,-1 0 0,1 1 0,0-1 0,0 0 0,0 0 0,-2-1 0,1 0 0,-1-1 0,-1 0 0,3 1 0,-3 0 0,3 0 0,-2-1 0,0 0 0,0 0 0,-1 0 0,1 1 0,2 1 0,0 0 0,0 0 0,-1-1 0,-1-2 0,1 0 0,1 0 0,0 0 0,-1 0 0,0 1 0,0 0 0,-1 1 0,1-1 0,-1 0 0,0 0 0,1 1 0,-1-1 0,0-1 0,1 1 0,-1 0 0,1-1 0,1 1 0,1-3 0,1 0 0,-1-2 0,2-3 0,-1-1 0,8-9 0,-1-1 0,4-4 0,3-7 0,-5 12 0,5-6 0,-10 16 0,-1-1 0,-3 8 0,-1-2 0,0 2 0,0 1 0,-2-1 0,0 2 0,-1-1 0,0 1 0,1 0 0,0-1 0,0-1 0,1 0 0,0 0 0,0 0 0,2-2 0,1-6 0,5-4 0,7-10 0,4-4 0,1-1 0,-3-1 0,-3 6 0,-4 4 0,-4 8 0,-1 4 0,-4 7 0,-1 0 0,-1 1 0,0 1 0,-1 0 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3:29.091"/>
    </inkml:context>
    <inkml:brush xml:id="br0">
      <inkml:brushProperty name="width" value="0.1" units="cm"/>
      <inkml:brushProperty name="height" value="0.1" units="cm"/>
      <inkml:brushProperty name="color" value="#FFFFFF"/>
    </inkml:brush>
  </inkml:definitions>
  <inkml:trace contextRef="#ctx0" brushRef="#br0">76 165 24575,'12'4'0,"7"1"0,-6-1 0,11 1 0,-2-3 0,-4 0 0,2-2 0,-12 0 0,2-1 0,-5 0 0,-1 0 0,0-1 0,-1 1 0,0 1 0,0-1 0,0 0 0,0 1 0,1-2 0,1 0 0,0 0 0,0-1 0,-1 1 0,1-1 0,0 1 0,-1 1 0,1-1 0,-3 1 0,2-1 0,-1 1 0,0-1 0,2 0 0,-4 1 0,1-2 0,-3 0 0,0-1 0,-1 0 0,-2 0 0,1 0 0,0 0 0,0 1 0,1 0 0,-2 1 0,2-1 0,-3 1 0,1 0 0,-1-1 0,1 1 0,-1-1 0,0 1 0,0 1 0,1-2 0,1 3 0,0-1 0,1 1 0,-2-1 0,1 1 0,-1-1 0,-1-1 0,3 2 0,-2-2 0,2 2 0,-2-2 0,1 1 0,-1 0 0,0 0 0,-1 1 0,0-1 0,0 1 0,1 0 0,-1 0 0,-2-2 0,0 2 0,-6-1 0,-1 1 0,0-2 0,3 2 0,5-1 0,1 1 0,1 0 0,0 0 0,2 0 0,0 1 0,-1 0 0,1 2 0,-2-1 0,2 0 0,-2 2 0,1 0 0,-1 1 0,0-1 0,0 1 0,3-1 0,-1 0 0,2-2 0,-2 0 0,1 1 0,0-1 0,1 2 0,-1-3 0,1 3 0,-2-2 0,0 1 0,1 0 0,0 0 0,0-1 0,1 1 0,-5-7 0,1-1 0,-2-3 0,1-1 0,2 4 0,-3-2 0,3 2 0,-1 1 0,2 0 0,-1 1 0,3 0 0,-1 0 0,0 0 0,1-1 0,-1 0 0,1 1 0,0 0 0,0 1 0,0-2 0,1 1 0,-1 0 0,2 1 0,1-1 0,-1 1 0,2-1 0,-1 0 0,1 1 0,1-2 0,0 2 0,-1-1 0,-1 0 0,-1 2 0,1-1 0,-1 1 0,1-1 0,0 2 0,0-1 0,0 0 0,1 0 0,0-2 0,1 2 0,-1-1 0,1 0 0,0 1 0,0 0 0,-1 1 0,-2-1 0,0 0 0,2 0 0,-1 0 0,3 1 0,-3-2 0,2 2 0,0-3 0,0 3 0,0-2 0,2 2 0,-2-2 0,2 1 0,-2 0 0,-1 1 0,1 0 0,0 0 0,0 1 0,0 0 0,0 1 0,0-2 0,-1 2 0,1-1 0,0 2 0,0-1 0,0 1 0,2 0 0,-2 0 0,2 1 0,-2-2 0,0 0 0,0 0 0,0 0 0,0-1 0,-2 2 0,1-2 0,-2 1 0,1 0 0,-1 0 0,1 0 0,0 2 0,1 0 0,1 1 0,0-1 0,0 1 0,-1 0 0,1 0 0,-1 0 0,0 0 0,-2-2 0,-1 1 0,3-2 0,-4 1 0,3 0 0,-2 1 0,0 1 0,-1 0 0,1 0 0,-1 0 0,1 1 0,-1 0 0,0 1 0,-1-3 0,1 3 0,-1 1 0,3 8 0,-2-1 0,5 5 0,-2 2 0,2-7 0,-1 0 0,-1-9 0,0-1 0,-1 0 0,1-2 0,-2 0 0,1-2 0,-1 2 0,2-1 0,-1 1 0,0-2 0,0 1 0,-1 0 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3:44.199"/>
    </inkml:context>
    <inkml:brush xml:id="br0">
      <inkml:brushProperty name="width" value="0.1" units="cm"/>
      <inkml:brushProperty name="height" value="0.1" units="cm"/>
      <inkml:brushProperty name="color" value="#FFFFFF"/>
    </inkml:brush>
  </inkml:definitions>
  <inkml:trace contextRef="#ctx0" brushRef="#br0">486 394 24575,'7'4'0,"-2"-2"0,-2 0 0,-1 1 0,2-1 0,-1 3 0,2-1 0,0-1 0,0 2 0,0-2 0,0 0 0,-2 0 0,1-2 0,-1 1 0,0-2 0,1 1 0,-2-1 0,0 0 0,2 2 0,-1-2 0,0 1 0,1-1 0,-2 0 0,2 0 0,-1 0 0,1 0 0,1 0 0,0 0 0,0-1 0,0 1 0,0-2 0,-2 2 0,1-1 0,-3 0 0,-1-2 0,-2-1 0,-2-1 0,-1 0 0,0 0 0,1 1 0,1 1 0,0-1 0,1 2 0,0-2 0,-1 2 0,2-1 0,0 1 0,1-1 0,-1 1 0,0-2 0,0 1 0,1-2 0,-1 1 0,1 1 0,-2 0 0,0 1 0,1-1 0,-1 1 0,1-1 0,-1 1 0,1 0 0,0-1 0,1 1 0,-1-1 0,0 1 0,-2 1 0,1-2 0,-1 2 0,1 0 0,1-2 0,-2 2 0,2-1 0,-1-1 0,0 0 0,0 0 0,-1-2 0,2 3 0,-1-2 0,8 12 0,-4-6 0,6 9 0,-6-7 0,1 2 0,-1 0 0,1 1 0,-1-3 0,0 1 0,0 0 0,-1 0 0,1-1 0,0-1 0,-2 1 0,2-3 0,-1 4 0,0-4 0,0 4 0,-1-2 0,1 0 0,0 0 0,-1 0 0,1 0 0,1 0 0,-2 0 0,1 0 0,-1 0 0,1-1 0,-1 2 0,1-3 0,0 3 0,0-1 0,0 1 0,0 1 0,-1 0 0,1 0 0,0-1 0,1 1 0,-1-1 0,0 1 0,-1-3 0,1 2 0,-1-2 0,1 1 0,-1 0 0,0 0 0,0 0 0,0 0 0,0-1 0,0 2 0,0 0 0,0 0 0,0 1 0,0-1 0,0 1 0,0-2 0,0 1 0,0 0 0,0-1 0,0 0 0,0 2 0,0-3 0,0 2 0,0-1 0,0 0 0,0 0 0,0 1 0,0 0 0,0 0 0,0 0 0,0-1 0,0 0 0,0 0 0,0-1 0,0 2 0,0-2 0,0 2 0,0-2 0,0 1 0,0 0 0,2 0 0,-2 1 0,1-1 0,0 0 0,-1 1 0,1 0 0,-1 1 0,0 5 0,-1-1 0,-1 3 0,0-4 0,0 1 0,2-4 0,-2 0 0,1-2 0,-3-6 0,2 1 0,-1-4 0,0 2 0,3-3 0,-1 1 0,1-6 0,0 6 0,-1-7 0,-1 6 0,-2-2 0,0-4 0,-1 5 0,2-5 0,-1 8 0,1-2 0,-1 2 0,0 0 0,0 1 0,2 0 0,-1 0 0,3 1 0,-1 0 0,0 0 0,0 0 0,-1 1 0,0-1 0,1 15 0,-6 5 0,3 15 0,-6-2 0,2-1 0,-2-7 0,2-5 0,3-6 0,2-4 0,2-4 0,-1 0 0,-2-7 0,-1 0 0,-2-4 0,3 3 0,0 0 0,1 0 0,0 0 0,0 2 0,1-2 0,-1 2 0,2 0 0,-1 0 0,2 1 0,-4 0 0,3-1 0,-4 0 0,2 1 0,1-1 0,-1 1 0,1 0 0,-1 1 0,1-1 0,-1 0 0,1 0 0,-1 0 0,0 0 0,0 1 0,0-2 0,0 1 0,-1-1 0,0 0 0,0-2 0,0 1 0,-1 1 0,1-2 0,1 3 0,0-2 0,0 3 0,1-4 0,-2 2 0,0-1 0,-1 0 0,0-1 0,0 1 0,1 1 0,-1-1 0,0 0 0,-4-2 0,3 1 0,-3-1 0,4 2 0,0 1 0,0-2 0,1 2 0,-1-1 0,0-1 0,0 2 0,0-1 0,0 0 0,0-1 0,2 1 0,-2 0 0,3 1 0,-1 1 0,2 0 0,-1 0 0,0 0 0,1-1 0,-1 1 0,-1-2 0,1 2 0,-1-2 0,1 1 0,-2-1 0,1-1 0,-2 0 0,0 0 0,0 2 0,1-2 0,0 2 0,1-1 0,-2 0 0,2-1 0,-1 0 0,-1 0 0,1 0 0,1 1 0,-2 0 0,1 0 0,-1 1 0,0 0 0,1-1 0,-2-1 0,2 2 0,-1-3 0,4 5 0,-1-3 0,1 2 0,0-1 0,0 0 0,0 0 0,-2-1 0,1 0 0,1 0 0,-1 0 0,1 2 0,1 0 0,-2-1 0,2 1 0,-1-1 0,0 1 0,-1-1 0,1 1 0,-1 0 0,0-1 0,1 1 0,-1-1 0,0 1 0,0-1 0,0 0 0,-1 0 0,2 0 0,-1 0 0,0 1 0,0-1 0,-1 0 0,1-1 0,0-1 0,-1 0 0,1 1 0,-1 0 0,1-1 0,1 3 0,-2-2 0,2 2 0,0-1 0,0 1 0,0-1 0,0 1 0,0-1 0,1 0 0,-1 0 0,1 0 0,-1 0 0,1 1 0,0-2 0,0 2 0,0-2 0,0 2 0,0-1 0,1 1 0,-1-1 0,1 1 0,-1-2 0,0 2 0,0-2 0,1 1 0,0 0 0,0 0 0,0-1 0,-1 1 0,1-1 0,-1 1 0,0-2 0,1 3 0,-1-3 0,1 2 0,-1-1 0,0 1 0,0 0 0,0 0 0,0 1 0,0-2 0,0 2 0,0-2 0,-1 1 0,1 0 0,-1-1 0,1 1 0,-1 0 0,1 0 0,-2 0 0,1 0 0,0 0 0,0 0 0,1 0 0,-2 1 0,0-1 0,1 0 0,-1 0 0,0-2 0,0 2 0,0-2 0,-1 0 0,1 0 0,-1 0 0,2 1 0,0 0 0,0 0 0,1-1 0,-3 1 0,3-1 0,-2 2 0,2-2 0,-2 3 0,1-1 0,-1 1 0,2 0 0,-2-1 0,1 1 0,0-1 0,0 1 0,7 8 0,-4-3 0,7 7 0,-5-5 0,0 0 0,0 0 0,-1 0 0,0 0 0,0-1 0,-1 1 0,1 0 0,-1-1 0,-1 0 0,2 0 0,-2 1 0,0 0 0,1 0 0,-1 0 0,1 0 0,-1-2 0,1 1 0,-1-1 0,0 0 0,-1 1 0,1-2 0,-1 0 0,0 2 0,0-1 0,0 0 0,0 0 0,1 0 0,-1 1 0,1 1 0,-1 0 0,0-1 0,2 0 0,-2 1 0,1-3 0,-1 2 0,0-1 0,0 0 0,0 1 0,0-2 0,0 1 0,0 0 0,0 0 0,0 0 0,0 0 0,0-1 0,0 2 0,0-2 0,-1 2 0,1-1 0,-2 0 0,1 1 0,1-2 0,-2 0 0,1 1 0,-1-1 0,1 1 0,0 0 0,0 1 0,-1 1 0,0 0 0,2 0 0,-1-1 0,1 1 0,0 0 0,0 0 0,0 0 0,0 0 0,0 0 0,0-2 0,0 1 0,0-2 0,0 1 0,-2-9 0,1 3 0,-1-8 0,2 6 0,-1 1 0,1-1 0,-1 1 0,1-1 0,1 2 0,-1-2 0,1 1 0,-1-1 0,0 2 0,0-2 0,0 0 0,0 0 0,0 0 0,0 0 0,0 0 0,0 2 0,0-1 0,0 2 0,0-1 0,0 0 0,-1 1 0,1-1 0,-1 0 0,0 2 0,0-3 0,0 2 0,0-2 0,1 2 0,-2-2 0,1 2 0,-1-2 0,1 1 0,0 0 0,-2 0 0,2-1 0,0 1 0,0-1 0,0 1 0,0 0 0,0 0 0,0 1 0,1-1 0,-2 1 0,1-2 0,0 2 0,0-2 0,0 1 0,0 0 0,-1-1 0,2 1 0,0 0 0,0-1 0,-1 0 0,1 0 0,-1-1 0,0 3 0,6 9 0,-2-3 0,4 8 0,-4-7 0,-1 0 0,1 0 0,-1-1 0,1 1 0,-1 0 0,0 0 0,-1-1 0,0-1 0,-1 1 0,2-2 0,-2 2 0,1-2 0,-1 1 0,2 0 0,-2 0 0,2 2 0,-2-2 0,2 2 0,-1-1 0,0 1 0,-1-2 0,1 1 0,-1 0 0,1-2 0,-1 1 0,1-1 0,0 0 0,0 2 0,-1-1 0,0 0 0,0 0 0,0-1 0,1 0 0,-1 1 0,1-1 0,-1 2 0,0-2 0,1 4 0,-1-2 0,3 2 0,-3-1 0,2 0 0,-2 0 0,2 0 0,-1-1 0,1 0 0,-2 1 0,2-2 0,-1 1 0,1 0 0,-2 1 0,3 2 0,-1-2 0,0 2 0,2-2 0,-3 2 0,3 0 0,1 2 0,-2 1 0,4 3 0,-2-3 0,4 6 0,-3-6 0,1 3 0,1 0 0,2-2 0,3 2 0,6-3 0,-4-2 0,5 1 0,-10-3 0,3 2 0,-4-2 0,0 0 0,1 0 0,2 1 0,-3-1 0,9 5 0,-10-5 0,7 4 0,-5-4 0,3 1 0,0 1 0,-1-1 0,-1-1 0,-7-1 0,1 0 0,0 0 0,2 0 0,4 6 0,-3-4 0,5 4 0,-8-6 0,2 0 0,-2 0 0,0 0 0,0-1 0,-1 1 0,0-4 0,0 2 0,-2-1 0,2 0 0,-1 2 0,2-2 0,0 2 0,0-2 0,0 2 0,-1-1 0,-1 0 0,1 1 0,-2-2 0,3 3 0,-2-2 0,0 1 0,1 0 0,0 0 0,0 0 0,1 0 0,0 1 0,2 2 0,-3-3 0,3 2 0,-4-5 0,0 1 0,0 0 0,0 1 0,1 0 0,0 0 0,0 1 0,0 0 0,1 1 0,2 0 0,-2 0 0,8 2 0,-2 0 0,3 1 0,-3-3 0,-4-1 0,-2-2 0,-2 0 0,2-1 0,-2 1 0,0 0 0,0-1 0,-1 2 0,2 0 0,-1 1 0,4 1 0,-1 0 0,0 0 0,-2-1 0,0-2 0,-1 1 0,-1-1 0,1 0 0,-1 1 0,1 1 0,2 1 0,-1 0 0,0 0 0,1-1 0,0 0 0,0 0 0,0 0 0,0 0 0,0 0 0,-1 1 0,3 1 0,-1-1 0,0 1 0,-2-1 0,0-1 0,1-1 0,0 0 0,0-1 0,-1 0 0,-1 0 0,-18-1 0,-2-4 0,-21 0 0,0-3 0,0 1 0,5-1 0,13 2 0,7 1 0,10 2 0,3 0 0,0-3 0,2-1 0,1-2 0,-1 3 0,-1-1 0,2 1 0,-3 0 0,1 2 0,0-2 0,-1 1 0,2-2 0,0 1 0,0-1 0,1 2 0,-1-2 0,2-2 0,0-7 0,2 3 0,0-6 0,0 10 0,-1 0 0,2 2 0,-2 0 0,8-3 0,-2 1 0,10 0 0,-3 3 0,10-1 0,-5 5 0,2-3 0,-8 3 0,-7 0 0,-4 0 0,-4 0 0,2 2 0,-2 0 0,3 1 0,-2 0 0,0-1 0,0 0 0,-18-10 0,0 2 0,-12-7 0,3 5 0,9 1 0,-1 2 0,7 1 0,1 1 0,1 0 0,4 1 0,-2 1 0,2-2 0,-1 2 0,0 0 0,-1-1 0,0 0 0,0 0 0,1-2 0,-1 2 0,0-3 0,0 1 0,0-1 0,0 1 0,0-1 0,1 1 0,-1 0 0,1 2 0,0 1 0,2 0 0,0 1 0,-4 0 0,0 0 0,-1 0 0,0 1 0,2-1 0,0 1 0,1-1 0,1 1 0,1 0 0,5 3 0,6 2 0,8 2 0,2 1 0,1 0 0,1 1 0,1-3 0,-6-1 0,-2-3 0,-10-2 0,-1-1 0,-1 1 0,1-1 0,-1 2 0,2-2 0,0 3 0,1-2 0,0 0 0,-2 0 0,1 0 0,0 1 0,-2 0 0,3 1 0,-1-1 0,0 0 0,0 1 0,0-1 0,-2 1 0,2-1 0,-2 1 0,3-1 0,-2 0 0,2 2 0,-1-1 0,2 0 0,-2 0 0,1-1 0,-2 2 0,2-2 0,0 2 0,-1-2 0,-1 0 0,1 1 0,0-2 0,3 4 0,-3-2 0,2-1 0,-4 0 0,1-1 0,0 1 0,1-1 0,1 2 0,-1-1 0,0 0 0,-1 1 0,0-1 0,2 2 0,-2 0 0,3-1 0,-3 1 0,2-1 0,0 1 0,-1 1 0,0-1 0,0 0 0,1-1 0,0 1 0,0-2 0,0 0 0,-2 1 0,2-1 0,-2 0 0,0-1 0,0 0 0,-1-1 0,2 2 0,-1 0 0,2 0 0,0 0 0,0 1 0,0 0 0,0 0 0,-1 2 0,1-3 0,0 2 0,0-2 0,2 1 0,-2 1 0,2-3 0,-2 3 0,-1-4 0,-1 1 0,0 0 0,-1-1 0,2 1 0,-2 1 0,2-1 0,-1 1 0,1 1 0,1-1 0,0 1 0,-1-1 0,-1-1 0,1 2 0,-2-3 0,2 2 0,-2-2 0,0 2 0,2 1 0,-2-2 0,2 4 0,0-4 0,0 3 0,1-2 0,-1 0 0,1 0 0,0-1 0,0 1 0,0 0 0,-1-1 0,0 2 0,0-1 0,1-1 0,0 1 0,-2-1 0,2 1 0,-2-2 0,1 2 0,1 0 0,-1 0 0,2-1 0,-3 2 0,1-2 0,0 1 0,1 1 0,0-1 0,0 1 0,-1-1 0,1 1 0,0-1 0,1 1 0,-1-1 0,0 0 0,-4-2 0,-20-9 0,-2 2 0,-17-8 0,8 5 0,-2-1 0,9 1 0,4 3 0,10 2 0,5 4 0,2-3 0,1 3 0,-1-4 0,1 3 0,-1-1 0,1 1 0,-2 1 0,4 8 0,1-4 0,4 14 0,1-5 0,2 5 0,0 0 0,-2-3 0,0-3 0,-2-4 0,0-2 0,0-2 0,-1 1 0,-1-3 0,-1 1 0,0 0 0,-1 1 0,3 1 0,-1 1 0,2 0 0,0 0 0,-1-1 0,0 1 0,-1 0 0,1 0 0,-1 0 0,1 0 0,-1-1 0,-1-1 0,-1-2 0,-10-7 0,1-5 0,-9-8 0,2-2 0,4 8 0,1-1 0,5 9 0,-1-4 0,3 4 0,0-2 0,2 2 0,1 0 0,-1 0 0,1 1 0,0-1 0,0 1 0,0-1 0,1 3 0,0-3 0,1 1 0,0 1 0,-2-2 0,1 1 0,-1 0 0,0 1 0,-1-1 0,0 1 0,-3-4 0,2 1 0,-3-1 0,2 2 0,-1 0 0,0 1 0,0-1 0,0 0 0,0 0 0,0 0 0,1 0 0,0 2 0,2-1 0,-1 3 0,1-3 0,0 2 0,0-3 0,-1 0 0,0-2 0,-1 0 0,1 0 0,0 0 0,1 2 0,0 1 0,1 1 0,-1 0 0,1 1 0,-3 0 0,0 1 0,-5 1 0,3 0 0,-2 0 0,2 0 0,0 0 0,1 0 0,2 1 0,2 4 0,3-1 0,0 3 0,1-3 0,0 0 0,0-1 0,-1-1 0,1-1 0,-2-1 0,2 0 0,-1 0 0,1 0 0,1 0 0,0 0 0,0 2 0,0-2 0,0 1 0,-1-1 0,3 0 0,-1 0 0,0 0 0,-1 0 0,-1 0 0,0 0 0,-2 0 0,0 1 0,1 0 0,0 2 0,1-1 0,1 0 0,0 1 0,0-2 0,0 3 0,-1-1 0,1 0 0,-1 1 0,1-1 0,-2 0 0,1-1 0,-1 0 0,-1-1 0,0 0 0,1 0 0,0-1 0,0 2 0,-1 0 0,1 0 0,0 0 0,0 1 0,1-1 0,-1 2 0,2-1 0,-3 0 0,2-2 0,-2 2 0,1-3 0,-1 3 0,1-2 0,-2 2 0,2-2 0,-1 2 0,3-1 0,-3 0 0,2 0 0,-2 0 0,1-2 0,-1 1 0,2 0 0,-2 1 0,2-1 0,-2 1 0,1 0 0,-1 0 0,0-1 0,0 2 0,-10 1 0,4-1 0,-9 4 0,-1-3 0,3 0 0,-6 2 0,10-3 0,0 1 0,2-2 0,0 1 0,1-2 0,0 0 0,1-1 0,0 0 0,0-1 0,1 0 0,-1-2 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3:56.392"/>
    </inkml:context>
    <inkml:brush xml:id="br0">
      <inkml:brushProperty name="width" value="0.1" units="cm"/>
      <inkml:brushProperty name="height" value="0.1" units="cm"/>
      <inkml:brushProperty name="color" value="#FFFFFF"/>
    </inkml:brush>
  </inkml:definitions>
  <inkml:trace contextRef="#ctx0" brushRef="#br0">47 1 24575,'7'4'0,"-1"-2"0,-2 0 0,0-1 0,-1 0 0,1-1 0,0 0 0,-1 1 0,2-1 0,-1 1 0,1 0 0,0-1 0,-1 2 0,0-2 0,0 0 0,-2 0 0,1 0 0,1 0 0,0 0 0,2 0 0,-1 0 0,-1 0 0,-1 1 0,0-1 0,-1 1 0,2-1 0,-2 0 0,3 0 0,-1 1 0,-1-1 0,2 2 0,-1-1 0,0 0 0,-1-1 0,1 1 0,-2 0 0,2 1 0,-2-1 0,1 0 0,-1 1 0,2 0 0,-1 1 0,1-2 0,1 2 0,-1-1 0,0 1 0,1-1 0,0 1 0,0-1 0,0 0 0,0 1 0,0-1 0,-1 1 0,1-1 0,0-1 0,0 1 0,-1-2 0,0 1 0,-1-1 0,1 1 0,-2 0 0,0-1 0,1 2 0,0 0 0,1 0 0,3 1 0,-2-1 0,4 1 0,2 1 0,-1-1 0,1-1 0,-4 1 0,-2-3 0,-1 2 0,-1-2 0,-1 2 0,2-1 0,0 0 0,6 2 0,2 3 0,9-1 0,-3 3 0,3-3 0,-8 2 0,0-3 0,-5 0 0,-2-1 0,-1 0 0,-1-2 0,-1 1 0,-1-2 0,-1 2 0,1 0 0,2 0 0,0 1 0,1-1 0,-1 2 0,1-2 0,0 1 0,-1-1 0,1-2 0,-3 2 0,3-1 0,-1 1 0,1-1 0,-1 2 0,1-1 0,0 0 0,0 0 0,0 1 0,2-2 0,-2 2 0,4-2 0,-2 2 0,0-1 0,2 0 0,-4 0 0,1-1 0,-3 0 0,2-1 0,-3 0 0,3 1 0,-1 0 0,3 0 0,-2 0 0,7 1 0,-3 1 0,7 3 0,-6-2 0,10 2 0,-9-3 0,6 3 0,-8-4 0,-2 2 0,0-3 0,-2 0 0,-1 0 0,-1 0 0,0 0 0,-1 0 0,3 0 0,-1-1 0,4 3 0,-1-2 0,6 3 0,0-2 0,1 0 0,6 0 0,-5-1 0,6 3 0,-10-4 0,0 2 0,-6-2 0,-1 0 0,1 0 0,0 0 0,0 1 0,-1 1 0,0-1 0,0 1 0,1-1 0,0 2 0,0-1 0,0 1 0,-1-1 0,3 1 0,-1-1 0,0-1 0,-2 2 0,-1-3 0,2 2 0,-2-1 0,2 2 0,0-1 0,2 2 0,0-1 0,1 2 0,0-1 0,-2 0 0,5 3 0,-3-3 0,1 1 0,-2-1 0,-2-2 0,0 1 0,-1-3 0,1 2 0,0-2 0,0 3 0,-1-3 0,0 1 0,-1 0 0,1-1 0,-9-6 0,-7-3 0,-12-5 0,-3 2 0,-1 1 0,2 1 0,5 0 0,0 1 0,7 2 0,3 1 0,4 3 0,3 1 0,0 0 0,-3 0 0,3 0 0,-3-1 0,0-1 0,-4-2 0,1 0 0,-3-1 0,0-1 0,3 2 0,-7-2 0,9 2 0,-2 0 0,1 1 0,3 4 0,-3-2 0,4 3 0,0-1 0,0 1 0,2-1 0,-1 1 0,2 1 0,-1-1 0,0 1 0,-1-1 0,-1 0 0,0 0 0,0 0 0,2 1 0,1 1 0,11-1 0,6 0 0,13-1 0,1 0 0,5 0 0,2 3 0,2-3 0,4 6 0,-5-3 0,-3 2 0,-12 0 0,-6-1 0,-9-2 0,0 1 0,-3-1 0,0 0 0,0-1 0,1 1 0,5 2 0,-1-1 0,7 3 0,-6-3 0,7 4 0,-6-2 0,0 0 0,-4-2 0,-3-2 0,-1-1 0,0 0 0,-1 0 0,0 1 0,2-1 0,2 3 0,1-3 0,2 3 0,4-3 0,-3 3 0,10-1 0,-9 2 0,4-1 0,-8-1 0,-3 1 0,1-1 0,0 1 0,0-1 0,0 0 0,0-1 0,0 3 0,-1-1 0,5 2 0,-3 0 0,3 0 0,-4-1 0,0-1 0,0 2 0,0-3 0,2 2 0,-2-1 0,2-1 0,-2 1 0,-1-2 0,1 1 0,0 0 0,1 0 0,-2 1 0,1-2 0,-3 0 0,2 0 0,1 1 0,3 2 0,5 0 0,0 1 0,8 0 0,9 4 0,-10-3 0,4 3 0,-17-5 0,0-1 0,-2-1 0,0 0 0,-1 0 0,1 0 0,0-2 0,0 2 0,0 0 0,0-1 0,0 1 0,2 1 0,-2-1 0,2 2 0,-2-3 0,0 0 0,-1-1 0,-2 1 0,0 0 0,2 1 0,0-1 0,2 3 0,-2-2 0,1 2 0,2 0 0,0 0 0,1 1 0,-1-1 0,-3-2 0,1 1 0,0-1 0,0 1 0,0-1 0,0 1 0,0-2 0,-1 2 0,0-2 0,1 2 0,-1-2 0,0 2 0,1-2 0,0 2 0,0-1 0,0 1 0,0 0 0,2 0 0,-2-1 0,2 1 0,-3-1 0,0 0 0,-1 0 0,0-1 0,1 2 0,2 1 0,3 2 0,1 1 0,1 1 0,-1-1 0,-1-1 0,0-1 0,-1 0 0,0-2 0,-2 1 0,1-1 0,-3-1 0,1 1 0,0 0 0,0 2 0,4-1 0,-3 1 0,3-1 0,-4-1 0,0 1 0,-2-1 0,1-1 0,-2 0 0,1-1 0,0 2 0,1-1 0,1 1 0,0 0 0,0 1 0,-1 1 0,3 0 0,3 1 0,-3-3 0,-1 1 0,-6-6 0,-2-3 0,0 0 0,1-2 0,2 4 0,3 0 0,-2-1 0,2 0 0,-2-1 0,1 0 0,-2 0 0,0 0 0,-1 1 0,0-1 0,0 1 0,0-1 0,0 2 0,0-2 0,0 0 0,0 1 0,-1 0 0,0 0 0,-2-1 0,0 1 0,0 0 0,0 0 0,-1-1 0,2 1 0,-4-2 0,2 3 0,-2-2 0,2 2 0,1-1 0,0 2 0,1-1 0,-1 1 0,1-1 0,-2-1 0,2 0 0,-3 0 0,1 0 0,-1-1 0,-4-3 0,-2 1 0,-1 0 0,-1 0 0,4 2 0,-1 0 0,3 1 0,0 1 0,3 2 0,0-1 0,1 2 0,1-2 0,-1 0 0,2 1 0,-1-1 0,-2 0 0,1 0 0,0-1 0,-1 1 0,1 0 0,-2-1 0,1 1 0,-1-1 0,3 1 0,-3-1 0,1 2 0,0-1 0,-1 1 0,1-1 0,-1 0 0,2 1 0,-2-1 0,0 0 0,0 2 0,1-1 0,1 1 0,0-1 0,1 1 0,-1-3 0,0 2 0,-1-1 0,0-1 0,1 2 0,9 6 0,-4-2 0,7 5 0,-7-7 0,9 9 0,5 6 0,9 9 0,4 1 0,-3 2 0,-2-6 0,-5 4 0,-6-10 0,-3-2 0,-5-7 0,-2-2 0,0-2 0,-2 0 0,1-3 0,-2 3 0,2 0 0,-2 2 0,2-1 0,-4-1 0,-1 3 0,0-2 0,-2 3 0,1-2 0,0 0 0,1-2 0,0 0 0,1-1 0,0-1 0,0 1 0,-2 0 0,0-2 0,-1 2 0,1-2 0,-3 3 0,1-2 0,-2 1 0,0-1 0,1-1 0,0 0 0,2 0 0,0 0 0,2 0 0,-1 0 0,2 1 0,-2-1 0,2 3 0,-3-2 0,1 0 0,-1 1 0,2 0 0,-2-1 0,1 1 0,0-1 0,0 1 0,0-1 0,0 1 0,0 1 0,-2 0 0,0-1 0,-1 1 0,2-1 0,-1-1 0,-2 1 0,-1-1 0,2 1 0,0-1 0,0 0 0,2 0 0,-2-1 0,-2 2 0,3-2 0,-3 3 0,2-2 0,2 2 0,-1-1 0,3 1 0,-1 0 0,1-1 0,0 2 0,-1-3 0,2 1 0,-1-1 0,0-1 0,0 1 0,-2 0 0,1 0 0,-1 0 0,0-1 0,0 0 0,0 0 0,0 1 0,0-1 0,2 2 0,-3 0 0,2-1 0,-1 1 0,2-2 0,-1 2 0,0-2 0,-1 0 0,-1 0 0,0 0 0,-3 1 0,2 1 0,-2 1 0,-4 0 0,3 1 0,-5-2 0,5-1 0,0-1 0,4 0 0,1 1 0,-2 0 0,2 0 0,-2 0 0,2-1 0,0 2 0,0-2 0,0 3 0,2-3 0,-1 2 0,-2-1 0,2 1 0,-3-1 0,2 0 0,0-1 0,0 2 0,1-1 0,-1 0 0,0-1 0,0 1 0,0-1 0,1 1 0,0-1 0,0 0 0,-3 0 0,0 0 0,-3-1 0,1 0 0,0-1 0,-1 0 0,3 0 0,0 1 0,2 1 0,0 0 0,1 0 0,-1 0 0,-1 0 0,1 1 0,-1 0 0,1 2 0,0-2 0,0 1 0,0 0 0,0-1 0,1 0 0,-1 0 0,0-1 0,-2 1 0,-4-1 0,-3 0 0,-1 0 0,-1 2 0,6 0 0,-1 0 0,4 1 0,2-2 0,0 2 0,1-1 0,-1 1 0,1-1 0,-1 1 0,3 0 0,-3 2 0,2-3 0,0 2 0,-1-1 0,1 0 0,-2 1 0,0-2 0,-2 1 0,-4 0 0,-3 1 0,-11 4 0,6-3 0,-2 3 0,8-4 0,6-2 0,0 1 0,2 0 0,0-1 0,0-1 0,0 2 0,0-2 0,1 1 0,-5 2 0,1-1 0,-2 1 0,3-1 0,4-1 0,-1 1 0,3-1 0,1 1 0,1-1 0,5 2 0,7 0 0,9 2 0,7-3 0,5 2 0,-5-5 0,-7 3 0,-7-3 0,-10 0 0,-1-1 0,-2 0 0,2-1 0,0 0 0,0-1 0,1-1 0,2-1 0,-1 0 0,6 0 0,-4 0 0,3 2 0,-4-2 0,-2 3 0,-1-2 0,1 1 0,2-2 0,4 1 0,3-3 0,3 4 0,4-3 0,1 3 0,-1 1 0,-5-1 0,-4 3 0,-7 0 0,2 0 0,-2 0 0,-1 0 0,0 0 0,0 0 0,1 0 0,0 0 0,9-2 0,-1 2 0,4-3 0,-4 3 0,-6 0 0,0 0 0,-2 0 0,0 0 0,-2 0 0,1 0 0,-2 0 0,1-1 0,-19 2 0,-5-2 0,-30 2 0,-8-1 0,-15 3 0,-4 1 0,-4 3 0,7 3 0,10 0 0,15 2 0,10-1 0,13-3 0,7-1 0,9-3 0,4-2 0,2 0 0,0 0 0,0-2 0,-2 3 0,-3-3 0,-1 1 0,-1 1 0,-1 0 0,5 0 0,-5 1 0,8-3 0,-2 3 0,1-3 0,2 1 0,-2-1 0,4 1 0,-3 0 0,2 0 0,-1 0 0,0 0 0,-1 2 0,0-1 0,1-1 0,-2 2 0,2-3 0,-3 1 0,2-1 0,0 2 0,0-2 0,0 2 0,1-2 0,-1 2 0,0-1 0,0 1 0,0-2 0,0 1 0,0-1 0,1 1 0,-1 0 0,0 0 0,-2 0 0,1 0 0,-1 0 0,3 2 0,-1-3 0,0 2 0,-2-2 0,-4 1 0,-6-3 0,-5-1 0,-3-2 0,0 0 0,-1 4 0,9 1 0,3 2 0,10 0 0,1-1 0,0 1 0,2 0 0,-1-1 0,-1 0 0,-1 2 0,0-2 0,0 1 0,-1 1 0,1-1 0,0 1 0,-1-1 0,0 1 0,0-1 0,0-1 0,0 2 0,0-1 0,0 1 0,-1 0 0,-2 0 0,-4 1 0,-3 2 0,1 0 0,3-1 0,4 0 0,2-3 0,1 0 0,0 1 0,1-1 0,0 1 0,-1-1 0,0 1 0,-1-1 0,-4 3 0,4-2 0,-4 1 0,2-2 0,1 0 0,0-1 0,2 0 0,0-1 0,2 1 0,-1 2 0,2 0 0,0 0 0,0-1 0,0 1 0,-2-1 0,2 1 0,-1-1 0,1 1 0,-1-1 0,2 0 0,-2 1 0,2-1 0,-2 1 0,1-1 0,0 1 0,-2-1 0,0 1 0,-1-2 0,2 1 0,-1-1 0,0 2 0,-1-2 0,-1 1 0,0-1 0,1 1 0,-1-2 0,2 2 0,0 0 0,1-1 0,0 0 0,0 1 0,-1-1 0,2 2 0,0-1 0,1 1 0,0 1 0,-1-2 0,0 0 0,0 1 0,0-1 0,0 1 0,0-1 0,-3 1 0,3-1 0,-3-1 0,2 1 0,-1-1 0,1 1 0,-2-2 0,2 2 0,-2-1 0,2 0 0,-1 0 0,0 0 0,-1 2 0,-1-1 0,0-1 0,0 1 0,1-1 0,-1 1 0,0-2 0,1 1 0,1 0 0,0 0 0,12-5 0,-5 1 0,11-4 0,-7 3 0,1-1 0,0 1 0,1 0 0,2 0 0,2 0 0,3 0 0,1 1 0,-1 0 0,4 2 0,-3-3 0,10 4 0,-9-6 0,9 3 0,-15-3 0,1 4 0,-10 0 0,1 1 0,0 0 0,0 0 0,0 1 0,0-2 0,4 0 0,-3 0 0,3 0 0,-5-1 0,1 1 0,0-1 0,-1 1 0,-1 1 0,0-1 0,-1 1 0,2-1 0,0-1 0,0-1 0,1 1 0,0-2 0,0 3 0,0-2 0,0 1 0,-1 1 0,-1-1 0,-1 3 0,0-3 0,0 1 0,0-1 0,1-1 0,0 1 0,-2-1 0,-1 2 0,3 0 0,12-5 0,7 0 0,15-4 0,-3-1 0,3 1 0,-7 3 0,-8-1 0,-8 6 0,-7 0 0,-2 2 0,0 0 0,-1 0 0,1 0 0,0-2 0,0 2 0,-2-1 0,-7 9 0,3-4 0,-4 6 0,4-4 0,0-2 0,-1 0 0,1-1 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4:06.053"/>
    </inkml:context>
    <inkml:brush xml:id="br0">
      <inkml:brushProperty name="width" value="0.1" units="cm"/>
      <inkml:brushProperty name="height" value="0.1" units="cm"/>
      <inkml:brushProperty name="color" value="#FFFFFF"/>
    </inkml:brush>
  </inkml:definitions>
  <inkml:trace contextRef="#ctx0" brushRef="#br0">542 268 24575,'14'-5'0,"1"1"0,2-3 0,-3 4 0,-1-1 0,-6 0 0,0 2 0,-2-1 0,-1 2 0,0-1 0,-2 0 0,1 2 0,-2-2 0,2 1 0,-1-1 0,1 2 0,-1-2 0,1 2 0,-1-3 0,1 1 0,1 0 0,1-2 0,2 2 0,-2-1 0,2 0 0,-2 0 0,0 1 0,0 0 0,0-1 0,-2 2 0,1 0 0,-2 0 0,2 0 0,0-1 0,0 2 0,1-2 0,2 1 0,0-1 0,1 2 0,-1-2 0,-3 1 0,0 1 0,0-2 0,-2 0 0,2 1 0,-3-1 0,4 1 0,-3-2 0,2 2 0,1-1 0,-2 0 0,2 1 0,0-1 0,-1 2 0,1-2 0,-2 1 0,2 1 0,0-2 0,-1 2 0,-1-3 0,2 1 0,-1-1 0,1 0 0,-2 1 0,0 1 0,-1-1 0,1 2 0,-1-4 0,0 3 0,2-1 0,0-1 0,1 1 0,-1-1 0,1 1 0,0 0 0,0-1 0,0 1 0,0-1 0,0 2 0,-1-1 0,1 0 0,-1 1 0,1-1 0,-3 1 0,2-2 0,-1 1 0,1-1 0,1 1 0,0-1 0,0 2 0,2-1 0,-3 2 0,2-1 0,-3 1 0,0 0 0,2 0 0,-2 0 0,2 0 0,0 0 0,0 0 0,-1 0 0,0 0 0,-1 0 0,0 0 0,0-2 0,-1 2 0,1-1 0,0 0 0,0 1 0,2-2 0,-2 1 0,1-1 0,1 2 0,-3-1 0,3 0 0,-1 0 0,1-1 0,-2 2 0,1-2 0,-2 2 0,1-1 0,0-1 0,1 2 0,0-2 0,-1 1 0,0-1 0,-1 1 0,1 0 0,-1 0 0,1-1 0,-1 1 0,1 1 0,1 0 0,0 0 0,0 0 0,-2 0 0,0-2 0,1 1 0,-1-2 0,2 1 0,-2 2 0,2-2 0,-2 1 0,1 0 0,-1 0 0,1 1 0,-1-2 0,1 1 0,-1-1 0,0 2 0,1-3 0,-1 1 0,1 0 0,-1 0 0,1 1 0,-1 0 0,1 0 0,0 1 0,1-1 0,-2 0 0,1-1 0,-1 1 0,1-1 0,0 2 0,2-3 0,-1 3 0,-1-1 0,1 1 0,-2 0 0,1 0 0,0-1 0,1 1 0,1-1 0,-1 1 0,-1 0 0,0 0 0,-1 0 0,1 0 0,0 0 0,1-1 0,-2 0 0,1-1 0,-1 2 0,0-2 0,1 0 0,0 1 0,0 0 0,1 1 0,-11-2 0,2 1 0,-7-1 0,-5 2 0,6 0 0,-12 2 0,8 1 0,-9 0 0,2 1 0,-3-1 0,-1 2 0,5-1 0,-11 3 0,15-2 0,-5 0 0,15-2 0,2-1 0,0 1 0,1-1 0,-1 1 0,0-1 0,-2-1 0,-4 2 0,-3 0 0,-14 1 0,11-2 0,-5 1 0,15-2 0,3 0 0,-1 0 0,1-1 0,0 1 0,2 0 0,0 0 0,-2 1 0,1-1 0,0 2 0,0-2 0,0 1 0,0-1 0,0 2 0,-1-1 0,0 1 0,1-1 0,-4 1 0,3-2 0,-3 2 0,2-2 0,0 2 0,-2-2 0,2 1 0,-4 0 0,2-1 0,0 2 0,0-2 0,2 1 0,1 1 0,0 0 0,0 0 0,-1 0 0,0 0 0,0-1 0,0 1 0,-1-1 0,-2 1 0,-1 0 0,0 0 0,-1 1 0,3-2 0,-2 2 0,2-2 0,-1 1 0,1-3 0,2 2 0,1 0 0,-1-1 0,1 1 0,0 0 0,2 0 0,0-1 0,-1 2 0,1-1 0,0 1 0,0-1 0,1 0 0,0 0 0,-2 0 0,1 2 0,-1-2 0,0 2 0,-1-1 0,0 1 0,1 0 0,-2 0 0,2-1 0,-1 1 0,2-2 0,-1-1 0,2 2 0,-2-2 0,0 1 0,-1 1 0,-1-2 0,-2 3 0,0-2 0,-2 1 0,-1 0 0,3-2 0,0 2 0,2-2 0,2 2 0,-1-3 0,0 2 0,2-1 0,-2 2 0,2-1 0,-1 1 0,0-1 0,-1 1 0,-1 0 0,0 0 0,1 1 0,-1-1 0,0 2 0,0-3 0,1 3 0,1-3 0,0 1 0,1-2 0,-1 2 0,-1 1 0,0 0 0,-2 2 0,1-1 0,-2-1 0,2 1 0,-2-2 0,2 0 0,0 0 0,0 0 0,1 0 0,-1 0 0,0 0 0,0-1 0,1 1 0,1-1 0,0-1 0,0 2 0,0-2 0,-2 1 0,2 1 0,-2-1 0,1 1 0,-1-1 0,3-1 0,-2 2 0,2-3 0,-1 2 0,0 0 0,0 1 0,-1 1 0,0-1 0,-1 0 0,0 0 0,0 0 0,0 0 0,1 0 0,0-1 0,-1 1 0,2-2 0,0 1 0,1 1 0,-1-1 0,1 1 0,0-1 0,0-1 0,1 3 0,-1-3 0,0 4 0,1-2 0,-3 0 0,1 1 0,-2-1 0,0 1 0,1 0 0,1-2 0,-1 1 0,1-1 0,0 0 0,0 0 0,1 0 0,0-1 0,-1 2 0,1-1 0,-1 2 0,1-3 0,1 2 0,-2-1 0,2-1 0,0 2 0,-1-1 0,0 2 0,1-2 0,-1 0 0,0 1 0,0-1 0,-1 1 0,1-1 0,-1 1 0,0-1 0,0 0 0,1 0 0,1 0 0,-2-1 0,1 1 0,0 0 0,-1-1 0,1 0 0,-1 2 0,0-2 0,0 1 0,0 0 0,1 0 0,0-1 0,1 2 0,-2-2 0,1 1 0,1 0 0,-3 0 0,4 0 0,-3 1 0,2-1 0,-1 0 0,1 1 0,-2-2 0,2 3 0,-1-2 0,0 2 0,1-1 0,-2 1 0,1-1 0,-1 0 0,0 1 0,1-1 0,-1 1 0,2-1 0,-1 0 0,2 0 0,-2-1 0,1 1 0,0-1 0,0 1 0,1-1 0,-1 0 0,1 2 0,-1-2 0,0 1 0,0-1 0,1 1 0,-1 0 0,1 0 0,-1-1 0,1 2 0,-1-3 0,1 3 0,-2-1 0,2 0 0,0 2 0,0-3 0,0 1 0,0 0 0,0 0 0,0 0 0,0 0 0,0-1 0,0 2 0,0-1 0,2 2 0,-1-1 0,0 0 0,0-1 0,-1 0 0,0 0 0,1 0 0,0-1 0,0 1 0,-1 0 0,0 0 0,0 0 0,0 0 0,0-1 0,0 2 0,0-2 0,0 2 0,-1-2 0,0 1 0,0-1 0,1 2 0,0-2 0,0 2 0,0-2 0,0 1 0,-1-1 0,1 1 0,-1-1 0,0 2 0,1-2 0,-2 2 0,2-2 0,0 1 0,0 0 0,-1 0 0,1 0 0,-2 0 0,2-1 0,-2 2 0,1-2 0,-1 2 0,2-2 0,-1 1 0,1 0 0,0 0 0,0 0 0,0 1 0,0-1 0,-1 0 0,0 0 0,0-1 0,1 2 0,-1-2 0,1 2 0,-2-1 0,2 0 0,-2 0 0,1 0 0,1-1 0,-2 1 0,2-1 0,-1 1 0,0-1 0,0 0 0,0 2 0,0-1 0,0 0 0,-1 1 0,0-2 0,1 3 0,0-2 0,-1 0 0,0-9 0,2 4 0,-2-8 0,2 6 0,0 1 0,-1-2 0,0 1 0,0 0 0,0 1 0,1 0 0,-1 0 0,1-1 0,-1 0 0,0 1 0,0 0 0,1 0 0,0 0 0,0 0 0,0 0 0,0 1 0,0-3 0,0 2 0,0-1 0,0 1 0,0 1 0,1-1 0,0 1 0,0 0 0,0-1 0,-1 1 0,1-1 0,0 1 0,0-1 0,0 1 0,-1-1 0,1 0 0,-1-1 0,1 2 0,-1-1 0,0 0 0,1 0 0,-1 0 0,1 0 0,-1 1 0,0-2 0,0 2 0,2-2 0,-2 1 0,2 0 0,-2-1 0,1 2 0,0-1 0,1 0 0,-1-2 0,1 3 0,-1-2 0,0 1 0,-1 0 0,0-1 0,0 2 0,1-1 0,-1 1 0,1 0 0,-1-1 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9:14.808"/>
    </inkml:context>
    <inkml:brush xml:id="br0">
      <inkml:brushProperty name="width" value="0.1" units="cm"/>
      <inkml:brushProperty name="height" value="0.1" units="cm"/>
      <inkml:brushProperty name="color" value="#FFFFFF"/>
    </inkml:brush>
  </inkml:definitions>
  <inkml:trace contextRef="#ctx0" brushRef="#br0">519 1318 24575,'6'6'0,"-1"-1"0,-3-1 0,3 2 0,-1-1 0,1 1 0,-1-2 0,-2-2 0,1 1 0,0-1 0,-2 0 0,2 1 0,1 1 0,0 0 0,0 1 0,0-1 0,-1 1 0,0-2 0,1 2 0,-3-3 0,-8-2 0,3 0 0,-4-4 0,4 3 0,2-2 0,-3 1 0,4 0 0,-3 1 0,1-2 0,0 0 0,1 1 0,-2-2 0,0 1 0,-2-2 0,1 2 0,0-1 0,-1 1 0,1 1 0,0 0 0,1 1 0,0 1 0,1 0 0,-1 0 0,0 1 0,0 0 0,-1 1 0,1-1 0,0 2 0,0-2 0,2 3 0,1-2 0,1 3 0,1-1 0,1 1 0,0-1 0,0 1 0,0 0 0,0-2 0,-1 0 0,2-3 0,-2 3 0,2-2 0,-1 2 0,2 1 0,0 0 0,1 1 0,-2 1 0,0-2 0,1 1 0,-1-2 0,0 1 0,-2-2 0,-1 1 0,0 0 0,0 0 0,0 0 0,-1 1 0,0 0 0,-1-1 0,2 1 0,-3-1 0,3-1 0,-1 1 0,1 0 0,0-1 0,0 1 0,0 1 0,0 0 0,0 0 0,0 1 0,0-2 0,1 2 0,-1-1 0,1 0 0,1 0 0,-2-1 0,2-1 0,-1 1 0,1 1 0,-1-1 0,2 1 0,0-2 0,-1 0 0,1 0 0,0 0 0,-1 0 0,1 0 0,-1 0 0,0 0 0,-1-1 0,2 2 0,-1-2 0,0 1 0,-2 1 0,1-1 0,-1 3 0,0-2 0,0 1 0,2-2 0,-2 1 0,1 0 0,0-1 0,1 1 0,0-1 0,0 0 0,0-1 0,-2 2 0,3 0 0,-2-1 0,1 1 0,0-1 0,0 1 0,-1-9 0,0 4 0,-1-7 0,0 4 0,0 1 0,0-2 0,0 2 0,0 0 0,0 1 0,0-2 0,0 0 0,0 1 0,0 0 0,0 1 0,2 1 0,-2-1 0,1 0 0,-1 1 0,0-1 0,0 0 0,0 1 0,0-1 0,0 0 0,1 0 0,-1 0 0,3-1 0,-1 0 0,1 1 0,1-2 0,-2 1 0,0-1 0,0-1 0,-1 1 0,2-3 0,-3 3 0,2-3 0,-2 1 0,0-1 0,-1-1 0,-2 2 0,0 0 0,-3 1 0,3-2 0,-1 3 0,0-3 0,0 2 0,-2-1 0,0 0 0,-1-2 0,1 1 0,0-1 0,-2-7 0,-3 2 0,2-2 0,-1 4 0,5 7 0,-1-3 0,0 3 0,0-3 0,1 2 0,-1-1 0,1 2 0,-1-1 0,1 1 0,0 0 0,-3-3 0,0 1 0,-4-5 0,3 6 0,0-4 0,4 5 0,-1 0 0,1-1 0,0 1 0,-1 0 0,1-1 0,0 1 0,-3-3 0,2 2 0,-2-1 0,3 1 0,0 1 0,-1 0 0,1-1 0,0 1 0,-1 0 0,1-1 0,0 1 0,-1 0 0,-1-3 0,1 2 0,-2-2 0,3 3 0,-1 0 0,2-1 0,-1 1 0,2 0 0,-2-1 0,2 1 0,-2 0 0,1-1 0,-4-3 0,3 0 0,-5-7 0,5 0 0,-3 1 0,4 1 0,-1 6 0,2 1 0,2 2 0,-2-1 0,3 2 0,-3-3 0,3 2 0,-3-2 0,1-1 0,-2 0 0,1 0 0,1 1 0,-1 2 0,3 1 0,-1-1 0,1 0 0,0-1 0,0 1 0,0-3 0,2-3 0,5-17 0,1 6 0,2-13 0,-5 21 0,-2-1 0,-3 9 0,0 2 0,0 0 0,1 2 0,-1-2 0,3-6 0,-2 3 0,1-4 0,0-1 0,-1-1 0,1-2 0,-2 1 0,0 6 0,-1 1 0,0 1 0,0 1 0,1 1 0,-1-1 0,1 1 0,-2 0 0,1-2 0,1 4 0,-1-2 0,0 0 0,-1 1 0,1-1 0,-1 0 0,1 2 0,1-2 0,-2 2 0,0-3 0,1 2 0,-2-2 0,2 1 0,-2-2 0,2 1 0,-2 0 0,2-1 0,-2 1 0,1 0 0,-1-1 0,0 1 0,2 0 0,-2-1 0,2 1 0,-1 0 0,0 1 0,2-1 0,-1 0 0,-2-2 0,3-1 0,-3-1 0,3 0 0,-1 3 0,0-2 0,-1 3 0,0 0 0,0 0 0,1-1 0,0 1 0,1 0 0,-2-3 0,2 2 0,-1-1 0,1 4 0,0 0 0,8-1 0,11 3 0,-2-3 0,2 4 0,-12-1 0,-2 6 0,0 0 0,-1 1 0,0-3 0,-1-2 0,0-1 0,-1 0 0,1 0 0,0 0 0,-1 0 0,1-1 0,-2-2 0,1-1 0,-2-1 0,0 0 0,0 0 0,0 1 0,0-3 0,-2 1 0,0-2 0,-2 3 0,-1 0 0,2-1 0,-1 1 0,0 0 0,-2 0 0,1-1 0,-2-2 0,1 0 0,0 0 0,1 1 0,0 1 0,2 1 0,-1 0 0,1-1 0,2 1 0,-3 0 0,4-1 0,-4 1 0,4 0 0,-3-1 0,2-1 0,-2 1 0,2-2 0,0 3 0,-1-1 0,1 1 0,-2 0 0,-1-1 0,1 1 0,-2-2 0,0-1 0,-1 0 0,0 0 0,0 3 0,0-1 0,1 5 0,2 1 0,-1 10 0,2 3 0,-1 10 0,1-3 0,2-3 0,0-4 0,-1-7 0,0 0 0,0-1 0,0-2 0,1 1 0,-1 0 0,-1-1 0,2 2 0,-1-2 0,0 2 0,-1 0 0,1 0 0,-2 0 0,3-3 0,-1 1 0,1 0 0,-1-1 0,0 1 0,-1 1 0,1 0 0,-1 1 0,0 0 0,1 0 0,-1-1 0,1 0 0,-1 0 0,0-2 0,0 0 0,1 0 0,-4-5 0,4 2 0,-2-4 0,3 2 0,-2 1 0,2-1 0,-1 0 0,1 1 0,0-2 0,-1 0 0,0-2 0,0 1 0,1 0 0,-1-1 0,1 1 0,-1 0 0,1 0 0,0-1 0,-2 1 0,2 0 0,-1 0 0,0 2 0,0-1 0,-1 1 0,2-2 0,-1 1 0,-1-1 0,2 2 0,-2-2 0,0 1 0,1-2 0,-2 3 0,3-2 0,-2 1 0,0 0 0,1 0 0,-2 1 0,3 1 0,-1-1 0,1 0 0,-1 1 0,1-1 0,-3 0 0,3 1 0,-1-1 0,1 0 0,-2 1 0,2-1 0,-1 0 0,1 1 0,0-1 0,0 0 0,0 1 0,0-1 0,0 0 0,1 1 0,-1-1 0,2 0 0,-1 1 0,-1-1 0,1 0 0,1 0 0,-2-2 0,2 1 0,-2-1 0,2 2 0,-2-1 0,0 2 0,0-1 0,0 0 0,0 1 0,0-1 0,0 0 0,1 1 0,-1-1 0,1 0 0,1 1 0,1 5 0,3 5 0,2 7 0,1 0 0,0 3 0,-2-7 0,-1 1 0,-2-4 0,-2-3 0,0 0 0,0 1 0,0-1 0,1 3 0,0-2 0,-1 1 0,1-1 0,0-2 0,-2 1 0,2-1 0,-2 0 0,1 0 0,0-1 0,-2 1 0,3 0 0,-3 0 0,2 1 0,-1 1 0,1 0 0,0 4 0,-1-4 0,2 2 0,-2-3 0,1 0 0,0 1 0,-1-2 0,0 1 0,-1-1 0,1 1 0,0 0 0,1 0 0,-1-2 0,0 0 0,0 1 0,0 0 0,0 1 0,-1 1 0,1-1 0,1 0 0,-2 1 0,1-2 0,-1 0 0,0 0 0,0-1 0,0 0 0,0 0 0,0 1 0,0 0 0,0 0 0,0 4 0,-1-4 0,1 4 0,-3-3 0,3 1 0,-1-1 0,1 0 0,0 1 0,0-2 0,0 1 0,-1-2 0,0 1 0,0-2 0,1 1 0,0 0 0,0-1 0,-1 1 0,1 1 0,-2 0 0,2 1 0,0 1 0,0-1 0,0 0 0,0 1 0,0-1 0,0 0 0,0-1 0,0 0 0,0-1 0,0 0 0,0-1 0,-4-7 0,3 2 0,-5-6 0,5 4 0,0 1 0,1-1 0,-1 0 0,1 1 0,-2 0 0,2-1 0,-1 1 0,1-1 0,-1-3 0,1 3 0,-1-1 0,0 3 0,0 1 0,1-1 0,0 0 0,0 1 0,-1-1 0,1 0 0,-3 1 0,3-1 0,-1 0 0,0-1 0,0 0 0,0-1 0,0 0 0,-1 1 0,1-1 0,-1 3 0,1-2 0,0 3 0,-1-2 0,1 0 0,-2 2 0,1-3 0,0 4 0,0-4 0,0 3 0,0-1 0,0 0 0,0 0 0,0 1 0,-1 1 0,0 1 0,-1 3 0,3 0 0,-2 2 0,2-1 0,-1 0 0,1 1 0,0-2 0,1 1 0,-1-2 0,1 1 0,0-2 0,0 1 0,0 0 0,0-1 0,0 1 0,1 1 0,-1 0 0,1 0 0,-1 0 0,1-1 0,0 0 0,1 0 0,-2 1 0,2-1 0,-1 1 0,-1-1 0,2 1 0,-1-2 0,1 1 0,-2 0 0,2-1 0,-2 2 0,1-1 0,0 3 0,1-1 0,0 1 0,-2 0 0,3-1 0,-1 3 0,1-4 0,0 3 0,-1-4 0,0 0 0,0 2 0,0-2 0,-1 1 0,0-1 0,0 0 0,1 0 0,-1 0 0,2 1 0,-1 0 0,0 0 0,-1 1 0,2 1 0,0-2 0,1 1 0,-1-1 0,3 4 0,-3-2 0,3 1 0,-3-1 0,2-1 0,-2 0 0,2 1 0,-2-1 0,1 0 0,-1 1 0,-1-1 0,1-1 0,0 1 0,-1-1 0,2 3 0,-1-2 0,0 2 0,0-2 0,-1 1 0,2-1 0,-1 0 0,-1 1 0,1-1 0,0-1 0,-2 1 0,2-2 0,-3 1 0,1 0 0,1 1 0,-1 1 0,3-1 0,-4 0 0,2-2 0,-2 2 0,3-2 0,-3 2 0,3-1 0,-2 2 0,0-1 0,2-1 0,-3 1 0,3-2 0,-2 4 0,0-3 0,2 3 0,-3-4 0,1 2 0,0-1 0,0 2 0,0-1 0,-1 0 0,0 1 0,2 1 0,-1-1 0,2 2 0,-2-3 0,0 1 0,0-1 0,-1 0 0,3 1 0,-2-1 0,1 0 0,0 1 0,0-1 0,0 3 0,2-2 0,-1 1 0,1-1 0,-3-1 0,2 0 0,-2 1 0,1-1 0,0 0 0,0-1 0,0 1 0,1 0 0,1 2 0,-2-1 0,1 2 0,0-3 0,-1 1 0,1-1 0,-1 0 0,-1 1 0,1-1 0,0-1 0,1 1 0,-2-2 0,1 1 0,0-1 0,4 3 0,-2-2 0,3 4 0,-3-3 0,2 1 0,-1-1 0,0-1 0,-1 1 0,0-1 0,-1 1 0,-1-2 0,1 1 0,0-1 0,-1 2 0,1-1 0,1 2 0,0-1 0,1 0 0,1 1 0,-1-1 0,0 0 0,1 1 0,-2-1 0,0 0 0,-2 0 0,1 0 0,1-1 0,0 0 0,-1 0 0,1-2 0,-3 0 0,1 0 0,0 0 0,-2 0 0,3 1 0,-3 0 0,3-1 0,-1 1 0,2 0 0,-1 1 0,-1-2 0,3 3 0,-1 0 0,2 0 0,-2 0 0,0-1 0,1 1 0,-2 0 0,1 0 0,-1-1 0,0 1 0,-1-2 0,3 2 0,-1 2 0,1-3 0,0 4 0,-3-5 0,1 1 0,0-2 0,0 2 0,2 0 0,-1 2 0,1-1 0,-2-1 0,2 1 0,-2-1 0,2 0 0,-1 0 0,1 0 0,1-1 0,-1 2 0,0-1 0,1 1 0,-1 1 0,0-2 0,-1 1 0,0-2 0,0 1 0,0 0 0,0-1 0,1 0 0,-1 1 0,2-1 0,-2 2 0,1-1 0,-1 1 0,1 0 0,0-2 0,0 2 0,-1-2 0,0 0 0,2 2 0,-3-1 0,2 1 0,-1-3 0,-1 2 0,1-1 0,-1 1 0,-1-1 0,2 1 0,-1-2 0,1 2 0,0 0 0,0-1 0,1 1 0,2 0 0,-2 0 0,1 0 0,-1 0 0,-2-1 0,2-2 0,-2 1 0,-1 0 0,1-1 0,-2 2 0,2-2 0,0 2 0,-1 0 0,2 0 0,0 2 0,4 1 0,4 1 0,-1 0 0,1 0 0,-3 0 0,-1-1 0,0 0 0,0-1 0,-4-1 0,0-1 0,0-1 0,0 1 0,1 0 0,1-2 0,-2 1 0,-3-3 0,-6-14 0,-6-3 0,-8-16 0,-1 9 0,-3 1 0,1 5 0,0 0 0,2 0 0,4 3 0,5 3 0,4 7 0,1 1 0,2 0 0,-1-1 0,2 1 0,-1 1 0,0-1 0,-2-1 0,0 1 0,-2-2 0,1 1 0,-1 0 0,0 0 0,0 0 0,3 1 0,-2-1 0,1 0 0,-2 0 0,1 0 0,-6-3 0,4 3 0,-3-1 0,7 3 0,0 1 0,2-1 0,0 2 0,0-1 0,-1-1 0,0 0 0,-1-1 0,0-1 0,-1 1 0,0-2 0,-1-2 0,0 2 0,-1 0 0,4 5 0,1-1 0,6 13 0,2 0 0,6 13 0,3-2 0,5 1 0,4 1 0,4 0 0,7 2 0,-6-1 0,4-3 0,-17-7 0,3-3 0,-12-5 0,1 0 0,-2-1 0,1 0 0,-1 0 0,0-2 0,1 1 0,-1-1 0,0 1 0,1 0 0,-1 0 0,0 1 0,1 1 0,-1-1 0,-1-1 0,1 1 0,-1-2 0,0 1 0,0-3 0,-1 2 0,0-2 0,-1 2 0,1 0 0,1 1 0,0-2 0,1 4 0,1-2 0,-1 1 0,0-1 0,1 1 0,1 2 0,-1-3 0,2 4 0,-4-5 0,1 1 0,-2-2 0,1 0 0,-2 0 0,1-2 0,0 2 0,-1-1 0,2 0 0,0 2 0,2 1 0,-1-1 0,0 2 0,3-2 0,-2 2 0,1 0 0,-3-1 0,0-2 0,-1 1 0,0-3 0,-2 2 0,3-1 0,-3 1 0,3 0 0,-1-1 0,0 1 0,-1 1 0,1 0 0,1 2 0,0-1 0,1 2 0,1-1 0,-1 0 0,2 1 0,-1 0 0,2-2 0,-3 2 0,0-4 0,1 2 0,-1-1 0,0 0 0,-1-1 0,0 1 0,-1 0 0,1-1 0,-1 2 0,1-1 0,-1 1 0,0-3 0,1 2 0,-1-2 0,0 1 0,-1 0 0,1 0 0,0 0 0,0 1 0,2 0 0,0-2 0,-1 3 0,1-4 0,-1 4 0,2-3 0,-1 1 0,-1 0 0,1 0 0,-1-1 0,2 1 0,-2 0 0,0-1 0,-2 1 0,1-1 0,-2 0 0,3 1 0,-2 0 0,1-2 0,0 2 0,-1-1 0,1 0 0,0 2 0,1 0 0,1-1 0,-1 0 0,1 0 0,0-2 0,-4 3 0,3-3 0,-3 1 0,2-1 0,1 0 0,-1 0 0,1 1 0,-2 0 0,1 0 0,0-1 0,-1 0 0,1 0 0,1 0 0,-1 0 0,1 0 0,-2 0 0,1 0 0,1 1 0,-1-1 0,1 2 0,-2-2 0,1 1 0,0-1 0,-1 1 0,1-1 0,0 0 0,-1 0 0,1 0 0,0 0 0,-1 0 0,1 1 0,0 1 0,-1-1 0,0 2 0,0-2 0,0 2 0,2 1 0,0-1 0,0 2 0,1-1 0,-1 1 0,1-1 0,-1 0 0,0-1 0,-1-1 0,0 1 0,-1-1 0,0 0 0,0-1 0,0 1 0,-8-6 0,4 2 0,-5-4 0,4 3 0,2 2 0,-3-2 0,1 2 0,-1-2 0,2 2 0,-1-1 0,0 1 0,1 1 0,-1-2 0,-1 1 0,2-1 0,-2 0 0,2 1 0,-3-1 0,3 0 0,-2 1 0,3-2 0,-2 2 0,1-1 0,-1 1 0,0 1 0,8 5 0,-4-3 0,7 4 0,-6-3 0,0 0 0,1-1 0,-1 1 0,2 0 0,-1-1 0,-1 1 0,1 0 0,0-1 0,-2 1 0,1-1 0,0 0 0,1-2 0,-1 1 0,2-3 0,-1 0 0,1-3 0,0 1 0,-1-1 0,2-3 0,0 0 0,3-6 0,-1 3 0,5-5 0,-1 4 0,1 1 0,8-4 0,0 6 0,11-5 0,2 2 0,3 0 0,1 0 0,-1 2 0,-3-1 0,-5 3 0,-5 0 0,-10 2 0,-2 2 0,-6 2 0,-1-1 0,1 0 0,2-3 0,1 1 0,2-4 0,1 2 0,7-1 0,-2-1 0,6-1 0,-7 2 0,7-2 0,-2 3 0,12-4 0,-3 3 0,-2-3 0,0 0 0,1-1 0,-9 6 0,1-2 0,-16 8 0,0-1 0,0 1 0,-1 0 0,-10 5 0,-11 2 0,-15 5 0,-13 1 0,-8-3 0,-1 3 0,0-2 0,10-1 0,9 1 0,12-5 0,6 0 0,10-2 0,0-1 0,3-1 0,1 0 0,-1-1 0,1 0 0,-2-1 0,2 2 0,-1-2 0,2 0 0,18-7 0,8 0 0,20-7 0,-2 1 0,4 0 0,-12 4 0,-1-2 0,-17 7 0,-3-2 0,-11 3 0,2 1 0,-3-1 0,0 0 0,0 1 0,-16 0 0,-5 4 0,-19 1 0,-6 4 0,-4-1 0,8 1 0,10-4 0,17 0 0,10-5 0,5 0 0,3-2 0,1 0 0,2-2 0,1 2 0,5-4 0,-1 3 0,3-3 0,-6 6 0,-1-1 0,-6 4 0,-5 4 0,-3 1 0,-3 0 0,2-1 0,2-2 0,2-1 0,27-9 0,2 0 0,25-5 0,-5-1 0,-3 6 0,-2 1 0,-11 3 0,-8 3 0,-11 0 0,-6 0 0,-3 2 0,0-1 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9:22.302"/>
    </inkml:context>
    <inkml:brush xml:id="br0">
      <inkml:brushProperty name="width" value="0.1" units="cm"/>
      <inkml:brushProperty name="height" value="0.1" units="cm"/>
      <inkml:brushProperty name="color" value="#FFFFFF"/>
    </inkml:brush>
  </inkml:definitions>
  <inkml:trace contextRef="#ctx0" brushRef="#br0">0 207 24575,'7'3'0,"1"-2"0,-4 1 0,1-2 0,1 1 0,-1-1 0,0 1 0,1-1 0,-1 0 0,0 0 0,1 0 0,-1-1 0,0 1 0,1-1 0,-1 1 0,0 0 0,1 0 0,-2 0 0,0 0 0,-2 0 0,2 0 0,0 0 0,0 0 0,1 0 0,2 0 0,-1-2 0,1 2 0,1-1 0,0 1 0,0 0 0,0-1 0,-3-1 0,1 1 0,-3 0 0,2-1 0,-1 2 0,1-2 0,1 2 0,-1-3 0,2 1 0,2 1 0,-1-2 0,1 2 0,-4-2 0,1 1 0,-3 0 0,1 2 0,2-3 0,0 3 0,1-2 0,-1 2 0,-2-1 0,0 1 0,0-1 0,-1-1 0,2 1 0,-2-2 0,2 1 0,-1-1 0,1 0 0,0 1 0,1-1 0,-2 0 0,3 0 0,-2 2 0,2-2 0,-3 3 0,0-1 0,-1 1 0,0-2 0,-1 1 0,2-2 0,-2 1 0,-7 0 0,1 1 0,-6 1 0,5 0 0,-1 0 0,1 0 0,1 0 0,-1 0 0,2-1 0,-1 0 0,0 0 0,0 1 0,0 0 0,-1-1 0,2 1 0,-1-3 0,1 2 0,1-2 0,-1 1 0,0-1 0,1 0 0,-1 2 0,0-2 0,1 3 0,0-2 0,-1 0 0,1 1 0,-2 0 0,0-2 0,0 1 0,0 0 0,0-1 0,1 2 0,1-2 0,-1 2 0,0-2 0,1 2 0,-1-2 0,2 1 0,-2-1 0,2 1 0,-1 0 0,0 1 0,0-1 0,0 0 0,-2 0 0,1 0 0,-1-1 0,1 2 0,1-3 0,-1 3 0,2-2 0,-2 1 0,2 1 0,-2-2 0,0 2 0,2-2 0,-1 2 0,0-3 0,1 3 0,-1-3 0,1 1 0,1-1 0,-2 1 0,1-1 0,0 2 0,0 0 0,1-1 0,-2 1 0,1-2 0,1 1 0,-2 2 0,1-3 0,6 10 0,-2-6 0,4 6 0,-5-3 0,0-3 0,-1 2 0,2 0 0,0 0 0,-1 0 0,1 0 0,-1 0 0,1 0 0,-1 1 0,2 0 0,0 1 0,0-1 0,1 0 0,0 0 0,0 0 0,-2-2 0,0 2 0,0-2 0,-1 2 0,1-1 0,0 0 0,-1-1 0,1 0 0,0-1 0,1 3 0,-1-2 0,2 3 0,-1-1 0,1 2 0,0-2 0,1 1 0,-1 0 0,0-1 0,1 1 0,-2-2 0,1 1 0,-2-2 0,-1 2 0,1-3 0,-2 2 0,3 1 0,-1 0 0,2 2 0,-1-1 0,2 2 0,-1-2 0,0 1 0,1-1 0,-1 0 0,0 1 0,1-2 0,-2 1 0,0-1 0,-2-1 0,2 1 0,-2 0 0,1-2 0,-1 1 0,1 0 0,-1 1 0,1-1 0,1 1 0,-1 1 0,1-1 0,-2 2 0,2-1 0,-2 0 0,3 0 0,-4-2 0,3 2 0,0 0 0,-1 2 0,1-2 0,-2 0 0,1-2 0,0 0 0,-2 0 0,2 0 0,-3 0 0,1 1 0,-1 0 0,1-1 0,0 1 0,0 0 0,-1-1 0,0 2 0,1-1 0,-1 1 0,1-1 0,-1-1 0,2 1 0,-2 0 0,1-1 0,0 1 0,0 1 0,1 0 0,-2 0 0,1 0 0,1-1 0,-2-1 0,1 1 0,-1 0 0,1-1 0,0 1 0,0 0 0,-1-1 0,1 1 0,0 0 0,1-1 0,0 0 0,0 1 0,-1-1 0,2 2 0,-2-1 0,1-1 0,-1 1 0,-1 0 0,0-1 0,1 1 0,-1 0 0,1-1 0,-1 1 0,0 0 0,0-1 0,0 1 0,0 0 0,2-1 0,-1 1 0,1 0 0,0-1 0,-2 1 0,1 0 0,1-1 0,-2 1 0,1 0 0,-6-8 0,3 2 0,-4-5 0,3 2 0,2 2 0,-2 0 0,3 0 0,-1 1 0,0 0 0,0 0 0,0 0 0,1 1 0,0-1 0,-1 0 0,-1 1 0,-1-1 0,1 0 0,-2 1 0,3-1 0,-1-1 0,1 1 0,0-1 0,1 2 0,-3-1 0,3 0 0,-1 1 0,-8-2 0,-1-2 0,-9-1 0,4-1 0,1 0 0,6 3 0,0-1 0,5 3 0,-1 0 0,2 1 0,-1 0 0,0 0 0,1 0 0,-2-1 0,1 1 0,1-2 0,-1 3 0,0-2 0,1 2 0,-1-2 0,0 0 0,2 1 0,-2 0 0,2 0 0,-2 0 0,2 0 0,-2-1 0,1-1 0,-1 1 0,0-1 0,1 2 0,0 0 0,1 0 0,-2 1 0,2-2 0,-2 0 0,2 1 0,-2-1 0,9 10 0,-4-4 0,4 8 0,-5-7 0,-1 0 0,-1-2 0,-3-5 0,2 2 0,-2-2 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9:29.639"/>
    </inkml:context>
    <inkml:brush xml:id="br0">
      <inkml:brushProperty name="width" value="0.1" units="cm"/>
      <inkml:brushProperty name="height" value="0.1" units="cm"/>
      <inkml:brushProperty name="color" value="#FFFFFF"/>
    </inkml:brush>
  </inkml:definitions>
  <inkml:trace contextRef="#ctx0" brushRef="#br0">276 188 24575,'6'-12'0,"-2"2"0,-1 3 0,-3 1 0,3 1 0,-3 1 0,1 0 0,0 0 0,0 1 0,1 1 0,-2-1 0,3 2 0,-2-2 0,2 0 0,-2 1 0,2-1 0,-2 0 0,1 0 0,0 0 0,-1-1 0,1 1 0,0 0 0,-1 1 0,0-1 0,-1 1 0,0-1 0,1-1 0,-1 1 0,1-1 0,-1 2 0,0-1 0,0 0 0,0 1 0,2-1 0,-2 0 0,1 1 0,0-1 0,1 0 0,-1 1 0,2-1 0,-3 0 0,2 2 0,-1-3 0,0 2 0,0 0 0,0-2 0,1 2 0,0 0 0,0-1 0,0 3 0,2-2 0,-1 0 0,0 0 0,-1 0 0,-5 9 0,2-4 0,-3 7 0,3-7 0,0-2 0,1 3 0,-3-2 0,2 2 0,-1-2 0,-1 2 0,1-2 0,-2 1 0,1-1 0,1 1 0,-1-2 0,0 1 0,2 0 0,-1-1 0,0 3 0,-1-2 0,1 2 0,-2-1 0,1 0 0,-2 1 0,2-1 0,-2-1 0,1 1 0,0 0 0,0-1 0,1 2 0,2-1 0,-2 0 0,2-1 0,-1 0 0,-1 0 0,1 1 0,-2 1 0,2-1 0,-2 1 0,1 0 0,-1-1 0,1 0 0,1 1 0,-1-2 0,0 2 0,1-3 0,0 2 0,0-1 0,0 2 0,0-1 0,0 1 0,-1 0 0,1-1 0,-1 1 0,2-2 0,0 1 0,-1 0 0,1-1 0,0 1 0,1 0 0,-2-1 0,2 1 0,-1 0 0,1-1 0,0 1 0,0 0 0,0-1 0,-1 1 0,0 0 0,-1-1 0,2 2 0,-3-2 0,2 2 0,-2-2 0,1 1 0,-1 1 0,0-3 0,2 2 0,-3-2 0,3 2 0,-3-2 0,2 2 0,0-2 0,0 1 0,0-1 0,-2 0 0,1-1 0,-1 2 0,1-1 0,1-1 0,-1 1 0,0 0 0,1 0 0,-1 0 0,0 0 0,1-1 0,-1 4 0,0-3 0,1 2 0,-2 0 0,0 1 0,0 0 0,-1 1 0,0-2 0,0 1 0,0 0 0,1-1 0,0 1 0,0-2 0,1 1 0,0 0 0,1-2 0,2 1 0,-3 0 0,2 1 0,-2-1 0,0 0 0,1-1 0,-1 0 0,0 1 0,1 0 0,-1 0 0,0 0 0,2 0 0,-1 0 0,0 0 0,1 0 0,-2 0 0,2 0 0,-1 1 0,0-2 0,2 3 0,-3-4 0,3 4 0,-1-1 0,0 0 0,0 0 0,-1 0 0,2 0 0,-3-1 0,3 1 0,-2 0 0,1-1 0,0 1 0,0 0 0,0-2 0,-2 2 0,0-3 0,1 3 0,-1-1 0,1 2 0,0-2 0,2 0 0,-3-1 0,2 2 0,-2 0 0,9-10 0,-3 5 0,7-8 0,-5 7 0,-1 2 0,0-1 0,-1 1 0,0-1 0,0 0 0,2 0 0,0-1 0,0 0 0,0 0 0,0-2 0,0 1 0,-2 0 0,0 3 0,-1-1 0,0 0 0,0 1 0,-1-3 0,2 2 0,-2-1 0,1 0 0,0 1 0,-1 0 0,1 1 0,0-2 0,0-1 0,-1 1 0,2-1 0,-1 2 0,1-1 0,2-1 0,-1 1 0,2-2 0,-1 2 0,0-2 0,1 2 0,-1-1 0,-1 2 0,0 0 0,-2-1 0,0 2 0,-1-4 0,2 2 0,1-1 0,-1 0 0,1 0 0,0 0 0,0-1 0,0 0 0,1-1 0,-2 2 0,-1 0 0,1 2 0,-2-2 0,1 1 0,0-1 0,-2 1 0,3-1 0,-2 0 0,1 0 0,-1-1 0,0 1 0,2-1 0,0-1 0,2-1 0,-1 1 0,0-1 0,0 3 0,-1 2 0,0-1 0,0 0 0,1 0 0,-1 0 0,0-1 0,0 1 0,0-1 0,0 0 0,-1-1 0,1-3 0,0 2 0,0 0 0,-1 3 0,-2 1 0,2-1 0,-1 0 0,-1-2 0,2 2 0,0-2 0,1 2 0,-1-2 0,1 2 0,0-1 0,0 2 0,0 0 0,1-2 0,-1 4 0,0-2 0,-1-1 0,2 0 0,0-1 0,1-1 0,1 2 0,-2-2 0,0 2 0,-2-1 0,1 3 0,-1-2 0,1 2 0,-1-1 0,3 1 0,-2 0 0,2 1 0,-2-1 0,1 1 0,-2-2 0,1 1 0,0-2 0,-1-1 0,0 1 0,0 1 0,-3-2 0,1 2 0,-3-1 0,1 1 0,0 7 0,1-2 0,1 6 0,-1-1 0,0-3 0,-1 3 0,0-1 0,-1-1 0,0 2 0,1-3 0,0 0 0,2 1 0,-1-2 0,1 0 0,-3 0 0,0 0 0,-2 1 0,0-1 0,-3 0 0,0 1 0,0-2 0,1 1 0,2-2 0,2-2 0,1 2 0,1-2 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9:43.265"/>
    </inkml:context>
    <inkml:brush xml:id="br0">
      <inkml:brushProperty name="width" value="0.1" units="cm"/>
      <inkml:brushProperty name="height" value="0.1" units="cm"/>
      <inkml:brushProperty name="color" value="#FFFFFF"/>
    </inkml:brush>
  </inkml:definitions>
  <inkml:trace contextRef="#ctx0" brushRef="#br0">1020 246 24575,'7'3'0,"2"0"0,-4-6 0,3 1 0,-3-3 0,1 2 0,-1-2 0,0 1 0,3-2 0,-2 1 0,1-1 0,-2 2 0,1-1 0,-1 2 0,-1-1 0,1 1 0,-2 0 0,1 1 0,-1-1 0,-1 0 0,2 1 0,-2-1 0,2 2 0,-3-2 0,2 3 0,-1-2 0,1 1 0,2-2 0,-2 1 0,3-2 0,-3 0 0,1 1 0,-1 0 0,0 1 0,-1 0 0,1 1 0,0-1 0,0 2 0,0-3 0,2 2 0,0-2 0,0 2 0,0-2 0,1 2 0,-1-2 0,-1 2 0,1-2 0,-2 2 0,1-2 0,-1 2 0,-1-2 0,1 2 0,1-2 0,-1 1 0,1-1 0,-2 1 0,1 0 0,0 2 0,-1-1 0,1-1 0,0 2 0,-1-1 0,1 0 0,-1-1 0,1 1 0,1-2 0,0 2 0,1-1 0,0 0 0,0 2 0,-2-3 0,0 3 0,-1-2 0,0 1 0,0-1 0,0 1 0,0-2 0,0 0 0,1-1 0,1 0 0,1-1 0,1 0 0,-1-1 0,-1 1 0,1 1 0,-2-1 0,1 2 0,-1-1 0,-2 1 0,-1 1 0,-5 0 0,0 1 0,-8 1 0,-4 0 0,-11 0 0,3 0 0,5-1 0,8 1 0,8-2 0,0 4 0,2-2 0,0 2 0,0 0 0,2 0 0,-2 1 0,1 0 0,0-1 0,-2 1 0,2 0 0,-2-1 0,3 1 0,-4 0 0,3-1 0,-3 1 0,1-2 0,0 2 0,0-2 0,-2 2 0,1 0 0,-1-1 0,1 1 0,-1 0 0,-1-1 0,2 1 0,-1 0 0,1 0 0,0 0 0,0 1 0,0-2 0,2 0 0,-1-2 0,1 3 0,1-2 0,-1 2 0,0 0 0,-1-2 0,0 3 0,-2-3 0,0 3 0,0-2 0,-1 0 0,1 0 0,1 0 0,0 0 0,2 0 0,-1 0 0,1 0 0,0 0 0,-1 0 0,2 1 0,-3 0 0,3-1 0,-3 2 0,1-2 0,-2 2 0,2-1 0,-2 0 0,1 1 0,-2 0 0,1-1 0,0 2 0,-1-2 0,1 1 0,1-2 0,-1 2 0,2-1 0,-3 1 0,2-1 0,-2-1 0,3 0 0,-1-1 0,2-1 0,-1 1 0,0 0 0,-1 1 0,0-2 0,0 3 0,-1-2 0,2 2 0,-1-2 0,3 2 0,-2-3 0,9-5 0,-1 1 0,4-5 0,1 2 0,2 0 0,-3 0 0,4-1 0,-5 2 0,1 0 0,-2 0 0,-2 2 0,1-1 0,-1 1 0,0 0 0,1 0 0,-1 0 0,-1 1 0,0-1 0,0 2 0,-2-1 0,2 1 0,-2 0 0,2 1 0,-1-1 0,-1 0 0,1 1 0,0-1 0,-1 2 0,2-3 0,-1 2 0,1-2 0,-1 2 0,-1-2 0,1 3 0,0-2 0,-1 1 0,1 0 0,0 1 0,-1 0 0,1-1 0,0 1 0,-1-1 0,1-1 0,-2 1 0,3-2 0,-2 2 0,2-2 0,-2 2 0,1-1 0,-1 1 0,1 1 0,0-1 0,1 1 0,0-1 0,1 1 0,0 0 0,1 0 0,-2 0 0,0 0 0,-2-2 0,1 1 0,0-2 0,1-1 0,0 3 0,0-3 0,1 3 0,-2-2 0,1 0 0,-2 2 0,1 0 0,1-2 0,-2 2 0,2-3 0,-1 0 0,3 1 0,-1-1 0,-1 1 0,1 1 0,-2 0 0,1 1 0,-3 0 0,3 1 0,-2-2 0,3 1 0,-1 1 0,0-2 0,0 1 0,0 0 0,-1 1 0,1 0 0,-2-1 0,1 1 0,1-3 0,0 3 0,0-2 0,0 1 0,-1 0 0,-1 1 0,1-1 0,0 1 0,-1-2 0,1 2 0,0 0 0,-1 0 0,-4 6 0,-2-1 0,-5 4 0,1-2 0,0-1 0,1 0 0,1-1 0,-4 2 0,4-2 0,-3 0 0,3 0 0,-4 1 0,4-1 0,-3 0 0,3 0 0,-4-1 0,4 1 0,-3 0 0,3-2 0,-4 3 0,2-1 0,0 0 0,0 0 0,3-3 0,0 1 0,-1 0 0,1-1 0,0 1 0,-1 0 0,1-1 0,0 2 0,-1-1 0,-1 3 0,1-4 0,-2 4 0,3-4 0,-1 1 0,1-1 0,1 0 0,0-1 0,0 0 0,0 0 0,-1 0 0,-1 0 0,-1 1 0,2-1 0,-1 2 0,3-1 0,-1 1 0,1-1 0,-1 1 0,2 1 0,-1-1 0,0-1 0,2 1 0,-1-2 0,0 2 0,-2-2 0,1 2 0,-2-3 0,1 2 0,-1 0 0,-1 1 0,-1 1 0,-1-1 0,0 2 0,0-1 0,3-1 0,1 0 0,-2 0 0,4-1 0,-3 1 0,3-1 0,0 0 0,-2 0 0,1 1 0,-2 0 0,1-1 0,-2 2 0,1-1 0,0 2 0,-1-1 0,1 0 0,0 0 0,-1 0 0,1-1 0,0 1 0,0-1 0,0-2 0,2 1 0,0-1 0,0 0 0,1 0 0,-1-1 0,0 2 0,1-2 0,-1 1 0,-1 0 0,0 1 0,-1 0 0,-1 0 0,1-1 0,0 1 0,-1-1 0,2 1 0,0 0 0,2-1 0,-1 1 0,1 0 0,0-1 0,1 2 0,-2-3 0,-1 4 0,1-3 0,-1 2 0,2-1 0,-1 1 0,-1-1 0,0 3 0,0-4 0,0 3 0,1 0 0,-1-1 0,2 2 0,-4-1 0,4 0 0,-4 1 0,2-2 0,0 2 0,-1-2 0,1 1 0,-1-1 0,1 0 0,0-2 0,0 1 0,-1 1 0,-1 0 0,-1 0 0,2-1 0,0-1 0,1 2 0,-1 0 0,2 1 0,-2-1 0,0 0 0,0 0 0,0 0 0,-3 1 0,2 0 0,-2 0 0,3 0 0,0-2 0,1 1 0,0-1 0,1 0 0,-1 1 0,0 0 0,-1 2 0,0-1 0,-5 4 0,3-2 0,-5 3 0,4-3 0,0-1 0,-1 2 0,3-4 0,-1 1 0,2-1 0,2 1 0,0-3 0,0 3 0,0-2 0,1 1 0,-4 3 0,3-2 0,-3 2 0,3-3 0,-2 2 0,2-1 0,-2 2 0,1-1 0,0-1 0,-1 1 0,-1 2 0,1-1 0,-2 1 0,3-2 0,-1 0 0,1-1 0,-1 1 0,-1-1 0,1 1 0,0-1 0,-1 2 0,1-1 0,0 0 0,-1 1 0,2-1 0,-1 0 0,1 1 0,-1-1 0,-1 0 0,1 1 0,0-1 0,-1-1 0,2 1 0,-1-1 0,3 0 0,-2 0 0,2-1 0,-3 1 0,2-1 0,-2 1 0,2-1 0,-1 2 0,0 0 0,0 0 0,-1 1 0,1-2 0,0 0 0,1-1 0,-1 2 0,1 0 0,-2-1 0,1 1 0,-1 0 0,1 1 0,0-1 0,1 0 0,1 0 0,-1-1 0,0 1 0,1-1 0,-2 1 0,1 0 0,-2 1 0,2-1 0,-2 0 0,1 1 0,-2-1 0,1-1 0,0 1 0,0-1 0,2 1 0,1-2 0,0 0 0,0 0 0,1-1 0,-2 1 0,2 0 0,-1-1 0,0 1 0,1 0 0,-2-1 0,0 1 0,1 0 0,-1 1 0,0-1 0,1 0 0,0 0 0,0 0 0,0 1 0,-2-2 0,3 2 0,-3 0 0,4-1 0,-1 1 0,-1-1 0,5-12 0,0 3 0,2-10 0,1 6 0,-1 2 0,1 0 0,0 1 0,0-1 0,0 0 0,1-2 0,-2 4 0,1-1 0,2 1 0,-2 0 0,3 0 0,-1 0 0,3-1 0,1-3 0,-4 3 0,4-3 0,-7 4 0,3 0 0,-3 1 0,1 0 0,-1-1 0,0 1 0,0 0 0,0 1 0,0-1 0,-2 2 0,0-1 0,0 2 0,0-1 0,1 1 0,0-2 0,-1 1 0,0 0 0,-2 0 0,1-1 0,-2 1 0,3 1 0,-3-2 0,2 0 0,1-2 0,1 1 0,1 0 0,1-1 0,-1 1 0,0 0 0,1 0 0,-2 2 0,0 1 0,-2 0 0,1 1 0,3-1 0,5 1 0,0-2 0,1 3 0,-5-2 0,-3 2 0,2 2 0,-2-2 0,1 1 0,0-1 0,1 0 0,-2 0 0,-2 1 0,1-2 0,-2-1 0,3-2 0,-2-1 0,3 2 0,-2-2 0,2 0 0,2 1 0,5-3 0,7-1 0,5 0 0,-4 1 0,-4 3 0,-10 2 0,-2 0 0,-3 1 0,2-1 0,-12 6 0,3 1 0,-21 9 0,-3 3 0,-12 3 0,-8 6 0,7 0 0,-6-2 0,11-2 0,-3-3 0,12-8 0,7 1 0,10-4 0,4-2 0,4-2 0,-1 1 0,3-2 0,-3 2 0,4-1 0,-3 0 0,1 0 0,1 0 0,-2 0 0,1 1 0,-1-1 0,1 1 0,1-2 0,-1 1 0,0 0 0,-1 0 0,1 2 0,-3 1 0,3-2 0,-2 2 0,1-2 0,2-1 0,-1 1 0,1-1 0,1 1 0,-2-1 0,2 1 0,-1-2 0,1 2 0,0-2 0,1 1 0,-3 0 0,3-1 0,-1 2 0,0-2 0,0 2 0,0-1 0,1 1 0,-1 0 0,0 0 0,-1-2 0,1 2 0,1-1 0,-1 2 0,-1-1 0,1 1 0,0-3 0,-1 2 0,2-1 0,-2 0 0,2 1 0,-3-1 0,3 2 0,-3-2 0,3 1 0,-2-1 0,2 1 0,-3 1 0,3-1 0,-3 0 0,3 1 0,-1-2 0,1 1 0,-1 0 0,1 0 0,-3 1 0,3-2 0,-1 1 0,1 1 0,-2-2 0,2 1 0,-2-1 0,2 1 0,-3 1 0,3-1 0,-1 0 0,1 1 0,-1-2 0,0 1 0,0-2 0,0 2 0,1-2 0,-2 1 0,1-1 0,1 2 0,-2 0 0,0 3 0,-1-3 0,1 3 0,-1-2 0,0-1 0,2 0 0,-1 0 0,0 1 0,1-2 0,-2 0 0,3-2 0,-1 2 0,0-1 0,0 1 0,-1 1 0,2-2 0,-2 2 0,2-2 0,0 1 0,0-1 0,0 2 0,0-1 0,-1 0 0,1 1 0,-1-2 0,1 2 0,0-2 0,-1 2 0,0 1 0,-1-2 0,2 2 0,-2-3 0,2 2 0,-1-2 0,1 2 0,-1-1 0,0 2 0,0-1 0,0 0 0,1-1 0,-1 4 0,1-3 0,-3 2 0,3-3 0,-1 1 0,0-2 0,0 1 0,0-1 0,1 0 0,0-1 0,0 2 0,0-1 0,0 2 0,0-1 0,0 0 0,0 1 0,0-2 0,0 1 0,0-1 0,0 0 0,0 0 0,0 0 0,0 1 0,0-1 0,0 1 0,0-1 0,0 1 0,0-1 0,0 0 0,0 1 0,0-1 0,0-1 0,0 1 0,0 0 0,0-1 0,0 2 0,0-1 0,0 1 0,0-1 0,0-1 0,0 1 0,0 0 0,0-1 0,0 1 0,0 0 0,0-1 0,0 2 0,0-1 0,0 1 0,0 0 0,0 0 0,0 1 0,0 0 0,0-2 0,1 1 0,0-1 0,0 1 0,-1-1 0,0-1 0,0 1 0,0 0 0,0-1 0,0 1 0,0 0 0,0-1 0,0 1 0,0 0 0,0-1 0,0 1 0,0 0 0,0-1 0,0 1 0,0 0 0,0-1 0,0 1 0,0 0 0,0-1 0,0 1 0,0 0 0,0-1 0,0 1 0,0 0 0,0-1 0,0 1 0,0 0 0,0-1 0,0 1 0,0 0 0,0-1 0,0 1 0,0 0 0,0-1 0,0 1 0,0 0 0,0-1 0,0 1 0,0 0 0,0-1 0,0 1 0,0 0 0,0-1 0,1 1 0,-1 0 0,1-1 0,-1 1 0,0 0 0,0-1 0,0 1 0,0 0 0,2-1 0,-2 1 0,1 0 0,-1-1 0,0 1 0,0 0 0,0-1 0,0 1 0,0 1 0,0 0 0,0 1 0,0-1 0,0 0 0,0-1 0,0-1 0,0 1 0,0 0 0,0-1 0,0 1 0,0 0 0,-1-1 0,1 1 0,-2 0 0,2-1 0,0 1 0,0 0 0,0-1 0,0 1 0,0 0 0,0-1 0,-1 1 0,1 0 0,-1-1 0,1 1 0,0 0 0,0-1 0,-1 1 0,0 1 0,-1-1 0,0 1 0,1 0 0,0-1 0,0 0 0,0 0 0,-1 0 0,2-1 0,-3 1 0,3 0 0,-1-1 0,1 1 0,0 0 0,0-11 0,0 4 0,0-7 0,0 7 0,0 1 0,0 1 0,0-1 0,0 0 0,0 1 0,0-1 0,1 0 0,-1 1 0,1-1 0,-1 0 0,0 1 0,0-2 0,0 1 0,2-1 0,-2 1 0,1 0 0,-1 0 0,0-2 0,1 0 0,0 0 0,0 0 0,-1-1 0,0 2 0,0 0 0,0 2 0,0-1 0,0 0 0,-1 1 0,0-1 0,0 1 0,1-1 0,-1 0 0,1 1 0,-2-1 0,1 0 0,1 1 0,-2-1 0,1 0 0,-1 2 0,0-3 0,1 2 0,-1-1 0,1-1 0,0 1 0,1-1 0,0 0 0,0 0 0,0 0 0,0-1 0,0 2 0,0-2 0,0 1 0,0-1 0,0 0 0,0 2 0,0-2 0,1 1 0,0-1 0,0 0 0,-1 0 0,0 0 0,1 1 0,0-1 0,1 0 0,0-1 0,0 1 0,1-2 0,-2-1 0,5-7 0,-2 0 0,1 1 0,-3 3 0,-1 5 0,0 1 0,1-2 0,0 1 0,-1-2 0,0 3 0,-1 0 0,0-1 0,2-4 0,-1 2 0,3-3 0,-4 2 0,4-3 0,-2 1 0,2-3 0,-1 3 0,0 1 0,1 0 0,-1-3 0,-1 5 0,0-4 0,0 4 0,1 0 0,1-2 0,-2 4 0,1-1 0,0 1 0,0 1 0,0-2 0,-1 1 0,2-4 0,-2 4 0,3-4 0,-4 2 0,3 0 0,-1 1 0,-2 1 0,5-1 0,-4-1 0,1 0 0,0 0 0,-1 1 0,1 1 0,0-2 0,0 1 0,-1 1 0,1-4 0,0 4 0,0-1 0,-1 1 0,1 1 0,1 0 0,0-1 0,0 1 0,0 0 0,0-1 0,-1 1 0,2 0 0,-1-1 0,1 1 0,3-2 0,-2 2 0,0-2 0,-1 2 0,-2 0 0,2 1 0,-2-1 0,1 2 0,-2-2 0,0 2 0,0-1 0,0 0 0,2 0 0,-1-2 0,1 1 0,-3 0 0,2 1 0,-3-1 0,1 2 0,0-2 0,1 2 0,-1-1 0,2 0 0,-3 1 0,2-2 0,1-2 0,-1 3 0,3-4 0,-4 4 0,3 0 0,0-1 0,0 1 0,-1-1 0,1 0 0,-3 2 0,1-1 0,0 1 0,-2-1 0,2 1 0,-6 2 0,3-2 0,-4 1 0,4-2 0,-1-2 0,1-1 0,1-5 0,0 1 0,5-11 0,-1 12 0,4-8 0,-2 13 0,-1-3 0,0 3 0,-2-1 0,2 1 0,-1 1 0,0 1 0,0 3 0,-3 2 0,0 0 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9:49.681"/>
    </inkml:context>
    <inkml:brush xml:id="br0">
      <inkml:brushProperty name="width" value="0.1" units="cm"/>
      <inkml:brushProperty name="height" value="0.1" units="cm"/>
      <inkml:brushProperty name="color" value="#FFFFFF"/>
    </inkml:brush>
  </inkml:definitions>
  <inkml:trace contextRef="#ctx0" brushRef="#br0">153 113 24575,'8'0'0,"-2"0"0,-4 0 0,1 0 0,3-2 0,-1 1 0,4-3 0,-1 1 0,3 0 0,-3 0 0,1 0 0,-3 1 0,2-1 0,-4 3 0,-3-2 0,-8-3 0,-13 3 0,-8-8 0,-9 6 0,1-5 0,3 4 0,1-1 0,12 1 0,2-1 0,10 3 0,2 0 0,5-1 0,1 2 0,3-2 0,0 2 0,2-1 0,-1 2 0,0-3 0,-1 3 0,2-2 0,0 3 0,-1-2 0,1 1 0,-1 1 0,0-1 0,1 1 0,-2 0 0,2 1 0,-2 0 0,2 3 0,-2 0 0,0 2 0,-1-1 0,-1 0 0,-1 1 0,-2-1 0,0 0 0,-1 1 0,0-1 0,2 0 0,-2-1 0,3 0 0,-1-1 0,0 0 0,0-1 0,0 1 0,2 0 0,1-1 0,2 0 0,0-1 0,1-1 0,1 0 0,-1 0 0,0-1 0,0 1 0,0-2 0,-2 2 0,0 0 0,0 0 0,-1 0 0,1 2 0,1-1 0,-1 2 0,2 0 0,-1 0 0,0 1 0,-1-1 0,-1-2 0,-1 2 0,1 1 0,-2 0 0,1 3 0,-1-2 0,0 0 0,0 1 0,-1-1 0,-1 0 0,0 1 0,-3-1 0,3 0 0,-2-1 0,3 0 0,0-1 0,0-2 0,1 3 0,0-2 0,5 2 0,1-1 0,4 2 0,0-3 0,-2 2 0,-1-3 0,-6-1 0,-1-2 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0:21.380"/>
    </inkml:context>
    <inkml:brush xml:id="br0">
      <inkml:brushProperty name="width" value="0.1" units="cm"/>
      <inkml:brushProperty name="height" value="0.1" units="cm"/>
      <inkml:brushProperty name="color" value="#FFFFFF"/>
    </inkml:brush>
  </inkml:definitions>
  <inkml:trace contextRef="#ctx0" brushRef="#br0">118 261 24575,'8'-5'0,"0"2"0,-3 1 0,1 1 0,1 1 0,-1 0 0,1-1 0,-1 0 0,-1 0 0,-1 1 0,0 0 0,-1 0 0,-1-1 0,2 0 0,0-1 0,4 1 0,-2 0 0,1 0 0,-1-1 0,1 2 0,-1-1 0,0 1 0,-2 0 0,-1 0 0,-8-6 0,3 2 0,-7-5 0,3 4 0,-1-1 0,1 0 0,-1 1 0,1 2 0,2 0 0,0 1 0,0-1 0,1 1 0,0-2 0,1 2 0,0-1 0,0 0 0,0 1 0,0-1 0,0 0 0,0 1 0,0-2 0,-1 2 0,0-3 0,-1 3 0,1-1 0,0 0 0,0 0 0,-1-1 0,1 1 0,-4-4 0,2 2 0,-3-1 0,3 2 0,0 0 0,-1 1 0,2-2 0,-1 2 0,2-2 0,-2 1 0,1-1 0,-1-1 0,-1 1 0,1 1 0,-3-4 0,2 5 0,0-3 0,2 3 0,1 2 0,1-1 0,-1 1 0,0 0 0,1-2 0,-1 0 0,0 1 0,1 0 0,0 0 0,0 0 0,0 1 0,0-3 0,-1 1 0,0-1 0,1-1 0,-1 2 0,0-1 0,2 2 0,7 7 0,-3-3 0,5 8 0,-4-6 0,0 1 0,1 0 0,-2-2 0,1 1 0,0 0 0,2 2 0,-2-1 0,1 0 0,-2-1 0,2 2 0,-2-4 0,1 1 0,-2 0 0,1-2 0,0 3 0,1 0 0,0 0 0,0 1 0,1-2 0,-1 1 0,0 0 0,1-1 0,-1 1 0,0-2 0,0 1 0,-1 0 0,0-1 0,0 2 0,0-1 0,2 1 0,0-1 0,0 0 0,0 2 0,1 0 0,1 1 0,0 2 0,0-2 0,-1 2 0,0-3 0,-1 0 0,0 1 0,1-2 0,-1 1 0,0-1 0,3 4 0,-2-4 0,2 4 0,-3-4 0,0 1 0,0-1 0,1 1 0,-2-1 0,1 2 0,-1-1 0,-1 0 0,1-2 0,-4 1 0,2-1 0,0 1 0,0 1 0,1 0 0,0 1 0,1-1 0,0 0 0,0 1 0,1-1 0,-1 0 0,0-1 0,-1 0 0,-1-2 0,0 1 0,0-1 0,0 2 0,0-3 0,-1 2 0,0-1 0,-1 1 0,0 1 0,0-1 0,1 0 0,-1-1 0,1 1 0,1 1 0,-1-1 0,1 1 0,-1-2 0,0 0 0,0 1 0,1-1 0,-1 3 0,0-2 0,0 1 0,0-1 0,-1-1 0,0 1 0,1 0 0,-1-1 0,3 1 0,-2 0 0,1-1 0,-7-6 0,0-1 0,-4-4 0,6 3 0,0 4 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0:26.882"/>
    </inkml:context>
    <inkml:brush xml:id="br0">
      <inkml:brushProperty name="width" value="0.1" units="cm"/>
      <inkml:brushProperty name="height" value="0.1" units="cm"/>
      <inkml:brushProperty name="color" value="#FFFFFF"/>
    </inkml:brush>
  </inkml:definitions>
  <inkml:trace contextRef="#ctx0" brushRef="#br0">304 142 24575,'8'-10'0,"0"1"0,-3 4 0,0-1 0,1 1 0,-2 1 0,-2 0 0,1 1 0,-2 1 0,1-1 0,0 0 0,0 1 0,-1-1 0,1 0 0,-1 1 0,1-1 0,-2 0 0,3 2 0,-3-3 0,2 3 0,0-3 0,1 2 0,-1 0 0,1 0 0,0 0 0,-1-1 0,0 0 0,0 1 0,0-2 0,0 1 0,0-2 0,0 2 0,-2-1 0,2 1 0,-1 2 0,0-3 0,1 3 0,-1-3 0,0 1 0,-1 0 0,2 1 0,-2-1 0,0 1 0,-6 8 0,3-2 0,-6 7 0,6-6 0,0 0 0,0 1 0,0-1 0,2 0 0,0 1 0,-1-2 0,2 0 0,-1-2 0,0 1 0,0 0 0,-1-1 0,2 1 0,-3 1 0,3-1 0,-2 1 0,0-2 0,1 1 0,-2 1 0,2-1 0,-1 1 0,0 0 0,2-1 0,-3 0 0,2 0 0,-2 0 0,1 1 0,-2 0 0,1 1 0,-1-1 0,0 0 0,1 0 0,-1-1 0,2 2 0,-1-2 0,0 1 0,2-2 0,0 2 0,-1-2 0,1 1 0,0-1 0,-2 1 0,2-2 0,-2 0 0,0 0 0,1 0 0,-1 2 0,0-2 0,1 2 0,-1-1 0,-1 2 0,0 0 0,0 0 0,0 1 0,1-2 0,0 2 0,1-2 0,-3 1 0,4 0 0,-2-2 0,1 1 0,0 0 0,-1 0 0,-1 2 0,1-2 0,-2 2 0,2-2 0,-1 2 0,2-1 0,-1 0 0,-1 2 0,2-3 0,-1 2 0,1-2 0,0 0 0,0-1 0,0 1 0,0 0 0,1-1 0,-1 0 0,0 0 0,-1 0 0,1 0 0,-1 0 0,0-1 0,1 0 0,-1 1 0,1-1 0,-1 2 0,0-2 0,1 1 0,-1 0 0,0-2 0,1 3 0,-1-2 0,0 2 0,1-2 0,-1 0 0,0-1 0,1 0 0,-1 2 0,0-2 0,-1 1 0,1-1 0,-2 1 0,1 1 0,-1 0 0,0 0 0,0 0 0,2 0 0,0 0 0,0 0 0,1-1 0,-1-1 0,0 1 0,1 0 0,-1 0 0,0 0 0,-1-1 0,0 1 0,-1-1 0,0 0 0,1 2 0,-2-1 0,2 1 0,0 0 0,0-2 0,3 3 0,-2-3 0,2 2 0,-2 0 0,1 0 0,-2 0 0,1 0 0,-2 0 0,3 0 0,-1 1 0,1-1 0,1 0 0,-2-1 0,3 2 0,-2 0 0,1-1 0,0 1 0,1 0 0,0 1 0,0-2 0,0 4 0,0-4 0,0 2 0,0-1 0,0 0 0,0-1 0,5-7 0,-2 2 0,5-7 0,-4 4 0,1 2 0,-1 0 0,2 0 0,-2 2 0,0-2 0,-2 2 0,1 0 0,0 0 0,-1 0 0,1 0 0,1 0 0,-1 0 0,1 1 0,-2 0 0,1 1 0,0-1 0,-1 0 0,1 0 0,0 0 0,-1 1 0,1-3 0,0 2 0,0-2 0,0 2 0,1-1 0,0 1 0,0 1 0,2-1 0,-2 1 0,0-1 0,-2-1 0,1-1 0,-2 1 0,2 0 0,-2 0 0,2 2 0,0-2 0,-1 1 0,1 1 0,0-4 0,-2 3 0,1-3 0,0 1 0,1-1 0,-2 2 0,0 0 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0:12.252"/>
    </inkml:context>
    <inkml:brush xml:id="br0">
      <inkml:brushProperty name="width" value="0.1" units="cm"/>
      <inkml:brushProperty name="height" value="0.1" units="cm"/>
      <inkml:brushProperty name="color" value="#FFFFFF"/>
    </inkml:brush>
  </inkml:definitions>
  <inkml:trace contextRef="#ctx0" brushRef="#br0">604 1466 24575,'8'8'0,"-1"0"0,-3-3 0,1 0 0,1 1 0,-1-1 0,0 0 0,0 1 0,-2-1 0,1 0 0,-1 0 0,0-2 0,-1 0 0,-2 0 0,3-1 0,-3 1 0,1 0 0,1-1 0,-1 2 0,0 0 0,2 1 0,-3 0 0,1-1 0,1 0 0,-2 1 0,1-2 0,0 1 0,-1-2 0,-1 1 0,-2 0 0,-1-2 0,-1 2 0,1-3 0,0 1 0,-1-1 0,2 0 0,-1 0 0,1-1 0,1 1 0,-2-4 0,0 2 0,0-2 0,0 2 0,1-1 0,0 0 0,1 1 0,-1-1 0,0 0 0,1 1 0,-1-1 0,0-1 0,0 0 0,-2 0 0,-1-1 0,1 3 0,2-1 0,0 2 0,2 0 0,-2 0 0,0-1 0,1 0 0,-1 0 0,0 1 0,3 7 0,0-2 0,2 5 0,0-4 0,-1-1 0,1 0 0,-2-1 0,1-1 0,2 2 0,-1 0 0,0 2 0,-1-1 0,1 0 0,-2 0 0,2 0 0,-1-2 0,0 2 0,-1-3 0,0 4 0,0-4 0,0 2 0,0 0 0,0 0 0,0 2 0,0-2 0,0 1 0,0-2 0,1 1 0,-1-1 0,1 0 0,1 1 0,-2-1 0,1 1 0,0-1 0,0 1 0,0-2 0,0 0 0,-1 1 0,3-1 0,-2 2 0,2-1 0,-2-1 0,2 1 0,-2 1 0,1-1 0,0 1 0,-2-2 0,1 2 0,-1-1 0,2 1 0,-2-1 0,1-1 0,-1 1 0,1 0 0,0-1 0,1 1 0,-1 0 0,2-2 0,0 3 0,-1-3 0,0 3 0,0-2 0,-1 0 0,1-1 0,-1 2 0,2 0 0,-1-1 0,0 1 0,-1-1 0,1 0 0,-3-9 0,0 4 0,-2-7 0,2 5 0,0 0 0,3-3 0,-2 2 0,1-3 0,-1 3 0,0-8 0,2 7 0,-2-6 0,1 5 0,-2 0 0,1 1 0,-2 2 0,1 4 0,1-3 0,-1 1 0,0 0 0,0 0 0,-1 0 0,0 0 0,0-1 0,-1 1 0,2 0 0,-2 1 0,2-3 0,-2 2 0,0-2 0,1 0 0,-2 1 0,0-2 0,-2-1 0,-1-5 0,-1 1 0,-1-7 0,3 9 0,-2-5 0,2 8 0,1-1 0,-1 2 0,1-1 0,1 1 0,0 0 0,0-3 0,0 2 0,1-1 0,-1 2 0,4 2 0,-2 0 0,0 0 0,0-1 0,-1 1 0,0-1 0,1 2 0,-1-1 0,-2-2 0,0 0 0,-1-1 0,1 1 0,-1-1 0,1 1 0,1 0 0,-1-1 0,2 2 0,-2-1 0,2 2 0,-1-2 0,0 2 0,1-1 0,-3-1 0,2 1 0,-2-3 0,1 2 0,1 0 0,-1-1 0,-1 1 0,1 0 0,0-1 0,-1 1 0,2 0 0,-1-1 0,2 2 0,-1 0 0,2 2 0,-1-1 0,0 0 0,1 1 0,-2-2 0,0 0 0,-5-12 0,2 6 0,-1-9 0,3 9 0,0 0 0,1 2 0,-1 0 0,1 4 0,3 0 0,0 2 0,1-1 0,0-1 0,0 0 0,0-1 0,0-3 0,0 2 0,0-1 0,0 1 0,1 1 0,0 0 0,2 1 0,1-1 0,-1 2 0,2-2 0,-1 2 0,1 0 0,-1 1 0,0 1 0,-1 0 0,0 1 0,-1 1 0,2 1 0,0 1 0,1-1 0,1 0 0,-2-1 0,0 0 0,-3-2 0,-7-10 0,-3-6 0,-5-11 0,-2 1 0,-2-2 0,6 11 0,-2 1 0,9 12 0,0 0 0,2 0 0,0 2 0,0 0 0,1 0 0,0 1 0,1-1 0,1 0 0,0 1 0,0-2 0,-1 1 0,0-2 0,0 1 0,0-2 0,1 1 0,-1 1 0,1-1 0,0 2 0,0-2 0,0 2 0,0-2 0,0 1 0,0-2 0,0 1 0,0 0 0,0-1 0,0 1 0,0 0 0,-2-1 0,2 1 0,-2 0 0,1-1 0,-1 1 0,1 0 0,-2-1 0,1 1 0,0 0 0,1-1 0,-2 2 0,1 0 0,0 2 0,1-2 0,-2 1 0,1-1 0,0 0 0,-1 0 0,2-1 0,-3 2 0,3-2 0,-2 3 0,0-3 0,1 1 0,-2-1 0,1 0 0,0-1 0,1 1 0,1 1 0,-1-4 0,1 4 0,-1-4 0,1 3 0,0-1 0,0 1 0,-1 0 0,2-1 0,-3 1 0,3 0 0,-1-1 0,0 1 0,0-3 0,-1 2 0,2 0 0,-1 2 0,1 1 0,0 1 0,-2-2 0,2 0 0,-2-2 0,0 1 0,1 0 0,-2-1 0,2 1 0,0 0 0,-3-3 0,2 3 0,0-1 0,-1 2 0,3 1 0,-3-2 0,2 1 0,-2 0 0,2 0 0,-2 1 0,2 0 0,-2-2 0,2 0 0,-3 1 0,3-1 0,-3 1 0,0-4 0,1 2 0,-1-1 0,3 2 0,-2 2 0,3 0 0,-1 0 0,0 1 0,0-1 0,0 0 0,1 1 0,0-1 0,-1 0 0,1 1 0,-2-2 0,2 1 0,0-2 0,0 2 0,0-1 0,0 0 0,0 0 0,0-1 0,0 0 0,-1 2 0,1-1 0,-1 1 0,1-2 0,-1 2 0,0-2 0,0 1 0,1-1 0,-1 0 0,1 1 0,-2 0 0,2 0 0,0 2 0,0-2 0,0 1 0,0-2 0,-1 1 0,1-2 0,-1 1 0,1 1 0,-1-1 0,0 2 0,0-2 0,0 1 0,1 0 0,-2 0 0,2 1 0,0 0 0,0 1 0,0-1 0,0 0 0,0 1 0,0-2 0,0 1 0,0-2 0,0 2 0,0-1 0,0 1 0,0 0 0,2 0 0,-2-1 0,1 1 0,0 0 0,0 1 0,0-1 0,0 0 0,0 1 0,1-1 0,0 0 0,-1 0 0,1 0 0,-1-2 0,1 2 0,-1-2 0,0 2 0,0-1 0,1 1 0,-2 1 0,1-1 0,1 0 0,-2-1 0,2 1 0,-1 0 0,0 0 0,-1 0 0,0 1 0,0-1 0,0 0 0,0 1 0,0-1 0,0-1 0,0 1 0,0-1 0,0 2 0,0-1 0,0 0 0,0 1 0,0-1 0,0 0 0,0-1 0,0 1 0,0-2 0,0 2 0,0-2 0,0 2 0,0 0 0,0 0 0,-1 0 0,0 1 0,0-1 0,1 0 0,0 1 0,0-1 0,0 0 0,-1 1 0,1-1 0,-3 0 0,2 1 0,-2-2 0,2 0 0,-2 0 0,2 0 0,-1 0 0,0 1 0,0-1 0,0 1 0,0 1 0,0-1 0,0 0 0,1 1 0,-1 0 0,0-1 0,-1 2 0,2-2 0,-1 1 0,1-1 0,-1 1 0,3 10 0,-2-5 0,2 12 0,-1-9 0,0 1 0,0-1 0,1-1 0,0 0 0,0 3 0,0-2 0,-1 1 0,3-2 0,-3 1 0,1-2 0,0-1 0,0-1 0,1 1 0,-2 0 0,1 0 0,1-1 0,-2 1 0,2-1 0,-1 2 0,0-1 0,0-1 0,0 2 0,1-1 0,0 1 0,-1-1 0,1-1 0,-1 2 0,1-1 0,0 1 0,0-1 0,-1-1 0,-7-11 0,3 6 0,-7-11 0,8 9 0,-1 1 0,1-1 0,0 2 0,2-1 0,-3 1 0,3 1 0,-2-2 0,1 1 0,-1-1 0,-1 0 0,0 0 0,0-1 0,0-1 0,0 1 0,1 0 0,-1-1 0,2 2 0,-2 0 0,3 2 0,-3-1 0,2 1 0,-2 0 0,1-1 0,-1 0 0,2 0 0,-2-1 0,1 1 0,-1-1 0,0 1 0,1 1 0,1-1 0,-1 0 0,2 1 0,-3-1 0,2-1 0,-2 0 0,0-4 0,0 3 0,-1-3 0,1 3 0,-1-1 0,10 24 0,-3-3 0,7 22 0,-2-10 0,0-3 0,1-5 0,1 3 0,-2-6 0,2 7 0,-1-8 0,0 3 0,0 1 0,2 8 0,0 6 0,1 4 0,1 3 0,3 5 0,1 6 0,2-5 0,0-2 0,-3-11 0,-2-1 0,-4-8 0,-2-6 0,1 4 0,-5-10 0,3 4 0,-3-4 0,-2-5 0,2 5 0,-1-6 0,1 3 0,0-3 0,-1 4 0,1-4 0,-1 1 0,1-2 0,-1 1 0,1-1 0,2 7 0,2 1 0,0 3 0,2 6 0,2-5 0,2 8 0,-1-4 0,2-3 0,-6-4 0,4 0 0,-3-3 0,0 1 0,-2-4 0,0 6 0,-2-5 0,2 5 0,0 0 0,-1-3 0,3 11 0,-2-10 0,0 6 0,-1-8 0,2 3 0,-1-2 0,0-1 0,-2-3 0,-2 1 0,2-2 0,0 7 0,2 0 0,1 6 0,-1-4 0,1 3 0,-2-9 0,0 3 0,-1-5 0,3 3 0,-4-1 0,2 1 0,-4-5 0,-1 1 0,2-1 0,-1 0 0,1 1 0,-1-1 0,0 0 0,2 1 0,2 5 0,-1-2 0,4 13 0,2-2 0,-3 0 0,2-1 0,-4-9 0,1 4 0,0 1 0,5 8 0,-4-7 0,2 0 0,-7-8 0,-3-7 0,-11-8 0,-4-7 0,-8-8 0,3 3 0,-7-7 0,12 13 0,-8-8 0,11 13 0,1-3 0,2 4 0,2 0 0,0-1 0,-2 0 0,2 0 0,-2 0 0,3 3 0,-1 0 0,-1-1 0,1 0 0,-1 0 0,1 1 0,0-3 0,1 3 0,-1-3 0,-2 0 0,2 2 0,0-1 0,2 3 0,1-1 0,0 0 0,0 0 0,0 1 0,-3-3 0,2 2 0,-3-5 0,2 5 0,-1-3 0,0 3 0,1-1 0,2 2 0,-1 2 0,3-1 0,-2 2 0,-1-3 0,0 0 0,-1-2 0,-1-1 0,0 1 0,1-1 0,0 2 0,3 2 0,1 0 0,-1 0 0,0-1 0,-2 0 0,-2-3 0,1 1 0,1 0 0,3 4 0,5 10 0,3 7 0,3 9 0,1 0 0,-1-1 0,3 0 0,-3-3 0,6 10 0,1-4 0,6 11 0,2-2 0,-3 3 0,0 0 0,-1-5 0,0 2 0,-3-15 0,-4-2 0,-7-12 0,-3-2 0,-3 0 0,1-2 0,1 1 0,0 1 0,2 0 0,-1 1 0,4 1 0,-2 0 0,1 0 0,-2-1 0,1 1 0,-1-1 0,0 0 0,0 0 0,0 1 0,-1-1 0,1 0 0,3 3 0,-2-2 0,1 2 0,-1-3 0,-1-1 0,0 1 0,1-2 0,-1 2 0,0-2 0,-1 1 0,2 2 0,-2-1 0,2 2 0,0-1 0,1 1 0,-1-1 0,2 2 0,-3-4 0,-1 0 0,0-3 0,-1 1 0,0-2 0,1 1 0,2 1 0,2 1 0,2 0 0,-2 0 0,0 0 0,-3 0 0,-1-2 0,1 2 0,-2-2 0,2 2 0,-1 1 0,1 0 0,5 5 0,6 2 0,11 9 0,6-2 0,0 1 0,-4-2 0,-9-8 0,-5 3 0,-8-8 0,-1 0 0,-4-4 0,-5-6 0,0 1 0,-5-10 0,4 6 0,-2-3 0,2-1 0,-1 4 0,1-5 0,-2 3 0,0 1 0,-2-4 0,3 3 0,-3-3 0,0 2 0,-3-1 0,0 1 0,-5-4 0,8 7 0,-3-3 0,5 8 0,2 0 0,1 2 0,0 0 0,1 0 0,0 0 0,1 0 0,-2-2 0,-1 1 0,0-2 0,-4 0 0,3-1 0,-4-2 0,0-1 0,2 0 0,-6-4 0,6 6 0,-1-1 0,4 6 0,2-1 0,-1 1 0,-1-2 0,1-2 0,-2 1 0,2 1 0,0 1 0,9 8 0,-1 0 0,11 9 0,-5-7 0,-2 3 0,-1-4 0,-3-1 0,1 0 0,-1 0 0,0 0 0,1 1 0,0 2 0,3 1 0,-3-2 0,4 0 0,-4-2 0,3 2 0,-3-1 0,2-1 0,-4 0 0,0-2 0,0 1 0,2 1 0,0 1 0,1 0 0,-1-1 0,-2-1 0,-1 0 0,0-3 0,-1 2 0,0-2 0,1 3 0,1 0 0,1 0 0,0 0 0,1 0 0,-1-1 0,0 2 0,1-2 0,-1 1 0,0-1 0,1-1 0,-1 2 0,0 0 0,1 0 0,-1 1 0,3 1 0,-2-2 0,4 3 0,-5-3 0,5 3 0,-4-3 0,1 2 0,-2-3 0,-2 0 0,0-1 0,-1-1 0,0 1 0,1 0 0,0-1 0,0 0 0,0-1 0,0 0 0,-1 0 0,2-1 0,0 0 0,2-1 0,-2 2 0,1-2 0,-2 2 0,2 0 0,-2 0 0,2 0 0,-2 2 0,1-2 0,-2 2 0,1-1 0,0 1 0,-1-2 0,1 1 0,0 1 0,0-1 0,2 0 0,0 2 0,-1-2 0,1 2 0,-1-2 0,0 2 0,0-3 0,-1 3 0,0-3 0,-1 1 0,1-1 0,0 0 0,-1 0 0,1 0 0,0-1 0,-1 1 0,2-2 0,-1 1 0,2 1 0,-2-1 0,1 1 0,0 0 0,-1 0 0,4 0 0,-3 0 0,2 0 0,-4 0 0,1 0 0,0 0 0,-1 0 0,1 0 0,0 1 0,-1-1 0,1 1 0,1 1 0,-1-2 0,1 2 0,0 1 0,0-1 0,-1 1 0,0-3 0,-1 3 0,0-3 0,1 2 0,-1 0 0,0-1 0,-1 2 0,2-2 0,0 2 0,1 0 0,-1-1 0,0 1 0,0 0 0,0-2 0,-11-1 0,5 0 0,-8-1 0,10-1 0,-1 2 0,-1-1 0,0 1 0,-1 0 0,1-2 0,0 0 0,0-2 0,-1 2 0,1 0 0,4 9 0,0-5 0,2 6 0,-1-5 0,-1 0 0,0-1 0,0 1 0,-3-10 0,0 2 0,-1-9 0,1 4 0,2 0 0,2 0 0,1 2 0,0 0 0,-1 5 0,0 1 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0:12.575"/>
    </inkml:context>
    <inkml:brush xml:id="br0">
      <inkml:brushProperty name="width" value="0.1" units="cm"/>
      <inkml:brushProperty name="height" value="0.1" units="cm"/>
      <inkml:brushProperty name="color" value="#FFFFFF"/>
    </inkml:brush>
  </inkml:definitions>
  <inkml:trace contextRef="#ctx0" brushRef="#br0">1 181 24575,'17'-8'0,"-7"3"0,5-3 0,-10 5 0,0-2 0,3 1 0,-2-2 0,1 0 0,-1 1 0,-2-1 0,1 1 0,-2 0 0,2-1 0,-1 1 0,-1 1 0,0 1 0,-1 1 0,1 2 0,-1-4 0,1 3 0,0-1 0,0 0 0,2 0 0,0-3 0,0 1 0,1-2 0,1 1 0,3-5 0,0 2 0,2-2 0,-3 2 0,-1-4 0,-5 5 0,-1-2 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0:15.232"/>
    </inkml:context>
    <inkml:brush xml:id="br0">
      <inkml:brushProperty name="width" value="0.1" units="cm"/>
      <inkml:brushProperty name="height" value="0.1" units="cm"/>
      <inkml:brushProperty name="color" value="#FFFFFF"/>
    </inkml:brush>
  </inkml:definitions>
  <inkml:trace contextRef="#ctx0" brushRef="#br0">358 271 24575,'8'4'0,"-2"0"0,-4-3 0,1 1 0,0 0 0,1-1 0,0 2 0,1-2 0,10 3 0,7-2 0,11 3 0,3-1 0,5-1 0,-4 2 0,3-1 0,-7-1 0,-9 0 0,-6-3 0,-8 0 0,-2 0 0,0 0 0,-3 0 0,-1 0 0,1-1 0,-1 0 0,1 0 0,1 1 0,5 0 0,-2 0 0,9 0 0,-7 0 0,4 0 0,-8 0 0,-4-1 0,-13-6 0,-14-2 0,-16-5 0,-10-2 0,-4-4 0,-5-8 0,3 0 0,0-4 0,7 9 0,10 4 0,14 7 0,13 7 0,18 4 0,14 1 0,9-3 0,7 3 0,1-3 0,-9 1 0,-7 1 0,-10-1 0,-6 2 0,-2 0 0,1-1 0,0 1 0,0-1 0,-1 2 0,-8 5 0,1 0 0,-11 5 0,6-5 0,-5 2 0,6-3 0,0 0 0,4-4 0,0 0 0,0-1 0,0 0 0,0 0 0,19-1 0,12-2 0,17-2 0,1-4 0,-8 0 0,-16 0 0,-5 1 0,-12 2 0,-2 1 0,0 0 0,-2-1 0,0 1 0,-3 0 0,1-1 0,-1 1 0,-1 0 0,0-1 0,-4 0 0,-12-2 0,-4 1 0,-13-2 0,1 3 0,-1 3 0,-3 0 0,-2 9 0,-3 1 0,-1 3 0,-15 8 0,19-8 0,-2 4 0,26-6 0,10-3 0,1 1 0,3-1 0,0 0 0,2 0 0,0-1 0,2 1 0,-2-1 0,2 1 0,0-1 0,0 4 0,2-2 0,0 2 0,2-3 0,2 0 0,-1 1 0,3-2 0,4-1 0,10-2 0,15-1 0,13-3 0,10-1 0,23 0 0,-19 1 0,11 3 0,-26 0 0,-8-2 0,-8-1 0,-6 0 0,-14 0 0,-2 3 0,-7 0 0,0 0 0,-47 12 0,-11-2 0,7 0 0,-5 0-349,-1-3 0,-1-2 349,0 1 0,0-1 0,1 1 0,1-1 0,-38 4 0,23 1 0,22-6 0,19-1 0,15-4 0,30-6 0,8-1 698,23-8-698,4-2 0,9 1 0,1-1 0,0 4 0,-10 1 0,-9 3 0,-16 0 0,-7 4 0,-15 2 0,-3 0 0,-1 4 0,-3-3 0,4 2 0,-3-1 0,3 1 0,0 0 0,-1 1 0,1-2 0,-1 2 0</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0:16.468"/>
    </inkml:context>
    <inkml:brush xml:id="br0">
      <inkml:brushProperty name="width" value="0.1" units="cm"/>
      <inkml:brushProperty name="height" value="0.1" units="cm"/>
      <inkml:brushProperty name="color" value="#FFFFFF"/>
    </inkml:brush>
  </inkml:definitions>
  <inkml:trace contextRef="#ctx0" brushRef="#br0">0 0 24575,'0'0'0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0:34.500"/>
    </inkml:context>
    <inkml:brush xml:id="br0">
      <inkml:brushProperty name="width" value="0.1" units="cm"/>
      <inkml:brushProperty name="height" value="0.1" units="cm"/>
      <inkml:brushProperty name="color" value="#FFFFFF"/>
    </inkml:brush>
  </inkml:definitions>
  <inkml:trace contextRef="#ctx0" brushRef="#br0">12 0 24575,'-7'6'0,"2"-1"0,5-4 0,2 2 0,2-2 0,0 2 0,0-2 0,1 2 0,-1-3 0,1 1 0,-1-1 0,0 0 0,-1 0 0,0-1 0,0 1 0,0-2 0,2 2 0,-2 0 0,1 0 0,-1 0 0,0 0 0,0 0 0,0 0 0,2 2 0,0-1 0,0 2 0,-1-2 0,0 0 0,-1 1 0,0-1 0,0 2 0,1-2 0,-2 2 0,0-2 0,0 2 0,0-2 0,1 0 0,0 2 0,-1-1 0,1 1 0,0-1 0,-1-2 0,1-2 0,0-1 0,0-2 0,1 0 0,2 0 0,-3 2 0,-1 0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0:51.236"/>
    </inkml:context>
    <inkml:brush xml:id="br0">
      <inkml:brushProperty name="width" value="0.1" units="cm"/>
      <inkml:brushProperty name="height" value="0.1" units="cm"/>
      <inkml:brushProperty name="color" value="#FFFFFF"/>
    </inkml:brush>
  </inkml:definitions>
  <inkml:trace contextRef="#ctx0" brushRef="#br0">738 600 24575,'27'-13'0,"21"-6"0,-15 7 0,18-6 0,-22 7 0,-5 2 0,-8 2 0,-9 2 0,-3 4 0,0-2 0,-1 2 0,-1-2 0,1 1 0,0-1 0,-1 0 0,1 1 0,1-2 0,-1 1 0,2 0 0,-2 1 0,2 1 0,-1-1 0,1 1 0,1-2 0,-1 0 0,-1 1 0,1-1 0,-2-1 0,2 1 0,-2-2 0,1 1 0,-1 0 0,-1-1 0,1 3 0,-2-2 0,2 3 0,-2-2 0,2 1 0,-2-1 0,2 0 0,-2 1 0,1-2 0,1 1 0,-2-1 0,3 0 0,-3 1 0,2-1 0,-1 0 0,2 2 0,-1-4 0,2 4 0,-1-3 0,0 2 0,1-1 0,0 0 0,-1 1 0,1-1 0,-2 0 0,2 0 0,-2 0 0,2-1 0,-2 1 0,2-2 0,-1 1 0,0 0 0,1-1 0,-1 1 0,2 0 0,-1-1 0,0 2 0,1 0 0,-2 2 0,-2-1 0,1 0 0,-2 2 0,1-1 0,0 0 0,1-1 0,1 1 0,1-1 0,0 2 0,1-2 0,-1 2 0,0-1 0,1 0 0,-2 2 0,-1-3 0,-2 2 0,0-2 0,0 1 0,2-1 0,0 0 0,1 1 0,0-2 0,1 1 0,0-2 0,1 2 0,-2-1 0,0 1 0,-2 1 0,1-1 0,-1 0 0,0 2 0,-1-2 0,2 2 0,0-2 0,-1 1 0,1 0 0,1 0 0,0-1 0,1 0 0,-1-1 0,0 2 0,0-1 0,-1 1 0,0 0 0,-1 2 0,0-3 0,0 2 0,2-3 0,0 2 0,2 0 0,-1 1 0,-1 0 0,1 0 0,-2 1 0,1-1 0,-1 1 0,0-1 0,2 1 0,-1-2 0,0 2 0,-2-1 0,1 1 0,0 0 0,-1-1 0,1 0 0,0-1 0,-1 1 0,1-1 0,1 0 0,0 0 0,0 1 0,0-2 0,-1 3 0,-1-1 0,1 1 0,0-1 0,0-1 0,0 0 0,2 0 0,-1 0 0,1 0 0,-2 0 0,0-1 0,0 2 0,-1-1 0,1 0 0,0 1 0,-1-2 0,2 1 0,-1 1 0,0-1 0,-1 1 0,0-1 0,0 0 0,1 0 0,0 0 0,-2 0 0,2 0 0,-2 1 0,2-1 0,-1 0 0,0-1 0,0 2 0,0-1 0,0 0 0,1 1 0,0-2 0,-2 2 0,3-1 0,-2 0 0,1-1 0,0 0 0,1-1 0,-1 1 0,0 0 0,-1-1 0,-1 2 0,1 0 0,0 0 0,-1 0 0,1-1 0,-1 2 0,1-2 0,0 2 0,0-2 0,0 0 0,1 1 0,0-1 0,-1 0 0,1 1 0,0 0 0,-2 0 0,2 0 0,-3 0 0,3-2 0,-1 1 0,2-1 0,-3 1 0,2 1 0,-3-1 0,-3 9 0,1-3 0,-5 7 0,6-5 0,-3 0 0,0 1 0,0-2 0,-2 1 0,2-2 0,-1 1 0,2-2 0,1 1 0,-1-1 0,2-1 0,-2 0 0,0-1 0,1 1 0,-2 1 0,1-2 0,-1 1 0,0-1 0,0 0 0,-1 0 0,1 0 0,-1 0 0,2 0 0,-1 0 0,0 0 0,0 0 0,-2 0 0,1 0 0,0 0 0,-1 0 0,1 0 0,1 0 0,0 0 0,1 0 0,1 0 0,-2 0 0,0 0 0,-1 0 0,-1 0 0,3 1 0,0 0 0,1 1 0,0-1 0,-1 2 0,-1 0 0,1-1 0,-1 1 0,0 0 0,1-1 0,-2 1 0,1 0 0,0-1 0,-1 1 0,2-1 0,-2 0 0,2-2 0,-1 1 0,2 1 0,-1-2 0,0 1 0,-1-1 0,0 1 0,0 1 0,-1-1 0,1 2 0,0-3 0,-1 2 0,1 0 0,0 0 0,0 0 0,0 0 0,1 0 0,-1-1 0,3 2 0,-2-3 0,9-5 0,-4 2 0,9-6 0,-5 6 0,2-3 0,-3 5 0,-1-3 0,0 4 0,-2-3 0,0 3 0,-1-2 0,2 0 0,0 1 0,-2-2 0,3 2 0,-1-1 0,2 1 0,0 0 0,0 1 0,0-3 0,-2 3 0,0-1 0,0 0 0,1-1 0,0 1 0,0 0 0,0-1 0,-1 2 0,-1-1 0,1 1 0,0-1 0,-1 0 0,1-1 0,0 2 0,-1-1 0,1-1 0,0 2 0,-1-1 0,1 0 0,0 0 0,-1 0 0,1 1 0,0-1 0,-1 1 0,1-3 0,0 3 0,-1-2 0,2 1 0,0-1 0,0 1 0,0-1 0,0 0 0,-1 2 0,1-2 0,-11 9 0,2-2 0,-13 6 0,-1-2 0,0 1 0,0-1 0,4-1 0,7-3 0,1-2 0,-1-1 0,4-1 0,-3 1 0,6-1 0,-3 1 0,3 0 0,-5 0 0,2 0 0,-1 1 0,0 0 0,1-1 0,-1 2 0,0-1 0,1 0 0,-1-1 0,3 0 0,-1 0 0,1 1 0,0-1 0,-1 0 0,0-1 0,1 2 0,-2 0 0,1 1 0,-2-1 0,1 2 0,-4 0 0,2 1 0,0-1 0,1-1 0,0-2 0,0 2 0,1-1 0,0 1 0,0-1 0,0-1 0,-1 1 0,0 0 0,-3 2 0,2-1 0,-2 1 0,3 1 0,0-4 0,-1 4 0,1-2 0,0 1 0,-1-2 0,1 2 0,0-4 0,-1 3 0,-1 1 0,1 0 0,-2 1 0,4-2 0,-1 1 0,1 0 0,-1-1 0,0 0 0,4-2 0,-3 2 0,1-1 0,1 1 0,-4-1 0,4-1 0,-2 1 0,0 0 0,-1 0 0,-1 0 0,-1 1 0,2 0 0,0-1 0,-1 1 0,1-1 0,0-2 0,-1 1 0,1 0 0,1-1 0,-1 1 0,1 0 0,-2-2 0,2 4 0,0-4 0,1 4 0,0-2 0,-2 1 0,0 0 0,0 1 0,0 0 0,-1 0 0,1 0 0,0-1 0,0-1 0,-3 2 0,2-2 0,-2 2 0,3-2 0,0 1 0,-1 1 0,1 0 0,-3 1 0,0-1 0,0 2 0,1-1 0,2 0 0,-3 1 0,3-1 0,-1 0 0,3-4 0,1 3 0,-2-2 0,1 2 0,-2-1 0,2 0 0,-2 1 0,1 0 0,-2 0 0,0 4 0,0-2 0,1 2 0,0-3 0,1 0 0,-2 0 0,1 0 0,0 0 0,-1-1 0,1 1 0,0 0 0,-1 1 0,0 1 0,0-1 0,0 2 0,2-3 0,0 0 0,1-2 0,-1 1 0,1-1 0,-1 1 0,2 0 0,-1-1 0,-1 2 0,1-2 0,-2 2 0,-1-1 0,0 1 0,-2 1 0,3-2 0,-1 1 0,1-2 0,1 2 0,-1-2 0,2 2 0,-2-2 0,2 1 0,-1-2 0,0 1 0,1 1 0,-2-1 0,2 1 0,-2-1 0,1 0 0,-1 2 0,0-2 0,-1 2 0,1-2 0,0 2 0,-1 0 0,2-1 0,-3 2 0,3-2 0,-2 2 0,2-2 0,0-2 0,0 2 0,-1 0 0,2 0 0,-1 1 0,1-2 0,-1 2 0,3-2 0,-4 1 0,3 0 0,-3 0 0,2 0 0,1 1 0,-1-2 0,2 1 0,-2 0 0,2-1 0,-2 1 0,2 0 0,-1-1 0,0 0 0,2 0 0,-2 0 0,1-1 0,0 3 0,-1-1 0,0 2 0,2-3 0,-2 1 0,1 0 0,1 0 0,-2 1 0,0 0 0,-1 1 0,0-1 0,0 0 0,-2 3 0,0-2 0,1 2 0,0-3 0,2 0 0,-1 1 0,0-1 0,2 0 0,-1 1 0,0-2 0,-1 1 0,1-2 0,-1 2 0,0-1 0,1 0 0,-1 0 0,0 0 0,1 0 0,-1 1 0,0 1 0,1-1 0,-1 0 0,0 1 0,1-2 0,-1 1 0,0 1 0,1 0 0,-1 1 0,0-2 0,1-2 0,0 2 0,1-1 0,0 1 0,0 0 0,-1 1 0,0-1 0,1 0 0,0 0 0,0 0 0,0 1 0,-2 0 0,0 2 0,1-3 0,0 0 0,-2 1 0,3-1 0,-2 0 0,1 0 0,1 0 0,-1-1 0,2 1 0,-3 3 0,2-2 0,-1 1 0,1-1 0,1-1 0,-1 0 0,1 1 0,-1-2 0,1 1 0,-2-1 0,2 1 0,-1-1 0,1 1 0,-1-2 0,0 1 0,0-1 0,1 0 0,-1 0 0,1 0 0,-1 2 0,1 0 0,-2 0 0,2 0 0,-2 1 0,1-1 0,0 0 0,1 1 0,0-2 0,0 1 0,0-2 0,0 1 0,0-2 0,0 1 0,0 0 0,0 0 0,0 2 0,0-1 0,0 1 0,0-2 0,-1 3 0,0-3 0,-1 3 0,1-2 0,0 2 0,0-1 0,-1 0 0,1 1 0,-2-1 0,-1 0 0,1 1 0,-1-2 0,2 1 0,-1-1 0,-3 4 0,1-2 0,-3 1 0,3-1 0,0-1 0,-3 1 0,2-1 0,-1 1 0,-1 0 0,2 0 0,-7 2 0,0-1 0,-7 5 0,7-4 0,1 1 0,7-5 0,1-1 0,1-1 0,9-9 0,-3 5 0,5-6 0,-6 5 0,-1 0 0,1 0 0,1-2 0,-1 0 0,3 0 0,0-3 0,3-7 0,1-2 0,1-5 0,-3 3 0,3-4 0,-4 2 0,0 2 0,-2 7 0,-4 2 0,3 4 0,-3-1 0,1 1 0,-1 1 0,1 0 0,0-1 0,0 1 0,0-2 0,0-2 0,0-1 0,-1-8 0,0 5 0,0-3 0,0 8 0,0 3 0,1 0 0,0-1 0,1 1 0,-2 0 0,3 1 0,-3-1 0,2 1 0,1-3 0,0 1 0,0 0 0,0 1 0,-2-1 0,2 2 0,-1-1 0,-1 2 0,2-1 0,-3 2 0,1-1 0,0 0 0,1 1 0,0-2 0,1 0 0,0-2 0,1 1 0,-1 0 0,0-1 0,0 1 0,0 2 0,-2-1 0,-4 14 0,-1-4 0,-5 10 0,3-8 0,0 2 0,0-4 0,0 1 0,1-1 0,0-1 0,-1 0 0,1 1 0,0-1 0,0 0 0,1 3 0,1 0 0,-1 10 0,0-2 0,-2 10 0,1-2 0,2-4 0,-1-2 0,2-8 0,-1-2 0,0 2 0,1-4 0,-1 1 0,3-1 0,-2 1 0,1-2 0,-1 3 0,2-4 0,-1 1 0,1 0 0,0 1 0,-2-1 0,2 0 0,-1 1 0,1-1 0,0 0 0,0 1 0,-1-1 0,-2 3 0,0-2 0,-1 1 0,2-1 0,-1-1 0,0 0 0,1 1 0,-1-1 0,0 0 0,1 1 0,-1-1 0,0 0 0,1 3 0,0-3 0,0 2 0,0-4 0,0 2 0,0-1 0,-1 1 0,2 1 0,-3-2 0,3 0 0,0-2 0,-2 2 0,3-1 0,-2 2 0,-1 2 0,0-1 0,-1 1 0,1-1 0,1-1 0,-1 0 0,0 0 0,2-2 0,-1 1 0,1-1 0,0 1 0,1 0 0,-1 1 0,1 0 0,-2 0 0,2-1 0,0-2 0,-1 3 0,0-2 0,-1 2 0,1-2 0,0 2 0,1-2 0,-2 1 0,2-1 0,0 0 0,0 2 0,2-1 0,-2 3 0,1-2 0,-1 0 0,0 1 0,0-1 0,0 0 0,1 1 0,0-1 0,0 0 0,-1 1 0,1-1 0,-1 0 0,3 1 0,-3-2 0,2 1 0,-1-2 0,0 2 0,0-2 0,-1 0 0,3 0 0,-3 1 0,2 0 0,-1 1 0,1 0 0,-1-2 0,2 4 0,-1-3 0,0 3 0,-1-2 0,2-2 0,-1 2 0,0-2 0,-2 2 0,1-2 0,-1 1 0,2 0 0,-2-1 0,1 3 0,0-2 0,-1 3 0,2-2 0,-1 0 0,-1-1 0,1 2 0,-1-4 0,0 4 0,0-2 0,0 1 0,0-1 0,2 1 0,-2-1 0,1 0 0,0 0 0,-1 0 0,2 0 0,-2 2 0,0-1 0,0 0 0,0-1 0,0 1 0,0 0 0,0 1 0,0 0 0,1 0 0,-1 0 0,1-2 0,1 3 0,-2-2 0,2 2 0,-2-2 0,0 1 0,0-1 0,1 0 0,-1 1 0,3-2 0,-2 0 0,1 0 0,0-2 0,-2 3 0,1 0 0,-1-1 0,0 0 0,0-2 0,0 1 0,0 0 0,0-1 0,-1 1 0,0 0 0,-2-1 0,0 2 0,1-1 0,0 1 0,1-1 0,1-1 0,-1 1 0,1 0 0,-3-1 0,2 2 0,-1-1 0,0 2 0,0-1 0,1 0 0,0 0 0,0-1 0,0 0 0,-5-8 0,1 1 0,-3-6 0,2 3 0,1 2 0,0-1 0,2 2 0,0-1 0,0 1 0,1-1 0,-1-1 0,0 1 0,0-3 0,2 3 0,-1-3 0,2 3 0,-1-1 0,1-1 0,-1 1 0,1-2 0,0 3 0,0-1 0,-2 1 0,2 0 0,-1-1 0,0 1 0,-1 0 0,1 1 0,0 0 0,-1 1 0,2 0 0,-2 1 0,0-1 0,0-1 0,-1 0 0,-1-1 0,1 0 0,-3-3 0,3 2 0,-1-1 0,0 1 0,1 1 0,-1 0 0,1-1 0,1 2 0,-1 0 0,2 2 0,-1-1 0,0 0 0,1 1 0,-2-1 0,1 0 0,0 1 0,-1-1 0,2-1 0,-2 0 0,2-1 0,-2 1 0,0-1 0,2 2 0,0-1 0,0 1 0,-1 0 0,1 1 0,-1-1 0,7 9 0,-2-6 0,3 7 0,-4-7 0,2-1 0,3 1 0,5-3 0,3 2 0,4-1 0,-9 2 0,-2 0 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1:05.148"/>
    </inkml:context>
    <inkml:brush xml:id="br0">
      <inkml:brushProperty name="width" value="0.1" units="cm"/>
      <inkml:brushProperty name="height" value="0.1" units="cm"/>
      <inkml:brushProperty name="color" value="#FFFFFF"/>
    </inkml:brush>
  </inkml:definitions>
  <inkml:trace contextRef="#ctx0" brushRef="#br0">150 42 24575,'22'0'0,"19"2"0,-5-1 0,8 4 0,-25-5 0,-7 2 0,-4-2 0,-4 0 0,0 0 0,-2 0 0,1-1 0,0 0 0,1-1 0,-1 1 0,2 1 0,-1-1 0,1 1 0,-1-2 0,1 2 0,-2 0 0,1 3 0,-2 0 0,-1 2 0,0 0 0,-1 1 0,1-1 0,-3 0 0,0 3 0,-3-2 0,0 3 0,-1-3 0,-2 2 0,0-2 0,0 1 0,-2-1 0,4 0 0,-1 0 0,3-1 0,0-2 0,1 1 0,1-3 0,-1 2 0,0-2 0,1 2 0,-2-3 0,1 2 0,-1-2 0,1 2 0,1-4 0,-8 0 0,-6 0 0,-8 0 0,4 2 0,5 0 0,7 0 0,3 0 0,1 0 0,0-1 0,-2 1 0,-5-4 0,-4 4 0,-8-2 0,3 2 0,-3 0 0,8 0 0,1 0 0,6 0 0,2 0 0,2 0 0,1-1 0,1-1 0,-2-2 0,1 0 0,-2-1 0,1 0 0,1 0 0,0 2 0,5 0 0,1-3 0,2-1 0,1-1 0,1-2 0,-2 5 0,0-3 0,0 3 0,-2 1 0,1 1 0,-2 1 0,1 0 0,0-1 0,-1 1 0,0-1 0,-1 0 0,-3 1 0,-3-3 0,-7-1 0,3 0 0,-5-2 0,8 2 0,-1 0 0,4 2 0,-1 2 0,4-1 0,-2 3 0,0-1 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1:18.957"/>
    </inkml:context>
    <inkml:brush xml:id="br0">
      <inkml:brushProperty name="width" value="0.1" units="cm"/>
      <inkml:brushProperty name="height" value="0.1" units="cm"/>
      <inkml:brushProperty name="color" value="#FFFFFF"/>
    </inkml:brush>
  </inkml:definitions>
  <inkml:trace contextRef="#ctx0" brushRef="#br0">668 1805 24575,'5'8'0,"-1"0"0,-3-3 0,1 0 0,-1 1 0,0-2 0,1 0 0,-1-2 0,-1 1 0,1 0 0,-1-1 0,2 1 0,-1 0 0,0-1 0,1 1 0,0 0 0,-2-1 0,2 1 0,-1 0 0,-1-1 0,1 1 0,0 0 0,1-1 0,-1 1 0,1 0 0,-1-1 0,-1 1 0,1-1 0,-1 1 0,1 0 0,-6-4 0,3 2 0,-4-5 0,4 4 0,0-3 0,0 3 0,1 5 0,2-1 0,0 3 0,1-3 0,-1-1 0,1-2 0,0 2 0,-1-2 0,1 2 0,0-1 0,1 0 0,-2 0 0,1 0 0,-3-10 0,2 4 0,-2-8 0,2 6 0,0 1 0,1 0 0,-2 0 0,2 0 0,-1 0 0,-1 2 0,1 0 0,-1 0 0,0-1 0,0 1 0,0-1 0,0 0 0,0 0 0,-1-1 0,1 0 0,-1-1 0,-1 2 0,2 0 0,-1 0 0,1 1 0,0-2 0,0 2 0,0 0 0,0 0 0,0 0 0,0 1 0,-1-2 0,0 1 0,-1-1 0,2 0 0,-3 0 0,3-1 0,-2-1 0,0 1 0,0 0 0,0-1 0,1 1 0,0 0 0,0 1 0,0 0 0,1 1 0,-1 0 0,1 1 0,-1-1 0,-1 0 0,2 0 0,-2-2 0,0 0 0,0 0 0,0 1 0,1 0 0,0 0 0,0 1 0,0-2 0,1 1 0,0-2 0,0 1 0,0 1 0,1-1 0,0 1 0,0-2 0,0 1 0,-1 0 0,3-1 0,-3 1 0,1 1 0,0-1 0,0 2 0,1-2 0,0 1 0,-1-1 0,0 0 0,-1 2 0,0 0 0,0 0 0,0-1 0,-1 0 0,1-1 0,-3 0 0,2 0 0,-1 0 0,0 2 0,1 0 0,-1 0 0,0 1 0,-1 0 0,-1 2 0,1-3 0,-1 1 0,3-1 0,-3-2 0,1 2 0,-1-1 0,0 1 0,1-1 0,-2 1 0,1-2 0,0 1 0,0 0 0,2 0 0,-3-2 0,1 1 0,-2-2 0,2 1 0,-1 1 0,-1 0 0,1-1 0,0 1 0,-1 0 0,1-1 0,0 1 0,-1 0 0,0-2 0,0 2 0,0-2 0,0 2 0,1-1 0,0 1 0,-1 0 0,1-1 0,0 1 0,-1 0 0,1-1 0,0 1 0,-1-3 0,1 3 0,0-3 0,1 3 0,-1-1 0,2 1 0,-2 0 0,0-1 0,0 1 0,1 0 0,0-1 0,2 1 0,-4-3 0,2 2 0,-2-1 0,0 1 0,1 1 0,0 0 0,-1-1 0,1 1 0,0 0 0,-1-1 0,1 1 0,1 0 0,-2-1 0,2 2 0,0 0 0,2 2 0,2-1 0,-3 0 0,2 1 0,-1-2 0,-1 1 0,2-1 0,-2 0 0,1 0 0,0-1 0,-2-1 0,1 1 0,0 0 0,1-1 0,0 1 0,0 0 0,-1-1 0,-1 1 0,1 0 0,-1-1 0,2 1 0,-1 0 0,0-1 0,1 1 0,-2 0 0,1 0 0,-3-3 0,1 2 0,-1-2 0,0 3 0,2 0 0,0-1 0,2 1 0,-1 0 0,0 0 0,1 2 0,-1-1 0,0 0 0,-2-3 0,3 1 0,-2 0 0,2 1 0,1-1 0,-3 1 0,2 0 0,0-1 0,-2 1 0,2 0 0,-2-1 0,2 1 0,-1 0 0,0-1 0,1 0 0,-1 0 0,0 0 0,2 0 0,0 1 0,0 1 0,0-1 0,-1 1 0,2 0 0,-3-1 0,3 2 0,-2-2 0,-1-2 0,0 1 0,0-2 0,1 3 0,1 0 0,-2-1 0,1 1 0,0 0 0,2-1 0,-3 1 0,3 0 0,-2 0 0,0-1 0,0 1 0,0 0 0,0-1 0,0 1 0,1 0 0,-2-1 0,2 1 0,-1 0 0,0-1 0,-1 1 0,0 0 0,1-1 0,-2-1 0,2 1 0,0-2 0,-1 3 0,2-1 0,-1 1 0,0 0 0,1 1 0,-2-2 0,0 2 0,1-1 0,0 1 0,0 0 0,1 0 0,-1 1 0,2-1 0,-1 2 0,1-2 0,-2 1 0,2-2 0,-2 2 0,1-2 0,0 2 0,1-2 0,0 2 0,-1-2 0,1 2 0,-1-1 0,1 0 0,0 1 0,-2-2 0,2 2 0,-1-2 0,1 2 0,0-2 0,0 1 0,0-1 0,0-1 0,0 1 0,1-3 0,-1 3 0,3-2 0,-3 3 0,1 2 0,0-2 0,0 1 0,0-1 0,-1 1 0,0 1 0,1-1 0,-1-1 0,2 1 0,-2-2 0,0 1 0,0-1 0,1 0 0,-1 0 0,1 2 0,-1 0 0,0 0 0,0-1 0,0 1 0,0-1 0,0 0 0,0 1 0,0-2 0,0 2 0,0-2 0,0 2 0,0 0 0,0-1 0,1 1 0,0-1 0,0 0 0,0-1 0,1 0 0,0 0 0,0 1 0,0 0 0,0-1 0,0 0 0,1-1 0,0 1 0,-1 1 0,1-1 0,0 2 0,-1-2 0,0 2 0,0-1 0,-2 1 0,2 1 0,-1-1 0,-1 0 0,1 1 0,0-1 0,0-1 0,1 0 0,0 0 0,0-2 0,1 1 0,-2-1 0,2 0 0,-2 1 0,2 0 0,0 1 0,-2 0 0,1 0 0,-1 0 0,1 0 0,0-1 0,0 1 0,0-1 0,-1 0 0,0 1 0,-1-1 0,3 1 0,-3-1 0,1 1 0,-1-1 0,1 2 0,0 0 0,0 0 0,-1 1 0,0-1 0,0 0 0,0 1 0,0-1 0,0 0 0,0 1 0,0-1 0,-1 0 0,0 1 0,0-2 0,1 1 0,0-2 0,-1 1 0,0-2 0,-1 1 0,0 0 0,0-1 0,1 1 0,-2 0 0,2-1 0,-2 1 0,1 0 0,-1-1 0,1 1 0,0 0 0,1-1 0,-1 1 0,0 0 0,0-1 0,1 1 0,-4-3 0,3 2 0,-4-1 0,3 1 0,-1 1 0,1 0 0,-1-1 0,1 1 0,0 1 0,1 0 0,-1 1 0,1 1 0,-2-1 0,1 0 0,-1 0 0,0-1 0,-1-2 0,0 1 0,-1 0 0,1-1 0,0 1 0,-1 0 0,2 0 0,2 2 0,-1 1 0,0 6 0,-1-1 0,0 5 0,0-3 0,2-1 0,-1 1 0,-1-2 0,2 2 0,-1-2 0,3 1 0,-3-1 0,2 1 0,-1-1 0,0 2 0,0-1 0,1 0 0,0 1 0,1-1 0,-1-1 0,0 3 0,-1-4 0,2 4 0,-3-2 0,3 1 0,-1-2 0,1 0 0,0 0 0,-1-1 0,0 1 0,-1 0 0,2 1 0,-2 0 0,1-1 0,1 1 0,-1-1 0,1 2 0,0 0 0,0-2 0,0 0 0,0 0 0,0 0 0,0-1 0,0 2 0,0-1 0,0 1 0,0-1 0,0-1 0,0 1 0,0 1 0,0-1 0,-1-1 0,0 2 0,0-2 0,1 2 0,0-2 0,0 2 0,0 0 0,0 2 0,-1-1 0,1 0 0,-2 1 0,2-1 0,0-1 0,0 1 0,2-2 0,-2 1 0,2-1 0,-1 0 0,1 0 0,-2 1 0,3-1 0,-3 0 0,2-1 0,0 2 0,0-2 0,0 1 0,0-1 0,-1 1 0,2 0 0,-1 0 0,2 2 0,-3-2 0,2 2 0,-3 0 0,2 0 0,0-1 0,0 1 0,0-1 0,-1 0 0,0 1 0,-1-2 0,2 1 0,-1-1 0,-1-1 0,1 1 0,-1 0 0,2-1 0,-2 1 0,2 0 0,0-1 0,-1 1 0,2-1 0,-1-2 0,2-9 0,2 1 0,-2-6 0,2 0 0,-3 3 0,1-3 0,-1 6 0,-1 0 0,1 3 0,-3 1 0,1-1 0,0 0 0,0 1 0,0 0 0,-1 1 0,0-1 0,0-2 0,1-2 0,-1 3 0,1-3 0,-1 4 0,0-1 0,0 2 0,0-1 0,0 0 0,0 1 0,2-2 0,-2 1 0,2-1 0,0-1 0,-1 1 0,2-3 0,-3 4 0,2-2 0,-1 4 0,3 16 0,0 5 0,6 16 0,-4 2 0,2-13 0,-2 6 0,-3-18 0,2 10 0,-3-11 0,2 7 0,-1-3 0,2 8 0,-2 1 0,-1 8 0,1-4 0,-3 8 0,3-4 0,-3 5 0,0-1 0,3 1 0,-3-1 0,6 1 0,-6-5 0,8 4 0,-4-7 0,7-2 0,-3 0 0,7 5 0,-4-6 0,2-1 0,-6-13 0,-3-7 0,0-1 0,-2 0 0,1 0 0,-2-1 0,1 1 0,-1-2 0,-1 1 0,4 2 0,-3 0 0,5 1 0,-2-1 0,1 1 0,1 1 0,1 5 0,4 1 0,1 3 0,4-3 0,-4-2 0,1-2 0,-6-2 0,0-1 0,1 2 0,-2-2 0,0 2 0,-2-3 0,0 0 0,-1 1 0,2-1 0,-2 0 0,1 1 0,0-1 0,-1 3 0,3 0 0,-3 0 0,4 1 0,-2-1 0,1 1 0,1-2 0,-2-1 0,3 0 0,-3-1 0,3 1 0,-3-1 0,1 1 0,-1-1 0,-1-1 0,1 1 0,2 2 0,-3-1 0,4 1 0,-3 1 0,0-2 0,2 3 0,2 1 0,0-1 0,1 1 0,-2-4 0,-3-1 0,0 0 0,3 3 0,-2-2 0,2 2 0,-3-3 0,0 0 0,4 5 0,0-4 0,1 4 0,-3-4 0,-1-1 0,-2-1 0,0 0 0,-3-1 0,1 0 0,0 0 0,1 0 0,0 2 0,0 0 0,2 0 0,0 2 0,-1-1 0,3 4 0,-2-2 0,1 0 0,0 2 0,1-2 0,-1 0 0,-1-2 0,-2-3 0,-1-1 0,0 1 0,3 3 0,-1 0 0,2 2 0,-1-3 0,1 0 0,-1 1 0,3 0 0,-4-2 0,2-1 0,-3 0 0,0-2 0,-1 1 0,1 0 0,0-2 0,-1 3 0,1-2 0,0 1 0,-1 0 0,1-1 0,1 2 0,0 1 0,1-1 0,0 2 0,0-2 0,0 2 0,-4-2 0,3 1 0,-3-2 0,2 0 0,-1 0 0,1 0 0,0 2 0,2 0 0,1 1 0,-1 0 0,0 1 0,1-1 0,-1 0 0,0 1 0,1-1 0,-2-1 0,0-1 0,-3-1 0,2-2 0,-1 5 0,2-2 0,2 4 0,-1-2 0,0 1 0,1-1 0,-1-1 0,-1-1 0,0-1 0,-1 0 0,1 1 0,0 0 0,1 1 0,-1-1 0,0 0 0,0 0 0,0 0 0,1 1 0,-1-1 0,1 0 0,0-1 0,0 1 0,-1 0 0,1 0 0,-1 0 0,2 2 0,1 1 0,-1-1 0,2 1 0,-3-2 0,1-2 0,-2 0 0,1 0 0,-2-1 0,1 2 0,-1-1 0,-1 0 0,2-2 0,-3 1 0,2 1 0,-1-1 0,1 2 0,0-1 0,1 0 0,0 0 0,1 0 0,0 2 0,1 0 0,-1 1 0,3 0 0,-4-1 0,3 0 0,-2-1 0,-1 0 0,0-1 0,-1-1 0,0 0 0,1 0 0,0 1 0,-1-2 0,1 1 0,-1 1 0,-1-2 0,1 2 0,1 0 0,0 0 0,1 1 0,1 1 0,1 1 0,-1 0 0,1 0 0,-1 0 0,-1-3 0,0 1 0,0-2 0,-3 1 0,2-2 0,-3 3 0,5-2 0,-5 2 0,3-2 0,-3 1 0,2 0 0,0 0 0,1 3 0,0-2 0,1 2 0,0-2 0,1 1 0,-2-2 0,1 1 0,-3 0 0,1-2 0,-1 1 0,0 0 0,1-1 0,-2 2 0,2-2 0,-2 2 0,2-1 0,1 2 0,0-1 0,0 1 0,0-1 0,-1-1 0,-1 0 0,1 0 0,0 0 0,0 0 0,0 1 0,1-1 0,-1-1 0,-2 0 0,3 0 0,-2 2 0,2 0 0,-2-2 0,1 0 0,1 1 0,-1-2 0,1 2 0,-2-1 0,1 1 0,-1-2 0,1 1 0,0 1 0,-1-2 0,1 2 0,0 0 0,-1 0 0,1 1 0,0 0 0,-1-1 0,1 0 0,0 0 0,-1 1 0,0 0 0,0 1 0,-1-2 0,2 1 0,-2 0 0,1-1 0,-2 1 0,0 0 0,0-1 0,0 1 0,0 0 0,0-1 0,0 1 0,-5-5 0,3 1 0,-5-4 0,4 1 0,-2 1 0,0-2 0,0 1 0,0 0 0,-1 0 0,2 0 0,-1 1 0,1-1 0,-1 2 0,1-1 0,-1 0 0,2 2 0,-1-1 0,1 1 0,1 0 0,-1 0 0,-1-1 0,1 1 0,-2-1 0,1-1 0,-1 0 0,-1-1 0,2 1 0,-1 1 0,2-1 0,-2 2 0,3-2 0,-1 3 0,1-2 0,0 0 0,-1 1 0,-1-2 0,1 2 0,-4-3 0,3 1 0,-2-1 0,2 1 0,0 1 0,-1-1 0,-3-1 0,0 0 0,0-2 0,-2 1 0,2-1 0,-2-1 0,1 1 0,2 3 0,2-1 0,3 4 0,0-3 0,-1 2 0,1-2 0,2 1 0,1-1 0,4 0 0,-2 1 0,0-1 0,0 2 0,-2-2 0,2 2 0,-2-2 0,2 2 0,-2-2 0,2 2 0,-2-2 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1:26.214"/>
    </inkml:context>
    <inkml:brush xml:id="br0">
      <inkml:brushProperty name="width" value="0.1" units="cm"/>
      <inkml:brushProperty name="height" value="0.1" units="cm"/>
      <inkml:brushProperty name="color" value="#FFFFFF"/>
    </inkml:brush>
  </inkml:definitions>
  <inkml:trace contextRef="#ctx0" brushRef="#br0">690 451 24575,'7'-7'0,"-1"0"0,-3 4 0,1-1 0,-1 1 0,1-1 0,-1 2 0,1-1 0,0 0 0,1 0 0,0 1 0,1-1 0,-1 3 0,0-1 0,1 1 0,-1 0 0,0 0 0,2 0 0,-3 0 0,1 0 0,-2 0 0,0 0 0,0 0 0,0 0 0,2 0 0,0 0 0,0 0 0,0 0 0,1 0 0,0 0 0,-1 0 0,1 1 0,-2-1 0,1 3 0,1-3 0,-1 1 0,0-1 0,0 0 0,0 0 0,-2 0 0,-1-1 0,2 1 0,-2-2 0,4 2 0,1 0 0,1 2 0,0-2 0,-1 2 0,-5-1 0,-1 1 0,-5 2 0,-6 0 0,1 2 0,-4-2 0,7 1 0,-1 0 0,1-2 0,2 0 0,1-1 0,1-1 0,1 2 0,-3-2 0,1 2 0,-1-1 0,12-4 0,-6 3 0,9-5 0,-7 3 0,0 1 0,2-2 0,-1 2 0,0 0 0,0 2 0,1-1 0,-1 1 0,-1-1 0,-1 0 0,-11 5 0,-3-2 0,-6 2 0,6-4 0,4-2 0,3 0 0,4-1 0,4-3 0,-1 2 0,4-3 0,-5 5 0,2-2 0,0 1 0,1 0 0,0 1 0,-3 0 0,2-1 0,-1 1 0,0-1 0,1 1 0,-2 0 0,2 0 0,-1 0 0,0 0 0,0 0 0,0 0 0,0 1 0,2 0 0,-3 1 0,3-1 0,-2-1 0,-1 0 0,1 1 0,0 1 0,0 0 0,0 0 0,0 0 0,-1 0 0,0 1 0,1 0 0,-1 0 0,0-1 0,-1 0 0,-1 2 0,0-1 0,0 1 0,0-2 0,0 1 0,-7-10 0,3 4 0,-5-8 0,3 6 0,1-1 0,1 1 0,0 1 0,1 0 0,1 1 0,-1 1 0,1-1 0,-1 0 0,1 1 0,0-1 0,2 0 0,-3 1 0,3-1 0,-2 0 0,1 1 0,-1 0 0,1 0 0,-1-1 0,0-1 0,0-1 0,0-1 0,-1 1 0,0 0 0,1 0 0,-1-1 0,0 1 0,2 0 0,-3 0 0,4 0 0,-3 2 0,2 0 0,0-1 0,-1 1 0,0-1 0,1 1 0,-1 1 0,2-1 0,-3 0 0,2-1 0,-1 1 0,1-2 0,0 1 0,1 0 0,-3-1 0,3 1 0,-2-1 0,0 0 0,0 0 0,0 2 0,0 0 0,0 0 0,1 0 0,0 1 0,-1-1 0,2 0 0,-2 1 0,1-1 0,-1 0 0,1 1 0,-1-1 0,0 0 0,0 1 0,0-1 0,-1 0 0,0 1 0,1-2 0,-2 1 0,1-1 0,-1 1 0,1 0 0,1 0 0,-1-1 0,0 1 0,1 0 0,-1 1 0,0-1 0,1 2 0,-1-2 0,2 2 0,-2-2 0,2 0 0,-3 0 0,1 0 0,-2-2 0,2 2 0,-2-2 0,1 0 0,-2 1 0,2-1 0,0 3 0,2-1 0,-1 1 0,0 0 0,2-1 0,-1 2 0,0-2 0,1 2 0,-3-2 0,1 0 0,-1 0 0,-1-2 0,1 0 0,-2 0 0,2 1 0,0 0 0,2 2 0,0 0 0,-1 1 0,0-3 0,-3 1 0,1 0 0,2 1 0,0 1 0,1 0 0,0 0 0,-2 0 0,0-2 0,-2 0 0,1 1 0,2-1 0,-1 1 0,3 1 0,-2 1 0,-1 0 0,0 0 0,-1-1 0,0 1 0,-1-3 0,2 3 0,0-1 0,2 1 0,-1-1 0,0-1 0,1 1 0,-1-2 0,0 3 0,1-1 0,-1 0 0,0 0 0,1 0 0,-2 0 0,1 0 0,-2-1 0,2 1 0,-1 0 0,1 0 0,1 0 0,-1 1 0,0-1 0,-1 1 0,0-3 0,-1 3 0,0-2 0,-1 0 0,-1 1 0,-5-3 0,1 2 0,-15 0 0,5-4 0,-14 4 0,-2-5 0,-8 3 0,-6-3 0,-3 0 0,4 1 0,0 2 0,9 1 0,4 3 0,16 0 0,6 0 0,10 0 0,2 0 0,1 1 0,5 6 0,0-1 0,9 8 0,1-3 0,4 7 0,3-4 0,-5 3 0,0-8 0,-5 0 0,-3-3 0,-1 0 0,-2-1 0,-2-1 0,1 0 0,-2-1 0,2-1 0,1 2 0,0 0 0,1 2 0,3 1 0,0 0 0,8 6 0,-5-5 0,3 2 0,-7-5 0,-3 0 0,0-2 0,-1 1 0,-2-3 0,0 1 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1:33.740"/>
    </inkml:context>
    <inkml:brush xml:id="br0">
      <inkml:brushProperty name="width" value="0.1" units="cm"/>
      <inkml:brushProperty name="height" value="0.1" units="cm"/>
      <inkml:brushProperty name="color" value="#FFFFFF"/>
    </inkml:brush>
  </inkml:definitions>
  <inkml:trace contextRef="#ctx0" brushRef="#br0">37 296 24575,'6'-3'0,"0"1"0,-5 1 0,2 1 0,0-1 0,1 1 0,-2-3 0,4 1 0,-4-1 0,4 0 0,-4 0 0,3 1 0,-2-2 0,1 3 0,-1-2 0,-2 2 0,2-1 0,-1 0 0,1 2 0,1-3 0,-1 3 0,0-1 0,-1-1 0,2 2 0,-1-2 0,1 2 0,-1-3 0,-1 3 0,1-2 0,0 0 0,-1-1 0,1 1 0,0 0 0,0-1 0,2 0 0,0-3 0,0 1 0,1 0 0,-1-1 0,0 1 0,-1 1 0,1-1 0,-2 2 0,2 0 0,-2 2 0,2-1 0,-1 0 0,1-2 0,-3 1 0,2 1 0,-4-1 0,4 0 0,-4 1 0,1-1 0,1 0 0,-1 1 0,1-1 0,0 0 0,-2 1 0,3-2 0,-3 0 0,2-2 0,-1 1 0,0 1 0,0-1 0,0 1 0,2-1 0,0-1 0,-2 2 0,0 0 0,-1 2 0,2-1 0,-2-1 0,1 1 0,0-1 0,0 2 0,0-1 0,0 0 0,-1 1 0,1-1 0,-1-1 0,2 1 0,-2-1 0,1 2 0,0-1 0,1 0 0,0 1 0,0-2 0,0 0 0,-1-1 0,1 2 0,-1 1 0,1 0 0,1 0 0,-1 1 0,2 0 0,-1-1 0,-1 2 0,1-1 0,0 1 0,-1-1 0,1-1 0,0 1 0,-1-2 0,1 2 0,0-2 0,-1 1 0,0-1 0,0 0 0,-2 1 0,3-1 0,-9 13 0,3-5 0,-7 10 0,5-10 0,1 0 0,0 1 0,1-2 0,2 0 0,-2-3 0,3 1 0,-2 0 0,1 1 0,0-1 0,0 1 0,1 0 0,-1-1 0,-1 1 0,2 0 0,-1-1 0,0 1 0,0 0 0,-1-1 0,2 1 0,-3 0 0,3-1 0,-2 1 0,1 1 0,-1-1 0,-1 2 0,0-1 0,-2 1 0,1-1 0,0 1 0,0-3 0,2 2 0,0-3 0,0 2 0,0-2 0,1 2 0,-2-2 0,3 2 0,-2-1 0,-1 1 0,0 1 0,-1-1 0,2 2 0,0-2 0,0 0 0,0-1 0,0-1 0,-1 2 0,0 0 0,1-1 0,-1 0 0,2 0 0,-3 0 0,3 0 0,-2 1 0,1 0 0,-1-2 0,0 2 0,-2-2 0,0 2 0,0-2 0,0 2 0,-1-2 0,1 2 0,1-2 0,0 0 0,3 1 0,-3-2 0,2 2 0,-2-1 0,2 0 0,-1 0 0,-1-1 0,1 1 0,-2-1 0,2 0 0,-1 2 0,1-2 0,0 1 0,-1 0 0,1 0 0,0 0 0,1 0 0,-1-1 0,1 1 0,-1 1 0,-1-2 0,0 1 0,-4-1 0,0 0 0,-6-2 0,3 0 0,-1-1 0,6 2 0,2 1 0,3 1 0,1 4 0,0 0 0,1 1 0,-1-2 0,0 0 0,0-1 0,0 1 0,0-1 0,0 0 0,0 0 0,0 1 0,0-1 0,0-1 0,0 2 0,0-1 0,0 1 0,0-1 0,0-1 0,0 1 0,0 0 0,0-1 0,1 1 0,0 0 0,0-1 0,-1 1 0,1 1 0,-1-1 0,1 2 0,-1-2 0,2 1 0,-2 0 0,2-1 0,-1 0 0,1 0 0,-2 0 0,3-1 0,-3 1 0,2-1 0,4-4 0,-1-1 0,4-3 0,-4 1 0,-1 0 0,0 2 0,-1 0 0,-1 0 0,1 0 0,1 1 0,-1-1 0,2 0 0,-1 2 0,1-3 0,1 2 0,-2 0 0,1-1 0,-2 3 0,1-1 0,-3 0 0,3-1 0,-1 1 0,1-2 0,1 2 0,-2-2 0,2 1 0,-3-1 0,1 0 0,-1 1 0,0-1 0,1 2 0,-1-2 0,0 2 0,-1-2 0,1 0 0,0 1 0,0-2 0,0 2 0,0-1 0,-7 8 0,1-2 0,-5 6 0,4-5 0,1-1 0,1-1 0,1-1 0,0 2 0,1 0 0,-1-1 0,0 0 0,1 0 0,-2 0 0,2-1 0,-2 2 0,2-2 0,-2 2 0,2-1 0,-3 1 0,1-2 0,-2 2 0,2-2 0,-2 2 0,1-2 0,-2 2 0,2-3 0,0 1 0,2 0 0,-2 1 0,1 1 0,-2-2 0,3 1 0,-1 0 0,1-1 0,1 2 0,-2-1 0,3 1 0,-1 1 0,0-1 0,0 0 0,0-1 0,0 2 0,1-1 0,-1 1 0,1-1 0,0 0 0,-2 0 0,2 1 0,-1-1 0,1 0 0,0-1 0,-1 1 0,0 0 0,0-1 0,1 1 0,0 0 0,0-10 0,1 5 0,1-9 0,-1 8 0,2-2 0,-1 1 0,1-2 0,2 1 0,0 0 0,0-1 0,0 1 0,1-3 0,0 0 0,0 0 0,0 1 0,4-2 0,0-2 0,1-1 0,-1 0 0,-4 4 0,0 0 0,-1 3 0,1 0 0,-2-1 0,1 2 0,-2 1 0,1 0 0,-3 0 0,2 1 0,-3-1 0,2 0 0,-2 1 0,3-1 0,-2 0 0,1-1 0,1 1 0,-2-2 0,3 1 0,-3-1 0,2 0 0,-2 0 0,1 2 0,0 1 0,-1 0 0,2 0 0,-2 0 0,1-1 0,0 0 0,0 1 0,0 0 0,-9 7 0,5-4 0,-7 5 0,6-6 0,2 0 0,-1 0 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31:44.851"/>
    </inkml:context>
    <inkml:brush xml:id="br0">
      <inkml:brushProperty name="width" value="0.1" units="cm"/>
      <inkml:brushProperty name="height" value="0.1" units="cm"/>
      <inkml:brushProperty name="color" value="#FFFFFF"/>
    </inkml:brush>
  </inkml:definitions>
  <inkml:trace contextRef="#ctx0" brushRef="#br0">1190 169 24575,'11'0'0,"-3"-1"0,0-2 0,-3 0 0,1-1 0,-1 1 0,0 0 0,3-2 0,-4 3 0,4-1 0,-6 0 0,2 2 0,-2-2 0,0 3 0,0-3 0,0 3 0,1-2 0,0 0 0,-2 0 0,2 0 0,-1 1 0,1 1 0,1-1 0,-1 1 0,-1-2 0,1 2 0,0-1 0,-1 0 0,1-1 0,0 0 0,-1 2 0,1-2 0,0 2 0,-1-1 0,2 1 0,-1-2 0,1 1 0,-1-1 0,-1 2 0,1-2 0,0 1 0,-1 1 0,1-1 0,0 0 0,-1 0 0,1 0 0,0 0 0,-1 1 0,1-2 0,0 1 0,-1 0 0,1-2 0,0 0 0,-1 2 0,0-1 0,0 0 0,0 1 0,-1-3 0,1 3 0,-1-2 0,1 1 0,-2 0 0,3-1 0,-3 0 0,2 2 0,0-3 0,-1 3 0,2-3 0,-3 1 0,2 0 0,0 1 0,-1-1 0,2 0 0,-3 1 0,2-1 0,-1 0 0,1 1 0,-1-1 0,2 0 0,-1 0 0,0 0 0,-1-1 0,1 1 0,0 2 0,0-3 0,0 2 0,1-1 0,-10 5 0,5-2 0,-8 4 0,9-1 0,-1-2 0,0 2 0,-1-2 0,1 2 0,-1-2 0,2 2 0,-2-2 0,2 2 0,-2-2 0,1 2 0,-1-1 0,0 0 0,-1 0 0,1 0 0,-2 0 0,1 1 0,-1 0 0,0-2 0,-1 2 0,2-2 0,0 1 0,2 0 0,-1-2 0,0 3 0,1-3 0,-1 1 0,0 0 0,-1 0 0,0 1 0,0-1 0,-1 1 0,1 0 0,-1-1 0,0 1 0,2-2 0,0 3 0,0-3 0,1 1 0,-1-1 0,0 1 0,-1 1 0,2-1 0,-4 2 0,4-2 0,-2 1 0,1 0 0,0-2 0,2 3 0,-3-2 0,3 1 0,-3 0 0,1-1 0,2 2 0,-2-1 0,2 1 0,-2-2 0,2 2 0,-2-1 0,2 0 0,-2 1 0,0-1 0,2 0 0,-3-1 0,3 2 0,-4 0 0,0-1 0,0 1 0,1-2 0,-1 2 0,1-2 0,0 1 0,0-1 0,1 0 0,0 1 0,1-1 0,-2 2 0,1-2 0,-1 0 0,1 2 0,0-2 0,0 2 0,-1 0 0,0-1 0,1 1 0,-1 0 0,2-1 0,-2 1 0,1 0 0,-1-2 0,1 1 0,1 0 0,-1-1 0,0 1 0,1-1 0,-2 0 0,1 2 0,-1-2 0,0 2 0,1-2 0,-2 2 0,1 1 0,-1 0 0,0-1 0,2 2 0,-1-4 0,1 3 0,-1-2 0,1 0 0,-1 0 0,0 0 0,-1 1 0,1 0 0,-1-1 0,1 1 0,-2 0 0,2-1 0,0 0 0,2 0 0,-1-2 0,-1 3 0,1-2 0,-1 2 0,0 0 0,2-1 0,-3 2 0,0-1 0,0 1 0,0 0 0,1-1 0,-1-1 0,2 1 0,-1-2 0,1 2 0,0-2 0,1 2 0,-1-2 0,-1 2 0,-2 2 0,0-2 0,-2 2 0,3-2 0,1-1 0,0 1 0,1 0 0,0-2 0,1 2 0,-2-2 0,1 2 0,-2 1 0,1-1 0,-2 0 0,1 1 0,0 0 0,0 1 0,-1 0 0,2-2 0,-1 0 0,2 0 0,-1 0 0,2 1 0,-1-1 0,0 0 0,1 0 0,-1 0 0,0 1 0,-1-2 0,1 2 0,0-1 0,0 0 0,-1-1 0,1 2 0,-2-1 0,2 2 0,-2-2 0,2 1 0,-1 0 0,0 0 0,1 0 0,0 0 0,0 0 0,-1-1 0,1 2 0,-2-1 0,1 0 0,-1 0 0,-1 0 0,1 0 0,0 0 0,1 1 0,1-2 0,1 1 0,0-1 0,-2 0 0,2 0 0,-1 1 0,1-1 0,0 1 0,-1-1 0,2 1 0,-2-1 0,2 0 0,-3 2 0,2-2 0,-1 1 0,1-1 0,-1 1 0,2-1 0,-3 0 0,4 0 0,-4 1 0,3-2 0,-2 3 0,0-3 0,1 3 0,-2-2 0,0 0 0,1 0 0,-1-1 0,3 2 0,-2-1 0,2 1 0,-2-1 0,2 1 0,-1-1 0,0 2 0,0-2 0,1 0 0,-3 0 0,3 1 0,-3 2 0,1-1 0,2 3 0,-2-4 0,2 0 0,-2 0 0,2 0 0,-2-2 0,2 2 0,-1-1 0,1 0 0,0-1 0,0 5 0,-1-3 0,0 3 0,0-2 0,0-2 0,-1 2 0,0-2 0,2 2 0,-2-2 0,2 1 0,-1-2 0,0 2 0,-1 0 0,0 0 0,-2 1 0,2 0 0,-2 0 0,2 0 0,-2 1 0,2-1 0,0-1 0,1 0 0,0-1 0,1-1 0,-1 1 0,1 1 0,-3 0 0,0 1 0,-2 1 0,1-1 0,0 0 0,0 0 0,2 1 0,-1-1 0,1-1 0,-2 0 0,1-1 0,0 1 0,0-1 0,0 2 0,1-1 0,-2 0 0,2 1 0,-1-2 0,1 1 0,0-2 0,0 2 0,-1 0 0,1 1 0,-2 1 0,1-2 0,-3 3 0,2-2 0,-1 0 0,1 1 0,0-1 0,-1 0 0,1 1 0,0-1 0,-3 3 0,2-2 0,-2 1 0,3-1 0,0-1 0,-1 0 0,1-1 0,1 0 0,0-1 0,2 0 0,0-1 0,0 0 0,0 2 0,0-1 0,-1 2 0,0-3 0,1 1 0,-1 0 0,0-1 0,1 1 0,-2-2 0,0 2 0,-2-3 0,1 1 0,0-1 0,-1 0 0,3-1 0,0 0 0,2-3 0,-1-3 0,1 2 0,0-3 0,1 3 0,-1-1 0,0 1 0,0 0 0,1-1 0,0 1 0,0 0 0,0-1 0,0 1 0,1 0 0,1-1 0,1 1 0,-1 1 0,2 0 0,0 0 0,0 0 0,0-1 0,-1 0 0,-1 0 0,1 2 0,0 0 0,-1-1 0,2 1 0,-2-1 0,3-2 0,-2 1 0,1-5 0,0 5 0,1-5 0,-2 4 0,2-1 0,-3 1 0,1 1 0,0 0 0,-2 0 0,1 0 0,-1 1 0,1-1 0,2-3 0,-1 2 0,3-1 0,-1 1 0,-1 1 0,1 0 0,-1-1 0,1 1 0,1 0 0,-1-1 0,0 1 0,1 0 0,1-3 0,-1 2 0,1-2 0,-2 3 0,-2 0 0,0 1 0,0-1 0,0 2 0,-2-1 0,2 1 0,-1-1 0,1 0 0,1-1 0,0-1 0,1 0 0,1 0 0,0 0 0,-1 0 0,-2 2 0,0 0 0,-9 12 0,-7 0 0,-10 10 0,1-2 0,-1 0 0,4-1 0,-3 2 0,7-3 0,2-3 0,7-4 0,0-1 0,1-1 0,0 2 0,2-1 0,-1 4 0,0-2 0,0 2 0,-2-2 0,3 0 0,-1-3 0,3 0 0,-2 1 0,0-1 0,1 0 0,-3 3 0,4-2 0,-2 1 0,2 3 0,-1-4 0,1 3 0,0-4 0,0-1 0,0 2 0,0-1 0,1-1 0,-1 1 0,-1-2 0,2 2 0,-1-2 0,1 3 0,0-1 0,0 0 0,-1 0 0,0-2 0,0 2 0,1-1 0,0 1 0,0 1 0,-1-1 0,1-1 0,-1 0 0,1-1 0,0 1 0,-2 2 0,2-1 0,-1 2 0,1-3 0,0 2 0,0-1 0,0-1 0,0 0 0,0-1 0,0 1 0,-1 0 0,0 1 0,-1 2 0,2-2 0,-1 2 0,1-2 0,-2 0 0,2 1 0,-2-1 0,2-1 0,-3 1 0,3-1 0,-3 2 0,2-2 0,0 1 0,-2-1 0,3 0 0,-1 1 0,-1-2 0,2 1 0,-2 0 0,2-1 0,-2 1 0,1-2 0,1 1 0,-1 1 0,1-1 0,-2 2 0,1-2 0,0 1 0,-1-1 0,1 2 0,1 0 0,-2 0 0,0 0 0,-1 1 0,1-1 0,-1-1 0,2 0 0,-1-1 0,1-1 0,1 2 0,-2-1 0,1 2 0,-1-1 0,0 1 0,0 0 0,0-2 0,0 2 0,0-1 0,0 3 0,0-2 0,1 1 0,0-2 0,1-1 0,-2 1 0,1-1 0,1-1 0,-1 1 0,0 0 0,0-1 0,0 1 0,1 1 0,0-1 0,0 1 0,0-2 0,0 1 0,0 0 0,0-1 0,0 1 0,0 0 0,0 1 0,0-2 0,0 3 0,0-2 0,0 2 0,0 0 0,0 0 0,0-1 0,0 0 0,-1 1 0,1-2 0,-2 2 0,2-1 0,-1-2 0,1 3 0,-1-4 0,0 3 0,0 0 0,-1 0 0,2 2 0,-3-1 0,1 3 0,-1-2 0,-1 1 0,1-1 0,2-1 0,-2 0 0,3-1 0,-2 1 0,1-1 0,-1 2 0,2-2 0,-2 0 0,2-2 0,-1 1 0,0 1 0,-1-1 0,0 2 0,2-2 0,-2 1 0,1-2 0,1 1 0,-2 0 0,1-1 0,0 1 0,1 0 0,-1 1 0,1-1 0,-3 0 0,3 0 0,-2 0 0,0-1 0,1 1 0,-2 0 0,2-1 0,-1 1 0,1 0 0,0 1 0,1-1 0,-3 0 0,1 0 0,-1 3 0,-1-1 0,2 3 0,0-3 0,2-1 0,-3 1 0,3-2 0,-2 1 0,1-1 0,-1-1 0,2 1 0,-1 0 0,1-1 0,0 1 0,0 1 0,0-1 0,-2 1 0,1-1 0,-1 0 0,1 2 0,1-2 0,-1 2 0,0-2 0,-1 2 0,0-2 0,1 1 0,0-1 0,1 0 0,-1-1 0,1 1 0,-1 0 0,-1 0 0,1 2 0,-2-1 0,1 0 0,0-1 0,0 2 0,0-1 0,1 0 0,-2-2 0,3 1 0,-2 0 0,0-1 0,1 1 0,-2-2 0,3 3 0,-1-2 0,0 1 0,-1 0 0,1 1 0,0-1 0,-1 2 0,2-2 0,-2 1 0,1-2 0,0 1 0,1 0 0,-1-1 0,1 1 0,-3 0 0,3-1 0,-1 1 0,1 0 0,0-1 0,-1 1 0,0 1 0,0-1 0,0 1 0,0 0 0,-1-1 0,1 0 0,0 0 0,0 1 0,0-1 0,0 1 0,1 0 0,-1-1 0,1 0 0,0 0 0,0 0 0,0-1 0,-2 2 0,2-1 0,-2 3 0,1-2 0,0 1 0,0-3 0,1 1 0,-1 0 0,1-1 0,0 1 0,-2 1 0,2-1 0,-1 1 0,1-2 0,0 2 0,0-1 0,0 2 0,0-1 0,0 0 0,-1 0 0,0-1 0,0 1 0,1-1 0,0 1 0,0-1 0,0 0 0,0 1 0,0-1 0,0 0 0,0-1 0,0 2 0,0 0 0,0 0 0,0 1 0,0 0 0,0-1 0,-1 1 0,1-1 0,-1 0 0,1 0 0,0-2 0,0 1 0,0 0 0,0-1 0,-2 2 0,2-1 0,-1 2 0,1-2 0,0 1 0,0-1 0,0-1 0,1 1 0,-1 0 0,2-1 0,-2 1 0,-3-10 0,1 2 0,-1-9 0,2-4 0,3 2 0,1-7 0,-1 8 0,3-3 0,-4 9 0,3-4 0,-2 7 0,0-2 0,0 0 0,-1 4 0,1-4 0,-1 5 0,-1 0 0,2 0 0,-1 0 0,1 1 0,-2-1 0,2 0 0,-1 1 0,-1-1 0,1 0 0,-1 1 0,0-1 0,0-1 0,0 1 0,0-1 0,0 0 0,0 1 0,0 0 0,0-1 0,0 1 0,0-2 0,0 2 0,0-1 0,0 1 0,0 1 0,0-2 0,0 1 0,0-2 0,0 2 0,0-2 0,0 2 0,0-2 0,-1 1 0,1-2 0,-3 0 0,3 1 0,-2 0 0,1 3 0,0-1 0,1 0 0,0 1 0,-1-1 0,1-1 0,-3 1 0,3-2 0,-2 2 0,0-1 0,0 1 0,0-2 0,1 1 0,1 0 0,0 1 0,0 0 0,0-1 0,0 1 0,-1 0 0,0 1 0,0-1 0,1 0 0,0 1 0,0-1 0,0 0 0,0 1 0,0-1 0,1 0 0,0 1 0,0-1 0,-1 0 0,1 1 0,-1-1 0,3-1 0,-3 1 0,2-2 0,-1 2 0,1-2 0,-2 1 0,3 0 0,-2-1 0,1 1 0,-1 0 0,-1-1 0,1 3 0,-1-2 0,2 2 0,-2-1 0,0-1 0,1 0 0,-1 1 0,1-1 0,-1 0 0,0 1 0,0 0 0,1-1 0,0 1 0,0-2 0,0 1 0,-1-2 0,3 2 0,-3 0 0,1 0 0,-1 0 0,1 0 0,0-1 0,0 2 0,-1-1 0,1 2 0,-1-2 0,1 1 0,1-1 0,-2 0 0,2 0 0,-1-1 0,2-2 0,-1 2 0,2-1 0,-3 2 0,2 1 0,-3-2 0,2 0 0,-1 0 0,1-1 0,-2 1 0,3 1 0,-3-1 0,2-2 0,0 1 0,0-1 0,1 1 0,0 1 0,-1 1 0,1-1 0,0 1 0,-2-2 0,0 1 0,1 1 0,-2-1 0,1 1 0,0 0 0,0-3 0,0 3 0,-1-1 0,0 1 0,0 1 0,0 1 0,0-1 0,0 0 0,0 1 0,0-2 0,0 1 0,1-1 0,-1 1 0,1 1 0,-1-2 0,0 0 0,0-1 0,0 2 0,2-2 0,-2 1 0,1-2 0,0 3 0,0-2 0,1 1 0,-2 0 0,1-1 0,1 1 0,-2-2 0,2 1 0,-1 0 0,0-1 0,0 2 0,0-1 0,1 1 0,-1 0 0,-1 0 0,1 0 0,0 1 0,0-1 0,0 1 0,-1 0 0,1-2 0,-1 2 0,2-1 0,-2 1 0,1 0 0,-1 1 0,1-1 0,0 0 0,0 1 0,-1-1 0,1-1 0,-1 1 0,1-1 0,-1 2 0,2-1 0,-2 0 0,2 1 0,0-2 0,0 1 0,1-2 0,1 2 0,0 0 0,1 2 0,-2 1 0,0 0 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6"/>
    </inkml:context>
    <inkml:brush xml:id="br0">
      <inkml:brushProperty name="width" value="0.2" units="cm"/>
      <inkml:brushProperty name="height" value="0.2" units="cm"/>
      <inkml:brushProperty name="color" value="#FFFFFF"/>
    </inkml:brush>
  </inkml:definitions>
  <inkml:trace contextRef="#ctx0" brushRef="#br0">290 955 24575,'-13'-7'0,"2"0"0,7 3 0,1 0 0,0-1 0,0 0 0,-1 2 0,1-2 0,-1 2 0,1-2 0,0 2 0,0-2 0,0 1 0,-1-2 0,1 1 0,-2 0 0,5 1 0,-4-2 0,3 2 0,-2-1 0,0 1 0,2-1 0,-3-1 0,3 2 0,-2-1 0,-1-1 0,1 1 0,-1-1 0,2 2 0,-1 0 0,0-2 0,0 2 0,0-2 0,1 2 0,0-2 0,0 2 0,-1-4 0,0 5 0,1-3 0,-1 0 0,2 1 0,-3-1 0,3 2 0,-1 0 0,-1-2 0,2 2 0,-2-1 0,2 0 0,-2-1 0,1 1 0,0-1 0,0 2 0,1-1 0,-1 0 0,0-2 0,1 2 0,0-1 0,0 2 0,1-2 0,-2 1 0,0-1 0,1 0 0,-1 1 0,1 0 0,-1-1 0,1 2 0,-1-1 0,0 0 0,0 0 0,-1-2 0,1 3 0,0-2 0,0 0 0,1 2 0,0-3 0,0 3 0,1-3 0,-2 3 0,1-1 0,1-1 0,-1 1 0,0-1 0,0 1 0,0 1 0,0-3 0,0 2 0,-1 0 0,2-1 0,-2 1 0,1-2 0,-1 4 0,1-3 0,0 1 0,0 0 0,1-1 0,-2 2 0,1-3 0,0 3 0,0-2 0,0 1 0,1 0 0,-2-2 0,1 3 0,0-1 0,-1-1 0,2 2 0,-2-1 0,2-1 0,-2 1 0,2-1 0,-1 1 0,1 1 0,0-3 0,-1 1 0,0 0 0,1 1 0,-1 0 0,-1 1 0,1-2 0,0 1 0,1-1 0,0 0 0,0 2 0,0 17 0,0-1 0,-1 11 0,1-10 0,1-6 0,-1-2 0,2 0 0,-1 0 0,1 0 0,0 1 0,0 0 0,-1-1 0,1 0 0,-2 0 0,1 0 0,-1 1 0,1-1 0,1 0 0,0 0 0,2-1 0,-1 0 0,1 2 0,-3-1 0,2 0 0,-2 1 0,0-2 0,1 3 0,-2-3 0,1 2 0,-1-1 0,0-1 0,-1 4 0,1-3 0,-1 0 0,1 0 0,-1-1 0,1 4 0,-2-5 0,2 3 0,-1 0 0,0-1 0,1 2 0,-1-3 0,0 1 0,1 0 0,-2 0 0,2 2 0,-1-3 0,0 3 0,0-3 0,-8-11 0,5 6 0,-5-12 0,6 9 0,1 0 0,1-2 0,0 2 0,0-2 0,1 0 0,-1 1 0,1-1 0,0 0 0,0 3 0,1-5 0,-1 4 0,1-2 0,-1 1 0,0 0 0,0-1 0,0 1 0,0 1 0,0-2 0,0 0 0,0 1 0,0-1 0,-1 2 0,0-3 0,0 2 0,-1 0 0,1 0 0,-2 1 0,2-2 0,-1 1 0,1 1 0,-1-2 0,0 1 0,1 0 0,-1 0 0,2 0 0,-1 0 0,1-1 0,-1 1 0,1 0 0,-1-1 0,0 0 0,1 1 0,-1 0 0,0-1 0,1 1 0,-1-1 0,0 1 0,1 1 0,-1-2 0,0 1 0,1-1 0,-1 1 0,1 0 0,0-1 0,0 1 0,0 0 0,1-1 0,-1 1 0,2-1 0,-2 1 0,1 0 0,-1-1 0,1 2 0,-1-2 0,1 0 0,-1 1 0,0-1 0,0 2 0,0-2 0,1 1 0,-1-1 0,2 1 0,-2 0 0,1 0 0,-4 18 0,3-11 0,-3 16 0,3-16 0,0 1 0,0 4 0,0-3 0,1 4 0,0-4 0,1 0 0,-1 2 0,0-2 0,-1 2 0,0 0 0,0-1 0,-2-19 0,2 10 0,-2-14 0,2 16 0,0 0 0,0-6 0,0 5 0,0-5 0,0 3 0,0 2 0,0-4 0,0 1 0,1 2 0,-1-3 0,1 4 0,-1-4 0,0 2 0,-1 1 0,0-2 0,-1 1 0,0 1 0,0-2 0,0 3 0,1-3 0,-1 1 0,2-1 0,-2 0 0,1 2 0,-1-1 0,1 0 0,0 0 0,0-1 0,0 0 0,0 2 0,1-2 0,0 1 0,0 0 0,0-1 0,1 1 0,0-1 0,-1 1 0,0 0 0,0-1 0,-1 2 0,0-2 0,1-1 0,0 3 0,0-3 0,0 3 0,0-1 0,0-1 0,0 1 0,0-1 0,0 1 0,4 18 0,-2-10 0,2 16 0,-2-15 0,-2-1 0,3 4 0,-3-3 0,2 2 0,-1 0 0,0-3 0,0 4 0,0-2 0,-1 0 0,1 1 0,-1-2 0,1 3 0,0-2 0,-1 0 0,1 1 0,-1-2 0,0 2 0,0 0 0,0-3 0,0 4 0,-1-3 0,1 2 0,-1 0 0,1-2 0,-1 2 0,1-1 0,-2 0 0,2 1 0,-2 0 0,2-1 0,-1 1 0,1-1 0,-1 0 0,0 0 0,-2 1 0,1-2 0,0 2 0,1-1 0,-1-2 0,2 5 0,-1-4 0,0 2 0,0-1 0,1-1 0,2 2 0,2-1 0,-1 0 0,1-1 0,-2 0 0,1 1 0,-1 1 0,1-3 0,-1 3 0,0-2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7"/>
    </inkml:context>
    <inkml:brush xml:id="br0">
      <inkml:brushProperty name="width" value="0.1" units="cm"/>
      <inkml:brushProperty name="height" value="0.1" units="cm"/>
      <inkml:brushProperty name="color" value="#FFFFFF"/>
    </inkml:brush>
  </inkml:definitions>
  <inkml:trace contextRef="#ctx0" brushRef="#br0">28 277 24575,'0'-10'0,"0"2"0,0 4 0,0 1 0,0 1 0,0-1 0,0 1 0,0-1 0,0 0 0,0 0 0,1 0 0,-1 0 0,2 1 0,-2-1 0,2 1 0,-2-1 0,2 1 0,-2-1 0,2 0 0,-2 1 0,1-1 0,0 0 0,-1 0 0,1 0 0,-1 0 0,-1 1 0,1-1 0,-2 1 0,2-1 0,-1 1 0,0-1 0,0 0 0,0 1 0,0-1 0,0 0 0,1 0 0,-2 0 0,1 0 0,0 1 0,0-1 0,1 0 0,0 1 0,0-1 0,-1 0 0,1 1 0,-2-1 0,1 0 0,0 1 0,0-1 0,0 1 0,0-1 0,0 0 0,1 1 0,0-1 0,0 0 0,-1 1 0,1-1 0,-2 1 0,1 0 0,-1 0 0,0 0 0,0 0 0,0 0 0,1 0 0,0-1 0,1 0 0,1 0 0,-1 1 0,2 0 0,-2-1 0,1 1 0,0-2 0,-1 2 0,1-1 0,-1 0 0,0 0 0,0 0 0,0 0 0,0 1 0,0-1 0,0 0 0,0 1 0,0-1 0,0 0 0,0 1 0,0-1 0,0 0 0,0 0 0,-1 1 0,1-1 0,-2 1 0,2-1 0,-2 0 0,2 0 0,-2 0 0,2 1 0,-1-1 0,1 1 0,0-1 0,4 9 0,-3-3 0,3 5 0,-2-5 0,-1 0 0,0 1 0,1 0 0,-2 0 0,1 0 0,0-1 0,0 1 0,-1-2 0,0 1 0,1 0 0,0-1 0,0 1 0,-1 0 0,0 0 0,0 0 0,0 0 0,0-1 0,0 2 0,0-2 0,0 1 0,0 0 0,0-1 0,0 1 0,0 0 0,0 0 0,0 0 0,0 0 0,-1-1 0,0 1 0,0 0 0,1-1 0,-1 1 0,0 0 0,1-1 0,0 1 0,0 0 0,0 0 0,0 0 0,-1 0 0,1 0 0,-1 2 0,1-3 0,-1 1 0,1 0 0,-1-1 0,1 1 0,-1 0 0,1-1 0,-1 1 0,1 0 0,0 0 0,0 0 0,0 0 0,0-1 0,0 1 0,0 0 0,0-1 0,0 1 0,0 0 0,-1-1 0,1 2 0,-1-1 0,1 0 0,0 0 0,0-1 0,-1 1 0,1 0 0,-1-1 0,1 1 0,0 0 0,0-1 0,0 1 0,0 0 0,0 0 0,0 0 0,-1-1 0,1 1 0,-1 0 0,1 0 0,0-1 0,0 1 0,0 0 0,1-1 0,-1 1 0,1 0 0,-1-1 0,0 1 0,1 0 0,-1 0 0,1 0 0,0 0 0,-1-1 0,1 2 0,-1-1 0,0 1 0,1 0 0,-1 0 0,1 1 0,-1-1 0,0 0 0,0-1 0,0 1 0,0-2 0,0 2 0,0-1 0,0 0 0,0 0 0,0-1 0,0 1 0,1 0 0,-1 0 0,1 1 0,-1-2 0,0 3 0,0-2 0,0 1 0,0 0 0,1 0 0,-1 0 0,1-1 0,-1 0 0,1-1 0,0 1 0,-1 0 0,1 0 0,0 1 0,0 0 0,-1 0 0,0 1 0,2-1 0,-1 0 0,0 0 0,0 2 0,-1-3 0,1 2 0,-1-3 0,1 1 0,-1 0 0,1 0 0,0 0 0,-1-1 0,1 1 0,0 0 0,0 0 0,0 0 0,1 1 0,-2-1 0,2 1 0,-1 0 0,1-1 0,0 1 0,-1 0 0,1 0 0,-1 0 0,2 0 0,-1 0 0,0 0 0,0 1 0,0-1 0,1 2 0,0-2 0,2 2 0,-3-2 0,1 0 0,1 2 0,-2 0 0,3 2 0,-3-2 0,1 2 0,-1-2 0,0 0 0,0 0 0,-1-2 0,2 4 0,-1-2 0,2 2 0,-2-2 0,0-2 0,-1 1 0,1-1 0,-1 1 0,2 2 0,-1-1 0,1 4 0,0-3 0,0 7 0,0-2 0,2 6 0,-2-3 0,-1-1 0,-1-5 0,-1-5 0,2 0 0,-1 0 0,-1 0 0,1 2 0,0-1 0,0 1 0,0-2 0,0 0 0,1 0 0,-1 2 0,1-2 0,-1 4 0,2-4 0,0 4 0,0-2 0,2 5 0,-2-4 0,1 4 0,-2-6 0,-2 1 0,1-2 0,-1 0 0,0 0 0,1 0 0,-1 0 0,2 0 0,-2 1 0,2-1 0,-2 0 0,4 2 0,-4-2 0,5 2 0,-4-2 0,2 0 0,-1 1 0,1-1 0,-1 0 0,1 0 0,0 2 0,1-2 0,1 4 0,-1-2 0,1 2 0,0 0 0,1-2 0,0 2 0,-1-2 0,-1 0 0,2 2 0,-3-2 0,2 0 0,-3 1 0,2-2 0,-1 1 0,-1-3 0,1 4 0,0-1 0,1 4 0,1-2 0,0 3 0,1 0 0,1 4 0,0-4 0,-1 0 0,-1-4 0,-2-2 0,0-2 0,-1-1 0,3 1 0,-2 0 0,2 1 0,-2 0 0,0-2 0,-1 2 0,0-2 0,0 2 0,0-2 0,0 2 0,-1 0 0,0-1 0,-1 0 0,0-1 0,1 2 0,0-1 0,1 2 0,0-2 0,0 1 0,0-1 0,-1 1 0,1 0 0,-1-1 0,0 0 0,0 0 0,-1-1 0,4 2 0,2 6 0,3-3 0,1 4 0,-4-7 0,0 1 0,-2-2 0,0 0 0,0 0 0,0 0 0,-2 0 0,1-2 0,-2 1 0,1 0 0,0 0 0,2 2 0,-1-1 0,1 1 0,0 0 0,0-1 0,0 1 0,0-1 0,1 2 0,-1-1 0,0 0 0,0 0 0,0-1 0,0 0 0,-1 0 0,0-1 0,-1 1 0,-2-1 0,1 0 0,0 2 0,1 0 0,-1 1 0,1-1 0,0 0 0,0 0 0,0 0 0,0 0 0,0 1 0,-1-2 0,0 0 0,0 0 0,-1 0 0,2 1 0,-1 0 0,1 0 0,-1-1 0,1-1 0,-2 1 0,1 0 0,-1 0 0,0 1 0,0-1 0,0 1 0,0 0 0,-1 2 0,-2 0 0,1 2 0,-3-2 0,3 0 0,-2-2 0,0 0 0,1 0 0,-1 0 0,2 0 0,-1-1 0,1-1 0,0-1 0,0 1 0,0-1 0,-1 1 0,1-1 0,-1 0 0,1 0 0,0 0 0,-1 1 0,2 1 0,0-1 0,1 1 0,0 0 0,0-1 0,1 1 0,0 0 0,2 1 0,-1-1 0,1 1 0,0-1 0,1 1 0,0 0 0,0 0 0,0 0 0,0 0 0,0-2 0,-2-1 0,1 0 0,0 0 0,2-1 0,-1 0 0,0 0 0,0 0 0,0 0 0,-1 0 0,0 0 0,-1-3 0,-2 0 0,-1-2 0,0 1 0,1 0 0,0 0 0,0 1 0,0 0 0,0 1 0,-3 7 0,2-3 0,-3 5 0,3-5 0,1 0 0,-1 1 0,1 0 0,-1 0 0,1-1 0,-1 1 0,1 0 0,0 0 0,0-1 0,0 1 0,0 0 0,0-1 0,0 1 0,0 0 0,0-1 0,1 2 0,-1-1 0,1 0 0,1 0 0,-1-1 0,1 1 0,0 0 0,-1-1 0,1 1 0,-2 0 0,0-1 0,1 1 0,0 0 0,0 0 0,-1 0 0,0 0 0,0-1 0,0 1 0,0 0 0,0-1 0,-1 1 0,-1 1 0,1-1 0,0 1 0,1-1 0,0 0 0,0-1 0,-1 1 0,1 0 0,-1 0 0,1-1 0,0 1 0,0 0 0,0-1 0,0 1 0,1 0 0,-1 0 0,1 1 0,-1-1 0,0-1 0,0 1 0,0-1 0,0 1 0,0 0 0,0-1 0,0 1 0,0 0 0,1-1 0,5-6 0,-2 0 0,6-13 0,-3 2 0,2-9 0,1 1 0,-2 5 0,0 4 0,-4 8 0,-1-2 0,0 4 0,-1-4 0,-1 4 0,1-1 0,-2 1 0,1 1 0,-1-2 0,0 1 0,-1-5 0,-1 0 0,0-9 0,-2-1 0,4-2 0,-2 3 0,1 3 0,0 2 0,0 7 0,1-2 0,0 4 0,0-2 0,0 0 0,0-2 0,1 0 0,3-3 0,0 4 0,0-2 0,0 5 0,-1-1 0,0 1 0,-1 0 0,-1 1 0,1 1 0,-1-1 0,2 0 0,-1-1 0,1 0 0,-2 1 0,6 12 0,-2-1 0,9 10 0,-4 0 0,3 2 0,0-1 0,-1-2 0,-3-5 0,-1-3 0,-3-3 0,-2 0 0,0-3 0,-1-1 0,-1 0 0,1 0 0,-1 2 0,1 0 0,1 0 0,1 0 0,0 0 0,0 0 0,0 0 0,-1 0 0,1 0 0,-1 1 0,0-1 0,1-1 0,0 0 0,0-1 0,-1 0 0,0 0 0,0 0 0,-1 0 0,1 0 0,-1 0 0,1-1 0,-1 1 0,2-1 0,-1 1 0,0-1 0,1 1 0,-1 1 0,1-1 0,-1 1 0,1-1 0,0 2 0,0-1 0,0 1 0,1-2 0,-2 1 0,1-1 0,-2 0 0,1 0 0,-2 1 0,2-1 0,-3 0 0,4 1 0,-3 0 0,3 1 0,-1-1 0,1 1 0,1-1 0,-1 3 0,1 0 0,2 2 0,-2-1 0,1-2 0,-2 0 0,0-1 0,-1 0 0,1-1 0,-2 0 0,1-1 0,-1 0 0,-1 0 0,1 0 0,-1 0 0,2 1 0,1 0 0,0 2 0,1-1 0,2 1 0,7 2 0,1 0 0,3 1 0,-3-1 0,-6-2 0,-3-2 0,-2 0 0,-1-2 0,0 2 0,-1-3 0,0 2 0,1-1 0,1 0 0,0 2 0,0-2 0,0 2 0,0-1 0,-1 0 0,1 0 0,-2-1 0,2 1 0,-1 0 0,0 0 0,-1-1 0,0 2 0,-1-2 0,1 2 0,-1-1 0,2 1 0,0-1 0,1 1 0,0 0 0,2 1 0,3 2 0,-2-2 0,4 2 0,-5-3 0,2 2 0,-2-2 0,0-2 0,-3 0 0,0-1 0,-8-5 0,2 2 0,-6-5 0,5 4 0,-1-1 0,0 1 0,-2-1 0,-3-1 0,2 1 0,-3-2 0,4 1 0,-5-5 0,-2-3 0,-7-4 0,-5 2 0,0 0 0,-2 3 0,0 0 0,6 4 0,4-1 0,9 5 0,3 1 0,2 0 0,0 2 0,0-2 0,-5 1 0,4-1 0,-4 1 0,5 0 0,0 1 0,-1 0 0,2-1 0,-1 0 0,1-1 0,-1-1 0,1 1 0,-1 0 0,1 0 0,-1 0 0,-2-1 0,0 1 0,-1-1 0,2 0 0,1 1 0,1 0 0,-1 0 0,0 0 0,-2-2 0,2 1 0,-2-1 0,2 2 0,0 1 0,1 0 0,0 0 0,0 2 0,0-2 0,2 2 0,-3-1 0,2 0 0,-4-2 0,1 1 0,-2-2 0,1 1 0,-1 0 0,3 2 0,1 1 0,-2 1 0,-3 0 0,-7 0 0,-3 0 0,-1 0 0,5 0 0,4 0 0,5 0 0,2 0 0,1 1 0,0 1 0,1 1 0,0 1 0,4 2 0,0 3 0,4 3 0,0 2 0,-1-4 0,0 1 0,-2-7 0,1 2 0,-1-2 0,-2 0 0,1-2 0,-3-1 0,2 1 0,-1 2 0,1-1 0,-2 0 0,0 0 0,1 0 0,0 1 0,-1-1 0,0 0 0,0-1 0,0 1 0,-2 0 0,0 0 0,0-1 0,1 0 0,0 1 0,1 0 0,-1 0 0,1 1 0,-2-2 0,2 2 0,-2-2 0,2 1 0,-2 0 0,2 0 0,-1 0 0,0 0 0,0-2 0,-1 3 0,0-3 0,0 2 0,0-1 0,0 0 0,1 0 0,1 1 0,9 2 0,7 0 0,9 2 0,7-5 0,0 3 0,0-5 0,-1 2 0,-3-4 0,0 0 0,-3-5 0,6-1 0,-14 1 0,4 1 0,-15 4 0,5 1 0,2 1 0,8 0 0,4 2 0,3 1 0,7 2 0,-3-1 0,4 1 0,-5-2 0,-3-1 0,-9-2 0,-4-1 0,-2-3 0,-6 0 0,12-5 0,-4 2 0,7-2 0,-1 1 0,-2 0 0,-2 0 0,1 4 0,-3-1 0,3 3 0,-7 0 0,-2 0 0,-3 0 0,0 1 0,2-1 0,3-1 0,6 3 0,2-2 0,9 2 0,0 0 0,1 0 0,24 0 0,-16 0 0,13-4 0,-21-1 0,-8-1 0,-8 0 0,-5 3 0,-6 0 0,0 1 0,5-3 0,2 0 0,8-3 0,-4 2 0,-1-1 0,-8 4 0,-2 2 0,-9 5 0,-5 3 0,0 2 0,-2-1 0,3-1 0,-1-1 0,0 0 0,2-1 0,2 0 0,2-2 0,-2 1 0,4-2 0,-1-1 0,2 1 0,22 2 0,13 2 0,23 1 0,11 4 0,0-7 0,-11 3 0,-14-6 0,-25 0 0,-13-1 0,-28 3 0,4 0 0,-18 6 0,11-1 0,0 1 0,-3 1 0,-4-3 0,-4 1 0,3-1 0,4-2 0,14 0 0,7-2 0,6-3 0,5 0 0,12-7 0,5 1 0,15-6 0,-3 5 0,-1-2 0,-7 4 0,-8 1 0,-4 3 0,-8 1 0,-15 0 0,-3 0 0,-15 2 0,10 1 0,4 0 0,10 1 0,3-3 0,5-1 0,6-6 0,-1 2 0,4-4 0,-5 4 0,-2 1 0,0-1 0,-2 1 0,0 0 0,-2 1 0,-1 0 0,-3 0 0,-10 1 0,0 0 0,-9 2 0,10 1 0,1 0 0,8 0 0,1-1 0,3 0 0,12 1 0,9 1 0,15 1 0,5-1 0,3-1 0,3-2 0,-9-2 0,-9 1 0,-14-2 0,-12 3 0,-14 1 0,-4 0 0,-11 1 0,6 0 0,-2 0 0,9 2 0,-6 0 0,9-1 0,-2 2 0,8-2 0,-2 1 0,2-2 0,0 0 0,0-1 0,3-1 0,0 0 0,0-2 0,1 0 0,-1-1 0,1 0 0,1-1 0,0 0 0,2-2 0,1 2 0,4-5 0,6-5 0,1 4 0,-1-4 0,-3 9 0,-6 1 0,0 1 0,-1 1 0,0 0 0,0-2 0,0 0 0,-1 1 0,0-1 0,-1 2 0,0-1 0,0 0 0,-1 1 0,1-1 0,-4 0 0,-4 1 0,-10-2 0,-10 2 0,-8-1 0,-6 1 0,3 4 0,4 1 0,15 0 0,5 1 0,12-1 0,0 0 0,1 1 0,0 0 0,0 0 0,0 0 0,2-1 0,-1-1 0,9-8 0,1-2 0,14-7 0,-10 4 0,2 2 0,-11 3 0,-1 3 0,-1 0 0,-3 1 0,-1-1 0,-3-1 0,-8 0 0,-5-1 0,-7 3 0,-6-1 0,-1 3 0,0 5 0,0 0 0,9 6 0,5-3 0,1 9 0,6-3 0,-3 8 0,6 0 0,3 2 0,4 1 0,7 13 0,1-7 0,7 2 0,1-13 0,5-7 0,4-4 0,4-5 0,0-6 0,-3-2 0,0-5 0,-9-1 0,-3 1 0,-2-6 0,-5 7 0,2-4 0,-4 7 0,1 0 0,1 0 0,0-2 0,8 0 0,5 0 0,3-2 0,2 0 0,-5 1 0,-7 4 0,-5 0 0,-6 4 0,-5 6 0,1-4 0,-2 6 0,0-6 0,1 2 0,-7 2 0,0 1 0,-1-1 0,3-1 0,1 0 0,2-3 0,-2 2 0,0-1 0,0 0 0,1-1 0,-1 0 0,2 0 0,0 0 0,2 0 0,-2 1 0,1-1 0,-2 1 0,2-1 0,0 0 0,0 0 0,1 0 0,0 1 0,0 0 0,0-1 0,0 1 0,0 0 0,0-1 0,-1 1 0,1-1 0,1 0 0,0 0 0,0 0 0,0-1 0,-1 2 0,1-2 0,0 1 0,1-1 0,0 2 0,0-1 0,0 0 0,1 0 0,-1 0 0,0 1 0,1 0 0,-1 0 0,1 0 0,-1-1 0,1 0 0,0 1 0,1-1 0,0 1 0,0 0 0,1 0 0,-1 0 0,1 0 0,-1-1 0,0 2 0,1-2 0,-1 2 0,1-2 0,0 2 0,-1-1 0,1 2 0,-1-1 0,1-1 0,-1 0 0,1-1 0,-1 1 0,0-1 0,1 2 0,-1-1 0,1 0 0,0 2 0,0-2 0,-1 1 0,0-2 0,2 0 0,1-1 0,-9 0 0,-7-3 0,-11-1 0,-5-4 0,1 0 0,0-2 0,6 0 0,6 2 0,7 3 0,6 1 0,0 2 0,1-1 0,0 1 0,0-1 0,-4-1 0,1 1 0,-4-1 0,3 1 0,1 0 0,1 0 0,2 1 0,-1 0 0,0 0 0,0 0 0,0 0 0,0 1 0,-1 0 0,-1 0 0,1 0 0,1 0 0,-1 0 0,1 0 0,-1 0 0,0 0 0,1 0 0,1 0 0,-1 0 0,0 0 0,-1-1 0,0 1 0,0-2 0,0 1 0,0-1 0,0 1 0,1 0 0,0 0 0,0 0 0,-1 0 0,0 0 0,1 1 0,0 0 0,1 1 0,0 0 0,0 2 0,0-2 0,-1 2 0,1-1 0,-1 1 0,-1-1 0,1 1 0,-1-1 0,0 0 0,1-1 0,0 1 0,1-2 0,0 2 0,-1-2 0,-1 2 0,1-2 0,0 1 0,1-1 0,8 3 0,-3-2 0,5 3 0,-5-4 0,-1 1 0,1 0 0,0 0 0,0 1 0,-1-1 0,1 1 0,-1-1 0,1 1 0,0 0 0,-1 1 0,2 0 0,-1 1 0,1 0 0,1-1 0,-1 0 0,0 0 0,0-1 0,0-1 0,-1 0 0,0-1 0,-1 0 0,1 0 0,0 0 0,0 1 0,0-1 0,-1 1 0,1-1 0,0 1 0,-1-1 0,1 1 0,0 0 0,-1-1 0,1 1 0,0 0 0,0 0 0,0 0 0,0 0 0,1 0 0,-2-1 0,1 1 0,1 1 0,-1-2 0,2 2 0,-2-1 0,1-1 0,-2 2 0,1-1 0,-1 1 0,2 0 0,-2-1 0,1 0 0,0 0 0,-9-5 0,5 3 0,-7-4 0,6 5 0,0-1 0,-2 1 0,2-1 0,-1 1 0,-1-1 0,1 1 0,-2 0 0,2 0 0,0 0 0,1 0 0,6 5 0,-3-4 0,7 4 0,-6-4 0,2 0 0,-2 0 0,1 0 0,-1-4 0,0-1 0</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8"/>
    </inkml:context>
    <inkml:brush xml:id="br0">
      <inkml:brushProperty name="width" value="0.1" units="cm"/>
      <inkml:brushProperty name="height" value="0.1" units="cm"/>
      <inkml:brushProperty name="color" value="#FFFFFF"/>
    </inkml:brush>
  </inkml:definitions>
  <inkml:trace contextRef="#ctx0" brushRef="#br0">1 41 24575,'9'0'0,"-1"0"0,-5 0 0,1 0 0,-2 0 0,1 0 0,1 0 0,0 0 0,0-1 0,0 1 0,-2-1 0,2 1 0,-2 0 0,1 0 0,0 0 0,0 0 0,0 0 0,0 1 0,-1-1 0,2 1 0,0-1 0,1 0 0,-2 0 0,-1 1 0,1 0 0,-2 0 0,2 1 0,0-2 0,-1 1 0,1 0 0,0 0 0,0 0 0,1 0 0,-1 0 0,1-1 0,0 2 0,-1-2 0,0 1 0,-1 0 0,-11-3 0,5 3 0,-9-4 0,9 3 0,0-2 0,-1 1 0,2 0 0,-1 0 0,2 1 0,-2-2 0,2 1 0,-1 0 0,0 0 0,1 1 0,-1-1 0,-1 0 0,0-1 0,-1 0 0,1 1 0,1-1 0,0 2 0,0-2 0,1 1 0,-1 0 0,0-1 0,1 1 0,-1-1 0,1 1 0,-1-1 0,0 1 0,1-2 0,-1 2 0,1-1 0,0 1 0,0-1 0,0 0 0,0 0 0,0 0 0,0 0 0,1 0 0,6 3 0,-2-2 0,4 3 0,-6-1 0,1-1 0,1 3 0,0-3 0,1 3 0,-2-2 0,0 0 0,1 1 0,-1-1 0,1 1 0,0-1 0,-1 0 0,1 0 0,0-1 0,-1 0 0,1 1 0,-1 0 0,1 1 0,0 0 0,1 0 0,-2 0 0,2 0 0,-1 0 0,0-1 0,1 1 0,-2-1 0,1 0 0,-1 1 0,0-2 0,1 2 0,0-2 0,0 2 0,-1-1 0,0 1 0,1 1 0,0 1 0,0-1 0,1 1 0,-2-2 0,1 1 0,-1-2 0,0 1 0,1-1 0,-1 1 0,0 0 0,0 0 0,0 0 0,1 0 0,-1 0 0,0 0 0,0 0 0,0 1 0,-1-1 0,2 0 0,-2 0 0,1 1 0,0-1 0,0 1 0,0 0 0,1 0 0,-1 1 0,2 0 0,0 0 0,-1 1 0,1-2 0,-1 0 0,1 0 0,2 0 0,-1 2 0,0-2 0,-1-1 0,-2 0 0,-1-1 0,1 2 0,0 1 0,0 0 0,-1 0 0,1-1 0,-2 0 0,1-1 0,0 1 0,-1-1 0,2 1 0,-1-1 0,1 0 0,-1 1 0,1 1 0,-1-1 0,2 0 0,-1-1 0,1 0 0,-1 0 0,0 0 0,-1 0 0,0 1 0,2-1 0,-1 2 0,0-1 0,0 0 0,-1 0 0,1 0 0,-1 0 0,0-1 0,1 1 0,-2-1 0,2 0 0,-1 1 0,1-2 0,-1 3 0,1-3 0,-1 2 0,1 0 0,-1 0 0,1 0 0,-1-1 0,1 0 0,-1 1 0,0-2 0,1 3 0,-1-2 0,-1 2 0,2-1 0,0 1 0,-1-1 0,1 0 0,-2 0 0,2 1 0,-1-2 0,1 0 0,-1 1 0,0-2 0,0 2 0,1 1 0,-1-2 0,2 1 0,-2-1 0,1 0 0,-1 1 0,2 0 0,-1 0 0,0 0 0,1 1 0,0-1 0,0 1 0,-1-2 0,-1 1 0,1-1 0,-1 0 0,1 0 0,0 0 0,1 1 0,-1 0 0,1 1 0,-1-3 0,-1 2 0,-3-12 0,-1 4 0,-3-12 0,0 5 0,2 3 0,-1 0 0,1 5 0,1-1 0,0 1 0,0 0 0,1 0 0,0 0 0,0 0 0,-1 0 0,0 0 0,0 0 0,1-1 0,0 1 0,-1 2 0,3-1 0,-2 2 0,1-2 0,-2 0 0,1-1 0,-1 1 0,0-1 0,2 1 0,-1 0 0,1 0 0,1 0 0,-1-1 0,1 2 0,0 0 0,-1 8 0,1-3 0,0 8 0,0-6 0,1 1 0,0-2 0,0 0 0,0 0 0,1 0 0,-1 0 0,2 0 0,-2 0 0,0-2 0,1 1 0,0-1 0,0 1 0,-1-1 0,1 0 0,0 1 0,-1-2 0,2 3 0,-2-2 0,0 1 0,2 0 0,-2 0 0,2 1 0,-1 0 0,0 0 0,0-1 0,1-1 0,-2 1 0,0-2 0,1 1 0,0 0 0,0 1 0,0 0 0,0 0 0,-1 1 0,1-1 0,-2 1 0,2-2 0,-2 2 0,2-2 0,-1 1 0,0-1 0,1 1 0,-2-1 0,2 2 0,-1-2 0,1 2 0,0 0 0,0 0 0,0-1 0,-1 0 0,0-1 0,0 0 0,1 1 0,0-1 0,-1 1 0,1-1 0,-1 0 0,1 1 0,1 0 0,-2 0 0,2 0 0,-1-1 0,1 2 0,1-1 0,0 0 0,-1 1 0,-1-2 0,1 0 0,-2-7 0,-1 1 0,-1-3 0,0 3 0,1 1 0,0 0 0,-1 0 0,0 0 0,0-1 0,0 2 0,1-3 0,0 3 0,0-2 0,0 2 0,0-1 0,-1 0 0,0 0 0,0 0 0,1 0 0,-1 1 0,-1-1 0,1 0 0,0 1 0,-1-1 0,1 1 0,-2-1 0,1 0 0,-2 0 0,2-1 0,-2 0 0,3 1 0,-2 1 0,2-1 0,-1 2 0,0-3 0,-1 2 0,0-2 0,0 1 0,-1-1 0,0 0 0,0-1 0,-2 1 0,2 0 0,-2-1 0,2 1 0,0 0 0,-1 0 0,1 0 0,0 1 0,0 0 0,0 0 0,0-1 0,0 0 0,0 0 0,0 0 0,-1 1 0,1-1 0,1 1 0,-1 0 0,1 0 0,-1 1 0,-2-2 0,1 1 0,-1 0 0,3 0 0,0 1 0,1-1 0,-1 1 0,1-1 0,-1 1 0,0 1 0,2-1 0,-2 0 0,2 0 0,-1 1 0,0-2 0,-1 1 0,-1-2 0,0 0 0,0 0 0,0 0 0,0 0 0,0-1 0,0 1 0,0 1 0,2 1 0,-1 1 0,1 0 0,-1 0 0,1-1 0,-1 0 0,1 0 0,0-1 0,0 0 0,-1-1 0,1 0 0,-1 1 0,1 0 0,-1 0 0,1 1 0,0 0 0,0 0 0,-1-1 0,0 2 0,1-2 0,1 2 0,0-1 0</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9"/>
    </inkml:context>
    <inkml:brush xml:id="br0">
      <inkml:brushProperty name="width" value="0.1" units="cm"/>
      <inkml:brushProperty name="height" value="0.1" units="cm"/>
      <inkml:brushProperty name="color" value="#FFFFFF"/>
    </inkml:brush>
  </inkml:definitions>
  <inkml:trace contextRef="#ctx0" brushRef="#br0">180 120 24575,'9'-1'0,"-2"-1"0,-2 1 0,-2 0 0,1 0 0,-1 0 0,1 1 0,0-1 0,0 1 0,0 0 0,0-1 0,1 1 0,-1-2 0,0 2 0,0-2 0,0 1 0,-1 0 0,1 0 0,-1 0 0,1 0 0,1-2 0,-1 1 0,3 0 0,0 1 0,1-1 0,-2 2 0,-2-1 0,0 1 0,0 0 0,0 0 0,-1 0 0,0 0 0,0-1 0,0 0 0,1-1 0,0 0 0,1-1 0,-1 1 0,-1 1 0,0 0 0,-1 1 0,1 0 0,0 0 0,2 0 0,-1 0 0,-1 0 0,0 0 0,-2-2 0,0-1 0,-1-1 0,0 1 0,0 1 0,0-1 0,0 1 0,0-1 0,0-1 0,0 1 0,0-2 0,0 3 0,0-1 0,1 0 0,-1 1 0,2-2 0,-1 2 0,0-1 0,0 0 0,-1 1 0,0-1 0,-1 0 0,0 0 0,0-1 0,-1 2 0,2-1 0,-2 1 0,1 9 0,0-4 0,-1 8 0,2-8 0,-2 0 0,2 0 0,-1-1 0,0 2 0,1-2 0,-2 0 0,2 2 0,-2-2 0,1 2 0,-2-2 0,1 1 0,1 0 0,-1 0 0,1 0 0,-1 1 0,1 0 0,-1 0 0,2-1 0,-2 0 0,2 0 0,-2-1 0,2 1 0,-2 0 0,2 0 0,-2 1 0,2-1 0,-2 1 0,2-1 0,-2 1 0,2-1 0,-1 0 0,1-1 0,-1 1 0,1 0 0,-2-1 0,2 1 0,-2 0 0,1 1 0,-1 0 0,0 0 0,1 0 0,0 0 0,0 0 0,0-2 0,0 1 0,1 0 0,-1-1 0,1 1 0,-2 0 0,1-1 0,-1 1 0,0 0 0,0 0 0,0 2 0,0-1 0,1 0 0,-1-1 0,1 0 0,-1-1 0,1 1 0,-1-2 0,1 3 0,0-3 0,-1 2 0,1-1 0,-1 1 0,0-1 0,0 0 0,-1 1 0,0-1 0,1 0 0,-1 1 0,1-1 0,0-1 0,-1 2 0,1-2 0,-1 1 0,1-1 0,0 0 0,-1 0 0,0 1 0,0 0 0,1 0 0,0-1 0,0 1 0,0 0 0,-1 0 0,1 0 0,-2 0 0,1 0 0,0 0 0,0-1 0,1 1 0,-1-2 0,1 2 0,-1-2 0,0 2 0,1-1 0,0 0 0,-1 1 0,1-1 0,-1 2 0,0-1 0,0 2 0,-1-1 0,-1 1 0,2-2 0,-1 1 0,2-1 0,-1-1 0,1 1 0,0-1 0,-1 1 0,1-1 0,-1 0 0,-1-1 0,0 1 0,-1-1 0,1 1 0,0 0 0,0-1 0,1 1 0,-1 0 0,2-1 0,0 2 0,-2-1 0,2 1 0,-2 0 0,2-2 0,0 0 0,-1 2 0,1 0 0,-1 0 0,1-1 0,-1 0 0,0 0 0,0 0 0,-1 1 0,1-1 0,-2 1 0,1-1 0,0 1 0,0-1 0,0 1 0,0-1 0,0 1 0,0-2 0,0 1 0,1-1 0,1 1 0,0 0 0,0 1 0,-1 0 0,0 0 0,-1 0 0,1 0 0,0-1 0,1 1 0,0-1 0,-1 1 0,0 0 0,0 0 0,2 1 0,-1-2 0,0 2 0,0-2 0,-1 2 0,2-1 0,0 0 0,1 1 0,2-1 0,-1 1 0,2-2 0,0 0 0,0 0 0,0-1 0,0-2 0,-2 0 0,2-1 0,-2 1 0,0 0 0,1-1 0,-1 2 0,1-2 0,0 2 0,0 0 0,0-2 0,0 2 0,0-2 0,0 1 0,1 0 0,0 0 0,-1 0 0,-1-1 0,1 1 0,1-1 0,-1 1 0,1-1 0,-1 1 0,0 0 0,0 1 0,0 5 0,-1-2 0,0 3 0,-2-2 0,-1 1 0,-1-1 0,0 1 0,0-2 0,1 1 0,1-1 0,0 0 0,-3-2 0,2 1 0,-3-2 0,3 1 0,0 0 0,-1-1 0,0 1 0,-1-1 0,1 1 0,-1 0 0,2 0 0,-1 0 0,0 1 0,0 0 0,0 1 0,2 0 0,-1 0 0,2 1 0,-2-1 0,2 1 0,0 0 0,1 0 0,1 0 0,0-2 0,0 1 0,0-1 0,1 1 0,-1 0 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10"/>
    </inkml:context>
    <inkml:brush xml:id="br0">
      <inkml:brushProperty name="width" value="0.1" units="cm"/>
      <inkml:brushProperty name="height" value="0.1" units="cm"/>
      <inkml:brushProperty name="color" value="#FFFFFF"/>
    </inkml:brush>
  </inkml:definitions>
  <inkml:trace contextRef="#ctx0" brushRef="#br0">1239 568 24575,'4'-8'0,"0"1"0,-2 5 0,1 0 0,1-1 0,0 0 0,-1 1 0,1-2 0,-2 4 0,1-2 0,0 1 0,-1 0 0,2-1 0,-1 0 0,1 0 0,0 1 0,-1 0 0,-1 1 0,1-1 0,-1 1 0,1-1 0,0 1 0,-1 0 0,1-1 0,0 0 0,0 1 0,1 0 0,1 0 0,-1-1 0,0 0 0,-1 0 0,0 1 0,-1-1 0,1-2 0,-2 0 0,2 0 0,-2 0 0,1 1 0,0-1 0,0 2 0,1-1 0,-1 1 0,0-1 0,1 0 0,-1 1 0,0-1 0,-8 3 0,3 0 0,-6 1 0,7-1 0,0-1 0,-2 1 0,2-1 0,-2 1 0,2-1 0,0 0 0,-1 0 0,1 0 0,-1 0 0,0 0 0,-1 0 0,0 0 0,0 0 0,0 0 0,0 0 0,1 0 0,1 1 0,9 0 0,-4 0 0,6 0 0,-7-2 0,0 0 0,1-1 0,-1 0 0,1 0 0,0 0 0,-1 1 0,0-1 0,1 1 0,-1-1 0,1 1 0,-1 0 0,0 0 0,1 0 0,-1 0 0,1 0 0,0 0 0,-8 7 0,4-5 0,-7 7 0,6-5 0,-1-1 0,0 1 0,1-1 0,-2 0 0,1 0 0,-1 1 0,0-1 0,0 1 0,1 0 0,-1 1 0,0-1 0,0 0 0,0-1 0,0 0 0,0 0 0,1-1 0,0 0 0,0 0 0,1 0 0,0 1 0,-1 0 0,1-1 0,-1 1 0,1-2 0,0 2 0,-2-1 0,0 0 0,0 1 0,0-1 0,1 0 0,-1 0 0,0-1 0,1 0 0,1 1 0,-1 1 0,2 0 0,-2-1 0,1 1 0,-1-1 0,0 0 0,0 1 0,0-2 0,1 2 0,-2-2 0,1 2 0,-1-1 0,0 0 0,0 1 0,0-2 0,-1 1 0,1 0 0,0-1 0,0 1 0,1-1 0,-1 0 0,1 0 0,-1 1 0,0-1 0,2 1 0,-1 0 0,1 0 0,0 1 0,0 0 0,0 0 0,0 0 0,0 0 0,0 1 0,-1-1 0,1 1 0,-2-1 0,2 1 0,-1-1 0,1 0 0,0 0 0,-1 0 0,2 0 0,-1 0 0,1 1 0,-1 0 0,0 1 0,0-1 0,0-1 0,0 0 0,0 0 0,0 0 0,0 0 0,0 0 0,0 0 0,-1 0 0,0 1 0,-1-1 0,0 2 0,1-1 0,-2 2 0,2-1 0,-1 0 0,2-3 0,0 1 0,-1 1 0,1-1 0,-2 3 0,0-2 0,0 1 0,0 0 0,0 1 0,0-1 0,0 0 0,0-1 0,0 0 0,0 0 0,0-1 0,1 0 0,1 0 0,0-1 0,-1 1 0,0 0 0,0 0 0,-1 1 0,1-1 0,-1 1 0,0-2 0,0 1 0,0 0 0,2 0 0,-2 0 0,2 1 0,-1-1 0,1 2 0,-1-2 0,1 2 0,-2-1 0,1 0 0,1-1 0,-1 0 0,1 0 0,-1 1 0,1-1 0,0 2 0,-2-1 0,1 1 0,0 0 0,-1 0 0,1-1 0,-1 0 0,0 0 0,1-1 0,0 1 0,1-1 0,-1 2 0,-1 1 0,2-1 0,-2 2 0,2-3 0,0 0 0,0 0 0,0-1 0,0 0 0,1 0 0,0 0 0,-2 0 0,0 1 0,0-1 0,-1 1 0,-1 1 0,1-1 0,0 1 0,1 0 0,0 0 0,0 0 0,-1-1 0,0 1 0,2-2 0,-2 2 0,2-2 0,-1 2 0,-1 0 0,2 1 0,-2-2 0,2 1 0,-1-3 0,0 2 0,-1 0 0,2-1 0,-2 2 0,1-2 0,-1 1 0,0-1 0,0 1 0,1 0 0,-3 1 0,2-1 0,-2 1 0,2-1 0,0 0 0,0 1 0,0-1 0,0 0 0,0 0 0,1 0 0,1 0 0,-1-1 0,1 0 0,-1 0 0,0 1 0,1-2 0,-1 2 0,0-2 0,0 1 0,-1 0 0,0 0 0,-1 1 0,1-1 0,0 1 0,0 0 0,0 1 0,-2 2 0,1-2 0,0 1 0,1-1 0,2-2 0,-1 1 0,1-1 0,0 0 0,0 0 0,-1 1 0,1 0 0,-2 0 0,1 1 0,-1 0 0,-1 0 0,1-1 0,0 1 0,0-1 0,-2 5 0,-1-3 0,-3 6 0,2-5 0,1 1 0,-2 1 0,4-3 0,-2 2 0,3-3 0,-1 0 0,1 1 0,1-1 0,-1 0 0,2-1 0,1-2 0,5-7 0,0 0 0,7-10 0,-5 7 0,6-7 0,-5 4 0,4-7 0,-4 4 0,1-3 0,0 1 0,0-2 0,0 1 0,-1 3 0,-1 4 0,-1 5 0,-1 0 0,0 2 0,1 0 0,-1 0 0,0 0 0,0 0 0,0 0 0,0 0 0,0 1 0,0 1 0,1-1 0,-1-1 0,0 3 0,0-3 0,0 3 0,-1-3 0,1 1 0,-2-1 0,2 0 0,-1-1 0,1 1 0,0 0 0,-1 0 0,1 0 0,0 0 0,-1 1 0,1-2 0,-2 1 0,1 0 0,-1 1 0,0 0 0,1 0 0,1-1 0,0 1 0,0 0 0,-1 0 0,1 1 0,-18 14 0,2-1 0,-17 17 0,4-6 0,4-2 0,0 0 0,10-11 0,1 1 0,6-6 0,-1 0 0,1 0 0,0 1 0,0-1 0,0 0 0,0 0 0,-1 2 0,1 0 0,-2 2 0,2-2 0,-1 0 0,0 0 0,1 0 0,-2 2 0,-2 4 0,2-5 0,-2 3 0,2-4 0,2-3 0,0 3 0,2-5 0,0 2 0,0 0 0,-1 0 0,0 1 0,0-1 0,1 1 0,-1-2 0,1 2 0,-1-2 0,1 1 0,-1 0 0,1-1 0,-1 2 0,0-1 0,-1 2 0,0-1 0,0 0 0,0 0 0,0 0 0,0 0 0,0 0 0,0-1 0,0 0 0,1 0 0,0 1 0,-1-1 0,1 1 0,-1-1 0,0 1 0,0 0 0,-3 3 0,3-2 0,-3 1 0,3-2 0,0 1 0,0-1 0,1-1 0,0 1 0,0-1 0,0 1 0,-1 0 0,0 0 0,0 1 0,1 0 0,-2 0 0,3-1 0,-2 0 0,1 0 0,0 0 0,-1 0 0,1 0 0,0 1 0,0-1 0,1 0 0,-1 0 0,1 0 0,-2 2 0,2-1 0,-2 0 0,1 0 0,1-1 0,-1 0 0,0 0 0,0 0 0,0 0 0,1 0 0,0 0 0,0 1 0,-1 0 0,2 0 0,-2 1 0,3-2 0,-1-1 0,1 0 0,-1 0 0,1 0 0,-2 2 0,2-2 0,-1 1 0,0-2 0,0 4 0,-1-3 0,1 3 0,-1-2 0,1 1 0,-2-1 0,1 0 0,0 0 0,-1 0 0,1 0 0,-1-1 0,1 0 0,-1 1 0,1 0 0,-1 0 0,1 0 0,1-2 0,-2 2 0,1-1 0,-2 1 0,1 0 0,-1 0 0,0 0 0,0 1 0,-2 1 0,2-2 0,-2 2 0,1-2 0,1-1 0,2 0 0,-2-1 0,4 0 0,-3 1 0,2 0 0,-1 1 0,0-1 0,0 1 0,-1 0 0,-1 2 0,0-1 0,0 1 0,1-2 0,1 0 0,0 0 0,1-1 0,-1 1 0,0-2 0,1 2 0,-1-2 0,1 2 0,0 0 0,-1 0 0,2 0 0,-2-1 0,2 1 0,-1-1 0,0 1 0,1-1 0,-2 1 0,1-1 0,-1 2 0,-1-1 0,0 0 0,-1 2 0,2-2 0,-3 2 0,4-2 0,-3 0 0,4 0 0,-3 0 0,3 0 0,-2-1 0,2-1 0,-2 1 0,2-1 0,-2 1 0,2 1 0,-2-2 0,1 2 0,-1-2 0,2 0 0,-1 1 0,-1 0 0,0 0 0,0 1 0,-1 0 0,2-1 0,-2 1 0,2-1 0,-1 0 0,0 1 0,0-2 0,1 2 0,-1-1 0,2 0 0,-2-1 0,2 1 0,-2-1 0,1 2 0,-1-2 0,0 2 0,0-1 0,-1 1 0,0 0 0,0 0 0,1 0 0,0-1 0,-1 0 0,1 0 0,-1 0 0,1 0 0,0 0 0,1 1 0,-1-2 0,2 1 0,-2-1 0,1 1 0,0 1 0,-1-1 0,1 0 0,0 0 0,0-1 0,0 2 0,1-2 0,-1 2 0,-1-2 0,2 1 0,-2-1 0,5 2 0,-3 0 0,2 1 0,-2-1 0,0 0 0,0 0 0,0 2 0,0 0 0,0 0 0,0 2 0,-1-2 0,0 0 0,-1 0 0,1-2 0,0 0 0,0-1 0,1 0 0,-1-1 0,1 1 0,0 0 0,0 0 0,-1 0 0,1-1 0,-1 1 0,1 0 0,-1 0 0,0 1 0,1-1 0,-1 0 0,0-1 0,0 1 0,1 0 0,0 0 0,0 0 0,-1-1 0,0 1 0,1 0 0,0-1 0,-1 1 0,0 0 0,1-1 0,0 1 0,0 0 0,0 0 0,0 0 0,0 1 0,0-2 0,0 3 0,0-3 0,0 1 0,0 1 0,0-1 0,0 0 0,0-1 0,1 1 0,0 0 0,-1-1 0,0 1 0,0 0 0,0-1 0,0 2 0,0-2 0,0 2 0,0-2 0,0 2 0,-1-1 0,0 0 0,1 0 0,0-1 0,0 1 0,0 0 0,0-1 0,0 1 0,0 0 0,-1-1 0,1 1 0,-1 0 0,1 0 0,-1 1 0,1-1 0,-1 0 0,1-1 0,0 2 0,0-2 0,-1 1 0,1 0 0,-1-1 0,1 1 0,-1 0 0,1 0 0,-1-1 0,0 1 0,1 0 0,-1 0 0,1 0 0,0-1 0,0 1 0,0 0 0,0-1 0,0 1 0,0 0 0,0-1 0,0 1 0,0 0 0,0 0 0,0 0 0,0 0 0,0-1 0,0 1 0,0 0 0,0-1 0,0 2 0,0-2 0,-1 2 0,1-1 0,-1-1 0,1 1 0,0 0 0,0 0 0,-1 0 0,1-1 0,-1 1 0,1 0 0,0-1 0,0 1 0,0 0 0,-1-1 0,1 1 0,-1 0 0,1 0 0,0 0 0,0 0 0,0-1 0,0 1 0,0 0 0,-1-1 0,1 1 0,-1 0 0,1-1 0,0 1 0,0 0 0,0 0 0,0 0 0,0 0 0,4-4 0,-2 2 0,4-4 0,-5 1 0,3-1 0,-1 2 0,0 0 0,1 0 0,0 0 0,0 1 0,0 0 0,2 0 0,-2-1 0,1 1 0,-1-1 0,-1 0 0,3-1 0,-1-1 0,8-3 0,4-1 0,8-2 0,4 0 0,-1-1 0,-3 1 0,-7 2 0,-5 1 0,-6 0 0,2 2 0,3-2 0,3 1 0,-4-2 0,6 0 0,-8 1 0,5-1 0,4-2 0,-8 3 0,13-5 0,-10 4 0,5-1 0,-1 0 0,-4 2 0,6-4 0,-6 3 0,8-8 0,8-2 0,-1-3 0,4 2 0,-10 5 0,-1 5 0,-6 0 0,0 1 0,2-2 0,-5 2 0,4-5 0,-2 0 0,1-5 0,10-20 0,-1 7 0,11-14 0,-7 13 0,4-1 0,0-2 0,-1 2 0,4-3 0,-2 0 0,2 0 0,-5-3 0,-2 4 0,-3-11 0,-7 13 0,-2-9 0,-7 13 0,0 0 0,1-3 0,0 2 0,0-9 0,0 6 0,0-10 0,0 4 0,0 2 0,0-2 0,0 9 0,0-5 0,0 2 0,1 0 0,2-2 0,1 5 0,-2 0 0,-1 8 0,-4 6 0,-2 6 0,0 3 0,-2 4 0,0-1 0,-1 2 0,0-1 0,0 0 0,1 1 0,-1-1 0,0 1 0,1-2 0,1-1 0,9-2 0,8-2 0,11-1 0,13-2 0,-1 1 0,4-1 0,-9 1 0,-1-1 0,-9 2 0,-5 0 0,-9 3 0,-6 1 0,-3 2 0,0-2 0,0 0 0,8-1 0,4 2 0,-3 0 0,0 4 0,-12 0 0,-1 1 0,1 0 0,-1 0 0,1-1 0,0 0 0,-1 0 0,1 0 0,-1 0 0,1-1 0,0 0 0,0 0 0,0 1 0,0 0 0,-1 0 0,1 0 0,0-1 0,-1 0 0,1 1 0,0 0 0,-1 0 0,1 0 0,0-1 0,0 0 0,0 1 0,0 0 0,-1-1 0,1 1 0,-1-2 0,0 1 0,0-1 0,0 0 0,-1 0 0,1-1 0,-2 1 0,1-1 0,1 1 0,-1 0 0,1 0 0,1 1 0,-1 0 0,1 1 0,0-1 0,0 0 0,0 0 0,-2-1 0,1 0 0,-1-1 0,-1 0 0,3 1 0,-3 0 0,3 0 0,-2-1 0,0 0 0,0 0 0,-1 0 0,1 1 0,2 1 0,0 0 0,0 0 0,-1-1 0,-1-2 0,1 0 0,1 0 0,0 0 0,-1 0 0,0 1 0,0 0 0,-1 1 0,1-1 0,-1 0 0,0 0 0,1 1 0,-1-1 0,0-1 0,1 1 0,-1 0 0,1-1 0,1 1 0,1-3 0,1 0 0,-1-2 0,2-3 0,-1-1 0,8-9 0,-1-1 0,4-4 0,3-7 0,-5 12 0,5-6 0,-10 16 0,-1-1 0,-3 8 0,-1-2 0,0 2 0,0 1 0,-2-1 0,0 2 0,-1-1 0,0 1 0,1 0 0,0-1 0,0-1 0,1 0 0,0 0 0,0 0 0,2-2 0,1-6 0,5-4 0,7-10 0,4-4 0,1-1 0,-3-1 0,-3 6 0,-4 4 0,-4 8 0,-1 4 0,-4 7 0,-1 0 0,-1 1 0,0 1 0,-1 0 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6"/>
    </inkml:context>
    <inkml:brush xml:id="br0">
      <inkml:brushProperty name="width" value="0.2" units="cm"/>
      <inkml:brushProperty name="height" value="0.2" units="cm"/>
      <inkml:brushProperty name="color" value="#FFFFFF"/>
    </inkml:brush>
  </inkml:definitions>
  <inkml:trace contextRef="#ctx0" brushRef="#br0">290 955 24575,'-13'-7'0,"2"0"0,7 3 0,1 0 0,0-1 0,0 0 0,-1 2 0,1-2 0,-1 2 0,1-2 0,0 2 0,0-2 0,0 1 0,-1-2 0,1 1 0,-2 0 0,5 1 0,-4-2 0,3 2 0,-2-1 0,0 1 0,2-1 0,-3-1 0,3 2 0,-2-1 0,-1-1 0,1 1 0,-1-1 0,2 2 0,-1 0 0,0-2 0,0 2 0,0-2 0,1 2 0,0-2 0,0 2 0,-1-4 0,0 5 0,1-3 0,-1 0 0,2 1 0,-3-1 0,3 2 0,-1 0 0,-1-2 0,2 2 0,-2-1 0,2 0 0,-2-1 0,1 1 0,0-1 0,0 2 0,1-1 0,-1 0 0,0-2 0,1 2 0,0-1 0,0 2 0,1-2 0,-2 1 0,0-1 0,1 0 0,-1 1 0,1 0 0,-1-1 0,1 2 0,-1-1 0,0 0 0,0 0 0,-1-2 0,1 3 0,0-2 0,0 0 0,1 2 0,0-3 0,0 3 0,1-3 0,-2 3 0,1-1 0,1-1 0,-1 1 0,0-1 0,0 1 0,0 1 0,0-3 0,0 2 0,-1 0 0,2-1 0,-2 1 0,1-2 0,-1 4 0,1-3 0,0 1 0,0 0 0,1-1 0,-2 2 0,1-3 0,0 3 0,0-2 0,0 1 0,1 0 0,-2-2 0,1 3 0,0-1 0,-1-1 0,2 2 0,-2-1 0,2-1 0,-2 1 0,2-1 0,-1 1 0,1 1 0,0-3 0,-1 1 0,0 0 0,1 1 0,-1 0 0,-1 1 0,1-2 0,0 1 0,1-1 0,0 0 0,0 2 0,0 17 0,0-1 0,-1 11 0,1-10 0,1-6 0,-1-2 0,2 0 0,-1 0 0,1 0 0,0 1 0,0 0 0,-1-1 0,1 0 0,-2 0 0,1 0 0,-1 1 0,1-1 0,1 0 0,0 0 0,2-1 0,-1 0 0,1 2 0,-3-1 0,2 0 0,-2 1 0,0-2 0,1 3 0,-2-3 0,1 2 0,-1-1 0,0-1 0,-1 4 0,1-3 0,-1 0 0,1 0 0,-1-1 0,1 4 0,-2-5 0,2 3 0,-1 0 0,0-1 0,1 2 0,-1-3 0,0 1 0,1 0 0,-2 0 0,2 2 0,-1-3 0,0 3 0,0-3 0,-8-11 0,5 6 0,-5-12 0,6 9 0,1 0 0,1-2 0,0 2 0,0-2 0,1 0 0,-1 1 0,1-1 0,0 0 0,0 3 0,1-5 0,-1 4 0,1-2 0,-1 1 0,0 0 0,0-1 0,0 1 0,0 1 0,0-2 0,0 0 0,0 1 0,0-1 0,-1 2 0,0-3 0,0 2 0,-1 0 0,1 0 0,-2 1 0,2-2 0,-1 1 0,1 1 0,-1-2 0,0 1 0,1 0 0,-1 0 0,2 0 0,-1 0 0,1-1 0,-1 1 0,1 0 0,-1-1 0,0 0 0,1 1 0,-1 0 0,0-1 0,1 1 0,-1-1 0,0 1 0,1 1 0,-1-2 0,0 1 0,1-1 0,-1 1 0,1 0 0,0-1 0,0 1 0,0 0 0,1-1 0,-1 1 0,2-1 0,-2 1 0,1 0 0,-1-1 0,1 2 0,-1-2 0,1 0 0,-1 1 0,0-1 0,0 2 0,0-2 0,1 1 0,-1-1 0,2 1 0,-2 0 0,1 0 0,-4 18 0,3-11 0,-3 16 0,3-16 0,0 1 0,0 4 0,0-3 0,1 4 0,0-4 0,1 0 0,-1 2 0,0-2 0,-1 2 0,0 0 0,0-1 0,-2-19 0,2 10 0,-2-14 0,2 16 0,0 0 0,0-6 0,0 5 0,0-5 0,0 3 0,0 2 0,0-4 0,0 1 0,1 2 0,-1-3 0,1 4 0,-1-4 0,0 2 0,-1 1 0,0-2 0,-1 1 0,0 1 0,0-2 0,0 3 0,1-3 0,-1 1 0,2-1 0,-2 0 0,1 2 0,-1-1 0,1 0 0,0 0 0,0-1 0,0 0 0,0 2 0,1-2 0,0 1 0,0 0 0,0-1 0,1 1 0,0-1 0,-1 1 0,0 0 0,0-1 0,-1 2 0,0-2 0,1-1 0,0 3 0,0-3 0,0 3 0,0-1 0,0-1 0,0 1 0,0-1 0,0 1 0,4 18 0,-2-10 0,2 16 0,-2-15 0,-2-1 0,3 4 0,-3-3 0,2 2 0,-1 0 0,0-3 0,0 4 0,0-2 0,-1 0 0,1 1 0,-1-2 0,1 3 0,0-2 0,-1 0 0,1 1 0,-1-2 0,0 2 0,0 0 0,0-3 0,0 4 0,-1-3 0,1 2 0,-1 0 0,1-2 0,-1 2 0,1-1 0,-2 0 0,2 1 0,-2 0 0,2-1 0,-1 1 0,1-1 0,-1 0 0,0 0 0,-2 1 0,1-2 0,0 2 0,1-1 0,-1-2 0,2 5 0,-1-4 0,0 2 0,0-1 0,1-1 0,2 2 0,2-1 0,-1 0 0,1-1 0,-2 0 0,1 1 0,-1 1 0,1-3 0,-1 3 0,0-2 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7"/>
    </inkml:context>
    <inkml:brush xml:id="br0">
      <inkml:brushProperty name="width" value="0.1" units="cm"/>
      <inkml:brushProperty name="height" value="0.1" units="cm"/>
      <inkml:brushProperty name="color" value="#FFFFFF"/>
    </inkml:brush>
  </inkml:definitions>
  <inkml:trace contextRef="#ctx0" brushRef="#br0">28 277 24575,'0'-10'0,"0"2"0,0 4 0,0 1 0,0 1 0,0-1 0,0 1 0,0-1 0,0 0 0,0 0 0,1 0 0,-1 0 0,2 1 0,-2-1 0,2 1 0,-2-1 0,2 1 0,-2-1 0,2 0 0,-2 1 0,1-1 0,0 0 0,-1 0 0,1 0 0,-1 0 0,-1 1 0,1-1 0,-2 1 0,2-1 0,-1 1 0,0-1 0,0 0 0,0 1 0,0-1 0,0 0 0,1 0 0,-2 0 0,1 0 0,0 1 0,0-1 0,1 0 0,0 1 0,0-1 0,-1 0 0,1 1 0,-2-1 0,1 0 0,0 1 0,0-1 0,0 1 0,0-1 0,0 0 0,1 1 0,0-1 0,0 0 0,-1 1 0,1-1 0,-2 1 0,1 0 0,-1 0 0,0 0 0,0 0 0,0 0 0,1 0 0,0-1 0,1 0 0,1 0 0,-1 1 0,2 0 0,-2-1 0,1 1 0,0-2 0,-1 2 0,1-1 0,-1 0 0,0 0 0,0 0 0,0 0 0,0 1 0,0-1 0,0 0 0,0 1 0,0-1 0,0 0 0,0 1 0,0-1 0,0 0 0,0 0 0,-1 1 0,1-1 0,-2 1 0,2-1 0,-2 0 0,2 0 0,-2 0 0,2 1 0,-1-1 0,1 1 0,0-1 0,4 9 0,-3-3 0,3 5 0,-2-5 0,-1 0 0,0 1 0,1 0 0,-2 0 0,1 0 0,0-1 0,0 1 0,-1-2 0,0 1 0,1 0 0,0-1 0,0 1 0,-1 0 0,0 0 0,0 0 0,0 0 0,0-1 0,0 2 0,0-2 0,0 1 0,0 0 0,0-1 0,0 1 0,0 0 0,0 0 0,0 0 0,0 0 0,-1-1 0,0 1 0,0 0 0,1-1 0,-1 1 0,0 0 0,1-1 0,0 1 0,0 0 0,0 0 0,0 0 0,-1 0 0,1 0 0,-1 2 0,1-3 0,-1 1 0,1 0 0,-1-1 0,1 1 0,-1 0 0,1-1 0,-1 1 0,1 0 0,0 0 0,0 0 0,0 0 0,0-1 0,0 1 0,0 0 0,0-1 0,0 1 0,0 0 0,-1-1 0,1 2 0,-1-1 0,1 0 0,0 0 0,0-1 0,-1 1 0,1 0 0,-1-1 0,1 1 0,0 0 0,0-1 0,0 1 0,0 0 0,0 0 0,0 0 0,-1-1 0,1 1 0,-1 0 0,1 0 0,0-1 0,0 1 0,0 0 0,1-1 0,-1 1 0,1 0 0,-1-1 0,0 1 0,1 0 0,-1 0 0,1 0 0,0 0 0,-1-1 0,1 2 0,-1-1 0,0 1 0,1 0 0,-1 0 0,1 1 0,-1-1 0,0 0 0,0-1 0,0 1 0,0-2 0,0 2 0,0-1 0,0 0 0,0 0 0,0-1 0,0 1 0,1 0 0,-1 0 0,1 1 0,-1-2 0,0 3 0,0-2 0,0 1 0,0 0 0,1 0 0,-1 0 0,1-1 0,-1 0 0,1-1 0,0 1 0,-1 0 0,1 0 0,0 1 0,0 0 0,-1 0 0,0 1 0,2-1 0,-1 0 0,0 0 0,0 2 0,-1-3 0,1 2 0,-1-3 0,1 1 0,-1 0 0,1 0 0,0 0 0,-1-1 0,1 1 0,0 0 0,0 0 0,0 0 0,1 1 0,-2-1 0,2 1 0,-1 0 0,1-1 0,0 1 0,-1 0 0,1 0 0,-1 0 0,2 0 0,-1 0 0,0 0 0,0 1 0,0-1 0,1 2 0,0-2 0,2 2 0,-3-2 0,1 0 0,1 2 0,-2 0 0,3 2 0,-3-2 0,1 2 0,-1-2 0,0 0 0,0 0 0,-1-2 0,2 4 0,-1-2 0,2 2 0,-2-2 0,0-2 0,-1 1 0,1-1 0,-1 1 0,2 2 0,-1-1 0,1 4 0,0-3 0,0 7 0,0-2 0,2 6 0,-2-3 0,-1-1 0,-1-5 0,-1-5 0,2 0 0,-1 0 0,-1 0 0,1 2 0,0-1 0,0 1 0,0-2 0,0 0 0,1 0 0,-1 2 0,1-2 0,-1 4 0,2-4 0,0 4 0,0-2 0,2 5 0,-2-4 0,1 4 0,-2-6 0,-2 1 0,1-2 0,-1 0 0,0 0 0,1 0 0,-1 0 0,2 0 0,-2 1 0,2-1 0,-2 0 0,4 2 0,-4-2 0,5 2 0,-4-2 0,2 0 0,-1 1 0,1-1 0,-1 0 0,1 0 0,0 2 0,1-2 0,1 4 0,-1-2 0,1 2 0,0 0 0,1-2 0,0 2 0,-1-2 0,-1 0 0,2 2 0,-3-2 0,2 0 0,-3 1 0,2-2 0,-1 1 0,-1-3 0,1 4 0,0-1 0,1 4 0,1-2 0,0 3 0,1 0 0,1 4 0,0-4 0,-1 0 0,-1-4 0,-2-2 0,0-2 0,-1-1 0,3 1 0,-2 0 0,2 1 0,-2 0 0,0-2 0,-1 2 0,0-2 0,0 2 0,0-2 0,0 2 0,-1 0 0,0-1 0,-1 0 0,0-1 0,1 2 0,0-1 0,1 2 0,0-2 0,0 1 0,0-1 0,-1 1 0,1 0 0,-1-1 0,0 0 0,0 0 0,-1-1 0,4 2 0,2 6 0,3-3 0,1 4 0,-4-7 0,0 1 0,-2-2 0,0 0 0,0 0 0,0 0 0,-2 0 0,1-2 0,-2 1 0,1 0 0,0 0 0,2 2 0,-1-1 0,1 1 0,0 0 0,0-1 0,0 1 0,0-1 0,1 2 0,-1-1 0,0 0 0,0 0 0,0-1 0,0 0 0,-1 0 0,0-1 0,-1 1 0,-2-1 0,1 0 0,0 2 0,1 0 0,-1 1 0,1-1 0,0 0 0,0 0 0,0 0 0,0 0 0,0 1 0,-1-2 0,0 0 0,0 0 0,-1 0 0,2 1 0,-1 0 0,1 0 0,-1-1 0,1-1 0,-2 1 0,1 0 0,-1 0 0,0 1 0,0-1 0,0 1 0,0 0 0,-1 2 0,-2 0 0,1 2 0,-3-2 0,3 0 0,-2-2 0,0 0 0,1 0 0,-1 0 0,2 0 0,-1-1 0,1-1 0,0-1 0,0 1 0,0-1 0,-1 1 0,1-1 0,-1 0 0,1 0 0,0 0 0,-1 1 0,2 1 0,0-1 0,1 1 0,0 0 0,0-1 0,1 1 0,0 0 0,2 1 0,-1-1 0,1 1 0,0-1 0,1 1 0,0 0 0,0 0 0,0 0 0,0 0 0,0-2 0,-2-1 0,1 0 0,0 0 0,2-1 0,-1 0 0,0 0 0,0 0 0,0 0 0,-1 0 0,0 0 0,-1-3 0,-2 0 0,-1-2 0,0 1 0,1 0 0,0 0 0,0 1 0,0 0 0,0 1 0,-3 7 0,2-3 0,-3 5 0,3-5 0,1 0 0,-1 1 0,1 0 0,-1 0 0,1-1 0,-1 1 0,1 0 0,0 0 0,0-1 0,0 1 0,0 0 0,0-1 0,0 1 0,0 0 0,0-1 0,1 2 0,-1-1 0,1 0 0,1 0 0,-1-1 0,1 1 0,0 0 0,-1-1 0,1 1 0,-2 0 0,0-1 0,1 1 0,0 0 0,0 0 0,-1 0 0,0 0 0,0-1 0,0 1 0,0 0 0,0-1 0,-1 1 0,-1 1 0,1-1 0,0 1 0,1-1 0,0 0 0,0-1 0,-1 1 0,1 0 0,-1 0 0,1-1 0,0 1 0,0 0 0,0-1 0,0 1 0,1 0 0,-1 0 0,1 1 0,-1-1 0,0-1 0,0 1 0,0-1 0,0 1 0,0 0 0,0-1 0,0 1 0,0 0 0,1-1 0,5-6 0,-2 0 0,6-13 0,-3 2 0,2-9 0,1 1 0,-2 5 0,0 4 0,-4 8 0,-1-2 0,0 4 0,-1-4 0,-1 4 0,1-1 0,-2 1 0,1 1 0,-1-2 0,0 1 0,-1-5 0,-1 0 0,0-9 0,-2-1 0,4-2 0,-2 3 0,1 3 0,0 2 0,0 7 0,1-2 0,0 4 0,0-2 0,0 0 0,0-2 0,1 0 0,3-3 0,0 4 0,0-2 0,0 5 0,-1-1 0,0 1 0,-1 0 0,-1 1 0,1 1 0,-1-1 0,2 0 0,-1-1 0,1 0 0,-2 1 0,6 12 0,-2-1 0,9 10 0,-4 0 0,3 2 0,0-1 0,-1-2 0,-3-5 0,-1-3 0,-3-3 0,-2 0 0,0-3 0,-1-1 0,-1 0 0,1 0 0,-1 2 0,1 0 0,1 0 0,1 0 0,0 0 0,0 0 0,0 0 0,-1 0 0,1 0 0,-1 1 0,0-1 0,1-1 0,0 0 0,0-1 0,-1 0 0,0 0 0,0 0 0,-1 0 0,1 0 0,-1 0 0,1-1 0,-1 1 0,2-1 0,-1 1 0,0-1 0,1 1 0,-1 1 0,1-1 0,-1 1 0,1-1 0,0 2 0,0-1 0,0 1 0,1-2 0,-2 1 0,1-1 0,-2 0 0,1 0 0,-2 1 0,2-1 0,-3 0 0,4 1 0,-3 0 0,3 1 0,-1-1 0,1 1 0,1-1 0,-1 3 0,1 0 0,2 2 0,-2-1 0,1-2 0,-2 0 0,0-1 0,-1 0 0,1-1 0,-2 0 0,1-1 0,-1 0 0,-1 0 0,1 0 0,-1 0 0,2 1 0,1 0 0,0 2 0,1-1 0,2 1 0,7 2 0,1 0 0,3 1 0,-3-1 0,-6-2 0,-3-2 0,-2 0 0,-1-2 0,0 2 0,-1-3 0,0 2 0,1-1 0,1 0 0,0 2 0,0-2 0,0 2 0,0-1 0,-1 0 0,1 0 0,-2-1 0,2 1 0,-1 0 0,0 0 0,-1-1 0,0 2 0,-1-2 0,1 2 0,-1-1 0,2 1 0,0-1 0,1 1 0,0 0 0,2 1 0,3 2 0,-2-2 0,4 2 0,-5-3 0,2 2 0,-2-2 0,0-2 0,-3 0 0,0-1 0,-8-5 0,2 2 0,-6-5 0,5 4 0,-1-1 0,0 1 0,-2-1 0,-3-1 0,2 1 0,-3-2 0,4 1 0,-5-5 0,-2-3 0,-7-4 0,-5 2 0,0 0 0,-2 3 0,0 0 0,6 4 0,4-1 0,9 5 0,3 1 0,2 0 0,0 2 0,0-2 0,-5 1 0,4-1 0,-4 1 0,5 0 0,0 1 0,-1 0 0,2-1 0,-1 0 0,1-1 0,-1-1 0,1 1 0,-1 0 0,1 0 0,-1 0 0,-2-1 0,0 1 0,-1-1 0,2 0 0,1 1 0,1 0 0,-1 0 0,0 0 0,-2-2 0,2 1 0,-2-1 0,2 2 0,0 1 0,1 0 0,0 0 0,0 2 0,0-2 0,2 2 0,-3-1 0,2 0 0,-4-2 0,1 1 0,-2-2 0,1 1 0,-1 0 0,3 2 0,1 1 0,-2 1 0,-3 0 0,-7 0 0,-3 0 0,-1 0 0,5 0 0,4 0 0,5 0 0,2 0 0,1 1 0,0 1 0,1 1 0,0 1 0,4 2 0,0 3 0,4 3 0,0 2 0,-1-4 0,0 1 0,-2-7 0,1 2 0,-1-2 0,-2 0 0,1-2 0,-3-1 0,2 1 0,-1 2 0,1-1 0,-2 0 0,0 0 0,1 0 0,0 1 0,-1-1 0,0 0 0,0-1 0,0 1 0,-2 0 0,0 0 0,0-1 0,1 0 0,0 1 0,1 0 0,-1 0 0,1 1 0,-2-2 0,2 2 0,-2-2 0,2 1 0,-2 0 0,2 0 0,-1 0 0,0 0 0,0-2 0,-1 3 0,0-3 0,0 2 0,0-1 0,0 0 0,1 0 0,1 1 0,9 2 0,7 0 0,9 2 0,7-5 0,0 3 0,0-5 0,-1 2 0,-3-4 0,0 0 0,-3-5 0,6-1 0,-14 1 0,4 1 0,-15 4 0,5 1 0,2 1 0,8 0 0,4 2 0,3 1 0,7 2 0,-3-1 0,4 1 0,-5-2 0,-3-1 0,-9-2 0,-4-1 0,-2-3 0,-6 0 0,12-5 0,-4 2 0,7-2 0,-1 1 0,-2 0 0,-2 0 0,1 4 0,-3-1 0,3 3 0,-7 0 0,-2 0 0,-3 0 0,0 1 0,2-1 0,3-1 0,6 3 0,2-2 0,9 2 0,0 0 0,1 0 0,24 0 0,-16 0 0,13-4 0,-21-1 0,-8-1 0,-8 0 0,-5 3 0,-6 0 0,0 1 0,5-3 0,2 0 0,8-3 0,-4 2 0,-1-1 0,-8 4 0,-2 2 0,-9 5 0,-5 3 0,0 2 0,-2-1 0,3-1 0,-1-1 0,0 0 0,2-1 0,2 0 0,2-2 0,-2 1 0,4-2 0,-1-1 0,2 1 0,22 2 0,13 2 0,23 1 0,11 4 0,0-7 0,-11 3 0,-14-6 0,-25 0 0,-13-1 0,-28 3 0,4 0 0,-18 6 0,11-1 0,0 1 0,-3 1 0,-4-3 0,-4 1 0,3-1 0,4-2 0,14 0 0,7-2 0,6-3 0,5 0 0,12-7 0,5 1 0,15-6 0,-3 5 0,-1-2 0,-7 4 0,-8 1 0,-4 3 0,-8 1 0,-15 0 0,-3 0 0,-15 2 0,10 1 0,4 0 0,10 1 0,3-3 0,5-1 0,6-6 0,-1 2 0,4-4 0,-5 4 0,-2 1 0,0-1 0,-2 1 0,0 0 0,-2 1 0,-1 0 0,-3 0 0,-10 1 0,0 0 0,-9 2 0,10 1 0,1 0 0,8 0 0,1-1 0,3 0 0,12 1 0,9 1 0,15 1 0,5-1 0,3-1 0,3-2 0,-9-2 0,-9 1 0,-14-2 0,-12 3 0,-14 1 0,-4 0 0,-11 1 0,6 0 0,-2 0 0,9 2 0,-6 0 0,9-1 0,-2 2 0,8-2 0,-2 1 0,2-2 0,0 0 0,0-1 0,3-1 0,0 0 0,0-2 0,1 0 0,-1-1 0,1 0 0,1-1 0,0 0 0,2-2 0,1 2 0,4-5 0,6-5 0,1 4 0,-1-4 0,-3 9 0,-6 1 0,0 1 0,-1 1 0,0 0 0,0-2 0,0 0 0,-1 1 0,0-1 0,-1 2 0,0-1 0,0 0 0,-1 1 0,1-1 0,-4 0 0,-4 1 0,-10-2 0,-10 2 0,-8-1 0,-6 1 0,3 4 0,4 1 0,15 0 0,5 1 0,12-1 0,0 0 0,1 1 0,0 0 0,0 0 0,0 0 0,2-1 0,-1-1 0,9-8 0,1-2 0,14-7 0,-10 4 0,2 2 0,-11 3 0,-1 3 0,-1 0 0,-3 1 0,-1-1 0,-3-1 0,-8 0 0,-5-1 0,-7 3 0,-6-1 0,-1 3 0,0 5 0,0 0 0,9 6 0,5-3 0,1 9 0,6-3 0,-3 8 0,6 0 0,3 2 0,4 1 0,7 13 0,1-7 0,7 2 0,1-13 0,5-7 0,4-4 0,4-5 0,0-6 0,-3-2 0,0-5 0,-9-1 0,-3 1 0,-2-6 0,-5 7 0,2-4 0,-4 7 0,1 0 0,1 0 0,0-2 0,8 0 0,5 0 0,3-2 0,2 0 0,-5 1 0,-7 4 0,-5 0 0,-6 4 0,-5 6 0,1-4 0,-2 6 0,0-6 0,1 2 0,-7 2 0,0 1 0,-1-1 0,3-1 0,1 0 0,2-3 0,-2 2 0,0-1 0,0 0 0,1-1 0,-1 0 0,2 0 0,0 0 0,2 0 0,-2 1 0,1-1 0,-2 1 0,2-1 0,0 0 0,0 0 0,1 0 0,0 1 0,0 0 0,0-1 0,0 1 0,0 0 0,0-1 0,-1 1 0,1-1 0,1 0 0,0 0 0,0 0 0,0-1 0,-1 2 0,1-2 0,0 1 0,1-1 0,0 2 0,0-1 0,0 0 0,1 0 0,-1 0 0,0 1 0,1 0 0,-1 0 0,1 0 0,-1-1 0,1 0 0,0 1 0,1-1 0,0 1 0,0 0 0,1 0 0,-1 0 0,1 0 0,-1-1 0,0 2 0,1-2 0,-1 2 0,1-2 0,0 2 0,-1-1 0,1 2 0,-1-1 0,1-1 0,-1 0 0,1-1 0,-1 1 0,0-1 0,1 2 0,-1-1 0,1 0 0,0 2 0,0-2 0,-1 1 0,0-2 0,2 0 0,1-1 0,-9 0 0,-7-3 0,-11-1 0,-5-4 0,1 0 0,0-2 0,6 0 0,6 2 0,7 3 0,6 1 0,0 2 0,1-1 0,0 1 0,0-1 0,-4-1 0,1 1 0,-4-1 0,3 1 0,1 0 0,1 0 0,2 1 0,-1 0 0,0 0 0,0 0 0,0 0 0,0 1 0,-1 0 0,-1 0 0,1 0 0,1 0 0,-1 0 0,1 0 0,-1 0 0,0 0 0,1 0 0,1 0 0,-1 0 0,0 0 0,-1-1 0,0 1 0,0-2 0,0 1 0,0-1 0,0 1 0,1 0 0,0 0 0,0 0 0,-1 0 0,0 0 0,1 1 0,0 0 0,1 1 0,0 0 0,0 2 0,0-2 0,-1 2 0,1-1 0,-1 1 0,-1-1 0,1 1 0,-1-1 0,0 0 0,1-1 0,0 1 0,1-2 0,0 2 0,-1-2 0,-1 2 0,1-2 0,0 1 0,1-1 0,8 3 0,-3-2 0,5 3 0,-5-4 0,-1 1 0,1 0 0,0 0 0,0 1 0,-1-1 0,1 1 0,-1-1 0,1 1 0,0 0 0,-1 1 0,2 0 0,-1 1 0,1 0 0,1-1 0,-1 0 0,0 0 0,0-1 0,0-1 0,-1 0 0,0-1 0,-1 0 0,1 0 0,0 0 0,0 1 0,0-1 0,-1 1 0,1-1 0,0 1 0,-1-1 0,1 1 0,0 0 0,-1-1 0,1 1 0,0 0 0,0 0 0,0 0 0,0 0 0,1 0 0,-2-1 0,1 1 0,1 1 0,-1-2 0,2 2 0,-2-1 0,1-1 0,-2 2 0,1-1 0,-1 1 0,2 0 0,-2-1 0,1 0 0,0 0 0,-9-5 0,5 3 0,-7-4 0,6 5 0,0-1 0,-2 1 0,2-1 0,-1 1 0,-1-1 0,1 1 0,-2 0 0,2 0 0,0 0 0,1 0 0,6 5 0,-3-4 0,7 4 0,-6-4 0,2 0 0,-2 0 0,1 0 0,-1-4 0,0-1 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8"/>
    </inkml:context>
    <inkml:brush xml:id="br0">
      <inkml:brushProperty name="width" value="0.1" units="cm"/>
      <inkml:brushProperty name="height" value="0.1" units="cm"/>
      <inkml:brushProperty name="color" value="#FFFFFF"/>
    </inkml:brush>
  </inkml:definitions>
  <inkml:trace contextRef="#ctx0" brushRef="#br0">1 41 24575,'9'0'0,"-1"0"0,-5 0 0,1 0 0,-2 0 0,1 0 0,1 0 0,0 0 0,0-1 0,0 1 0,-2-1 0,2 1 0,-2 0 0,1 0 0,0 0 0,0 0 0,0 0 0,0 1 0,-1-1 0,2 1 0,0-1 0,1 0 0,-2 0 0,-1 1 0,1 0 0,-2 0 0,2 1 0,0-2 0,-1 1 0,1 0 0,0 0 0,0 0 0,1 0 0,-1 0 0,1-1 0,0 2 0,-1-2 0,0 1 0,-1 0 0,-11-3 0,5 3 0,-9-4 0,9 3 0,0-2 0,-1 1 0,2 0 0,-1 0 0,2 1 0,-2-2 0,2 1 0,-1 0 0,0 0 0,1 1 0,-1-1 0,-1 0 0,0-1 0,-1 0 0,1 1 0,1-1 0,0 2 0,0-2 0,1 1 0,-1 0 0,0-1 0,1 1 0,-1-1 0,1 1 0,-1-1 0,0 1 0,1-2 0,-1 2 0,1-1 0,0 1 0,0-1 0,0 0 0,0 0 0,0 0 0,0 0 0,1 0 0,6 3 0,-2-2 0,4 3 0,-6-1 0,1-1 0,1 3 0,0-3 0,1 3 0,-2-2 0,0 0 0,1 1 0,-1-1 0,1 1 0,0-1 0,-1 0 0,1 0 0,0-1 0,-1 0 0,1 1 0,-1 0 0,1 1 0,0 0 0,1 0 0,-2 0 0,2 0 0,-1 0 0,0-1 0,1 1 0,-2-1 0,1 0 0,-1 1 0,0-2 0,1 2 0,0-2 0,0 2 0,-1-1 0,0 1 0,1 1 0,0 1 0,0-1 0,1 1 0,-2-2 0,1 1 0,-1-2 0,0 1 0,1-1 0,-1 1 0,0 0 0,0 0 0,0 0 0,1 0 0,-1 0 0,0 0 0,0 0 0,0 1 0,-1-1 0,2 0 0,-2 0 0,1 1 0,0-1 0,0 1 0,0 0 0,1 0 0,-1 1 0,2 0 0,0 0 0,-1 1 0,1-2 0,-1 0 0,1 0 0,2 0 0,-1 2 0,0-2 0,-1-1 0,-2 0 0,-1-1 0,1 2 0,0 1 0,0 0 0,-1 0 0,1-1 0,-2 0 0,1-1 0,0 1 0,-1-1 0,2 1 0,-1-1 0,1 0 0,-1 1 0,1 1 0,-1-1 0,2 0 0,-1-1 0,1 0 0,-1 0 0,0 0 0,-1 0 0,0 1 0,2-1 0,-1 2 0,0-1 0,0 0 0,-1 0 0,1 0 0,-1 0 0,0-1 0,1 1 0,-2-1 0,2 0 0,-1 1 0,1-2 0,-1 3 0,1-3 0,-1 2 0,1 0 0,-1 0 0,1 0 0,-1-1 0,1 0 0,-1 1 0,0-2 0,1 3 0,-1-2 0,-1 2 0,2-1 0,0 1 0,-1-1 0,1 0 0,-2 0 0,2 1 0,-1-2 0,1 0 0,-1 1 0,0-2 0,0 2 0,1 1 0,-1-2 0,2 1 0,-2-1 0,1 0 0,-1 1 0,2 0 0,-1 0 0,0 0 0,1 1 0,0-1 0,0 1 0,-1-2 0,-1 1 0,1-1 0,-1 0 0,1 0 0,0 0 0,1 1 0,-1 0 0,1 1 0,-1-3 0,-1 2 0,-3-12 0,-1 4 0,-3-12 0,0 5 0,2 3 0,-1 0 0,1 5 0,1-1 0,0 1 0,0 0 0,1 0 0,0 0 0,0 0 0,-1 0 0,0 0 0,0 0 0,1-1 0,0 1 0,-1 2 0,3-1 0,-2 2 0,1-2 0,-2 0 0,1-1 0,-1 1 0,0-1 0,2 1 0,-1 0 0,1 0 0,1 0 0,-1-1 0,1 2 0,0 0 0,-1 8 0,1-3 0,0 8 0,0-6 0,1 1 0,0-2 0,0 0 0,0 0 0,1 0 0,-1 0 0,2 0 0,-2 0 0,0-2 0,1 1 0,0-1 0,0 1 0,-1-1 0,1 0 0,0 1 0,-1-2 0,2 3 0,-2-2 0,0 1 0,2 0 0,-2 0 0,2 1 0,-1 0 0,0 0 0,0-1 0,1-1 0,-2 1 0,0-2 0,1 1 0,0 0 0,0 1 0,0 0 0,0 0 0,-1 1 0,1-1 0,-2 1 0,2-2 0,-2 2 0,2-2 0,-1 1 0,0-1 0,1 1 0,-2-1 0,2 2 0,-1-2 0,1 2 0,0 0 0,0 0 0,0-1 0,-1 0 0,0-1 0,0 0 0,1 1 0,0-1 0,-1 1 0,1-1 0,-1 0 0,1 1 0,1 0 0,-2 0 0,2 0 0,-1-1 0,1 2 0,1-1 0,0 0 0,-1 1 0,-1-2 0,1 0 0,-2-7 0,-1 1 0,-1-3 0,0 3 0,1 1 0,0 0 0,-1 0 0,0 0 0,0-1 0,0 2 0,1-3 0,0 3 0,0-2 0,0 2 0,0-1 0,-1 0 0,0 0 0,0 0 0,1 0 0,-1 1 0,-1-1 0,1 0 0,0 1 0,-1-1 0,1 1 0,-2-1 0,1 0 0,-2 0 0,2-1 0,-2 0 0,3 1 0,-2 1 0,2-1 0,-1 2 0,0-3 0,-1 2 0,0-2 0,0 1 0,-1-1 0,0 0 0,0-1 0,-2 1 0,2 0 0,-2-1 0,2 1 0,0 0 0,-1 0 0,1 0 0,0 1 0,0 0 0,0 0 0,0-1 0,0 0 0,0 0 0,0 0 0,-1 1 0,1-1 0,1 1 0,-1 0 0,1 0 0,-1 1 0,-2-2 0,1 1 0,-1 0 0,3 0 0,0 1 0,1-1 0,-1 1 0,1-1 0,-1 1 0,0 1 0,2-1 0,-2 0 0,2 0 0,-1 1 0,0-2 0,-1 1 0,-1-2 0,0 0 0,0 0 0,0 0 0,0 0 0,0-1 0,0 1 0,0 1 0,2 1 0,-1 1 0,1 0 0,-1 0 0,1-1 0,-1 0 0,1 0 0,0-1 0,0 0 0,-1-1 0,1 0 0,-1 1 0,1 0 0,-1 0 0,1 1 0,0 0 0,0 0 0,-1-1 0,0 2 0,1-2 0,1 2 0,0-1 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9"/>
    </inkml:context>
    <inkml:brush xml:id="br0">
      <inkml:brushProperty name="width" value="0.1" units="cm"/>
      <inkml:brushProperty name="height" value="0.1" units="cm"/>
      <inkml:brushProperty name="color" value="#FFFFFF"/>
    </inkml:brush>
  </inkml:definitions>
  <inkml:trace contextRef="#ctx0" brushRef="#br0">180 120 24575,'9'-1'0,"-2"-1"0,-2 1 0,-2 0 0,1 0 0,-1 0 0,1 1 0,0-1 0,0 1 0,0 0 0,0-1 0,1 1 0,-1-2 0,0 2 0,0-2 0,0 1 0,-1 0 0,1 0 0,-1 0 0,1 0 0,1-2 0,-1 1 0,3 0 0,0 1 0,1-1 0,-2 2 0,-2-1 0,0 1 0,0 0 0,0 0 0,-1 0 0,0 0 0,0-1 0,0 0 0,1-1 0,0 0 0,1-1 0,-1 1 0,-1 1 0,0 0 0,-1 1 0,1 0 0,0 0 0,2 0 0,-1 0 0,-1 0 0,0 0 0,-2-2 0,0-1 0,-1-1 0,0 1 0,0 1 0,0-1 0,0 1 0,0-1 0,0-1 0,0 1 0,0-2 0,0 3 0,0-1 0,1 0 0,-1 1 0,2-2 0,-1 2 0,0-1 0,0 0 0,-1 1 0,0-1 0,-1 0 0,0 0 0,0-1 0,-1 2 0,2-1 0,-2 1 0,1 9 0,0-4 0,-1 8 0,2-8 0,-2 0 0,2 0 0,-1-1 0,0 2 0,1-2 0,-2 0 0,2 2 0,-2-2 0,1 2 0,-2-2 0,1 1 0,1 0 0,-1 0 0,1 0 0,-1 1 0,1 0 0,-1 0 0,2-1 0,-2 0 0,2 0 0,-2-1 0,2 1 0,-2 0 0,2 0 0,-2 1 0,2-1 0,-2 1 0,2-1 0,-2 1 0,2-1 0,-1 0 0,1-1 0,-1 1 0,1 0 0,-2-1 0,2 1 0,-2 0 0,1 1 0,-1 0 0,0 0 0,1 0 0,0 0 0,0 0 0,0-2 0,0 1 0,1 0 0,-1-1 0,1 1 0,-2 0 0,1-1 0,-1 1 0,0 0 0,0 0 0,0 2 0,0-1 0,1 0 0,-1-1 0,1 0 0,-1-1 0,1 1 0,-1-2 0,1 3 0,0-3 0,-1 2 0,1-1 0,-1 1 0,0-1 0,0 0 0,-1 1 0,0-1 0,1 0 0,-1 1 0,1-1 0,0-1 0,-1 2 0,1-2 0,-1 1 0,1-1 0,0 0 0,-1 0 0,0 1 0,0 0 0,1 0 0,0-1 0,0 1 0,0 0 0,-1 0 0,1 0 0,-2 0 0,1 0 0,0 0 0,0-1 0,1 1 0,-1-2 0,1 2 0,-1-2 0,0 2 0,1-1 0,0 0 0,-1 1 0,1-1 0,-1 2 0,0-1 0,0 2 0,-1-1 0,-1 1 0,2-2 0,-1 1 0,2-1 0,-1-1 0,1 1 0,0-1 0,-1 1 0,1-1 0,-1 0 0,-1-1 0,0 1 0,-1-1 0,1 1 0,0 0 0,0-1 0,1 1 0,-1 0 0,2-1 0,0 2 0,-2-1 0,2 1 0,-2 0 0,2-2 0,0 0 0,-1 2 0,1 0 0,-1 0 0,1-1 0,-1 0 0,0 0 0,0 0 0,-1 1 0,1-1 0,-2 1 0,1-1 0,0 1 0,0-1 0,0 1 0,0-1 0,0 1 0,0-2 0,0 1 0,1-1 0,1 1 0,0 0 0,0 1 0,-1 0 0,0 0 0,-1 0 0,1 0 0,0-1 0,1 1 0,0-1 0,-1 1 0,0 0 0,0 0 0,2 1 0,-1-2 0,0 2 0,0-2 0,-1 2 0,2-1 0,0 0 0,1 1 0,2-1 0,-1 1 0,2-2 0,0 0 0,0 0 0,0-1 0,0-2 0,-2 0 0,2-1 0,-2 1 0,0 0 0,1-1 0,-1 2 0,1-2 0,0 2 0,0 0 0,0-2 0,0 2 0,0-2 0,0 1 0,1 0 0,0 0 0,-1 0 0,-1-1 0,1 1 0,1-1 0,-1 1 0,1-1 0,-1 1 0,0 0 0,0 1 0,0 5 0,-1-2 0,0 3 0,-2-2 0,-1 1 0,-1-1 0,0 1 0,0-2 0,1 1 0,1-1 0,0 0 0,-3-2 0,2 1 0,-3-2 0,3 1 0,0 0 0,-1-1 0,0 1 0,-1-1 0,1 1 0,-1 0 0,2 0 0,-1 0 0,0 1 0,0 0 0,0 1 0,2 0 0,-1 0 0,2 1 0,-2-1 0,2 1 0,0 0 0,1 0 0,1 0 0,0-2 0,0 1 0,0-1 0,1 1 0,-1 0 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10"/>
    </inkml:context>
    <inkml:brush xml:id="br0">
      <inkml:brushProperty name="width" value="0.1" units="cm"/>
      <inkml:brushProperty name="height" value="0.1" units="cm"/>
      <inkml:brushProperty name="color" value="#FFFFFF"/>
    </inkml:brush>
  </inkml:definitions>
  <inkml:trace contextRef="#ctx0" brushRef="#br0">1239 568 24575,'4'-8'0,"0"1"0,-2 5 0,1 0 0,1-1 0,0 0 0,-1 1 0,1-2 0,-2 4 0,1-2 0,0 1 0,-1 0 0,2-1 0,-1 0 0,1 0 0,0 1 0,-1 0 0,-1 1 0,1-1 0,-1 1 0,1-1 0,0 1 0,-1 0 0,1-1 0,0 0 0,0 1 0,1 0 0,1 0 0,-1-1 0,0 0 0,-1 0 0,0 1 0,-1-1 0,1-2 0,-2 0 0,2 0 0,-2 0 0,1 1 0,0-1 0,0 2 0,1-1 0,-1 1 0,0-1 0,1 0 0,-1 1 0,0-1 0,-8 3 0,3 0 0,-6 1 0,7-1 0,0-1 0,-2 1 0,2-1 0,-2 1 0,2-1 0,0 0 0,-1 0 0,1 0 0,-1 0 0,0 0 0,-1 0 0,0 0 0,0 0 0,0 0 0,0 0 0,1 0 0,1 1 0,9 0 0,-4 0 0,6 0 0,-7-2 0,0 0 0,1-1 0,-1 0 0,1 0 0,0 0 0,-1 1 0,0-1 0,1 1 0,-1-1 0,1 1 0,-1 0 0,0 0 0,1 0 0,-1 0 0,1 0 0,0 0 0,-8 7 0,4-5 0,-7 7 0,6-5 0,-1-1 0,0 1 0,1-1 0,-2 0 0,1 0 0,-1 1 0,0-1 0,0 1 0,1 0 0,-1 1 0,0-1 0,0 0 0,0-1 0,0 0 0,0 0 0,1-1 0,0 0 0,0 0 0,1 0 0,0 1 0,-1 0 0,1-1 0,-1 1 0,1-2 0,0 2 0,-2-1 0,0 0 0,0 1 0,0-1 0,1 0 0,-1 0 0,0-1 0,1 0 0,1 1 0,-1 1 0,2 0 0,-2-1 0,1 1 0,-1-1 0,0 0 0,0 1 0,0-2 0,1 2 0,-2-2 0,1 2 0,-1-1 0,0 0 0,0 1 0,0-2 0,-1 1 0,1 0 0,0-1 0,0 1 0,1-1 0,-1 0 0,1 0 0,-1 1 0,0-1 0,2 1 0,-1 0 0,1 0 0,0 1 0,0 0 0,0 0 0,0 0 0,0 0 0,0 1 0,-1-1 0,1 1 0,-2-1 0,2 1 0,-1-1 0,1 0 0,0 0 0,-1 0 0,2 0 0,-1 0 0,1 1 0,-1 0 0,0 1 0,0-1 0,0-1 0,0 0 0,0 0 0,0 0 0,0 0 0,0 0 0,0 0 0,-1 0 0,0 1 0,-1-1 0,0 2 0,1-1 0,-2 2 0,2-1 0,-1 0 0,2-3 0,0 1 0,-1 1 0,1-1 0,-2 3 0,0-2 0,0 1 0,0 0 0,0 1 0,0-1 0,0 0 0,0-1 0,0 0 0,0 0 0,0-1 0,1 0 0,1 0 0,0-1 0,-1 1 0,0 0 0,0 0 0,-1 1 0,1-1 0,-1 1 0,0-2 0,0 1 0,0 0 0,2 0 0,-2 0 0,2 1 0,-1-1 0,1 2 0,-1-2 0,1 2 0,-2-1 0,1 0 0,1-1 0,-1 0 0,1 0 0,-1 1 0,1-1 0,0 2 0,-2-1 0,1 1 0,0 0 0,-1 0 0,1-1 0,-1 0 0,0 0 0,1-1 0,0 1 0,1-1 0,-1 2 0,-1 1 0,2-1 0,-2 2 0,2-3 0,0 0 0,0 0 0,0-1 0,0 0 0,1 0 0,0 0 0,-2 0 0,0 1 0,0-1 0,-1 1 0,-1 1 0,1-1 0,0 1 0,1 0 0,0 0 0,0 0 0,-1-1 0,0 1 0,2-2 0,-2 2 0,2-2 0,-1 2 0,-1 0 0,2 1 0,-2-2 0,2 1 0,-1-3 0,0 2 0,-1 0 0,2-1 0,-2 2 0,1-2 0,-1 1 0,0-1 0,0 1 0,1 0 0,-3 1 0,2-1 0,-2 1 0,2-1 0,0 0 0,0 1 0,0-1 0,0 0 0,0 0 0,1 0 0,1 0 0,-1-1 0,1 0 0,-1 0 0,0 1 0,1-2 0,-1 2 0,0-2 0,0 1 0,-1 0 0,0 0 0,-1 1 0,1-1 0,0 1 0,0 0 0,0 1 0,-2 2 0,1-2 0,0 1 0,1-1 0,2-2 0,-1 1 0,1-1 0,0 0 0,0 0 0,-1 1 0,1 0 0,-2 0 0,1 1 0,-1 0 0,-1 0 0,1-1 0,0 1 0,0-1 0,-2 5 0,-1-3 0,-3 6 0,2-5 0,1 1 0,-2 1 0,4-3 0,-2 2 0,3-3 0,-1 0 0,1 1 0,1-1 0,-1 0 0,2-1 0,1-2 0,5-7 0,0 0 0,7-10 0,-5 7 0,6-7 0,-5 4 0,4-7 0,-4 4 0,1-3 0,0 1 0,0-2 0,0 1 0,-1 3 0,-1 4 0,-1 5 0,-1 0 0,0 2 0,1 0 0,-1 0 0,0 0 0,0 0 0,0 0 0,0 0 0,0 1 0,0 1 0,1-1 0,-1-1 0,0 3 0,0-3 0,0 3 0,-1-3 0,1 1 0,-2-1 0,2 0 0,-1-1 0,1 1 0,0 0 0,-1 0 0,1 0 0,0 0 0,-1 1 0,1-2 0,-2 1 0,1 0 0,-1 1 0,0 0 0,1 0 0,1-1 0,0 1 0,0 0 0,-1 0 0,1 1 0,-18 14 0,2-1 0,-17 17 0,4-6 0,4-2 0,0 0 0,10-11 0,1 1 0,6-6 0,-1 0 0,1 0 0,0 1 0,0-1 0,0 0 0,0 0 0,-1 2 0,1 0 0,-2 2 0,2-2 0,-1 0 0,0 0 0,1 0 0,-2 2 0,-2 4 0,2-5 0,-2 3 0,2-4 0,2-3 0,0 3 0,2-5 0,0 2 0,0 0 0,-1 0 0,0 1 0,0-1 0,1 1 0,-1-2 0,1 2 0,-1-2 0,1 1 0,-1 0 0,1-1 0,-1 2 0,0-1 0,-1 2 0,0-1 0,0 0 0,0 0 0,0 0 0,0 0 0,0 0 0,0-1 0,0 0 0,1 0 0,0 1 0,-1-1 0,1 1 0,-1-1 0,0 1 0,0 0 0,-3 3 0,3-2 0,-3 1 0,3-2 0,0 1 0,0-1 0,1-1 0,0 1 0,0-1 0,0 1 0,-1 0 0,0 0 0,0 1 0,1 0 0,-2 0 0,3-1 0,-2 0 0,1 0 0,0 0 0,-1 0 0,1 0 0,0 1 0,0-1 0,1 0 0,-1 0 0,1 0 0,-2 2 0,2-1 0,-2 0 0,1 0 0,1-1 0,-1 0 0,0 0 0,0 0 0,0 0 0,1 0 0,0 0 0,0 1 0,-1 0 0,2 0 0,-2 1 0,3-2 0,-1-1 0,1 0 0,-1 0 0,1 0 0,-2 2 0,2-2 0,-1 1 0,0-2 0,0 4 0,-1-3 0,1 3 0,-1-2 0,1 1 0,-2-1 0,1 0 0,0 0 0,-1 0 0,1 0 0,-1-1 0,1 0 0,-1 1 0,1 0 0,-1 0 0,1 0 0,1-2 0,-2 2 0,1-1 0,-2 1 0,1 0 0,-1 0 0,0 0 0,0 1 0,-2 1 0,2-2 0,-2 2 0,1-2 0,1-1 0,2 0 0,-2-1 0,4 0 0,-3 1 0,2 0 0,-1 1 0,0-1 0,0 1 0,-1 0 0,-1 2 0,0-1 0,0 1 0,1-2 0,1 0 0,0 0 0,1-1 0,-1 1 0,0-2 0,1 2 0,-1-2 0,1 2 0,0 0 0,-1 0 0,2 0 0,-2-1 0,2 1 0,-1-1 0,0 1 0,1-1 0,-2 1 0,1-1 0,-1 2 0,-1-1 0,0 0 0,-1 2 0,2-2 0,-3 2 0,4-2 0,-3 0 0,4 0 0,-3 0 0,3 0 0,-2-1 0,2-1 0,-2 1 0,2-1 0,-2 1 0,2 1 0,-2-2 0,1 2 0,-1-2 0,2 0 0,-1 1 0,-1 0 0,0 0 0,0 1 0,-1 0 0,2-1 0,-2 1 0,2-1 0,-1 0 0,0 1 0,0-2 0,1 2 0,-1-1 0,2 0 0,-2-1 0,2 1 0,-2-1 0,1 2 0,-1-2 0,0 2 0,0-1 0,-1 1 0,0 0 0,0 0 0,1 0 0,0-1 0,-1 0 0,1 0 0,-1 0 0,1 0 0,0 0 0,1 1 0,-1-2 0,2 1 0,-2-1 0,1 1 0,0 1 0,-1-1 0,1 0 0,0 0 0,0-1 0,0 2 0,1-2 0,-1 2 0,-1-2 0,2 1 0,-2-1 0,5 2 0,-3 0 0,2 1 0,-2-1 0,0 0 0,0 0 0,0 2 0,0 0 0,0 0 0,0 2 0,-1-2 0,0 0 0,-1 0 0,1-2 0,0 0 0,0-1 0,1 0 0,-1-1 0,1 1 0,0 0 0,0 0 0,-1 0 0,1-1 0,-1 1 0,1 0 0,-1 0 0,0 1 0,1-1 0,-1 0 0,0-1 0,0 1 0,1 0 0,0 0 0,0 0 0,-1-1 0,0 1 0,1 0 0,0-1 0,-1 1 0,0 0 0,1-1 0,0 1 0,0 0 0,0 0 0,0 0 0,0 1 0,0-2 0,0 3 0,0-3 0,0 1 0,0 1 0,0-1 0,0 0 0,0-1 0,1 1 0,0 0 0,-1-1 0,0 1 0,0 0 0,0-1 0,0 2 0,0-2 0,0 2 0,0-2 0,0 2 0,-1-1 0,0 0 0,1 0 0,0-1 0,0 1 0,0 0 0,0-1 0,0 1 0,0 0 0,-1-1 0,1 1 0,-1 0 0,1 0 0,-1 1 0,1-1 0,-1 0 0,1-1 0,0 2 0,0-2 0,-1 1 0,1 0 0,-1-1 0,1 1 0,-1 0 0,1 0 0,-1-1 0,0 1 0,1 0 0,-1 0 0,1 0 0,0-1 0,0 1 0,0 0 0,0-1 0,0 1 0,0 0 0,0-1 0,0 1 0,0 0 0,0 0 0,0 0 0,0 0 0,0-1 0,0 1 0,0 0 0,0-1 0,0 2 0,0-2 0,-1 2 0,1-1 0,-1-1 0,1 1 0,0 0 0,0 0 0,-1 0 0,1-1 0,-1 1 0,1 0 0,0-1 0,0 1 0,0 0 0,-1-1 0,1 1 0,-1 0 0,1 0 0,0 0 0,0 0 0,0-1 0,0 1 0,0 0 0,-1-1 0,1 1 0,-1 0 0,1-1 0,0 1 0,0 0 0,0 0 0,0 0 0,0 0 0,4-4 0,-2 2 0,4-4 0,-5 1 0,3-1 0,-1 2 0,0 0 0,1 0 0,0 0 0,0 1 0,0 0 0,2 0 0,-2-1 0,1 1 0,-1-1 0,-1 0 0,3-1 0,-1-1 0,8-3 0,4-1 0,8-2 0,4 0 0,-1-1 0,-3 1 0,-7 2 0,-5 1 0,-6 0 0,2 2 0,3-2 0,3 1 0,-4-2 0,6 0 0,-8 1 0,5-1 0,4-2 0,-8 3 0,13-5 0,-10 4 0,5-1 0,-1 0 0,-4 2 0,6-4 0,-6 3 0,8-8 0,8-2 0,-1-3 0,4 2 0,-10 5 0,-1 5 0,-6 0 0,0 1 0,2-2 0,-5 2 0,4-5 0,-2 0 0,1-5 0,10-20 0,-1 7 0,11-14 0,-7 13 0,4-1 0,0-2 0,-1 2 0,4-3 0,-2 0 0,2 0 0,-5-3 0,-2 4 0,-3-11 0,-7 13 0,-2-9 0,-7 13 0,0 0 0,1-3 0,0 2 0,0-9 0,0 6 0,0-10 0,0 4 0,0 2 0,0-2 0,0 9 0,0-5 0,0 2 0,1 0 0,2-2 0,1 5 0,-2 0 0,-1 8 0,-4 6 0,-2 6 0,0 3 0,-2 4 0,0-1 0,-1 2 0,0-1 0,0 0 0,1 1 0,-1-1 0,0 1 0,1-2 0,1-1 0,9-2 0,8-2 0,11-1 0,13-2 0,-1 1 0,4-1 0,-9 1 0,-1-1 0,-9 2 0,-5 0 0,-9 3 0,-6 1 0,-3 2 0,0-2 0,0 0 0,8-1 0,4 2 0,-3 0 0,0 4 0,-12 0 0,-1 1 0,1 0 0,-1 0 0,1-1 0,0 0 0,-1 0 0,1 0 0,-1 0 0,1-1 0,0 0 0,0 0 0,0 1 0,0 0 0,-1 0 0,1 0 0,0-1 0,-1 0 0,1 1 0,0 0 0,-1 0 0,1 0 0,0-1 0,0 0 0,0 1 0,0 0 0,-1-1 0,1 1 0,-1-2 0,0 1 0,0-1 0,0 0 0,-1 0 0,1-1 0,-2 1 0,1-1 0,1 1 0,-1 0 0,1 0 0,1 1 0,-1 0 0,1 1 0,0-1 0,0 0 0,0 0 0,-2-1 0,1 0 0,-1-1 0,-1 0 0,3 1 0,-3 0 0,3 0 0,-2-1 0,0 0 0,0 0 0,-1 0 0,1 1 0,2 1 0,0 0 0,0 0 0,-1-1 0,-1-2 0,1 0 0,1 0 0,0 0 0,-1 0 0,0 1 0,0 0 0,-1 1 0,1-1 0,-1 0 0,0 0 0,1 1 0,-1-1 0,0-1 0,1 1 0,-1 0 0,1-1 0,1 1 0,1-3 0,1 0 0,-1-2 0,2-3 0,-1-1 0,8-9 0,-1-1 0,4-4 0,3-7 0,-5 12 0,5-6 0,-10 16 0,-1-1 0,-3 8 0,-1-2 0,0 2 0,0 1 0,-2-1 0,0 2 0,-1-1 0,0 1 0,1 0 0,0-1 0,0-1 0,1 0 0,0 0 0,0 0 0,2-2 0,1-6 0,5-4 0,7-10 0,4-4 0,1-1 0,-3-1 0,-3 6 0,-4 4 0,-4 8 0,-1 4 0,-4 7 0,-1 0 0,-1 1 0,0 1 0,-1 0 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6"/>
    </inkml:context>
    <inkml:brush xml:id="br0">
      <inkml:brushProperty name="width" value="0.2" units="cm"/>
      <inkml:brushProperty name="height" value="0.2" units="cm"/>
      <inkml:brushProperty name="color" value="#FFFFFF"/>
    </inkml:brush>
  </inkml:definitions>
  <inkml:trace contextRef="#ctx0" brushRef="#br0">290 955 24575,'-13'-7'0,"2"0"0,7 3 0,1 0 0,0-1 0,0 0 0,-1 2 0,1-2 0,-1 2 0,1-2 0,0 2 0,0-2 0,0 1 0,-1-2 0,1 1 0,-2 0 0,5 1 0,-4-2 0,3 2 0,-2-1 0,0 1 0,2-1 0,-3-1 0,3 2 0,-2-1 0,-1-1 0,1 1 0,-1-1 0,2 2 0,-1 0 0,0-2 0,0 2 0,0-2 0,1 2 0,0-2 0,0 2 0,-1-4 0,0 5 0,1-3 0,-1 0 0,2 1 0,-3-1 0,3 2 0,-1 0 0,-1-2 0,2 2 0,-2-1 0,2 0 0,-2-1 0,1 1 0,0-1 0,0 2 0,1-1 0,-1 0 0,0-2 0,1 2 0,0-1 0,0 2 0,1-2 0,-2 1 0,0-1 0,1 0 0,-1 1 0,1 0 0,-1-1 0,1 2 0,-1-1 0,0 0 0,0 0 0,-1-2 0,1 3 0,0-2 0,0 0 0,1 2 0,0-3 0,0 3 0,1-3 0,-2 3 0,1-1 0,1-1 0,-1 1 0,0-1 0,0 1 0,0 1 0,0-3 0,0 2 0,-1 0 0,2-1 0,-2 1 0,1-2 0,-1 4 0,1-3 0,0 1 0,0 0 0,1-1 0,-2 2 0,1-3 0,0 3 0,0-2 0,0 1 0,1 0 0,-2-2 0,1 3 0,0-1 0,-1-1 0,2 2 0,-2-1 0,2-1 0,-2 1 0,2-1 0,-1 1 0,1 1 0,0-3 0,-1 1 0,0 0 0,1 1 0,-1 0 0,-1 1 0,1-2 0,0 1 0,1-1 0,0 0 0,0 2 0,0 17 0,0-1 0,-1 11 0,1-10 0,1-6 0,-1-2 0,2 0 0,-1 0 0,1 0 0,0 1 0,0 0 0,-1-1 0,1 0 0,-2 0 0,1 0 0,-1 1 0,1-1 0,1 0 0,0 0 0,2-1 0,-1 0 0,1 2 0,-3-1 0,2 0 0,-2 1 0,0-2 0,1 3 0,-2-3 0,1 2 0,-1-1 0,0-1 0,-1 4 0,1-3 0,-1 0 0,1 0 0,-1-1 0,1 4 0,-2-5 0,2 3 0,-1 0 0,0-1 0,1 2 0,-1-3 0,0 1 0,1 0 0,-2 0 0,2 2 0,-1-3 0,0 3 0,0-3 0,-8-11 0,5 6 0,-5-12 0,6 9 0,1 0 0,1-2 0,0 2 0,0-2 0,1 0 0,-1 1 0,1-1 0,0 0 0,0 3 0,1-5 0,-1 4 0,1-2 0,-1 1 0,0 0 0,0-1 0,0 1 0,0 1 0,0-2 0,0 0 0,0 1 0,0-1 0,-1 2 0,0-3 0,0 2 0,-1 0 0,1 0 0,-2 1 0,2-2 0,-1 1 0,1 1 0,-1-2 0,0 1 0,1 0 0,-1 0 0,2 0 0,-1 0 0,1-1 0,-1 1 0,1 0 0,-1-1 0,0 0 0,1 1 0,-1 0 0,0-1 0,1 1 0,-1-1 0,0 1 0,1 1 0,-1-2 0,0 1 0,1-1 0,-1 1 0,1 0 0,0-1 0,0 1 0,0 0 0,1-1 0,-1 1 0,2-1 0,-2 1 0,1 0 0,-1-1 0,1 2 0,-1-2 0,1 0 0,-1 1 0,0-1 0,0 2 0,0-2 0,1 1 0,-1-1 0,2 1 0,-2 0 0,1 0 0,-4 18 0,3-11 0,-3 16 0,3-16 0,0 1 0,0 4 0,0-3 0,1 4 0,0-4 0,1 0 0,-1 2 0,0-2 0,-1 2 0,0 0 0,0-1 0,-2-19 0,2 10 0,-2-14 0,2 16 0,0 0 0,0-6 0,0 5 0,0-5 0,0 3 0,0 2 0,0-4 0,0 1 0,1 2 0,-1-3 0,1 4 0,-1-4 0,0 2 0,-1 1 0,0-2 0,-1 1 0,0 1 0,0-2 0,0 3 0,1-3 0,-1 1 0,2-1 0,-2 0 0,1 2 0,-1-1 0,1 0 0,0 0 0,0-1 0,0 0 0,0 2 0,1-2 0,0 1 0,0 0 0,0-1 0,1 1 0,0-1 0,-1 1 0,0 0 0,0-1 0,-1 2 0,0-2 0,1-1 0,0 3 0,0-3 0,0 3 0,0-1 0,0-1 0,0 1 0,0-1 0,0 1 0,4 18 0,-2-10 0,2 16 0,-2-15 0,-2-1 0,3 4 0,-3-3 0,2 2 0,-1 0 0,0-3 0,0 4 0,0-2 0,-1 0 0,1 1 0,-1-2 0,1 3 0,0-2 0,-1 0 0,1 1 0,-1-2 0,0 2 0,0 0 0,0-3 0,0 4 0,-1-3 0,1 2 0,-1 0 0,1-2 0,-1 2 0,1-1 0,-2 0 0,2 1 0,-2 0 0,2-1 0,-1 1 0,1-1 0,-1 0 0,0 0 0,-2 1 0,1-2 0,0 2 0,1-1 0,-1-2 0,2 5 0,-1-4 0,0 2 0,0-1 0,1-1 0,2 2 0,2-1 0,-1 0 0,1-1 0,-2 0 0,1 1 0,-1 1 0,1-3 0,-1 3 0,0-2 0</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7"/>
    </inkml:context>
    <inkml:brush xml:id="br0">
      <inkml:brushProperty name="width" value="0.1" units="cm"/>
      <inkml:brushProperty name="height" value="0.1" units="cm"/>
      <inkml:brushProperty name="color" value="#FFFFFF"/>
    </inkml:brush>
  </inkml:definitions>
  <inkml:trace contextRef="#ctx0" brushRef="#br0">28 277 24575,'0'-10'0,"0"2"0,0 4 0,0 1 0,0 1 0,0-1 0,0 1 0,0-1 0,0 0 0,0 0 0,1 0 0,-1 0 0,2 1 0,-2-1 0,2 1 0,-2-1 0,2 1 0,-2-1 0,2 0 0,-2 1 0,1-1 0,0 0 0,-1 0 0,1 0 0,-1 0 0,-1 1 0,1-1 0,-2 1 0,2-1 0,-1 1 0,0-1 0,0 0 0,0 1 0,0-1 0,0 0 0,1 0 0,-2 0 0,1 0 0,0 1 0,0-1 0,1 0 0,0 1 0,0-1 0,-1 0 0,1 1 0,-2-1 0,1 0 0,0 1 0,0-1 0,0 1 0,0-1 0,0 0 0,1 1 0,0-1 0,0 0 0,-1 1 0,1-1 0,-2 1 0,1 0 0,-1 0 0,0 0 0,0 0 0,0 0 0,1 0 0,0-1 0,1 0 0,1 0 0,-1 1 0,2 0 0,-2-1 0,1 1 0,0-2 0,-1 2 0,1-1 0,-1 0 0,0 0 0,0 0 0,0 0 0,0 1 0,0-1 0,0 0 0,0 1 0,0-1 0,0 0 0,0 1 0,0-1 0,0 0 0,0 0 0,-1 1 0,1-1 0,-2 1 0,2-1 0,-2 0 0,2 0 0,-2 0 0,2 1 0,-1-1 0,1 1 0,0-1 0,4 9 0,-3-3 0,3 5 0,-2-5 0,-1 0 0,0 1 0,1 0 0,-2 0 0,1 0 0,0-1 0,0 1 0,-1-2 0,0 1 0,1 0 0,0-1 0,0 1 0,-1 0 0,0 0 0,0 0 0,0 0 0,0-1 0,0 2 0,0-2 0,0 1 0,0 0 0,0-1 0,0 1 0,0 0 0,0 0 0,0 0 0,0 0 0,-1-1 0,0 1 0,0 0 0,1-1 0,-1 1 0,0 0 0,1-1 0,0 1 0,0 0 0,0 0 0,0 0 0,-1 0 0,1 0 0,-1 2 0,1-3 0,-1 1 0,1 0 0,-1-1 0,1 1 0,-1 0 0,1-1 0,-1 1 0,1 0 0,0 0 0,0 0 0,0 0 0,0-1 0,0 1 0,0 0 0,0-1 0,0 1 0,0 0 0,-1-1 0,1 2 0,-1-1 0,1 0 0,0 0 0,0-1 0,-1 1 0,1 0 0,-1-1 0,1 1 0,0 0 0,0-1 0,0 1 0,0 0 0,0 0 0,0 0 0,-1-1 0,1 1 0,-1 0 0,1 0 0,0-1 0,0 1 0,0 0 0,1-1 0,-1 1 0,1 0 0,-1-1 0,0 1 0,1 0 0,-1 0 0,1 0 0,0 0 0,-1-1 0,1 2 0,-1-1 0,0 1 0,1 0 0,-1 0 0,1 1 0,-1-1 0,0 0 0,0-1 0,0 1 0,0-2 0,0 2 0,0-1 0,0 0 0,0 0 0,0-1 0,0 1 0,1 0 0,-1 0 0,1 1 0,-1-2 0,0 3 0,0-2 0,0 1 0,0 0 0,1 0 0,-1 0 0,1-1 0,-1 0 0,1-1 0,0 1 0,-1 0 0,1 0 0,0 1 0,0 0 0,-1 0 0,0 1 0,2-1 0,-1 0 0,0 0 0,0 2 0,-1-3 0,1 2 0,-1-3 0,1 1 0,-1 0 0,1 0 0,0 0 0,-1-1 0,1 1 0,0 0 0,0 0 0,0 0 0,1 1 0,-2-1 0,2 1 0,-1 0 0,1-1 0,0 1 0,-1 0 0,1 0 0,-1 0 0,2 0 0,-1 0 0,0 0 0,0 1 0,0-1 0,1 2 0,0-2 0,2 2 0,-3-2 0,1 0 0,1 2 0,-2 0 0,3 2 0,-3-2 0,1 2 0,-1-2 0,0 0 0,0 0 0,-1-2 0,2 4 0,-1-2 0,2 2 0,-2-2 0,0-2 0,-1 1 0,1-1 0,-1 1 0,2 2 0,-1-1 0,1 4 0,0-3 0,0 7 0,0-2 0,2 6 0,-2-3 0,-1-1 0,-1-5 0,-1-5 0,2 0 0,-1 0 0,-1 0 0,1 2 0,0-1 0,0 1 0,0-2 0,0 0 0,1 0 0,-1 2 0,1-2 0,-1 4 0,2-4 0,0 4 0,0-2 0,2 5 0,-2-4 0,1 4 0,-2-6 0,-2 1 0,1-2 0,-1 0 0,0 0 0,1 0 0,-1 0 0,2 0 0,-2 1 0,2-1 0,-2 0 0,4 2 0,-4-2 0,5 2 0,-4-2 0,2 0 0,-1 1 0,1-1 0,-1 0 0,1 0 0,0 2 0,1-2 0,1 4 0,-1-2 0,1 2 0,0 0 0,1-2 0,0 2 0,-1-2 0,-1 0 0,2 2 0,-3-2 0,2 0 0,-3 1 0,2-2 0,-1 1 0,-1-3 0,1 4 0,0-1 0,1 4 0,1-2 0,0 3 0,1 0 0,1 4 0,0-4 0,-1 0 0,-1-4 0,-2-2 0,0-2 0,-1-1 0,3 1 0,-2 0 0,2 1 0,-2 0 0,0-2 0,-1 2 0,0-2 0,0 2 0,0-2 0,0 2 0,-1 0 0,0-1 0,-1 0 0,0-1 0,1 2 0,0-1 0,1 2 0,0-2 0,0 1 0,0-1 0,-1 1 0,1 0 0,-1-1 0,0 0 0,0 0 0,-1-1 0,4 2 0,2 6 0,3-3 0,1 4 0,-4-7 0,0 1 0,-2-2 0,0 0 0,0 0 0,0 0 0,-2 0 0,1-2 0,-2 1 0,1 0 0,0 0 0,2 2 0,-1-1 0,1 1 0,0 0 0,0-1 0,0 1 0,0-1 0,1 2 0,-1-1 0,0 0 0,0 0 0,0-1 0,0 0 0,-1 0 0,0-1 0,-1 1 0,-2-1 0,1 0 0,0 2 0,1 0 0,-1 1 0,1-1 0,0 0 0,0 0 0,0 0 0,0 0 0,0 1 0,-1-2 0,0 0 0,0 0 0,-1 0 0,2 1 0,-1 0 0,1 0 0,-1-1 0,1-1 0,-2 1 0,1 0 0,-1 0 0,0 1 0,0-1 0,0 1 0,0 0 0,-1 2 0,-2 0 0,1 2 0,-3-2 0,3 0 0,-2-2 0,0 0 0,1 0 0,-1 0 0,2 0 0,-1-1 0,1-1 0,0-1 0,0 1 0,0-1 0,-1 1 0,1-1 0,-1 0 0,1 0 0,0 0 0,-1 1 0,2 1 0,0-1 0,1 1 0,0 0 0,0-1 0,1 1 0,0 0 0,2 1 0,-1-1 0,1 1 0,0-1 0,1 1 0,0 0 0,0 0 0,0 0 0,0 0 0,0-2 0,-2-1 0,1 0 0,0 0 0,2-1 0,-1 0 0,0 0 0,0 0 0,0 0 0,-1 0 0,0 0 0,-1-3 0,-2 0 0,-1-2 0,0 1 0,1 0 0,0 0 0,0 1 0,0 0 0,0 1 0,-3 7 0,2-3 0,-3 5 0,3-5 0,1 0 0,-1 1 0,1 0 0,-1 0 0,1-1 0,-1 1 0,1 0 0,0 0 0,0-1 0,0 1 0,0 0 0,0-1 0,0 1 0,0 0 0,0-1 0,1 2 0,-1-1 0,1 0 0,1 0 0,-1-1 0,1 1 0,0 0 0,-1-1 0,1 1 0,-2 0 0,0-1 0,1 1 0,0 0 0,0 0 0,-1 0 0,0 0 0,0-1 0,0 1 0,0 0 0,0-1 0,-1 1 0,-1 1 0,1-1 0,0 1 0,1-1 0,0 0 0,0-1 0,-1 1 0,1 0 0,-1 0 0,1-1 0,0 1 0,0 0 0,0-1 0,0 1 0,1 0 0,-1 0 0,1 1 0,-1-1 0,0-1 0,0 1 0,0-1 0,0 1 0,0 0 0,0-1 0,0 1 0,0 0 0,1-1 0,5-6 0,-2 0 0,6-13 0,-3 2 0,2-9 0,1 1 0,-2 5 0,0 4 0,-4 8 0,-1-2 0,0 4 0,-1-4 0,-1 4 0,1-1 0,-2 1 0,1 1 0,-1-2 0,0 1 0,-1-5 0,-1 0 0,0-9 0,-2-1 0,4-2 0,-2 3 0,1 3 0,0 2 0,0 7 0,1-2 0,0 4 0,0-2 0,0 0 0,0-2 0,1 0 0,3-3 0,0 4 0,0-2 0,0 5 0,-1-1 0,0 1 0,-1 0 0,-1 1 0,1 1 0,-1-1 0,2 0 0,-1-1 0,1 0 0,-2 1 0,6 12 0,-2-1 0,9 10 0,-4 0 0,3 2 0,0-1 0,-1-2 0,-3-5 0,-1-3 0,-3-3 0,-2 0 0,0-3 0,-1-1 0,-1 0 0,1 0 0,-1 2 0,1 0 0,1 0 0,1 0 0,0 0 0,0 0 0,0 0 0,-1 0 0,1 0 0,-1 1 0,0-1 0,1-1 0,0 0 0,0-1 0,-1 0 0,0 0 0,0 0 0,-1 0 0,1 0 0,-1 0 0,1-1 0,-1 1 0,2-1 0,-1 1 0,0-1 0,1 1 0,-1 1 0,1-1 0,-1 1 0,1-1 0,0 2 0,0-1 0,0 1 0,1-2 0,-2 1 0,1-1 0,-2 0 0,1 0 0,-2 1 0,2-1 0,-3 0 0,4 1 0,-3 0 0,3 1 0,-1-1 0,1 1 0,1-1 0,-1 3 0,1 0 0,2 2 0,-2-1 0,1-2 0,-2 0 0,0-1 0,-1 0 0,1-1 0,-2 0 0,1-1 0,-1 0 0,-1 0 0,1 0 0,-1 0 0,2 1 0,1 0 0,0 2 0,1-1 0,2 1 0,7 2 0,1 0 0,3 1 0,-3-1 0,-6-2 0,-3-2 0,-2 0 0,-1-2 0,0 2 0,-1-3 0,0 2 0,1-1 0,1 0 0,0 2 0,0-2 0,0 2 0,0-1 0,-1 0 0,1 0 0,-2-1 0,2 1 0,-1 0 0,0 0 0,-1-1 0,0 2 0,-1-2 0,1 2 0,-1-1 0,2 1 0,0-1 0,1 1 0,0 0 0,2 1 0,3 2 0,-2-2 0,4 2 0,-5-3 0,2 2 0,-2-2 0,0-2 0,-3 0 0,0-1 0,-8-5 0,2 2 0,-6-5 0,5 4 0,-1-1 0,0 1 0,-2-1 0,-3-1 0,2 1 0,-3-2 0,4 1 0,-5-5 0,-2-3 0,-7-4 0,-5 2 0,0 0 0,-2 3 0,0 0 0,6 4 0,4-1 0,9 5 0,3 1 0,2 0 0,0 2 0,0-2 0,-5 1 0,4-1 0,-4 1 0,5 0 0,0 1 0,-1 0 0,2-1 0,-1 0 0,1-1 0,-1-1 0,1 1 0,-1 0 0,1 0 0,-1 0 0,-2-1 0,0 1 0,-1-1 0,2 0 0,1 1 0,1 0 0,-1 0 0,0 0 0,-2-2 0,2 1 0,-2-1 0,2 2 0,0 1 0,1 0 0,0 0 0,0 2 0,0-2 0,2 2 0,-3-1 0,2 0 0,-4-2 0,1 1 0,-2-2 0,1 1 0,-1 0 0,3 2 0,1 1 0,-2 1 0,-3 0 0,-7 0 0,-3 0 0,-1 0 0,5 0 0,4 0 0,5 0 0,2 0 0,1 1 0,0 1 0,1 1 0,0 1 0,4 2 0,0 3 0,4 3 0,0 2 0,-1-4 0,0 1 0,-2-7 0,1 2 0,-1-2 0,-2 0 0,1-2 0,-3-1 0,2 1 0,-1 2 0,1-1 0,-2 0 0,0 0 0,1 0 0,0 1 0,-1-1 0,0 0 0,0-1 0,0 1 0,-2 0 0,0 0 0,0-1 0,1 0 0,0 1 0,1 0 0,-1 0 0,1 1 0,-2-2 0,2 2 0,-2-2 0,2 1 0,-2 0 0,2 0 0,-1 0 0,0 0 0,0-2 0,-1 3 0,0-3 0,0 2 0,0-1 0,0 0 0,1 0 0,1 1 0,9 2 0,7 0 0,9 2 0,7-5 0,0 3 0,0-5 0,-1 2 0,-3-4 0,0 0 0,-3-5 0,6-1 0,-14 1 0,4 1 0,-15 4 0,5 1 0,2 1 0,8 0 0,4 2 0,3 1 0,7 2 0,-3-1 0,4 1 0,-5-2 0,-3-1 0,-9-2 0,-4-1 0,-2-3 0,-6 0 0,12-5 0,-4 2 0,7-2 0,-1 1 0,-2 0 0,-2 0 0,1 4 0,-3-1 0,3 3 0,-7 0 0,-2 0 0,-3 0 0,0 1 0,2-1 0,3-1 0,6 3 0,2-2 0,9 2 0,0 0 0,1 0 0,24 0 0,-16 0 0,13-4 0,-21-1 0,-8-1 0,-8 0 0,-5 3 0,-6 0 0,0 1 0,5-3 0,2 0 0,8-3 0,-4 2 0,-1-1 0,-8 4 0,-2 2 0,-9 5 0,-5 3 0,0 2 0,-2-1 0,3-1 0,-1-1 0,0 0 0,2-1 0,2 0 0,2-2 0,-2 1 0,4-2 0,-1-1 0,2 1 0,22 2 0,13 2 0,23 1 0,11 4 0,0-7 0,-11 3 0,-14-6 0,-25 0 0,-13-1 0,-28 3 0,4 0 0,-18 6 0,11-1 0,0 1 0,-3 1 0,-4-3 0,-4 1 0,3-1 0,4-2 0,14 0 0,7-2 0,6-3 0,5 0 0,12-7 0,5 1 0,15-6 0,-3 5 0,-1-2 0,-7 4 0,-8 1 0,-4 3 0,-8 1 0,-15 0 0,-3 0 0,-15 2 0,10 1 0,4 0 0,10 1 0,3-3 0,5-1 0,6-6 0,-1 2 0,4-4 0,-5 4 0,-2 1 0,0-1 0,-2 1 0,0 0 0,-2 1 0,-1 0 0,-3 0 0,-10 1 0,0 0 0,-9 2 0,10 1 0,1 0 0,8 0 0,1-1 0,3 0 0,12 1 0,9 1 0,15 1 0,5-1 0,3-1 0,3-2 0,-9-2 0,-9 1 0,-14-2 0,-12 3 0,-14 1 0,-4 0 0,-11 1 0,6 0 0,-2 0 0,9 2 0,-6 0 0,9-1 0,-2 2 0,8-2 0,-2 1 0,2-2 0,0 0 0,0-1 0,3-1 0,0 0 0,0-2 0,1 0 0,-1-1 0,1 0 0,1-1 0,0 0 0,2-2 0,1 2 0,4-5 0,6-5 0,1 4 0,-1-4 0,-3 9 0,-6 1 0,0 1 0,-1 1 0,0 0 0,0-2 0,0 0 0,-1 1 0,0-1 0,-1 2 0,0-1 0,0 0 0,-1 1 0,1-1 0,-4 0 0,-4 1 0,-10-2 0,-10 2 0,-8-1 0,-6 1 0,3 4 0,4 1 0,15 0 0,5 1 0,12-1 0,0 0 0,1 1 0,0 0 0,0 0 0,0 0 0,2-1 0,-1-1 0,9-8 0,1-2 0,14-7 0,-10 4 0,2 2 0,-11 3 0,-1 3 0,-1 0 0,-3 1 0,-1-1 0,-3-1 0,-8 0 0,-5-1 0,-7 3 0,-6-1 0,-1 3 0,0 5 0,0 0 0,9 6 0,5-3 0,1 9 0,6-3 0,-3 8 0,6 0 0,3 2 0,4 1 0,7 13 0,1-7 0,7 2 0,1-13 0,5-7 0,4-4 0,4-5 0,0-6 0,-3-2 0,0-5 0,-9-1 0,-3 1 0,-2-6 0,-5 7 0,2-4 0,-4 7 0,1 0 0,1 0 0,0-2 0,8 0 0,5 0 0,3-2 0,2 0 0,-5 1 0,-7 4 0,-5 0 0,-6 4 0,-5 6 0,1-4 0,-2 6 0,0-6 0,1 2 0,-7 2 0,0 1 0,-1-1 0,3-1 0,1 0 0,2-3 0,-2 2 0,0-1 0,0 0 0,1-1 0,-1 0 0,2 0 0,0 0 0,2 0 0,-2 1 0,1-1 0,-2 1 0,2-1 0,0 0 0,0 0 0,1 0 0,0 1 0,0 0 0,0-1 0,0 1 0,0 0 0,0-1 0,-1 1 0,1-1 0,1 0 0,0 0 0,0 0 0,0-1 0,-1 2 0,1-2 0,0 1 0,1-1 0,0 2 0,0-1 0,0 0 0,1 0 0,-1 0 0,0 1 0,1 0 0,-1 0 0,1 0 0,-1-1 0,1 0 0,0 1 0,1-1 0,0 1 0,0 0 0,1 0 0,-1 0 0,1 0 0,-1-1 0,0 2 0,1-2 0,-1 2 0,1-2 0,0 2 0,-1-1 0,1 2 0,-1-1 0,1-1 0,-1 0 0,1-1 0,-1 1 0,0-1 0,1 2 0,-1-1 0,1 0 0,0 2 0,0-2 0,-1 1 0,0-2 0,2 0 0,1-1 0,-9 0 0,-7-3 0,-11-1 0,-5-4 0,1 0 0,0-2 0,6 0 0,6 2 0,7 3 0,6 1 0,0 2 0,1-1 0,0 1 0,0-1 0,-4-1 0,1 1 0,-4-1 0,3 1 0,1 0 0,1 0 0,2 1 0,-1 0 0,0 0 0,0 0 0,0 0 0,0 1 0,-1 0 0,-1 0 0,1 0 0,1 0 0,-1 0 0,1 0 0,-1 0 0,0 0 0,1 0 0,1 0 0,-1 0 0,0 0 0,-1-1 0,0 1 0,0-2 0,0 1 0,0-1 0,0 1 0,1 0 0,0 0 0,0 0 0,-1 0 0,0 0 0,1 1 0,0 0 0,1 1 0,0 0 0,0 2 0,0-2 0,-1 2 0,1-1 0,-1 1 0,-1-1 0,1 1 0,-1-1 0,0 0 0,1-1 0,0 1 0,1-2 0,0 2 0,-1-2 0,-1 2 0,1-2 0,0 1 0,1-1 0,8 3 0,-3-2 0,5 3 0,-5-4 0,-1 1 0,1 0 0,0 0 0,0 1 0,-1-1 0,1 1 0,-1-1 0,1 1 0,0 0 0,-1 1 0,2 0 0,-1 1 0,1 0 0,1-1 0,-1 0 0,0 0 0,0-1 0,0-1 0,-1 0 0,0-1 0,-1 0 0,1 0 0,0 0 0,0 1 0,0-1 0,-1 1 0,1-1 0,0 1 0,-1-1 0,1 1 0,0 0 0,-1-1 0,1 1 0,0 0 0,0 0 0,0 0 0,0 0 0,1 0 0,-2-1 0,1 1 0,1 1 0,-1-2 0,2 2 0,-2-1 0,1-1 0,-2 2 0,1-1 0,-1 1 0,2 0 0,-2-1 0,1 0 0,0 0 0,-9-5 0,5 3 0,-7-4 0,6 5 0,0-1 0,-2 1 0,2-1 0,-1 1 0,-1-1 0,1 1 0,-2 0 0,2 0 0,0 0 0,1 0 0,6 5 0,-3-4 0,7 4 0,-6-4 0,2 0 0,-2 0 0,1 0 0,-1-4 0,0-1 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8"/>
    </inkml:context>
    <inkml:brush xml:id="br0">
      <inkml:brushProperty name="width" value="0.1" units="cm"/>
      <inkml:brushProperty name="height" value="0.1" units="cm"/>
      <inkml:brushProperty name="color" value="#FFFFFF"/>
    </inkml:brush>
  </inkml:definitions>
  <inkml:trace contextRef="#ctx0" brushRef="#br0">1 41 24575,'9'0'0,"-1"0"0,-5 0 0,1 0 0,-2 0 0,1 0 0,1 0 0,0 0 0,0-1 0,0 1 0,-2-1 0,2 1 0,-2 0 0,1 0 0,0 0 0,0 0 0,0 0 0,0 1 0,-1-1 0,2 1 0,0-1 0,1 0 0,-2 0 0,-1 1 0,1 0 0,-2 0 0,2 1 0,0-2 0,-1 1 0,1 0 0,0 0 0,0 0 0,1 0 0,-1 0 0,1-1 0,0 2 0,-1-2 0,0 1 0,-1 0 0,-11-3 0,5 3 0,-9-4 0,9 3 0,0-2 0,-1 1 0,2 0 0,-1 0 0,2 1 0,-2-2 0,2 1 0,-1 0 0,0 0 0,1 1 0,-1-1 0,-1 0 0,0-1 0,-1 0 0,1 1 0,1-1 0,0 2 0,0-2 0,1 1 0,-1 0 0,0-1 0,1 1 0,-1-1 0,1 1 0,-1-1 0,0 1 0,1-2 0,-1 2 0,1-1 0,0 1 0,0-1 0,0 0 0,0 0 0,0 0 0,0 0 0,1 0 0,6 3 0,-2-2 0,4 3 0,-6-1 0,1-1 0,1 3 0,0-3 0,1 3 0,-2-2 0,0 0 0,1 1 0,-1-1 0,1 1 0,0-1 0,-1 0 0,1 0 0,0-1 0,-1 0 0,1 1 0,-1 0 0,1 1 0,0 0 0,1 0 0,-2 0 0,2 0 0,-1 0 0,0-1 0,1 1 0,-2-1 0,1 0 0,-1 1 0,0-2 0,1 2 0,0-2 0,0 2 0,-1-1 0,0 1 0,1 1 0,0 1 0,0-1 0,1 1 0,-2-2 0,1 1 0,-1-2 0,0 1 0,1-1 0,-1 1 0,0 0 0,0 0 0,0 0 0,1 0 0,-1 0 0,0 0 0,0 0 0,0 1 0,-1-1 0,2 0 0,-2 0 0,1 1 0,0-1 0,0 1 0,0 0 0,1 0 0,-1 1 0,2 0 0,0 0 0,-1 1 0,1-2 0,-1 0 0,1 0 0,2 0 0,-1 2 0,0-2 0,-1-1 0,-2 0 0,-1-1 0,1 2 0,0 1 0,0 0 0,-1 0 0,1-1 0,-2 0 0,1-1 0,0 1 0,-1-1 0,2 1 0,-1-1 0,1 0 0,-1 1 0,1 1 0,-1-1 0,2 0 0,-1-1 0,1 0 0,-1 0 0,0 0 0,-1 0 0,0 1 0,2-1 0,-1 2 0,0-1 0,0 0 0,-1 0 0,1 0 0,-1 0 0,0-1 0,1 1 0,-2-1 0,2 0 0,-1 1 0,1-2 0,-1 3 0,1-3 0,-1 2 0,1 0 0,-1 0 0,1 0 0,-1-1 0,1 0 0,-1 1 0,0-2 0,1 3 0,-1-2 0,-1 2 0,2-1 0,0 1 0,-1-1 0,1 0 0,-2 0 0,2 1 0,-1-2 0,1 0 0,-1 1 0,0-2 0,0 2 0,1 1 0,-1-2 0,2 1 0,-2-1 0,1 0 0,-1 1 0,2 0 0,-1 0 0,0 0 0,1 1 0,0-1 0,0 1 0,-1-2 0,-1 1 0,1-1 0,-1 0 0,1 0 0,0 0 0,1 1 0,-1 0 0,1 1 0,-1-3 0,-1 2 0,-3-12 0,-1 4 0,-3-12 0,0 5 0,2 3 0,-1 0 0,1 5 0,1-1 0,0 1 0,0 0 0,1 0 0,0 0 0,0 0 0,-1 0 0,0 0 0,0 0 0,1-1 0,0 1 0,-1 2 0,3-1 0,-2 2 0,1-2 0,-2 0 0,1-1 0,-1 1 0,0-1 0,2 1 0,-1 0 0,1 0 0,1 0 0,-1-1 0,1 2 0,0 0 0,-1 8 0,1-3 0,0 8 0,0-6 0,1 1 0,0-2 0,0 0 0,0 0 0,1 0 0,-1 0 0,2 0 0,-2 0 0,0-2 0,1 1 0,0-1 0,0 1 0,-1-1 0,1 0 0,0 1 0,-1-2 0,2 3 0,-2-2 0,0 1 0,2 0 0,-2 0 0,2 1 0,-1 0 0,0 0 0,0-1 0,1-1 0,-2 1 0,0-2 0,1 1 0,0 0 0,0 1 0,0 0 0,0 0 0,-1 1 0,1-1 0,-2 1 0,2-2 0,-2 2 0,2-2 0,-1 1 0,0-1 0,1 1 0,-2-1 0,2 2 0,-1-2 0,1 2 0,0 0 0,0 0 0,0-1 0,-1 0 0,0-1 0,0 0 0,1 1 0,0-1 0,-1 1 0,1-1 0,-1 0 0,1 1 0,1 0 0,-2 0 0,2 0 0,-1-1 0,1 2 0,1-1 0,0 0 0,-1 1 0,-1-2 0,1 0 0,-2-7 0,-1 1 0,-1-3 0,0 3 0,1 1 0,0 0 0,-1 0 0,0 0 0,0-1 0,0 2 0,1-3 0,0 3 0,0-2 0,0 2 0,0-1 0,-1 0 0,0 0 0,0 0 0,1 0 0,-1 1 0,-1-1 0,1 0 0,0 1 0,-1-1 0,1 1 0,-2-1 0,1 0 0,-2 0 0,2-1 0,-2 0 0,3 1 0,-2 1 0,2-1 0,-1 2 0,0-3 0,-1 2 0,0-2 0,0 1 0,-1-1 0,0 0 0,0-1 0,-2 1 0,2 0 0,-2-1 0,2 1 0,0 0 0,-1 0 0,1 0 0,0 1 0,0 0 0,0 0 0,0-1 0,0 0 0,0 0 0,0 0 0,-1 1 0,1-1 0,1 1 0,-1 0 0,1 0 0,-1 1 0,-2-2 0,1 1 0,-1 0 0,3 0 0,0 1 0,1-1 0,-1 1 0,1-1 0,-1 1 0,0 1 0,2-1 0,-2 0 0,2 0 0,-1 1 0,0-2 0,-1 1 0,-1-2 0,0 0 0,0 0 0,0 0 0,0 0 0,0-1 0,0 1 0,0 1 0,2 1 0,-1 1 0,1 0 0,-1 0 0,1-1 0,-1 0 0,1 0 0,0-1 0,0 0 0,-1-1 0,1 0 0,-1 1 0,1 0 0,-1 0 0,1 1 0,0 0 0,0 0 0,-1-1 0,0 2 0,1-2 0,1 2 0,0-1 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9"/>
    </inkml:context>
    <inkml:brush xml:id="br0">
      <inkml:brushProperty name="width" value="0.1" units="cm"/>
      <inkml:brushProperty name="height" value="0.1" units="cm"/>
      <inkml:brushProperty name="color" value="#FFFFFF"/>
    </inkml:brush>
  </inkml:definitions>
  <inkml:trace contextRef="#ctx0" brushRef="#br0">180 120 24575,'9'-1'0,"-2"-1"0,-2 1 0,-2 0 0,1 0 0,-1 0 0,1 1 0,0-1 0,0 1 0,0 0 0,0-1 0,1 1 0,-1-2 0,0 2 0,0-2 0,0 1 0,-1 0 0,1 0 0,-1 0 0,1 0 0,1-2 0,-1 1 0,3 0 0,0 1 0,1-1 0,-2 2 0,-2-1 0,0 1 0,0 0 0,0 0 0,-1 0 0,0 0 0,0-1 0,0 0 0,1-1 0,0 0 0,1-1 0,-1 1 0,-1 1 0,0 0 0,-1 1 0,1 0 0,0 0 0,2 0 0,-1 0 0,-1 0 0,0 0 0,-2-2 0,0-1 0,-1-1 0,0 1 0,0 1 0,0-1 0,0 1 0,0-1 0,0-1 0,0 1 0,0-2 0,0 3 0,0-1 0,1 0 0,-1 1 0,2-2 0,-1 2 0,0-1 0,0 0 0,-1 1 0,0-1 0,-1 0 0,0 0 0,0-1 0,-1 2 0,2-1 0,-2 1 0,1 9 0,0-4 0,-1 8 0,2-8 0,-2 0 0,2 0 0,-1-1 0,0 2 0,1-2 0,-2 0 0,2 2 0,-2-2 0,1 2 0,-2-2 0,1 1 0,1 0 0,-1 0 0,1 0 0,-1 1 0,1 0 0,-1 0 0,2-1 0,-2 0 0,2 0 0,-2-1 0,2 1 0,-2 0 0,2 0 0,-2 1 0,2-1 0,-2 1 0,2-1 0,-2 1 0,2-1 0,-1 0 0,1-1 0,-1 1 0,1 0 0,-2-1 0,2 1 0,-2 0 0,1 1 0,-1 0 0,0 0 0,1 0 0,0 0 0,0 0 0,0-2 0,0 1 0,1 0 0,-1-1 0,1 1 0,-2 0 0,1-1 0,-1 1 0,0 0 0,0 0 0,0 2 0,0-1 0,1 0 0,-1-1 0,1 0 0,-1-1 0,1 1 0,-1-2 0,1 3 0,0-3 0,-1 2 0,1-1 0,-1 1 0,0-1 0,0 0 0,-1 1 0,0-1 0,1 0 0,-1 1 0,1-1 0,0-1 0,-1 2 0,1-2 0,-1 1 0,1-1 0,0 0 0,-1 0 0,0 1 0,0 0 0,1 0 0,0-1 0,0 1 0,0 0 0,-1 0 0,1 0 0,-2 0 0,1 0 0,0 0 0,0-1 0,1 1 0,-1-2 0,1 2 0,-1-2 0,0 2 0,1-1 0,0 0 0,-1 1 0,1-1 0,-1 2 0,0-1 0,0 2 0,-1-1 0,-1 1 0,2-2 0,-1 1 0,2-1 0,-1-1 0,1 1 0,0-1 0,-1 1 0,1-1 0,-1 0 0,-1-1 0,0 1 0,-1-1 0,1 1 0,0 0 0,0-1 0,1 1 0,-1 0 0,2-1 0,0 2 0,-2-1 0,2 1 0,-2 0 0,2-2 0,0 0 0,-1 2 0,1 0 0,-1 0 0,1-1 0,-1 0 0,0 0 0,0 0 0,-1 1 0,1-1 0,-2 1 0,1-1 0,0 1 0,0-1 0,0 1 0,0-1 0,0 1 0,0-2 0,0 1 0,1-1 0,1 1 0,0 0 0,0 1 0,-1 0 0,0 0 0,-1 0 0,1 0 0,0-1 0,1 1 0,0-1 0,-1 1 0,0 0 0,0 0 0,2 1 0,-1-2 0,0 2 0,0-2 0,-1 2 0,2-1 0,0 0 0,1 1 0,2-1 0,-1 1 0,2-2 0,0 0 0,0 0 0,0-1 0,0-2 0,-2 0 0,2-1 0,-2 1 0,0 0 0,1-1 0,-1 2 0,1-2 0,0 2 0,0 0 0,0-2 0,0 2 0,0-2 0,0 1 0,1 0 0,0 0 0,-1 0 0,-1-1 0,1 1 0,1-1 0,-1 1 0,1-1 0,-1 1 0,0 0 0,0 1 0,0 5 0,-1-2 0,0 3 0,-2-2 0,-1 1 0,-1-1 0,0 1 0,0-2 0,1 1 0,1-1 0,0 0 0,-3-2 0,2 1 0,-3-2 0,3 1 0,0 0 0,-1-1 0,0 1 0,-1-1 0,1 1 0,-1 0 0,2 0 0,-1 0 0,0 1 0,0 0 0,0 1 0,2 0 0,-1 0 0,2 1 0,-2-1 0,2 1 0,0 0 0,1 0 0,1 0 0,0-2 0,0 1 0,0-1 0,1 1 0,-1 0 0</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10"/>
    </inkml:context>
    <inkml:brush xml:id="br0">
      <inkml:brushProperty name="width" value="0.1" units="cm"/>
      <inkml:brushProperty name="height" value="0.1" units="cm"/>
      <inkml:brushProperty name="color" value="#FFFFFF"/>
    </inkml:brush>
  </inkml:definitions>
  <inkml:trace contextRef="#ctx0" brushRef="#br0">1239 568 24575,'4'-8'0,"0"1"0,-2 5 0,1 0 0,1-1 0,0 0 0,-1 1 0,1-2 0,-2 4 0,1-2 0,0 1 0,-1 0 0,2-1 0,-1 0 0,1 0 0,0 1 0,-1 0 0,-1 1 0,1-1 0,-1 1 0,1-1 0,0 1 0,-1 0 0,1-1 0,0 0 0,0 1 0,1 0 0,1 0 0,-1-1 0,0 0 0,-1 0 0,0 1 0,-1-1 0,1-2 0,-2 0 0,2 0 0,-2 0 0,1 1 0,0-1 0,0 2 0,1-1 0,-1 1 0,0-1 0,1 0 0,-1 1 0,0-1 0,-8 3 0,3 0 0,-6 1 0,7-1 0,0-1 0,-2 1 0,2-1 0,-2 1 0,2-1 0,0 0 0,-1 0 0,1 0 0,-1 0 0,0 0 0,-1 0 0,0 0 0,0 0 0,0 0 0,0 0 0,1 0 0,1 1 0,9 0 0,-4 0 0,6 0 0,-7-2 0,0 0 0,1-1 0,-1 0 0,1 0 0,0 0 0,-1 1 0,0-1 0,1 1 0,-1-1 0,1 1 0,-1 0 0,0 0 0,1 0 0,-1 0 0,1 0 0,0 0 0,-8 7 0,4-5 0,-7 7 0,6-5 0,-1-1 0,0 1 0,1-1 0,-2 0 0,1 0 0,-1 1 0,0-1 0,0 1 0,1 0 0,-1 1 0,0-1 0,0 0 0,0-1 0,0 0 0,0 0 0,1-1 0,0 0 0,0 0 0,1 0 0,0 1 0,-1 0 0,1-1 0,-1 1 0,1-2 0,0 2 0,-2-1 0,0 0 0,0 1 0,0-1 0,1 0 0,-1 0 0,0-1 0,1 0 0,1 1 0,-1 1 0,2 0 0,-2-1 0,1 1 0,-1-1 0,0 0 0,0 1 0,0-2 0,1 2 0,-2-2 0,1 2 0,-1-1 0,0 0 0,0 1 0,0-2 0,-1 1 0,1 0 0,0-1 0,0 1 0,1-1 0,-1 0 0,1 0 0,-1 1 0,0-1 0,2 1 0,-1 0 0,1 0 0,0 1 0,0 0 0,0 0 0,0 0 0,0 0 0,0 1 0,-1-1 0,1 1 0,-2-1 0,2 1 0,-1-1 0,1 0 0,0 0 0,-1 0 0,2 0 0,-1 0 0,1 1 0,-1 0 0,0 1 0,0-1 0,0-1 0,0 0 0,0 0 0,0 0 0,0 0 0,0 0 0,0 0 0,-1 0 0,0 1 0,-1-1 0,0 2 0,1-1 0,-2 2 0,2-1 0,-1 0 0,2-3 0,0 1 0,-1 1 0,1-1 0,-2 3 0,0-2 0,0 1 0,0 0 0,0 1 0,0-1 0,0 0 0,0-1 0,0 0 0,0 0 0,0-1 0,1 0 0,1 0 0,0-1 0,-1 1 0,0 0 0,0 0 0,-1 1 0,1-1 0,-1 1 0,0-2 0,0 1 0,0 0 0,2 0 0,-2 0 0,2 1 0,-1-1 0,1 2 0,-1-2 0,1 2 0,-2-1 0,1 0 0,1-1 0,-1 0 0,1 0 0,-1 1 0,1-1 0,0 2 0,-2-1 0,1 1 0,0 0 0,-1 0 0,1-1 0,-1 0 0,0 0 0,1-1 0,0 1 0,1-1 0,-1 2 0,-1 1 0,2-1 0,-2 2 0,2-3 0,0 0 0,0 0 0,0-1 0,0 0 0,1 0 0,0 0 0,-2 0 0,0 1 0,0-1 0,-1 1 0,-1 1 0,1-1 0,0 1 0,1 0 0,0 0 0,0 0 0,-1-1 0,0 1 0,2-2 0,-2 2 0,2-2 0,-1 2 0,-1 0 0,2 1 0,-2-2 0,2 1 0,-1-3 0,0 2 0,-1 0 0,2-1 0,-2 2 0,1-2 0,-1 1 0,0-1 0,0 1 0,1 0 0,-3 1 0,2-1 0,-2 1 0,2-1 0,0 0 0,0 1 0,0-1 0,0 0 0,0 0 0,1 0 0,1 0 0,-1-1 0,1 0 0,-1 0 0,0 1 0,1-2 0,-1 2 0,0-2 0,0 1 0,-1 0 0,0 0 0,-1 1 0,1-1 0,0 1 0,0 0 0,0 1 0,-2 2 0,1-2 0,0 1 0,1-1 0,2-2 0,-1 1 0,1-1 0,0 0 0,0 0 0,-1 1 0,1 0 0,-2 0 0,1 1 0,-1 0 0,-1 0 0,1-1 0,0 1 0,0-1 0,-2 5 0,-1-3 0,-3 6 0,2-5 0,1 1 0,-2 1 0,4-3 0,-2 2 0,3-3 0,-1 0 0,1 1 0,1-1 0,-1 0 0,2-1 0,1-2 0,5-7 0,0 0 0,7-10 0,-5 7 0,6-7 0,-5 4 0,4-7 0,-4 4 0,1-3 0,0 1 0,0-2 0,0 1 0,-1 3 0,-1 4 0,-1 5 0,-1 0 0,0 2 0,1 0 0,-1 0 0,0 0 0,0 0 0,0 0 0,0 0 0,0 1 0,0 1 0,1-1 0,-1-1 0,0 3 0,0-3 0,0 3 0,-1-3 0,1 1 0,-2-1 0,2 0 0,-1-1 0,1 1 0,0 0 0,-1 0 0,1 0 0,0 0 0,-1 1 0,1-2 0,-2 1 0,1 0 0,-1 1 0,0 0 0,1 0 0,1-1 0,0 1 0,0 0 0,-1 0 0,1 1 0,-18 14 0,2-1 0,-17 17 0,4-6 0,4-2 0,0 0 0,10-11 0,1 1 0,6-6 0,-1 0 0,1 0 0,0 1 0,0-1 0,0 0 0,0 0 0,-1 2 0,1 0 0,-2 2 0,2-2 0,-1 0 0,0 0 0,1 0 0,-2 2 0,-2 4 0,2-5 0,-2 3 0,2-4 0,2-3 0,0 3 0,2-5 0,0 2 0,0 0 0,-1 0 0,0 1 0,0-1 0,1 1 0,-1-2 0,1 2 0,-1-2 0,1 1 0,-1 0 0,1-1 0,-1 2 0,0-1 0,-1 2 0,0-1 0,0 0 0,0 0 0,0 0 0,0 0 0,0 0 0,0-1 0,0 0 0,1 0 0,0 1 0,-1-1 0,1 1 0,-1-1 0,0 1 0,0 0 0,-3 3 0,3-2 0,-3 1 0,3-2 0,0 1 0,0-1 0,1-1 0,0 1 0,0-1 0,0 1 0,-1 0 0,0 0 0,0 1 0,1 0 0,-2 0 0,3-1 0,-2 0 0,1 0 0,0 0 0,-1 0 0,1 0 0,0 1 0,0-1 0,1 0 0,-1 0 0,1 0 0,-2 2 0,2-1 0,-2 0 0,1 0 0,1-1 0,-1 0 0,0 0 0,0 0 0,0 0 0,1 0 0,0 0 0,0 1 0,-1 0 0,2 0 0,-2 1 0,3-2 0,-1-1 0,1 0 0,-1 0 0,1 0 0,-2 2 0,2-2 0,-1 1 0,0-2 0,0 4 0,-1-3 0,1 3 0,-1-2 0,1 1 0,-2-1 0,1 0 0,0 0 0,-1 0 0,1 0 0,-1-1 0,1 0 0,-1 1 0,1 0 0,-1 0 0,1 0 0,1-2 0,-2 2 0,1-1 0,-2 1 0,1 0 0,-1 0 0,0 0 0,0 1 0,-2 1 0,2-2 0,-2 2 0,1-2 0,1-1 0,2 0 0,-2-1 0,4 0 0,-3 1 0,2 0 0,-1 1 0,0-1 0,0 1 0,-1 0 0,-1 2 0,0-1 0,0 1 0,1-2 0,1 0 0,0 0 0,1-1 0,-1 1 0,0-2 0,1 2 0,-1-2 0,1 2 0,0 0 0,-1 0 0,2 0 0,-2-1 0,2 1 0,-1-1 0,0 1 0,1-1 0,-2 1 0,1-1 0,-1 2 0,-1-1 0,0 0 0,-1 2 0,2-2 0,-3 2 0,4-2 0,-3 0 0,4 0 0,-3 0 0,3 0 0,-2-1 0,2-1 0,-2 1 0,2-1 0,-2 1 0,2 1 0,-2-2 0,1 2 0,-1-2 0,2 0 0,-1 1 0,-1 0 0,0 0 0,0 1 0,-1 0 0,2-1 0,-2 1 0,2-1 0,-1 0 0,0 1 0,0-2 0,1 2 0,-1-1 0,2 0 0,-2-1 0,2 1 0,-2-1 0,1 2 0,-1-2 0,0 2 0,0-1 0,-1 1 0,0 0 0,0 0 0,1 0 0,0-1 0,-1 0 0,1 0 0,-1 0 0,1 0 0,0 0 0,1 1 0,-1-2 0,2 1 0,-2-1 0,1 1 0,0 1 0,-1-1 0,1 0 0,0 0 0,0-1 0,0 2 0,1-2 0,-1 2 0,-1-2 0,2 1 0,-2-1 0,5 2 0,-3 0 0,2 1 0,-2-1 0,0 0 0,0 0 0,0 2 0,0 0 0,0 0 0,0 2 0,-1-2 0,0 0 0,-1 0 0,1-2 0,0 0 0,0-1 0,1 0 0,-1-1 0,1 1 0,0 0 0,0 0 0,-1 0 0,1-1 0,-1 1 0,1 0 0,-1 0 0,0 1 0,1-1 0,-1 0 0,0-1 0,0 1 0,1 0 0,0 0 0,0 0 0,-1-1 0,0 1 0,1 0 0,0-1 0,-1 1 0,0 0 0,1-1 0,0 1 0,0 0 0,0 0 0,0 0 0,0 1 0,0-2 0,0 3 0,0-3 0,0 1 0,0 1 0,0-1 0,0 0 0,0-1 0,1 1 0,0 0 0,-1-1 0,0 1 0,0 0 0,0-1 0,0 2 0,0-2 0,0 2 0,0-2 0,0 2 0,-1-1 0,0 0 0,1 0 0,0-1 0,0 1 0,0 0 0,0-1 0,0 1 0,0 0 0,-1-1 0,1 1 0,-1 0 0,1 0 0,-1 1 0,1-1 0,-1 0 0,1-1 0,0 2 0,0-2 0,-1 1 0,1 0 0,-1-1 0,1 1 0,-1 0 0,1 0 0,-1-1 0,0 1 0,1 0 0,-1 0 0,1 0 0,0-1 0,0 1 0,0 0 0,0-1 0,0 1 0,0 0 0,0-1 0,0 1 0,0 0 0,0 0 0,0 0 0,0 0 0,0-1 0,0 1 0,0 0 0,0-1 0,0 2 0,0-2 0,-1 2 0,1-1 0,-1-1 0,1 1 0,0 0 0,0 0 0,-1 0 0,1-1 0,-1 1 0,1 0 0,0-1 0,0 1 0,0 0 0,-1-1 0,1 1 0,-1 0 0,1 0 0,0 0 0,0 0 0,0-1 0,0 1 0,0 0 0,-1-1 0,1 1 0,-1 0 0,1-1 0,0 1 0,0 0 0,0 0 0,0 0 0,0 0 0,4-4 0,-2 2 0,4-4 0,-5 1 0,3-1 0,-1 2 0,0 0 0,1 0 0,0 0 0,0 1 0,0 0 0,2 0 0,-2-1 0,1 1 0,-1-1 0,-1 0 0,3-1 0,-1-1 0,8-3 0,4-1 0,8-2 0,4 0 0,-1-1 0,-3 1 0,-7 2 0,-5 1 0,-6 0 0,2 2 0,3-2 0,3 1 0,-4-2 0,6 0 0,-8 1 0,5-1 0,4-2 0,-8 3 0,13-5 0,-10 4 0,5-1 0,-1 0 0,-4 2 0,6-4 0,-6 3 0,8-8 0,8-2 0,-1-3 0,4 2 0,-10 5 0,-1 5 0,-6 0 0,0 1 0,2-2 0,-5 2 0,4-5 0,-2 0 0,1-5 0,10-20 0,-1 7 0,11-14 0,-7 13 0,4-1 0,0-2 0,-1 2 0,4-3 0,-2 0 0,2 0 0,-5-3 0,-2 4 0,-3-11 0,-7 13 0,-2-9 0,-7 13 0,0 0 0,1-3 0,0 2 0,0-9 0,0 6 0,0-10 0,0 4 0,0 2 0,0-2 0,0 9 0,0-5 0,0 2 0,1 0 0,2-2 0,1 5 0,-2 0 0,-1 8 0,-4 6 0,-2 6 0,0 3 0,-2 4 0,0-1 0,-1 2 0,0-1 0,0 0 0,1 1 0,-1-1 0,0 1 0,1-2 0,1-1 0,9-2 0,8-2 0,11-1 0,13-2 0,-1 1 0,4-1 0,-9 1 0,-1-1 0,-9 2 0,-5 0 0,-9 3 0,-6 1 0,-3 2 0,0-2 0,0 0 0,8-1 0,4 2 0,-3 0 0,0 4 0,-12 0 0,-1 1 0,1 0 0,-1 0 0,1-1 0,0 0 0,-1 0 0,1 0 0,-1 0 0,1-1 0,0 0 0,0 0 0,0 1 0,0 0 0,-1 0 0,1 0 0,0-1 0,-1 0 0,1 1 0,0 0 0,-1 0 0,1 0 0,0-1 0,0 0 0,0 1 0,0 0 0,-1-1 0,1 1 0,-1-2 0,0 1 0,0-1 0,0 0 0,-1 0 0,1-1 0,-2 1 0,1-1 0,1 1 0,-1 0 0,1 0 0,1 1 0,-1 0 0,1 1 0,0-1 0,0 0 0,0 0 0,-2-1 0,1 0 0,-1-1 0,-1 0 0,3 1 0,-3 0 0,3 0 0,-2-1 0,0 0 0,0 0 0,-1 0 0,1 1 0,2 1 0,0 0 0,0 0 0,-1-1 0,-1-2 0,1 0 0,1 0 0,0 0 0,-1 0 0,0 1 0,0 0 0,-1 1 0,1-1 0,-1 0 0,0 0 0,1 1 0,-1-1 0,0-1 0,1 1 0,-1 0 0,1-1 0,1 1 0,1-3 0,1 0 0,-1-2 0,2-3 0,-1-1 0,8-9 0,-1-1 0,4-4 0,3-7 0,-5 12 0,5-6 0,-10 16 0,-1-1 0,-3 8 0,-1-2 0,0 2 0,0 1 0,-2-1 0,0 2 0,-1-1 0,0 1 0,1 0 0,0-1 0,0-1 0,1 0 0,0 0 0,0 0 0,2-2 0,1-6 0,5-4 0,7-10 0,4-4 0,1-1 0,-3-1 0,-3 6 0,-4 4 0,-4 8 0,-1 4 0,-4 7 0,-1 0 0,-1 1 0,0 1 0,-1 0 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6"/>
    </inkml:context>
    <inkml:brush xml:id="br0">
      <inkml:brushProperty name="width" value="0.2" units="cm"/>
      <inkml:brushProperty name="height" value="0.2" units="cm"/>
      <inkml:brushProperty name="color" value="#FFFFFF"/>
    </inkml:brush>
  </inkml:definitions>
  <inkml:trace contextRef="#ctx0" brushRef="#br0">290 955 24575,'-13'-7'0,"2"0"0,7 3 0,1 0 0,0-1 0,0 0 0,-1 2 0,1-2 0,-1 2 0,1-2 0,0 2 0,0-2 0,0 1 0,-1-2 0,1 1 0,-2 0 0,5 1 0,-4-2 0,3 2 0,-2-1 0,0 1 0,2-1 0,-3-1 0,3 2 0,-2-1 0,-1-1 0,1 1 0,-1-1 0,2 2 0,-1 0 0,0-2 0,0 2 0,0-2 0,1 2 0,0-2 0,0 2 0,-1-4 0,0 5 0,1-3 0,-1 0 0,2 1 0,-3-1 0,3 2 0,-1 0 0,-1-2 0,2 2 0,-2-1 0,2 0 0,-2-1 0,1 1 0,0-1 0,0 2 0,1-1 0,-1 0 0,0-2 0,1 2 0,0-1 0,0 2 0,1-2 0,-2 1 0,0-1 0,1 0 0,-1 1 0,1 0 0,-1-1 0,1 2 0,-1-1 0,0 0 0,0 0 0,-1-2 0,1 3 0,0-2 0,0 0 0,1 2 0,0-3 0,0 3 0,1-3 0,-2 3 0,1-1 0,1-1 0,-1 1 0,0-1 0,0 1 0,0 1 0,0-3 0,0 2 0,-1 0 0,2-1 0,-2 1 0,1-2 0,-1 4 0,1-3 0,0 1 0,0 0 0,1-1 0,-2 2 0,1-3 0,0 3 0,0-2 0,0 1 0,1 0 0,-2-2 0,1 3 0,0-1 0,-1-1 0,2 2 0,-2-1 0,2-1 0,-2 1 0,2-1 0,-1 1 0,1 1 0,0-3 0,-1 1 0,0 0 0,1 1 0,-1 0 0,-1 1 0,1-2 0,0 1 0,1-1 0,0 0 0,0 2 0,0 17 0,0-1 0,-1 11 0,1-10 0,1-6 0,-1-2 0,2 0 0,-1 0 0,1 0 0,0 1 0,0 0 0,-1-1 0,1 0 0,-2 0 0,1 0 0,-1 1 0,1-1 0,1 0 0,0 0 0,2-1 0,-1 0 0,1 2 0,-3-1 0,2 0 0,-2 1 0,0-2 0,1 3 0,-2-3 0,1 2 0,-1-1 0,0-1 0,-1 4 0,1-3 0,-1 0 0,1 0 0,-1-1 0,1 4 0,-2-5 0,2 3 0,-1 0 0,0-1 0,1 2 0,-1-3 0,0 1 0,1 0 0,-2 0 0,2 2 0,-1-3 0,0 3 0,0-3 0,-8-11 0,5 6 0,-5-12 0,6 9 0,1 0 0,1-2 0,0 2 0,0-2 0,1 0 0,-1 1 0,1-1 0,0 0 0,0 3 0,1-5 0,-1 4 0,1-2 0,-1 1 0,0 0 0,0-1 0,0 1 0,0 1 0,0-2 0,0 0 0,0 1 0,0-1 0,-1 2 0,0-3 0,0 2 0,-1 0 0,1 0 0,-2 1 0,2-2 0,-1 1 0,1 1 0,-1-2 0,0 1 0,1 0 0,-1 0 0,2 0 0,-1 0 0,1-1 0,-1 1 0,1 0 0,-1-1 0,0 0 0,1 1 0,-1 0 0,0-1 0,1 1 0,-1-1 0,0 1 0,1 1 0,-1-2 0,0 1 0,1-1 0,-1 1 0,1 0 0,0-1 0,0 1 0,0 0 0,1-1 0,-1 1 0,2-1 0,-2 1 0,1 0 0,-1-1 0,1 2 0,-1-2 0,1 0 0,-1 1 0,0-1 0,0 2 0,0-2 0,1 1 0,-1-1 0,2 1 0,-2 0 0,1 0 0,-4 18 0,3-11 0,-3 16 0,3-16 0,0 1 0,0 4 0,0-3 0,1 4 0,0-4 0,1 0 0,-1 2 0,0-2 0,-1 2 0,0 0 0,0-1 0,-2-19 0,2 10 0,-2-14 0,2 16 0,0 0 0,0-6 0,0 5 0,0-5 0,0 3 0,0 2 0,0-4 0,0 1 0,1 2 0,-1-3 0,1 4 0,-1-4 0,0 2 0,-1 1 0,0-2 0,-1 1 0,0 1 0,0-2 0,0 3 0,1-3 0,-1 1 0,2-1 0,-2 0 0,1 2 0,-1-1 0,1 0 0,0 0 0,0-1 0,0 0 0,0 2 0,1-2 0,0 1 0,0 0 0,0-1 0,1 1 0,0-1 0,-1 1 0,0 0 0,0-1 0,-1 2 0,0-2 0,1-1 0,0 3 0,0-3 0,0 3 0,0-1 0,0-1 0,0 1 0,0-1 0,0 1 0,4 18 0,-2-10 0,2 16 0,-2-15 0,-2-1 0,3 4 0,-3-3 0,2 2 0,-1 0 0,0-3 0,0 4 0,0-2 0,-1 0 0,1 1 0,-1-2 0,1 3 0,0-2 0,-1 0 0,1 1 0,-1-2 0,0 2 0,0 0 0,0-3 0,0 4 0,-1-3 0,1 2 0,-1 0 0,1-2 0,-1 2 0,1-1 0,-2 0 0,2 1 0,-2 0 0,2-1 0,-1 1 0,1-1 0,-1 0 0,0 0 0,-2 1 0,1-2 0,0 2 0,1-1 0,-1-2 0,2 5 0,-1-4 0,0 2 0,0-1 0,1-1 0,2 2 0,2-1 0,-1 0 0,1-1 0,-2 0 0,1 1 0,-1 1 0,1-3 0,-1 3 0,0-2 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7"/>
    </inkml:context>
    <inkml:brush xml:id="br0">
      <inkml:brushProperty name="width" value="0.1" units="cm"/>
      <inkml:brushProperty name="height" value="0.1" units="cm"/>
      <inkml:brushProperty name="color" value="#FFFFFF"/>
    </inkml:brush>
  </inkml:definitions>
  <inkml:trace contextRef="#ctx0" brushRef="#br0">28 277 24575,'0'-10'0,"0"2"0,0 4 0,0 1 0,0 1 0,0-1 0,0 1 0,0-1 0,0 0 0,0 0 0,1 0 0,-1 0 0,2 1 0,-2-1 0,2 1 0,-2-1 0,2 1 0,-2-1 0,2 0 0,-2 1 0,1-1 0,0 0 0,-1 0 0,1 0 0,-1 0 0,-1 1 0,1-1 0,-2 1 0,2-1 0,-1 1 0,0-1 0,0 0 0,0 1 0,0-1 0,0 0 0,1 0 0,-2 0 0,1 0 0,0 1 0,0-1 0,1 0 0,0 1 0,0-1 0,-1 0 0,1 1 0,-2-1 0,1 0 0,0 1 0,0-1 0,0 1 0,0-1 0,0 0 0,1 1 0,0-1 0,0 0 0,-1 1 0,1-1 0,-2 1 0,1 0 0,-1 0 0,0 0 0,0 0 0,0 0 0,1 0 0,0-1 0,1 0 0,1 0 0,-1 1 0,2 0 0,-2-1 0,1 1 0,0-2 0,-1 2 0,1-1 0,-1 0 0,0 0 0,0 0 0,0 0 0,0 1 0,0-1 0,0 0 0,0 1 0,0-1 0,0 0 0,0 1 0,0-1 0,0 0 0,0 0 0,-1 1 0,1-1 0,-2 1 0,2-1 0,-2 0 0,2 0 0,-2 0 0,2 1 0,-1-1 0,1 1 0,0-1 0,4 9 0,-3-3 0,3 5 0,-2-5 0,-1 0 0,0 1 0,1 0 0,-2 0 0,1 0 0,0-1 0,0 1 0,-1-2 0,0 1 0,1 0 0,0-1 0,0 1 0,-1 0 0,0 0 0,0 0 0,0 0 0,0-1 0,0 2 0,0-2 0,0 1 0,0 0 0,0-1 0,0 1 0,0 0 0,0 0 0,0 0 0,0 0 0,-1-1 0,0 1 0,0 0 0,1-1 0,-1 1 0,0 0 0,1-1 0,0 1 0,0 0 0,0 0 0,0 0 0,-1 0 0,1 0 0,-1 2 0,1-3 0,-1 1 0,1 0 0,-1-1 0,1 1 0,-1 0 0,1-1 0,-1 1 0,1 0 0,0 0 0,0 0 0,0 0 0,0-1 0,0 1 0,0 0 0,0-1 0,0 1 0,0 0 0,-1-1 0,1 2 0,-1-1 0,1 0 0,0 0 0,0-1 0,-1 1 0,1 0 0,-1-1 0,1 1 0,0 0 0,0-1 0,0 1 0,0 0 0,0 0 0,0 0 0,-1-1 0,1 1 0,-1 0 0,1 0 0,0-1 0,0 1 0,0 0 0,1-1 0,-1 1 0,1 0 0,-1-1 0,0 1 0,1 0 0,-1 0 0,1 0 0,0 0 0,-1-1 0,1 2 0,-1-1 0,0 1 0,1 0 0,-1 0 0,1 1 0,-1-1 0,0 0 0,0-1 0,0 1 0,0-2 0,0 2 0,0-1 0,0 0 0,0 0 0,0-1 0,0 1 0,1 0 0,-1 0 0,1 1 0,-1-2 0,0 3 0,0-2 0,0 1 0,0 0 0,1 0 0,-1 0 0,1-1 0,-1 0 0,1-1 0,0 1 0,-1 0 0,1 0 0,0 1 0,0 0 0,-1 0 0,0 1 0,2-1 0,-1 0 0,0 0 0,0 2 0,-1-3 0,1 2 0,-1-3 0,1 1 0,-1 0 0,1 0 0,0 0 0,-1-1 0,1 1 0,0 0 0,0 0 0,0 0 0,1 1 0,-2-1 0,2 1 0,-1 0 0,1-1 0,0 1 0,-1 0 0,1 0 0,-1 0 0,2 0 0,-1 0 0,0 0 0,0 1 0,0-1 0,1 2 0,0-2 0,2 2 0,-3-2 0,1 0 0,1 2 0,-2 0 0,3 2 0,-3-2 0,1 2 0,-1-2 0,0 0 0,0 0 0,-1-2 0,2 4 0,-1-2 0,2 2 0,-2-2 0,0-2 0,-1 1 0,1-1 0,-1 1 0,2 2 0,-1-1 0,1 4 0,0-3 0,0 7 0,0-2 0,2 6 0,-2-3 0,-1-1 0,-1-5 0,-1-5 0,2 0 0,-1 0 0,-1 0 0,1 2 0,0-1 0,0 1 0,0-2 0,0 0 0,1 0 0,-1 2 0,1-2 0,-1 4 0,2-4 0,0 4 0,0-2 0,2 5 0,-2-4 0,1 4 0,-2-6 0,-2 1 0,1-2 0,-1 0 0,0 0 0,1 0 0,-1 0 0,2 0 0,-2 1 0,2-1 0,-2 0 0,4 2 0,-4-2 0,5 2 0,-4-2 0,2 0 0,-1 1 0,1-1 0,-1 0 0,1 0 0,0 2 0,1-2 0,1 4 0,-1-2 0,1 2 0,0 0 0,1-2 0,0 2 0,-1-2 0,-1 0 0,2 2 0,-3-2 0,2 0 0,-3 1 0,2-2 0,-1 1 0,-1-3 0,1 4 0,0-1 0,1 4 0,1-2 0,0 3 0,1 0 0,1 4 0,0-4 0,-1 0 0,-1-4 0,-2-2 0,0-2 0,-1-1 0,3 1 0,-2 0 0,2 1 0,-2 0 0,0-2 0,-1 2 0,0-2 0,0 2 0,0-2 0,0 2 0,-1 0 0,0-1 0,-1 0 0,0-1 0,1 2 0,0-1 0,1 2 0,0-2 0,0 1 0,0-1 0,-1 1 0,1 0 0,-1-1 0,0 0 0,0 0 0,-1-1 0,4 2 0,2 6 0,3-3 0,1 4 0,-4-7 0,0 1 0,-2-2 0,0 0 0,0 0 0,0 0 0,-2 0 0,1-2 0,-2 1 0,1 0 0,0 0 0,2 2 0,-1-1 0,1 1 0,0 0 0,0-1 0,0 1 0,0-1 0,1 2 0,-1-1 0,0 0 0,0 0 0,0-1 0,0 0 0,-1 0 0,0-1 0,-1 1 0,-2-1 0,1 0 0,0 2 0,1 0 0,-1 1 0,1-1 0,0 0 0,0 0 0,0 0 0,0 0 0,0 1 0,-1-2 0,0 0 0,0 0 0,-1 0 0,2 1 0,-1 0 0,1 0 0,-1-1 0,1-1 0,-2 1 0,1 0 0,-1 0 0,0 1 0,0-1 0,0 1 0,0 0 0,-1 2 0,-2 0 0,1 2 0,-3-2 0,3 0 0,-2-2 0,0 0 0,1 0 0,-1 0 0,2 0 0,-1-1 0,1-1 0,0-1 0,0 1 0,0-1 0,-1 1 0,1-1 0,-1 0 0,1 0 0,0 0 0,-1 1 0,2 1 0,0-1 0,1 1 0,0 0 0,0-1 0,1 1 0,0 0 0,2 1 0,-1-1 0,1 1 0,0-1 0,1 1 0,0 0 0,0 0 0,0 0 0,0 0 0,0-2 0,-2-1 0,1 0 0,0 0 0,2-1 0,-1 0 0,0 0 0,0 0 0,0 0 0,-1 0 0,0 0 0,-1-3 0,-2 0 0,-1-2 0,0 1 0,1 0 0,0 0 0,0 1 0,0 0 0,0 1 0,-3 7 0,2-3 0,-3 5 0,3-5 0,1 0 0,-1 1 0,1 0 0,-1 0 0,1-1 0,-1 1 0,1 0 0,0 0 0,0-1 0,0 1 0,0 0 0,0-1 0,0 1 0,0 0 0,0-1 0,1 2 0,-1-1 0,1 0 0,1 0 0,-1-1 0,1 1 0,0 0 0,-1-1 0,1 1 0,-2 0 0,0-1 0,1 1 0,0 0 0,0 0 0,-1 0 0,0 0 0,0-1 0,0 1 0,0 0 0,0-1 0,-1 1 0,-1 1 0,1-1 0,0 1 0,1-1 0,0 0 0,0-1 0,-1 1 0,1 0 0,-1 0 0,1-1 0,0 1 0,0 0 0,0-1 0,0 1 0,1 0 0,-1 0 0,1 1 0,-1-1 0,0-1 0,0 1 0,0-1 0,0 1 0,0 0 0,0-1 0,0 1 0,0 0 0,1-1 0,5-6 0,-2 0 0,6-13 0,-3 2 0,2-9 0,1 1 0,-2 5 0,0 4 0,-4 8 0,-1-2 0,0 4 0,-1-4 0,-1 4 0,1-1 0,-2 1 0,1 1 0,-1-2 0,0 1 0,-1-5 0,-1 0 0,0-9 0,-2-1 0,4-2 0,-2 3 0,1 3 0,0 2 0,0 7 0,1-2 0,0 4 0,0-2 0,0 0 0,0-2 0,1 0 0,3-3 0,0 4 0,0-2 0,0 5 0,-1-1 0,0 1 0,-1 0 0,-1 1 0,1 1 0,-1-1 0,2 0 0,-1-1 0,1 0 0,-2 1 0,6 12 0,-2-1 0,9 10 0,-4 0 0,3 2 0,0-1 0,-1-2 0,-3-5 0,-1-3 0,-3-3 0,-2 0 0,0-3 0,-1-1 0,-1 0 0,1 0 0,-1 2 0,1 0 0,1 0 0,1 0 0,0 0 0,0 0 0,0 0 0,-1 0 0,1 0 0,-1 1 0,0-1 0,1-1 0,0 0 0,0-1 0,-1 0 0,0 0 0,0 0 0,-1 0 0,1 0 0,-1 0 0,1-1 0,-1 1 0,2-1 0,-1 1 0,0-1 0,1 1 0,-1 1 0,1-1 0,-1 1 0,1-1 0,0 2 0,0-1 0,0 1 0,1-2 0,-2 1 0,1-1 0,-2 0 0,1 0 0,-2 1 0,2-1 0,-3 0 0,4 1 0,-3 0 0,3 1 0,-1-1 0,1 1 0,1-1 0,-1 3 0,1 0 0,2 2 0,-2-1 0,1-2 0,-2 0 0,0-1 0,-1 0 0,1-1 0,-2 0 0,1-1 0,-1 0 0,-1 0 0,1 0 0,-1 0 0,2 1 0,1 0 0,0 2 0,1-1 0,2 1 0,7 2 0,1 0 0,3 1 0,-3-1 0,-6-2 0,-3-2 0,-2 0 0,-1-2 0,0 2 0,-1-3 0,0 2 0,1-1 0,1 0 0,0 2 0,0-2 0,0 2 0,0-1 0,-1 0 0,1 0 0,-2-1 0,2 1 0,-1 0 0,0 0 0,-1-1 0,0 2 0,-1-2 0,1 2 0,-1-1 0,2 1 0,0-1 0,1 1 0,0 0 0,2 1 0,3 2 0,-2-2 0,4 2 0,-5-3 0,2 2 0,-2-2 0,0-2 0,-3 0 0,0-1 0,-8-5 0,2 2 0,-6-5 0,5 4 0,-1-1 0,0 1 0,-2-1 0,-3-1 0,2 1 0,-3-2 0,4 1 0,-5-5 0,-2-3 0,-7-4 0,-5 2 0,0 0 0,-2 3 0,0 0 0,6 4 0,4-1 0,9 5 0,3 1 0,2 0 0,0 2 0,0-2 0,-5 1 0,4-1 0,-4 1 0,5 0 0,0 1 0,-1 0 0,2-1 0,-1 0 0,1-1 0,-1-1 0,1 1 0,-1 0 0,1 0 0,-1 0 0,-2-1 0,0 1 0,-1-1 0,2 0 0,1 1 0,1 0 0,-1 0 0,0 0 0,-2-2 0,2 1 0,-2-1 0,2 2 0,0 1 0,1 0 0,0 0 0,0 2 0,0-2 0,2 2 0,-3-1 0,2 0 0,-4-2 0,1 1 0,-2-2 0,1 1 0,-1 0 0,3 2 0,1 1 0,-2 1 0,-3 0 0,-7 0 0,-3 0 0,-1 0 0,5 0 0,4 0 0,5 0 0,2 0 0,1 1 0,0 1 0,1 1 0,0 1 0,4 2 0,0 3 0,4 3 0,0 2 0,-1-4 0,0 1 0,-2-7 0,1 2 0,-1-2 0,-2 0 0,1-2 0,-3-1 0,2 1 0,-1 2 0,1-1 0,-2 0 0,0 0 0,1 0 0,0 1 0,-1-1 0,0 0 0,0-1 0,0 1 0,-2 0 0,0 0 0,0-1 0,1 0 0,0 1 0,1 0 0,-1 0 0,1 1 0,-2-2 0,2 2 0,-2-2 0,2 1 0,-2 0 0,2 0 0,-1 0 0,0 0 0,0-2 0,-1 3 0,0-3 0,0 2 0,0-1 0,0 0 0,1 0 0,1 1 0,9 2 0,7 0 0,9 2 0,7-5 0,0 3 0,0-5 0,-1 2 0,-3-4 0,0 0 0,-3-5 0,6-1 0,-14 1 0,4 1 0,-15 4 0,5 1 0,2 1 0,8 0 0,4 2 0,3 1 0,7 2 0,-3-1 0,4 1 0,-5-2 0,-3-1 0,-9-2 0,-4-1 0,-2-3 0,-6 0 0,12-5 0,-4 2 0,7-2 0,-1 1 0,-2 0 0,-2 0 0,1 4 0,-3-1 0,3 3 0,-7 0 0,-2 0 0,-3 0 0,0 1 0,2-1 0,3-1 0,6 3 0,2-2 0,9 2 0,0 0 0,1 0 0,24 0 0,-16 0 0,13-4 0,-21-1 0,-8-1 0,-8 0 0,-5 3 0,-6 0 0,0 1 0,5-3 0,2 0 0,8-3 0,-4 2 0,-1-1 0,-8 4 0,-2 2 0,-9 5 0,-5 3 0,0 2 0,-2-1 0,3-1 0,-1-1 0,0 0 0,2-1 0,2 0 0,2-2 0,-2 1 0,4-2 0,-1-1 0,2 1 0,22 2 0,13 2 0,23 1 0,11 4 0,0-7 0,-11 3 0,-14-6 0,-25 0 0,-13-1 0,-28 3 0,4 0 0,-18 6 0,11-1 0,0 1 0,-3 1 0,-4-3 0,-4 1 0,3-1 0,4-2 0,14 0 0,7-2 0,6-3 0,5 0 0,12-7 0,5 1 0,15-6 0,-3 5 0,-1-2 0,-7 4 0,-8 1 0,-4 3 0,-8 1 0,-15 0 0,-3 0 0,-15 2 0,10 1 0,4 0 0,10 1 0,3-3 0,5-1 0,6-6 0,-1 2 0,4-4 0,-5 4 0,-2 1 0,0-1 0,-2 1 0,0 0 0,-2 1 0,-1 0 0,-3 0 0,-10 1 0,0 0 0,-9 2 0,10 1 0,1 0 0,8 0 0,1-1 0,3 0 0,12 1 0,9 1 0,15 1 0,5-1 0,3-1 0,3-2 0,-9-2 0,-9 1 0,-14-2 0,-12 3 0,-14 1 0,-4 0 0,-11 1 0,6 0 0,-2 0 0,9 2 0,-6 0 0,9-1 0,-2 2 0,8-2 0,-2 1 0,2-2 0,0 0 0,0-1 0,3-1 0,0 0 0,0-2 0,1 0 0,-1-1 0,1 0 0,1-1 0,0 0 0,2-2 0,1 2 0,4-5 0,6-5 0,1 4 0,-1-4 0,-3 9 0,-6 1 0,0 1 0,-1 1 0,0 0 0,0-2 0,0 0 0,-1 1 0,0-1 0,-1 2 0,0-1 0,0 0 0,-1 1 0,1-1 0,-4 0 0,-4 1 0,-10-2 0,-10 2 0,-8-1 0,-6 1 0,3 4 0,4 1 0,15 0 0,5 1 0,12-1 0,0 0 0,1 1 0,0 0 0,0 0 0,0 0 0,2-1 0,-1-1 0,9-8 0,1-2 0,14-7 0,-10 4 0,2 2 0,-11 3 0,-1 3 0,-1 0 0,-3 1 0,-1-1 0,-3-1 0,-8 0 0,-5-1 0,-7 3 0,-6-1 0,-1 3 0,0 5 0,0 0 0,9 6 0,5-3 0,1 9 0,6-3 0,-3 8 0,6 0 0,3 2 0,4 1 0,7 13 0,1-7 0,7 2 0,1-13 0,5-7 0,4-4 0,4-5 0,0-6 0,-3-2 0,0-5 0,-9-1 0,-3 1 0,-2-6 0,-5 7 0,2-4 0,-4 7 0,1 0 0,1 0 0,0-2 0,8 0 0,5 0 0,3-2 0,2 0 0,-5 1 0,-7 4 0,-5 0 0,-6 4 0,-5 6 0,1-4 0,-2 6 0,0-6 0,1 2 0,-7 2 0,0 1 0,-1-1 0,3-1 0,1 0 0,2-3 0,-2 2 0,0-1 0,0 0 0,1-1 0,-1 0 0,2 0 0,0 0 0,2 0 0,-2 1 0,1-1 0,-2 1 0,2-1 0,0 0 0,0 0 0,1 0 0,0 1 0,0 0 0,0-1 0,0 1 0,0 0 0,0-1 0,-1 1 0,1-1 0,1 0 0,0 0 0,0 0 0,0-1 0,-1 2 0,1-2 0,0 1 0,1-1 0,0 2 0,0-1 0,0 0 0,1 0 0,-1 0 0,0 1 0,1 0 0,-1 0 0,1 0 0,-1-1 0,1 0 0,0 1 0,1-1 0,0 1 0,0 0 0,1 0 0,-1 0 0,1 0 0,-1-1 0,0 2 0,1-2 0,-1 2 0,1-2 0,0 2 0,-1-1 0,1 2 0,-1-1 0,1-1 0,-1 0 0,1-1 0,-1 1 0,0-1 0,1 2 0,-1-1 0,1 0 0,0 2 0,0-2 0,-1 1 0,0-2 0,2 0 0,1-1 0,-9 0 0,-7-3 0,-11-1 0,-5-4 0,1 0 0,0-2 0,6 0 0,6 2 0,7 3 0,6 1 0,0 2 0,1-1 0,0 1 0,0-1 0,-4-1 0,1 1 0,-4-1 0,3 1 0,1 0 0,1 0 0,2 1 0,-1 0 0,0 0 0,0 0 0,0 0 0,0 1 0,-1 0 0,-1 0 0,1 0 0,1 0 0,-1 0 0,1 0 0,-1 0 0,0 0 0,1 0 0,1 0 0,-1 0 0,0 0 0,-1-1 0,0 1 0,0-2 0,0 1 0,0-1 0,0 1 0,1 0 0,0 0 0,0 0 0,-1 0 0,0 0 0,1 1 0,0 0 0,1 1 0,0 0 0,0 2 0,0-2 0,-1 2 0,1-1 0,-1 1 0,-1-1 0,1 1 0,-1-1 0,0 0 0,1-1 0,0 1 0,1-2 0,0 2 0,-1-2 0,-1 2 0,1-2 0,0 1 0,1-1 0,8 3 0,-3-2 0,5 3 0,-5-4 0,-1 1 0,1 0 0,0 0 0,0 1 0,-1-1 0,1 1 0,-1-1 0,1 1 0,0 0 0,-1 1 0,2 0 0,-1 1 0,1 0 0,1-1 0,-1 0 0,0 0 0,0-1 0,0-1 0,-1 0 0,0-1 0,-1 0 0,1 0 0,0 0 0,0 1 0,0-1 0,-1 1 0,1-1 0,0 1 0,-1-1 0,1 1 0,0 0 0,-1-1 0,1 1 0,0 0 0,0 0 0,0 0 0,0 0 0,1 0 0,-2-1 0,1 1 0,1 1 0,-1-2 0,2 2 0,-2-1 0,1-1 0,-2 2 0,1-1 0,-1 1 0,2 0 0,-2-1 0,1 0 0,0 0 0,-9-5 0,5 3 0,-7-4 0,6 5 0,0-1 0,-2 1 0,2-1 0,-1 1 0,-1-1 0,1 1 0,-2 0 0,2 0 0,0 0 0,1 0 0,6 5 0,-3-4 0,7 4 0,-6-4 0,2 0 0,-2 0 0,1 0 0,-1-4 0,0-1 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8"/>
    </inkml:context>
    <inkml:brush xml:id="br0">
      <inkml:brushProperty name="width" value="0.1" units="cm"/>
      <inkml:brushProperty name="height" value="0.1" units="cm"/>
      <inkml:brushProperty name="color" value="#FFFFFF"/>
    </inkml:brush>
  </inkml:definitions>
  <inkml:trace contextRef="#ctx0" brushRef="#br0">1 41 24575,'9'0'0,"-1"0"0,-5 0 0,1 0 0,-2 0 0,1 0 0,1 0 0,0 0 0,0-1 0,0 1 0,-2-1 0,2 1 0,-2 0 0,1 0 0,0 0 0,0 0 0,0 0 0,0 1 0,-1-1 0,2 1 0,0-1 0,1 0 0,-2 0 0,-1 1 0,1 0 0,-2 0 0,2 1 0,0-2 0,-1 1 0,1 0 0,0 0 0,0 0 0,1 0 0,-1 0 0,1-1 0,0 2 0,-1-2 0,0 1 0,-1 0 0,-11-3 0,5 3 0,-9-4 0,9 3 0,0-2 0,-1 1 0,2 0 0,-1 0 0,2 1 0,-2-2 0,2 1 0,-1 0 0,0 0 0,1 1 0,-1-1 0,-1 0 0,0-1 0,-1 0 0,1 1 0,1-1 0,0 2 0,0-2 0,1 1 0,-1 0 0,0-1 0,1 1 0,-1-1 0,1 1 0,-1-1 0,0 1 0,1-2 0,-1 2 0,1-1 0,0 1 0,0-1 0,0 0 0,0 0 0,0 0 0,0 0 0,1 0 0,6 3 0,-2-2 0,4 3 0,-6-1 0,1-1 0,1 3 0,0-3 0,1 3 0,-2-2 0,0 0 0,1 1 0,-1-1 0,1 1 0,0-1 0,-1 0 0,1 0 0,0-1 0,-1 0 0,1 1 0,-1 0 0,1 1 0,0 0 0,1 0 0,-2 0 0,2 0 0,-1 0 0,0-1 0,1 1 0,-2-1 0,1 0 0,-1 1 0,0-2 0,1 2 0,0-2 0,0 2 0,-1-1 0,0 1 0,1 1 0,0 1 0,0-1 0,1 1 0,-2-2 0,1 1 0,-1-2 0,0 1 0,1-1 0,-1 1 0,0 0 0,0 0 0,0 0 0,1 0 0,-1 0 0,0 0 0,0 0 0,0 1 0,-1-1 0,2 0 0,-2 0 0,1 1 0,0-1 0,0 1 0,0 0 0,1 0 0,-1 1 0,2 0 0,0 0 0,-1 1 0,1-2 0,-1 0 0,1 0 0,2 0 0,-1 2 0,0-2 0,-1-1 0,-2 0 0,-1-1 0,1 2 0,0 1 0,0 0 0,-1 0 0,1-1 0,-2 0 0,1-1 0,0 1 0,-1-1 0,2 1 0,-1-1 0,1 0 0,-1 1 0,1 1 0,-1-1 0,2 0 0,-1-1 0,1 0 0,-1 0 0,0 0 0,-1 0 0,0 1 0,2-1 0,-1 2 0,0-1 0,0 0 0,-1 0 0,1 0 0,-1 0 0,0-1 0,1 1 0,-2-1 0,2 0 0,-1 1 0,1-2 0,-1 3 0,1-3 0,-1 2 0,1 0 0,-1 0 0,1 0 0,-1-1 0,1 0 0,-1 1 0,0-2 0,1 3 0,-1-2 0,-1 2 0,2-1 0,0 1 0,-1-1 0,1 0 0,-2 0 0,2 1 0,-1-2 0,1 0 0,-1 1 0,0-2 0,0 2 0,1 1 0,-1-2 0,2 1 0,-2-1 0,1 0 0,-1 1 0,2 0 0,-1 0 0,0 0 0,1 1 0,0-1 0,0 1 0,-1-2 0,-1 1 0,1-1 0,-1 0 0,1 0 0,0 0 0,1 1 0,-1 0 0,1 1 0,-1-3 0,-1 2 0,-3-12 0,-1 4 0,-3-12 0,0 5 0,2 3 0,-1 0 0,1 5 0,1-1 0,0 1 0,0 0 0,1 0 0,0 0 0,0 0 0,-1 0 0,0 0 0,0 0 0,1-1 0,0 1 0,-1 2 0,3-1 0,-2 2 0,1-2 0,-2 0 0,1-1 0,-1 1 0,0-1 0,2 1 0,-1 0 0,1 0 0,1 0 0,-1-1 0,1 2 0,0 0 0,-1 8 0,1-3 0,0 8 0,0-6 0,1 1 0,0-2 0,0 0 0,0 0 0,1 0 0,-1 0 0,2 0 0,-2 0 0,0-2 0,1 1 0,0-1 0,0 1 0,-1-1 0,1 0 0,0 1 0,-1-2 0,2 3 0,-2-2 0,0 1 0,2 0 0,-2 0 0,2 1 0,-1 0 0,0 0 0,0-1 0,1-1 0,-2 1 0,0-2 0,1 1 0,0 0 0,0 1 0,0 0 0,0 0 0,-1 1 0,1-1 0,-2 1 0,2-2 0,-2 2 0,2-2 0,-1 1 0,0-1 0,1 1 0,-2-1 0,2 2 0,-1-2 0,1 2 0,0 0 0,0 0 0,0-1 0,-1 0 0,0-1 0,0 0 0,1 1 0,0-1 0,-1 1 0,1-1 0,-1 0 0,1 1 0,1 0 0,-2 0 0,2 0 0,-1-1 0,1 2 0,1-1 0,0 0 0,-1 1 0,-1-2 0,1 0 0,-2-7 0,-1 1 0,-1-3 0,0 3 0,1 1 0,0 0 0,-1 0 0,0 0 0,0-1 0,0 2 0,1-3 0,0 3 0,0-2 0,0 2 0,0-1 0,-1 0 0,0 0 0,0 0 0,1 0 0,-1 1 0,-1-1 0,1 0 0,0 1 0,-1-1 0,1 1 0,-2-1 0,1 0 0,-2 0 0,2-1 0,-2 0 0,3 1 0,-2 1 0,2-1 0,-1 2 0,0-3 0,-1 2 0,0-2 0,0 1 0,-1-1 0,0 0 0,0-1 0,-2 1 0,2 0 0,-2-1 0,2 1 0,0 0 0,-1 0 0,1 0 0,0 1 0,0 0 0,0 0 0,0-1 0,0 0 0,0 0 0,0 0 0,-1 1 0,1-1 0,1 1 0,-1 0 0,1 0 0,-1 1 0,-2-2 0,1 1 0,-1 0 0,3 0 0,0 1 0,1-1 0,-1 1 0,1-1 0,-1 1 0,0 1 0,2-1 0,-2 0 0,2 0 0,-1 1 0,0-2 0,-1 1 0,-1-2 0,0 0 0,0 0 0,0 0 0,0 0 0,0-1 0,0 1 0,0 1 0,2 1 0,-1 1 0,1 0 0,-1 0 0,1-1 0,-1 0 0,1 0 0,0-1 0,0 0 0,-1-1 0,1 0 0,-1 1 0,1 0 0,-1 0 0,1 1 0,0 0 0,0 0 0,-1-1 0,0 2 0,1-2 0,1 2 0,0-1 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9"/>
    </inkml:context>
    <inkml:brush xml:id="br0">
      <inkml:brushProperty name="width" value="0.1" units="cm"/>
      <inkml:brushProperty name="height" value="0.1" units="cm"/>
      <inkml:brushProperty name="color" value="#FFFFFF"/>
    </inkml:brush>
  </inkml:definitions>
  <inkml:trace contextRef="#ctx0" brushRef="#br0">180 120 24575,'9'-1'0,"-2"-1"0,-2 1 0,-2 0 0,1 0 0,-1 0 0,1 1 0,0-1 0,0 1 0,0 0 0,0-1 0,1 1 0,-1-2 0,0 2 0,0-2 0,0 1 0,-1 0 0,1 0 0,-1 0 0,1 0 0,1-2 0,-1 1 0,3 0 0,0 1 0,1-1 0,-2 2 0,-2-1 0,0 1 0,0 0 0,0 0 0,-1 0 0,0 0 0,0-1 0,0 0 0,1-1 0,0 0 0,1-1 0,-1 1 0,-1 1 0,0 0 0,-1 1 0,1 0 0,0 0 0,2 0 0,-1 0 0,-1 0 0,0 0 0,-2-2 0,0-1 0,-1-1 0,0 1 0,0 1 0,0-1 0,0 1 0,0-1 0,0-1 0,0 1 0,0-2 0,0 3 0,0-1 0,1 0 0,-1 1 0,2-2 0,-1 2 0,0-1 0,0 0 0,-1 1 0,0-1 0,-1 0 0,0 0 0,0-1 0,-1 2 0,2-1 0,-2 1 0,1 9 0,0-4 0,-1 8 0,2-8 0,-2 0 0,2 0 0,-1-1 0,0 2 0,1-2 0,-2 0 0,2 2 0,-2-2 0,1 2 0,-2-2 0,1 1 0,1 0 0,-1 0 0,1 0 0,-1 1 0,1 0 0,-1 0 0,2-1 0,-2 0 0,2 0 0,-2-1 0,2 1 0,-2 0 0,2 0 0,-2 1 0,2-1 0,-2 1 0,2-1 0,-2 1 0,2-1 0,-1 0 0,1-1 0,-1 1 0,1 0 0,-2-1 0,2 1 0,-2 0 0,1 1 0,-1 0 0,0 0 0,1 0 0,0 0 0,0 0 0,0-2 0,0 1 0,1 0 0,-1-1 0,1 1 0,-2 0 0,1-1 0,-1 1 0,0 0 0,0 0 0,0 2 0,0-1 0,1 0 0,-1-1 0,1 0 0,-1-1 0,1 1 0,-1-2 0,1 3 0,0-3 0,-1 2 0,1-1 0,-1 1 0,0-1 0,0 0 0,-1 1 0,0-1 0,1 0 0,-1 1 0,1-1 0,0-1 0,-1 2 0,1-2 0,-1 1 0,1-1 0,0 0 0,-1 0 0,0 1 0,0 0 0,1 0 0,0-1 0,0 1 0,0 0 0,-1 0 0,1 0 0,-2 0 0,1 0 0,0 0 0,0-1 0,1 1 0,-1-2 0,1 2 0,-1-2 0,0 2 0,1-1 0,0 0 0,-1 1 0,1-1 0,-1 2 0,0-1 0,0 2 0,-1-1 0,-1 1 0,2-2 0,-1 1 0,2-1 0,-1-1 0,1 1 0,0-1 0,-1 1 0,1-1 0,-1 0 0,-1-1 0,0 1 0,-1-1 0,1 1 0,0 0 0,0-1 0,1 1 0,-1 0 0,2-1 0,0 2 0,-2-1 0,2 1 0,-2 0 0,2-2 0,0 0 0,-1 2 0,1 0 0,-1 0 0,1-1 0,-1 0 0,0 0 0,0 0 0,-1 1 0,1-1 0,-2 1 0,1-1 0,0 1 0,0-1 0,0 1 0,0-1 0,0 1 0,0-2 0,0 1 0,1-1 0,1 1 0,0 0 0,0 1 0,-1 0 0,0 0 0,-1 0 0,1 0 0,0-1 0,1 1 0,0-1 0,-1 1 0,0 0 0,0 0 0,2 1 0,-1-2 0,0 2 0,0-2 0,-1 2 0,2-1 0,0 0 0,1 1 0,2-1 0,-1 1 0,2-2 0,0 0 0,0 0 0,0-1 0,0-2 0,-2 0 0,2-1 0,-2 1 0,0 0 0,1-1 0,-1 2 0,1-2 0,0 2 0,0 0 0,0-2 0,0 2 0,0-2 0,0 1 0,1 0 0,0 0 0,-1 0 0,-1-1 0,1 1 0,1-1 0,-1 1 0,1-1 0,-1 1 0,0 0 0,0 1 0,0 5 0,-1-2 0,0 3 0,-2-2 0,-1 1 0,-1-1 0,0 1 0,0-2 0,1 1 0,1-1 0,0 0 0,-3-2 0,2 1 0,-3-2 0,3 1 0,0 0 0,-1-1 0,0 1 0,-1-1 0,1 1 0,-1 0 0,2 0 0,-1 0 0,0 1 0,0 0 0,0 1 0,2 0 0,-1 0 0,2 1 0,-2-1 0,2 1 0,0 0 0,1 0 0,1 0 0,0-2 0,0 1 0,0-1 0,1 1 0,-1 0 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10"/>
    </inkml:context>
    <inkml:brush xml:id="br0">
      <inkml:brushProperty name="width" value="0.1" units="cm"/>
      <inkml:brushProperty name="height" value="0.1" units="cm"/>
      <inkml:brushProperty name="color" value="#FFFFFF"/>
    </inkml:brush>
  </inkml:definitions>
  <inkml:trace contextRef="#ctx0" brushRef="#br0">1239 568 24575,'4'-8'0,"0"1"0,-2 5 0,1 0 0,1-1 0,0 0 0,-1 1 0,1-2 0,-2 4 0,1-2 0,0 1 0,-1 0 0,2-1 0,-1 0 0,1 0 0,0 1 0,-1 0 0,-1 1 0,1-1 0,-1 1 0,1-1 0,0 1 0,-1 0 0,1-1 0,0 0 0,0 1 0,1 0 0,1 0 0,-1-1 0,0 0 0,-1 0 0,0 1 0,-1-1 0,1-2 0,-2 0 0,2 0 0,-2 0 0,1 1 0,0-1 0,0 2 0,1-1 0,-1 1 0,0-1 0,1 0 0,-1 1 0,0-1 0,-8 3 0,3 0 0,-6 1 0,7-1 0,0-1 0,-2 1 0,2-1 0,-2 1 0,2-1 0,0 0 0,-1 0 0,1 0 0,-1 0 0,0 0 0,-1 0 0,0 0 0,0 0 0,0 0 0,0 0 0,1 0 0,1 1 0,9 0 0,-4 0 0,6 0 0,-7-2 0,0 0 0,1-1 0,-1 0 0,1 0 0,0 0 0,-1 1 0,0-1 0,1 1 0,-1-1 0,1 1 0,-1 0 0,0 0 0,1 0 0,-1 0 0,1 0 0,0 0 0,-8 7 0,4-5 0,-7 7 0,6-5 0,-1-1 0,0 1 0,1-1 0,-2 0 0,1 0 0,-1 1 0,0-1 0,0 1 0,1 0 0,-1 1 0,0-1 0,0 0 0,0-1 0,0 0 0,0 0 0,1-1 0,0 0 0,0 0 0,1 0 0,0 1 0,-1 0 0,1-1 0,-1 1 0,1-2 0,0 2 0,-2-1 0,0 0 0,0 1 0,0-1 0,1 0 0,-1 0 0,0-1 0,1 0 0,1 1 0,-1 1 0,2 0 0,-2-1 0,1 1 0,-1-1 0,0 0 0,0 1 0,0-2 0,1 2 0,-2-2 0,1 2 0,-1-1 0,0 0 0,0 1 0,0-2 0,-1 1 0,1 0 0,0-1 0,0 1 0,1-1 0,-1 0 0,1 0 0,-1 1 0,0-1 0,2 1 0,-1 0 0,1 0 0,0 1 0,0 0 0,0 0 0,0 0 0,0 0 0,0 1 0,-1-1 0,1 1 0,-2-1 0,2 1 0,-1-1 0,1 0 0,0 0 0,-1 0 0,2 0 0,-1 0 0,1 1 0,-1 0 0,0 1 0,0-1 0,0-1 0,0 0 0,0 0 0,0 0 0,0 0 0,0 0 0,0 0 0,-1 0 0,0 1 0,-1-1 0,0 2 0,1-1 0,-2 2 0,2-1 0,-1 0 0,2-3 0,0 1 0,-1 1 0,1-1 0,-2 3 0,0-2 0,0 1 0,0 0 0,0 1 0,0-1 0,0 0 0,0-1 0,0 0 0,0 0 0,0-1 0,1 0 0,1 0 0,0-1 0,-1 1 0,0 0 0,0 0 0,-1 1 0,1-1 0,-1 1 0,0-2 0,0 1 0,0 0 0,2 0 0,-2 0 0,2 1 0,-1-1 0,1 2 0,-1-2 0,1 2 0,-2-1 0,1 0 0,1-1 0,-1 0 0,1 0 0,-1 1 0,1-1 0,0 2 0,-2-1 0,1 1 0,0 0 0,-1 0 0,1-1 0,-1 0 0,0 0 0,1-1 0,0 1 0,1-1 0,-1 2 0,-1 1 0,2-1 0,-2 2 0,2-3 0,0 0 0,0 0 0,0-1 0,0 0 0,1 0 0,0 0 0,-2 0 0,0 1 0,0-1 0,-1 1 0,-1 1 0,1-1 0,0 1 0,1 0 0,0 0 0,0 0 0,-1-1 0,0 1 0,2-2 0,-2 2 0,2-2 0,-1 2 0,-1 0 0,2 1 0,-2-2 0,2 1 0,-1-3 0,0 2 0,-1 0 0,2-1 0,-2 2 0,1-2 0,-1 1 0,0-1 0,0 1 0,1 0 0,-3 1 0,2-1 0,-2 1 0,2-1 0,0 0 0,0 1 0,0-1 0,0 0 0,0 0 0,1 0 0,1 0 0,-1-1 0,1 0 0,-1 0 0,0 1 0,1-2 0,-1 2 0,0-2 0,0 1 0,-1 0 0,0 0 0,-1 1 0,1-1 0,0 1 0,0 0 0,0 1 0,-2 2 0,1-2 0,0 1 0,1-1 0,2-2 0,-1 1 0,1-1 0,0 0 0,0 0 0,-1 1 0,1 0 0,-2 0 0,1 1 0,-1 0 0,-1 0 0,1-1 0,0 1 0,0-1 0,-2 5 0,-1-3 0,-3 6 0,2-5 0,1 1 0,-2 1 0,4-3 0,-2 2 0,3-3 0,-1 0 0,1 1 0,1-1 0,-1 0 0,2-1 0,1-2 0,5-7 0,0 0 0,7-10 0,-5 7 0,6-7 0,-5 4 0,4-7 0,-4 4 0,1-3 0,0 1 0,0-2 0,0 1 0,-1 3 0,-1 4 0,-1 5 0,-1 0 0,0 2 0,1 0 0,-1 0 0,0 0 0,0 0 0,0 0 0,0 0 0,0 1 0,0 1 0,1-1 0,-1-1 0,0 3 0,0-3 0,0 3 0,-1-3 0,1 1 0,-2-1 0,2 0 0,-1-1 0,1 1 0,0 0 0,-1 0 0,1 0 0,0 0 0,-1 1 0,1-2 0,-2 1 0,1 0 0,-1 1 0,0 0 0,1 0 0,1-1 0,0 1 0,0 0 0,-1 0 0,1 1 0,-18 14 0,2-1 0,-17 17 0,4-6 0,4-2 0,0 0 0,10-11 0,1 1 0,6-6 0,-1 0 0,1 0 0,0 1 0,0-1 0,0 0 0,0 0 0,-1 2 0,1 0 0,-2 2 0,2-2 0,-1 0 0,0 0 0,1 0 0,-2 2 0,-2 4 0,2-5 0,-2 3 0,2-4 0,2-3 0,0 3 0,2-5 0,0 2 0,0 0 0,-1 0 0,0 1 0,0-1 0,1 1 0,-1-2 0,1 2 0,-1-2 0,1 1 0,-1 0 0,1-1 0,-1 2 0,0-1 0,-1 2 0,0-1 0,0 0 0,0 0 0,0 0 0,0 0 0,0 0 0,0-1 0,0 0 0,1 0 0,0 1 0,-1-1 0,1 1 0,-1-1 0,0 1 0,0 0 0,-3 3 0,3-2 0,-3 1 0,3-2 0,0 1 0,0-1 0,1-1 0,0 1 0,0-1 0,0 1 0,-1 0 0,0 0 0,0 1 0,1 0 0,-2 0 0,3-1 0,-2 0 0,1 0 0,0 0 0,-1 0 0,1 0 0,0 1 0,0-1 0,1 0 0,-1 0 0,1 0 0,-2 2 0,2-1 0,-2 0 0,1 0 0,1-1 0,-1 0 0,0 0 0,0 0 0,0 0 0,1 0 0,0 0 0,0 1 0,-1 0 0,2 0 0,-2 1 0,3-2 0,-1-1 0,1 0 0,-1 0 0,1 0 0,-2 2 0,2-2 0,-1 1 0,0-2 0,0 4 0,-1-3 0,1 3 0,-1-2 0,1 1 0,-2-1 0,1 0 0,0 0 0,-1 0 0,1 0 0,-1-1 0,1 0 0,-1 1 0,1 0 0,-1 0 0,1 0 0,1-2 0,-2 2 0,1-1 0,-2 1 0,1 0 0,-1 0 0,0 0 0,0 1 0,-2 1 0,2-2 0,-2 2 0,1-2 0,1-1 0,2 0 0,-2-1 0,4 0 0,-3 1 0,2 0 0,-1 1 0,0-1 0,0 1 0,-1 0 0,-1 2 0,0-1 0,0 1 0,1-2 0,1 0 0,0 0 0,1-1 0,-1 1 0,0-2 0,1 2 0,-1-2 0,1 2 0,0 0 0,-1 0 0,2 0 0,-2-1 0,2 1 0,-1-1 0,0 1 0,1-1 0,-2 1 0,1-1 0,-1 2 0,-1-1 0,0 0 0,-1 2 0,2-2 0,-3 2 0,4-2 0,-3 0 0,4 0 0,-3 0 0,3 0 0,-2-1 0,2-1 0,-2 1 0,2-1 0,-2 1 0,2 1 0,-2-2 0,1 2 0,-1-2 0,2 0 0,-1 1 0,-1 0 0,0 0 0,0 1 0,-1 0 0,2-1 0,-2 1 0,2-1 0,-1 0 0,0 1 0,0-2 0,1 2 0,-1-1 0,2 0 0,-2-1 0,2 1 0,-2-1 0,1 2 0,-1-2 0,0 2 0,0-1 0,-1 1 0,0 0 0,0 0 0,1 0 0,0-1 0,-1 0 0,1 0 0,-1 0 0,1 0 0,0 0 0,1 1 0,-1-2 0,2 1 0,-2-1 0,1 1 0,0 1 0,-1-1 0,1 0 0,0 0 0,0-1 0,0 2 0,1-2 0,-1 2 0,-1-2 0,2 1 0,-2-1 0,5 2 0,-3 0 0,2 1 0,-2-1 0,0 0 0,0 0 0,0 2 0,0 0 0,0 0 0,0 2 0,-1-2 0,0 0 0,-1 0 0,1-2 0,0 0 0,0-1 0,1 0 0,-1-1 0,1 1 0,0 0 0,0 0 0,-1 0 0,1-1 0,-1 1 0,1 0 0,-1 0 0,0 1 0,1-1 0,-1 0 0,0-1 0,0 1 0,1 0 0,0 0 0,0 0 0,-1-1 0,0 1 0,1 0 0,0-1 0,-1 1 0,0 0 0,1-1 0,0 1 0,0 0 0,0 0 0,0 0 0,0 1 0,0-2 0,0 3 0,0-3 0,0 1 0,0 1 0,0-1 0,0 0 0,0-1 0,1 1 0,0 0 0,-1-1 0,0 1 0,0 0 0,0-1 0,0 2 0,0-2 0,0 2 0,0-2 0,0 2 0,-1-1 0,0 0 0,1 0 0,0-1 0,0 1 0,0 0 0,0-1 0,0 1 0,0 0 0,-1-1 0,1 1 0,-1 0 0,1 0 0,-1 1 0,1-1 0,-1 0 0,1-1 0,0 2 0,0-2 0,-1 1 0,1 0 0,-1-1 0,1 1 0,-1 0 0,1 0 0,-1-1 0,0 1 0,1 0 0,-1 0 0,1 0 0,0-1 0,0 1 0,0 0 0,0-1 0,0 1 0,0 0 0,0-1 0,0 1 0,0 0 0,0 0 0,0 0 0,0 0 0,0-1 0,0 1 0,0 0 0,0-1 0,0 2 0,0-2 0,-1 2 0,1-1 0,-1-1 0,1 1 0,0 0 0,0 0 0,-1 0 0,1-1 0,-1 1 0,1 0 0,0-1 0,0 1 0,0 0 0,-1-1 0,1 1 0,-1 0 0,1 0 0,0 0 0,0 0 0,0-1 0,0 1 0,0 0 0,-1-1 0,1 1 0,-1 0 0,1-1 0,0 1 0,0 0 0,0 0 0,0 0 0,0 0 0,4-4 0,-2 2 0,4-4 0,-5 1 0,3-1 0,-1 2 0,0 0 0,1 0 0,0 0 0,0 1 0,0 0 0,2 0 0,-2-1 0,1 1 0,-1-1 0,-1 0 0,3-1 0,-1-1 0,8-3 0,4-1 0,8-2 0,4 0 0,-1-1 0,-3 1 0,-7 2 0,-5 1 0,-6 0 0,2 2 0,3-2 0,3 1 0,-4-2 0,6 0 0,-8 1 0,5-1 0,4-2 0,-8 3 0,13-5 0,-10 4 0,5-1 0,-1 0 0,-4 2 0,6-4 0,-6 3 0,8-8 0,8-2 0,-1-3 0,4 2 0,-10 5 0,-1 5 0,-6 0 0,0 1 0,2-2 0,-5 2 0,4-5 0,-2 0 0,1-5 0,10-20 0,-1 7 0,11-14 0,-7 13 0,4-1 0,0-2 0,-1 2 0,4-3 0,-2 0 0,2 0 0,-5-3 0,-2 4 0,-3-11 0,-7 13 0,-2-9 0,-7 13 0,0 0 0,1-3 0,0 2 0,0-9 0,0 6 0,0-10 0,0 4 0,0 2 0,0-2 0,0 9 0,0-5 0,0 2 0,1 0 0,2-2 0,1 5 0,-2 0 0,-1 8 0,-4 6 0,-2 6 0,0 3 0,-2 4 0,0-1 0,-1 2 0,0-1 0,0 0 0,1 1 0,-1-1 0,0 1 0,1-2 0,1-1 0,9-2 0,8-2 0,11-1 0,13-2 0,-1 1 0,4-1 0,-9 1 0,-1-1 0,-9 2 0,-5 0 0,-9 3 0,-6 1 0,-3 2 0,0-2 0,0 0 0,8-1 0,4 2 0,-3 0 0,0 4 0,-12 0 0,-1 1 0,1 0 0,-1 0 0,1-1 0,0 0 0,-1 0 0,1 0 0,-1 0 0,1-1 0,0 0 0,0 0 0,0 1 0,0 0 0,-1 0 0,1 0 0,0-1 0,-1 0 0,1 1 0,0 0 0,-1 0 0,1 0 0,0-1 0,0 0 0,0 1 0,0 0 0,-1-1 0,1 1 0,-1-2 0,0 1 0,0-1 0,0 0 0,-1 0 0,1-1 0,-2 1 0,1-1 0,1 1 0,-1 0 0,1 0 0,1 1 0,-1 0 0,1 1 0,0-1 0,0 0 0,0 0 0,-2-1 0,1 0 0,-1-1 0,-1 0 0,3 1 0,-3 0 0,3 0 0,-2-1 0,0 0 0,0 0 0,-1 0 0,1 1 0,2 1 0,0 0 0,0 0 0,-1-1 0,-1-2 0,1 0 0,1 0 0,0 0 0,-1 0 0,0 1 0,0 0 0,-1 1 0,1-1 0,-1 0 0,0 0 0,1 1 0,-1-1 0,0-1 0,1 1 0,-1 0 0,1-1 0,1 1 0,1-3 0,1 0 0,-1-2 0,2-3 0,-1-1 0,8-9 0,-1-1 0,4-4 0,3-7 0,-5 12 0,5-6 0,-10 16 0,-1-1 0,-3 8 0,-1-2 0,0 2 0,0 1 0,-2-1 0,0 2 0,-1-1 0,0 1 0,1 0 0,0-1 0,0-1 0,1 0 0,0 0 0,0 0 0,2-2 0,1-6 0,5-4 0,7-10 0,4-4 0,1-1 0,-3-1 0,-3 6 0,-4 4 0,-4 8 0,-1 4 0,-4 7 0,-1 0 0,-1 1 0,0 1 0,-1 0 0</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6"/>
    </inkml:context>
    <inkml:brush xml:id="br0">
      <inkml:brushProperty name="width" value="0.2" units="cm"/>
      <inkml:brushProperty name="height" value="0.2" units="cm"/>
      <inkml:brushProperty name="color" value="#FFFFFF"/>
    </inkml:brush>
  </inkml:definitions>
  <inkml:trace contextRef="#ctx0" brushRef="#br0">290 955 24575,'-13'-7'0,"2"0"0,7 3 0,1 0 0,0-1 0,0 0 0,-1 2 0,1-2 0,-1 2 0,1-2 0,0 2 0,0-2 0,0 1 0,-1-2 0,1 1 0,-2 0 0,5 1 0,-4-2 0,3 2 0,-2-1 0,0 1 0,2-1 0,-3-1 0,3 2 0,-2-1 0,-1-1 0,1 1 0,-1-1 0,2 2 0,-1 0 0,0-2 0,0 2 0,0-2 0,1 2 0,0-2 0,0 2 0,-1-4 0,0 5 0,1-3 0,-1 0 0,2 1 0,-3-1 0,3 2 0,-1 0 0,-1-2 0,2 2 0,-2-1 0,2 0 0,-2-1 0,1 1 0,0-1 0,0 2 0,1-1 0,-1 0 0,0-2 0,1 2 0,0-1 0,0 2 0,1-2 0,-2 1 0,0-1 0,1 0 0,-1 1 0,1 0 0,-1-1 0,1 2 0,-1-1 0,0 0 0,0 0 0,-1-2 0,1 3 0,0-2 0,0 0 0,1 2 0,0-3 0,0 3 0,1-3 0,-2 3 0,1-1 0,1-1 0,-1 1 0,0-1 0,0 1 0,0 1 0,0-3 0,0 2 0,-1 0 0,2-1 0,-2 1 0,1-2 0,-1 4 0,1-3 0,0 1 0,0 0 0,1-1 0,-2 2 0,1-3 0,0 3 0,0-2 0,0 1 0,1 0 0,-2-2 0,1 3 0,0-1 0,-1-1 0,2 2 0,-2-1 0,2-1 0,-2 1 0,2-1 0,-1 1 0,1 1 0,0-3 0,-1 1 0,0 0 0,1 1 0,-1 0 0,-1 1 0,1-2 0,0 1 0,1-1 0,0 0 0,0 2 0,0 17 0,0-1 0,-1 11 0,1-10 0,1-6 0,-1-2 0,2 0 0,-1 0 0,1 0 0,0 1 0,0 0 0,-1-1 0,1 0 0,-2 0 0,1 0 0,-1 1 0,1-1 0,1 0 0,0 0 0,2-1 0,-1 0 0,1 2 0,-3-1 0,2 0 0,-2 1 0,0-2 0,1 3 0,-2-3 0,1 2 0,-1-1 0,0-1 0,-1 4 0,1-3 0,-1 0 0,1 0 0,-1-1 0,1 4 0,-2-5 0,2 3 0,-1 0 0,0-1 0,1 2 0,-1-3 0,0 1 0,1 0 0,-2 0 0,2 2 0,-1-3 0,0 3 0,0-3 0,-8-11 0,5 6 0,-5-12 0,6 9 0,1 0 0,1-2 0,0 2 0,0-2 0,1 0 0,-1 1 0,1-1 0,0 0 0,0 3 0,1-5 0,-1 4 0,1-2 0,-1 1 0,0 0 0,0-1 0,0 1 0,0 1 0,0-2 0,0 0 0,0 1 0,0-1 0,-1 2 0,0-3 0,0 2 0,-1 0 0,1 0 0,-2 1 0,2-2 0,-1 1 0,1 1 0,-1-2 0,0 1 0,1 0 0,-1 0 0,2 0 0,-1 0 0,1-1 0,-1 1 0,1 0 0,-1-1 0,0 0 0,1 1 0,-1 0 0,0-1 0,1 1 0,-1-1 0,0 1 0,1 1 0,-1-2 0,0 1 0,1-1 0,-1 1 0,1 0 0,0-1 0,0 1 0,0 0 0,1-1 0,-1 1 0,2-1 0,-2 1 0,1 0 0,-1-1 0,1 2 0,-1-2 0,1 0 0,-1 1 0,0-1 0,0 2 0,0-2 0,1 1 0,-1-1 0,2 1 0,-2 0 0,1 0 0,-4 18 0,3-11 0,-3 16 0,3-16 0,0 1 0,0 4 0,0-3 0,1 4 0,0-4 0,1 0 0,-1 2 0,0-2 0,-1 2 0,0 0 0,0-1 0,-2-19 0,2 10 0,-2-14 0,2 16 0,0 0 0,0-6 0,0 5 0,0-5 0,0 3 0,0 2 0,0-4 0,0 1 0,1 2 0,-1-3 0,1 4 0,-1-4 0,0 2 0,-1 1 0,0-2 0,-1 1 0,0 1 0,0-2 0,0 3 0,1-3 0,-1 1 0,2-1 0,-2 0 0,1 2 0,-1-1 0,1 0 0,0 0 0,0-1 0,0 0 0,0 2 0,1-2 0,0 1 0,0 0 0,0-1 0,1 1 0,0-1 0,-1 1 0,0 0 0,0-1 0,-1 2 0,0-2 0,1-1 0,0 3 0,0-3 0,0 3 0,0-1 0,0-1 0,0 1 0,0-1 0,0 1 0,4 18 0,-2-10 0,2 16 0,-2-15 0,-2-1 0,3 4 0,-3-3 0,2 2 0,-1 0 0,0-3 0,0 4 0,0-2 0,-1 0 0,1 1 0,-1-2 0,1 3 0,0-2 0,-1 0 0,1 1 0,-1-2 0,0 2 0,0 0 0,0-3 0,0 4 0,-1-3 0,1 2 0,-1 0 0,1-2 0,-1 2 0,1-1 0,-2 0 0,2 1 0,-2 0 0,2-1 0,-1 1 0,1-1 0,-1 0 0,0 0 0,-2 1 0,1-2 0,0 2 0,1-1 0,-1-2 0,2 5 0,-1-4 0,0 2 0,0-1 0,1-1 0,2 2 0,2-1 0,-1 0 0,1-1 0,-2 0 0,1 1 0,-1 1 0,1-3 0,-1 3 0,0-2 0</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7"/>
    </inkml:context>
    <inkml:brush xml:id="br0">
      <inkml:brushProperty name="width" value="0.1" units="cm"/>
      <inkml:brushProperty name="height" value="0.1" units="cm"/>
      <inkml:brushProperty name="color" value="#FFFFFF"/>
    </inkml:brush>
  </inkml:definitions>
  <inkml:trace contextRef="#ctx0" brushRef="#br0">28 277 24575,'0'-10'0,"0"2"0,0 4 0,0 1 0,0 1 0,0-1 0,0 1 0,0-1 0,0 0 0,0 0 0,1 0 0,-1 0 0,2 1 0,-2-1 0,2 1 0,-2-1 0,2 1 0,-2-1 0,2 0 0,-2 1 0,1-1 0,0 0 0,-1 0 0,1 0 0,-1 0 0,-1 1 0,1-1 0,-2 1 0,2-1 0,-1 1 0,0-1 0,0 0 0,0 1 0,0-1 0,0 0 0,1 0 0,-2 0 0,1 0 0,0 1 0,0-1 0,1 0 0,0 1 0,0-1 0,-1 0 0,1 1 0,-2-1 0,1 0 0,0 1 0,0-1 0,0 1 0,0-1 0,0 0 0,1 1 0,0-1 0,0 0 0,-1 1 0,1-1 0,-2 1 0,1 0 0,-1 0 0,0 0 0,0 0 0,0 0 0,1 0 0,0-1 0,1 0 0,1 0 0,-1 1 0,2 0 0,-2-1 0,1 1 0,0-2 0,-1 2 0,1-1 0,-1 0 0,0 0 0,0 0 0,0 0 0,0 1 0,0-1 0,0 0 0,0 1 0,0-1 0,0 0 0,0 1 0,0-1 0,0 0 0,0 0 0,-1 1 0,1-1 0,-2 1 0,2-1 0,-2 0 0,2 0 0,-2 0 0,2 1 0,-1-1 0,1 1 0,0-1 0,4 9 0,-3-3 0,3 5 0,-2-5 0,-1 0 0,0 1 0,1 0 0,-2 0 0,1 0 0,0-1 0,0 1 0,-1-2 0,0 1 0,1 0 0,0-1 0,0 1 0,-1 0 0,0 0 0,0 0 0,0 0 0,0-1 0,0 2 0,0-2 0,0 1 0,0 0 0,0-1 0,0 1 0,0 0 0,0 0 0,0 0 0,0 0 0,-1-1 0,0 1 0,0 0 0,1-1 0,-1 1 0,0 0 0,1-1 0,0 1 0,0 0 0,0 0 0,0 0 0,-1 0 0,1 0 0,-1 2 0,1-3 0,-1 1 0,1 0 0,-1-1 0,1 1 0,-1 0 0,1-1 0,-1 1 0,1 0 0,0 0 0,0 0 0,0 0 0,0-1 0,0 1 0,0 0 0,0-1 0,0 1 0,0 0 0,-1-1 0,1 2 0,-1-1 0,1 0 0,0 0 0,0-1 0,-1 1 0,1 0 0,-1-1 0,1 1 0,0 0 0,0-1 0,0 1 0,0 0 0,0 0 0,0 0 0,-1-1 0,1 1 0,-1 0 0,1 0 0,0-1 0,0 1 0,0 0 0,1-1 0,-1 1 0,1 0 0,-1-1 0,0 1 0,1 0 0,-1 0 0,1 0 0,0 0 0,-1-1 0,1 2 0,-1-1 0,0 1 0,1 0 0,-1 0 0,1 1 0,-1-1 0,0 0 0,0-1 0,0 1 0,0-2 0,0 2 0,0-1 0,0 0 0,0 0 0,0-1 0,0 1 0,1 0 0,-1 0 0,1 1 0,-1-2 0,0 3 0,0-2 0,0 1 0,0 0 0,1 0 0,-1 0 0,1-1 0,-1 0 0,1-1 0,0 1 0,-1 0 0,1 0 0,0 1 0,0 0 0,-1 0 0,0 1 0,2-1 0,-1 0 0,0 0 0,0 2 0,-1-3 0,1 2 0,-1-3 0,1 1 0,-1 0 0,1 0 0,0 0 0,-1-1 0,1 1 0,0 0 0,0 0 0,0 0 0,1 1 0,-2-1 0,2 1 0,-1 0 0,1-1 0,0 1 0,-1 0 0,1 0 0,-1 0 0,2 0 0,-1 0 0,0 0 0,0 1 0,0-1 0,1 2 0,0-2 0,2 2 0,-3-2 0,1 0 0,1 2 0,-2 0 0,3 2 0,-3-2 0,1 2 0,-1-2 0,0 0 0,0 0 0,-1-2 0,2 4 0,-1-2 0,2 2 0,-2-2 0,0-2 0,-1 1 0,1-1 0,-1 1 0,2 2 0,-1-1 0,1 4 0,0-3 0,0 7 0,0-2 0,2 6 0,-2-3 0,-1-1 0,-1-5 0,-1-5 0,2 0 0,-1 0 0,-1 0 0,1 2 0,0-1 0,0 1 0,0-2 0,0 0 0,1 0 0,-1 2 0,1-2 0,-1 4 0,2-4 0,0 4 0,0-2 0,2 5 0,-2-4 0,1 4 0,-2-6 0,-2 1 0,1-2 0,-1 0 0,0 0 0,1 0 0,-1 0 0,2 0 0,-2 1 0,2-1 0,-2 0 0,4 2 0,-4-2 0,5 2 0,-4-2 0,2 0 0,-1 1 0,1-1 0,-1 0 0,1 0 0,0 2 0,1-2 0,1 4 0,-1-2 0,1 2 0,0 0 0,1-2 0,0 2 0,-1-2 0,-1 0 0,2 2 0,-3-2 0,2 0 0,-3 1 0,2-2 0,-1 1 0,-1-3 0,1 4 0,0-1 0,1 4 0,1-2 0,0 3 0,1 0 0,1 4 0,0-4 0,-1 0 0,-1-4 0,-2-2 0,0-2 0,-1-1 0,3 1 0,-2 0 0,2 1 0,-2 0 0,0-2 0,-1 2 0,0-2 0,0 2 0,0-2 0,0 2 0,-1 0 0,0-1 0,-1 0 0,0-1 0,1 2 0,0-1 0,1 2 0,0-2 0,0 1 0,0-1 0,-1 1 0,1 0 0,-1-1 0,0 0 0,0 0 0,-1-1 0,4 2 0,2 6 0,3-3 0,1 4 0,-4-7 0,0 1 0,-2-2 0,0 0 0,0 0 0,0 0 0,-2 0 0,1-2 0,-2 1 0,1 0 0,0 0 0,2 2 0,-1-1 0,1 1 0,0 0 0,0-1 0,0 1 0,0-1 0,1 2 0,-1-1 0,0 0 0,0 0 0,0-1 0,0 0 0,-1 0 0,0-1 0,-1 1 0,-2-1 0,1 0 0,0 2 0,1 0 0,-1 1 0,1-1 0,0 0 0,0 0 0,0 0 0,0 0 0,0 1 0,-1-2 0,0 0 0,0 0 0,-1 0 0,2 1 0,-1 0 0,1 0 0,-1-1 0,1-1 0,-2 1 0,1 0 0,-1 0 0,0 1 0,0-1 0,0 1 0,0 0 0,-1 2 0,-2 0 0,1 2 0,-3-2 0,3 0 0,-2-2 0,0 0 0,1 0 0,-1 0 0,2 0 0,-1-1 0,1-1 0,0-1 0,0 1 0,0-1 0,-1 1 0,1-1 0,-1 0 0,1 0 0,0 0 0,-1 1 0,2 1 0,0-1 0,1 1 0,0 0 0,0-1 0,1 1 0,0 0 0,2 1 0,-1-1 0,1 1 0,0-1 0,1 1 0,0 0 0,0 0 0,0 0 0,0 0 0,0-2 0,-2-1 0,1 0 0,0 0 0,2-1 0,-1 0 0,0 0 0,0 0 0,0 0 0,-1 0 0,0 0 0,-1-3 0,-2 0 0,-1-2 0,0 1 0,1 0 0,0 0 0,0 1 0,0 0 0,0 1 0,-3 7 0,2-3 0,-3 5 0,3-5 0,1 0 0,-1 1 0,1 0 0,-1 0 0,1-1 0,-1 1 0,1 0 0,0 0 0,0-1 0,0 1 0,0 0 0,0-1 0,0 1 0,0 0 0,0-1 0,1 2 0,-1-1 0,1 0 0,1 0 0,-1-1 0,1 1 0,0 0 0,-1-1 0,1 1 0,-2 0 0,0-1 0,1 1 0,0 0 0,0 0 0,-1 0 0,0 0 0,0-1 0,0 1 0,0 0 0,0-1 0,-1 1 0,-1 1 0,1-1 0,0 1 0,1-1 0,0 0 0,0-1 0,-1 1 0,1 0 0,-1 0 0,1-1 0,0 1 0,0 0 0,0-1 0,0 1 0,1 0 0,-1 0 0,1 1 0,-1-1 0,0-1 0,0 1 0,0-1 0,0 1 0,0 0 0,0-1 0,0 1 0,0 0 0,1-1 0,5-6 0,-2 0 0,6-13 0,-3 2 0,2-9 0,1 1 0,-2 5 0,0 4 0,-4 8 0,-1-2 0,0 4 0,-1-4 0,-1 4 0,1-1 0,-2 1 0,1 1 0,-1-2 0,0 1 0,-1-5 0,-1 0 0,0-9 0,-2-1 0,4-2 0,-2 3 0,1 3 0,0 2 0,0 7 0,1-2 0,0 4 0,0-2 0,0 0 0,0-2 0,1 0 0,3-3 0,0 4 0,0-2 0,0 5 0,-1-1 0,0 1 0,-1 0 0,-1 1 0,1 1 0,-1-1 0,2 0 0,-1-1 0,1 0 0,-2 1 0,6 12 0,-2-1 0,9 10 0,-4 0 0,3 2 0,0-1 0,-1-2 0,-3-5 0,-1-3 0,-3-3 0,-2 0 0,0-3 0,-1-1 0,-1 0 0,1 0 0,-1 2 0,1 0 0,1 0 0,1 0 0,0 0 0,0 0 0,0 0 0,-1 0 0,1 0 0,-1 1 0,0-1 0,1-1 0,0 0 0,0-1 0,-1 0 0,0 0 0,0 0 0,-1 0 0,1 0 0,-1 0 0,1-1 0,-1 1 0,2-1 0,-1 1 0,0-1 0,1 1 0,-1 1 0,1-1 0,-1 1 0,1-1 0,0 2 0,0-1 0,0 1 0,1-2 0,-2 1 0,1-1 0,-2 0 0,1 0 0,-2 1 0,2-1 0,-3 0 0,4 1 0,-3 0 0,3 1 0,-1-1 0,1 1 0,1-1 0,-1 3 0,1 0 0,2 2 0,-2-1 0,1-2 0,-2 0 0,0-1 0,-1 0 0,1-1 0,-2 0 0,1-1 0,-1 0 0,-1 0 0,1 0 0,-1 0 0,2 1 0,1 0 0,0 2 0,1-1 0,2 1 0,7 2 0,1 0 0,3 1 0,-3-1 0,-6-2 0,-3-2 0,-2 0 0,-1-2 0,0 2 0,-1-3 0,0 2 0,1-1 0,1 0 0,0 2 0,0-2 0,0 2 0,0-1 0,-1 0 0,1 0 0,-2-1 0,2 1 0,-1 0 0,0 0 0,-1-1 0,0 2 0,-1-2 0,1 2 0,-1-1 0,2 1 0,0-1 0,1 1 0,0 0 0,2 1 0,3 2 0,-2-2 0,4 2 0,-5-3 0,2 2 0,-2-2 0,0-2 0,-3 0 0,0-1 0,-8-5 0,2 2 0,-6-5 0,5 4 0,-1-1 0,0 1 0,-2-1 0,-3-1 0,2 1 0,-3-2 0,4 1 0,-5-5 0,-2-3 0,-7-4 0,-5 2 0,0 0 0,-2 3 0,0 0 0,6 4 0,4-1 0,9 5 0,3 1 0,2 0 0,0 2 0,0-2 0,-5 1 0,4-1 0,-4 1 0,5 0 0,0 1 0,-1 0 0,2-1 0,-1 0 0,1-1 0,-1-1 0,1 1 0,-1 0 0,1 0 0,-1 0 0,-2-1 0,0 1 0,-1-1 0,2 0 0,1 1 0,1 0 0,-1 0 0,0 0 0,-2-2 0,2 1 0,-2-1 0,2 2 0,0 1 0,1 0 0,0 0 0,0 2 0,0-2 0,2 2 0,-3-1 0,2 0 0,-4-2 0,1 1 0,-2-2 0,1 1 0,-1 0 0,3 2 0,1 1 0,-2 1 0,-3 0 0,-7 0 0,-3 0 0,-1 0 0,5 0 0,4 0 0,5 0 0,2 0 0,1 1 0,0 1 0,1 1 0,0 1 0,4 2 0,0 3 0,4 3 0,0 2 0,-1-4 0,0 1 0,-2-7 0,1 2 0,-1-2 0,-2 0 0,1-2 0,-3-1 0,2 1 0,-1 2 0,1-1 0,-2 0 0,0 0 0,1 0 0,0 1 0,-1-1 0,0 0 0,0-1 0,0 1 0,-2 0 0,0 0 0,0-1 0,1 0 0,0 1 0,1 0 0,-1 0 0,1 1 0,-2-2 0,2 2 0,-2-2 0,2 1 0,-2 0 0,2 0 0,-1 0 0,0 0 0,0-2 0,-1 3 0,0-3 0,0 2 0,0-1 0,0 0 0,1 0 0,1 1 0,9 2 0,7 0 0,9 2 0,7-5 0,0 3 0,0-5 0,-1 2 0,-3-4 0,0 0 0,-3-5 0,6-1 0,-14 1 0,4 1 0,-15 4 0,5 1 0,2 1 0,8 0 0,4 2 0,3 1 0,7 2 0,-3-1 0,4 1 0,-5-2 0,-3-1 0,-9-2 0,-4-1 0,-2-3 0,-6 0 0,12-5 0,-4 2 0,7-2 0,-1 1 0,-2 0 0,-2 0 0,1 4 0,-3-1 0,3 3 0,-7 0 0,-2 0 0,-3 0 0,0 1 0,2-1 0,3-1 0,6 3 0,2-2 0,9 2 0,0 0 0,1 0 0,24 0 0,-16 0 0,13-4 0,-21-1 0,-8-1 0,-8 0 0,-5 3 0,-6 0 0,0 1 0,5-3 0,2 0 0,8-3 0,-4 2 0,-1-1 0,-8 4 0,-2 2 0,-9 5 0,-5 3 0,0 2 0,-2-1 0,3-1 0,-1-1 0,0 0 0,2-1 0,2 0 0,2-2 0,-2 1 0,4-2 0,-1-1 0,2 1 0,22 2 0,13 2 0,23 1 0,11 4 0,0-7 0,-11 3 0,-14-6 0,-25 0 0,-13-1 0,-28 3 0,4 0 0,-18 6 0,11-1 0,0 1 0,-3 1 0,-4-3 0,-4 1 0,3-1 0,4-2 0,14 0 0,7-2 0,6-3 0,5 0 0,12-7 0,5 1 0,15-6 0,-3 5 0,-1-2 0,-7 4 0,-8 1 0,-4 3 0,-8 1 0,-15 0 0,-3 0 0,-15 2 0,10 1 0,4 0 0,10 1 0,3-3 0,5-1 0,6-6 0,-1 2 0,4-4 0,-5 4 0,-2 1 0,0-1 0,-2 1 0,0 0 0,-2 1 0,-1 0 0,-3 0 0,-10 1 0,0 0 0,-9 2 0,10 1 0,1 0 0,8 0 0,1-1 0,3 0 0,12 1 0,9 1 0,15 1 0,5-1 0,3-1 0,3-2 0,-9-2 0,-9 1 0,-14-2 0,-12 3 0,-14 1 0,-4 0 0,-11 1 0,6 0 0,-2 0 0,9 2 0,-6 0 0,9-1 0,-2 2 0,8-2 0,-2 1 0,2-2 0,0 0 0,0-1 0,3-1 0,0 0 0,0-2 0,1 0 0,-1-1 0,1 0 0,1-1 0,0 0 0,2-2 0,1 2 0,4-5 0,6-5 0,1 4 0,-1-4 0,-3 9 0,-6 1 0,0 1 0,-1 1 0,0 0 0,0-2 0,0 0 0,-1 1 0,0-1 0,-1 2 0,0-1 0,0 0 0,-1 1 0,1-1 0,-4 0 0,-4 1 0,-10-2 0,-10 2 0,-8-1 0,-6 1 0,3 4 0,4 1 0,15 0 0,5 1 0,12-1 0,0 0 0,1 1 0,0 0 0,0 0 0,0 0 0,2-1 0,-1-1 0,9-8 0,1-2 0,14-7 0,-10 4 0,2 2 0,-11 3 0,-1 3 0,-1 0 0,-3 1 0,-1-1 0,-3-1 0,-8 0 0,-5-1 0,-7 3 0,-6-1 0,-1 3 0,0 5 0,0 0 0,9 6 0,5-3 0,1 9 0,6-3 0,-3 8 0,6 0 0,3 2 0,4 1 0,7 13 0,1-7 0,7 2 0,1-13 0,5-7 0,4-4 0,4-5 0,0-6 0,-3-2 0,0-5 0,-9-1 0,-3 1 0,-2-6 0,-5 7 0,2-4 0,-4 7 0,1 0 0,1 0 0,0-2 0,8 0 0,5 0 0,3-2 0,2 0 0,-5 1 0,-7 4 0,-5 0 0,-6 4 0,-5 6 0,1-4 0,-2 6 0,0-6 0,1 2 0,-7 2 0,0 1 0,-1-1 0,3-1 0,1 0 0,2-3 0,-2 2 0,0-1 0,0 0 0,1-1 0,-1 0 0,2 0 0,0 0 0,2 0 0,-2 1 0,1-1 0,-2 1 0,2-1 0,0 0 0,0 0 0,1 0 0,0 1 0,0 0 0,0-1 0,0 1 0,0 0 0,0-1 0,-1 1 0,1-1 0,1 0 0,0 0 0,0 0 0,0-1 0,-1 2 0,1-2 0,0 1 0,1-1 0,0 2 0,0-1 0,0 0 0,1 0 0,-1 0 0,0 1 0,1 0 0,-1 0 0,1 0 0,-1-1 0,1 0 0,0 1 0,1-1 0,0 1 0,0 0 0,1 0 0,-1 0 0,1 0 0,-1-1 0,0 2 0,1-2 0,-1 2 0,1-2 0,0 2 0,-1-1 0,1 2 0,-1-1 0,1-1 0,-1 0 0,1-1 0,-1 1 0,0-1 0,1 2 0,-1-1 0,1 0 0,0 2 0,0-2 0,-1 1 0,0-2 0,2 0 0,1-1 0,-9 0 0,-7-3 0,-11-1 0,-5-4 0,1 0 0,0-2 0,6 0 0,6 2 0,7 3 0,6 1 0,0 2 0,1-1 0,0 1 0,0-1 0,-4-1 0,1 1 0,-4-1 0,3 1 0,1 0 0,1 0 0,2 1 0,-1 0 0,0 0 0,0 0 0,0 0 0,0 1 0,-1 0 0,-1 0 0,1 0 0,1 0 0,-1 0 0,1 0 0,-1 0 0,0 0 0,1 0 0,1 0 0,-1 0 0,0 0 0,-1-1 0,0 1 0,0-2 0,0 1 0,0-1 0,0 1 0,1 0 0,0 0 0,0 0 0,-1 0 0,0 0 0,1 1 0,0 0 0,1 1 0,0 0 0,0 2 0,0-2 0,-1 2 0,1-1 0,-1 1 0,-1-1 0,1 1 0,-1-1 0,0 0 0,1-1 0,0 1 0,1-2 0,0 2 0,-1-2 0,-1 2 0,1-2 0,0 1 0,1-1 0,8 3 0,-3-2 0,5 3 0,-5-4 0,-1 1 0,1 0 0,0 0 0,0 1 0,-1-1 0,1 1 0,-1-1 0,1 1 0,0 0 0,-1 1 0,2 0 0,-1 1 0,1 0 0,1-1 0,-1 0 0,0 0 0,0-1 0,0-1 0,-1 0 0,0-1 0,-1 0 0,1 0 0,0 0 0,0 1 0,0-1 0,-1 1 0,1-1 0,0 1 0,-1-1 0,1 1 0,0 0 0,-1-1 0,1 1 0,0 0 0,0 0 0,0 0 0,0 0 0,1 0 0,-2-1 0,1 1 0,1 1 0,-1-2 0,2 2 0,-2-1 0,1-1 0,-2 2 0,1-1 0,-1 1 0,2 0 0,-2-1 0,1 0 0,0 0 0,-9-5 0,5 3 0,-7-4 0,6 5 0,0-1 0,-2 1 0,2-1 0,-1 1 0,-1-1 0,1 1 0,-2 0 0,2 0 0,0 0 0,1 0 0,6 5 0,-3-4 0,7 4 0,-6-4 0,2 0 0,-2 0 0,1 0 0,-1-4 0,0-1 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8"/>
    </inkml:context>
    <inkml:brush xml:id="br0">
      <inkml:brushProperty name="width" value="0.1" units="cm"/>
      <inkml:brushProperty name="height" value="0.1" units="cm"/>
      <inkml:brushProperty name="color" value="#FFFFFF"/>
    </inkml:brush>
  </inkml:definitions>
  <inkml:trace contextRef="#ctx0" brushRef="#br0">1 41 24575,'9'0'0,"-1"0"0,-5 0 0,1 0 0,-2 0 0,1 0 0,1 0 0,0 0 0,0-1 0,0 1 0,-2-1 0,2 1 0,-2 0 0,1 0 0,0 0 0,0 0 0,0 0 0,0 1 0,-1-1 0,2 1 0,0-1 0,1 0 0,-2 0 0,-1 1 0,1 0 0,-2 0 0,2 1 0,0-2 0,-1 1 0,1 0 0,0 0 0,0 0 0,1 0 0,-1 0 0,1-1 0,0 2 0,-1-2 0,0 1 0,-1 0 0,-11-3 0,5 3 0,-9-4 0,9 3 0,0-2 0,-1 1 0,2 0 0,-1 0 0,2 1 0,-2-2 0,2 1 0,-1 0 0,0 0 0,1 1 0,-1-1 0,-1 0 0,0-1 0,-1 0 0,1 1 0,1-1 0,0 2 0,0-2 0,1 1 0,-1 0 0,0-1 0,1 1 0,-1-1 0,1 1 0,-1-1 0,0 1 0,1-2 0,-1 2 0,1-1 0,0 1 0,0-1 0,0 0 0,0 0 0,0 0 0,0 0 0,1 0 0,6 3 0,-2-2 0,4 3 0,-6-1 0,1-1 0,1 3 0,0-3 0,1 3 0,-2-2 0,0 0 0,1 1 0,-1-1 0,1 1 0,0-1 0,-1 0 0,1 0 0,0-1 0,-1 0 0,1 1 0,-1 0 0,1 1 0,0 0 0,1 0 0,-2 0 0,2 0 0,-1 0 0,0-1 0,1 1 0,-2-1 0,1 0 0,-1 1 0,0-2 0,1 2 0,0-2 0,0 2 0,-1-1 0,0 1 0,1 1 0,0 1 0,0-1 0,1 1 0,-2-2 0,1 1 0,-1-2 0,0 1 0,1-1 0,-1 1 0,0 0 0,0 0 0,0 0 0,1 0 0,-1 0 0,0 0 0,0 0 0,0 1 0,-1-1 0,2 0 0,-2 0 0,1 1 0,0-1 0,0 1 0,0 0 0,1 0 0,-1 1 0,2 0 0,0 0 0,-1 1 0,1-2 0,-1 0 0,1 0 0,2 0 0,-1 2 0,0-2 0,-1-1 0,-2 0 0,-1-1 0,1 2 0,0 1 0,0 0 0,-1 0 0,1-1 0,-2 0 0,1-1 0,0 1 0,-1-1 0,2 1 0,-1-1 0,1 0 0,-1 1 0,1 1 0,-1-1 0,2 0 0,-1-1 0,1 0 0,-1 0 0,0 0 0,-1 0 0,0 1 0,2-1 0,-1 2 0,0-1 0,0 0 0,-1 0 0,1 0 0,-1 0 0,0-1 0,1 1 0,-2-1 0,2 0 0,-1 1 0,1-2 0,-1 3 0,1-3 0,-1 2 0,1 0 0,-1 0 0,1 0 0,-1-1 0,1 0 0,-1 1 0,0-2 0,1 3 0,-1-2 0,-1 2 0,2-1 0,0 1 0,-1-1 0,1 0 0,-2 0 0,2 1 0,-1-2 0,1 0 0,-1 1 0,0-2 0,0 2 0,1 1 0,-1-2 0,2 1 0,-2-1 0,1 0 0,-1 1 0,2 0 0,-1 0 0,0 0 0,1 1 0,0-1 0,0 1 0,-1-2 0,-1 1 0,1-1 0,-1 0 0,1 0 0,0 0 0,1 1 0,-1 0 0,1 1 0,-1-3 0,-1 2 0,-3-12 0,-1 4 0,-3-12 0,0 5 0,2 3 0,-1 0 0,1 5 0,1-1 0,0 1 0,0 0 0,1 0 0,0 0 0,0 0 0,-1 0 0,0 0 0,0 0 0,1-1 0,0 1 0,-1 2 0,3-1 0,-2 2 0,1-2 0,-2 0 0,1-1 0,-1 1 0,0-1 0,2 1 0,-1 0 0,1 0 0,1 0 0,-1-1 0,1 2 0,0 0 0,-1 8 0,1-3 0,0 8 0,0-6 0,1 1 0,0-2 0,0 0 0,0 0 0,1 0 0,-1 0 0,2 0 0,-2 0 0,0-2 0,1 1 0,0-1 0,0 1 0,-1-1 0,1 0 0,0 1 0,-1-2 0,2 3 0,-2-2 0,0 1 0,2 0 0,-2 0 0,2 1 0,-1 0 0,0 0 0,0-1 0,1-1 0,-2 1 0,0-2 0,1 1 0,0 0 0,0 1 0,0 0 0,0 0 0,-1 1 0,1-1 0,-2 1 0,2-2 0,-2 2 0,2-2 0,-1 1 0,0-1 0,1 1 0,-2-1 0,2 2 0,-1-2 0,1 2 0,0 0 0,0 0 0,0-1 0,-1 0 0,0-1 0,0 0 0,1 1 0,0-1 0,-1 1 0,1-1 0,-1 0 0,1 1 0,1 0 0,-2 0 0,2 0 0,-1-1 0,1 2 0,1-1 0,0 0 0,-1 1 0,-1-2 0,1 0 0,-2-7 0,-1 1 0,-1-3 0,0 3 0,1 1 0,0 0 0,-1 0 0,0 0 0,0-1 0,0 2 0,1-3 0,0 3 0,0-2 0,0 2 0,0-1 0,-1 0 0,0 0 0,0 0 0,1 0 0,-1 1 0,-1-1 0,1 0 0,0 1 0,-1-1 0,1 1 0,-2-1 0,1 0 0,-2 0 0,2-1 0,-2 0 0,3 1 0,-2 1 0,2-1 0,-1 2 0,0-3 0,-1 2 0,0-2 0,0 1 0,-1-1 0,0 0 0,0-1 0,-2 1 0,2 0 0,-2-1 0,2 1 0,0 0 0,-1 0 0,1 0 0,0 1 0,0 0 0,0 0 0,0-1 0,0 0 0,0 0 0,0 0 0,-1 1 0,1-1 0,1 1 0,-1 0 0,1 0 0,-1 1 0,-2-2 0,1 1 0,-1 0 0,3 0 0,0 1 0,1-1 0,-1 1 0,1-1 0,-1 1 0,0 1 0,2-1 0,-2 0 0,2 0 0,-1 1 0,0-2 0,-1 1 0,-1-2 0,0 0 0,0 0 0,0 0 0,0 0 0,0-1 0,0 1 0,0 1 0,2 1 0,-1 1 0,1 0 0,-1 0 0,1-1 0,-1 0 0,1 0 0,0-1 0,0 0 0,-1-1 0,1 0 0,-1 1 0,1 0 0,-1 0 0,1 1 0,0 0 0,0 0 0,-1-1 0,0 2 0,1-2 0,1 2 0,0-1 0</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09"/>
    </inkml:context>
    <inkml:brush xml:id="br0">
      <inkml:brushProperty name="width" value="0.1" units="cm"/>
      <inkml:brushProperty name="height" value="0.1" units="cm"/>
      <inkml:brushProperty name="color" value="#FFFFFF"/>
    </inkml:brush>
  </inkml:definitions>
  <inkml:trace contextRef="#ctx0" brushRef="#br0">180 120 24575,'9'-1'0,"-2"-1"0,-2 1 0,-2 0 0,1 0 0,-1 0 0,1 1 0,0-1 0,0 1 0,0 0 0,0-1 0,1 1 0,-1-2 0,0 2 0,0-2 0,0 1 0,-1 0 0,1 0 0,-1 0 0,1 0 0,1-2 0,-1 1 0,3 0 0,0 1 0,1-1 0,-2 2 0,-2-1 0,0 1 0,0 0 0,0 0 0,-1 0 0,0 0 0,0-1 0,0 0 0,1-1 0,0 0 0,1-1 0,-1 1 0,-1 1 0,0 0 0,-1 1 0,1 0 0,0 0 0,2 0 0,-1 0 0,-1 0 0,0 0 0,-2-2 0,0-1 0,-1-1 0,0 1 0,0 1 0,0-1 0,0 1 0,0-1 0,0-1 0,0 1 0,0-2 0,0 3 0,0-1 0,1 0 0,-1 1 0,2-2 0,-1 2 0,0-1 0,0 0 0,-1 1 0,0-1 0,-1 0 0,0 0 0,0-1 0,-1 2 0,2-1 0,-2 1 0,1 9 0,0-4 0,-1 8 0,2-8 0,-2 0 0,2 0 0,-1-1 0,0 2 0,1-2 0,-2 0 0,2 2 0,-2-2 0,1 2 0,-2-2 0,1 1 0,1 0 0,-1 0 0,1 0 0,-1 1 0,1 0 0,-1 0 0,2-1 0,-2 0 0,2 0 0,-2-1 0,2 1 0,-2 0 0,2 0 0,-2 1 0,2-1 0,-2 1 0,2-1 0,-2 1 0,2-1 0,-1 0 0,1-1 0,-1 1 0,1 0 0,-2-1 0,2 1 0,-2 0 0,1 1 0,-1 0 0,0 0 0,1 0 0,0 0 0,0 0 0,0-2 0,0 1 0,1 0 0,-1-1 0,1 1 0,-2 0 0,1-1 0,-1 1 0,0 0 0,0 0 0,0 2 0,0-1 0,1 0 0,-1-1 0,1 0 0,-1-1 0,1 1 0,-1-2 0,1 3 0,0-3 0,-1 2 0,1-1 0,-1 1 0,0-1 0,0 0 0,-1 1 0,0-1 0,1 0 0,-1 1 0,1-1 0,0-1 0,-1 2 0,1-2 0,-1 1 0,1-1 0,0 0 0,-1 0 0,0 1 0,0 0 0,1 0 0,0-1 0,0 1 0,0 0 0,-1 0 0,1 0 0,-2 0 0,1 0 0,0 0 0,0-1 0,1 1 0,-1-2 0,1 2 0,-1-2 0,0 2 0,1-1 0,0 0 0,-1 1 0,1-1 0,-1 2 0,0-1 0,0 2 0,-1-1 0,-1 1 0,2-2 0,-1 1 0,2-1 0,-1-1 0,1 1 0,0-1 0,-1 1 0,1-1 0,-1 0 0,-1-1 0,0 1 0,-1-1 0,1 1 0,0 0 0,0-1 0,1 1 0,-1 0 0,2-1 0,0 2 0,-2-1 0,2 1 0,-2 0 0,2-2 0,0 0 0,-1 2 0,1 0 0,-1 0 0,1-1 0,-1 0 0,0 0 0,0 0 0,-1 1 0,1-1 0,-2 1 0,1-1 0,0 1 0,0-1 0,0 1 0,0-1 0,0 1 0,0-2 0,0 1 0,1-1 0,1 1 0,0 0 0,0 1 0,-1 0 0,0 0 0,-1 0 0,1 0 0,0-1 0,1 1 0,0-1 0,-1 1 0,0 0 0,0 0 0,2 1 0,-1-2 0,0 2 0,0-2 0,-1 2 0,2-1 0,0 0 0,1 1 0,2-1 0,-1 1 0,2-2 0,0 0 0,0 0 0,0-1 0,0-2 0,-2 0 0,2-1 0,-2 1 0,0 0 0,1-1 0,-1 2 0,1-2 0,0 2 0,0 0 0,0-2 0,0 2 0,0-2 0,0 1 0,1 0 0,0 0 0,-1 0 0,-1-1 0,1 1 0,1-1 0,-1 1 0,1-1 0,-1 1 0,0 0 0,0 1 0,0 5 0,-1-2 0,0 3 0,-2-2 0,-1 1 0,-1-1 0,0 1 0,0-2 0,1 1 0,1-1 0,0 0 0,-3-2 0,2 1 0,-3-2 0,3 1 0,0 0 0,-1-1 0,0 1 0,-1-1 0,1 1 0,-1 0 0,2 0 0,-1 0 0,0 1 0,0 0 0,0 1 0,2 0 0,-1 0 0,2 1 0,-2-1 0,2 1 0,0 0 0,1 0 0,1 0 0,0-2 0,0 1 0,0-1 0,1 1 0,-1 0 0</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30T10:25:21.010"/>
    </inkml:context>
    <inkml:brush xml:id="br0">
      <inkml:brushProperty name="width" value="0.1" units="cm"/>
      <inkml:brushProperty name="height" value="0.1" units="cm"/>
      <inkml:brushProperty name="color" value="#FFFFFF"/>
    </inkml:brush>
  </inkml:definitions>
  <inkml:trace contextRef="#ctx0" brushRef="#br0">1239 568 24575,'4'-8'0,"0"1"0,-2 5 0,1 0 0,1-1 0,0 0 0,-1 1 0,1-2 0,-2 4 0,1-2 0,0 1 0,-1 0 0,2-1 0,-1 0 0,1 0 0,0 1 0,-1 0 0,-1 1 0,1-1 0,-1 1 0,1-1 0,0 1 0,-1 0 0,1-1 0,0 0 0,0 1 0,1 0 0,1 0 0,-1-1 0,0 0 0,-1 0 0,0 1 0,-1-1 0,1-2 0,-2 0 0,2 0 0,-2 0 0,1 1 0,0-1 0,0 2 0,1-1 0,-1 1 0,0-1 0,1 0 0,-1 1 0,0-1 0,-8 3 0,3 0 0,-6 1 0,7-1 0,0-1 0,-2 1 0,2-1 0,-2 1 0,2-1 0,0 0 0,-1 0 0,1 0 0,-1 0 0,0 0 0,-1 0 0,0 0 0,0 0 0,0 0 0,0 0 0,1 0 0,1 1 0,9 0 0,-4 0 0,6 0 0,-7-2 0,0 0 0,1-1 0,-1 0 0,1 0 0,0 0 0,-1 1 0,0-1 0,1 1 0,-1-1 0,1 1 0,-1 0 0,0 0 0,1 0 0,-1 0 0,1 0 0,0 0 0,-8 7 0,4-5 0,-7 7 0,6-5 0,-1-1 0,0 1 0,1-1 0,-2 0 0,1 0 0,-1 1 0,0-1 0,0 1 0,1 0 0,-1 1 0,0-1 0,0 0 0,0-1 0,0 0 0,0 0 0,1-1 0,0 0 0,0 0 0,1 0 0,0 1 0,-1 0 0,1-1 0,-1 1 0,1-2 0,0 2 0,-2-1 0,0 0 0,0 1 0,0-1 0,1 0 0,-1 0 0,0-1 0,1 0 0,1 1 0,-1 1 0,2 0 0,-2-1 0,1 1 0,-1-1 0,0 0 0,0 1 0,0-2 0,1 2 0,-2-2 0,1 2 0,-1-1 0,0 0 0,0 1 0,0-2 0,-1 1 0,1 0 0,0-1 0,0 1 0,1-1 0,-1 0 0,1 0 0,-1 1 0,0-1 0,2 1 0,-1 0 0,1 0 0,0 1 0,0 0 0,0 0 0,0 0 0,0 0 0,0 1 0,-1-1 0,1 1 0,-2-1 0,2 1 0,-1-1 0,1 0 0,0 0 0,-1 0 0,2 0 0,-1 0 0,1 1 0,-1 0 0,0 1 0,0-1 0,0-1 0,0 0 0,0 0 0,0 0 0,0 0 0,0 0 0,0 0 0,-1 0 0,0 1 0,-1-1 0,0 2 0,1-1 0,-2 2 0,2-1 0,-1 0 0,2-3 0,0 1 0,-1 1 0,1-1 0,-2 3 0,0-2 0,0 1 0,0 0 0,0 1 0,0-1 0,0 0 0,0-1 0,0 0 0,0 0 0,0-1 0,1 0 0,1 0 0,0-1 0,-1 1 0,0 0 0,0 0 0,-1 1 0,1-1 0,-1 1 0,0-2 0,0 1 0,0 0 0,2 0 0,-2 0 0,2 1 0,-1-1 0,1 2 0,-1-2 0,1 2 0,-2-1 0,1 0 0,1-1 0,-1 0 0,1 0 0,-1 1 0,1-1 0,0 2 0,-2-1 0,1 1 0,0 0 0,-1 0 0,1-1 0,-1 0 0,0 0 0,1-1 0,0 1 0,1-1 0,-1 2 0,-1 1 0,2-1 0,-2 2 0,2-3 0,0 0 0,0 0 0,0-1 0,0 0 0,1 0 0,0 0 0,-2 0 0,0 1 0,0-1 0,-1 1 0,-1 1 0,1-1 0,0 1 0,1 0 0,0 0 0,0 0 0,-1-1 0,0 1 0,2-2 0,-2 2 0,2-2 0,-1 2 0,-1 0 0,2 1 0,-2-2 0,2 1 0,-1-3 0,0 2 0,-1 0 0,2-1 0,-2 2 0,1-2 0,-1 1 0,0-1 0,0 1 0,1 0 0,-3 1 0,2-1 0,-2 1 0,2-1 0,0 0 0,0 1 0,0-1 0,0 0 0,0 0 0,1 0 0,1 0 0,-1-1 0,1 0 0,-1 0 0,0 1 0,1-2 0,-1 2 0,0-2 0,0 1 0,-1 0 0,0 0 0,-1 1 0,1-1 0,0 1 0,0 0 0,0 1 0,-2 2 0,1-2 0,0 1 0,1-1 0,2-2 0,-1 1 0,1-1 0,0 0 0,0 0 0,-1 1 0,1 0 0,-2 0 0,1 1 0,-1 0 0,-1 0 0,1-1 0,0 1 0,0-1 0,-2 5 0,-1-3 0,-3 6 0,2-5 0,1 1 0,-2 1 0,4-3 0,-2 2 0,3-3 0,-1 0 0,1 1 0,1-1 0,-1 0 0,2-1 0,1-2 0,5-7 0,0 0 0,7-10 0,-5 7 0,6-7 0,-5 4 0,4-7 0,-4 4 0,1-3 0,0 1 0,0-2 0,0 1 0,-1 3 0,-1 4 0,-1 5 0,-1 0 0,0 2 0,1 0 0,-1 0 0,0 0 0,0 0 0,0 0 0,0 0 0,0 1 0,0 1 0,1-1 0,-1-1 0,0 3 0,0-3 0,0 3 0,-1-3 0,1 1 0,-2-1 0,2 0 0,-1-1 0,1 1 0,0 0 0,-1 0 0,1 0 0,0 0 0,-1 1 0,1-2 0,-2 1 0,1 0 0,-1 1 0,0 0 0,1 0 0,1-1 0,0 1 0,0 0 0,-1 0 0,1 1 0,-18 14 0,2-1 0,-17 17 0,4-6 0,4-2 0,0 0 0,10-11 0,1 1 0,6-6 0,-1 0 0,1 0 0,0 1 0,0-1 0,0 0 0,0 0 0,-1 2 0,1 0 0,-2 2 0,2-2 0,-1 0 0,0 0 0,1 0 0,-2 2 0,-2 4 0,2-5 0,-2 3 0,2-4 0,2-3 0,0 3 0,2-5 0,0 2 0,0 0 0,-1 0 0,0 1 0,0-1 0,1 1 0,-1-2 0,1 2 0,-1-2 0,1 1 0,-1 0 0,1-1 0,-1 2 0,0-1 0,-1 2 0,0-1 0,0 0 0,0 0 0,0 0 0,0 0 0,0 0 0,0-1 0,0 0 0,1 0 0,0 1 0,-1-1 0,1 1 0,-1-1 0,0 1 0,0 0 0,-3 3 0,3-2 0,-3 1 0,3-2 0,0 1 0,0-1 0,1-1 0,0 1 0,0-1 0,0 1 0,-1 0 0,0 0 0,0 1 0,1 0 0,-2 0 0,3-1 0,-2 0 0,1 0 0,0 0 0,-1 0 0,1 0 0,0 1 0,0-1 0,1 0 0,-1 0 0,1 0 0,-2 2 0,2-1 0,-2 0 0,1 0 0,1-1 0,-1 0 0,0 0 0,0 0 0,0 0 0,1 0 0,0 0 0,0 1 0,-1 0 0,2 0 0,-2 1 0,3-2 0,-1-1 0,1 0 0,-1 0 0,1 0 0,-2 2 0,2-2 0,-1 1 0,0-2 0,0 4 0,-1-3 0,1 3 0,-1-2 0,1 1 0,-2-1 0,1 0 0,0 0 0,-1 0 0,1 0 0,-1-1 0,1 0 0,-1 1 0,1 0 0,-1 0 0,1 0 0,1-2 0,-2 2 0,1-1 0,-2 1 0,1 0 0,-1 0 0,0 0 0,0 1 0,-2 1 0,2-2 0,-2 2 0,1-2 0,1-1 0,2 0 0,-2-1 0,4 0 0,-3 1 0,2 0 0,-1 1 0,0-1 0,0 1 0,-1 0 0,-1 2 0,0-1 0,0 1 0,1-2 0,1 0 0,0 0 0,1-1 0,-1 1 0,0-2 0,1 2 0,-1-2 0,1 2 0,0 0 0,-1 0 0,2 0 0,-2-1 0,2 1 0,-1-1 0,0 1 0,1-1 0,-2 1 0,1-1 0,-1 2 0,-1-1 0,0 0 0,-1 2 0,2-2 0,-3 2 0,4-2 0,-3 0 0,4 0 0,-3 0 0,3 0 0,-2-1 0,2-1 0,-2 1 0,2-1 0,-2 1 0,2 1 0,-2-2 0,1 2 0,-1-2 0,2 0 0,-1 1 0,-1 0 0,0 0 0,0 1 0,-1 0 0,2-1 0,-2 1 0,2-1 0,-1 0 0,0 1 0,0-2 0,1 2 0,-1-1 0,2 0 0,-2-1 0,2 1 0,-2-1 0,1 2 0,-1-2 0,0 2 0,0-1 0,-1 1 0,0 0 0,0 0 0,1 0 0,0-1 0,-1 0 0,1 0 0,-1 0 0,1 0 0,0 0 0,1 1 0,-1-2 0,2 1 0,-2-1 0,1 1 0,0 1 0,-1-1 0,1 0 0,0 0 0,0-1 0,0 2 0,1-2 0,-1 2 0,-1-2 0,2 1 0,-2-1 0,5 2 0,-3 0 0,2 1 0,-2-1 0,0 0 0,0 0 0,0 2 0,0 0 0,0 0 0,0 2 0,-1-2 0,0 0 0,-1 0 0,1-2 0,0 0 0,0-1 0,1 0 0,-1-1 0,1 1 0,0 0 0,0 0 0,-1 0 0,1-1 0,-1 1 0,1 0 0,-1 0 0,0 1 0,1-1 0,-1 0 0,0-1 0,0 1 0,1 0 0,0 0 0,0 0 0,-1-1 0,0 1 0,1 0 0,0-1 0,-1 1 0,0 0 0,1-1 0,0 1 0,0 0 0,0 0 0,0 0 0,0 1 0,0-2 0,0 3 0,0-3 0,0 1 0,0 1 0,0-1 0,0 0 0,0-1 0,1 1 0,0 0 0,-1-1 0,0 1 0,0 0 0,0-1 0,0 2 0,0-2 0,0 2 0,0-2 0,0 2 0,-1-1 0,0 0 0,1 0 0,0-1 0,0 1 0,0 0 0,0-1 0,0 1 0,0 0 0,-1-1 0,1 1 0,-1 0 0,1 0 0,-1 1 0,1-1 0,-1 0 0,1-1 0,0 2 0,0-2 0,-1 1 0,1 0 0,-1-1 0,1 1 0,-1 0 0,1 0 0,-1-1 0,0 1 0,1 0 0,-1 0 0,1 0 0,0-1 0,0 1 0,0 0 0,0-1 0,0 1 0,0 0 0,0-1 0,0 1 0,0 0 0,0 0 0,0 0 0,0 0 0,0-1 0,0 1 0,0 0 0,0-1 0,0 2 0,0-2 0,-1 2 0,1-1 0,-1-1 0,1 1 0,0 0 0,0 0 0,-1 0 0,1-1 0,-1 1 0,1 0 0,0-1 0,0 1 0,0 0 0,-1-1 0,1 1 0,-1 0 0,1 0 0,0 0 0,0 0 0,0-1 0,0 1 0,0 0 0,-1-1 0,1 1 0,-1 0 0,1-1 0,0 1 0,0 0 0,0 0 0,0 0 0,0 0 0,4-4 0,-2 2 0,4-4 0,-5 1 0,3-1 0,-1 2 0,0 0 0,1 0 0,0 0 0,0 1 0,0 0 0,2 0 0,-2-1 0,1 1 0,-1-1 0,-1 0 0,3-1 0,-1-1 0,8-3 0,4-1 0,8-2 0,4 0 0,-1-1 0,-3 1 0,-7 2 0,-5 1 0,-6 0 0,2 2 0,3-2 0,3 1 0,-4-2 0,6 0 0,-8 1 0,5-1 0,4-2 0,-8 3 0,13-5 0,-10 4 0,5-1 0,-1 0 0,-4 2 0,6-4 0,-6 3 0,8-8 0,8-2 0,-1-3 0,4 2 0,-10 5 0,-1 5 0,-6 0 0,0 1 0,2-2 0,-5 2 0,4-5 0,-2 0 0,1-5 0,10-20 0,-1 7 0,11-14 0,-7 13 0,4-1 0,0-2 0,-1 2 0,4-3 0,-2 0 0,2 0 0,-5-3 0,-2 4 0,-3-11 0,-7 13 0,-2-9 0,-7 13 0,0 0 0,1-3 0,0 2 0,0-9 0,0 6 0,0-10 0,0 4 0,0 2 0,0-2 0,0 9 0,0-5 0,0 2 0,1 0 0,2-2 0,1 5 0,-2 0 0,-1 8 0,-4 6 0,-2 6 0,0 3 0,-2 4 0,0-1 0,-1 2 0,0-1 0,0 0 0,1 1 0,-1-1 0,0 1 0,1-2 0,1-1 0,9-2 0,8-2 0,11-1 0,13-2 0,-1 1 0,4-1 0,-9 1 0,-1-1 0,-9 2 0,-5 0 0,-9 3 0,-6 1 0,-3 2 0,0-2 0,0 0 0,8-1 0,4 2 0,-3 0 0,0 4 0,-12 0 0,-1 1 0,1 0 0,-1 0 0,1-1 0,0 0 0,-1 0 0,1 0 0,-1 0 0,1-1 0,0 0 0,0 0 0,0 1 0,0 0 0,-1 0 0,1 0 0,0-1 0,-1 0 0,1 1 0,0 0 0,-1 0 0,1 0 0,0-1 0,0 0 0,0 1 0,0 0 0,-1-1 0,1 1 0,-1-2 0,0 1 0,0-1 0,0 0 0,-1 0 0,1-1 0,-2 1 0,1-1 0,1 1 0,-1 0 0,1 0 0,1 1 0,-1 0 0,1 1 0,0-1 0,0 0 0,0 0 0,-2-1 0,1 0 0,-1-1 0,-1 0 0,3 1 0,-3 0 0,3 0 0,-2-1 0,0 0 0,0 0 0,-1 0 0,1 1 0,2 1 0,0 0 0,0 0 0,-1-1 0,-1-2 0,1 0 0,1 0 0,0 0 0,-1 0 0,0 1 0,0 0 0,-1 1 0,1-1 0,-1 0 0,0 0 0,1 1 0,-1-1 0,0-1 0,1 1 0,-1 0 0,1-1 0,1 1 0,1-3 0,1 0 0,-1-2 0,2-3 0,-1-1 0,8-9 0,-1-1 0,4-4 0,3-7 0,-5 12 0,5-6 0,-10 16 0,-1-1 0,-3 8 0,-1-2 0,0 2 0,0 1 0,-2-1 0,0 2 0,-1-1 0,0 1 0,1 0 0,0-1 0,0-1 0,1 0 0,0 0 0,0 0 0,2-2 0,1-6 0,5-4 0,7-10 0,4-4 0,1-1 0,-3-1 0,-3 6 0,-4 4 0,-4 8 0,-1 4 0,-4 7 0,-1 0 0,-1 1 0,0 1 0,-1 0 0</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29.524"/>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1,'0'0</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30.502"/>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0 30,'0'-2,"3"-2,0-2,3 0,1-1,0 2</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40.080"/>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0,'0'0</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41.003"/>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0,'0'0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41.451"/>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1,'0'0</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9T11:09:41.808"/>
    </inkml:context>
    <inkml:brush xml:id="br0">
      <inkml:brushProperty name="width" value="0.5" units="cm"/>
      <inkml:brushProperty name="height" value="1" units="cm"/>
      <inkml:brushProperty name="color" value="#FFFFFF"/>
      <inkml:brushProperty name="tip" value="rectangle"/>
      <inkml:brushProperty name="rasterOp" value="maskPen"/>
      <inkml:brushProperty name="ignorePressure" value="1"/>
    </inkml:brush>
  </inkml:definitions>
  <inkml:trace contextRef="#ctx0" brushRef="#br0">1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Notes Placeholder 4"/>
          <p:cNvSpPr>
            <a:spLocks noGrp="1"/>
          </p:cNvSpPr>
          <p:nvPr>
            <p:ph type="body" sz="quarter" idx="3"/>
          </p:nvPr>
        </p:nvSpPr>
        <p:spPr>
          <a:xfrm>
            <a:off x="4568523" y="482600"/>
            <a:ext cx="5058076" cy="608805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Slide Image Placeholder 7">
            <a:extLst>
              <a:ext uri="{FF2B5EF4-FFF2-40B4-BE49-F238E27FC236}">
                <a16:creationId xmlns:a16="http://schemas.microsoft.com/office/drawing/2014/main" id="{D3087D35-FBB4-BD4B-AB19-21D35883755F}"/>
              </a:ext>
            </a:extLst>
          </p:cNvPr>
          <p:cNvSpPr>
            <a:spLocks noGrp="1" noRot="1" noChangeAspect="1"/>
          </p:cNvSpPr>
          <p:nvPr>
            <p:ph type="sldImg" idx="2"/>
          </p:nvPr>
        </p:nvSpPr>
        <p:spPr>
          <a:xfrm>
            <a:off x="265113" y="482600"/>
            <a:ext cx="4251325" cy="3189288"/>
          </a:xfrm>
          <a:prstGeom prst="rect">
            <a:avLst/>
          </a:prstGeom>
          <a:noFill/>
          <a:ln w="12700">
            <a:solidFill>
              <a:prstClr val="black"/>
            </a:solidFill>
          </a:ln>
        </p:spPr>
        <p:txBody>
          <a:bodyPr vert="horz" lIns="91440" tIns="45720" rIns="91440" bIns="45720" rtlCol="0" anchor="ctr"/>
          <a:lstStyle/>
          <a:p>
            <a:endParaRPr lang="en-US"/>
          </a:p>
        </p:txBody>
      </p:sp>
      <p:sp>
        <p:nvSpPr>
          <p:cNvPr id="9" name="Slide Number Placeholder 8">
            <a:extLst>
              <a:ext uri="{FF2B5EF4-FFF2-40B4-BE49-F238E27FC236}">
                <a16:creationId xmlns:a16="http://schemas.microsoft.com/office/drawing/2014/main" id="{B0DF7EFE-092A-F94E-A667-2C8EDDF76D33}"/>
              </a:ext>
            </a:extLst>
          </p:cNvPr>
          <p:cNvSpPr>
            <a:spLocks noGrp="1"/>
          </p:cNvSpPr>
          <p:nvPr>
            <p:ph type="sldNum" sz="quarter" idx="5"/>
          </p:nvPr>
        </p:nvSpPr>
        <p:spPr>
          <a:xfrm>
            <a:off x="7726574" y="6632572"/>
            <a:ext cx="2197746" cy="165103"/>
          </a:xfrm>
          <a:prstGeom prst="rect">
            <a:avLst/>
          </a:prstGeom>
        </p:spPr>
        <p:txBody>
          <a:bodyPr vert="horz" lIns="91440" tIns="45720" rIns="91440" bIns="45720" rtlCol="0" anchor="b"/>
          <a:lstStyle>
            <a:lvl1pPr algn="r">
              <a:defRPr sz="1100" b="1">
                <a:solidFill>
                  <a:srgbClr val="AB182D"/>
                </a:solidFill>
                <a:latin typeface="+mn-lt"/>
              </a:defRPr>
            </a:lvl1pPr>
          </a:lstStyle>
          <a:p>
            <a:fld id="{DFF4C9C5-7A53-8C4F-BDC2-10FE33EC873C}" type="slidenum">
              <a:rPr lang="en-US" smtClean="0"/>
              <a:pPr/>
              <a:t>‹#›</a:t>
            </a:fld>
            <a:endParaRPr lang="en-US"/>
          </a:p>
        </p:txBody>
      </p:sp>
      <p:sp>
        <p:nvSpPr>
          <p:cNvPr id="14" name="Rectangle 13">
            <a:extLst>
              <a:ext uri="{FF2B5EF4-FFF2-40B4-BE49-F238E27FC236}">
                <a16:creationId xmlns:a16="http://schemas.microsoft.com/office/drawing/2014/main" id="{7D7B7074-24C7-784E-B028-17C44BA6F785}"/>
              </a:ext>
            </a:extLst>
          </p:cNvPr>
          <p:cNvSpPr/>
          <p:nvPr/>
        </p:nvSpPr>
        <p:spPr>
          <a:xfrm>
            <a:off x="264054" y="3742267"/>
            <a:ext cx="4230687" cy="2828386"/>
          </a:xfrm>
          <a:prstGeom prst="rect">
            <a:avLst/>
          </a:prstGeom>
          <a:noFill/>
          <a:ln w="31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2FEEFF64-9A6A-814F-8B08-6DF2855CB7CA}"/>
              </a:ext>
            </a:extLst>
          </p:cNvPr>
          <p:cNvSpPr txBox="1"/>
          <p:nvPr/>
        </p:nvSpPr>
        <p:spPr>
          <a:xfrm>
            <a:off x="264054" y="3742266"/>
            <a:ext cx="1657879" cy="215444"/>
          </a:xfrm>
          <a:prstGeom prst="rect">
            <a:avLst/>
          </a:prstGeom>
          <a:noFill/>
        </p:spPr>
        <p:txBody>
          <a:bodyPr wrap="square" rtlCol="0">
            <a:spAutoFit/>
          </a:bodyPr>
          <a:lstStyle/>
          <a:p>
            <a:r>
              <a:rPr lang="en-US" sz="800">
                <a:solidFill>
                  <a:schemeClr val="bg1">
                    <a:lumMod val="50000"/>
                  </a:schemeClr>
                </a:solidFill>
                <a:latin typeface="Calibri" panose="020F0502020204030204" pitchFamily="34" charset="0"/>
                <a:cs typeface="Calibri" panose="020F0502020204030204" pitchFamily="34" charset="0"/>
              </a:rPr>
              <a:t>Your notes</a:t>
            </a:r>
          </a:p>
        </p:txBody>
      </p:sp>
      <p:sp>
        <p:nvSpPr>
          <p:cNvPr id="3" name="Footer Placeholder 2">
            <a:extLst>
              <a:ext uri="{FF2B5EF4-FFF2-40B4-BE49-F238E27FC236}">
                <a16:creationId xmlns:a16="http://schemas.microsoft.com/office/drawing/2014/main" id="{6DF53CAD-CF3E-3D4B-8CD0-DF15058351D6}"/>
              </a:ext>
            </a:extLst>
          </p:cNvPr>
          <p:cNvSpPr>
            <a:spLocks noGrp="1"/>
          </p:cNvSpPr>
          <p:nvPr>
            <p:ph type="ftr" sz="quarter" idx="4"/>
          </p:nvPr>
        </p:nvSpPr>
        <p:spPr>
          <a:xfrm>
            <a:off x="0" y="6456363"/>
            <a:ext cx="4963319" cy="341312"/>
          </a:xfrm>
          <a:prstGeom prst="rect">
            <a:avLst/>
          </a:prstGeom>
        </p:spPr>
        <p:txBody>
          <a:bodyPr vert="horz" lIns="91440" tIns="45720" rIns="91440" bIns="45720" rtlCol="0" anchor="b"/>
          <a:lstStyle>
            <a:lvl1pPr algn="l">
              <a:defRPr sz="800">
                <a:solidFill>
                  <a:srgbClr val="AB182D"/>
                </a:solidFill>
                <a:latin typeface="Calibri" panose="020F0502020204030204" pitchFamily="34" charset="0"/>
                <a:cs typeface="Calibri" panose="020F0502020204030204" pitchFamily="34" charset="0"/>
              </a:defRPr>
            </a:lvl1pPr>
          </a:lstStyle>
          <a:p>
            <a:r>
              <a:rPr lang="en-US" b="1"/>
              <a:t>MADE </a:t>
            </a:r>
            <a:r>
              <a:rPr lang="en-US" b="1" err="1"/>
              <a:t>Programme</a:t>
            </a:r>
            <a:r>
              <a:rPr lang="en-US" b="1"/>
              <a:t>: </a:t>
            </a:r>
            <a:r>
              <a:rPr lang="en-US"/>
              <a:t>Level 5 – Continuous Improvement with Industry 4.0</a:t>
            </a:r>
          </a:p>
        </p:txBody>
      </p:sp>
    </p:spTree>
    <p:extLst>
      <p:ext uri="{BB962C8B-B14F-4D97-AF65-F5344CB8AC3E}">
        <p14:creationId xmlns:p14="http://schemas.microsoft.com/office/powerpoint/2010/main" val="265669816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141" userDrawn="1">
          <p15:clr>
            <a:srgbClr val="F26B43"/>
          </p15:clr>
        </p15:guide>
        <p15:guide id="2" pos="3126"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simple.wikipedia.org/wiki/Rando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simple.wikipedia.org/wiki/Rando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a:t>
            </a:fld>
            <a:endParaRPr lang="en-US"/>
          </a:p>
        </p:txBody>
      </p:sp>
    </p:spTree>
    <p:extLst>
      <p:ext uri="{BB962C8B-B14F-4D97-AF65-F5344CB8AC3E}">
        <p14:creationId xmlns:p14="http://schemas.microsoft.com/office/powerpoint/2010/main" val="38131569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27</a:t>
            </a:r>
            <a:r>
              <a:rPr lang="en-US" baseline="30000"/>
              <a:t>th</a:t>
            </a:r>
            <a:r>
              <a:rPr lang="en-US"/>
              <a:t> November – Intro to SPC and Listening to your SPC, Nelson’s Rules </a:t>
            </a:r>
            <a:r>
              <a:rPr lang="en-US" err="1"/>
              <a:t>etc</a:t>
            </a:r>
            <a:r>
              <a:rPr lang="en-US"/>
              <a:t>,. </a:t>
            </a:r>
          </a:p>
          <a:p>
            <a:r>
              <a:rPr lang="en-US"/>
              <a:t>4</a:t>
            </a:r>
            <a:r>
              <a:rPr lang="en-US" baseline="30000"/>
              <a:t>th</a:t>
            </a:r>
            <a:r>
              <a:rPr lang="en-US"/>
              <a:t> December – Process Capability</a:t>
            </a:r>
          </a:p>
          <a:p>
            <a:r>
              <a:rPr lang="en-US"/>
              <a:t>11</a:t>
            </a:r>
            <a:r>
              <a:rPr lang="en-US" baseline="30000"/>
              <a:t>th</a:t>
            </a:r>
            <a:r>
              <a:rPr lang="en-US"/>
              <a:t> December - Introduction of Industry 4 technologies to support Six Sigma. RFID for example and Guest Lecture from Probe Systems with POET Software.</a:t>
            </a:r>
          </a:p>
          <a:p>
            <a:r>
              <a:rPr lang="en-US"/>
              <a:t>18</a:t>
            </a:r>
            <a:r>
              <a:rPr lang="en-US" baseline="30000"/>
              <a:t>th</a:t>
            </a:r>
            <a:r>
              <a:rPr lang="en-US"/>
              <a:t> December – Augmented Reality Project Case study. Revision, overview of Measure phase. </a:t>
            </a:r>
          </a:p>
        </p:txBody>
      </p:sp>
      <p:sp>
        <p:nvSpPr>
          <p:cNvPr id="4" name="Slide Number Placeholder 3"/>
          <p:cNvSpPr>
            <a:spLocks noGrp="1"/>
          </p:cNvSpPr>
          <p:nvPr>
            <p:ph type="sldNum" sz="quarter" idx="5"/>
          </p:nvPr>
        </p:nvSpPr>
        <p:spPr/>
        <p:txBody>
          <a:bodyPr/>
          <a:lstStyle/>
          <a:p>
            <a:fld id="{DFF4C9C5-7A53-8C4F-BDC2-10FE33EC873C}" type="slidenum">
              <a:rPr lang="en-US" smtClean="0"/>
              <a:pPr/>
              <a:t>2</a:t>
            </a:fld>
            <a:endParaRPr lang="en-US"/>
          </a:p>
        </p:txBody>
      </p:sp>
    </p:spTree>
    <p:extLst>
      <p:ext uri="{BB962C8B-B14F-4D97-AF65-F5344CB8AC3E}">
        <p14:creationId xmlns:p14="http://schemas.microsoft.com/office/powerpoint/2010/main" val="1140978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a:t>
            </a:fld>
            <a:endParaRPr lang="en-US"/>
          </a:p>
        </p:txBody>
      </p:sp>
    </p:spTree>
    <p:extLst>
      <p:ext uri="{BB962C8B-B14F-4D97-AF65-F5344CB8AC3E}">
        <p14:creationId xmlns:p14="http://schemas.microsoft.com/office/powerpoint/2010/main" val="1584718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strike="noStrike" kern="1200">
                <a:solidFill>
                  <a:schemeClr val="tx1"/>
                </a:solidFill>
                <a:effectLst/>
                <a:latin typeface="+mn-lt"/>
                <a:ea typeface="+mn-ea"/>
                <a:cs typeface="+mn-cs"/>
              </a:rPr>
              <a:t>Step 1:</a:t>
            </a:r>
            <a:r>
              <a:rPr lang="en-GB" sz="1200" b="0" i="0" u="none" strike="noStrike" kern="1200">
                <a:solidFill>
                  <a:schemeClr val="tx1"/>
                </a:solidFill>
                <a:effectLst/>
                <a:latin typeface="+mn-lt"/>
                <a:ea typeface="+mn-ea"/>
                <a:cs typeface="+mn-cs"/>
              </a:rPr>
              <a:t> Find the mean.</a:t>
            </a:r>
          </a:p>
          <a:p>
            <a:pPr fontAlgn="base"/>
            <a:r>
              <a:rPr lang="en-GB" sz="1200" b="1" i="0" u="none" strike="noStrike" kern="1200">
                <a:solidFill>
                  <a:schemeClr val="tx1"/>
                </a:solidFill>
                <a:effectLst/>
                <a:latin typeface="+mn-lt"/>
                <a:ea typeface="+mn-ea"/>
                <a:cs typeface="+mn-cs"/>
              </a:rPr>
              <a:t>Step 2:</a:t>
            </a:r>
            <a:r>
              <a:rPr lang="en-GB" sz="1200" b="0" i="0" u="none" strike="noStrike" kern="1200">
                <a:solidFill>
                  <a:schemeClr val="tx1"/>
                </a:solidFill>
                <a:effectLst/>
                <a:latin typeface="+mn-lt"/>
                <a:ea typeface="+mn-ea"/>
                <a:cs typeface="+mn-cs"/>
              </a:rPr>
              <a:t> For each data point, find the square of its distance to the mean.</a:t>
            </a:r>
          </a:p>
          <a:p>
            <a:pPr fontAlgn="base"/>
            <a:r>
              <a:rPr lang="en-GB" sz="1200" b="1" i="0" u="none" strike="noStrike" kern="1200">
                <a:solidFill>
                  <a:schemeClr val="tx1"/>
                </a:solidFill>
                <a:effectLst/>
                <a:latin typeface="+mn-lt"/>
                <a:ea typeface="+mn-ea"/>
                <a:cs typeface="+mn-cs"/>
              </a:rPr>
              <a:t>Step 3:</a:t>
            </a:r>
            <a:r>
              <a:rPr lang="en-GB" sz="1200" b="0" i="0" u="none" strike="noStrike" kern="1200">
                <a:solidFill>
                  <a:schemeClr val="tx1"/>
                </a:solidFill>
                <a:effectLst/>
                <a:latin typeface="+mn-lt"/>
                <a:ea typeface="+mn-ea"/>
                <a:cs typeface="+mn-cs"/>
              </a:rPr>
              <a:t> Sum the values from Step 2.</a:t>
            </a:r>
          </a:p>
          <a:p>
            <a:pPr fontAlgn="base"/>
            <a:r>
              <a:rPr lang="en-GB" sz="1200" b="1" i="0" u="none" strike="noStrike" kern="1200">
                <a:solidFill>
                  <a:schemeClr val="tx1"/>
                </a:solidFill>
                <a:effectLst/>
                <a:latin typeface="+mn-lt"/>
                <a:ea typeface="+mn-ea"/>
                <a:cs typeface="+mn-cs"/>
              </a:rPr>
              <a:t>Step 4:</a:t>
            </a:r>
            <a:r>
              <a:rPr lang="en-GB" sz="1200" b="0" i="0" u="none" strike="noStrike" kern="1200">
                <a:solidFill>
                  <a:schemeClr val="tx1"/>
                </a:solidFill>
                <a:effectLst/>
                <a:latin typeface="+mn-lt"/>
                <a:ea typeface="+mn-ea"/>
                <a:cs typeface="+mn-cs"/>
              </a:rPr>
              <a:t> Divide by the number of data points.</a:t>
            </a:r>
          </a:p>
          <a:p>
            <a:pPr fontAlgn="base"/>
            <a:r>
              <a:rPr lang="en-GB" sz="1200" b="0" i="0" u="none" strike="noStrike" kern="1200">
                <a:solidFill>
                  <a:schemeClr val="tx1"/>
                </a:solidFill>
                <a:effectLst/>
                <a:latin typeface="+mn-lt"/>
                <a:ea typeface="+mn-ea"/>
                <a:cs typeface="+mn-cs"/>
              </a:rPr>
              <a:t>The formula is only true if the five numbers we started with are the whole group. If they are only a part of the group picked at </a:t>
            </a:r>
            <a:r>
              <a:rPr lang="en-GB" sz="1200" b="0" i="0" u="none" strike="noStrike" kern="1200">
                <a:solidFill>
                  <a:schemeClr val="tx1"/>
                </a:solidFill>
                <a:effectLst/>
                <a:latin typeface="+mn-lt"/>
                <a:ea typeface="+mn-ea"/>
                <a:cs typeface="+mn-cs"/>
                <a:hlinkClick r:id="rId3" tooltip="Random"/>
              </a:rPr>
              <a:t>random</a:t>
            </a:r>
            <a:r>
              <a:rPr lang="en-GB" sz="1200" b="0" i="0" u="none" strike="noStrike" kern="1200">
                <a:solidFill>
                  <a:schemeClr val="tx1"/>
                </a:solidFill>
                <a:effectLst/>
                <a:latin typeface="+mn-lt"/>
                <a:ea typeface="+mn-ea"/>
                <a:cs typeface="+mn-cs"/>
              </a:rPr>
              <a:t>, then we should use 4 (which is </a:t>
            </a:r>
            <a:r>
              <a:rPr lang="en-GB" sz="1200" b="0" i="1" u="none" strike="noStrike" kern="1200">
                <a:solidFill>
                  <a:schemeClr val="tx1"/>
                </a:solidFill>
                <a:effectLst/>
                <a:latin typeface="+mn-lt"/>
                <a:ea typeface="+mn-ea"/>
                <a:cs typeface="+mn-cs"/>
              </a:rPr>
              <a:t>n</a:t>
            </a:r>
            <a:r>
              <a:rPr lang="en-GB" sz="1200" b="0" i="0" u="none" strike="noStrike" kern="1200">
                <a:solidFill>
                  <a:schemeClr val="tx1"/>
                </a:solidFill>
                <a:effectLst/>
                <a:latin typeface="+mn-lt"/>
                <a:ea typeface="+mn-ea"/>
                <a:cs typeface="+mn-cs"/>
              </a:rPr>
              <a:t> − 1) instead of 5 (which is </a:t>
            </a:r>
            <a:r>
              <a:rPr lang="en-GB" sz="1200" b="0" i="1" u="none" strike="noStrike" kern="1200">
                <a:solidFill>
                  <a:schemeClr val="tx1"/>
                </a:solidFill>
                <a:effectLst/>
                <a:latin typeface="+mn-lt"/>
                <a:ea typeface="+mn-ea"/>
                <a:cs typeface="+mn-cs"/>
              </a:rPr>
              <a:t>n</a:t>
            </a:r>
            <a:r>
              <a:rPr lang="en-GB" sz="1200" b="0" i="0" u="none" strike="noStrike" kern="1200">
                <a:solidFill>
                  <a:schemeClr val="tx1"/>
                </a:solidFill>
                <a:effectLst/>
                <a:latin typeface="+mn-lt"/>
                <a:ea typeface="+mn-ea"/>
                <a:cs typeface="+mn-cs"/>
              </a:rPr>
              <a:t>)</a:t>
            </a:r>
          </a:p>
          <a:p>
            <a:pPr fontAlgn="base"/>
            <a:r>
              <a:rPr lang="en-GB" sz="1200" b="1" i="0" u="none" strike="noStrike" kern="1200">
                <a:solidFill>
                  <a:schemeClr val="tx1"/>
                </a:solidFill>
                <a:effectLst/>
                <a:latin typeface="+mn-lt"/>
                <a:ea typeface="+mn-ea"/>
                <a:cs typeface="+mn-cs"/>
              </a:rPr>
              <a:t>Step 5:</a:t>
            </a:r>
            <a:r>
              <a:rPr lang="en-GB" sz="1200" b="0" i="0" u="none" strike="noStrike" kern="1200">
                <a:solidFill>
                  <a:schemeClr val="tx1"/>
                </a:solidFill>
                <a:effectLst/>
                <a:latin typeface="+mn-lt"/>
                <a:ea typeface="+mn-ea"/>
                <a:cs typeface="+mn-cs"/>
              </a:rPr>
              <a:t> Take the square root.</a:t>
            </a:r>
          </a:p>
          <a:p>
            <a:pPr fontAlgn="base"/>
            <a:endParaRPr lang="en-GB" sz="1200" b="0" i="0" u="none" strike="noStrike" kern="1200">
              <a:solidFill>
                <a:schemeClr val="tx1"/>
              </a:solidFill>
              <a:effectLst/>
              <a:latin typeface="+mn-lt"/>
              <a:ea typeface="+mn-ea"/>
              <a:cs typeface="+mn-cs"/>
            </a:endParaRPr>
          </a:p>
          <a:p>
            <a:pPr fontAlgn="base"/>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6</a:t>
            </a:fld>
            <a:endParaRPr lang="en-US"/>
          </a:p>
        </p:txBody>
      </p:sp>
    </p:spTree>
    <p:extLst>
      <p:ext uri="{BB962C8B-B14F-4D97-AF65-F5344CB8AC3E}">
        <p14:creationId xmlns:p14="http://schemas.microsoft.com/office/powerpoint/2010/main" val="1224876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strike="noStrike" kern="1200">
                <a:solidFill>
                  <a:schemeClr val="tx1"/>
                </a:solidFill>
                <a:effectLst/>
                <a:latin typeface="+mn-lt"/>
                <a:ea typeface="+mn-ea"/>
                <a:cs typeface="+mn-cs"/>
              </a:rPr>
              <a:t>Step 1:</a:t>
            </a:r>
            <a:r>
              <a:rPr lang="en-GB" sz="1200" b="0" i="0" u="none" strike="noStrike" kern="1200">
                <a:solidFill>
                  <a:schemeClr val="tx1"/>
                </a:solidFill>
                <a:effectLst/>
                <a:latin typeface="+mn-lt"/>
                <a:ea typeface="+mn-ea"/>
                <a:cs typeface="+mn-cs"/>
              </a:rPr>
              <a:t> Find the mean.</a:t>
            </a:r>
          </a:p>
          <a:p>
            <a:pPr fontAlgn="base"/>
            <a:r>
              <a:rPr lang="en-GB" sz="1200" b="1" i="0" u="none" strike="noStrike" kern="1200">
                <a:solidFill>
                  <a:schemeClr val="tx1"/>
                </a:solidFill>
                <a:effectLst/>
                <a:latin typeface="+mn-lt"/>
                <a:ea typeface="+mn-ea"/>
                <a:cs typeface="+mn-cs"/>
              </a:rPr>
              <a:t>Step 2:</a:t>
            </a:r>
            <a:r>
              <a:rPr lang="en-GB" sz="1200" b="0" i="0" u="none" strike="noStrike" kern="1200">
                <a:solidFill>
                  <a:schemeClr val="tx1"/>
                </a:solidFill>
                <a:effectLst/>
                <a:latin typeface="+mn-lt"/>
                <a:ea typeface="+mn-ea"/>
                <a:cs typeface="+mn-cs"/>
              </a:rPr>
              <a:t> For each data point, find the square of its distance to the mean.</a:t>
            </a:r>
          </a:p>
          <a:p>
            <a:pPr fontAlgn="base"/>
            <a:r>
              <a:rPr lang="en-GB" sz="1200" b="1" i="0" u="none" strike="noStrike" kern="1200">
                <a:solidFill>
                  <a:schemeClr val="tx1"/>
                </a:solidFill>
                <a:effectLst/>
                <a:latin typeface="+mn-lt"/>
                <a:ea typeface="+mn-ea"/>
                <a:cs typeface="+mn-cs"/>
              </a:rPr>
              <a:t>Step 3:</a:t>
            </a:r>
            <a:r>
              <a:rPr lang="en-GB" sz="1200" b="0" i="0" u="none" strike="noStrike" kern="1200">
                <a:solidFill>
                  <a:schemeClr val="tx1"/>
                </a:solidFill>
                <a:effectLst/>
                <a:latin typeface="+mn-lt"/>
                <a:ea typeface="+mn-ea"/>
                <a:cs typeface="+mn-cs"/>
              </a:rPr>
              <a:t> Sum the values from Step 2.</a:t>
            </a:r>
          </a:p>
          <a:p>
            <a:pPr fontAlgn="base"/>
            <a:r>
              <a:rPr lang="en-GB" sz="1200" b="1" i="0" u="none" strike="noStrike" kern="1200">
                <a:solidFill>
                  <a:schemeClr val="tx1"/>
                </a:solidFill>
                <a:effectLst/>
                <a:latin typeface="+mn-lt"/>
                <a:ea typeface="+mn-ea"/>
                <a:cs typeface="+mn-cs"/>
              </a:rPr>
              <a:t>Step 4:</a:t>
            </a:r>
            <a:r>
              <a:rPr lang="en-GB" sz="1200" b="0" i="0" u="none" strike="noStrike" kern="1200">
                <a:solidFill>
                  <a:schemeClr val="tx1"/>
                </a:solidFill>
                <a:effectLst/>
                <a:latin typeface="+mn-lt"/>
                <a:ea typeface="+mn-ea"/>
                <a:cs typeface="+mn-cs"/>
              </a:rPr>
              <a:t> Divide by the number of data points.</a:t>
            </a:r>
          </a:p>
          <a:p>
            <a:pPr fontAlgn="base"/>
            <a:r>
              <a:rPr lang="en-GB" sz="1200" b="0" i="0" u="none" strike="noStrike" kern="1200">
                <a:solidFill>
                  <a:schemeClr val="tx1"/>
                </a:solidFill>
                <a:effectLst/>
                <a:latin typeface="+mn-lt"/>
                <a:ea typeface="+mn-ea"/>
                <a:cs typeface="+mn-cs"/>
              </a:rPr>
              <a:t>The formula is only true if the five numbers we started with are the whole group. If they are only a part of the group picked at </a:t>
            </a:r>
            <a:r>
              <a:rPr lang="en-GB" sz="1200" b="0" i="0" u="none" strike="noStrike" kern="1200">
                <a:solidFill>
                  <a:schemeClr val="tx1"/>
                </a:solidFill>
                <a:effectLst/>
                <a:latin typeface="+mn-lt"/>
                <a:ea typeface="+mn-ea"/>
                <a:cs typeface="+mn-cs"/>
                <a:hlinkClick r:id="rId3" tooltip="Random"/>
              </a:rPr>
              <a:t>random</a:t>
            </a:r>
            <a:r>
              <a:rPr lang="en-GB" sz="1200" b="0" i="0" u="none" strike="noStrike" kern="1200">
                <a:solidFill>
                  <a:schemeClr val="tx1"/>
                </a:solidFill>
                <a:effectLst/>
                <a:latin typeface="+mn-lt"/>
                <a:ea typeface="+mn-ea"/>
                <a:cs typeface="+mn-cs"/>
              </a:rPr>
              <a:t>, then we should use 4 (which is </a:t>
            </a:r>
            <a:r>
              <a:rPr lang="en-GB" sz="1200" b="0" i="1" u="none" strike="noStrike" kern="1200">
                <a:solidFill>
                  <a:schemeClr val="tx1"/>
                </a:solidFill>
                <a:effectLst/>
                <a:latin typeface="+mn-lt"/>
                <a:ea typeface="+mn-ea"/>
                <a:cs typeface="+mn-cs"/>
              </a:rPr>
              <a:t>n</a:t>
            </a:r>
            <a:r>
              <a:rPr lang="en-GB" sz="1200" b="0" i="0" u="none" strike="noStrike" kern="1200">
                <a:solidFill>
                  <a:schemeClr val="tx1"/>
                </a:solidFill>
                <a:effectLst/>
                <a:latin typeface="+mn-lt"/>
                <a:ea typeface="+mn-ea"/>
                <a:cs typeface="+mn-cs"/>
              </a:rPr>
              <a:t> − 1) instead of 5 (which is </a:t>
            </a:r>
            <a:r>
              <a:rPr lang="en-GB" sz="1200" b="0" i="1" u="none" strike="noStrike" kern="1200">
                <a:solidFill>
                  <a:schemeClr val="tx1"/>
                </a:solidFill>
                <a:effectLst/>
                <a:latin typeface="+mn-lt"/>
                <a:ea typeface="+mn-ea"/>
                <a:cs typeface="+mn-cs"/>
              </a:rPr>
              <a:t>n</a:t>
            </a:r>
            <a:r>
              <a:rPr lang="en-GB" sz="1200" b="0" i="0" u="none" strike="noStrike" kern="1200">
                <a:solidFill>
                  <a:schemeClr val="tx1"/>
                </a:solidFill>
                <a:effectLst/>
                <a:latin typeface="+mn-lt"/>
                <a:ea typeface="+mn-ea"/>
                <a:cs typeface="+mn-cs"/>
              </a:rPr>
              <a:t>)</a:t>
            </a:r>
          </a:p>
          <a:p>
            <a:pPr fontAlgn="base"/>
            <a:r>
              <a:rPr lang="en-GB" sz="1200" b="1" i="0" u="none" strike="noStrike" kern="1200">
                <a:solidFill>
                  <a:schemeClr val="tx1"/>
                </a:solidFill>
                <a:effectLst/>
                <a:latin typeface="+mn-lt"/>
                <a:ea typeface="+mn-ea"/>
                <a:cs typeface="+mn-cs"/>
              </a:rPr>
              <a:t>Step 5:</a:t>
            </a:r>
            <a:r>
              <a:rPr lang="en-GB" sz="1200" b="0" i="0" u="none" strike="noStrike" kern="1200">
                <a:solidFill>
                  <a:schemeClr val="tx1"/>
                </a:solidFill>
                <a:effectLst/>
                <a:latin typeface="+mn-lt"/>
                <a:ea typeface="+mn-ea"/>
                <a:cs typeface="+mn-cs"/>
              </a:rPr>
              <a:t> Take the square root.</a:t>
            </a:r>
          </a:p>
          <a:p>
            <a:pPr fontAlgn="base"/>
            <a:endParaRPr lang="en-GB" sz="1200" b="0" i="0" u="none" strike="noStrike" kern="1200">
              <a:solidFill>
                <a:schemeClr val="tx1"/>
              </a:solidFill>
              <a:effectLst/>
              <a:latin typeface="+mn-lt"/>
              <a:ea typeface="+mn-ea"/>
              <a:cs typeface="+mn-cs"/>
            </a:endParaRPr>
          </a:p>
          <a:p>
            <a:pPr fontAlgn="base"/>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7</a:t>
            </a:fld>
            <a:endParaRPr lang="en-US"/>
          </a:p>
        </p:txBody>
      </p:sp>
    </p:spTree>
    <p:extLst>
      <p:ext uri="{BB962C8B-B14F-4D97-AF65-F5344CB8AC3E}">
        <p14:creationId xmlns:p14="http://schemas.microsoft.com/office/powerpoint/2010/main" val="4071725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8</a:t>
            </a:fld>
            <a:endParaRPr lang="en-US"/>
          </a:p>
        </p:txBody>
      </p:sp>
    </p:spTree>
    <p:extLst>
      <p:ext uri="{BB962C8B-B14F-4D97-AF65-F5344CB8AC3E}">
        <p14:creationId xmlns:p14="http://schemas.microsoft.com/office/powerpoint/2010/main" val="662146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0">
                <a:effectLst/>
              </a:rPr>
              <a:t>Statistical tables have been developed for various types of distributions that quantify the area under the curve for a given number of standard deviations from the mean (the normal distribution is shown in this example). </a:t>
            </a:r>
          </a:p>
          <a:p>
            <a:pPr fontAlgn="base"/>
            <a:endParaRPr lang="en-GB" b="0">
              <a:effectLst/>
            </a:endParaRPr>
          </a:p>
          <a:p>
            <a:pPr fontAlgn="base"/>
            <a:r>
              <a:rPr lang="en-GB" b="0">
                <a:effectLst/>
              </a:rPr>
              <a:t>These can be used as probability tables to calculate the odds that a given value (measurement) is part of the same group of data used to construct the histogram.</a:t>
            </a:r>
          </a:p>
          <a:p>
            <a:pPr fontAlgn="base"/>
            <a:endParaRPr lang="en-GB" b="0">
              <a:effectLst/>
            </a:endParaRPr>
          </a:p>
          <a:p>
            <a:pPr fontAlgn="base"/>
            <a:r>
              <a:rPr lang="en-GB" b="0">
                <a:effectLst/>
              </a:rPr>
              <a:t>Shewhart found that control limits placed at three standard deviations from the mean in either direction provide an economical trade-off between the risk of reacting to a false signal and the risk of not reacting to a true signal - regardless the shape of the underlying process distribution.</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9</a:t>
            </a:fld>
            <a:endParaRPr lang="en-US"/>
          </a:p>
        </p:txBody>
      </p:sp>
    </p:spTree>
    <p:extLst>
      <p:ext uri="{BB962C8B-B14F-4D97-AF65-F5344CB8AC3E}">
        <p14:creationId xmlns:p14="http://schemas.microsoft.com/office/powerpoint/2010/main" val="641573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10</a:t>
            </a:fld>
            <a:endParaRPr lang="en-US"/>
          </a:p>
        </p:txBody>
      </p:sp>
    </p:spTree>
    <p:extLst>
      <p:ext uri="{BB962C8B-B14F-4D97-AF65-F5344CB8AC3E}">
        <p14:creationId xmlns:p14="http://schemas.microsoft.com/office/powerpoint/2010/main" val="3981273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0">
                <a:effectLst/>
              </a:rPr>
              <a:t>If the process has a normal distribution, </a:t>
            </a:r>
            <a:r>
              <a:rPr lang="en-GB" sz="1200" b="0" i="0" kern="1200">
                <a:solidFill>
                  <a:schemeClr val="tx1"/>
                </a:solidFill>
                <a:effectLst/>
                <a:latin typeface="+mn-lt"/>
                <a:ea typeface="+mn-ea"/>
                <a:cs typeface="+mn-cs"/>
              </a:rPr>
              <a:t>99.7%</a:t>
            </a:r>
            <a:r>
              <a:rPr lang="en-GB" b="0">
                <a:effectLst/>
              </a:rPr>
              <a:t> of the population is captured by the curve at three standard deviations from the mean. Stated another way, there is only a </a:t>
            </a:r>
            <a:r>
              <a:rPr lang="en-GB" sz="1200" b="0" i="0" kern="1200">
                <a:solidFill>
                  <a:schemeClr val="tx1"/>
                </a:solidFill>
                <a:effectLst/>
                <a:latin typeface="+mn-lt"/>
                <a:ea typeface="+mn-ea"/>
                <a:cs typeface="+mn-cs"/>
              </a:rPr>
              <a:t>1−99.7%</a:t>
            </a:r>
            <a:r>
              <a:rPr lang="en-GB" b="0">
                <a:effectLst/>
              </a:rPr>
              <a:t> or </a:t>
            </a:r>
            <a:r>
              <a:rPr lang="en-GB" sz="1200" b="0" i="0" kern="1200">
                <a:solidFill>
                  <a:schemeClr val="tx1"/>
                </a:solidFill>
                <a:effectLst/>
                <a:latin typeface="+mn-lt"/>
                <a:ea typeface="+mn-ea"/>
                <a:cs typeface="+mn-cs"/>
              </a:rPr>
              <a:t>0.3%</a:t>
            </a:r>
            <a:r>
              <a:rPr lang="en-GB" b="0">
                <a:effectLst/>
              </a:rPr>
              <a:t> chance of finding a value beyond </a:t>
            </a:r>
            <a:r>
              <a:rPr lang="en-GB" sz="1200" b="0" i="0" kern="1200">
                <a:solidFill>
                  <a:schemeClr val="tx1"/>
                </a:solidFill>
                <a:effectLst/>
                <a:latin typeface="+mn-lt"/>
                <a:ea typeface="+mn-ea"/>
                <a:cs typeface="+mn-cs"/>
              </a:rPr>
              <a:t>3</a:t>
            </a:r>
            <a:r>
              <a:rPr lang="en-GB" b="0">
                <a:effectLst/>
              </a:rPr>
              <a:t> standard deviations. Therefore, a measurement value beyond </a:t>
            </a:r>
            <a:r>
              <a:rPr lang="en-GB" sz="1200" b="0" i="0" kern="1200">
                <a:solidFill>
                  <a:schemeClr val="tx1"/>
                </a:solidFill>
                <a:effectLst/>
                <a:latin typeface="+mn-lt"/>
                <a:ea typeface="+mn-ea"/>
                <a:cs typeface="+mn-cs"/>
              </a:rPr>
              <a:t>3</a:t>
            </a:r>
            <a:r>
              <a:rPr lang="en-GB" b="0">
                <a:effectLst/>
              </a:rPr>
              <a:t> standard deviations indicates that the process has either shifted or become unstable (more variability).</a:t>
            </a:r>
          </a:p>
          <a:p>
            <a:pPr fontAlgn="base"/>
            <a:endParaRPr lang="en-GB" b="0">
              <a:effectLst/>
            </a:endParaRPr>
          </a:p>
          <a:p>
            <a:pPr fontAlgn="base"/>
            <a:r>
              <a:rPr lang="en-GB" b="0">
                <a:effectLst/>
              </a:rPr>
              <a:t>The illustration below shows a normal curve for a distribution with a mean of 69, a mean less </a:t>
            </a:r>
            <a:r>
              <a:rPr lang="en-GB" sz="1200" b="0" i="0" kern="1200">
                <a:solidFill>
                  <a:schemeClr val="tx1"/>
                </a:solidFill>
                <a:effectLst/>
                <a:latin typeface="+mn-lt"/>
                <a:ea typeface="+mn-ea"/>
                <a:cs typeface="+mn-cs"/>
              </a:rPr>
              <a:t>3 </a:t>
            </a:r>
            <a:r>
              <a:rPr lang="en-GB" b="0">
                <a:effectLst/>
              </a:rPr>
              <a:t>standard deviations value of </a:t>
            </a:r>
            <a:r>
              <a:rPr lang="en-GB" sz="1200" b="0" i="0" kern="1200">
                <a:solidFill>
                  <a:schemeClr val="tx1"/>
                </a:solidFill>
                <a:effectLst/>
                <a:latin typeface="+mn-lt"/>
                <a:ea typeface="+mn-ea"/>
                <a:cs typeface="+mn-cs"/>
              </a:rPr>
              <a:t>63.4</a:t>
            </a:r>
            <a:r>
              <a:rPr lang="en-GB" b="0">
                <a:effectLst/>
              </a:rPr>
              <a:t> and a mean plus </a:t>
            </a:r>
            <a:r>
              <a:rPr lang="en-GB" sz="1200" b="0" i="0" kern="1200">
                <a:solidFill>
                  <a:schemeClr val="tx1"/>
                </a:solidFill>
                <a:effectLst/>
                <a:latin typeface="+mn-lt"/>
                <a:ea typeface="+mn-ea"/>
                <a:cs typeface="+mn-cs"/>
              </a:rPr>
              <a:t>3</a:t>
            </a:r>
            <a:r>
              <a:rPr lang="en-GB" b="0">
                <a:effectLst/>
              </a:rPr>
              <a:t> standard deviations value of </a:t>
            </a:r>
            <a:r>
              <a:rPr lang="en-GB" sz="1200" b="0" i="0" kern="1200">
                <a:solidFill>
                  <a:schemeClr val="tx1"/>
                </a:solidFill>
                <a:effectLst/>
                <a:latin typeface="+mn-lt"/>
                <a:ea typeface="+mn-ea"/>
                <a:cs typeface="+mn-cs"/>
              </a:rPr>
              <a:t>74.6</a:t>
            </a:r>
            <a:r>
              <a:rPr lang="en-GB" b="0">
                <a:effectLst/>
              </a:rPr>
              <a:t> Values, or measurements, less than </a:t>
            </a:r>
            <a:r>
              <a:rPr lang="en-GB" sz="1200" b="0" i="0" kern="1200">
                <a:solidFill>
                  <a:schemeClr val="tx1"/>
                </a:solidFill>
                <a:effectLst/>
                <a:latin typeface="+mn-lt"/>
                <a:ea typeface="+mn-ea"/>
                <a:cs typeface="+mn-cs"/>
              </a:rPr>
              <a:t>63.4</a:t>
            </a:r>
            <a:r>
              <a:rPr lang="en-GB" b="0">
                <a:effectLst/>
              </a:rPr>
              <a:t> or greater than </a:t>
            </a:r>
            <a:r>
              <a:rPr lang="en-GB" sz="1200" b="0" i="0" kern="1200">
                <a:solidFill>
                  <a:schemeClr val="tx1"/>
                </a:solidFill>
                <a:effectLst/>
                <a:latin typeface="+mn-lt"/>
                <a:ea typeface="+mn-ea"/>
                <a:cs typeface="+mn-cs"/>
              </a:rPr>
              <a:t>74.6</a:t>
            </a:r>
            <a:r>
              <a:rPr lang="en-GB" b="0">
                <a:effectLst/>
              </a:rPr>
              <a:t> are extremely unlikely. These laws of probability are the foundation of the control chart.</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11</a:t>
            </a:fld>
            <a:endParaRPr lang="en-US"/>
          </a:p>
        </p:txBody>
      </p:sp>
    </p:spTree>
    <p:extLst>
      <p:ext uri="{BB962C8B-B14F-4D97-AF65-F5344CB8AC3E}">
        <p14:creationId xmlns:p14="http://schemas.microsoft.com/office/powerpoint/2010/main" val="3972685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12</a:t>
            </a:fld>
            <a:endParaRPr lang="en-US"/>
          </a:p>
        </p:txBody>
      </p:sp>
    </p:spTree>
    <p:extLst>
      <p:ext uri="{BB962C8B-B14F-4D97-AF65-F5344CB8AC3E}">
        <p14:creationId xmlns:p14="http://schemas.microsoft.com/office/powerpoint/2010/main" val="1761153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13</a:t>
            </a:fld>
            <a:endParaRPr lang="en-US"/>
          </a:p>
        </p:txBody>
      </p:sp>
    </p:spTree>
    <p:extLst>
      <p:ext uri="{BB962C8B-B14F-4D97-AF65-F5344CB8AC3E}">
        <p14:creationId xmlns:p14="http://schemas.microsoft.com/office/powerpoint/2010/main" val="2806024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14</a:t>
            </a:fld>
            <a:endParaRPr lang="en-US"/>
          </a:p>
        </p:txBody>
      </p:sp>
    </p:spTree>
    <p:extLst>
      <p:ext uri="{BB962C8B-B14F-4D97-AF65-F5344CB8AC3E}">
        <p14:creationId xmlns:p14="http://schemas.microsoft.com/office/powerpoint/2010/main" val="1054699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16</a:t>
            </a:fld>
            <a:endParaRPr lang="en-US"/>
          </a:p>
        </p:txBody>
      </p:sp>
    </p:spTree>
    <p:extLst>
      <p:ext uri="{BB962C8B-B14F-4D97-AF65-F5344CB8AC3E}">
        <p14:creationId xmlns:p14="http://schemas.microsoft.com/office/powerpoint/2010/main" val="2724044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17</a:t>
            </a:fld>
            <a:endParaRPr lang="en-US"/>
          </a:p>
        </p:txBody>
      </p:sp>
    </p:spTree>
    <p:extLst>
      <p:ext uri="{BB962C8B-B14F-4D97-AF65-F5344CB8AC3E}">
        <p14:creationId xmlns:p14="http://schemas.microsoft.com/office/powerpoint/2010/main" val="2682795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26</a:t>
            </a:fld>
            <a:endParaRPr lang="en-US"/>
          </a:p>
        </p:txBody>
      </p:sp>
    </p:spTree>
    <p:extLst>
      <p:ext uri="{BB962C8B-B14F-4D97-AF65-F5344CB8AC3E}">
        <p14:creationId xmlns:p14="http://schemas.microsoft.com/office/powerpoint/2010/main" val="2066285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27</a:t>
            </a:fld>
            <a:endParaRPr lang="en-US"/>
          </a:p>
        </p:txBody>
      </p:sp>
    </p:spTree>
    <p:extLst>
      <p:ext uri="{BB962C8B-B14F-4D97-AF65-F5344CB8AC3E}">
        <p14:creationId xmlns:p14="http://schemas.microsoft.com/office/powerpoint/2010/main" val="3870924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28</a:t>
            </a:fld>
            <a:endParaRPr lang="en-US"/>
          </a:p>
        </p:txBody>
      </p:sp>
    </p:spTree>
    <p:extLst>
      <p:ext uri="{BB962C8B-B14F-4D97-AF65-F5344CB8AC3E}">
        <p14:creationId xmlns:p14="http://schemas.microsoft.com/office/powerpoint/2010/main" val="1229924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30</a:t>
            </a:fld>
            <a:endParaRPr lang="en-US"/>
          </a:p>
        </p:txBody>
      </p:sp>
    </p:spTree>
    <p:extLst>
      <p:ext uri="{BB962C8B-B14F-4D97-AF65-F5344CB8AC3E}">
        <p14:creationId xmlns:p14="http://schemas.microsoft.com/office/powerpoint/2010/main" val="16637527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31</a:t>
            </a:fld>
            <a:endParaRPr lang="en-US"/>
          </a:p>
        </p:txBody>
      </p:sp>
    </p:spTree>
    <p:extLst>
      <p:ext uri="{BB962C8B-B14F-4D97-AF65-F5344CB8AC3E}">
        <p14:creationId xmlns:p14="http://schemas.microsoft.com/office/powerpoint/2010/main" val="233191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34</a:t>
            </a:fld>
            <a:endParaRPr lang="en-US"/>
          </a:p>
        </p:txBody>
      </p:sp>
    </p:spTree>
    <p:extLst>
      <p:ext uri="{BB962C8B-B14F-4D97-AF65-F5344CB8AC3E}">
        <p14:creationId xmlns:p14="http://schemas.microsoft.com/office/powerpoint/2010/main" val="5234615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35</a:t>
            </a:fld>
            <a:endParaRPr lang="en-US"/>
          </a:p>
        </p:txBody>
      </p:sp>
    </p:spTree>
    <p:extLst>
      <p:ext uri="{BB962C8B-B14F-4D97-AF65-F5344CB8AC3E}">
        <p14:creationId xmlns:p14="http://schemas.microsoft.com/office/powerpoint/2010/main" val="27848456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36</a:t>
            </a:fld>
            <a:endParaRPr lang="en-US"/>
          </a:p>
        </p:txBody>
      </p:sp>
    </p:spTree>
    <p:extLst>
      <p:ext uri="{BB962C8B-B14F-4D97-AF65-F5344CB8AC3E}">
        <p14:creationId xmlns:p14="http://schemas.microsoft.com/office/powerpoint/2010/main" val="15354132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37</a:t>
            </a:fld>
            <a:endParaRPr lang="en-US"/>
          </a:p>
        </p:txBody>
      </p:sp>
    </p:spTree>
    <p:extLst>
      <p:ext uri="{BB962C8B-B14F-4D97-AF65-F5344CB8AC3E}">
        <p14:creationId xmlns:p14="http://schemas.microsoft.com/office/powerpoint/2010/main" val="32288130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38</a:t>
            </a:fld>
            <a:endParaRPr lang="en-US"/>
          </a:p>
        </p:txBody>
      </p:sp>
    </p:spTree>
    <p:extLst>
      <p:ext uri="{BB962C8B-B14F-4D97-AF65-F5344CB8AC3E}">
        <p14:creationId xmlns:p14="http://schemas.microsoft.com/office/powerpoint/2010/main" val="32382783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39</a:t>
            </a:fld>
            <a:endParaRPr lang="en-US"/>
          </a:p>
        </p:txBody>
      </p:sp>
    </p:spTree>
    <p:extLst>
      <p:ext uri="{BB962C8B-B14F-4D97-AF65-F5344CB8AC3E}">
        <p14:creationId xmlns:p14="http://schemas.microsoft.com/office/powerpoint/2010/main" val="15256781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40</a:t>
            </a:fld>
            <a:endParaRPr lang="en-US"/>
          </a:p>
        </p:txBody>
      </p:sp>
    </p:spTree>
    <p:extLst>
      <p:ext uri="{BB962C8B-B14F-4D97-AF65-F5344CB8AC3E}">
        <p14:creationId xmlns:p14="http://schemas.microsoft.com/office/powerpoint/2010/main" val="23664371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41</a:t>
            </a:fld>
            <a:endParaRPr lang="en-US"/>
          </a:p>
        </p:txBody>
      </p:sp>
    </p:spTree>
    <p:extLst>
      <p:ext uri="{BB962C8B-B14F-4D97-AF65-F5344CB8AC3E}">
        <p14:creationId xmlns:p14="http://schemas.microsoft.com/office/powerpoint/2010/main" val="5219204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42</a:t>
            </a:fld>
            <a:endParaRPr lang="en-US"/>
          </a:p>
        </p:txBody>
      </p:sp>
    </p:spTree>
    <p:extLst>
      <p:ext uri="{BB962C8B-B14F-4D97-AF65-F5344CB8AC3E}">
        <p14:creationId xmlns:p14="http://schemas.microsoft.com/office/powerpoint/2010/main" val="31274755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43</a:t>
            </a:fld>
            <a:endParaRPr lang="en-US"/>
          </a:p>
        </p:txBody>
      </p:sp>
    </p:spTree>
    <p:extLst>
      <p:ext uri="{BB962C8B-B14F-4D97-AF65-F5344CB8AC3E}">
        <p14:creationId xmlns:p14="http://schemas.microsoft.com/office/powerpoint/2010/main" val="9278083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44</a:t>
            </a:fld>
            <a:endParaRPr lang="en-US"/>
          </a:p>
        </p:txBody>
      </p:sp>
    </p:spTree>
    <p:extLst>
      <p:ext uri="{BB962C8B-B14F-4D97-AF65-F5344CB8AC3E}">
        <p14:creationId xmlns:p14="http://schemas.microsoft.com/office/powerpoint/2010/main" val="37897120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45</a:t>
            </a:fld>
            <a:endParaRPr lang="en-US"/>
          </a:p>
        </p:txBody>
      </p:sp>
    </p:spTree>
    <p:extLst>
      <p:ext uri="{BB962C8B-B14F-4D97-AF65-F5344CB8AC3E}">
        <p14:creationId xmlns:p14="http://schemas.microsoft.com/office/powerpoint/2010/main" val="1870866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kern="0">
                <a:latin typeface="Calibri" panose="020F0502020204030204" pitchFamily="34" charset="0"/>
                <a:cs typeface="Calibri" panose="020F0502020204030204" pitchFamily="34" charset="0"/>
              </a:rPr>
              <a:t>What did </a:t>
            </a:r>
            <a:r>
              <a:rPr lang="en-US" altLang="en-US" sz="1200" kern="0" err="1">
                <a:latin typeface="Calibri" panose="020F0502020204030204" pitchFamily="34" charset="0"/>
                <a:cs typeface="Calibri" panose="020F0502020204030204" pitchFamily="34" charset="0"/>
              </a:rPr>
              <a:t>Balle</a:t>
            </a:r>
            <a:r>
              <a:rPr lang="en-US" altLang="en-US" sz="1200" kern="0">
                <a:latin typeface="Calibri" panose="020F0502020204030204" pitchFamily="34" charset="0"/>
                <a:cs typeface="Calibri" panose="020F0502020204030204" pitchFamily="34" charset="0"/>
              </a:rPr>
              <a:t> say about Toyota and changeover times? 10% of all your production? Hence the focus on SMED. </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46</a:t>
            </a:fld>
            <a:endParaRPr lang="en-US"/>
          </a:p>
        </p:txBody>
      </p:sp>
    </p:spTree>
    <p:extLst>
      <p:ext uri="{BB962C8B-B14F-4D97-AF65-F5344CB8AC3E}">
        <p14:creationId xmlns:p14="http://schemas.microsoft.com/office/powerpoint/2010/main" val="14951358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kern="0">
                <a:latin typeface="Calibri" panose="020F0502020204030204" pitchFamily="34" charset="0"/>
                <a:cs typeface="Calibri" panose="020F0502020204030204" pitchFamily="34" charset="0"/>
              </a:rPr>
              <a:t>What did </a:t>
            </a:r>
            <a:r>
              <a:rPr lang="en-US" altLang="en-US" sz="1200" kern="0" err="1">
                <a:latin typeface="Calibri" panose="020F0502020204030204" pitchFamily="34" charset="0"/>
                <a:cs typeface="Calibri" panose="020F0502020204030204" pitchFamily="34" charset="0"/>
              </a:rPr>
              <a:t>Balle</a:t>
            </a:r>
            <a:r>
              <a:rPr lang="en-US" altLang="en-US" sz="1200" kern="0">
                <a:latin typeface="Calibri" panose="020F0502020204030204" pitchFamily="34" charset="0"/>
                <a:cs typeface="Calibri" panose="020F0502020204030204" pitchFamily="34" charset="0"/>
              </a:rPr>
              <a:t> say about Toyota and changeover times? 10% of all your production? Hence the focus on SMED. </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47</a:t>
            </a:fld>
            <a:endParaRPr lang="en-US"/>
          </a:p>
        </p:txBody>
      </p:sp>
    </p:spTree>
    <p:extLst>
      <p:ext uri="{BB962C8B-B14F-4D97-AF65-F5344CB8AC3E}">
        <p14:creationId xmlns:p14="http://schemas.microsoft.com/office/powerpoint/2010/main" val="32679587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kern="0">
                <a:latin typeface="Calibri" panose="020F0502020204030204" pitchFamily="34" charset="0"/>
                <a:cs typeface="Calibri" panose="020F0502020204030204" pitchFamily="34" charset="0"/>
              </a:rPr>
              <a:t>What did </a:t>
            </a:r>
            <a:r>
              <a:rPr lang="en-US" altLang="en-US" sz="1200" kern="0" err="1">
                <a:latin typeface="Calibri" panose="020F0502020204030204" pitchFamily="34" charset="0"/>
                <a:cs typeface="Calibri" panose="020F0502020204030204" pitchFamily="34" charset="0"/>
              </a:rPr>
              <a:t>Balle</a:t>
            </a:r>
            <a:r>
              <a:rPr lang="en-US" altLang="en-US" sz="1200" kern="0">
                <a:latin typeface="Calibri" panose="020F0502020204030204" pitchFamily="34" charset="0"/>
                <a:cs typeface="Calibri" panose="020F0502020204030204" pitchFamily="34" charset="0"/>
              </a:rPr>
              <a:t> say about Toyota and changeover times? 10% of all your production? Hence the focus on SMED. </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48</a:t>
            </a:fld>
            <a:endParaRPr lang="en-US"/>
          </a:p>
        </p:txBody>
      </p:sp>
    </p:spTree>
    <p:extLst>
      <p:ext uri="{BB962C8B-B14F-4D97-AF65-F5344CB8AC3E}">
        <p14:creationId xmlns:p14="http://schemas.microsoft.com/office/powerpoint/2010/main" val="20618305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kern="0">
                <a:latin typeface="Calibri" panose="020F0502020204030204" pitchFamily="34" charset="0"/>
                <a:cs typeface="Calibri" panose="020F0502020204030204" pitchFamily="34" charset="0"/>
              </a:rPr>
              <a:t>What did </a:t>
            </a:r>
            <a:r>
              <a:rPr lang="en-US" altLang="en-US" sz="1200" kern="0" err="1">
                <a:latin typeface="Calibri" panose="020F0502020204030204" pitchFamily="34" charset="0"/>
                <a:cs typeface="Calibri" panose="020F0502020204030204" pitchFamily="34" charset="0"/>
              </a:rPr>
              <a:t>Balle</a:t>
            </a:r>
            <a:r>
              <a:rPr lang="en-US" altLang="en-US" sz="1200" kern="0">
                <a:latin typeface="Calibri" panose="020F0502020204030204" pitchFamily="34" charset="0"/>
                <a:cs typeface="Calibri" panose="020F0502020204030204" pitchFamily="34" charset="0"/>
              </a:rPr>
              <a:t> say about Toyota and changeover times? 10% of all your production? Hence the focus on SMED. </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49</a:t>
            </a:fld>
            <a:endParaRPr lang="en-US"/>
          </a:p>
        </p:txBody>
      </p:sp>
    </p:spTree>
    <p:extLst>
      <p:ext uri="{BB962C8B-B14F-4D97-AF65-F5344CB8AC3E}">
        <p14:creationId xmlns:p14="http://schemas.microsoft.com/office/powerpoint/2010/main" val="3057174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kern="0">
                <a:latin typeface="Calibri" panose="020F0502020204030204" pitchFamily="34" charset="0"/>
                <a:cs typeface="Calibri" panose="020F0502020204030204" pitchFamily="34" charset="0"/>
              </a:rPr>
              <a:t>What did </a:t>
            </a:r>
            <a:r>
              <a:rPr lang="en-US" altLang="en-US" sz="1200" kern="0" err="1">
                <a:latin typeface="Calibri" panose="020F0502020204030204" pitchFamily="34" charset="0"/>
                <a:cs typeface="Calibri" panose="020F0502020204030204" pitchFamily="34" charset="0"/>
              </a:rPr>
              <a:t>Balle</a:t>
            </a:r>
            <a:r>
              <a:rPr lang="en-US" altLang="en-US" sz="1200" kern="0">
                <a:latin typeface="Calibri" panose="020F0502020204030204" pitchFamily="34" charset="0"/>
                <a:cs typeface="Calibri" panose="020F0502020204030204" pitchFamily="34" charset="0"/>
              </a:rPr>
              <a:t> say about Toyota and changeover times? 10% of all your production? Hence the focus on SMED. </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50</a:t>
            </a:fld>
            <a:endParaRPr lang="en-US"/>
          </a:p>
        </p:txBody>
      </p:sp>
    </p:spTree>
    <p:extLst>
      <p:ext uri="{BB962C8B-B14F-4D97-AF65-F5344CB8AC3E}">
        <p14:creationId xmlns:p14="http://schemas.microsoft.com/office/powerpoint/2010/main" val="27698229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kern="0">
                <a:latin typeface="Calibri" panose="020F0502020204030204" pitchFamily="34" charset="0"/>
                <a:cs typeface="Calibri" panose="020F0502020204030204" pitchFamily="34" charset="0"/>
              </a:rPr>
              <a:t>What did </a:t>
            </a:r>
            <a:r>
              <a:rPr lang="en-US" altLang="en-US" sz="1200" kern="0" err="1">
                <a:latin typeface="Calibri" panose="020F0502020204030204" pitchFamily="34" charset="0"/>
                <a:cs typeface="Calibri" panose="020F0502020204030204" pitchFamily="34" charset="0"/>
              </a:rPr>
              <a:t>Balle</a:t>
            </a:r>
            <a:r>
              <a:rPr lang="en-US" altLang="en-US" sz="1200" kern="0">
                <a:latin typeface="Calibri" panose="020F0502020204030204" pitchFamily="34" charset="0"/>
                <a:cs typeface="Calibri" panose="020F0502020204030204" pitchFamily="34" charset="0"/>
              </a:rPr>
              <a:t> say about Toyota and changeover times? 10% of all your production? Hence the focus on SMED. </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51</a:t>
            </a:fld>
            <a:endParaRPr lang="en-US"/>
          </a:p>
        </p:txBody>
      </p:sp>
    </p:spTree>
    <p:extLst>
      <p:ext uri="{BB962C8B-B14F-4D97-AF65-F5344CB8AC3E}">
        <p14:creationId xmlns:p14="http://schemas.microsoft.com/office/powerpoint/2010/main" val="26188796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kern="0">
                <a:latin typeface="Calibri" panose="020F0502020204030204" pitchFamily="34" charset="0"/>
                <a:cs typeface="Calibri" panose="020F0502020204030204" pitchFamily="34" charset="0"/>
              </a:rPr>
              <a:t>What did </a:t>
            </a:r>
            <a:r>
              <a:rPr lang="en-US" altLang="en-US" sz="1200" kern="0" err="1">
                <a:latin typeface="Calibri" panose="020F0502020204030204" pitchFamily="34" charset="0"/>
                <a:cs typeface="Calibri" panose="020F0502020204030204" pitchFamily="34" charset="0"/>
              </a:rPr>
              <a:t>Balle</a:t>
            </a:r>
            <a:r>
              <a:rPr lang="en-US" altLang="en-US" sz="1200" kern="0">
                <a:latin typeface="Calibri" panose="020F0502020204030204" pitchFamily="34" charset="0"/>
                <a:cs typeface="Calibri" panose="020F0502020204030204" pitchFamily="34" charset="0"/>
              </a:rPr>
              <a:t> say about Toyota and changeover times? 10% of all your production? Hence the focus on SMED. </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52</a:t>
            </a:fld>
            <a:endParaRPr lang="en-US"/>
          </a:p>
        </p:txBody>
      </p:sp>
    </p:spTree>
    <p:extLst>
      <p:ext uri="{BB962C8B-B14F-4D97-AF65-F5344CB8AC3E}">
        <p14:creationId xmlns:p14="http://schemas.microsoft.com/office/powerpoint/2010/main" val="26205523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kern="0">
                <a:latin typeface="Calibri" panose="020F0502020204030204" pitchFamily="34" charset="0"/>
                <a:cs typeface="Calibri" panose="020F0502020204030204" pitchFamily="34" charset="0"/>
              </a:rPr>
              <a:t>What did </a:t>
            </a:r>
            <a:r>
              <a:rPr lang="en-US" altLang="en-US" sz="1200" kern="0" err="1">
                <a:latin typeface="Calibri" panose="020F0502020204030204" pitchFamily="34" charset="0"/>
                <a:cs typeface="Calibri" panose="020F0502020204030204" pitchFamily="34" charset="0"/>
              </a:rPr>
              <a:t>Balle</a:t>
            </a:r>
            <a:r>
              <a:rPr lang="en-US" altLang="en-US" sz="1200" kern="0">
                <a:latin typeface="Calibri" panose="020F0502020204030204" pitchFamily="34" charset="0"/>
                <a:cs typeface="Calibri" panose="020F0502020204030204" pitchFamily="34" charset="0"/>
              </a:rPr>
              <a:t> say about Toyota and changeover times? 10% of all your production? Hence the focus on SMED. </a:t>
            </a:r>
          </a:p>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53</a:t>
            </a:fld>
            <a:endParaRPr lang="en-US"/>
          </a:p>
        </p:txBody>
      </p:sp>
    </p:spTree>
    <p:extLst>
      <p:ext uri="{BB962C8B-B14F-4D97-AF65-F5344CB8AC3E}">
        <p14:creationId xmlns:p14="http://schemas.microsoft.com/office/powerpoint/2010/main" val="378918151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54</a:t>
            </a:fld>
            <a:endParaRPr lang="en-US"/>
          </a:p>
        </p:txBody>
      </p:sp>
    </p:spTree>
    <p:extLst>
      <p:ext uri="{BB962C8B-B14F-4D97-AF65-F5344CB8AC3E}">
        <p14:creationId xmlns:p14="http://schemas.microsoft.com/office/powerpoint/2010/main" val="181779588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55</a:t>
            </a:fld>
            <a:endParaRPr lang="en-US"/>
          </a:p>
        </p:txBody>
      </p:sp>
    </p:spTree>
    <p:extLst>
      <p:ext uri="{BB962C8B-B14F-4D97-AF65-F5344CB8AC3E}">
        <p14:creationId xmlns:p14="http://schemas.microsoft.com/office/powerpoint/2010/main" val="3704673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56</a:t>
            </a:fld>
            <a:endParaRPr lang="en-US"/>
          </a:p>
        </p:txBody>
      </p:sp>
    </p:spTree>
    <p:extLst>
      <p:ext uri="{BB962C8B-B14F-4D97-AF65-F5344CB8AC3E}">
        <p14:creationId xmlns:p14="http://schemas.microsoft.com/office/powerpoint/2010/main" val="127599002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OEE is improving. Great job! Or is it? Dig a little deeper and the picture is less clear. Most companies would not want to increase Availability by 5.0% at the expense of decreasing Quality by 4.5%.</a:t>
            </a:r>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57</a:t>
            </a:fld>
            <a:endParaRPr lang="en-US"/>
          </a:p>
        </p:txBody>
      </p:sp>
    </p:spTree>
    <p:extLst>
      <p:ext uri="{BB962C8B-B14F-4D97-AF65-F5344CB8AC3E}">
        <p14:creationId xmlns:p14="http://schemas.microsoft.com/office/powerpoint/2010/main" val="309136145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58</a:t>
            </a:fld>
            <a:endParaRPr lang="en-US"/>
          </a:p>
        </p:txBody>
      </p:sp>
    </p:spTree>
    <p:extLst>
      <p:ext uri="{BB962C8B-B14F-4D97-AF65-F5344CB8AC3E}">
        <p14:creationId xmlns:p14="http://schemas.microsoft.com/office/powerpoint/2010/main" val="33446635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59</a:t>
            </a:fld>
            <a:endParaRPr lang="en-US"/>
          </a:p>
        </p:txBody>
      </p:sp>
    </p:spTree>
    <p:extLst>
      <p:ext uri="{BB962C8B-B14F-4D97-AF65-F5344CB8AC3E}">
        <p14:creationId xmlns:p14="http://schemas.microsoft.com/office/powerpoint/2010/main" val="300898466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60</a:t>
            </a:fld>
            <a:endParaRPr lang="en-US"/>
          </a:p>
        </p:txBody>
      </p:sp>
    </p:spTree>
    <p:extLst>
      <p:ext uri="{BB962C8B-B14F-4D97-AF65-F5344CB8AC3E}">
        <p14:creationId xmlns:p14="http://schemas.microsoft.com/office/powerpoint/2010/main" val="7469513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61</a:t>
            </a:fld>
            <a:endParaRPr lang="en-US"/>
          </a:p>
        </p:txBody>
      </p:sp>
    </p:spTree>
    <p:extLst>
      <p:ext uri="{BB962C8B-B14F-4D97-AF65-F5344CB8AC3E}">
        <p14:creationId xmlns:p14="http://schemas.microsoft.com/office/powerpoint/2010/main" val="256895990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62</a:t>
            </a:fld>
            <a:endParaRPr lang="en-US"/>
          </a:p>
        </p:txBody>
      </p:sp>
    </p:spTree>
    <p:extLst>
      <p:ext uri="{BB962C8B-B14F-4D97-AF65-F5344CB8AC3E}">
        <p14:creationId xmlns:p14="http://schemas.microsoft.com/office/powerpoint/2010/main" val="283353123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63</a:t>
            </a:fld>
            <a:endParaRPr lang="en-US"/>
          </a:p>
        </p:txBody>
      </p:sp>
    </p:spTree>
    <p:extLst>
      <p:ext uri="{BB962C8B-B14F-4D97-AF65-F5344CB8AC3E}">
        <p14:creationId xmlns:p14="http://schemas.microsoft.com/office/powerpoint/2010/main" val="418183367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64</a:t>
            </a:fld>
            <a:endParaRPr lang="en-US"/>
          </a:p>
        </p:txBody>
      </p:sp>
    </p:spTree>
    <p:extLst>
      <p:ext uri="{BB962C8B-B14F-4D97-AF65-F5344CB8AC3E}">
        <p14:creationId xmlns:p14="http://schemas.microsoft.com/office/powerpoint/2010/main" val="9149350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C20039F5-86C4-8440-A605-B833D8E054ED}"/>
              </a:ext>
            </a:extLst>
          </p:cNvPr>
          <p:cNvPicPr>
            <a:picLocks noChangeAspect="1"/>
          </p:cNvPicPr>
          <p:nvPr userDrawn="1"/>
        </p:nvPicPr>
        <p:blipFill>
          <a:blip r:embed="rId2"/>
          <a:stretch>
            <a:fillRect/>
          </a:stretch>
        </p:blipFill>
        <p:spPr>
          <a:xfrm>
            <a:off x="0" y="1714500"/>
            <a:ext cx="9144000" cy="5143500"/>
          </a:xfrm>
          <a:prstGeom prst="rect">
            <a:avLst/>
          </a:prstGeom>
        </p:spPr>
      </p:pic>
      <p:sp>
        <p:nvSpPr>
          <p:cNvPr id="5" name="Title 1">
            <a:extLst>
              <a:ext uri="{FF2B5EF4-FFF2-40B4-BE49-F238E27FC236}">
                <a16:creationId xmlns:a16="http://schemas.microsoft.com/office/drawing/2014/main" id="{97341B92-FC5A-5445-AF51-D89735305FD6}"/>
              </a:ext>
            </a:extLst>
          </p:cNvPr>
          <p:cNvSpPr>
            <a:spLocks noGrp="1"/>
          </p:cNvSpPr>
          <p:nvPr>
            <p:ph type="ctrTitle"/>
          </p:nvPr>
        </p:nvSpPr>
        <p:spPr>
          <a:xfrm>
            <a:off x="0" y="2718654"/>
            <a:ext cx="9143999" cy="465873"/>
          </a:xfrm>
          <a:prstGeom prst="rect">
            <a:avLst/>
          </a:prstGeom>
        </p:spPr>
        <p:txBody>
          <a:bodyPr lIns="288000" rIns="288000"/>
          <a:lstStyle>
            <a:lvl1pPr algn="l">
              <a:defRPr>
                <a:latin typeface="Calibri" panose="020F0502020204030204" pitchFamily="34" charset="0"/>
                <a:cs typeface="Calibri" panose="020F0502020204030204" pitchFamily="34" charset="0"/>
              </a:defRPr>
            </a:lvl1pPr>
          </a:lstStyle>
          <a:p>
            <a:r>
              <a:rPr lang="en-US"/>
              <a:t>Click to edit Master title style</a:t>
            </a:r>
            <a:endParaRPr lang="en-GB"/>
          </a:p>
        </p:txBody>
      </p:sp>
      <p:sp>
        <p:nvSpPr>
          <p:cNvPr id="6" name="Subtitle 2">
            <a:extLst>
              <a:ext uri="{FF2B5EF4-FFF2-40B4-BE49-F238E27FC236}">
                <a16:creationId xmlns:a16="http://schemas.microsoft.com/office/drawing/2014/main" id="{A68B4ED9-D10B-A949-ABEA-B5A40031F1C4}"/>
              </a:ext>
            </a:extLst>
          </p:cNvPr>
          <p:cNvSpPr>
            <a:spLocks noGrp="1"/>
          </p:cNvSpPr>
          <p:nvPr>
            <p:ph type="subTitle" idx="1"/>
          </p:nvPr>
        </p:nvSpPr>
        <p:spPr>
          <a:xfrm>
            <a:off x="0" y="3184525"/>
            <a:ext cx="9144000" cy="1752600"/>
          </a:xfrm>
          <a:prstGeom prst="rect">
            <a:avLst/>
          </a:prstGeom>
        </p:spPr>
        <p:txBody>
          <a:bodyPr lIns="288000" rIns="288000"/>
          <a:lstStyle>
            <a:lvl1pPr marL="0" indent="0" algn="l">
              <a:buNone/>
              <a:defRPr sz="2800">
                <a:latin typeface="Calibri" panose="020F0502020204030204" pitchFamily="34" charset="0"/>
                <a:cs typeface="Calibri" panose="020F0502020204030204" pitchFamily="34" charset="0"/>
              </a:defRPr>
            </a:lvl1pPr>
            <a:lvl2pPr marL="457198" indent="0" algn="ctr">
              <a:buNone/>
              <a:defRPr/>
            </a:lvl2pPr>
            <a:lvl3pPr marL="914395" indent="0" algn="ctr">
              <a:buNone/>
              <a:defRPr/>
            </a:lvl3pPr>
            <a:lvl4pPr marL="1371592" indent="0" algn="ctr">
              <a:buNone/>
              <a:defRPr/>
            </a:lvl4pPr>
            <a:lvl5pPr marL="1828789" indent="0" algn="ctr">
              <a:buNone/>
              <a:defRPr/>
            </a:lvl5pPr>
            <a:lvl6pPr marL="2285987" indent="0" algn="ctr">
              <a:buNone/>
              <a:defRPr/>
            </a:lvl6pPr>
            <a:lvl7pPr marL="2743185" indent="0" algn="ctr">
              <a:buNone/>
              <a:defRPr/>
            </a:lvl7pPr>
            <a:lvl8pPr marL="3200381" indent="0" algn="ctr">
              <a:buNone/>
              <a:defRPr/>
            </a:lvl8pPr>
            <a:lvl9pPr marL="3657579"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2629437116"/>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14502"/>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184525"/>
            <a:ext cx="6400800" cy="1752600"/>
          </a:xfrm>
          <a:prstGeom prst="rect">
            <a:avLst/>
          </a:prstGeom>
        </p:spPr>
        <p:txBody>
          <a:bodyPr/>
          <a:lstStyle>
            <a:lvl1pPr marL="0" indent="0" algn="ctr">
              <a:buNone/>
              <a:defRPr/>
            </a:lvl1pPr>
            <a:lvl2pPr marL="457198" indent="0" algn="ctr">
              <a:buNone/>
              <a:defRPr/>
            </a:lvl2pPr>
            <a:lvl3pPr marL="914395" indent="0" algn="ctr">
              <a:buNone/>
              <a:defRPr/>
            </a:lvl3pPr>
            <a:lvl4pPr marL="1371592" indent="0" algn="ctr">
              <a:buNone/>
              <a:defRPr/>
            </a:lvl4pPr>
            <a:lvl5pPr marL="1828789" indent="0" algn="ctr">
              <a:buNone/>
              <a:defRPr/>
            </a:lvl5pPr>
            <a:lvl6pPr marL="2285987" indent="0" algn="ctr">
              <a:buNone/>
              <a:defRPr/>
            </a:lvl6pPr>
            <a:lvl7pPr marL="2743185" indent="0" algn="ctr">
              <a:buNone/>
              <a:defRPr/>
            </a:lvl7pPr>
            <a:lvl8pPr marL="3200381" indent="0" algn="ctr">
              <a:buNone/>
              <a:defRPr/>
            </a:lvl8pPr>
            <a:lvl9pPr marL="3657579"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4148638089"/>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 y="274640"/>
            <a:ext cx="6248400" cy="555095"/>
          </a:xfrm>
          <a:prstGeom prst="rect">
            <a:avLst/>
          </a:prstGeom>
        </p:spPr>
        <p:txBody>
          <a:bodyPr lIns="288000"/>
          <a:lstStyle>
            <a:lvl1pPr algn="l">
              <a:defRPr/>
            </a:lvl1pPr>
          </a:lstStyle>
          <a:p>
            <a:r>
              <a:rPr lang="en-US"/>
              <a:t>Click to edit Master title style</a:t>
            </a:r>
            <a:endParaRPr lang="en-GB"/>
          </a:p>
        </p:txBody>
      </p:sp>
      <p:sp>
        <p:nvSpPr>
          <p:cNvPr id="3" name="Content Placeholder 2"/>
          <p:cNvSpPr>
            <a:spLocks noGrp="1"/>
          </p:cNvSpPr>
          <p:nvPr>
            <p:ph idx="1"/>
          </p:nvPr>
        </p:nvSpPr>
        <p:spPr>
          <a:xfrm>
            <a:off x="1" y="1600202"/>
            <a:ext cx="8873067" cy="4525963"/>
          </a:xfrm>
          <a:prstGeom prst="rect">
            <a:avLst/>
          </a:prstGeom>
        </p:spPr>
        <p:txBody>
          <a:bodyPr lIns="288000"/>
          <a:lstStyle>
            <a:lvl1pPr>
              <a:buClr>
                <a:srgbClr val="AB182D"/>
              </a:buClr>
              <a:defRPr/>
            </a:lvl1pPr>
            <a:lvl2pPr>
              <a:buClr>
                <a:srgbClr val="AB182D"/>
              </a:buClr>
              <a:defRPr/>
            </a:lvl2pPr>
            <a:lvl3pPr>
              <a:buClr>
                <a:srgbClr val="AB182D"/>
              </a:buClr>
              <a:defRPr/>
            </a:lvl3pPr>
            <a:lvl4pPr>
              <a:buClr>
                <a:srgbClr val="AB182D"/>
              </a:buClr>
              <a:defRPr/>
            </a:lvl4pPr>
            <a:lvl5pPr>
              <a:buClr>
                <a:srgbClr val="AB182D"/>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3912724"/>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 y="274640"/>
            <a:ext cx="6282267" cy="572029"/>
          </a:xfrm>
          <a:prstGeom prst="rect">
            <a:avLst/>
          </a:prstGeom>
        </p:spPr>
        <p:txBody>
          <a:bodyPr lIns="288000"/>
          <a:lstStyle>
            <a:lvl1pPr algn="l">
              <a:defRPr>
                <a:latin typeface="Calibri"/>
                <a:cs typeface="Calibri"/>
              </a:defRPr>
            </a:lvl1pPr>
          </a:lstStyle>
          <a:p>
            <a:r>
              <a:rPr lang="en-US"/>
              <a:t>Click to edit Master title style</a:t>
            </a:r>
            <a:endParaRPr lang="en-GB"/>
          </a:p>
        </p:txBody>
      </p:sp>
      <p:sp>
        <p:nvSpPr>
          <p:cNvPr id="3" name="Content Placeholder 2"/>
          <p:cNvSpPr>
            <a:spLocks noGrp="1"/>
          </p:cNvSpPr>
          <p:nvPr>
            <p:ph sz="half" idx="1"/>
          </p:nvPr>
        </p:nvSpPr>
        <p:spPr>
          <a:xfrm>
            <a:off x="0" y="846668"/>
            <a:ext cx="4572000" cy="5279496"/>
          </a:xfrm>
          <a:prstGeom prst="rect">
            <a:avLst/>
          </a:prstGeom>
        </p:spPr>
        <p:txBody>
          <a:bodyPr lIns="288000"/>
          <a:lstStyle>
            <a:lvl1pPr>
              <a:buClr>
                <a:srgbClr val="AB182D"/>
              </a:buClr>
              <a:defRPr sz="2800"/>
            </a:lvl1pPr>
            <a:lvl2pPr>
              <a:buClr>
                <a:srgbClr val="AB182D"/>
              </a:buClr>
              <a:defRPr sz="2400"/>
            </a:lvl2pPr>
            <a:lvl3pPr>
              <a:buClr>
                <a:srgbClr val="AB182D"/>
              </a:buClr>
              <a:defRPr sz="2000"/>
            </a:lvl3pPr>
            <a:lvl4pPr>
              <a:buClr>
                <a:srgbClr val="AB182D"/>
              </a:buClr>
              <a:defRPr sz="1800"/>
            </a:lvl4pPr>
            <a:lvl5pPr>
              <a:buClr>
                <a:srgbClr val="AB182D"/>
              </a:buClr>
              <a:defRPr sz="1800"/>
            </a:lvl5pPr>
            <a:lvl6pPr>
              <a:defRPr sz="1800"/>
            </a:lvl6pPr>
            <a:lvl7pPr>
              <a:defRPr sz="1800"/>
            </a:lvl7pPr>
            <a:lvl8pPr>
              <a:defRPr sz="1800"/>
            </a:lvl8pPr>
            <a:lvl9pPr>
              <a:defRPr sz="1800"/>
            </a:lvl9pPr>
          </a:lstStyle>
          <a:p>
            <a:pPr lvl="0"/>
            <a:endParaRPr lang="en-US"/>
          </a:p>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1" y="846667"/>
            <a:ext cx="4572000" cy="5279496"/>
          </a:xfrm>
          <a:prstGeom prst="rect">
            <a:avLst/>
          </a:prstGeom>
        </p:spPr>
        <p:txBody>
          <a:bodyPr lIns="288000"/>
          <a:lstStyle>
            <a:lvl1pPr>
              <a:buClr>
                <a:srgbClr val="AB182D"/>
              </a:buClr>
              <a:defRPr sz="2800"/>
            </a:lvl1pPr>
            <a:lvl2pPr>
              <a:buClr>
                <a:srgbClr val="AB182D"/>
              </a:buClr>
              <a:defRPr sz="2400"/>
            </a:lvl2pPr>
            <a:lvl3pPr>
              <a:buClr>
                <a:srgbClr val="AB182D"/>
              </a:buClr>
              <a:defRPr sz="2000"/>
            </a:lvl3pPr>
            <a:lvl4pPr>
              <a:buClr>
                <a:srgbClr val="AB182D"/>
              </a:buClr>
              <a:defRPr sz="1800"/>
            </a:lvl4pPr>
            <a:lvl5pPr>
              <a:buClr>
                <a:srgbClr val="AB182D"/>
              </a:buClr>
              <a:defRPr sz="1800"/>
            </a:lvl5pPr>
            <a:lvl6pPr>
              <a:defRPr sz="1800"/>
            </a:lvl6pPr>
            <a:lvl7pPr>
              <a:defRPr sz="1800"/>
            </a:lvl7pPr>
            <a:lvl8pPr>
              <a:defRPr sz="1800"/>
            </a:lvl8pPr>
            <a:lvl9pPr>
              <a:defRPr sz="1800"/>
            </a:lvl9pPr>
          </a:lstStyle>
          <a:p>
            <a:pPr lvl="0"/>
            <a:endParaRPr lang="en-US"/>
          </a:p>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97743015"/>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 y="254762"/>
            <a:ext cx="6333067" cy="572029"/>
          </a:xfrm>
          <a:prstGeom prst="rect">
            <a:avLst/>
          </a:prstGeom>
        </p:spPr>
        <p:txBody>
          <a:bodyPr lIns="288000"/>
          <a:lstStyle>
            <a:lvl1pPr algn="l">
              <a:defRPr>
                <a:latin typeface="Calibri"/>
                <a:cs typeface="Calibri"/>
              </a:defRPr>
            </a:lvl1pPr>
          </a:lstStyle>
          <a:p>
            <a:r>
              <a:rPr lang="en-US"/>
              <a:t>Click to edit Master title style</a:t>
            </a:r>
            <a:endParaRPr lang="en-GB"/>
          </a:p>
        </p:txBody>
      </p:sp>
      <p:sp>
        <p:nvSpPr>
          <p:cNvPr id="3" name="Text Placeholder 2"/>
          <p:cNvSpPr>
            <a:spLocks noGrp="1"/>
          </p:cNvSpPr>
          <p:nvPr>
            <p:ph type="body" idx="1"/>
          </p:nvPr>
        </p:nvSpPr>
        <p:spPr>
          <a:xfrm>
            <a:off x="254000" y="1535113"/>
            <a:ext cx="4243388" cy="639762"/>
          </a:xfrm>
          <a:prstGeom prst="rect">
            <a:avLst/>
          </a:prstGeom>
        </p:spPr>
        <p:txBody>
          <a:bodyPr anchor="b"/>
          <a:lstStyle>
            <a:lvl1pPr marL="0" indent="0">
              <a:buNone/>
              <a:defRPr sz="2400" b="1"/>
            </a:lvl1pPr>
            <a:lvl2pPr marL="457198"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5" indent="0">
              <a:buNone/>
              <a:defRPr sz="1600" b="1"/>
            </a:lvl7pPr>
            <a:lvl8pPr marL="3200381" indent="0">
              <a:buNone/>
              <a:defRPr sz="1600" b="1"/>
            </a:lvl8pPr>
            <a:lvl9pPr marL="3657579" indent="0">
              <a:buNone/>
              <a:defRPr sz="1600" b="1"/>
            </a:lvl9pPr>
          </a:lstStyle>
          <a:p>
            <a:pPr lvl="0"/>
            <a:r>
              <a:rPr lang="en-US"/>
              <a:t>Click to edit Master text styles</a:t>
            </a:r>
          </a:p>
        </p:txBody>
      </p:sp>
      <p:sp>
        <p:nvSpPr>
          <p:cNvPr id="4" name="Content Placeholder 3"/>
          <p:cNvSpPr>
            <a:spLocks noGrp="1"/>
          </p:cNvSpPr>
          <p:nvPr>
            <p:ph sz="half" idx="2"/>
          </p:nvPr>
        </p:nvSpPr>
        <p:spPr>
          <a:xfrm>
            <a:off x="254000" y="2174875"/>
            <a:ext cx="42433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312708" cy="639762"/>
          </a:xfrm>
          <a:prstGeom prst="rect">
            <a:avLst/>
          </a:prstGeom>
        </p:spPr>
        <p:txBody>
          <a:bodyPr anchor="b"/>
          <a:lstStyle>
            <a:lvl1pPr marL="0" indent="0">
              <a:buNone/>
              <a:defRPr sz="2400" b="1"/>
            </a:lvl1pPr>
            <a:lvl2pPr marL="457198"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5" indent="0">
              <a:buNone/>
              <a:defRPr sz="1600" b="1"/>
            </a:lvl7pPr>
            <a:lvl8pPr marL="3200381" indent="0">
              <a:buNone/>
              <a:defRPr sz="1600" b="1"/>
            </a:lvl8pPr>
            <a:lvl9pPr marL="365757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295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21880765"/>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 y="274640"/>
            <a:ext cx="6333067" cy="572029"/>
          </a:xfrm>
          <a:prstGeom prst="rect">
            <a:avLst/>
          </a:prstGeom>
        </p:spPr>
        <p:txBody>
          <a:bodyPr lIns="288000"/>
          <a:lstStyle>
            <a:lvl1pPr algn="l">
              <a:defRPr>
                <a:latin typeface="Calibri"/>
                <a:cs typeface="Calibri"/>
              </a:defRPr>
            </a:lvl1pPr>
          </a:lstStyle>
          <a:p>
            <a:r>
              <a:rPr lang="en-US"/>
              <a:t>Click to edit Master title style</a:t>
            </a:r>
            <a:endParaRPr lang="en-GB"/>
          </a:p>
        </p:txBody>
      </p:sp>
    </p:spTree>
    <p:extLst>
      <p:ext uri="{BB962C8B-B14F-4D97-AF65-F5344CB8AC3E}">
        <p14:creationId xmlns:p14="http://schemas.microsoft.com/office/powerpoint/2010/main" val="47010500"/>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664432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0" y="834887"/>
            <a:ext cx="8686800" cy="5291276"/>
          </a:xfrm>
          <a:prstGeom prst="rect">
            <a:avLst/>
          </a:prstGeom>
        </p:spPr>
        <p:txBody>
          <a:bodyPr lIns="288000"/>
          <a:lstStyle>
            <a:lvl1pPr marL="457198" indent="-457198">
              <a:buClr>
                <a:srgbClr val="AB182D"/>
              </a:buClr>
              <a:buFont typeface="Arial" panose="020B0604020202020204" pitchFamily="34" charset="0"/>
              <a:buChar char="•"/>
              <a:defRPr/>
            </a:lvl1pPr>
            <a:lvl2pPr marL="914395" indent="-457198">
              <a:buClr>
                <a:srgbClr val="AB182D"/>
              </a:buClr>
              <a:buFont typeface="Arial" panose="020B0604020202020204" pitchFamily="34" charset="0"/>
              <a:buChar char="•"/>
              <a:defRPr/>
            </a:lvl2pPr>
            <a:lvl3pPr marL="1257293" indent="-342898">
              <a:buClr>
                <a:srgbClr val="AB182D"/>
              </a:buClr>
              <a:buFont typeface="Arial" panose="020B0604020202020204" pitchFamily="34" charset="0"/>
              <a:buChar char="•"/>
              <a:defRPr/>
            </a:lvl3pPr>
            <a:lvl4pPr marL="1714490" indent="-342898">
              <a:buClr>
                <a:srgbClr val="AB182D"/>
              </a:buClr>
              <a:buFont typeface="Arial" panose="020B0604020202020204" pitchFamily="34" charset="0"/>
              <a:buChar char="•"/>
              <a:defRPr/>
            </a:lvl4pPr>
            <a:lvl5pPr marL="2171688" indent="-342898">
              <a:buClr>
                <a:srgbClr val="AB182D"/>
              </a:buClr>
              <a:buFont typeface="Arial" panose="020B0604020202020204" pitchFamily="34" charset="0"/>
              <a:buChar char="•"/>
              <a:defRPr/>
            </a:lvl5pPr>
          </a:lstStyle>
          <a:p>
            <a:pPr lvl="0"/>
            <a:endParaRPr lang="en-US"/>
          </a:p>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04041379"/>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 name="Line 10"/>
          <p:cNvSpPr>
            <a:spLocks noChangeShapeType="1"/>
          </p:cNvSpPr>
          <p:nvPr userDrawn="1"/>
        </p:nvSpPr>
        <p:spPr bwMode="auto">
          <a:xfrm>
            <a:off x="250825" y="836613"/>
            <a:ext cx="8642350" cy="0"/>
          </a:xfrm>
          <a:prstGeom prst="line">
            <a:avLst/>
          </a:prstGeom>
          <a:noFill/>
          <a:ln w="9525">
            <a:solidFill>
              <a:srgbClr val="AB182D"/>
            </a:solidFill>
            <a:round/>
            <a:headEnd/>
            <a:tailEnd/>
          </a:ln>
          <a:effectLst/>
        </p:spPr>
        <p:txBody>
          <a:bodyPr/>
          <a:lstStyle/>
          <a:p>
            <a:pPr>
              <a:defRPr/>
            </a:pPr>
            <a:endParaRPr lang="en-GB">
              <a:ea typeface="+mn-ea"/>
            </a:endParaRPr>
          </a:p>
        </p:txBody>
      </p:sp>
      <p:sp>
        <p:nvSpPr>
          <p:cNvPr id="1032" name="Text Box 8"/>
          <p:cNvSpPr txBox="1">
            <a:spLocks noChangeArrowheads="1"/>
          </p:cNvSpPr>
          <p:nvPr userDrawn="1"/>
        </p:nvSpPr>
        <p:spPr bwMode="auto">
          <a:xfrm>
            <a:off x="6323012" y="6629799"/>
            <a:ext cx="2820988" cy="246221"/>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r" eaLnBrk="1" hangingPunct="1">
              <a:spcBef>
                <a:spcPct val="50000"/>
              </a:spcBef>
            </a:pPr>
            <a:fld id="{6ABC9A00-CE28-C043-BEE2-088FBA0936C2}" type="slidenum">
              <a:rPr lang="en-GB" sz="1000" b="1" smtClean="0">
                <a:solidFill>
                  <a:srgbClr val="C00000"/>
                </a:solidFill>
                <a:latin typeface="Calibri"/>
                <a:cs typeface="Calibri"/>
              </a:rPr>
              <a:pPr algn="r" eaLnBrk="1" hangingPunct="1">
                <a:spcBef>
                  <a:spcPct val="50000"/>
                </a:spcBef>
              </a:pPr>
              <a:t>‹#›</a:t>
            </a:fld>
            <a:endParaRPr lang="en-GB" sz="1000" b="1">
              <a:solidFill>
                <a:srgbClr val="C00000"/>
              </a:solidFill>
              <a:latin typeface="Calibri"/>
              <a:cs typeface="Calibri"/>
            </a:endParaRPr>
          </a:p>
        </p:txBody>
      </p:sp>
      <p:sp>
        <p:nvSpPr>
          <p:cNvPr id="6" name="Rectangle 3">
            <a:extLst>
              <a:ext uri="{FF2B5EF4-FFF2-40B4-BE49-F238E27FC236}">
                <a16:creationId xmlns:a16="http://schemas.microsoft.com/office/drawing/2014/main" id="{97DDB95B-BFD7-214F-B727-51E9A8EC1332}"/>
              </a:ext>
            </a:extLst>
          </p:cNvPr>
          <p:cNvSpPr>
            <a:spLocks noChangeArrowheads="1"/>
          </p:cNvSpPr>
          <p:nvPr userDrawn="1"/>
        </p:nvSpPr>
        <p:spPr bwMode="auto">
          <a:xfrm>
            <a:off x="1" y="40087"/>
            <a:ext cx="184725" cy="3770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Rectangle 4">
            <a:extLst>
              <a:ext uri="{FF2B5EF4-FFF2-40B4-BE49-F238E27FC236}">
                <a16:creationId xmlns:a16="http://schemas.microsoft.com/office/drawing/2014/main" id="{AEDE962B-E12B-5F4A-A7AE-31D275C474A7}"/>
              </a:ext>
            </a:extLst>
          </p:cNvPr>
          <p:cNvSpPr>
            <a:spLocks noChangeArrowheads="1"/>
          </p:cNvSpPr>
          <p:nvPr userDrawn="1"/>
        </p:nvSpPr>
        <p:spPr bwMode="auto">
          <a:xfrm>
            <a:off x="1" y="1088397"/>
            <a:ext cx="473206"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395"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4" name="Picture 3" descr="A close up of a logo&#10;&#10;Description automatically generated">
            <a:extLst>
              <a:ext uri="{FF2B5EF4-FFF2-40B4-BE49-F238E27FC236}">
                <a16:creationId xmlns:a16="http://schemas.microsoft.com/office/drawing/2014/main" id="{B8D64B15-EF6E-8348-9313-ADEA8DBE9EEC}"/>
              </a:ext>
            </a:extLst>
          </p:cNvPr>
          <p:cNvPicPr>
            <a:picLocks noChangeAspect="1"/>
          </p:cNvPicPr>
          <p:nvPr userDrawn="1"/>
        </p:nvPicPr>
        <p:blipFill>
          <a:blip r:embed="rId10" cstate="email">
            <a:extLst>
              <a:ext uri="{28A0092B-C50C-407E-A947-70E740481C1C}">
                <a14:useLocalDpi xmlns:a14="http://schemas.microsoft.com/office/drawing/2010/main" val="0"/>
              </a:ext>
            </a:extLst>
          </a:blip>
          <a:stretch>
            <a:fillRect/>
          </a:stretch>
        </p:blipFill>
        <p:spPr>
          <a:xfrm>
            <a:off x="7629152" y="188120"/>
            <a:ext cx="1264023" cy="4572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49" r:id="rId2"/>
    <p:sldLayoutId id="2147483650" r:id="rId3"/>
    <p:sldLayoutId id="2147483652" r:id="rId4"/>
    <p:sldLayoutId id="2147483653" r:id="rId5"/>
    <p:sldLayoutId id="2147483654" r:id="rId6"/>
    <p:sldLayoutId id="2147483655" r:id="rId7"/>
    <p:sldLayoutId id="2147483660" r:id="rId8"/>
  </p:sldLayoutIdLst>
  <p:transition>
    <p:fade/>
  </p:transition>
  <p:txStyles>
    <p:title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p:titleStyle>
    <p:body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95" rtl="0" eaLnBrk="1" latinLnBrk="0" hangingPunct="1">
        <a:defRPr sz="1800" kern="1200">
          <a:solidFill>
            <a:schemeClr val="tx1"/>
          </a:solidFill>
          <a:latin typeface="+mn-lt"/>
          <a:ea typeface="+mn-ea"/>
          <a:cs typeface="+mn-cs"/>
        </a:defRPr>
      </a:lvl1pPr>
      <a:lvl2pPr marL="457198" algn="l" defTabSz="914395" rtl="0" eaLnBrk="1" latinLnBrk="0" hangingPunct="1">
        <a:defRPr sz="1800" kern="1200">
          <a:solidFill>
            <a:schemeClr val="tx1"/>
          </a:solidFill>
          <a:latin typeface="+mn-lt"/>
          <a:ea typeface="+mn-ea"/>
          <a:cs typeface="+mn-cs"/>
        </a:defRPr>
      </a:lvl2pPr>
      <a:lvl3pPr marL="914395" algn="l" defTabSz="914395" rtl="0" eaLnBrk="1" latinLnBrk="0" hangingPunct="1">
        <a:defRPr sz="1800" kern="1200">
          <a:solidFill>
            <a:schemeClr val="tx1"/>
          </a:solidFill>
          <a:latin typeface="+mn-lt"/>
          <a:ea typeface="+mn-ea"/>
          <a:cs typeface="+mn-cs"/>
        </a:defRPr>
      </a:lvl3pPr>
      <a:lvl4pPr marL="1371592" algn="l" defTabSz="914395" rtl="0" eaLnBrk="1" latinLnBrk="0" hangingPunct="1">
        <a:defRPr sz="1800" kern="1200">
          <a:solidFill>
            <a:schemeClr val="tx1"/>
          </a:solidFill>
          <a:latin typeface="+mn-lt"/>
          <a:ea typeface="+mn-ea"/>
          <a:cs typeface="+mn-cs"/>
        </a:defRPr>
      </a:lvl4pPr>
      <a:lvl5pPr marL="1828789" algn="l" defTabSz="914395" rtl="0" eaLnBrk="1" latinLnBrk="0" hangingPunct="1">
        <a:defRPr sz="1800" kern="1200">
          <a:solidFill>
            <a:schemeClr val="tx1"/>
          </a:solidFill>
          <a:latin typeface="+mn-lt"/>
          <a:ea typeface="+mn-ea"/>
          <a:cs typeface="+mn-cs"/>
        </a:defRPr>
      </a:lvl5pPr>
      <a:lvl6pPr marL="2285987" algn="l" defTabSz="914395" rtl="0" eaLnBrk="1" latinLnBrk="0" hangingPunct="1">
        <a:defRPr sz="1800" kern="1200">
          <a:solidFill>
            <a:schemeClr val="tx1"/>
          </a:solidFill>
          <a:latin typeface="+mn-lt"/>
          <a:ea typeface="+mn-ea"/>
          <a:cs typeface="+mn-cs"/>
        </a:defRPr>
      </a:lvl6pPr>
      <a:lvl7pPr marL="2743185" algn="l" defTabSz="914395" rtl="0" eaLnBrk="1" latinLnBrk="0" hangingPunct="1">
        <a:defRPr sz="1800" kern="1200">
          <a:solidFill>
            <a:schemeClr val="tx1"/>
          </a:solidFill>
          <a:latin typeface="+mn-lt"/>
          <a:ea typeface="+mn-ea"/>
          <a:cs typeface="+mn-cs"/>
        </a:defRPr>
      </a:lvl7pPr>
      <a:lvl8pPr marL="3200381" algn="l" defTabSz="914395" rtl="0" eaLnBrk="1" latinLnBrk="0" hangingPunct="1">
        <a:defRPr sz="1800" kern="1200">
          <a:solidFill>
            <a:schemeClr val="tx1"/>
          </a:solidFill>
          <a:latin typeface="+mn-lt"/>
          <a:ea typeface="+mn-ea"/>
          <a:cs typeface="+mn-cs"/>
        </a:defRPr>
      </a:lvl8pPr>
      <a:lvl9pPr marL="3657579" algn="l" defTabSz="91439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7.sv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18.png"/><Relationship Id="rId7" Type="http://schemas.openxmlformats.org/officeDocument/2006/relationships/image" Target="../media/image42.png"/><Relationship Id="rId12"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customXml" Target="../ink/ink2.xml"/><Relationship Id="rId11" Type="http://schemas.openxmlformats.org/officeDocument/2006/relationships/customXml" Target="../ink/ink6.xml"/><Relationship Id="rId5" Type="http://schemas.openxmlformats.org/officeDocument/2006/relationships/image" Target="../media/image41.png"/><Relationship Id="rId10" Type="http://schemas.openxmlformats.org/officeDocument/2006/relationships/customXml" Target="../ink/ink5.xml"/><Relationship Id="rId4" Type="http://schemas.openxmlformats.org/officeDocument/2006/relationships/customXml" Target="../ink/ink1.xml"/><Relationship Id="rId9" Type="http://schemas.openxmlformats.org/officeDocument/2006/relationships/customXml" Target="../ink/ink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6" Type="http://schemas.openxmlformats.org/officeDocument/2006/relationships/customXml" Target="../ink/ink18.xml"/><Relationship Id="rId21" Type="http://schemas.openxmlformats.org/officeDocument/2006/relationships/image" Target="../media/image57.png"/><Relationship Id="rId42" Type="http://schemas.openxmlformats.org/officeDocument/2006/relationships/customXml" Target="../ink/ink29.xml"/><Relationship Id="rId47" Type="http://schemas.openxmlformats.org/officeDocument/2006/relationships/customXml" Target="../ink/ink33.xml"/><Relationship Id="rId63" Type="http://schemas.openxmlformats.org/officeDocument/2006/relationships/image" Target="../media/image72.png"/><Relationship Id="rId68" Type="http://schemas.openxmlformats.org/officeDocument/2006/relationships/customXml" Target="../ink/ink44.xml"/><Relationship Id="rId7" Type="http://schemas.openxmlformats.org/officeDocument/2006/relationships/image" Target="../media/image50.png"/><Relationship Id="rId2" Type="http://schemas.openxmlformats.org/officeDocument/2006/relationships/image" Target="../media/image23.png"/><Relationship Id="rId16" Type="http://schemas.openxmlformats.org/officeDocument/2006/relationships/image" Target="../media/image55.png"/><Relationship Id="rId29" Type="http://schemas.openxmlformats.org/officeDocument/2006/relationships/image" Target="../media/image61.png"/><Relationship Id="rId11" Type="http://schemas.openxmlformats.org/officeDocument/2006/relationships/image" Target="../media/image52.png"/><Relationship Id="rId24" Type="http://schemas.openxmlformats.org/officeDocument/2006/relationships/customXml" Target="../ink/ink17.xml"/><Relationship Id="rId32" Type="http://schemas.openxmlformats.org/officeDocument/2006/relationships/customXml" Target="../ink/ink21.xml"/><Relationship Id="rId37" Type="http://schemas.openxmlformats.org/officeDocument/2006/relationships/customXml" Target="../ink/ink25.xml"/><Relationship Id="rId40" Type="http://schemas.openxmlformats.org/officeDocument/2006/relationships/image" Target="../media/image63.png"/><Relationship Id="rId45" Type="http://schemas.openxmlformats.org/officeDocument/2006/relationships/customXml" Target="../ink/ink32.xml"/><Relationship Id="rId53" Type="http://schemas.openxmlformats.org/officeDocument/2006/relationships/customXml" Target="../ink/ink36.xml"/><Relationship Id="rId58" Type="http://schemas.openxmlformats.org/officeDocument/2006/relationships/customXml" Target="../ink/ink39.xml"/><Relationship Id="rId66" Type="http://schemas.openxmlformats.org/officeDocument/2006/relationships/customXml" Target="../ink/ink43.xml"/><Relationship Id="rId5" Type="http://schemas.openxmlformats.org/officeDocument/2006/relationships/image" Target="../media/image49.png"/><Relationship Id="rId61" Type="http://schemas.openxmlformats.org/officeDocument/2006/relationships/image" Target="../media/image71.png"/><Relationship Id="rId19" Type="http://schemas.openxmlformats.org/officeDocument/2006/relationships/customXml" Target="../ink/ink14.xml"/><Relationship Id="rId14" Type="http://schemas.openxmlformats.org/officeDocument/2006/relationships/image" Target="../media/image25.png"/><Relationship Id="rId22" Type="http://schemas.openxmlformats.org/officeDocument/2006/relationships/customXml" Target="../ink/ink16.xml"/><Relationship Id="rId27" Type="http://schemas.openxmlformats.org/officeDocument/2006/relationships/image" Target="../media/image60.png"/><Relationship Id="rId30" Type="http://schemas.openxmlformats.org/officeDocument/2006/relationships/customXml" Target="../ink/ink20.xml"/><Relationship Id="rId35" Type="http://schemas.openxmlformats.org/officeDocument/2006/relationships/customXml" Target="../ink/ink23.xml"/><Relationship Id="rId43" Type="http://schemas.openxmlformats.org/officeDocument/2006/relationships/customXml" Target="../ink/ink30.xml"/><Relationship Id="rId48" Type="http://schemas.openxmlformats.org/officeDocument/2006/relationships/image" Target="../media/image65.png"/><Relationship Id="rId56" Type="http://schemas.openxmlformats.org/officeDocument/2006/relationships/image" Target="../media/image69.png"/><Relationship Id="rId64" Type="http://schemas.openxmlformats.org/officeDocument/2006/relationships/customXml" Target="../ink/ink42.xml"/><Relationship Id="rId69" Type="http://schemas.openxmlformats.org/officeDocument/2006/relationships/image" Target="../media/image75.png"/><Relationship Id="rId8" Type="http://schemas.openxmlformats.org/officeDocument/2006/relationships/customXml" Target="../ink/ink9.xml"/><Relationship Id="rId51" Type="http://schemas.openxmlformats.org/officeDocument/2006/relationships/customXml" Target="../ink/ink35.xml"/><Relationship Id="rId3" Type="http://schemas.openxmlformats.org/officeDocument/2006/relationships/image" Target="../media/image24.png"/><Relationship Id="rId12" Type="http://schemas.openxmlformats.org/officeDocument/2006/relationships/customXml" Target="../ink/ink11.xml"/><Relationship Id="rId17" Type="http://schemas.openxmlformats.org/officeDocument/2006/relationships/customXml" Target="../ink/ink13.xml"/><Relationship Id="rId25" Type="http://schemas.openxmlformats.org/officeDocument/2006/relationships/image" Target="../media/image59.png"/><Relationship Id="rId33" Type="http://schemas.openxmlformats.org/officeDocument/2006/relationships/customXml" Target="../ink/ink22.xml"/><Relationship Id="rId38" Type="http://schemas.openxmlformats.org/officeDocument/2006/relationships/customXml" Target="../ink/ink26.xml"/><Relationship Id="rId46" Type="http://schemas.openxmlformats.org/officeDocument/2006/relationships/image" Target="../media/image64.png"/><Relationship Id="rId59" Type="http://schemas.openxmlformats.org/officeDocument/2006/relationships/image" Target="../media/image70.png"/><Relationship Id="rId67" Type="http://schemas.openxmlformats.org/officeDocument/2006/relationships/image" Target="../media/image74.png"/><Relationship Id="rId20" Type="http://schemas.openxmlformats.org/officeDocument/2006/relationships/customXml" Target="../ink/ink15.xml"/><Relationship Id="rId41" Type="http://schemas.openxmlformats.org/officeDocument/2006/relationships/customXml" Target="../ink/ink28.xml"/><Relationship Id="rId54" Type="http://schemas.openxmlformats.org/officeDocument/2006/relationships/image" Target="../media/image68.png"/><Relationship Id="rId62" Type="http://schemas.openxmlformats.org/officeDocument/2006/relationships/customXml" Target="../ink/ink41.xml"/><Relationship Id="rId70" Type="http://schemas.openxmlformats.org/officeDocument/2006/relationships/customXml" Target="../ink/ink45.xml"/><Relationship Id="rId1" Type="http://schemas.openxmlformats.org/officeDocument/2006/relationships/slideLayout" Target="../slideLayouts/slideLayout3.xml"/><Relationship Id="rId6" Type="http://schemas.openxmlformats.org/officeDocument/2006/relationships/customXml" Target="../ink/ink8.xml"/><Relationship Id="rId15" Type="http://schemas.openxmlformats.org/officeDocument/2006/relationships/customXml" Target="../ink/ink12.xml"/><Relationship Id="rId23" Type="http://schemas.openxmlformats.org/officeDocument/2006/relationships/image" Target="../media/image58.png"/><Relationship Id="rId28" Type="http://schemas.openxmlformats.org/officeDocument/2006/relationships/customXml" Target="../ink/ink19.xml"/><Relationship Id="rId36" Type="http://schemas.openxmlformats.org/officeDocument/2006/relationships/customXml" Target="../ink/ink24.xml"/><Relationship Id="rId49" Type="http://schemas.openxmlformats.org/officeDocument/2006/relationships/customXml" Target="../ink/ink34.xml"/><Relationship Id="rId57" Type="http://schemas.openxmlformats.org/officeDocument/2006/relationships/customXml" Target="../ink/ink38.xml"/><Relationship Id="rId10" Type="http://schemas.openxmlformats.org/officeDocument/2006/relationships/customXml" Target="../ink/ink10.xml"/><Relationship Id="rId31" Type="http://schemas.openxmlformats.org/officeDocument/2006/relationships/image" Target="../media/image34.png"/><Relationship Id="rId44" Type="http://schemas.openxmlformats.org/officeDocument/2006/relationships/customXml" Target="../ink/ink31.xml"/><Relationship Id="rId52" Type="http://schemas.openxmlformats.org/officeDocument/2006/relationships/image" Target="../media/image67.png"/><Relationship Id="rId60" Type="http://schemas.openxmlformats.org/officeDocument/2006/relationships/customXml" Target="../ink/ink40.xml"/><Relationship Id="rId65" Type="http://schemas.openxmlformats.org/officeDocument/2006/relationships/image" Target="../media/image73.png"/><Relationship Id="rId4" Type="http://schemas.openxmlformats.org/officeDocument/2006/relationships/customXml" Target="../ink/ink7.xml"/><Relationship Id="rId9" Type="http://schemas.openxmlformats.org/officeDocument/2006/relationships/image" Target="../media/image51.png"/><Relationship Id="rId13" Type="http://schemas.openxmlformats.org/officeDocument/2006/relationships/image" Target="../media/image53.png"/><Relationship Id="rId18" Type="http://schemas.openxmlformats.org/officeDocument/2006/relationships/image" Target="../media/image56.png"/><Relationship Id="rId39" Type="http://schemas.openxmlformats.org/officeDocument/2006/relationships/customXml" Target="../ink/ink27.xml"/><Relationship Id="rId34" Type="http://schemas.openxmlformats.org/officeDocument/2006/relationships/image" Target="../media/image62.png"/><Relationship Id="rId50" Type="http://schemas.openxmlformats.org/officeDocument/2006/relationships/image" Target="../media/image66.png"/><Relationship Id="rId55" Type="http://schemas.openxmlformats.org/officeDocument/2006/relationships/customXml" Target="../ink/ink37.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13" Type="http://schemas.openxmlformats.org/officeDocument/2006/relationships/image" Target="../media/image190.png"/><Relationship Id="rId18" Type="http://schemas.openxmlformats.org/officeDocument/2006/relationships/customXml" Target="../ink/ink55.xml"/><Relationship Id="rId26" Type="http://schemas.openxmlformats.org/officeDocument/2006/relationships/image" Target="../media/image230.png"/><Relationship Id="rId39" Type="http://schemas.openxmlformats.org/officeDocument/2006/relationships/image" Target="../media/image29.png"/><Relationship Id="rId21" Type="http://schemas.openxmlformats.org/officeDocument/2006/relationships/customXml" Target="../ink/ink57.xml"/><Relationship Id="rId34" Type="http://schemas.openxmlformats.org/officeDocument/2006/relationships/customXml" Target="../ink/ink63.xml"/><Relationship Id="rId42" Type="http://schemas.openxmlformats.org/officeDocument/2006/relationships/customXml" Target="../ink/ink67.xml"/><Relationship Id="rId47" Type="http://schemas.openxmlformats.org/officeDocument/2006/relationships/image" Target="../media/image33.png"/><Relationship Id="rId50" Type="http://schemas.openxmlformats.org/officeDocument/2006/relationships/customXml" Target="../ink/ink71.xml"/><Relationship Id="rId55" Type="http://schemas.openxmlformats.org/officeDocument/2006/relationships/image" Target="../media/image37.png"/><Relationship Id="rId63" Type="http://schemas.openxmlformats.org/officeDocument/2006/relationships/image" Target="../media/image410.png"/><Relationship Id="rId7" Type="http://schemas.openxmlformats.org/officeDocument/2006/relationships/image" Target="../media/image160.png"/><Relationship Id="rId2" Type="http://schemas.openxmlformats.org/officeDocument/2006/relationships/notesSlide" Target="../notesSlides/notesSlide24.xml"/><Relationship Id="rId16" Type="http://schemas.openxmlformats.org/officeDocument/2006/relationships/customXml" Target="../ink/ink53.xml"/><Relationship Id="rId29" Type="http://schemas.openxmlformats.org/officeDocument/2006/relationships/image" Target="../media/image240.png"/><Relationship Id="rId11" Type="http://schemas.openxmlformats.org/officeDocument/2006/relationships/image" Target="../media/image180.png"/><Relationship Id="rId24" Type="http://schemas.openxmlformats.org/officeDocument/2006/relationships/image" Target="../media/image220.png"/><Relationship Id="rId32" Type="http://schemas.openxmlformats.org/officeDocument/2006/relationships/customXml" Target="../ink/ink62.xml"/><Relationship Id="rId37" Type="http://schemas.openxmlformats.org/officeDocument/2006/relationships/image" Target="../media/image280.png"/><Relationship Id="rId40" Type="http://schemas.openxmlformats.org/officeDocument/2006/relationships/customXml" Target="../ink/ink66.xml"/><Relationship Id="rId45" Type="http://schemas.openxmlformats.org/officeDocument/2006/relationships/image" Target="../media/image32.png"/><Relationship Id="rId53" Type="http://schemas.openxmlformats.org/officeDocument/2006/relationships/image" Target="../media/image36.png"/><Relationship Id="rId58" Type="http://schemas.openxmlformats.org/officeDocument/2006/relationships/customXml" Target="../ink/ink75.xml"/><Relationship Id="rId5" Type="http://schemas.openxmlformats.org/officeDocument/2006/relationships/image" Target="../media/image150.png"/><Relationship Id="rId61" Type="http://schemas.openxmlformats.org/officeDocument/2006/relationships/image" Target="../media/image40.png"/><Relationship Id="rId19" Type="http://schemas.openxmlformats.org/officeDocument/2006/relationships/customXml" Target="../ink/ink56.xml"/><Relationship Id="rId14" Type="http://schemas.openxmlformats.org/officeDocument/2006/relationships/customXml" Target="../ink/ink51.xml"/><Relationship Id="rId22" Type="http://schemas.openxmlformats.org/officeDocument/2006/relationships/image" Target="../media/image210.png"/><Relationship Id="rId27" Type="http://schemas.openxmlformats.org/officeDocument/2006/relationships/image" Target="../media/image27.png"/><Relationship Id="rId30" Type="http://schemas.openxmlformats.org/officeDocument/2006/relationships/customXml" Target="../ink/ink61.xml"/><Relationship Id="rId35" Type="http://schemas.openxmlformats.org/officeDocument/2006/relationships/image" Target="../media/image270.png"/><Relationship Id="rId43" Type="http://schemas.openxmlformats.org/officeDocument/2006/relationships/image" Target="../media/image31.png"/><Relationship Id="rId48" Type="http://schemas.openxmlformats.org/officeDocument/2006/relationships/customXml" Target="../ink/ink70.xml"/><Relationship Id="rId56" Type="http://schemas.openxmlformats.org/officeDocument/2006/relationships/customXml" Target="../ink/ink74.xml"/><Relationship Id="rId8" Type="http://schemas.openxmlformats.org/officeDocument/2006/relationships/customXml" Target="../ink/ink48.xml"/><Relationship Id="rId51" Type="http://schemas.openxmlformats.org/officeDocument/2006/relationships/image" Target="../media/image35.png"/><Relationship Id="rId3" Type="http://schemas.openxmlformats.org/officeDocument/2006/relationships/image" Target="../media/image24.png"/><Relationship Id="rId12" Type="http://schemas.openxmlformats.org/officeDocument/2006/relationships/customXml" Target="../ink/ink50.xml"/><Relationship Id="rId17" Type="http://schemas.openxmlformats.org/officeDocument/2006/relationships/customXml" Target="../ink/ink54.xml"/><Relationship Id="rId25" Type="http://schemas.openxmlformats.org/officeDocument/2006/relationships/customXml" Target="../ink/ink59.xml"/><Relationship Id="rId33" Type="http://schemas.openxmlformats.org/officeDocument/2006/relationships/image" Target="../media/image260.png"/><Relationship Id="rId38" Type="http://schemas.openxmlformats.org/officeDocument/2006/relationships/customXml" Target="../ink/ink65.xml"/><Relationship Id="rId46" Type="http://schemas.openxmlformats.org/officeDocument/2006/relationships/customXml" Target="../ink/ink69.xml"/><Relationship Id="rId59" Type="http://schemas.openxmlformats.org/officeDocument/2006/relationships/image" Target="../media/image39.png"/><Relationship Id="rId20" Type="http://schemas.openxmlformats.org/officeDocument/2006/relationships/image" Target="../media/image27.png"/><Relationship Id="rId41" Type="http://schemas.openxmlformats.org/officeDocument/2006/relationships/image" Target="../media/image30.png"/><Relationship Id="rId54" Type="http://schemas.openxmlformats.org/officeDocument/2006/relationships/customXml" Target="../ink/ink73.xml"/><Relationship Id="rId62" Type="http://schemas.openxmlformats.org/officeDocument/2006/relationships/customXml" Target="../ink/ink77.xml"/><Relationship Id="rId1" Type="http://schemas.openxmlformats.org/officeDocument/2006/relationships/slideLayout" Target="../slideLayouts/slideLayout7.xml"/><Relationship Id="rId6" Type="http://schemas.openxmlformats.org/officeDocument/2006/relationships/customXml" Target="../ink/ink47.xml"/><Relationship Id="rId15" Type="http://schemas.openxmlformats.org/officeDocument/2006/relationships/customXml" Target="../ink/ink52.xml"/><Relationship Id="rId23" Type="http://schemas.openxmlformats.org/officeDocument/2006/relationships/customXml" Target="../ink/ink58.xml"/><Relationship Id="rId28" Type="http://schemas.openxmlformats.org/officeDocument/2006/relationships/customXml" Target="../ink/ink60.xml"/><Relationship Id="rId36" Type="http://schemas.openxmlformats.org/officeDocument/2006/relationships/customXml" Target="../ink/ink64.xml"/><Relationship Id="rId49" Type="http://schemas.openxmlformats.org/officeDocument/2006/relationships/image" Target="../media/image34.png"/><Relationship Id="rId57" Type="http://schemas.openxmlformats.org/officeDocument/2006/relationships/image" Target="../media/image38.png"/><Relationship Id="rId10" Type="http://schemas.openxmlformats.org/officeDocument/2006/relationships/customXml" Target="../ink/ink49.xml"/><Relationship Id="rId31" Type="http://schemas.openxmlformats.org/officeDocument/2006/relationships/image" Target="../media/image250.png"/><Relationship Id="rId44" Type="http://schemas.openxmlformats.org/officeDocument/2006/relationships/customXml" Target="../ink/ink68.xml"/><Relationship Id="rId52" Type="http://schemas.openxmlformats.org/officeDocument/2006/relationships/customXml" Target="../ink/ink72.xml"/><Relationship Id="rId60" Type="http://schemas.openxmlformats.org/officeDocument/2006/relationships/customXml" Target="../ink/ink76.xml"/><Relationship Id="rId4" Type="http://schemas.openxmlformats.org/officeDocument/2006/relationships/customXml" Target="../ink/ink46.xml"/><Relationship Id="rId9" Type="http://schemas.openxmlformats.org/officeDocument/2006/relationships/image" Target="../media/image170.png"/></Relationships>
</file>

<file path=ppt/slides/_rels/slide39.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28.jpeg"/><Relationship Id="rId3" Type="http://schemas.openxmlformats.org/officeDocument/2006/relationships/customXml" Target="../ink/ink78.xml"/><Relationship Id="rId7" Type="http://schemas.openxmlformats.org/officeDocument/2006/relationships/customXml" Target="../ink/ink80.xml"/><Relationship Id="rId12"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44.png"/><Relationship Id="rId11" Type="http://schemas.openxmlformats.org/officeDocument/2006/relationships/customXml" Target="../ink/ink82.xml"/><Relationship Id="rId5" Type="http://schemas.openxmlformats.org/officeDocument/2006/relationships/customXml" Target="../ink/ink79.xml"/><Relationship Id="rId10" Type="http://schemas.openxmlformats.org/officeDocument/2006/relationships/image" Target="../media/image46.png"/><Relationship Id="rId4" Type="http://schemas.openxmlformats.org/officeDocument/2006/relationships/image" Target="../media/image43.png"/><Relationship Id="rId9" Type="http://schemas.openxmlformats.org/officeDocument/2006/relationships/customXml" Target="../ink/ink81.xml"/></Relationships>
</file>

<file path=ppt/slides/_rels/slide40.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29.jpeg"/><Relationship Id="rId3" Type="http://schemas.openxmlformats.org/officeDocument/2006/relationships/customXml" Target="../ink/ink83.xml"/><Relationship Id="rId7" Type="http://schemas.openxmlformats.org/officeDocument/2006/relationships/customXml" Target="../ink/ink85.xml"/><Relationship Id="rId12"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44.png"/><Relationship Id="rId11" Type="http://schemas.openxmlformats.org/officeDocument/2006/relationships/customXml" Target="../ink/ink87.xml"/><Relationship Id="rId5" Type="http://schemas.openxmlformats.org/officeDocument/2006/relationships/customXml" Target="../ink/ink84.xml"/><Relationship Id="rId10" Type="http://schemas.openxmlformats.org/officeDocument/2006/relationships/image" Target="../media/image46.png"/><Relationship Id="rId4" Type="http://schemas.openxmlformats.org/officeDocument/2006/relationships/image" Target="../media/image43.png"/><Relationship Id="rId9" Type="http://schemas.openxmlformats.org/officeDocument/2006/relationships/customXml" Target="../ink/ink86.xml"/></Relationships>
</file>

<file path=ppt/slides/_rels/slide41.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30.jpeg"/><Relationship Id="rId3" Type="http://schemas.openxmlformats.org/officeDocument/2006/relationships/customXml" Target="../ink/ink88.xml"/><Relationship Id="rId7" Type="http://schemas.openxmlformats.org/officeDocument/2006/relationships/customXml" Target="../ink/ink90.xml"/><Relationship Id="rId12" Type="http://schemas.openxmlformats.org/officeDocument/2006/relationships/image" Target="../media/image47.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44.png"/><Relationship Id="rId11" Type="http://schemas.openxmlformats.org/officeDocument/2006/relationships/customXml" Target="../ink/ink92.xml"/><Relationship Id="rId5" Type="http://schemas.openxmlformats.org/officeDocument/2006/relationships/customXml" Target="../ink/ink89.xml"/><Relationship Id="rId10" Type="http://schemas.openxmlformats.org/officeDocument/2006/relationships/image" Target="../media/image46.png"/><Relationship Id="rId4" Type="http://schemas.openxmlformats.org/officeDocument/2006/relationships/image" Target="../media/image43.png"/><Relationship Id="rId9" Type="http://schemas.openxmlformats.org/officeDocument/2006/relationships/customXml" Target="../ink/ink91.xml"/></Relationships>
</file>

<file path=ppt/slides/_rels/slide42.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31.jpeg"/><Relationship Id="rId3" Type="http://schemas.openxmlformats.org/officeDocument/2006/relationships/customXml" Target="../ink/ink93.xml"/><Relationship Id="rId7" Type="http://schemas.openxmlformats.org/officeDocument/2006/relationships/customXml" Target="../ink/ink95.xml"/><Relationship Id="rId12"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44.png"/><Relationship Id="rId11" Type="http://schemas.openxmlformats.org/officeDocument/2006/relationships/customXml" Target="../ink/ink97.xml"/><Relationship Id="rId5" Type="http://schemas.openxmlformats.org/officeDocument/2006/relationships/customXml" Target="../ink/ink94.xml"/><Relationship Id="rId10" Type="http://schemas.openxmlformats.org/officeDocument/2006/relationships/image" Target="../media/image46.png"/><Relationship Id="rId4" Type="http://schemas.openxmlformats.org/officeDocument/2006/relationships/image" Target="../media/image43.png"/><Relationship Id="rId9" Type="http://schemas.openxmlformats.org/officeDocument/2006/relationships/customXml" Target="../ink/ink96.xml"/></Relationships>
</file>

<file path=ppt/slides/_rels/slide43.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32.jpeg"/><Relationship Id="rId3" Type="http://schemas.openxmlformats.org/officeDocument/2006/relationships/customXml" Target="../ink/ink98.xml"/><Relationship Id="rId7" Type="http://schemas.openxmlformats.org/officeDocument/2006/relationships/customXml" Target="../ink/ink100.xml"/><Relationship Id="rId12" Type="http://schemas.openxmlformats.org/officeDocument/2006/relationships/image" Target="../media/image47.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44.png"/><Relationship Id="rId11" Type="http://schemas.openxmlformats.org/officeDocument/2006/relationships/customXml" Target="../ink/ink102.xml"/><Relationship Id="rId5" Type="http://schemas.openxmlformats.org/officeDocument/2006/relationships/customXml" Target="../ink/ink99.xml"/><Relationship Id="rId10" Type="http://schemas.openxmlformats.org/officeDocument/2006/relationships/image" Target="../media/image46.png"/><Relationship Id="rId4" Type="http://schemas.openxmlformats.org/officeDocument/2006/relationships/image" Target="../media/image43.png"/><Relationship Id="rId9" Type="http://schemas.openxmlformats.org/officeDocument/2006/relationships/customXml" Target="../ink/ink101.xml"/></Relationships>
</file>

<file path=ppt/slides/_rels/slide4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48.png"/><Relationship Id="rId7" Type="http://schemas.openxmlformats.org/officeDocument/2006/relationships/image" Target="../media/image76.png"/><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49.svg"/></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9.svg"/></Relationships>
</file>

<file path=ppt/slides/_rels/slide4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9.svg"/></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49.svg"/></Relationships>
</file>

<file path=ppt/slides/_rels/slide4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49.svg"/></Relationships>
</file>

<file path=ppt/slides/_rels/slide5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49.svg"/></Relationships>
</file>

<file path=ppt/slides/_rels/slide5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49.svg"/></Relationships>
</file>

<file path=ppt/slides/_rels/slide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49.svg"/></Relationships>
</file>

<file path=ppt/slides/_rels/slide5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79.svg"/></Relationships>
</file>

<file path=ppt/slides/_rels/slide5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55.svg"/></Relationships>
</file>

<file path=ppt/slides/_rels/slide5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9.svg"/></Relationships>
</file>

<file path=ppt/slides/_rels/slide56.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78.png"/><Relationship Id="rId7" Type="http://schemas.openxmlformats.org/officeDocument/2006/relationships/image" Target="../media/image54.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77.svg"/><Relationship Id="rId4" Type="http://schemas.openxmlformats.org/officeDocument/2006/relationships/image" Target="../media/image79.svg"/><Relationship Id="rId9" Type="http://schemas.openxmlformats.org/officeDocument/2006/relationships/image" Target="../media/image76.png"/></Relationships>
</file>

<file path=ppt/slides/_rels/slide57.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notesSlide" Target="../notesSlides/notesSlide44.xml"/><Relationship Id="rId1" Type="http://schemas.openxmlformats.org/officeDocument/2006/relationships/slideLayout" Target="../slideLayouts/slideLayout7.xml"/><Relationship Id="rId5" Type="http://schemas.openxmlformats.org/officeDocument/2006/relationships/image" Target="../media/image83.svg"/><Relationship Id="rId4" Type="http://schemas.openxmlformats.org/officeDocument/2006/relationships/image" Target="../media/image82.png"/></Relationships>
</file>

<file path=ppt/slides/_rels/slide59.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45.xml"/><Relationship Id="rId1" Type="http://schemas.openxmlformats.org/officeDocument/2006/relationships/slideLayout" Target="../slideLayouts/slideLayout7.xml"/><Relationship Id="rId5" Type="http://schemas.openxmlformats.org/officeDocument/2006/relationships/image" Target="../media/image83.svg"/><Relationship Id="rId4" Type="http://schemas.openxmlformats.org/officeDocument/2006/relationships/image" Target="../media/image82.png"/></Relationships>
</file>

<file path=ppt/slides/_rels/slide6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83.svg"/></Relationships>
</file>

<file path=ppt/slides/_rels/slide6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83.svg"/></Relationships>
</file>

<file path=ppt/slides/_rels/slide6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8.xml"/><Relationship Id="rId1" Type="http://schemas.openxmlformats.org/officeDocument/2006/relationships/slideLayout" Target="../slideLayouts/slideLayout7.xml"/><Relationship Id="rId5" Type="http://schemas.openxmlformats.org/officeDocument/2006/relationships/image" Target="../media/image85.jpeg"/><Relationship Id="rId4" Type="http://schemas.openxmlformats.org/officeDocument/2006/relationships/image" Target="../media/image83.svg"/></Relationships>
</file>

<file path=ppt/slides/_rels/slide63.xml.rels><?xml version="1.0" encoding="UTF-8" standalone="yes"?>
<Relationships xmlns="http://schemas.openxmlformats.org/package/2006/relationships"><Relationship Id="rId8" Type="http://schemas.openxmlformats.org/officeDocument/2006/relationships/customXml" Target="../ink/ink106.xml"/><Relationship Id="rId3" Type="http://schemas.openxmlformats.org/officeDocument/2006/relationships/customXml" Target="../ink/ink103.xml"/><Relationship Id="rId7" Type="http://schemas.openxmlformats.org/officeDocument/2006/relationships/customXml" Target="../ink/ink105.xml"/><Relationship Id="rId2" Type="http://schemas.openxmlformats.org/officeDocument/2006/relationships/notesSlide" Target="../notesSlides/notesSlide49.xml"/><Relationship Id="rId1" Type="http://schemas.openxmlformats.org/officeDocument/2006/relationships/slideLayout" Target="../slideLayouts/slideLayout3.xml"/><Relationship Id="rId6" Type="http://schemas.openxmlformats.org/officeDocument/2006/relationships/image" Target="../media/image460.png"/><Relationship Id="rId5" Type="http://schemas.openxmlformats.org/officeDocument/2006/relationships/customXml" Target="../ink/ink104.xml"/><Relationship Id="rId10" Type="http://schemas.openxmlformats.org/officeDocument/2006/relationships/customXml" Target="../ink/ink108.xml"/><Relationship Id="rId4" Type="http://schemas.openxmlformats.org/officeDocument/2006/relationships/image" Target="../media/image450.png"/><Relationship Id="rId9" Type="http://schemas.openxmlformats.org/officeDocument/2006/relationships/customXml" Target="../ink/ink107.xml"/></Relationships>
</file>

<file path=ppt/slides/_rels/slide64.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0C3170-6A65-A242-B9D3-9BA2C5C65F4D}"/>
              </a:ext>
            </a:extLst>
          </p:cNvPr>
          <p:cNvSpPr/>
          <p:nvPr/>
        </p:nvSpPr>
        <p:spPr>
          <a:xfrm>
            <a:off x="0" y="0"/>
            <a:ext cx="9144000" cy="59283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3861E0E-7A41-2A4F-8FAE-13418EF07B40}"/>
              </a:ext>
            </a:extLst>
          </p:cNvPr>
          <p:cNvPicPr>
            <a:picLocks noChangeAspect="1"/>
          </p:cNvPicPr>
          <p:nvPr/>
        </p:nvPicPr>
        <p:blipFill rotWithShape="1">
          <a:blip r:embed="rId3"/>
          <a:srcRect t="1934" b="2714"/>
          <a:stretch/>
        </p:blipFill>
        <p:spPr>
          <a:xfrm>
            <a:off x="2330244" y="1064079"/>
            <a:ext cx="6813755" cy="4864224"/>
          </a:xfrm>
          <a:prstGeom prst="rect">
            <a:avLst/>
          </a:prstGeom>
        </p:spPr>
      </p:pic>
      <p:sp>
        <p:nvSpPr>
          <p:cNvPr id="5" name="Title 1">
            <a:extLst>
              <a:ext uri="{FF2B5EF4-FFF2-40B4-BE49-F238E27FC236}">
                <a16:creationId xmlns:a16="http://schemas.microsoft.com/office/drawing/2014/main" id="{DA50E2FF-DF5E-FA40-8859-9A43518E92AD}"/>
              </a:ext>
            </a:extLst>
          </p:cNvPr>
          <p:cNvSpPr>
            <a:spLocks noGrp="1"/>
          </p:cNvSpPr>
          <p:nvPr>
            <p:ph type="ctrTitle"/>
          </p:nvPr>
        </p:nvSpPr>
        <p:spPr>
          <a:xfrm>
            <a:off x="69574" y="159026"/>
            <a:ext cx="9143999" cy="465873"/>
          </a:xfrm>
        </p:spPr>
        <p:txBody>
          <a:bodyPr/>
          <a:lstStyle/>
          <a:p>
            <a:r>
              <a:rPr lang="en-US">
                <a:solidFill>
                  <a:srgbClr val="228DDA"/>
                </a:solidFill>
              </a:rPr>
              <a:t>Level 5 – Continuous Improvement with Industry 4.0</a:t>
            </a:r>
          </a:p>
        </p:txBody>
      </p:sp>
      <p:sp>
        <p:nvSpPr>
          <p:cNvPr id="6" name="Subtitle 2">
            <a:extLst>
              <a:ext uri="{FF2B5EF4-FFF2-40B4-BE49-F238E27FC236}">
                <a16:creationId xmlns:a16="http://schemas.microsoft.com/office/drawing/2014/main" id="{753EE038-3E29-D74D-A186-D928EF9638CA}"/>
              </a:ext>
            </a:extLst>
          </p:cNvPr>
          <p:cNvSpPr>
            <a:spLocks noGrp="1"/>
          </p:cNvSpPr>
          <p:nvPr>
            <p:ph type="subTitle" idx="1"/>
          </p:nvPr>
        </p:nvSpPr>
        <p:spPr>
          <a:xfrm>
            <a:off x="69574" y="624897"/>
            <a:ext cx="9144000" cy="609600"/>
          </a:xfrm>
        </p:spPr>
        <p:txBody>
          <a:bodyPr lIns="288000" tIns="45720" rIns="288000" bIns="45720" anchor="t"/>
          <a:lstStyle/>
          <a:p>
            <a:r>
              <a:rPr lang="en-US" dirty="0">
                <a:solidFill>
                  <a:srgbClr val="228DDA"/>
                </a:solidFill>
                <a:latin typeface="Calibri"/>
                <a:ea typeface="ＭＳ Ｐゴシック"/>
                <a:cs typeface="Calibri"/>
              </a:rPr>
              <a:t>Measure 4 – Variation recap and Capability  </a:t>
            </a:r>
          </a:p>
        </p:txBody>
      </p:sp>
    </p:spTree>
    <p:extLst>
      <p:ext uri="{BB962C8B-B14F-4D97-AF65-F5344CB8AC3E}">
        <p14:creationId xmlns:p14="http://schemas.microsoft.com/office/powerpoint/2010/main" val="850677094"/>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Table 5">
            <a:extLst>
              <a:ext uri="{FF2B5EF4-FFF2-40B4-BE49-F238E27FC236}">
                <a16:creationId xmlns:a16="http://schemas.microsoft.com/office/drawing/2014/main" id="{6CE3E19D-1193-A642-8AF8-716B0845569A}"/>
              </a:ext>
            </a:extLst>
          </p:cNvPr>
          <p:cNvGraphicFramePr>
            <a:graphicFrameLocks noGrp="1"/>
          </p:cNvGraphicFramePr>
          <p:nvPr/>
        </p:nvGraphicFramePr>
        <p:xfrm>
          <a:off x="201000" y="1066799"/>
          <a:ext cx="8742000" cy="343486"/>
        </p:xfrm>
        <a:graphic>
          <a:graphicData uri="http://schemas.openxmlformats.org/drawingml/2006/table">
            <a:tbl>
              <a:tblPr firstRow="1" bandRow="1">
                <a:tableStyleId>{5C22544A-7EE6-4342-B048-85BDC9FD1C3A}</a:tableStyleId>
              </a:tblPr>
              <a:tblGrid>
                <a:gridCol w="1748400">
                  <a:extLst>
                    <a:ext uri="{9D8B030D-6E8A-4147-A177-3AD203B41FA5}">
                      <a16:colId xmlns:a16="http://schemas.microsoft.com/office/drawing/2014/main" val="35150911"/>
                    </a:ext>
                  </a:extLst>
                </a:gridCol>
                <a:gridCol w="1748400">
                  <a:extLst>
                    <a:ext uri="{9D8B030D-6E8A-4147-A177-3AD203B41FA5}">
                      <a16:colId xmlns:a16="http://schemas.microsoft.com/office/drawing/2014/main" val="2006660723"/>
                    </a:ext>
                  </a:extLst>
                </a:gridCol>
                <a:gridCol w="1748400">
                  <a:extLst>
                    <a:ext uri="{9D8B030D-6E8A-4147-A177-3AD203B41FA5}">
                      <a16:colId xmlns:a16="http://schemas.microsoft.com/office/drawing/2014/main" val="1063350829"/>
                    </a:ext>
                  </a:extLst>
                </a:gridCol>
                <a:gridCol w="1748400">
                  <a:extLst>
                    <a:ext uri="{9D8B030D-6E8A-4147-A177-3AD203B41FA5}">
                      <a16:colId xmlns:a16="http://schemas.microsoft.com/office/drawing/2014/main" val="4278872176"/>
                    </a:ext>
                  </a:extLst>
                </a:gridCol>
                <a:gridCol w="1748400">
                  <a:extLst>
                    <a:ext uri="{9D8B030D-6E8A-4147-A177-3AD203B41FA5}">
                      <a16:colId xmlns:a16="http://schemas.microsoft.com/office/drawing/2014/main" val="2250354736"/>
                    </a:ext>
                  </a:extLst>
                </a:gridCol>
              </a:tblGrid>
              <a:tr h="342314">
                <a:tc>
                  <a:txBody>
                    <a:bodyPr/>
                    <a:lstStyle/>
                    <a:p>
                      <a:pPr algn="ctr"/>
                      <a:r>
                        <a:rPr lang="en-US" sz="1700"/>
                        <a:t>Define</a:t>
                      </a:r>
                    </a:p>
                  </a:txBody>
                  <a:tcPr marL="84406" marR="84406" marT="42203" marB="42203">
                    <a:solidFill>
                      <a:srgbClr val="C00000"/>
                    </a:solidFill>
                  </a:tcPr>
                </a:tc>
                <a:tc>
                  <a:txBody>
                    <a:bodyPr/>
                    <a:lstStyle/>
                    <a:p>
                      <a:pPr algn="ctr"/>
                      <a:r>
                        <a:rPr lang="en-US" sz="1700"/>
                        <a:t>Measure</a:t>
                      </a:r>
                    </a:p>
                  </a:txBody>
                  <a:tcPr marL="84406" marR="84406" marT="42203" marB="42203">
                    <a:solidFill>
                      <a:srgbClr val="C00000"/>
                    </a:solidFill>
                  </a:tcPr>
                </a:tc>
                <a:tc>
                  <a:txBody>
                    <a:bodyPr/>
                    <a:lstStyle/>
                    <a:p>
                      <a:pPr algn="ctr"/>
                      <a:r>
                        <a:rPr lang="en-US" sz="1700"/>
                        <a:t>Analyse</a:t>
                      </a:r>
                    </a:p>
                  </a:txBody>
                  <a:tcPr marL="84406" marR="84406" marT="42203" marB="42203">
                    <a:solidFill>
                      <a:srgbClr val="C00000"/>
                    </a:solidFill>
                  </a:tcPr>
                </a:tc>
                <a:tc>
                  <a:txBody>
                    <a:bodyPr/>
                    <a:lstStyle/>
                    <a:p>
                      <a:pPr algn="ctr"/>
                      <a:r>
                        <a:rPr lang="en-US" sz="1700"/>
                        <a:t>Improve</a:t>
                      </a:r>
                    </a:p>
                  </a:txBody>
                  <a:tcPr marL="84406" marR="84406" marT="42203" marB="42203">
                    <a:solidFill>
                      <a:srgbClr val="C00000"/>
                    </a:solidFill>
                  </a:tcPr>
                </a:tc>
                <a:tc>
                  <a:txBody>
                    <a:bodyPr/>
                    <a:lstStyle/>
                    <a:p>
                      <a:pPr algn="ctr"/>
                      <a:r>
                        <a:rPr lang="en-US" sz="1700"/>
                        <a:t>Control</a:t>
                      </a:r>
                    </a:p>
                  </a:txBody>
                  <a:tcPr marL="84406" marR="84406" marT="42203" marB="42203">
                    <a:solidFill>
                      <a:srgbClr val="C00000"/>
                    </a:solidFill>
                  </a:tcPr>
                </a:tc>
                <a:extLst>
                  <a:ext uri="{0D108BD9-81ED-4DB2-BD59-A6C34878D82A}">
                    <a16:rowId xmlns:a16="http://schemas.microsoft.com/office/drawing/2014/main" val="2699737226"/>
                  </a:ext>
                </a:extLst>
              </a:tr>
            </a:tbl>
          </a:graphicData>
        </a:graphic>
      </p:graphicFrame>
      <p:sp>
        <p:nvSpPr>
          <p:cNvPr id="6" name="TextBox 5">
            <a:extLst>
              <a:ext uri="{FF2B5EF4-FFF2-40B4-BE49-F238E27FC236}">
                <a16:creationId xmlns:a16="http://schemas.microsoft.com/office/drawing/2014/main" id="{C595C177-6104-D248-8FCA-158C7988E2CE}"/>
              </a:ext>
            </a:extLst>
          </p:cNvPr>
          <p:cNvSpPr txBox="1"/>
          <p:nvPr/>
        </p:nvSpPr>
        <p:spPr>
          <a:xfrm>
            <a:off x="201000" y="1409113"/>
            <a:ext cx="1729169" cy="4527989"/>
          </a:xfrm>
          <a:prstGeom prst="rect">
            <a:avLst/>
          </a:prstGeom>
          <a:noFill/>
        </p:spPr>
        <p:txBody>
          <a:bodyPr wrap="square" lIns="66462" tIns="66462" rIns="66462" bIns="66462" rtlCol="0">
            <a:spAutoFit/>
          </a:bodyPr>
          <a:lstStyle/>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Introduction</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Y=(f)x</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SIPOC</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Pareto</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Cause &amp; Effect</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5 Whys</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Is it? Is it not?</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Project Charter</a:t>
            </a:r>
          </a:p>
          <a:p>
            <a:pPr marL="285750" indent="-285750">
              <a:lnSpc>
                <a:spcPct val="150000"/>
              </a:lnSpc>
              <a:buFont typeface="Zapf Dingbats"/>
              <a:buChar char="✔"/>
            </a:pPr>
            <a:r>
              <a:rPr lang="en-US" sz="1600" err="1">
                <a:latin typeface="Calibri" panose="020F0502020204030204" pitchFamily="34" charset="0"/>
                <a:cs typeface="Calibri" panose="020F0502020204030204" pitchFamily="34" charset="0"/>
              </a:rPr>
              <a:t>VoC</a:t>
            </a:r>
            <a:r>
              <a:rPr lang="en-US" sz="1600">
                <a:latin typeface="Calibri" panose="020F0502020204030204" pitchFamily="34" charset="0"/>
                <a:cs typeface="Calibri" panose="020F0502020204030204" pitchFamily="34" charset="0"/>
              </a:rPr>
              <a:t> &amp; QFD</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Team Working</a:t>
            </a:r>
          </a:p>
          <a:p>
            <a:pPr marL="285750" indent="-285750">
              <a:lnSpc>
                <a:spcPct val="150000"/>
              </a:lnSpc>
              <a:buFont typeface="Zapf Dingbats"/>
              <a:buChar char="✔"/>
            </a:pPr>
            <a:r>
              <a:rPr lang="en-US" sz="1600">
                <a:latin typeface="Calibri" panose="020F0502020204030204" pitchFamily="34" charset="0"/>
                <a:cs typeface="Calibri" panose="020F0502020204030204" pitchFamily="34" charset="0"/>
              </a:rPr>
              <a:t>Critical to Quality (CTQ )</a:t>
            </a:r>
          </a:p>
        </p:txBody>
      </p:sp>
      <p:sp>
        <p:nvSpPr>
          <p:cNvPr id="13" name="TextBox 12">
            <a:extLst>
              <a:ext uri="{FF2B5EF4-FFF2-40B4-BE49-F238E27FC236}">
                <a16:creationId xmlns:a16="http://schemas.microsoft.com/office/drawing/2014/main" id="{0052C20A-5A20-2F4E-853D-3D38952DA211}"/>
              </a:ext>
            </a:extLst>
          </p:cNvPr>
          <p:cNvSpPr txBox="1"/>
          <p:nvPr/>
        </p:nvSpPr>
        <p:spPr>
          <a:xfrm>
            <a:off x="1945072" y="1409113"/>
            <a:ext cx="1729169" cy="3419993"/>
          </a:xfrm>
          <a:prstGeom prst="rect">
            <a:avLst/>
          </a:prstGeom>
          <a:noFill/>
        </p:spPr>
        <p:txBody>
          <a:bodyPr wrap="square" lIns="66462" tIns="66462" rIns="66462" bIns="66462" rtlCol="0" anchor="t">
            <a:spAutoFit/>
          </a:bodyPr>
          <a:lstStyle/>
          <a:p>
            <a:pPr marL="285750" indent="-285750">
              <a:lnSpc>
                <a:spcPct val="150000"/>
              </a:lnSpc>
              <a:buFont typeface="Zapf Dingbats"/>
              <a:buChar char="✔"/>
            </a:pPr>
            <a:r>
              <a:rPr lang="en-US" sz="1600" dirty="0">
                <a:latin typeface="Calibri"/>
                <a:ea typeface="ＭＳ Ｐゴシック"/>
                <a:cs typeface="Calibri"/>
              </a:rPr>
              <a:t>Measurement</a:t>
            </a:r>
          </a:p>
          <a:p>
            <a:pPr marL="285750" indent="-285750">
              <a:lnSpc>
                <a:spcPct val="150000"/>
              </a:lnSpc>
              <a:buFont typeface="Zapf Dingbats"/>
              <a:buChar char="✔"/>
            </a:pPr>
            <a:r>
              <a:rPr lang="en-US" sz="1600" dirty="0">
                <a:latin typeface="Calibri"/>
                <a:ea typeface="ＭＳ Ｐゴシック"/>
                <a:cs typeface="Calibri"/>
              </a:rPr>
              <a:t>MSA</a:t>
            </a:r>
          </a:p>
          <a:p>
            <a:pPr marL="285750" indent="-285750">
              <a:lnSpc>
                <a:spcPct val="150000"/>
              </a:lnSpc>
              <a:buFont typeface="Zapf Dingbats"/>
              <a:buChar char="✔"/>
            </a:pPr>
            <a:r>
              <a:rPr lang="en-US" sz="1600" dirty="0">
                <a:latin typeface="Calibri"/>
                <a:ea typeface="ＭＳ Ｐゴシック"/>
                <a:cs typeface="Calibri"/>
              </a:rPr>
              <a:t>Data Collection</a:t>
            </a:r>
          </a:p>
          <a:p>
            <a:pPr>
              <a:lnSpc>
                <a:spcPct val="150000"/>
              </a:lnSpc>
              <a:buClr>
                <a:schemeClr val="tx1"/>
              </a:buClr>
            </a:pPr>
            <a:r>
              <a:rPr lang="en-US" sz="1600" dirty="0">
                <a:latin typeface="Calibri"/>
                <a:ea typeface="ＭＳ Ｐゴシック"/>
                <a:cs typeface="Calibri"/>
              </a:rPr>
              <a:t>      Variation</a:t>
            </a:r>
            <a:endParaRPr lang="en-US" dirty="0"/>
          </a:p>
          <a:p>
            <a:pPr marL="263525" indent="-263525">
              <a:lnSpc>
                <a:spcPct val="150000"/>
              </a:lnSpc>
              <a:buFont typeface="Apple Symbols" panose="02000000000000000000" pitchFamily="2" charset="-79"/>
              <a:buChar char="☐"/>
            </a:pPr>
            <a:r>
              <a:rPr lang="en-US" sz="1600" dirty="0">
                <a:latin typeface="Calibri"/>
                <a:ea typeface="ＭＳ Ｐゴシック"/>
                <a:cs typeface="Calibri"/>
              </a:rPr>
              <a:t>SPC</a:t>
            </a:r>
          </a:p>
          <a:p>
            <a:pPr marL="263525" indent="-263525">
              <a:lnSpc>
                <a:spcPct val="150000"/>
              </a:lnSpc>
              <a:buFont typeface="Apple Symbols" panose="02000000000000000000" pitchFamily="2" charset="-79"/>
              <a:buChar char="☐"/>
            </a:pPr>
            <a:r>
              <a:rPr lang="en-US" sz="1600" dirty="0">
                <a:latin typeface="Calibri"/>
                <a:ea typeface="ＭＳ Ｐゴシック"/>
                <a:cs typeface="Calibri"/>
              </a:rPr>
              <a:t>Process Capability</a:t>
            </a:r>
          </a:p>
          <a:p>
            <a:pPr marL="263525" indent="-263525">
              <a:lnSpc>
                <a:spcPct val="150000"/>
              </a:lnSpc>
              <a:buFont typeface="Apple Symbols" panose="02000000000000000000" pitchFamily="2" charset="-79"/>
              <a:buChar char="☐"/>
            </a:pPr>
            <a:r>
              <a:rPr lang="en-US" sz="1600" dirty="0">
                <a:latin typeface="Calibri"/>
                <a:ea typeface="ＭＳ Ｐゴシック"/>
                <a:cs typeface="Calibri"/>
              </a:rPr>
              <a:t>Charting</a:t>
            </a:r>
          </a:p>
          <a:p>
            <a:pPr marL="263525" indent="-263525">
              <a:lnSpc>
                <a:spcPct val="150000"/>
              </a:lnSpc>
              <a:buFont typeface="Apple Symbols" panose="02000000000000000000" pitchFamily="2" charset="-79"/>
              <a:buChar char="☐"/>
            </a:pPr>
            <a:r>
              <a:rPr lang="en-US" sz="1600" dirty="0">
                <a:latin typeface="Calibri"/>
                <a:ea typeface="ＭＳ Ｐゴシック"/>
                <a:cs typeface="Calibri"/>
              </a:rPr>
              <a:t>OEE</a:t>
            </a:r>
          </a:p>
        </p:txBody>
      </p:sp>
      <p:sp>
        <p:nvSpPr>
          <p:cNvPr id="14" name="TextBox 13">
            <a:extLst>
              <a:ext uri="{FF2B5EF4-FFF2-40B4-BE49-F238E27FC236}">
                <a16:creationId xmlns:a16="http://schemas.microsoft.com/office/drawing/2014/main" id="{600A8EB9-180E-1942-B144-C87523ECDCA3}"/>
              </a:ext>
            </a:extLst>
          </p:cNvPr>
          <p:cNvSpPr txBox="1"/>
          <p:nvPr/>
        </p:nvSpPr>
        <p:spPr>
          <a:xfrm>
            <a:off x="3689144" y="1409113"/>
            <a:ext cx="1729169" cy="3789390"/>
          </a:xfrm>
          <a:prstGeom prst="rect">
            <a:avLst/>
          </a:prstGeom>
          <a:noFill/>
        </p:spPr>
        <p:txBody>
          <a:bodyPr wrap="square" lIns="66462" tIns="66462" rIns="66462" bIns="66462" rtlCol="0" anchor="t">
            <a:spAutoFit/>
          </a:bodyPr>
          <a:lstStyle/>
          <a:p>
            <a:pPr marL="263525" indent="-263525">
              <a:lnSpc>
                <a:spcPct val="150000"/>
              </a:lnSpc>
              <a:buFont typeface="Apple Symbols" panose="02000000000000000000" pitchFamily="2" charset="-79"/>
              <a:buChar char="☐"/>
            </a:pPr>
            <a:r>
              <a:rPr lang="en-US" sz="1600">
                <a:latin typeface="Calibri"/>
                <a:ea typeface="ＭＳ Ｐゴシック"/>
                <a:cs typeface="Calibri"/>
              </a:rPr>
              <a:t>Root Cause</a:t>
            </a:r>
            <a:endParaRPr lang="en-US">
              <a:latin typeface="Calibri"/>
              <a:ea typeface="ＭＳ Ｐゴシック"/>
              <a:cs typeface="Calibri"/>
            </a:endParaRPr>
          </a:p>
          <a:p>
            <a:pPr marL="263525" indent="-263525">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Regression</a:t>
            </a:r>
          </a:p>
          <a:p>
            <a:pPr marL="263525" indent="-263525">
              <a:lnSpc>
                <a:spcPct val="150000"/>
              </a:lnSpc>
              <a:buFont typeface="Apple Symbols" panose="02000000000000000000" pitchFamily="2" charset="-79"/>
              <a:buChar char="☐"/>
            </a:pPr>
            <a:r>
              <a:rPr lang="en-US" sz="1600">
                <a:latin typeface="Calibri"/>
                <a:ea typeface="ＭＳ Ｐゴシック"/>
                <a:cs typeface="Calibri"/>
              </a:rPr>
              <a:t>Hypothesis Testing</a:t>
            </a:r>
          </a:p>
          <a:p>
            <a:pPr marL="263525" indent="-263525">
              <a:lnSpc>
                <a:spcPct val="150000"/>
              </a:lnSpc>
              <a:buFont typeface="Apple Symbols" panose="02000000000000000000" pitchFamily="2" charset="-79"/>
              <a:buChar char="☐"/>
            </a:pPr>
            <a:r>
              <a:rPr lang="en-US" sz="1600">
                <a:latin typeface="Calibri"/>
                <a:ea typeface="ＭＳ Ｐゴシック"/>
                <a:cs typeface="Calibri"/>
              </a:rPr>
              <a:t> t-tests</a:t>
            </a:r>
          </a:p>
          <a:p>
            <a:pPr marL="263525" indent="-263525">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ANOVA</a:t>
            </a:r>
          </a:p>
          <a:p>
            <a:pPr marL="263525" indent="-263525">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DoE</a:t>
            </a:r>
          </a:p>
          <a:p>
            <a:pPr marL="263525" indent="-263525">
              <a:lnSpc>
                <a:spcPct val="150000"/>
              </a:lnSpc>
              <a:buFont typeface="Apple Symbols" panose="02000000000000000000" pitchFamily="2" charset="-79"/>
              <a:buChar char="☐"/>
            </a:pPr>
            <a:r>
              <a:rPr lang="en-US" sz="1600">
                <a:latin typeface="Calibri"/>
                <a:ea typeface="ＭＳ Ｐゴシック"/>
                <a:cs typeface="Calibri"/>
              </a:rPr>
              <a:t>Cost Benefit Analysis</a:t>
            </a:r>
          </a:p>
          <a:p>
            <a:pPr marL="263525" indent="-263525">
              <a:lnSpc>
                <a:spcPct val="150000"/>
              </a:lnSpc>
              <a:buFont typeface="Apple Symbols" panose="02000000000000000000" pitchFamily="2" charset="-79"/>
              <a:buChar char="☐"/>
            </a:pPr>
            <a:endParaRPr lang="en-US" sz="160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FF4C8F50-6FE2-9E40-8F6E-EC0C9A7A10E2}"/>
              </a:ext>
            </a:extLst>
          </p:cNvPr>
          <p:cNvSpPr txBox="1"/>
          <p:nvPr/>
        </p:nvSpPr>
        <p:spPr>
          <a:xfrm>
            <a:off x="5436975" y="1440757"/>
            <a:ext cx="1729169" cy="4897385"/>
          </a:xfrm>
          <a:prstGeom prst="rect">
            <a:avLst/>
          </a:prstGeom>
          <a:noFill/>
        </p:spPr>
        <p:txBody>
          <a:bodyPr wrap="square" lIns="66462" tIns="66462" rIns="66462" bIns="66462" rtlCol="0">
            <a:spAutoFit/>
          </a:bodyPr>
          <a:lstStyle/>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PDCA</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Risk Management</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FMEA</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Value Stream Mapping</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Solution Selection Matrix</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Five S</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Benchmarking</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Control Plans</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Pilot Studies</a:t>
            </a:r>
          </a:p>
        </p:txBody>
      </p:sp>
      <p:sp>
        <p:nvSpPr>
          <p:cNvPr id="16" name="TextBox 15">
            <a:extLst>
              <a:ext uri="{FF2B5EF4-FFF2-40B4-BE49-F238E27FC236}">
                <a16:creationId xmlns:a16="http://schemas.microsoft.com/office/drawing/2014/main" id="{8D1FC898-104B-7147-BC4F-FCD29F5DBE18}"/>
              </a:ext>
            </a:extLst>
          </p:cNvPr>
          <p:cNvSpPr txBox="1"/>
          <p:nvPr/>
        </p:nvSpPr>
        <p:spPr>
          <a:xfrm>
            <a:off x="7181047" y="1440757"/>
            <a:ext cx="1729169" cy="1204067"/>
          </a:xfrm>
          <a:prstGeom prst="rect">
            <a:avLst/>
          </a:prstGeom>
          <a:noFill/>
        </p:spPr>
        <p:txBody>
          <a:bodyPr wrap="square" lIns="66462" tIns="66462" rIns="66462" bIns="66462" rtlCol="0">
            <a:spAutoFit/>
          </a:bodyPr>
          <a:lstStyle/>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Auditing</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Lessons Learnt</a:t>
            </a:r>
          </a:p>
          <a:p>
            <a:pPr marL="263776" indent="-263776">
              <a:lnSpc>
                <a:spcPct val="150000"/>
              </a:lnSpc>
              <a:buFont typeface="Apple Symbols" panose="02000000000000000000" pitchFamily="2" charset="-79"/>
              <a:buChar char="☐"/>
            </a:pPr>
            <a:r>
              <a:rPr lang="en-US" sz="1600">
                <a:latin typeface="Calibri" panose="020F0502020204030204" pitchFamily="34" charset="0"/>
                <a:cs typeface="Calibri" panose="020F0502020204030204" pitchFamily="34" charset="0"/>
              </a:rPr>
              <a:t>SOPs</a:t>
            </a:r>
          </a:p>
        </p:txBody>
      </p:sp>
      <p:sp>
        <p:nvSpPr>
          <p:cNvPr id="8" name="Title 1">
            <a:extLst>
              <a:ext uri="{FF2B5EF4-FFF2-40B4-BE49-F238E27FC236}">
                <a16:creationId xmlns:a16="http://schemas.microsoft.com/office/drawing/2014/main" id="{11519A3C-1055-354A-9ED7-C5214EB1F39B}"/>
              </a:ext>
            </a:extLst>
          </p:cNvPr>
          <p:cNvSpPr txBox="1">
            <a:spLocks/>
          </p:cNvSpPr>
          <p:nvPr/>
        </p:nvSpPr>
        <p:spPr>
          <a:xfrm>
            <a:off x="1" y="274640"/>
            <a:ext cx="6333067" cy="572029"/>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spcBef>
                <a:spcPts val="0"/>
              </a:spcBef>
              <a:buClr>
                <a:srgbClr val="FF0000"/>
              </a:buClr>
            </a:pPr>
            <a:r>
              <a:rPr lang="en-US" kern="0">
                <a:latin typeface="Calibri" panose="020F0502020204030204" pitchFamily="34" charset="0"/>
                <a:cs typeface="Calibri" panose="020F0502020204030204" pitchFamily="34" charset="0"/>
              </a:rPr>
              <a:t>Measure - Where are we?</a:t>
            </a:r>
          </a:p>
        </p:txBody>
      </p:sp>
      <p:sp>
        <p:nvSpPr>
          <p:cNvPr id="4" name="TextBox 3">
            <a:extLst>
              <a:ext uri="{FF2B5EF4-FFF2-40B4-BE49-F238E27FC236}">
                <a16:creationId xmlns:a16="http://schemas.microsoft.com/office/drawing/2014/main" id="{633E3119-AB3A-4F36-AAA9-B753D3A85C37}"/>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401465536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4ED7E805-3CC5-724C-9F97-10B2505BDE69}"/>
              </a:ext>
            </a:extLst>
          </p:cNvPr>
          <p:cNvSpPr>
            <a:spLocks noGrp="1" noChangeArrowheads="1"/>
          </p:cNvSpPr>
          <p:nvPr>
            <p:ph type="title"/>
          </p:nvPr>
        </p:nvSpPr>
        <p:spPr/>
        <p:txBody>
          <a:bodyPr/>
          <a:lstStyle/>
          <a:p>
            <a:pPr eaLnBrk="1" hangingPunct="1"/>
            <a:r>
              <a:rPr lang="en-US" altLang="en-US"/>
              <a:t>Measure - Variation</a:t>
            </a:r>
          </a:p>
        </p:txBody>
      </p:sp>
      <p:sp>
        <p:nvSpPr>
          <p:cNvPr id="6147" name="Rectangle 3">
            <a:extLst>
              <a:ext uri="{FF2B5EF4-FFF2-40B4-BE49-F238E27FC236}">
                <a16:creationId xmlns:a16="http://schemas.microsoft.com/office/drawing/2014/main" id="{E2CDF544-A6D5-3D4E-BC76-151EF43D3B36}"/>
              </a:ext>
            </a:extLst>
          </p:cNvPr>
          <p:cNvSpPr>
            <a:spLocks noGrp="1" noChangeArrowheads="1"/>
          </p:cNvSpPr>
          <p:nvPr>
            <p:ph type="body" idx="1"/>
          </p:nvPr>
        </p:nvSpPr>
        <p:spPr>
          <a:xfrm>
            <a:off x="0" y="829735"/>
            <a:ext cx="6950075" cy="5037665"/>
          </a:xfrm>
        </p:spPr>
        <p:txBody>
          <a:bodyPr/>
          <a:lstStyle/>
          <a:p>
            <a:pPr eaLnBrk="1" hangingPunct="1"/>
            <a:endParaRPr lang="en-US" altLang="en-US">
              <a:latin typeface="Calibri" panose="020F0502020204030204" pitchFamily="34" charset="0"/>
              <a:cs typeface="Calibri" panose="020F0502020204030204" pitchFamily="34" charset="0"/>
            </a:endParaRPr>
          </a:p>
          <a:p>
            <a:pPr marL="0" indent="0" eaLnBrk="1" hangingPunct="1">
              <a:buNone/>
            </a:pPr>
            <a:r>
              <a:rPr lang="en-US" altLang="en-US" sz="4400">
                <a:latin typeface="Calibri" panose="020F0502020204030204" pitchFamily="34" charset="0"/>
                <a:cs typeface="Calibri" panose="020F0502020204030204" pitchFamily="34" charset="0"/>
              </a:rPr>
              <a:t>Deviation</a:t>
            </a:r>
            <a:endParaRPr lang="en-US" altLang="en-US" sz="5400">
              <a:latin typeface="Calibri" panose="020F0502020204030204" pitchFamily="34" charset="0"/>
              <a:cs typeface="Calibri" panose="020F0502020204030204" pitchFamily="34" charset="0"/>
            </a:endParaRPr>
          </a:p>
          <a:p>
            <a:pPr marL="0" indent="0" eaLnBrk="1" hangingPunct="1">
              <a:buNone/>
            </a:pPr>
            <a:r>
              <a:rPr lang="en-US" altLang="en-US" sz="6000" b="1">
                <a:solidFill>
                  <a:srgbClr val="AB182D"/>
                </a:solidFill>
                <a:latin typeface="Calibri" panose="020F0502020204030204" pitchFamily="34" charset="0"/>
                <a:cs typeface="Calibri" panose="020F0502020204030204" pitchFamily="34" charset="0"/>
              </a:rPr>
              <a:t>distance between observations and the mean </a:t>
            </a:r>
            <a:r>
              <a:rPr lang="en-US" altLang="en-US" sz="4800" i="1">
                <a:latin typeface="Calibri" panose="020F0502020204030204" pitchFamily="34" charset="0"/>
                <a:cs typeface="Calibri" panose="020F0502020204030204" pitchFamily="34" charset="0"/>
              </a:rPr>
              <a:t>(or average)</a:t>
            </a:r>
            <a:endParaRPr lang="en-US" altLang="en-US" sz="5400" i="1">
              <a:latin typeface="Calibri" panose="020F0502020204030204" pitchFamily="34" charset="0"/>
              <a:cs typeface="Calibri" panose="020F0502020204030204" pitchFamily="34" charset="0"/>
            </a:endParaRPr>
          </a:p>
        </p:txBody>
      </p:sp>
      <p:grpSp>
        <p:nvGrpSpPr>
          <p:cNvPr id="6148" name="Group 4">
            <a:extLst>
              <a:ext uri="{FF2B5EF4-FFF2-40B4-BE49-F238E27FC236}">
                <a16:creationId xmlns:a16="http://schemas.microsoft.com/office/drawing/2014/main" id="{1D3BA166-6DD5-214C-B884-750306C8B96A}"/>
              </a:ext>
            </a:extLst>
          </p:cNvPr>
          <p:cNvGrpSpPr>
            <a:grpSpLocks/>
          </p:cNvGrpSpPr>
          <p:nvPr/>
        </p:nvGrpSpPr>
        <p:grpSpPr bwMode="auto">
          <a:xfrm>
            <a:off x="7277100" y="1028700"/>
            <a:ext cx="1485900" cy="1562100"/>
            <a:chOff x="4008" y="1356"/>
            <a:chExt cx="936" cy="984"/>
          </a:xfrm>
        </p:grpSpPr>
        <p:sp>
          <p:nvSpPr>
            <p:cNvPr id="6173" name="Oval 5">
              <a:extLst>
                <a:ext uri="{FF2B5EF4-FFF2-40B4-BE49-F238E27FC236}">
                  <a16:creationId xmlns:a16="http://schemas.microsoft.com/office/drawing/2014/main" id="{71679FA1-A056-D341-80A2-2C1FFEF4B4D1}"/>
                </a:ext>
              </a:extLst>
            </p:cNvPr>
            <p:cNvSpPr>
              <a:spLocks noChangeArrowheads="1"/>
            </p:cNvSpPr>
            <p:nvPr/>
          </p:nvSpPr>
          <p:spPr bwMode="auto">
            <a:xfrm>
              <a:off x="4008" y="1356"/>
              <a:ext cx="936" cy="98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74" name="Oval 6">
              <a:extLst>
                <a:ext uri="{FF2B5EF4-FFF2-40B4-BE49-F238E27FC236}">
                  <a16:creationId xmlns:a16="http://schemas.microsoft.com/office/drawing/2014/main" id="{0B37BAF0-7C12-C449-81D2-E84705AB2951}"/>
                </a:ext>
              </a:extLst>
            </p:cNvPr>
            <p:cNvSpPr>
              <a:spLocks noChangeArrowheads="1"/>
            </p:cNvSpPr>
            <p:nvPr/>
          </p:nvSpPr>
          <p:spPr bwMode="auto">
            <a:xfrm>
              <a:off x="4104" y="1452"/>
              <a:ext cx="744" cy="792"/>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75" name="Oval 7">
              <a:extLst>
                <a:ext uri="{FF2B5EF4-FFF2-40B4-BE49-F238E27FC236}">
                  <a16:creationId xmlns:a16="http://schemas.microsoft.com/office/drawing/2014/main" id="{818CEDA9-A9E8-0E44-86A9-14720915FE2E}"/>
                </a:ext>
              </a:extLst>
            </p:cNvPr>
            <p:cNvSpPr>
              <a:spLocks noChangeArrowheads="1"/>
            </p:cNvSpPr>
            <p:nvPr/>
          </p:nvSpPr>
          <p:spPr bwMode="auto">
            <a:xfrm>
              <a:off x="4188" y="1548"/>
              <a:ext cx="576" cy="5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76" name="Oval 8">
              <a:extLst>
                <a:ext uri="{FF2B5EF4-FFF2-40B4-BE49-F238E27FC236}">
                  <a16:creationId xmlns:a16="http://schemas.microsoft.com/office/drawing/2014/main" id="{66CF57C5-4C1C-1748-91DC-B635D7F43077}"/>
                </a:ext>
              </a:extLst>
            </p:cNvPr>
            <p:cNvSpPr>
              <a:spLocks noChangeArrowheads="1"/>
            </p:cNvSpPr>
            <p:nvPr/>
          </p:nvSpPr>
          <p:spPr bwMode="auto">
            <a:xfrm>
              <a:off x="4284" y="1644"/>
              <a:ext cx="384" cy="3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77" name="Oval 9">
              <a:extLst>
                <a:ext uri="{FF2B5EF4-FFF2-40B4-BE49-F238E27FC236}">
                  <a16:creationId xmlns:a16="http://schemas.microsoft.com/office/drawing/2014/main" id="{172A8D55-255A-F048-B403-47AC454954A4}"/>
                </a:ext>
              </a:extLst>
            </p:cNvPr>
            <p:cNvSpPr>
              <a:spLocks noChangeArrowheads="1"/>
            </p:cNvSpPr>
            <p:nvPr/>
          </p:nvSpPr>
          <p:spPr bwMode="auto">
            <a:xfrm>
              <a:off x="4380" y="1740"/>
              <a:ext cx="192" cy="20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grpSp>
      <p:grpSp>
        <p:nvGrpSpPr>
          <p:cNvPr id="6149" name="Group 10">
            <a:extLst>
              <a:ext uri="{FF2B5EF4-FFF2-40B4-BE49-F238E27FC236}">
                <a16:creationId xmlns:a16="http://schemas.microsoft.com/office/drawing/2014/main" id="{3F1C8E5F-67B3-304E-9885-0C01975813AE}"/>
              </a:ext>
            </a:extLst>
          </p:cNvPr>
          <p:cNvGrpSpPr>
            <a:grpSpLocks/>
          </p:cNvGrpSpPr>
          <p:nvPr/>
        </p:nvGrpSpPr>
        <p:grpSpPr bwMode="auto">
          <a:xfrm>
            <a:off x="7296150" y="3314700"/>
            <a:ext cx="1485900" cy="1562100"/>
            <a:chOff x="4008" y="1356"/>
            <a:chExt cx="936" cy="984"/>
          </a:xfrm>
        </p:grpSpPr>
        <p:sp>
          <p:nvSpPr>
            <p:cNvPr id="6168" name="Oval 11">
              <a:extLst>
                <a:ext uri="{FF2B5EF4-FFF2-40B4-BE49-F238E27FC236}">
                  <a16:creationId xmlns:a16="http://schemas.microsoft.com/office/drawing/2014/main" id="{4C52549D-7A7A-D94B-BB3D-68AEC124A53B}"/>
                </a:ext>
              </a:extLst>
            </p:cNvPr>
            <p:cNvSpPr>
              <a:spLocks noChangeArrowheads="1"/>
            </p:cNvSpPr>
            <p:nvPr/>
          </p:nvSpPr>
          <p:spPr bwMode="auto">
            <a:xfrm>
              <a:off x="4008" y="1356"/>
              <a:ext cx="936" cy="98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69" name="Oval 12">
              <a:extLst>
                <a:ext uri="{FF2B5EF4-FFF2-40B4-BE49-F238E27FC236}">
                  <a16:creationId xmlns:a16="http://schemas.microsoft.com/office/drawing/2014/main" id="{EE5D74FB-211F-D445-ADBB-B3ABF5228F5D}"/>
                </a:ext>
              </a:extLst>
            </p:cNvPr>
            <p:cNvSpPr>
              <a:spLocks noChangeArrowheads="1"/>
            </p:cNvSpPr>
            <p:nvPr/>
          </p:nvSpPr>
          <p:spPr bwMode="auto">
            <a:xfrm>
              <a:off x="4104" y="1452"/>
              <a:ext cx="744" cy="792"/>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70" name="Oval 13">
              <a:extLst>
                <a:ext uri="{FF2B5EF4-FFF2-40B4-BE49-F238E27FC236}">
                  <a16:creationId xmlns:a16="http://schemas.microsoft.com/office/drawing/2014/main" id="{9D71E21E-0F95-8246-BC35-90112D66B549}"/>
                </a:ext>
              </a:extLst>
            </p:cNvPr>
            <p:cNvSpPr>
              <a:spLocks noChangeArrowheads="1"/>
            </p:cNvSpPr>
            <p:nvPr/>
          </p:nvSpPr>
          <p:spPr bwMode="auto">
            <a:xfrm>
              <a:off x="4188" y="1548"/>
              <a:ext cx="576" cy="5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71" name="Oval 14">
              <a:extLst>
                <a:ext uri="{FF2B5EF4-FFF2-40B4-BE49-F238E27FC236}">
                  <a16:creationId xmlns:a16="http://schemas.microsoft.com/office/drawing/2014/main" id="{EA87C6CF-AF38-8F47-A58E-3059EEF70319}"/>
                </a:ext>
              </a:extLst>
            </p:cNvPr>
            <p:cNvSpPr>
              <a:spLocks noChangeArrowheads="1"/>
            </p:cNvSpPr>
            <p:nvPr/>
          </p:nvSpPr>
          <p:spPr bwMode="auto">
            <a:xfrm>
              <a:off x="4284" y="1644"/>
              <a:ext cx="384" cy="3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72" name="Oval 15">
              <a:extLst>
                <a:ext uri="{FF2B5EF4-FFF2-40B4-BE49-F238E27FC236}">
                  <a16:creationId xmlns:a16="http://schemas.microsoft.com/office/drawing/2014/main" id="{2CB712DD-A2FA-CE45-9533-ACF6D3A6C080}"/>
                </a:ext>
              </a:extLst>
            </p:cNvPr>
            <p:cNvSpPr>
              <a:spLocks noChangeArrowheads="1"/>
            </p:cNvSpPr>
            <p:nvPr/>
          </p:nvSpPr>
          <p:spPr bwMode="auto">
            <a:xfrm>
              <a:off x="4380" y="1740"/>
              <a:ext cx="192" cy="20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grpSp>
      <p:sp>
        <p:nvSpPr>
          <p:cNvPr id="6150" name="Oval 16">
            <a:extLst>
              <a:ext uri="{FF2B5EF4-FFF2-40B4-BE49-F238E27FC236}">
                <a16:creationId xmlns:a16="http://schemas.microsoft.com/office/drawing/2014/main" id="{66617954-73F9-604C-BC94-502EF2DD0E4A}"/>
              </a:ext>
            </a:extLst>
          </p:cNvPr>
          <p:cNvSpPr>
            <a:spLocks noChangeArrowheads="1"/>
          </p:cNvSpPr>
          <p:nvPr/>
        </p:nvSpPr>
        <p:spPr bwMode="auto">
          <a:xfrm>
            <a:off x="7543800" y="18288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1" name="Oval 17">
            <a:extLst>
              <a:ext uri="{FF2B5EF4-FFF2-40B4-BE49-F238E27FC236}">
                <a16:creationId xmlns:a16="http://schemas.microsoft.com/office/drawing/2014/main" id="{7A0D6CEB-BF84-684A-A41D-F3E6E228945F}"/>
              </a:ext>
            </a:extLst>
          </p:cNvPr>
          <p:cNvSpPr>
            <a:spLocks noChangeArrowheads="1"/>
          </p:cNvSpPr>
          <p:nvPr/>
        </p:nvSpPr>
        <p:spPr bwMode="auto">
          <a:xfrm>
            <a:off x="7848600" y="15811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2" name="Oval 18">
            <a:extLst>
              <a:ext uri="{FF2B5EF4-FFF2-40B4-BE49-F238E27FC236}">
                <a16:creationId xmlns:a16="http://schemas.microsoft.com/office/drawing/2014/main" id="{6571C74B-670E-294C-AEDE-FAC1E1D259D5}"/>
              </a:ext>
            </a:extLst>
          </p:cNvPr>
          <p:cNvSpPr>
            <a:spLocks noChangeArrowheads="1"/>
          </p:cNvSpPr>
          <p:nvPr/>
        </p:nvSpPr>
        <p:spPr bwMode="auto">
          <a:xfrm>
            <a:off x="8458200" y="15049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3" name="Oval 19">
            <a:extLst>
              <a:ext uri="{FF2B5EF4-FFF2-40B4-BE49-F238E27FC236}">
                <a16:creationId xmlns:a16="http://schemas.microsoft.com/office/drawing/2014/main" id="{F0FB1655-446E-8644-8E0C-D2A7A3000F18}"/>
              </a:ext>
            </a:extLst>
          </p:cNvPr>
          <p:cNvSpPr>
            <a:spLocks noChangeArrowheads="1"/>
          </p:cNvSpPr>
          <p:nvPr/>
        </p:nvSpPr>
        <p:spPr bwMode="auto">
          <a:xfrm>
            <a:off x="7943850" y="12382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4" name="Oval 20">
            <a:extLst>
              <a:ext uri="{FF2B5EF4-FFF2-40B4-BE49-F238E27FC236}">
                <a16:creationId xmlns:a16="http://schemas.microsoft.com/office/drawing/2014/main" id="{F4EB5AA0-28FA-174D-A262-797110E49269}"/>
              </a:ext>
            </a:extLst>
          </p:cNvPr>
          <p:cNvSpPr>
            <a:spLocks noChangeArrowheads="1"/>
          </p:cNvSpPr>
          <p:nvPr/>
        </p:nvSpPr>
        <p:spPr bwMode="auto">
          <a:xfrm>
            <a:off x="7715250" y="45212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5" name="Oval 21">
            <a:extLst>
              <a:ext uri="{FF2B5EF4-FFF2-40B4-BE49-F238E27FC236}">
                <a16:creationId xmlns:a16="http://schemas.microsoft.com/office/drawing/2014/main" id="{5B2EF7FC-0299-194F-975D-9F2763B6E23E}"/>
              </a:ext>
            </a:extLst>
          </p:cNvPr>
          <p:cNvSpPr>
            <a:spLocks noChangeArrowheads="1"/>
          </p:cNvSpPr>
          <p:nvPr/>
        </p:nvSpPr>
        <p:spPr bwMode="auto">
          <a:xfrm>
            <a:off x="7372350" y="44005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6" name="Oval 22">
            <a:extLst>
              <a:ext uri="{FF2B5EF4-FFF2-40B4-BE49-F238E27FC236}">
                <a16:creationId xmlns:a16="http://schemas.microsoft.com/office/drawing/2014/main" id="{E417C243-E7C1-6740-8A9A-8A41CA906322}"/>
              </a:ext>
            </a:extLst>
          </p:cNvPr>
          <p:cNvSpPr>
            <a:spLocks noChangeArrowheads="1"/>
          </p:cNvSpPr>
          <p:nvPr/>
        </p:nvSpPr>
        <p:spPr bwMode="auto">
          <a:xfrm>
            <a:off x="7562850" y="46291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7" name="Oval 23">
            <a:extLst>
              <a:ext uri="{FF2B5EF4-FFF2-40B4-BE49-F238E27FC236}">
                <a16:creationId xmlns:a16="http://schemas.microsoft.com/office/drawing/2014/main" id="{FFD0B3FF-A315-0541-A0C8-887E8501A7D9}"/>
              </a:ext>
            </a:extLst>
          </p:cNvPr>
          <p:cNvSpPr>
            <a:spLocks noChangeArrowheads="1"/>
          </p:cNvSpPr>
          <p:nvPr/>
        </p:nvSpPr>
        <p:spPr bwMode="auto">
          <a:xfrm>
            <a:off x="7524750" y="44577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8" name="Oval 24">
            <a:extLst>
              <a:ext uri="{FF2B5EF4-FFF2-40B4-BE49-F238E27FC236}">
                <a16:creationId xmlns:a16="http://schemas.microsoft.com/office/drawing/2014/main" id="{6F9CCF3E-31EB-6A49-91FD-671039D0266A}"/>
              </a:ext>
            </a:extLst>
          </p:cNvPr>
          <p:cNvSpPr>
            <a:spLocks noChangeArrowheads="1"/>
          </p:cNvSpPr>
          <p:nvPr/>
        </p:nvSpPr>
        <p:spPr bwMode="auto">
          <a:xfrm>
            <a:off x="8096250" y="20383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59" name="Oval 25">
            <a:extLst>
              <a:ext uri="{FF2B5EF4-FFF2-40B4-BE49-F238E27FC236}">
                <a16:creationId xmlns:a16="http://schemas.microsoft.com/office/drawing/2014/main" id="{7BC1A8FD-9D05-2F45-8E9B-6BA5809C3012}"/>
              </a:ext>
            </a:extLst>
          </p:cNvPr>
          <p:cNvSpPr>
            <a:spLocks noChangeArrowheads="1"/>
          </p:cNvSpPr>
          <p:nvPr/>
        </p:nvSpPr>
        <p:spPr bwMode="auto">
          <a:xfrm>
            <a:off x="7524750" y="43434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6160" name="Text Box 26">
            <a:extLst>
              <a:ext uri="{FF2B5EF4-FFF2-40B4-BE49-F238E27FC236}">
                <a16:creationId xmlns:a16="http://schemas.microsoft.com/office/drawing/2014/main" id="{53A3830E-B10F-E54E-98E8-750B1BA823E6}"/>
              </a:ext>
            </a:extLst>
          </p:cNvPr>
          <p:cNvSpPr txBox="1">
            <a:spLocks noChangeArrowheads="1"/>
          </p:cNvSpPr>
          <p:nvPr/>
        </p:nvSpPr>
        <p:spPr bwMode="auto">
          <a:xfrm>
            <a:off x="7375525" y="2570163"/>
            <a:ext cx="1276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Fred</a:t>
            </a:r>
          </a:p>
        </p:txBody>
      </p:sp>
      <p:sp>
        <p:nvSpPr>
          <p:cNvPr id="6161" name="Text Box 27">
            <a:extLst>
              <a:ext uri="{FF2B5EF4-FFF2-40B4-BE49-F238E27FC236}">
                <a16:creationId xmlns:a16="http://schemas.microsoft.com/office/drawing/2014/main" id="{66FFE78D-2409-954C-A7EC-1DD3D6EA3E0C}"/>
              </a:ext>
            </a:extLst>
          </p:cNvPr>
          <p:cNvSpPr txBox="1">
            <a:spLocks noChangeArrowheads="1"/>
          </p:cNvSpPr>
          <p:nvPr/>
        </p:nvSpPr>
        <p:spPr bwMode="auto">
          <a:xfrm>
            <a:off x="7394575" y="4913313"/>
            <a:ext cx="1276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Jake</a:t>
            </a:r>
          </a:p>
        </p:txBody>
      </p:sp>
      <p:sp>
        <p:nvSpPr>
          <p:cNvPr id="6162" name="Text Box 278">
            <a:extLst>
              <a:ext uri="{FF2B5EF4-FFF2-40B4-BE49-F238E27FC236}">
                <a16:creationId xmlns:a16="http://schemas.microsoft.com/office/drawing/2014/main" id="{54530492-F915-9D44-8CD2-346CD77C2888}"/>
              </a:ext>
            </a:extLst>
          </p:cNvPr>
          <p:cNvSpPr txBox="1">
            <a:spLocks noChangeArrowheads="1"/>
          </p:cNvSpPr>
          <p:nvPr/>
        </p:nvSpPr>
        <p:spPr bwMode="auto">
          <a:xfrm>
            <a:off x="6689725" y="1011238"/>
            <a:ext cx="438150" cy="1465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8</a:t>
            </a:r>
          </a:p>
          <a:p>
            <a:r>
              <a:rPr lang="en-US" altLang="en-US"/>
              <a:t>7</a:t>
            </a:r>
          </a:p>
          <a:p>
            <a:r>
              <a:rPr lang="en-US" altLang="en-US"/>
              <a:t>10</a:t>
            </a:r>
          </a:p>
          <a:p>
            <a:r>
              <a:rPr lang="en-US" altLang="en-US"/>
              <a:t>8</a:t>
            </a:r>
          </a:p>
          <a:p>
            <a:r>
              <a:rPr lang="en-US" altLang="en-US"/>
              <a:t>9</a:t>
            </a:r>
          </a:p>
        </p:txBody>
      </p:sp>
      <p:sp>
        <p:nvSpPr>
          <p:cNvPr id="6163" name="Line 279">
            <a:extLst>
              <a:ext uri="{FF2B5EF4-FFF2-40B4-BE49-F238E27FC236}">
                <a16:creationId xmlns:a16="http://schemas.microsoft.com/office/drawing/2014/main" id="{C21413CE-00FE-CD4F-9044-9E07431BEC7F}"/>
              </a:ext>
            </a:extLst>
          </p:cNvPr>
          <p:cNvSpPr>
            <a:spLocks noChangeShapeType="1"/>
          </p:cNvSpPr>
          <p:nvPr/>
        </p:nvSpPr>
        <p:spPr bwMode="auto">
          <a:xfrm>
            <a:off x="6994525" y="1189038"/>
            <a:ext cx="854075" cy="122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164" name="Line 280">
            <a:extLst>
              <a:ext uri="{FF2B5EF4-FFF2-40B4-BE49-F238E27FC236}">
                <a16:creationId xmlns:a16="http://schemas.microsoft.com/office/drawing/2014/main" id="{2E9B0385-F934-F043-8810-4E801B6A976E}"/>
              </a:ext>
            </a:extLst>
          </p:cNvPr>
          <p:cNvSpPr>
            <a:spLocks noChangeShapeType="1"/>
          </p:cNvSpPr>
          <p:nvPr/>
        </p:nvSpPr>
        <p:spPr bwMode="auto">
          <a:xfrm>
            <a:off x="6950075" y="1493838"/>
            <a:ext cx="1371600" cy="904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165" name="Line 281">
            <a:extLst>
              <a:ext uri="{FF2B5EF4-FFF2-40B4-BE49-F238E27FC236}">
                <a16:creationId xmlns:a16="http://schemas.microsoft.com/office/drawing/2014/main" id="{5CC777EF-A1F3-8341-A5F9-495A3CC6EA6B}"/>
              </a:ext>
            </a:extLst>
          </p:cNvPr>
          <p:cNvSpPr>
            <a:spLocks noChangeShapeType="1"/>
          </p:cNvSpPr>
          <p:nvPr/>
        </p:nvSpPr>
        <p:spPr bwMode="auto">
          <a:xfrm flipV="1">
            <a:off x="7086600" y="1692275"/>
            <a:ext cx="685800" cy="60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166" name="Line 282">
            <a:extLst>
              <a:ext uri="{FF2B5EF4-FFF2-40B4-BE49-F238E27FC236}">
                <a16:creationId xmlns:a16="http://schemas.microsoft.com/office/drawing/2014/main" id="{80ACB9D0-03A4-9D4C-B6CB-746E0877BD2C}"/>
              </a:ext>
            </a:extLst>
          </p:cNvPr>
          <p:cNvSpPr>
            <a:spLocks noChangeShapeType="1"/>
          </p:cNvSpPr>
          <p:nvPr/>
        </p:nvSpPr>
        <p:spPr bwMode="auto">
          <a:xfrm flipV="1">
            <a:off x="6964363" y="1965325"/>
            <a:ext cx="533400" cy="460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167" name="Line 283">
            <a:extLst>
              <a:ext uri="{FF2B5EF4-FFF2-40B4-BE49-F238E27FC236}">
                <a16:creationId xmlns:a16="http://schemas.microsoft.com/office/drawing/2014/main" id="{AA781BB1-E7A3-B74D-A7B8-AD188A622827}"/>
              </a:ext>
            </a:extLst>
          </p:cNvPr>
          <p:cNvSpPr>
            <a:spLocks noChangeShapeType="1"/>
          </p:cNvSpPr>
          <p:nvPr/>
        </p:nvSpPr>
        <p:spPr bwMode="auto">
          <a:xfrm flipV="1">
            <a:off x="6934200" y="2163763"/>
            <a:ext cx="1112838" cy="122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0" name="Text Box 72">
            <a:extLst>
              <a:ext uri="{FF2B5EF4-FFF2-40B4-BE49-F238E27FC236}">
                <a16:creationId xmlns:a16="http://schemas.microsoft.com/office/drawing/2014/main" id="{BC6E4A80-C04C-6048-A8D4-8907A368D1F5}"/>
              </a:ext>
            </a:extLst>
          </p:cNvPr>
          <p:cNvSpPr txBox="1">
            <a:spLocks noChangeArrowheads="1"/>
          </p:cNvSpPr>
          <p:nvPr/>
        </p:nvSpPr>
        <p:spPr bwMode="auto">
          <a:xfrm>
            <a:off x="6475413" y="3897313"/>
            <a:ext cx="311150" cy="1465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7</a:t>
            </a:r>
          </a:p>
          <a:p>
            <a:r>
              <a:rPr lang="en-US" altLang="en-US"/>
              <a:t>6</a:t>
            </a:r>
          </a:p>
          <a:p>
            <a:r>
              <a:rPr lang="en-US" altLang="en-US"/>
              <a:t>7</a:t>
            </a:r>
          </a:p>
          <a:p>
            <a:r>
              <a:rPr lang="en-US" altLang="en-US"/>
              <a:t>7</a:t>
            </a:r>
          </a:p>
          <a:p>
            <a:r>
              <a:rPr lang="en-US" altLang="en-US"/>
              <a:t>6</a:t>
            </a:r>
          </a:p>
        </p:txBody>
      </p:sp>
      <p:sp>
        <p:nvSpPr>
          <p:cNvPr id="41" name="Line 73">
            <a:extLst>
              <a:ext uri="{FF2B5EF4-FFF2-40B4-BE49-F238E27FC236}">
                <a16:creationId xmlns:a16="http://schemas.microsoft.com/office/drawing/2014/main" id="{87FB650B-738B-4244-BACA-B7069061D256}"/>
              </a:ext>
            </a:extLst>
          </p:cNvPr>
          <p:cNvSpPr>
            <a:spLocks noChangeShapeType="1"/>
          </p:cNvSpPr>
          <p:nvPr/>
        </p:nvSpPr>
        <p:spPr bwMode="auto">
          <a:xfrm>
            <a:off x="6751638" y="4100513"/>
            <a:ext cx="777875" cy="2286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2" name="Line 78">
            <a:extLst>
              <a:ext uri="{FF2B5EF4-FFF2-40B4-BE49-F238E27FC236}">
                <a16:creationId xmlns:a16="http://schemas.microsoft.com/office/drawing/2014/main" id="{7B2DF2DA-2AD3-F443-B3B5-F9A068FC8D87}"/>
              </a:ext>
            </a:extLst>
          </p:cNvPr>
          <p:cNvSpPr>
            <a:spLocks noChangeShapeType="1"/>
          </p:cNvSpPr>
          <p:nvPr/>
        </p:nvSpPr>
        <p:spPr bwMode="auto">
          <a:xfrm>
            <a:off x="6735763" y="4389438"/>
            <a:ext cx="579437" cy="60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 name="Line 79">
            <a:extLst>
              <a:ext uri="{FF2B5EF4-FFF2-40B4-BE49-F238E27FC236}">
                <a16:creationId xmlns:a16="http://schemas.microsoft.com/office/drawing/2014/main" id="{2A4C8D5C-9FF3-E940-87ED-477B3B6EED59}"/>
              </a:ext>
            </a:extLst>
          </p:cNvPr>
          <p:cNvSpPr>
            <a:spLocks noChangeShapeType="1"/>
          </p:cNvSpPr>
          <p:nvPr/>
        </p:nvSpPr>
        <p:spPr bwMode="auto">
          <a:xfrm flipV="1">
            <a:off x="6858000" y="4602163"/>
            <a:ext cx="655638" cy="301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4" name="Line 80">
            <a:extLst>
              <a:ext uri="{FF2B5EF4-FFF2-40B4-BE49-F238E27FC236}">
                <a16:creationId xmlns:a16="http://schemas.microsoft.com/office/drawing/2014/main" id="{2DBC3B89-4B71-8D4D-9CCB-D746EC1D0B46}"/>
              </a:ext>
            </a:extLst>
          </p:cNvPr>
          <p:cNvSpPr>
            <a:spLocks noChangeShapeType="1"/>
          </p:cNvSpPr>
          <p:nvPr/>
        </p:nvSpPr>
        <p:spPr bwMode="auto">
          <a:xfrm flipV="1">
            <a:off x="6735763" y="4602163"/>
            <a:ext cx="989012" cy="304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5" name="Line 81">
            <a:extLst>
              <a:ext uri="{FF2B5EF4-FFF2-40B4-BE49-F238E27FC236}">
                <a16:creationId xmlns:a16="http://schemas.microsoft.com/office/drawing/2014/main" id="{7D17B354-1590-AF4D-89F0-1E6034E7671D}"/>
              </a:ext>
            </a:extLst>
          </p:cNvPr>
          <p:cNvSpPr>
            <a:spLocks noChangeShapeType="1"/>
          </p:cNvSpPr>
          <p:nvPr/>
        </p:nvSpPr>
        <p:spPr bwMode="auto">
          <a:xfrm flipV="1">
            <a:off x="6721475" y="4770438"/>
            <a:ext cx="838200" cy="3952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394352074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4B15AF90-EBFA-9841-ACDA-8A7FABE768B6}"/>
              </a:ext>
            </a:extLst>
          </p:cNvPr>
          <p:cNvSpPr>
            <a:spLocks noGrp="1" noChangeArrowheads="1"/>
          </p:cNvSpPr>
          <p:nvPr>
            <p:ph type="body" idx="1"/>
          </p:nvPr>
        </p:nvSpPr>
        <p:spPr>
          <a:xfrm>
            <a:off x="457200" y="1981200"/>
            <a:ext cx="6811963" cy="3886200"/>
          </a:xfrm>
        </p:spPr>
        <p:txBody>
          <a:bodyPr/>
          <a:lstStyle/>
          <a:p>
            <a:pPr eaLnBrk="1" hangingPunct="1"/>
            <a:r>
              <a:rPr lang="en-US" altLang="en-US"/>
              <a:t>Variance = average distance between observations and the mean squared</a:t>
            </a:r>
          </a:p>
        </p:txBody>
      </p:sp>
      <p:grpSp>
        <p:nvGrpSpPr>
          <p:cNvPr id="10244" name="Group 4">
            <a:extLst>
              <a:ext uri="{FF2B5EF4-FFF2-40B4-BE49-F238E27FC236}">
                <a16:creationId xmlns:a16="http://schemas.microsoft.com/office/drawing/2014/main" id="{DEBBEF8A-33F7-D847-9BB5-CA996A7378FC}"/>
              </a:ext>
            </a:extLst>
          </p:cNvPr>
          <p:cNvGrpSpPr>
            <a:grpSpLocks/>
          </p:cNvGrpSpPr>
          <p:nvPr/>
        </p:nvGrpSpPr>
        <p:grpSpPr bwMode="auto">
          <a:xfrm>
            <a:off x="7277100" y="1028700"/>
            <a:ext cx="1485900" cy="1562100"/>
            <a:chOff x="4008" y="1356"/>
            <a:chExt cx="936" cy="984"/>
          </a:xfrm>
        </p:grpSpPr>
        <p:sp>
          <p:nvSpPr>
            <p:cNvPr id="10340" name="Oval 5">
              <a:extLst>
                <a:ext uri="{FF2B5EF4-FFF2-40B4-BE49-F238E27FC236}">
                  <a16:creationId xmlns:a16="http://schemas.microsoft.com/office/drawing/2014/main" id="{AD549A93-8DA0-004E-BBF8-5646C58EEBDB}"/>
                </a:ext>
              </a:extLst>
            </p:cNvPr>
            <p:cNvSpPr>
              <a:spLocks noChangeArrowheads="1"/>
            </p:cNvSpPr>
            <p:nvPr/>
          </p:nvSpPr>
          <p:spPr bwMode="auto">
            <a:xfrm>
              <a:off x="4008" y="1356"/>
              <a:ext cx="936" cy="98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41" name="Oval 6">
              <a:extLst>
                <a:ext uri="{FF2B5EF4-FFF2-40B4-BE49-F238E27FC236}">
                  <a16:creationId xmlns:a16="http://schemas.microsoft.com/office/drawing/2014/main" id="{B06F35EF-36D7-2640-AE5C-9695F49AF47A}"/>
                </a:ext>
              </a:extLst>
            </p:cNvPr>
            <p:cNvSpPr>
              <a:spLocks noChangeArrowheads="1"/>
            </p:cNvSpPr>
            <p:nvPr/>
          </p:nvSpPr>
          <p:spPr bwMode="auto">
            <a:xfrm>
              <a:off x="4104" y="1452"/>
              <a:ext cx="744" cy="792"/>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42" name="Oval 7">
              <a:extLst>
                <a:ext uri="{FF2B5EF4-FFF2-40B4-BE49-F238E27FC236}">
                  <a16:creationId xmlns:a16="http://schemas.microsoft.com/office/drawing/2014/main" id="{1698B031-CF4F-DC4E-A9DD-271CB732DA5E}"/>
                </a:ext>
              </a:extLst>
            </p:cNvPr>
            <p:cNvSpPr>
              <a:spLocks noChangeArrowheads="1"/>
            </p:cNvSpPr>
            <p:nvPr/>
          </p:nvSpPr>
          <p:spPr bwMode="auto">
            <a:xfrm>
              <a:off x="4188" y="1548"/>
              <a:ext cx="576" cy="5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43" name="Oval 8">
              <a:extLst>
                <a:ext uri="{FF2B5EF4-FFF2-40B4-BE49-F238E27FC236}">
                  <a16:creationId xmlns:a16="http://schemas.microsoft.com/office/drawing/2014/main" id="{48D65611-6BD8-F94A-9AA4-180746B3A84A}"/>
                </a:ext>
              </a:extLst>
            </p:cNvPr>
            <p:cNvSpPr>
              <a:spLocks noChangeArrowheads="1"/>
            </p:cNvSpPr>
            <p:nvPr/>
          </p:nvSpPr>
          <p:spPr bwMode="auto">
            <a:xfrm>
              <a:off x="4284" y="1644"/>
              <a:ext cx="384" cy="3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44" name="Oval 9">
              <a:extLst>
                <a:ext uri="{FF2B5EF4-FFF2-40B4-BE49-F238E27FC236}">
                  <a16:creationId xmlns:a16="http://schemas.microsoft.com/office/drawing/2014/main" id="{54C62D7A-081B-CD43-A7E1-ACA883E3216E}"/>
                </a:ext>
              </a:extLst>
            </p:cNvPr>
            <p:cNvSpPr>
              <a:spLocks noChangeArrowheads="1"/>
            </p:cNvSpPr>
            <p:nvPr/>
          </p:nvSpPr>
          <p:spPr bwMode="auto">
            <a:xfrm>
              <a:off x="4380" y="1740"/>
              <a:ext cx="192" cy="20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grpSp>
      <p:grpSp>
        <p:nvGrpSpPr>
          <p:cNvPr id="10245" name="Group 10">
            <a:extLst>
              <a:ext uri="{FF2B5EF4-FFF2-40B4-BE49-F238E27FC236}">
                <a16:creationId xmlns:a16="http://schemas.microsoft.com/office/drawing/2014/main" id="{0F247563-0FEB-5542-B610-000914EE0011}"/>
              </a:ext>
            </a:extLst>
          </p:cNvPr>
          <p:cNvGrpSpPr>
            <a:grpSpLocks/>
          </p:cNvGrpSpPr>
          <p:nvPr/>
        </p:nvGrpSpPr>
        <p:grpSpPr bwMode="auto">
          <a:xfrm>
            <a:off x="7296150" y="3314700"/>
            <a:ext cx="1485900" cy="1562100"/>
            <a:chOff x="4008" y="1356"/>
            <a:chExt cx="936" cy="984"/>
          </a:xfrm>
        </p:grpSpPr>
        <p:sp>
          <p:nvSpPr>
            <p:cNvPr id="10335" name="Oval 11">
              <a:extLst>
                <a:ext uri="{FF2B5EF4-FFF2-40B4-BE49-F238E27FC236}">
                  <a16:creationId xmlns:a16="http://schemas.microsoft.com/office/drawing/2014/main" id="{E27DC502-80FA-1F4C-B726-662F31AC78BB}"/>
                </a:ext>
              </a:extLst>
            </p:cNvPr>
            <p:cNvSpPr>
              <a:spLocks noChangeArrowheads="1"/>
            </p:cNvSpPr>
            <p:nvPr/>
          </p:nvSpPr>
          <p:spPr bwMode="auto">
            <a:xfrm>
              <a:off x="4008" y="1356"/>
              <a:ext cx="936" cy="98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36" name="Oval 12">
              <a:extLst>
                <a:ext uri="{FF2B5EF4-FFF2-40B4-BE49-F238E27FC236}">
                  <a16:creationId xmlns:a16="http://schemas.microsoft.com/office/drawing/2014/main" id="{33C89FAF-5F8C-B14D-8726-5CD4D0250A13}"/>
                </a:ext>
              </a:extLst>
            </p:cNvPr>
            <p:cNvSpPr>
              <a:spLocks noChangeArrowheads="1"/>
            </p:cNvSpPr>
            <p:nvPr/>
          </p:nvSpPr>
          <p:spPr bwMode="auto">
            <a:xfrm>
              <a:off x="4104" y="1452"/>
              <a:ext cx="744" cy="792"/>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37" name="Oval 13">
              <a:extLst>
                <a:ext uri="{FF2B5EF4-FFF2-40B4-BE49-F238E27FC236}">
                  <a16:creationId xmlns:a16="http://schemas.microsoft.com/office/drawing/2014/main" id="{E7792801-DF3C-EC44-B913-E342588B4AFF}"/>
                </a:ext>
              </a:extLst>
            </p:cNvPr>
            <p:cNvSpPr>
              <a:spLocks noChangeArrowheads="1"/>
            </p:cNvSpPr>
            <p:nvPr/>
          </p:nvSpPr>
          <p:spPr bwMode="auto">
            <a:xfrm>
              <a:off x="4188" y="1548"/>
              <a:ext cx="576" cy="5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38" name="Oval 14">
              <a:extLst>
                <a:ext uri="{FF2B5EF4-FFF2-40B4-BE49-F238E27FC236}">
                  <a16:creationId xmlns:a16="http://schemas.microsoft.com/office/drawing/2014/main" id="{2B71E99E-528E-684B-A003-0D7833F584F5}"/>
                </a:ext>
              </a:extLst>
            </p:cNvPr>
            <p:cNvSpPr>
              <a:spLocks noChangeArrowheads="1"/>
            </p:cNvSpPr>
            <p:nvPr/>
          </p:nvSpPr>
          <p:spPr bwMode="auto">
            <a:xfrm>
              <a:off x="4284" y="1644"/>
              <a:ext cx="384" cy="3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39" name="Oval 15">
              <a:extLst>
                <a:ext uri="{FF2B5EF4-FFF2-40B4-BE49-F238E27FC236}">
                  <a16:creationId xmlns:a16="http://schemas.microsoft.com/office/drawing/2014/main" id="{35EB55D0-84C5-0E4B-8500-38D462816D6C}"/>
                </a:ext>
              </a:extLst>
            </p:cNvPr>
            <p:cNvSpPr>
              <a:spLocks noChangeArrowheads="1"/>
            </p:cNvSpPr>
            <p:nvPr/>
          </p:nvSpPr>
          <p:spPr bwMode="auto">
            <a:xfrm>
              <a:off x="4380" y="1740"/>
              <a:ext cx="192" cy="20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grpSp>
      <p:sp>
        <p:nvSpPr>
          <p:cNvPr id="10246" name="Oval 16">
            <a:extLst>
              <a:ext uri="{FF2B5EF4-FFF2-40B4-BE49-F238E27FC236}">
                <a16:creationId xmlns:a16="http://schemas.microsoft.com/office/drawing/2014/main" id="{3BFF4C60-7434-C44D-A117-99D9879E42F2}"/>
              </a:ext>
            </a:extLst>
          </p:cNvPr>
          <p:cNvSpPr>
            <a:spLocks noChangeArrowheads="1"/>
          </p:cNvSpPr>
          <p:nvPr/>
        </p:nvSpPr>
        <p:spPr bwMode="auto">
          <a:xfrm>
            <a:off x="7543800" y="18288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47" name="Oval 17">
            <a:extLst>
              <a:ext uri="{FF2B5EF4-FFF2-40B4-BE49-F238E27FC236}">
                <a16:creationId xmlns:a16="http://schemas.microsoft.com/office/drawing/2014/main" id="{841057DF-BF4C-0947-AF39-D72978F80E6E}"/>
              </a:ext>
            </a:extLst>
          </p:cNvPr>
          <p:cNvSpPr>
            <a:spLocks noChangeArrowheads="1"/>
          </p:cNvSpPr>
          <p:nvPr/>
        </p:nvSpPr>
        <p:spPr bwMode="auto">
          <a:xfrm>
            <a:off x="7848600" y="15811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48" name="Oval 18">
            <a:extLst>
              <a:ext uri="{FF2B5EF4-FFF2-40B4-BE49-F238E27FC236}">
                <a16:creationId xmlns:a16="http://schemas.microsoft.com/office/drawing/2014/main" id="{DD12185F-7A6E-3F4F-958D-3299D3F47BBD}"/>
              </a:ext>
            </a:extLst>
          </p:cNvPr>
          <p:cNvSpPr>
            <a:spLocks noChangeArrowheads="1"/>
          </p:cNvSpPr>
          <p:nvPr/>
        </p:nvSpPr>
        <p:spPr bwMode="auto">
          <a:xfrm>
            <a:off x="8458200" y="15049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49" name="Oval 19">
            <a:extLst>
              <a:ext uri="{FF2B5EF4-FFF2-40B4-BE49-F238E27FC236}">
                <a16:creationId xmlns:a16="http://schemas.microsoft.com/office/drawing/2014/main" id="{423F8DA5-1469-4E44-B53A-0A86721D6AA1}"/>
              </a:ext>
            </a:extLst>
          </p:cNvPr>
          <p:cNvSpPr>
            <a:spLocks noChangeArrowheads="1"/>
          </p:cNvSpPr>
          <p:nvPr/>
        </p:nvSpPr>
        <p:spPr bwMode="auto">
          <a:xfrm>
            <a:off x="7943850" y="12382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50" name="Oval 20">
            <a:extLst>
              <a:ext uri="{FF2B5EF4-FFF2-40B4-BE49-F238E27FC236}">
                <a16:creationId xmlns:a16="http://schemas.microsoft.com/office/drawing/2014/main" id="{33B6FC64-998B-7E4C-BDBD-63B8C07DE985}"/>
              </a:ext>
            </a:extLst>
          </p:cNvPr>
          <p:cNvSpPr>
            <a:spLocks noChangeArrowheads="1"/>
          </p:cNvSpPr>
          <p:nvPr/>
        </p:nvSpPr>
        <p:spPr bwMode="auto">
          <a:xfrm>
            <a:off x="7715250" y="45212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51" name="Oval 21">
            <a:extLst>
              <a:ext uri="{FF2B5EF4-FFF2-40B4-BE49-F238E27FC236}">
                <a16:creationId xmlns:a16="http://schemas.microsoft.com/office/drawing/2014/main" id="{5B815EAF-8BE4-CA41-8122-3C1649B144FA}"/>
              </a:ext>
            </a:extLst>
          </p:cNvPr>
          <p:cNvSpPr>
            <a:spLocks noChangeArrowheads="1"/>
          </p:cNvSpPr>
          <p:nvPr/>
        </p:nvSpPr>
        <p:spPr bwMode="auto">
          <a:xfrm>
            <a:off x="7372350" y="44005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52" name="Oval 22">
            <a:extLst>
              <a:ext uri="{FF2B5EF4-FFF2-40B4-BE49-F238E27FC236}">
                <a16:creationId xmlns:a16="http://schemas.microsoft.com/office/drawing/2014/main" id="{8C85289E-97A9-C841-B9E6-79B729254CB9}"/>
              </a:ext>
            </a:extLst>
          </p:cNvPr>
          <p:cNvSpPr>
            <a:spLocks noChangeArrowheads="1"/>
          </p:cNvSpPr>
          <p:nvPr/>
        </p:nvSpPr>
        <p:spPr bwMode="auto">
          <a:xfrm>
            <a:off x="7562850" y="46291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53" name="Oval 23">
            <a:extLst>
              <a:ext uri="{FF2B5EF4-FFF2-40B4-BE49-F238E27FC236}">
                <a16:creationId xmlns:a16="http://schemas.microsoft.com/office/drawing/2014/main" id="{EFB4AF3F-1E56-824C-9119-B3DBB87ADB75}"/>
              </a:ext>
            </a:extLst>
          </p:cNvPr>
          <p:cNvSpPr>
            <a:spLocks noChangeArrowheads="1"/>
          </p:cNvSpPr>
          <p:nvPr/>
        </p:nvSpPr>
        <p:spPr bwMode="auto">
          <a:xfrm>
            <a:off x="7524750" y="44577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54" name="Oval 24">
            <a:extLst>
              <a:ext uri="{FF2B5EF4-FFF2-40B4-BE49-F238E27FC236}">
                <a16:creationId xmlns:a16="http://schemas.microsoft.com/office/drawing/2014/main" id="{EFBBEF09-6079-4B44-B9B1-CA22B67E7B4D}"/>
              </a:ext>
            </a:extLst>
          </p:cNvPr>
          <p:cNvSpPr>
            <a:spLocks noChangeArrowheads="1"/>
          </p:cNvSpPr>
          <p:nvPr/>
        </p:nvSpPr>
        <p:spPr bwMode="auto">
          <a:xfrm>
            <a:off x="8096250" y="20383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55" name="Oval 25">
            <a:extLst>
              <a:ext uri="{FF2B5EF4-FFF2-40B4-BE49-F238E27FC236}">
                <a16:creationId xmlns:a16="http://schemas.microsoft.com/office/drawing/2014/main" id="{119B15B3-C29D-B148-B7FA-A6C67E5DCDB8}"/>
              </a:ext>
            </a:extLst>
          </p:cNvPr>
          <p:cNvSpPr>
            <a:spLocks noChangeArrowheads="1"/>
          </p:cNvSpPr>
          <p:nvPr/>
        </p:nvSpPr>
        <p:spPr bwMode="auto">
          <a:xfrm>
            <a:off x="7524750" y="43434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256" name="Text Box 26">
            <a:extLst>
              <a:ext uri="{FF2B5EF4-FFF2-40B4-BE49-F238E27FC236}">
                <a16:creationId xmlns:a16="http://schemas.microsoft.com/office/drawing/2014/main" id="{62509FD2-0D2B-EE43-BB9C-93491528777A}"/>
              </a:ext>
            </a:extLst>
          </p:cNvPr>
          <p:cNvSpPr txBox="1">
            <a:spLocks noChangeArrowheads="1"/>
          </p:cNvSpPr>
          <p:nvPr/>
        </p:nvSpPr>
        <p:spPr bwMode="auto">
          <a:xfrm>
            <a:off x="7375525" y="2570163"/>
            <a:ext cx="1276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Fred</a:t>
            </a:r>
          </a:p>
        </p:txBody>
      </p:sp>
      <p:sp>
        <p:nvSpPr>
          <p:cNvPr id="10257" name="Text Box 27">
            <a:extLst>
              <a:ext uri="{FF2B5EF4-FFF2-40B4-BE49-F238E27FC236}">
                <a16:creationId xmlns:a16="http://schemas.microsoft.com/office/drawing/2014/main" id="{F62A8BA7-C643-3E46-B46E-C494FDDBD9B7}"/>
              </a:ext>
            </a:extLst>
          </p:cNvPr>
          <p:cNvSpPr txBox="1">
            <a:spLocks noChangeArrowheads="1"/>
          </p:cNvSpPr>
          <p:nvPr/>
        </p:nvSpPr>
        <p:spPr bwMode="auto">
          <a:xfrm>
            <a:off x="7394575" y="4913313"/>
            <a:ext cx="1276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Jake</a:t>
            </a:r>
          </a:p>
        </p:txBody>
      </p:sp>
      <p:graphicFrame>
        <p:nvGraphicFramePr>
          <p:cNvPr id="42012" name="Group 28">
            <a:extLst>
              <a:ext uri="{FF2B5EF4-FFF2-40B4-BE49-F238E27FC236}">
                <a16:creationId xmlns:a16="http://schemas.microsoft.com/office/drawing/2014/main" id="{AE5AE1F8-BA6B-2E4B-BDAB-21D9F6B4E512}"/>
              </a:ext>
            </a:extLst>
          </p:cNvPr>
          <p:cNvGraphicFramePr>
            <a:graphicFrameLocks noGrp="1"/>
          </p:cNvGraphicFramePr>
          <p:nvPr/>
        </p:nvGraphicFramePr>
        <p:xfrm>
          <a:off x="344488" y="3798888"/>
          <a:ext cx="2549525" cy="2346792"/>
        </p:xfrm>
        <a:graphic>
          <a:graphicData uri="http://schemas.openxmlformats.org/drawingml/2006/table">
            <a:tbl>
              <a:tblPr/>
              <a:tblGrid>
                <a:gridCol w="1095375">
                  <a:extLst>
                    <a:ext uri="{9D8B030D-6E8A-4147-A177-3AD203B41FA5}">
                      <a16:colId xmlns:a16="http://schemas.microsoft.com/office/drawing/2014/main" val="20000"/>
                    </a:ext>
                  </a:extLst>
                </a:gridCol>
                <a:gridCol w="1454150">
                  <a:extLst>
                    <a:ext uri="{9D8B030D-6E8A-4147-A177-3AD203B41FA5}">
                      <a16:colId xmlns:a16="http://schemas.microsoft.com/office/drawing/2014/main" val="20001"/>
                    </a:ext>
                  </a:extLst>
                </a:gridCol>
              </a:tblGrid>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Observations</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7</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7</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7</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6</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6</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35189">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Arial"/>
                          <a:cs typeface="Arial"/>
                        </a:rPr>
                        <a:t>averages</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rgbClr val="000000"/>
                          </a:solidFill>
                          <a:effectLst/>
                          <a:latin typeface="Arial"/>
                          <a:cs typeface="Arial"/>
                        </a:rPr>
                        <a:t>6.6</a:t>
                      </a:r>
                      <a:endParaRPr kumimoji="0" lang="en-US" sz="1600" b="1"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42094" name="Group 110">
            <a:extLst>
              <a:ext uri="{FF2B5EF4-FFF2-40B4-BE49-F238E27FC236}">
                <a16:creationId xmlns:a16="http://schemas.microsoft.com/office/drawing/2014/main" id="{E4F969AE-3CDA-E143-B9AF-9FA06DBCF8D7}"/>
              </a:ext>
            </a:extLst>
          </p:cNvPr>
          <p:cNvGraphicFramePr>
            <a:graphicFrameLocks noGrp="1"/>
          </p:cNvGraphicFramePr>
          <p:nvPr/>
        </p:nvGraphicFramePr>
        <p:xfrm>
          <a:off x="2892425" y="3797300"/>
          <a:ext cx="1390650" cy="2346792"/>
        </p:xfrm>
        <a:graphic>
          <a:graphicData uri="http://schemas.openxmlformats.org/drawingml/2006/table">
            <a:tbl>
              <a:tblPr/>
              <a:tblGrid>
                <a:gridCol w="1390650">
                  <a:extLst>
                    <a:ext uri="{9D8B030D-6E8A-4147-A177-3AD203B41FA5}">
                      <a16:colId xmlns:a16="http://schemas.microsoft.com/office/drawing/2014/main" val="20000"/>
                    </a:ext>
                  </a:extLst>
                </a:gridCol>
              </a:tblGrid>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Deviations</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35189">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7 - 6.6 = 0.4</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35189">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7 - 6.6 = 0.4</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35189">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7 - 6.6 = 0.4</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35189">
                <a:tc>
                  <a:txBody>
                    <a:bodyPr/>
                    <a:lstStyle/>
                    <a:p>
                      <a:pPr marL="0" marR="0" lvl="0" indent="0" algn="ctr" rtl="0" eaLnBrk="1" fontAlgn="b" latinLnBrk="0" hangingPunct="1">
                        <a:lnSpc>
                          <a:spcPct val="100000"/>
                        </a:lnSpc>
                        <a:spcBef>
                          <a:spcPct val="0"/>
                        </a:spcBef>
                        <a:spcAft>
                          <a:spcPct val="0"/>
                        </a:spcAft>
                        <a:buClrTx/>
                        <a:buSzTx/>
                        <a:buFontTx/>
                        <a:buNone/>
                      </a:pPr>
                      <a:r>
                        <a:rPr kumimoji="0" lang="en-US" sz="1600" b="0" i="0" u="none" strike="noStrike" cap="none" normalizeH="0" baseline="0">
                          <a:ln>
                            <a:noFill/>
                          </a:ln>
                          <a:solidFill>
                            <a:schemeClr val="tx1"/>
                          </a:solidFill>
                          <a:effectLst/>
                          <a:latin typeface="Arial"/>
                        </a:rPr>
                        <a:t>6 - 6.6 =-0.6</a:t>
                      </a:r>
                      <a:r>
                        <a:rPr lang="en-US" sz="1600" b="0" i="0" u="none" strike="noStrike" cap="none" normalizeH="0" baseline="0">
                          <a:ln>
                            <a:noFill/>
                          </a:ln>
                          <a:solidFill>
                            <a:schemeClr val="tx1"/>
                          </a:solidFill>
                          <a:effectLst/>
                          <a:latin typeface="Arial"/>
                        </a:rPr>
                        <a:t> </a:t>
                      </a:r>
                      <a:endParaRPr kumimoji="0" lang="en-US" sz="1600" b="0" i="0" u="none" strike="noStrike" cap="none" normalizeH="0" baseline="0">
                        <a:ln>
                          <a:noFill/>
                        </a:ln>
                        <a:solidFill>
                          <a:schemeClr val="tx1"/>
                        </a:solidFill>
                        <a:effectLst/>
                        <a:latin typeface="Arial" charset="0"/>
                        <a:cs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35189">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rPr>
                        <a:t>6 - 6.6 = -0.6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endParaRPr kumimoji="0" lang="en-US" sz="1600" b="1"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42056" name="Group 72">
            <a:extLst>
              <a:ext uri="{FF2B5EF4-FFF2-40B4-BE49-F238E27FC236}">
                <a16:creationId xmlns:a16="http://schemas.microsoft.com/office/drawing/2014/main" id="{7DC17BF6-CD99-2849-841E-9F24391D528B}"/>
              </a:ext>
            </a:extLst>
          </p:cNvPr>
          <p:cNvGraphicFramePr>
            <a:graphicFrameLocks noGrp="1"/>
          </p:cNvGraphicFramePr>
          <p:nvPr/>
        </p:nvGraphicFramePr>
        <p:xfrm>
          <a:off x="4294188" y="3797300"/>
          <a:ext cx="2016125" cy="2346792"/>
        </p:xfrm>
        <a:graphic>
          <a:graphicData uri="http://schemas.openxmlformats.org/drawingml/2006/table">
            <a:tbl>
              <a:tblPr/>
              <a:tblGrid>
                <a:gridCol w="2016125">
                  <a:extLst>
                    <a:ext uri="{9D8B030D-6E8A-4147-A177-3AD203B41FA5}">
                      <a16:colId xmlns:a16="http://schemas.microsoft.com/office/drawing/2014/main" val="20000"/>
                    </a:ext>
                  </a:extLst>
                </a:gridCol>
              </a:tblGrid>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Squared Deviations</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35189">
                <a:tc>
                  <a:txBody>
                    <a:bodyPr/>
                    <a:lstStyle/>
                    <a:p>
                      <a:pPr marL="0" marR="0" lvl="0" indent="0" algn="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0" i="0" u="none" strike="noStrike" cap="none" normalizeH="0" baseline="0">
                          <a:ln>
                            <a:noFill/>
                          </a:ln>
                          <a:solidFill>
                            <a:schemeClr val="tx1"/>
                          </a:solidFill>
                          <a:effectLst/>
                          <a:latin typeface="Arial"/>
                          <a:cs typeface="Arial"/>
                        </a:rPr>
                        <a:t>0.16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35189">
                <a:tc>
                  <a:txBody>
                    <a:bodyPr/>
                    <a:lstStyle/>
                    <a:p>
                      <a:pPr marL="0" marR="0" lvl="0" indent="0" algn="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0" i="0" u="none" strike="noStrike" cap="none" normalizeH="0" baseline="0">
                          <a:ln>
                            <a:noFill/>
                          </a:ln>
                          <a:solidFill>
                            <a:schemeClr val="tx1"/>
                          </a:solidFill>
                          <a:effectLst/>
                          <a:latin typeface="Arial"/>
                          <a:cs typeface="Arial"/>
                        </a:rPr>
                        <a:t>0.16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35189">
                <a:tc>
                  <a:txBody>
                    <a:bodyPr/>
                    <a:lstStyle/>
                    <a:p>
                      <a:pPr marL="0" marR="0" lvl="0" indent="0" algn="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0" i="0" u="none" strike="noStrike" cap="none" normalizeH="0" baseline="0">
                          <a:ln>
                            <a:noFill/>
                          </a:ln>
                          <a:solidFill>
                            <a:schemeClr val="tx1"/>
                          </a:solidFill>
                          <a:effectLst/>
                          <a:latin typeface="Arial"/>
                          <a:cs typeface="Arial"/>
                        </a:rPr>
                        <a:t>0.16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35189">
                <a:tc>
                  <a:txBody>
                    <a:bodyPr/>
                    <a:lstStyle/>
                    <a:p>
                      <a:pPr marL="0" marR="0" lvl="0" indent="0" algn="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0" i="0" u="none" strike="noStrike" cap="none" normalizeH="0" baseline="0">
                          <a:ln>
                            <a:noFill/>
                          </a:ln>
                          <a:solidFill>
                            <a:schemeClr val="tx1"/>
                          </a:solidFill>
                          <a:effectLst/>
                          <a:latin typeface="Arial"/>
                          <a:cs typeface="Arial"/>
                        </a:rPr>
                        <a:t>0.36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35189">
                <a:tc>
                  <a:txBody>
                    <a:bodyPr/>
                    <a:lstStyle/>
                    <a:p>
                      <a:pPr marL="0" marR="0" lvl="0" indent="0" algn="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0" i="0" u="none" strike="noStrike" cap="none" normalizeH="0" baseline="0">
                          <a:ln>
                            <a:noFill/>
                          </a:ln>
                          <a:solidFill>
                            <a:schemeClr val="tx1"/>
                          </a:solidFill>
                          <a:effectLst/>
                          <a:latin typeface="Arial"/>
                          <a:cs typeface="Arial"/>
                        </a:rPr>
                        <a:t>0.36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35189">
                <a:tc>
                  <a:txBody>
                    <a:bodyPr/>
                    <a:lstStyle/>
                    <a:p>
                      <a:pPr marL="0" marR="0" lvl="0" indent="0" algn="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a:ln>
                            <a:noFill/>
                          </a:ln>
                          <a:solidFill>
                            <a:schemeClr val="tx1"/>
                          </a:solidFill>
                          <a:effectLst/>
                          <a:latin typeface="Arial" charset="0"/>
                          <a:cs typeface="Arial" charset="0"/>
                        </a:rPr>
                        <a:t>0.24</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0320" name="Oval 90">
            <a:extLst>
              <a:ext uri="{FF2B5EF4-FFF2-40B4-BE49-F238E27FC236}">
                <a16:creationId xmlns:a16="http://schemas.microsoft.com/office/drawing/2014/main" id="{F7B26AA0-0C55-CA41-B28F-B35D6B86DEF5}"/>
              </a:ext>
            </a:extLst>
          </p:cNvPr>
          <p:cNvSpPr>
            <a:spLocks noChangeArrowheads="1"/>
          </p:cNvSpPr>
          <p:nvPr/>
        </p:nvSpPr>
        <p:spPr bwMode="auto">
          <a:xfrm>
            <a:off x="7715250" y="45212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21" name="Oval 91">
            <a:extLst>
              <a:ext uri="{FF2B5EF4-FFF2-40B4-BE49-F238E27FC236}">
                <a16:creationId xmlns:a16="http://schemas.microsoft.com/office/drawing/2014/main" id="{95E41E22-F611-2C42-8AD5-87F99D7A56CB}"/>
              </a:ext>
            </a:extLst>
          </p:cNvPr>
          <p:cNvSpPr>
            <a:spLocks noChangeArrowheads="1"/>
          </p:cNvSpPr>
          <p:nvPr/>
        </p:nvSpPr>
        <p:spPr bwMode="auto">
          <a:xfrm>
            <a:off x="7372350" y="44005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22" name="Oval 92">
            <a:extLst>
              <a:ext uri="{FF2B5EF4-FFF2-40B4-BE49-F238E27FC236}">
                <a16:creationId xmlns:a16="http://schemas.microsoft.com/office/drawing/2014/main" id="{4E8DF2FF-D17D-CA42-87B5-438A71764799}"/>
              </a:ext>
            </a:extLst>
          </p:cNvPr>
          <p:cNvSpPr>
            <a:spLocks noChangeArrowheads="1"/>
          </p:cNvSpPr>
          <p:nvPr/>
        </p:nvSpPr>
        <p:spPr bwMode="auto">
          <a:xfrm>
            <a:off x="7562850" y="46291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23" name="Oval 93">
            <a:extLst>
              <a:ext uri="{FF2B5EF4-FFF2-40B4-BE49-F238E27FC236}">
                <a16:creationId xmlns:a16="http://schemas.microsoft.com/office/drawing/2014/main" id="{79F109D4-2C87-D34D-95C1-4D154755F487}"/>
              </a:ext>
            </a:extLst>
          </p:cNvPr>
          <p:cNvSpPr>
            <a:spLocks noChangeArrowheads="1"/>
          </p:cNvSpPr>
          <p:nvPr/>
        </p:nvSpPr>
        <p:spPr bwMode="auto">
          <a:xfrm>
            <a:off x="7524750" y="44577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24" name="Oval 94">
            <a:extLst>
              <a:ext uri="{FF2B5EF4-FFF2-40B4-BE49-F238E27FC236}">
                <a16:creationId xmlns:a16="http://schemas.microsoft.com/office/drawing/2014/main" id="{4722AD4E-3DA2-6149-93AE-6B4A43D02849}"/>
              </a:ext>
            </a:extLst>
          </p:cNvPr>
          <p:cNvSpPr>
            <a:spLocks noChangeArrowheads="1"/>
          </p:cNvSpPr>
          <p:nvPr/>
        </p:nvSpPr>
        <p:spPr bwMode="auto">
          <a:xfrm>
            <a:off x="7524750" y="43434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25" name="Text Box 95">
            <a:extLst>
              <a:ext uri="{FF2B5EF4-FFF2-40B4-BE49-F238E27FC236}">
                <a16:creationId xmlns:a16="http://schemas.microsoft.com/office/drawing/2014/main" id="{4FB804A0-7F75-7A44-8D6D-857ACE5B213D}"/>
              </a:ext>
            </a:extLst>
          </p:cNvPr>
          <p:cNvSpPr txBox="1">
            <a:spLocks noChangeArrowheads="1"/>
          </p:cNvSpPr>
          <p:nvPr/>
        </p:nvSpPr>
        <p:spPr bwMode="auto">
          <a:xfrm>
            <a:off x="6475413" y="3897313"/>
            <a:ext cx="311150" cy="1465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7</a:t>
            </a:r>
          </a:p>
          <a:p>
            <a:r>
              <a:rPr lang="en-US" altLang="en-US"/>
              <a:t>6</a:t>
            </a:r>
          </a:p>
          <a:p>
            <a:r>
              <a:rPr lang="en-US" altLang="en-US"/>
              <a:t>7</a:t>
            </a:r>
          </a:p>
          <a:p>
            <a:r>
              <a:rPr lang="en-US" altLang="en-US"/>
              <a:t>7</a:t>
            </a:r>
          </a:p>
          <a:p>
            <a:r>
              <a:rPr lang="en-US" altLang="en-US"/>
              <a:t>6</a:t>
            </a:r>
          </a:p>
        </p:txBody>
      </p:sp>
      <p:sp>
        <p:nvSpPr>
          <p:cNvPr id="10326" name="Line 96">
            <a:extLst>
              <a:ext uri="{FF2B5EF4-FFF2-40B4-BE49-F238E27FC236}">
                <a16:creationId xmlns:a16="http://schemas.microsoft.com/office/drawing/2014/main" id="{5F3BD6AA-ADAB-3844-A9D8-E1230054D3B2}"/>
              </a:ext>
            </a:extLst>
          </p:cNvPr>
          <p:cNvSpPr>
            <a:spLocks noChangeShapeType="1"/>
          </p:cNvSpPr>
          <p:nvPr/>
        </p:nvSpPr>
        <p:spPr bwMode="auto">
          <a:xfrm>
            <a:off x="6751638" y="4100513"/>
            <a:ext cx="777875" cy="2286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327" name="Line 97">
            <a:extLst>
              <a:ext uri="{FF2B5EF4-FFF2-40B4-BE49-F238E27FC236}">
                <a16:creationId xmlns:a16="http://schemas.microsoft.com/office/drawing/2014/main" id="{5A2F45C3-BB0F-214D-A40A-E935A005FA2F}"/>
              </a:ext>
            </a:extLst>
          </p:cNvPr>
          <p:cNvSpPr>
            <a:spLocks noChangeShapeType="1"/>
          </p:cNvSpPr>
          <p:nvPr/>
        </p:nvSpPr>
        <p:spPr bwMode="auto">
          <a:xfrm>
            <a:off x="6735763" y="4389438"/>
            <a:ext cx="579437" cy="60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328" name="Line 98">
            <a:extLst>
              <a:ext uri="{FF2B5EF4-FFF2-40B4-BE49-F238E27FC236}">
                <a16:creationId xmlns:a16="http://schemas.microsoft.com/office/drawing/2014/main" id="{347800D9-1F58-024A-9F12-E38684B026DA}"/>
              </a:ext>
            </a:extLst>
          </p:cNvPr>
          <p:cNvSpPr>
            <a:spLocks noChangeShapeType="1"/>
          </p:cNvSpPr>
          <p:nvPr/>
        </p:nvSpPr>
        <p:spPr bwMode="auto">
          <a:xfrm flipV="1">
            <a:off x="6858000" y="4602163"/>
            <a:ext cx="655638" cy="301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329" name="Line 99">
            <a:extLst>
              <a:ext uri="{FF2B5EF4-FFF2-40B4-BE49-F238E27FC236}">
                <a16:creationId xmlns:a16="http://schemas.microsoft.com/office/drawing/2014/main" id="{D33F18E7-D8F1-1045-937E-95840AADD606}"/>
              </a:ext>
            </a:extLst>
          </p:cNvPr>
          <p:cNvSpPr>
            <a:spLocks noChangeShapeType="1"/>
          </p:cNvSpPr>
          <p:nvPr/>
        </p:nvSpPr>
        <p:spPr bwMode="auto">
          <a:xfrm flipV="1">
            <a:off x="6735763" y="4602163"/>
            <a:ext cx="989012" cy="3048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330" name="Line 100">
            <a:extLst>
              <a:ext uri="{FF2B5EF4-FFF2-40B4-BE49-F238E27FC236}">
                <a16:creationId xmlns:a16="http://schemas.microsoft.com/office/drawing/2014/main" id="{31E59CC2-8FBE-274C-B70C-410065BDEAB7}"/>
              </a:ext>
            </a:extLst>
          </p:cNvPr>
          <p:cNvSpPr>
            <a:spLocks noChangeShapeType="1"/>
          </p:cNvSpPr>
          <p:nvPr/>
        </p:nvSpPr>
        <p:spPr bwMode="auto">
          <a:xfrm flipV="1">
            <a:off x="6721475" y="4770438"/>
            <a:ext cx="838200" cy="3952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0331" name="Group 101">
            <a:extLst>
              <a:ext uri="{FF2B5EF4-FFF2-40B4-BE49-F238E27FC236}">
                <a16:creationId xmlns:a16="http://schemas.microsoft.com/office/drawing/2014/main" id="{E9A57C0C-3947-1F49-9754-EDF41522189A}"/>
              </a:ext>
            </a:extLst>
          </p:cNvPr>
          <p:cNvGrpSpPr>
            <a:grpSpLocks/>
          </p:cNvGrpSpPr>
          <p:nvPr/>
        </p:nvGrpSpPr>
        <p:grpSpPr bwMode="auto">
          <a:xfrm>
            <a:off x="5453063" y="5743575"/>
            <a:ext cx="2962275" cy="534988"/>
            <a:chOff x="3505" y="3618"/>
            <a:chExt cx="1866" cy="337"/>
          </a:xfrm>
        </p:grpSpPr>
        <p:sp>
          <p:nvSpPr>
            <p:cNvPr id="10332" name="Oval 102">
              <a:extLst>
                <a:ext uri="{FF2B5EF4-FFF2-40B4-BE49-F238E27FC236}">
                  <a16:creationId xmlns:a16="http://schemas.microsoft.com/office/drawing/2014/main" id="{3B4BD92C-75B6-0349-A8B3-5C557E81F749}"/>
                </a:ext>
              </a:extLst>
            </p:cNvPr>
            <p:cNvSpPr>
              <a:spLocks noChangeArrowheads="1"/>
            </p:cNvSpPr>
            <p:nvPr/>
          </p:nvSpPr>
          <p:spPr bwMode="auto">
            <a:xfrm>
              <a:off x="3505" y="3618"/>
              <a:ext cx="662" cy="337"/>
            </a:xfrm>
            <a:prstGeom prst="ellipse">
              <a:avLst/>
            </a:prstGeom>
            <a:noFill/>
            <a:ln w="381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0333" name="Text Box 103">
              <a:extLst>
                <a:ext uri="{FF2B5EF4-FFF2-40B4-BE49-F238E27FC236}">
                  <a16:creationId xmlns:a16="http://schemas.microsoft.com/office/drawing/2014/main" id="{FF273434-8F4D-3D45-8D10-1C7F4E1E7464}"/>
                </a:ext>
              </a:extLst>
            </p:cNvPr>
            <p:cNvSpPr txBox="1">
              <a:spLocks noChangeArrowheads="1"/>
            </p:cNvSpPr>
            <p:nvPr/>
          </p:nvSpPr>
          <p:spPr bwMode="auto">
            <a:xfrm>
              <a:off x="4454" y="3625"/>
              <a:ext cx="91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solidFill>
                    <a:srgbClr val="FF0000"/>
                  </a:solidFill>
                </a:rPr>
                <a:t>Variance</a:t>
              </a:r>
            </a:p>
          </p:txBody>
        </p:sp>
        <p:sp>
          <p:nvSpPr>
            <p:cNvPr id="10334" name="Line 104">
              <a:extLst>
                <a:ext uri="{FF2B5EF4-FFF2-40B4-BE49-F238E27FC236}">
                  <a16:creationId xmlns:a16="http://schemas.microsoft.com/office/drawing/2014/main" id="{3DE8FD76-75A3-FE4B-906B-E8E22C4A7586}"/>
                </a:ext>
              </a:extLst>
            </p:cNvPr>
            <p:cNvSpPr>
              <a:spLocks noChangeShapeType="1"/>
            </p:cNvSpPr>
            <p:nvPr/>
          </p:nvSpPr>
          <p:spPr bwMode="auto">
            <a:xfrm flipH="1">
              <a:off x="4176" y="3802"/>
              <a:ext cx="288" cy="9"/>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46" name="Rectangle 2">
            <a:extLst>
              <a:ext uri="{FF2B5EF4-FFF2-40B4-BE49-F238E27FC236}">
                <a16:creationId xmlns:a16="http://schemas.microsoft.com/office/drawing/2014/main" id="{4F828718-05D0-4242-ADF5-9BD815E7304F}"/>
              </a:ext>
            </a:extLst>
          </p:cNvPr>
          <p:cNvSpPr>
            <a:spLocks noGrp="1" noChangeArrowheads="1"/>
          </p:cNvSpPr>
          <p:nvPr>
            <p:ph type="title"/>
          </p:nvPr>
        </p:nvSpPr>
        <p:spPr/>
        <p:txBody>
          <a:bodyPr/>
          <a:lstStyle/>
          <a:p>
            <a:pPr eaLnBrk="1" hangingPunct="1"/>
            <a:r>
              <a:rPr lang="en-US" altLang="en-US"/>
              <a:t>Measure - Variation</a:t>
            </a:r>
          </a:p>
        </p:txBody>
      </p:sp>
    </p:spTree>
    <p:extLst>
      <p:ext uri="{BB962C8B-B14F-4D97-AF65-F5344CB8AC3E}">
        <p14:creationId xmlns:p14="http://schemas.microsoft.com/office/powerpoint/2010/main" val="9501270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0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0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05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a:extLst>
              <a:ext uri="{FF2B5EF4-FFF2-40B4-BE49-F238E27FC236}">
                <a16:creationId xmlns:a16="http://schemas.microsoft.com/office/drawing/2014/main" id="{C8FAE94A-B620-F64D-92F2-DE805CD7F4F9}"/>
              </a:ext>
            </a:extLst>
          </p:cNvPr>
          <p:cNvSpPr>
            <a:spLocks noGrp="1" noChangeArrowheads="1"/>
          </p:cNvSpPr>
          <p:nvPr>
            <p:ph type="body" idx="1"/>
          </p:nvPr>
        </p:nvSpPr>
        <p:spPr>
          <a:xfrm>
            <a:off x="457200" y="1981200"/>
            <a:ext cx="6811963" cy="3886200"/>
          </a:xfrm>
        </p:spPr>
        <p:txBody>
          <a:bodyPr/>
          <a:lstStyle/>
          <a:p>
            <a:pPr eaLnBrk="1" hangingPunct="1"/>
            <a:r>
              <a:rPr lang="en-US" altLang="en-US"/>
              <a:t>Variance = average distance between observations and the mean squared</a:t>
            </a:r>
          </a:p>
        </p:txBody>
      </p:sp>
      <p:grpSp>
        <p:nvGrpSpPr>
          <p:cNvPr id="8196" name="Group 4">
            <a:extLst>
              <a:ext uri="{FF2B5EF4-FFF2-40B4-BE49-F238E27FC236}">
                <a16:creationId xmlns:a16="http://schemas.microsoft.com/office/drawing/2014/main" id="{A59BFFC2-974D-D945-B856-253100E60112}"/>
              </a:ext>
            </a:extLst>
          </p:cNvPr>
          <p:cNvGrpSpPr>
            <a:grpSpLocks/>
          </p:cNvGrpSpPr>
          <p:nvPr/>
        </p:nvGrpSpPr>
        <p:grpSpPr bwMode="auto">
          <a:xfrm>
            <a:off x="7277100" y="1028700"/>
            <a:ext cx="1485900" cy="1562100"/>
            <a:chOff x="4008" y="1356"/>
            <a:chExt cx="936" cy="984"/>
          </a:xfrm>
        </p:grpSpPr>
        <p:sp>
          <p:nvSpPr>
            <p:cNvPr id="8287" name="Oval 5">
              <a:extLst>
                <a:ext uri="{FF2B5EF4-FFF2-40B4-BE49-F238E27FC236}">
                  <a16:creationId xmlns:a16="http://schemas.microsoft.com/office/drawing/2014/main" id="{D8AED854-781E-154C-BA9B-AF561B724DA6}"/>
                </a:ext>
              </a:extLst>
            </p:cNvPr>
            <p:cNvSpPr>
              <a:spLocks noChangeArrowheads="1"/>
            </p:cNvSpPr>
            <p:nvPr/>
          </p:nvSpPr>
          <p:spPr bwMode="auto">
            <a:xfrm>
              <a:off x="4008" y="1356"/>
              <a:ext cx="936" cy="98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88" name="Oval 6">
              <a:extLst>
                <a:ext uri="{FF2B5EF4-FFF2-40B4-BE49-F238E27FC236}">
                  <a16:creationId xmlns:a16="http://schemas.microsoft.com/office/drawing/2014/main" id="{1D110FA9-6B4A-D544-A68F-CC0E633FEB67}"/>
                </a:ext>
              </a:extLst>
            </p:cNvPr>
            <p:cNvSpPr>
              <a:spLocks noChangeArrowheads="1"/>
            </p:cNvSpPr>
            <p:nvPr/>
          </p:nvSpPr>
          <p:spPr bwMode="auto">
            <a:xfrm>
              <a:off x="4104" y="1452"/>
              <a:ext cx="744" cy="792"/>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89" name="Oval 7">
              <a:extLst>
                <a:ext uri="{FF2B5EF4-FFF2-40B4-BE49-F238E27FC236}">
                  <a16:creationId xmlns:a16="http://schemas.microsoft.com/office/drawing/2014/main" id="{A6450978-2569-9B48-9D52-C1E59DE30961}"/>
                </a:ext>
              </a:extLst>
            </p:cNvPr>
            <p:cNvSpPr>
              <a:spLocks noChangeArrowheads="1"/>
            </p:cNvSpPr>
            <p:nvPr/>
          </p:nvSpPr>
          <p:spPr bwMode="auto">
            <a:xfrm>
              <a:off x="4188" y="1548"/>
              <a:ext cx="576" cy="5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90" name="Oval 8">
              <a:extLst>
                <a:ext uri="{FF2B5EF4-FFF2-40B4-BE49-F238E27FC236}">
                  <a16:creationId xmlns:a16="http://schemas.microsoft.com/office/drawing/2014/main" id="{D1A262DE-5F43-9648-91C9-857ED3DBED36}"/>
                </a:ext>
              </a:extLst>
            </p:cNvPr>
            <p:cNvSpPr>
              <a:spLocks noChangeArrowheads="1"/>
            </p:cNvSpPr>
            <p:nvPr/>
          </p:nvSpPr>
          <p:spPr bwMode="auto">
            <a:xfrm>
              <a:off x="4284" y="1644"/>
              <a:ext cx="384" cy="3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91" name="Oval 9">
              <a:extLst>
                <a:ext uri="{FF2B5EF4-FFF2-40B4-BE49-F238E27FC236}">
                  <a16:creationId xmlns:a16="http://schemas.microsoft.com/office/drawing/2014/main" id="{3A2F3A25-2770-0B4D-B310-49F3E387E536}"/>
                </a:ext>
              </a:extLst>
            </p:cNvPr>
            <p:cNvSpPr>
              <a:spLocks noChangeArrowheads="1"/>
            </p:cNvSpPr>
            <p:nvPr/>
          </p:nvSpPr>
          <p:spPr bwMode="auto">
            <a:xfrm>
              <a:off x="4380" y="1740"/>
              <a:ext cx="192" cy="20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grpSp>
      <p:grpSp>
        <p:nvGrpSpPr>
          <p:cNvPr id="8197" name="Group 10">
            <a:extLst>
              <a:ext uri="{FF2B5EF4-FFF2-40B4-BE49-F238E27FC236}">
                <a16:creationId xmlns:a16="http://schemas.microsoft.com/office/drawing/2014/main" id="{5D2C1D6C-6CB1-2F4C-A73E-DBA3EDB87CBC}"/>
              </a:ext>
            </a:extLst>
          </p:cNvPr>
          <p:cNvGrpSpPr>
            <a:grpSpLocks/>
          </p:cNvGrpSpPr>
          <p:nvPr/>
        </p:nvGrpSpPr>
        <p:grpSpPr bwMode="auto">
          <a:xfrm>
            <a:off x="7296150" y="3314700"/>
            <a:ext cx="1485900" cy="1562100"/>
            <a:chOff x="4008" y="1356"/>
            <a:chExt cx="936" cy="984"/>
          </a:xfrm>
        </p:grpSpPr>
        <p:sp>
          <p:nvSpPr>
            <p:cNvPr id="8282" name="Oval 11">
              <a:extLst>
                <a:ext uri="{FF2B5EF4-FFF2-40B4-BE49-F238E27FC236}">
                  <a16:creationId xmlns:a16="http://schemas.microsoft.com/office/drawing/2014/main" id="{397D6708-2365-3A4F-AC09-A1130B23D067}"/>
                </a:ext>
              </a:extLst>
            </p:cNvPr>
            <p:cNvSpPr>
              <a:spLocks noChangeArrowheads="1"/>
            </p:cNvSpPr>
            <p:nvPr/>
          </p:nvSpPr>
          <p:spPr bwMode="auto">
            <a:xfrm>
              <a:off x="4008" y="1356"/>
              <a:ext cx="936" cy="98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83" name="Oval 12">
              <a:extLst>
                <a:ext uri="{FF2B5EF4-FFF2-40B4-BE49-F238E27FC236}">
                  <a16:creationId xmlns:a16="http://schemas.microsoft.com/office/drawing/2014/main" id="{CCB0845E-2373-E841-BD9F-5D0E3724C321}"/>
                </a:ext>
              </a:extLst>
            </p:cNvPr>
            <p:cNvSpPr>
              <a:spLocks noChangeArrowheads="1"/>
            </p:cNvSpPr>
            <p:nvPr/>
          </p:nvSpPr>
          <p:spPr bwMode="auto">
            <a:xfrm>
              <a:off x="4104" y="1452"/>
              <a:ext cx="744" cy="792"/>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84" name="Oval 13">
              <a:extLst>
                <a:ext uri="{FF2B5EF4-FFF2-40B4-BE49-F238E27FC236}">
                  <a16:creationId xmlns:a16="http://schemas.microsoft.com/office/drawing/2014/main" id="{BA83560B-5145-194F-A38E-0C6D4982E62C}"/>
                </a:ext>
              </a:extLst>
            </p:cNvPr>
            <p:cNvSpPr>
              <a:spLocks noChangeArrowheads="1"/>
            </p:cNvSpPr>
            <p:nvPr/>
          </p:nvSpPr>
          <p:spPr bwMode="auto">
            <a:xfrm>
              <a:off x="4188" y="1548"/>
              <a:ext cx="576" cy="5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85" name="Oval 14">
              <a:extLst>
                <a:ext uri="{FF2B5EF4-FFF2-40B4-BE49-F238E27FC236}">
                  <a16:creationId xmlns:a16="http://schemas.microsoft.com/office/drawing/2014/main" id="{A7AE0991-5A31-C84C-BF1C-99E1B32BDCAF}"/>
                </a:ext>
              </a:extLst>
            </p:cNvPr>
            <p:cNvSpPr>
              <a:spLocks noChangeArrowheads="1"/>
            </p:cNvSpPr>
            <p:nvPr/>
          </p:nvSpPr>
          <p:spPr bwMode="auto">
            <a:xfrm>
              <a:off x="4284" y="1644"/>
              <a:ext cx="384" cy="396"/>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86" name="Oval 15">
              <a:extLst>
                <a:ext uri="{FF2B5EF4-FFF2-40B4-BE49-F238E27FC236}">
                  <a16:creationId xmlns:a16="http://schemas.microsoft.com/office/drawing/2014/main" id="{8D93E73F-CF42-494B-9237-0F759B9AD4E8}"/>
                </a:ext>
              </a:extLst>
            </p:cNvPr>
            <p:cNvSpPr>
              <a:spLocks noChangeArrowheads="1"/>
            </p:cNvSpPr>
            <p:nvPr/>
          </p:nvSpPr>
          <p:spPr bwMode="auto">
            <a:xfrm>
              <a:off x="4380" y="1740"/>
              <a:ext cx="192" cy="204"/>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grpSp>
      <p:sp>
        <p:nvSpPr>
          <p:cNvPr id="8198" name="Oval 16">
            <a:extLst>
              <a:ext uri="{FF2B5EF4-FFF2-40B4-BE49-F238E27FC236}">
                <a16:creationId xmlns:a16="http://schemas.microsoft.com/office/drawing/2014/main" id="{3F1D867F-89F0-1044-A3FC-3EBCF08B3C42}"/>
              </a:ext>
            </a:extLst>
          </p:cNvPr>
          <p:cNvSpPr>
            <a:spLocks noChangeArrowheads="1"/>
          </p:cNvSpPr>
          <p:nvPr/>
        </p:nvSpPr>
        <p:spPr bwMode="auto">
          <a:xfrm>
            <a:off x="7543800" y="18288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199" name="Oval 17">
            <a:extLst>
              <a:ext uri="{FF2B5EF4-FFF2-40B4-BE49-F238E27FC236}">
                <a16:creationId xmlns:a16="http://schemas.microsoft.com/office/drawing/2014/main" id="{1F358E88-3310-1F44-9D0E-E6E5DEB9DD65}"/>
              </a:ext>
            </a:extLst>
          </p:cNvPr>
          <p:cNvSpPr>
            <a:spLocks noChangeArrowheads="1"/>
          </p:cNvSpPr>
          <p:nvPr/>
        </p:nvSpPr>
        <p:spPr bwMode="auto">
          <a:xfrm>
            <a:off x="7848600" y="15811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0" name="Oval 18">
            <a:extLst>
              <a:ext uri="{FF2B5EF4-FFF2-40B4-BE49-F238E27FC236}">
                <a16:creationId xmlns:a16="http://schemas.microsoft.com/office/drawing/2014/main" id="{6EE3E6D0-6E02-1F4D-BB4D-9E72A996160E}"/>
              </a:ext>
            </a:extLst>
          </p:cNvPr>
          <p:cNvSpPr>
            <a:spLocks noChangeArrowheads="1"/>
          </p:cNvSpPr>
          <p:nvPr/>
        </p:nvSpPr>
        <p:spPr bwMode="auto">
          <a:xfrm>
            <a:off x="8458200" y="15049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1" name="Oval 19">
            <a:extLst>
              <a:ext uri="{FF2B5EF4-FFF2-40B4-BE49-F238E27FC236}">
                <a16:creationId xmlns:a16="http://schemas.microsoft.com/office/drawing/2014/main" id="{EAE2BDD1-AF17-C04E-B63D-A268A79E5DFE}"/>
              </a:ext>
            </a:extLst>
          </p:cNvPr>
          <p:cNvSpPr>
            <a:spLocks noChangeArrowheads="1"/>
          </p:cNvSpPr>
          <p:nvPr/>
        </p:nvSpPr>
        <p:spPr bwMode="auto">
          <a:xfrm>
            <a:off x="7943850" y="12382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2" name="Oval 20">
            <a:extLst>
              <a:ext uri="{FF2B5EF4-FFF2-40B4-BE49-F238E27FC236}">
                <a16:creationId xmlns:a16="http://schemas.microsoft.com/office/drawing/2014/main" id="{9FFFEE17-50CB-9F48-820B-087F0D59C554}"/>
              </a:ext>
            </a:extLst>
          </p:cNvPr>
          <p:cNvSpPr>
            <a:spLocks noChangeArrowheads="1"/>
          </p:cNvSpPr>
          <p:nvPr/>
        </p:nvSpPr>
        <p:spPr bwMode="auto">
          <a:xfrm>
            <a:off x="7715250" y="45212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3" name="Oval 21">
            <a:extLst>
              <a:ext uri="{FF2B5EF4-FFF2-40B4-BE49-F238E27FC236}">
                <a16:creationId xmlns:a16="http://schemas.microsoft.com/office/drawing/2014/main" id="{E5892F01-1CF0-804B-B8A7-DE7301C6E8CC}"/>
              </a:ext>
            </a:extLst>
          </p:cNvPr>
          <p:cNvSpPr>
            <a:spLocks noChangeArrowheads="1"/>
          </p:cNvSpPr>
          <p:nvPr/>
        </p:nvSpPr>
        <p:spPr bwMode="auto">
          <a:xfrm>
            <a:off x="7372350" y="44005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4" name="Oval 22">
            <a:extLst>
              <a:ext uri="{FF2B5EF4-FFF2-40B4-BE49-F238E27FC236}">
                <a16:creationId xmlns:a16="http://schemas.microsoft.com/office/drawing/2014/main" id="{71914A8F-B4E0-804B-926F-FF4C406AD61B}"/>
              </a:ext>
            </a:extLst>
          </p:cNvPr>
          <p:cNvSpPr>
            <a:spLocks noChangeArrowheads="1"/>
          </p:cNvSpPr>
          <p:nvPr/>
        </p:nvSpPr>
        <p:spPr bwMode="auto">
          <a:xfrm>
            <a:off x="7562850" y="46291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5" name="Oval 23">
            <a:extLst>
              <a:ext uri="{FF2B5EF4-FFF2-40B4-BE49-F238E27FC236}">
                <a16:creationId xmlns:a16="http://schemas.microsoft.com/office/drawing/2014/main" id="{BB1DCA7D-E707-BB45-87CD-98718D9BD8A8}"/>
              </a:ext>
            </a:extLst>
          </p:cNvPr>
          <p:cNvSpPr>
            <a:spLocks noChangeArrowheads="1"/>
          </p:cNvSpPr>
          <p:nvPr/>
        </p:nvSpPr>
        <p:spPr bwMode="auto">
          <a:xfrm>
            <a:off x="7524750" y="44577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6" name="Oval 24">
            <a:extLst>
              <a:ext uri="{FF2B5EF4-FFF2-40B4-BE49-F238E27FC236}">
                <a16:creationId xmlns:a16="http://schemas.microsoft.com/office/drawing/2014/main" id="{FF8C6CA2-BEED-DF4E-9448-1019FB938CDD}"/>
              </a:ext>
            </a:extLst>
          </p:cNvPr>
          <p:cNvSpPr>
            <a:spLocks noChangeArrowheads="1"/>
          </p:cNvSpPr>
          <p:nvPr/>
        </p:nvSpPr>
        <p:spPr bwMode="auto">
          <a:xfrm>
            <a:off x="8096250" y="203835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7" name="Oval 25">
            <a:extLst>
              <a:ext uri="{FF2B5EF4-FFF2-40B4-BE49-F238E27FC236}">
                <a16:creationId xmlns:a16="http://schemas.microsoft.com/office/drawing/2014/main" id="{7BDE0EC4-CF2D-9D4F-BF81-9E667DB610EE}"/>
              </a:ext>
            </a:extLst>
          </p:cNvPr>
          <p:cNvSpPr>
            <a:spLocks noChangeArrowheads="1"/>
          </p:cNvSpPr>
          <p:nvPr/>
        </p:nvSpPr>
        <p:spPr bwMode="auto">
          <a:xfrm>
            <a:off x="7524750" y="4343400"/>
            <a:ext cx="146050" cy="165100"/>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08" name="Text Box 26">
            <a:extLst>
              <a:ext uri="{FF2B5EF4-FFF2-40B4-BE49-F238E27FC236}">
                <a16:creationId xmlns:a16="http://schemas.microsoft.com/office/drawing/2014/main" id="{A2E5B8A8-25AB-6D48-8EC2-B1D67FECC38A}"/>
              </a:ext>
            </a:extLst>
          </p:cNvPr>
          <p:cNvSpPr txBox="1">
            <a:spLocks noChangeArrowheads="1"/>
          </p:cNvSpPr>
          <p:nvPr/>
        </p:nvSpPr>
        <p:spPr bwMode="auto">
          <a:xfrm>
            <a:off x="7375525" y="2570163"/>
            <a:ext cx="1276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Fred</a:t>
            </a:r>
          </a:p>
        </p:txBody>
      </p:sp>
      <p:sp>
        <p:nvSpPr>
          <p:cNvPr id="8209" name="Text Box 27">
            <a:extLst>
              <a:ext uri="{FF2B5EF4-FFF2-40B4-BE49-F238E27FC236}">
                <a16:creationId xmlns:a16="http://schemas.microsoft.com/office/drawing/2014/main" id="{DC43637B-B435-7449-A3EF-276D4042AE49}"/>
              </a:ext>
            </a:extLst>
          </p:cNvPr>
          <p:cNvSpPr txBox="1">
            <a:spLocks noChangeArrowheads="1"/>
          </p:cNvSpPr>
          <p:nvPr/>
        </p:nvSpPr>
        <p:spPr bwMode="auto">
          <a:xfrm>
            <a:off x="7394575" y="4913313"/>
            <a:ext cx="1276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Jake</a:t>
            </a:r>
          </a:p>
        </p:txBody>
      </p:sp>
      <p:graphicFrame>
        <p:nvGraphicFramePr>
          <p:cNvPr id="29724" name="Group 28">
            <a:extLst>
              <a:ext uri="{FF2B5EF4-FFF2-40B4-BE49-F238E27FC236}">
                <a16:creationId xmlns:a16="http://schemas.microsoft.com/office/drawing/2014/main" id="{5FC83B26-55D2-BD4C-ADA4-45132E940AB9}"/>
              </a:ext>
            </a:extLst>
          </p:cNvPr>
          <p:cNvGraphicFramePr>
            <a:graphicFrameLocks noGrp="1"/>
          </p:cNvGraphicFramePr>
          <p:nvPr/>
        </p:nvGraphicFramePr>
        <p:xfrm>
          <a:off x="741363" y="3798888"/>
          <a:ext cx="2549525" cy="2346792"/>
        </p:xfrm>
        <a:graphic>
          <a:graphicData uri="http://schemas.openxmlformats.org/drawingml/2006/table">
            <a:tbl>
              <a:tblPr/>
              <a:tblGrid>
                <a:gridCol w="1095375">
                  <a:extLst>
                    <a:ext uri="{9D8B030D-6E8A-4147-A177-3AD203B41FA5}">
                      <a16:colId xmlns:a16="http://schemas.microsoft.com/office/drawing/2014/main" val="20000"/>
                    </a:ext>
                  </a:extLst>
                </a:gridCol>
                <a:gridCol w="1454150">
                  <a:extLst>
                    <a:ext uri="{9D8B030D-6E8A-4147-A177-3AD203B41FA5}">
                      <a16:colId xmlns:a16="http://schemas.microsoft.com/office/drawing/2014/main" val="20001"/>
                    </a:ext>
                  </a:extLst>
                </a:gridCol>
              </a:tblGrid>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Observations</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10</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9</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8</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8</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35189">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a:cs typeface="Arial"/>
                        </a:rPr>
                        <a:t>7</a:t>
                      </a:r>
                      <a:endParaRPr kumimoji="0" lang="en-US" sz="1600" b="0"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35189">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Arial"/>
                          <a:cs typeface="Arial"/>
                        </a:rPr>
                        <a:t>averages</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rgbClr val="000000"/>
                          </a:solidFill>
                          <a:effectLst/>
                          <a:latin typeface="Arial" charset="0"/>
                          <a:cs typeface="Arial" charset="0"/>
                        </a:rPr>
                        <a:t>8.4</a:t>
                      </a:r>
                      <a:endParaRPr kumimoji="0" lang="en-US" sz="1600" b="1"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29750" name="Group 54">
            <a:extLst>
              <a:ext uri="{FF2B5EF4-FFF2-40B4-BE49-F238E27FC236}">
                <a16:creationId xmlns:a16="http://schemas.microsoft.com/office/drawing/2014/main" id="{6EB0C17A-156F-6147-9170-3ABD75DC4468}"/>
              </a:ext>
            </a:extLst>
          </p:cNvPr>
          <p:cNvGraphicFramePr>
            <a:graphicFrameLocks noGrp="1"/>
          </p:cNvGraphicFramePr>
          <p:nvPr/>
        </p:nvGraphicFramePr>
        <p:xfrm>
          <a:off x="3251200" y="3797300"/>
          <a:ext cx="1428750" cy="2346792"/>
        </p:xfrm>
        <a:graphic>
          <a:graphicData uri="http://schemas.openxmlformats.org/drawingml/2006/table">
            <a:tbl>
              <a:tblPr/>
              <a:tblGrid>
                <a:gridCol w="1428750">
                  <a:extLst>
                    <a:ext uri="{9D8B030D-6E8A-4147-A177-3AD203B41FA5}">
                      <a16:colId xmlns:a16="http://schemas.microsoft.com/office/drawing/2014/main" val="20000"/>
                    </a:ext>
                  </a:extLst>
                </a:gridCol>
              </a:tblGrid>
              <a:tr h="208697">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Deviations</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8697">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10 - 8.4 = 1.6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08697">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9 – 8.4 = 0.6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08697">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8 – 8.4 = -0.4</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23692">
                <a:tc>
                  <a:txBody>
                    <a:bodyPr/>
                    <a:lstStyle/>
                    <a:p>
                      <a:pPr marL="0" marR="0" lvl="0" indent="0" algn="l" rtl="0" eaLnBrk="1" fontAlgn="b" latinLnBrk="0" hangingPunct="1">
                        <a:lnSpc>
                          <a:spcPct val="100000"/>
                        </a:lnSpc>
                        <a:spcBef>
                          <a:spcPct val="0"/>
                        </a:spcBef>
                        <a:spcAft>
                          <a:spcPct val="0"/>
                        </a:spcAft>
                        <a:buClrTx/>
                        <a:buSzTx/>
                        <a:buFontTx/>
                        <a:buNone/>
                      </a:pPr>
                      <a:r>
                        <a:rPr kumimoji="0" lang="en-US" sz="1600" b="0" i="0" u="none" strike="noStrike" cap="none" normalizeH="0" baseline="0">
                          <a:ln>
                            <a:noFill/>
                          </a:ln>
                          <a:solidFill>
                            <a:schemeClr val="tx1"/>
                          </a:solidFill>
                          <a:effectLst/>
                          <a:latin typeface="Arial"/>
                        </a:rPr>
                        <a:t>8 – 8.4 </a:t>
                      </a:r>
                      <a:r>
                        <a:rPr lang="en-US" sz="1600" b="0" i="0" u="none" strike="noStrike" cap="none" normalizeH="0" baseline="0">
                          <a:ln>
                            <a:noFill/>
                          </a:ln>
                          <a:solidFill>
                            <a:schemeClr val="tx1"/>
                          </a:solidFill>
                          <a:effectLst/>
                          <a:latin typeface="Arial"/>
                        </a:rPr>
                        <a:t>=-</a:t>
                      </a:r>
                      <a:r>
                        <a:rPr kumimoji="0" lang="en-US" sz="1600" b="0" i="0" u="none" strike="noStrike" cap="none" normalizeH="0" baseline="0">
                          <a:ln>
                            <a:noFill/>
                          </a:ln>
                          <a:solidFill>
                            <a:schemeClr val="tx1"/>
                          </a:solidFill>
                          <a:effectLst/>
                          <a:latin typeface="Arial"/>
                        </a:rPr>
                        <a:t>0.4</a:t>
                      </a:r>
                      <a:r>
                        <a:rPr lang="en-US" sz="1600" b="0" i="0" u="none" strike="noStrike" cap="none" normalizeH="0" baseline="0">
                          <a:ln>
                            <a:noFill/>
                          </a:ln>
                          <a:solidFill>
                            <a:schemeClr val="tx1"/>
                          </a:solidFill>
                          <a:effectLst/>
                          <a:latin typeface="Arial"/>
                        </a:rPr>
                        <a:t> </a:t>
                      </a:r>
                      <a:endParaRPr kumimoji="0" lang="en-US" sz="1600" b="0" i="0" u="none" strike="noStrike" cap="none" normalizeH="0" baseline="0">
                        <a:ln>
                          <a:noFill/>
                        </a:ln>
                        <a:solidFill>
                          <a:schemeClr val="tx1"/>
                        </a:solidFill>
                        <a:effectLst/>
                        <a:latin typeface="Arial" charset="0"/>
                        <a:cs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29812">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7 – 8.4 = -1.4</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08697">
                <a:tc>
                  <a:txBody>
                    <a:bodyPr/>
                    <a:lstStyle/>
                    <a:p>
                      <a:pPr marL="0" marR="0" lvl="0" indent="0" algn="r" defTabSz="914400" rtl="0" eaLnBrk="1" fontAlgn="b" latinLnBrk="0" hangingPunct="1">
                        <a:lnSpc>
                          <a:spcPct val="100000"/>
                        </a:lnSpc>
                        <a:spcBef>
                          <a:spcPct val="0"/>
                        </a:spcBef>
                        <a:spcAft>
                          <a:spcPct val="0"/>
                        </a:spcAft>
                        <a:buClrTx/>
                        <a:buSzTx/>
                        <a:buFontTx/>
                        <a:buNone/>
                        <a:tabLst/>
                      </a:pPr>
                      <a:endParaRPr kumimoji="0" lang="en-US" sz="1600" b="1" i="0" u="none" strike="noStrike" cap="none" normalizeH="0" baseline="0">
                        <a:ln>
                          <a:noFill/>
                        </a:ln>
                        <a:solidFill>
                          <a:schemeClr val="tx1"/>
                        </a:solidFill>
                        <a:effectLst/>
                        <a:latin typeface="Arial"/>
                        <a:cs typeface="Arial"/>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8254" name="Text Box 72">
            <a:extLst>
              <a:ext uri="{FF2B5EF4-FFF2-40B4-BE49-F238E27FC236}">
                <a16:creationId xmlns:a16="http://schemas.microsoft.com/office/drawing/2014/main" id="{7661D5A7-10CA-804E-B504-C86DCB2CC969}"/>
              </a:ext>
            </a:extLst>
          </p:cNvPr>
          <p:cNvSpPr txBox="1">
            <a:spLocks noChangeArrowheads="1"/>
          </p:cNvSpPr>
          <p:nvPr/>
        </p:nvSpPr>
        <p:spPr bwMode="auto">
          <a:xfrm>
            <a:off x="6689725" y="1011238"/>
            <a:ext cx="438150" cy="1465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8</a:t>
            </a:r>
          </a:p>
          <a:p>
            <a:r>
              <a:rPr lang="en-US" altLang="en-US"/>
              <a:t>7</a:t>
            </a:r>
          </a:p>
          <a:p>
            <a:r>
              <a:rPr lang="en-US" altLang="en-US"/>
              <a:t>10</a:t>
            </a:r>
          </a:p>
          <a:p>
            <a:r>
              <a:rPr lang="en-US" altLang="en-US"/>
              <a:t>8</a:t>
            </a:r>
          </a:p>
          <a:p>
            <a:r>
              <a:rPr lang="en-US" altLang="en-US"/>
              <a:t>9</a:t>
            </a:r>
          </a:p>
        </p:txBody>
      </p:sp>
      <p:sp>
        <p:nvSpPr>
          <p:cNvPr id="8255" name="Line 73">
            <a:extLst>
              <a:ext uri="{FF2B5EF4-FFF2-40B4-BE49-F238E27FC236}">
                <a16:creationId xmlns:a16="http://schemas.microsoft.com/office/drawing/2014/main" id="{57283CE2-8FDA-B24C-84A3-A9B39EA7244A}"/>
              </a:ext>
            </a:extLst>
          </p:cNvPr>
          <p:cNvSpPr>
            <a:spLocks noChangeShapeType="1"/>
          </p:cNvSpPr>
          <p:nvPr/>
        </p:nvSpPr>
        <p:spPr bwMode="auto">
          <a:xfrm>
            <a:off x="6994525" y="1189038"/>
            <a:ext cx="854075" cy="122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256" name="Line 74">
            <a:extLst>
              <a:ext uri="{FF2B5EF4-FFF2-40B4-BE49-F238E27FC236}">
                <a16:creationId xmlns:a16="http://schemas.microsoft.com/office/drawing/2014/main" id="{06EA63E1-B21E-C547-9892-6B779B2CCA2C}"/>
              </a:ext>
            </a:extLst>
          </p:cNvPr>
          <p:cNvSpPr>
            <a:spLocks noChangeShapeType="1"/>
          </p:cNvSpPr>
          <p:nvPr/>
        </p:nvSpPr>
        <p:spPr bwMode="auto">
          <a:xfrm>
            <a:off x="6950075" y="1493838"/>
            <a:ext cx="1371600" cy="904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257" name="Line 75">
            <a:extLst>
              <a:ext uri="{FF2B5EF4-FFF2-40B4-BE49-F238E27FC236}">
                <a16:creationId xmlns:a16="http://schemas.microsoft.com/office/drawing/2014/main" id="{CEDEC076-9636-1742-8E05-5F67287ED08A}"/>
              </a:ext>
            </a:extLst>
          </p:cNvPr>
          <p:cNvSpPr>
            <a:spLocks noChangeShapeType="1"/>
          </p:cNvSpPr>
          <p:nvPr/>
        </p:nvSpPr>
        <p:spPr bwMode="auto">
          <a:xfrm flipV="1">
            <a:off x="7086600" y="1692275"/>
            <a:ext cx="685800" cy="60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258" name="Line 76">
            <a:extLst>
              <a:ext uri="{FF2B5EF4-FFF2-40B4-BE49-F238E27FC236}">
                <a16:creationId xmlns:a16="http://schemas.microsoft.com/office/drawing/2014/main" id="{F08E95C0-9F9F-6D46-AB2E-4E53FC4CB5FC}"/>
              </a:ext>
            </a:extLst>
          </p:cNvPr>
          <p:cNvSpPr>
            <a:spLocks noChangeShapeType="1"/>
          </p:cNvSpPr>
          <p:nvPr/>
        </p:nvSpPr>
        <p:spPr bwMode="auto">
          <a:xfrm flipV="1">
            <a:off x="6964363" y="1965325"/>
            <a:ext cx="533400" cy="460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259" name="Line 77">
            <a:extLst>
              <a:ext uri="{FF2B5EF4-FFF2-40B4-BE49-F238E27FC236}">
                <a16:creationId xmlns:a16="http://schemas.microsoft.com/office/drawing/2014/main" id="{1914E758-885D-5246-8E23-464D47D7F661}"/>
              </a:ext>
            </a:extLst>
          </p:cNvPr>
          <p:cNvSpPr>
            <a:spLocks noChangeShapeType="1"/>
          </p:cNvSpPr>
          <p:nvPr/>
        </p:nvSpPr>
        <p:spPr bwMode="auto">
          <a:xfrm flipV="1">
            <a:off x="6934200" y="2163763"/>
            <a:ext cx="1112838" cy="122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aphicFrame>
        <p:nvGraphicFramePr>
          <p:cNvPr id="29819" name="Group 123">
            <a:extLst>
              <a:ext uri="{FF2B5EF4-FFF2-40B4-BE49-F238E27FC236}">
                <a16:creationId xmlns:a16="http://schemas.microsoft.com/office/drawing/2014/main" id="{FB074FE5-09F6-F142-9EA4-AFA6834DC94D}"/>
              </a:ext>
            </a:extLst>
          </p:cNvPr>
          <p:cNvGraphicFramePr>
            <a:graphicFrameLocks noGrp="1"/>
          </p:cNvGraphicFramePr>
          <p:nvPr/>
        </p:nvGraphicFramePr>
        <p:xfrm>
          <a:off x="4691063" y="3797300"/>
          <a:ext cx="2016125" cy="2346792"/>
        </p:xfrm>
        <a:graphic>
          <a:graphicData uri="http://schemas.openxmlformats.org/drawingml/2006/table">
            <a:tbl>
              <a:tblPr/>
              <a:tblGrid>
                <a:gridCol w="2016125">
                  <a:extLst>
                    <a:ext uri="{9D8B030D-6E8A-4147-A177-3AD203B41FA5}">
                      <a16:colId xmlns:a16="http://schemas.microsoft.com/office/drawing/2014/main" val="20000"/>
                    </a:ext>
                  </a:extLst>
                </a:gridCol>
              </a:tblGrid>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charset="0"/>
                          <a:cs typeface="Arial" charset="0"/>
                        </a:rPr>
                        <a:t>Squared Deviations</a:t>
                      </a:r>
                      <a:endParaRPr kumimoji="0" lang="en-US" sz="1600" b="0"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2.56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0.36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0.16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0.16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a:cs typeface="Arial"/>
                        </a:rPr>
                        <a:t>1.96</a:t>
                      </a: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35189">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rgbClr val="000000"/>
                          </a:solidFill>
                          <a:effectLst/>
                          <a:latin typeface="Arial" charset="0"/>
                          <a:cs typeface="Arial" charset="0"/>
                        </a:rPr>
                        <a:t>1.0</a:t>
                      </a:r>
                      <a:endParaRPr kumimoji="0" lang="en-US" sz="1600" b="1" i="0" u="none" strike="noStrike" cap="none" normalizeH="0" baseline="0">
                        <a:ln>
                          <a:noFill/>
                        </a:ln>
                        <a:solidFill>
                          <a:schemeClr val="tx1"/>
                        </a:solidFill>
                        <a:effectLst/>
                        <a:latin typeface="Arial" charset="0"/>
                      </a:endParaRPr>
                    </a:p>
                  </a:txBody>
                  <a:tcPr marT="45708" marB="45708" anchor="b"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pSp>
        <p:nvGrpSpPr>
          <p:cNvPr id="29820" name="Group 124">
            <a:extLst>
              <a:ext uri="{FF2B5EF4-FFF2-40B4-BE49-F238E27FC236}">
                <a16:creationId xmlns:a16="http://schemas.microsoft.com/office/drawing/2014/main" id="{512B8753-ACBE-8C4D-B91A-CB3621EAD948}"/>
              </a:ext>
            </a:extLst>
          </p:cNvPr>
          <p:cNvGrpSpPr>
            <a:grpSpLocks/>
          </p:cNvGrpSpPr>
          <p:nvPr/>
        </p:nvGrpSpPr>
        <p:grpSpPr bwMode="auto">
          <a:xfrm>
            <a:off x="5945188" y="5743575"/>
            <a:ext cx="2962275" cy="534988"/>
            <a:chOff x="3505" y="3618"/>
            <a:chExt cx="1866" cy="337"/>
          </a:xfrm>
        </p:grpSpPr>
        <p:sp>
          <p:nvSpPr>
            <p:cNvPr id="8279" name="Oval 125">
              <a:extLst>
                <a:ext uri="{FF2B5EF4-FFF2-40B4-BE49-F238E27FC236}">
                  <a16:creationId xmlns:a16="http://schemas.microsoft.com/office/drawing/2014/main" id="{23D07B0F-796E-1542-852D-60128C2008D1}"/>
                </a:ext>
              </a:extLst>
            </p:cNvPr>
            <p:cNvSpPr>
              <a:spLocks noChangeArrowheads="1"/>
            </p:cNvSpPr>
            <p:nvPr/>
          </p:nvSpPr>
          <p:spPr bwMode="auto">
            <a:xfrm>
              <a:off x="3505" y="3618"/>
              <a:ext cx="662" cy="337"/>
            </a:xfrm>
            <a:prstGeom prst="ellipse">
              <a:avLst/>
            </a:prstGeom>
            <a:noFill/>
            <a:ln w="381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8280" name="Text Box 126">
              <a:extLst>
                <a:ext uri="{FF2B5EF4-FFF2-40B4-BE49-F238E27FC236}">
                  <a16:creationId xmlns:a16="http://schemas.microsoft.com/office/drawing/2014/main" id="{8EDC7FE3-2371-6B41-B659-6AB410661D36}"/>
                </a:ext>
              </a:extLst>
            </p:cNvPr>
            <p:cNvSpPr txBox="1">
              <a:spLocks noChangeArrowheads="1"/>
            </p:cNvSpPr>
            <p:nvPr/>
          </p:nvSpPr>
          <p:spPr bwMode="auto">
            <a:xfrm>
              <a:off x="4454" y="3625"/>
              <a:ext cx="91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solidFill>
                    <a:srgbClr val="FF0000"/>
                  </a:solidFill>
                </a:rPr>
                <a:t>Variance</a:t>
              </a:r>
            </a:p>
          </p:txBody>
        </p:sp>
        <p:sp>
          <p:nvSpPr>
            <p:cNvPr id="8281" name="Line 127">
              <a:extLst>
                <a:ext uri="{FF2B5EF4-FFF2-40B4-BE49-F238E27FC236}">
                  <a16:creationId xmlns:a16="http://schemas.microsoft.com/office/drawing/2014/main" id="{ECC2A002-8C8B-AC44-A194-9D375B3E2440}"/>
                </a:ext>
              </a:extLst>
            </p:cNvPr>
            <p:cNvSpPr>
              <a:spLocks noChangeShapeType="1"/>
            </p:cNvSpPr>
            <p:nvPr/>
          </p:nvSpPr>
          <p:spPr bwMode="auto">
            <a:xfrm flipH="1">
              <a:off x="4176" y="3802"/>
              <a:ext cx="288" cy="9"/>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41" name="Rectangle 2">
            <a:extLst>
              <a:ext uri="{FF2B5EF4-FFF2-40B4-BE49-F238E27FC236}">
                <a16:creationId xmlns:a16="http://schemas.microsoft.com/office/drawing/2014/main" id="{37169EE3-06F7-8040-B574-8C7406D71549}"/>
              </a:ext>
            </a:extLst>
          </p:cNvPr>
          <p:cNvSpPr>
            <a:spLocks noGrp="1" noChangeArrowheads="1"/>
          </p:cNvSpPr>
          <p:nvPr>
            <p:ph type="title"/>
          </p:nvPr>
        </p:nvSpPr>
        <p:spPr/>
        <p:txBody>
          <a:bodyPr/>
          <a:lstStyle/>
          <a:p>
            <a:pPr eaLnBrk="1" hangingPunct="1"/>
            <a:r>
              <a:rPr lang="en-US" altLang="en-US"/>
              <a:t>Measure - Variation</a:t>
            </a:r>
          </a:p>
        </p:txBody>
      </p:sp>
    </p:spTree>
    <p:extLst>
      <p:ext uri="{BB962C8B-B14F-4D97-AF65-F5344CB8AC3E}">
        <p14:creationId xmlns:p14="http://schemas.microsoft.com/office/powerpoint/2010/main" val="26201628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8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a:t>Measure - Standard Deviation</a:t>
            </a:r>
          </a:p>
        </p:txBody>
      </p:sp>
      <mc:AlternateContent xmlns:mc="http://schemas.openxmlformats.org/markup-compatibility/2006" xmlns:a14="http://schemas.microsoft.com/office/drawing/2010/main">
        <mc:Choice Requires="a14">
          <p:sp>
            <p:nvSpPr>
              <p:cNvPr id="4" name="Content Placeholder 2">
                <a:extLst>
                  <a:ext uri="{FF2B5EF4-FFF2-40B4-BE49-F238E27FC236}">
                    <a16:creationId xmlns:a16="http://schemas.microsoft.com/office/drawing/2014/main" id="{08F9DDBF-9625-6646-9611-90E8321BA660}"/>
                  </a:ext>
                </a:extLst>
              </p:cNvPr>
              <p:cNvSpPr txBox="1">
                <a:spLocks/>
              </p:cNvSpPr>
              <p:nvPr/>
            </p:nvSpPr>
            <p:spPr>
              <a:xfrm>
                <a:off x="0" y="846666"/>
                <a:ext cx="9144000" cy="6011333"/>
              </a:xfrm>
              <a:prstGeom prst="rect">
                <a:avLst/>
              </a:prstGeom>
            </p:spPr>
            <p:txBody>
              <a:bodyPr vert="horz" lIns="288000" tIns="0" rIns="28800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Clr>
                    <a:srgbClr val="FF0000"/>
                  </a:buClr>
                </a:pPr>
                <a:endParaRPr lang="en-US" sz="2400" dirty="0">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r>
                  <a:rPr lang="en-US" sz="2400" dirty="0">
                    <a:solidFill>
                      <a:schemeClr val="tx1"/>
                    </a:solidFill>
                    <a:latin typeface="Calibri" panose="020F0502020204030204" pitchFamily="34" charset="0"/>
                    <a:cs typeface="Calibri" panose="020F0502020204030204" pitchFamily="34" charset="0"/>
                  </a:rPr>
                  <a:t>Consider a </a:t>
                </a:r>
                <a:r>
                  <a:rPr lang="en-US" sz="2400" u="sng" dirty="0">
                    <a:solidFill>
                      <a:schemeClr val="tx1"/>
                    </a:solidFill>
                    <a:latin typeface="Calibri" panose="020F0502020204030204" pitchFamily="34" charset="0"/>
                    <a:cs typeface="Calibri" panose="020F0502020204030204" pitchFamily="34" charset="0"/>
                  </a:rPr>
                  <a:t>sample</a:t>
                </a:r>
                <a:r>
                  <a:rPr lang="en-US" sz="2400" dirty="0">
                    <a:solidFill>
                      <a:schemeClr val="tx1"/>
                    </a:solidFill>
                    <a:latin typeface="Calibri" panose="020F0502020204030204" pitchFamily="34" charset="0"/>
                    <a:cs typeface="Calibri" panose="020F0502020204030204" pitchFamily="34" charset="0"/>
                  </a:rPr>
                  <a:t> of 5 data points; 6.5, 7.5, 8.0, 7.2, 6.8</a:t>
                </a:r>
              </a:p>
              <a:p>
                <a:pPr marL="0" indent="0">
                  <a:lnSpc>
                    <a:spcPct val="100000"/>
                  </a:lnSpc>
                  <a:spcBef>
                    <a:spcPts val="0"/>
                  </a:spcBef>
                  <a:buClr>
                    <a:srgbClr val="FF0000"/>
                  </a:buClr>
                  <a:buNone/>
                </a:pPr>
                <a:endParaRPr lang="en-US" sz="2400" dirty="0">
                  <a:solidFill>
                    <a:schemeClr val="tx1"/>
                  </a:solidFill>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r>
                  <a:rPr lang="en-US" sz="2400" dirty="0">
                    <a:solidFill>
                      <a:schemeClr val="tx1"/>
                    </a:solidFill>
                    <a:latin typeface="Calibri" panose="020F0502020204030204" pitchFamily="34" charset="0"/>
                    <a:cs typeface="Calibri" panose="020F0502020204030204" pitchFamily="34" charset="0"/>
                  </a:rPr>
                  <a:t>The </a:t>
                </a:r>
                <a:r>
                  <a:rPr lang="en-US" sz="2400" b="1" dirty="0">
                    <a:solidFill>
                      <a:schemeClr val="tx1"/>
                    </a:solidFill>
                    <a:latin typeface="Calibri" panose="020F0502020204030204" pitchFamily="34" charset="0"/>
                    <a:cs typeface="Calibri" panose="020F0502020204030204" pitchFamily="34" charset="0"/>
                  </a:rPr>
                  <a:t>Range</a:t>
                </a:r>
                <a:r>
                  <a:rPr lang="en-US" sz="2400" dirty="0">
                    <a:solidFill>
                      <a:schemeClr val="tx1"/>
                    </a:solidFill>
                    <a:latin typeface="Calibri" panose="020F0502020204030204" pitchFamily="34" charset="0"/>
                    <a:cs typeface="Calibri" panose="020F0502020204030204" pitchFamily="34" charset="0"/>
                  </a:rPr>
                  <a:t> is the highest minus the lowest; 8.0 – 6.5 = 1.5</a:t>
                </a:r>
              </a:p>
              <a:p>
                <a:pPr marL="0" indent="0">
                  <a:lnSpc>
                    <a:spcPct val="100000"/>
                  </a:lnSpc>
                  <a:spcBef>
                    <a:spcPts val="0"/>
                  </a:spcBef>
                  <a:buClr>
                    <a:srgbClr val="FF0000"/>
                  </a:buClr>
                  <a:buNone/>
                </a:pPr>
                <a:r>
                  <a:rPr lang="en-US" sz="2400" dirty="0">
                    <a:solidFill>
                      <a:schemeClr val="tx1"/>
                    </a:solidFill>
                    <a:latin typeface="Calibri" panose="020F0502020204030204" pitchFamily="34" charset="0"/>
                    <a:cs typeface="Calibri" panose="020F0502020204030204" pitchFamily="34" charset="0"/>
                  </a:rPr>
                  <a:t>The </a:t>
                </a:r>
                <a:r>
                  <a:rPr lang="en-US" sz="2400" b="1" dirty="0">
                    <a:solidFill>
                      <a:schemeClr val="tx1"/>
                    </a:solidFill>
                    <a:latin typeface="Calibri" panose="020F0502020204030204" pitchFamily="34" charset="0"/>
                    <a:cs typeface="Calibri" panose="020F0502020204030204" pitchFamily="34" charset="0"/>
                  </a:rPr>
                  <a:t>Mean</a:t>
                </a:r>
                <a:r>
                  <a:rPr lang="en-US" sz="2400" dirty="0">
                    <a:solidFill>
                      <a:schemeClr val="tx1"/>
                    </a:solidFill>
                    <a:latin typeface="Calibri" panose="020F0502020204030204" pitchFamily="34" charset="0"/>
                    <a:cs typeface="Calibri" panose="020F0502020204030204" pitchFamily="34" charset="0"/>
                  </a:rPr>
                  <a:t> (X-bar) is 7.2</a:t>
                </a:r>
              </a:p>
              <a:p>
                <a:pPr marL="0" indent="0">
                  <a:lnSpc>
                    <a:spcPct val="100000"/>
                  </a:lnSpc>
                  <a:spcBef>
                    <a:spcPts val="0"/>
                  </a:spcBef>
                  <a:buClr>
                    <a:srgbClr val="FF0000"/>
                  </a:buClr>
                  <a:buNone/>
                </a:pPr>
                <a:endParaRPr lang="en-US" sz="2400" dirty="0">
                  <a:solidFill>
                    <a:schemeClr val="tx1"/>
                  </a:solidFill>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r>
                  <a:rPr lang="en-US" sz="2400" dirty="0">
                    <a:solidFill>
                      <a:schemeClr val="tx1"/>
                    </a:solidFill>
                    <a:latin typeface="Calibri" panose="020F0502020204030204" pitchFamily="34" charset="0"/>
                    <a:cs typeface="Calibri" panose="020F0502020204030204" pitchFamily="34" charset="0"/>
                  </a:rPr>
                  <a:t>The Standard Deviation is</a:t>
                </a:r>
              </a:p>
              <a:p>
                <a:pPr marL="0" indent="0">
                  <a:lnSpc>
                    <a:spcPct val="100000"/>
                  </a:lnSpc>
                  <a:spcBef>
                    <a:spcPts val="0"/>
                  </a:spcBef>
                  <a:buClr>
                    <a:srgbClr val="FF0000"/>
                  </a:buClr>
                  <a:buNone/>
                </a:pPr>
                <a:endParaRPr lang="en-US" sz="2400" dirty="0">
                  <a:solidFill>
                    <a:schemeClr val="tx1"/>
                  </a:solidFill>
                  <a:latin typeface="Calibri" panose="020F0502020204030204" pitchFamily="34" charset="0"/>
                  <a:cs typeface="Calibri" panose="020F0502020204030204" pitchFamily="34" charset="0"/>
                </a:endParaRPr>
              </a:p>
              <a:p>
                <a:pPr marL="0" indent="0" algn="ctr">
                  <a:lnSpc>
                    <a:spcPct val="100000"/>
                  </a:lnSpc>
                  <a:spcBef>
                    <a:spcPts val="0"/>
                  </a:spcBef>
                  <a:buClr>
                    <a:srgbClr val="FF0000"/>
                  </a:buClr>
                  <a:buNone/>
                </a:pPr>
                <a14:m>
                  <m:oMathPara xmlns:m="http://schemas.openxmlformats.org/officeDocument/2006/math">
                    <m:oMathParaPr>
                      <m:jc m:val="centerGroup"/>
                    </m:oMathParaPr>
                    <m:oMath xmlns:m="http://schemas.openxmlformats.org/officeDocument/2006/math">
                      <m:r>
                        <a:rPr lang="en-GB" sz="1800" b="0" i="1" smtClean="0">
                          <a:solidFill>
                            <a:schemeClr val="tx1"/>
                          </a:solidFill>
                          <a:latin typeface="Cambria Math" panose="02040503050406030204" pitchFamily="18" charset="0"/>
                          <a:cs typeface="Calibri" panose="020F0502020204030204" pitchFamily="34" charset="0"/>
                        </a:rPr>
                        <m:t>𝑠𝑡𝑑𝑒𝑣</m:t>
                      </m:r>
                      <m:r>
                        <a:rPr lang="en-GB" sz="1800" b="0" i="1" smtClean="0">
                          <a:solidFill>
                            <a:schemeClr val="tx1"/>
                          </a:solidFill>
                          <a:latin typeface="Cambria Math" panose="02040503050406030204" pitchFamily="18" charset="0"/>
                          <a:cs typeface="Calibri" panose="020F0502020204030204" pitchFamily="34" charset="0"/>
                        </a:rPr>
                        <m:t>= </m:t>
                      </m:r>
                      <m:rad>
                        <m:radPr>
                          <m:degHide m:val="on"/>
                          <m:ctrlPr>
                            <a:rPr lang="en-GB" sz="1800" b="0" i="1" smtClean="0">
                              <a:solidFill>
                                <a:schemeClr val="tx1"/>
                              </a:solidFill>
                              <a:latin typeface="Cambria Math" panose="02040503050406030204" pitchFamily="18" charset="0"/>
                              <a:cs typeface="Calibri" panose="020F0502020204030204" pitchFamily="34" charset="0"/>
                            </a:rPr>
                          </m:ctrlPr>
                        </m:radPr>
                        <m:deg/>
                        <m:e>
                          <m:f>
                            <m:fPr>
                              <m:ctrlPr>
                                <a:rPr lang="en-GB" sz="1800" b="0" i="1" smtClean="0">
                                  <a:solidFill>
                                    <a:schemeClr val="tx1"/>
                                  </a:solidFill>
                                  <a:latin typeface="Cambria Math" panose="02040503050406030204" pitchFamily="18" charset="0"/>
                                  <a:cs typeface="Calibri" panose="020F0502020204030204" pitchFamily="34" charset="0"/>
                                </a:rPr>
                              </m:ctrlPr>
                            </m:fPr>
                            <m:num>
                              <m:sSup>
                                <m:sSupPr>
                                  <m:ctrlPr>
                                    <a:rPr lang="en-GB" sz="1800" b="0" i="1" smtClean="0">
                                      <a:solidFill>
                                        <a:schemeClr val="tx1"/>
                                      </a:solidFill>
                                      <a:latin typeface="Cambria Math" panose="02040503050406030204" pitchFamily="18" charset="0"/>
                                      <a:cs typeface="Calibri" panose="020F0502020204030204" pitchFamily="34" charset="0"/>
                                    </a:rPr>
                                  </m:ctrlPr>
                                </m:sSupPr>
                                <m:e>
                                  <m:r>
                                    <a:rPr lang="en-GB" sz="1800" b="0" i="1" smtClean="0">
                                      <a:solidFill>
                                        <a:schemeClr val="tx1"/>
                                      </a:solidFill>
                                      <a:latin typeface="Cambria Math" panose="02040503050406030204" pitchFamily="18" charset="0"/>
                                      <a:cs typeface="Calibri" panose="020F0502020204030204" pitchFamily="34" charset="0"/>
                                    </a:rPr>
                                    <m:t>(6.5−7.2)</m:t>
                                  </m:r>
                                </m:e>
                                <m:sup>
                                  <m:r>
                                    <a:rPr lang="en-GB" sz="1800" b="0" i="1" smtClean="0">
                                      <a:solidFill>
                                        <a:schemeClr val="tx1"/>
                                      </a:solidFill>
                                      <a:latin typeface="Cambria Math" panose="02040503050406030204" pitchFamily="18" charset="0"/>
                                      <a:cs typeface="Calibri" panose="020F0502020204030204" pitchFamily="34" charset="0"/>
                                    </a:rPr>
                                    <m:t>2 </m:t>
                                  </m:r>
                                </m:sup>
                              </m:sSup>
                              <m:r>
                                <a:rPr lang="en-GB" sz="1800" b="0" i="1" smtClean="0">
                                  <a:solidFill>
                                    <a:schemeClr val="tx1"/>
                                  </a:solidFill>
                                  <a:latin typeface="Cambria Math" panose="02040503050406030204" pitchFamily="18" charset="0"/>
                                  <a:cs typeface="Calibri" panose="020F0502020204030204" pitchFamily="34" charset="0"/>
                                </a:rPr>
                                <m:t>+ </m:t>
                              </m:r>
                              <m:sSup>
                                <m:sSupPr>
                                  <m:ctrlPr>
                                    <a:rPr lang="en-GB" sz="1800" b="0" i="1" smtClean="0">
                                      <a:solidFill>
                                        <a:schemeClr val="tx1"/>
                                      </a:solidFill>
                                      <a:latin typeface="Cambria Math" panose="02040503050406030204" pitchFamily="18" charset="0"/>
                                      <a:cs typeface="Calibri" panose="020F0502020204030204" pitchFamily="34" charset="0"/>
                                    </a:rPr>
                                  </m:ctrlPr>
                                </m:sSupPr>
                                <m:e>
                                  <m:d>
                                    <m:dPr>
                                      <m:ctrlPr>
                                        <a:rPr lang="en-GB" sz="1800" b="0" i="1" smtClean="0">
                                          <a:solidFill>
                                            <a:schemeClr val="tx1"/>
                                          </a:solidFill>
                                          <a:latin typeface="Cambria Math" panose="02040503050406030204" pitchFamily="18" charset="0"/>
                                          <a:cs typeface="Calibri" panose="020F0502020204030204" pitchFamily="34" charset="0"/>
                                        </a:rPr>
                                      </m:ctrlPr>
                                    </m:dPr>
                                    <m:e>
                                      <m:r>
                                        <a:rPr lang="en-GB" sz="1800" b="0" i="1" smtClean="0">
                                          <a:solidFill>
                                            <a:schemeClr val="tx1"/>
                                          </a:solidFill>
                                          <a:latin typeface="Cambria Math" panose="02040503050406030204" pitchFamily="18" charset="0"/>
                                          <a:cs typeface="Calibri" panose="020F0502020204030204" pitchFamily="34" charset="0"/>
                                        </a:rPr>
                                        <m:t>7.5−7.2</m:t>
                                      </m:r>
                                    </m:e>
                                  </m:d>
                                </m:e>
                                <m:sup>
                                  <m:r>
                                    <a:rPr lang="en-GB" sz="1800" b="0" i="1" smtClean="0">
                                      <a:solidFill>
                                        <a:schemeClr val="tx1"/>
                                      </a:solidFill>
                                      <a:latin typeface="Cambria Math" panose="02040503050406030204" pitchFamily="18" charset="0"/>
                                      <a:cs typeface="Calibri" panose="020F0502020204030204" pitchFamily="34" charset="0"/>
                                    </a:rPr>
                                    <m:t>2</m:t>
                                  </m:r>
                                </m:sup>
                              </m:sSup>
                              <m:r>
                                <a:rPr lang="en-GB" sz="1800" b="0" i="1" smtClean="0">
                                  <a:solidFill>
                                    <a:schemeClr val="tx1"/>
                                  </a:solidFill>
                                  <a:latin typeface="Cambria Math" panose="02040503050406030204" pitchFamily="18" charset="0"/>
                                  <a:cs typeface="Calibri" panose="020F0502020204030204" pitchFamily="34" charset="0"/>
                                </a:rPr>
                                <m:t>+ </m:t>
                              </m:r>
                              <m:sSup>
                                <m:sSupPr>
                                  <m:ctrlPr>
                                    <a:rPr lang="en-GB" sz="1800" b="0" i="1" smtClean="0">
                                      <a:solidFill>
                                        <a:schemeClr val="tx1"/>
                                      </a:solidFill>
                                      <a:latin typeface="Cambria Math" panose="02040503050406030204" pitchFamily="18" charset="0"/>
                                      <a:cs typeface="Calibri" panose="020F0502020204030204" pitchFamily="34" charset="0"/>
                                    </a:rPr>
                                  </m:ctrlPr>
                                </m:sSupPr>
                                <m:e>
                                  <m:r>
                                    <a:rPr lang="en-GB" sz="1800" b="0" i="1" smtClean="0">
                                      <a:solidFill>
                                        <a:schemeClr val="tx1"/>
                                      </a:solidFill>
                                      <a:latin typeface="Cambria Math" panose="02040503050406030204" pitchFamily="18" charset="0"/>
                                      <a:cs typeface="Calibri" panose="020F0502020204030204" pitchFamily="34" charset="0"/>
                                    </a:rPr>
                                    <m:t>(8.0−7.2)</m:t>
                                  </m:r>
                                </m:e>
                                <m:sup>
                                  <m:r>
                                    <a:rPr lang="en-GB" sz="1800" b="0" i="1" smtClean="0">
                                      <a:solidFill>
                                        <a:schemeClr val="tx1"/>
                                      </a:solidFill>
                                      <a:latin typeface="Cambria Math" panose="02040503050406030204" pitchFamily="18" charset="0"/>
                                      <a:cs typeface="Calibri" panose="020F0502020204030204" pitchFamily="34" charset="0"/>
                                    </a:rPr>
                                    <m:t>2</m:t>
                                  </m:r>
                                </m:sup>
                              </m:sSup>
                              <m:r>
                                <a:rPr lang="en-GB" sz="1800" b="0" i="1" smtClean="0">
                                  <a:solidFill>
                                    <a:schemeClr val="tx1"/>
                                  </a:solidFill>
                                  <a:latin typeface="Cambria Math" panose="02040503050406030204" pitchFamily="18" charset="0"/>
                                  <a:cs typeface="Calibri" panose="020F0502020204030204" pitchFamily="34" charset="0"/>
                                </a:rPr>
                                <m:t>+</m:t>
                              </m:r>
                              <m:sSup>
                                <m:sSupPr>
                                  <m:ctrlPr>
                                    <a:rPr lang="en-GB" sz="1800" b="0" i="1" smtClean="0">
                                      <a:solidFill>
                                        <a:schemeClr val="tx1"/>
                                      </a:solidFill>
                                      <a:latin typeface="Cambria Math" panose="02040503050406030204" pitchFamily="18" charset="0"/>
                                      <a:cs typeface="Calibri" panose="020F0502020204030204" pitchFamily="34" charset="0"/>
                                    </a:rPr>
                                  </m:ctrlPr>
                                </m:sSupPr>
                                <m:e>
                                  <m:r>
                                    <a:rPr lang="en-GB" sz="1800" b="0" i="1" smtClean="0">
                                      <a:solidFill>
                                        <a:schemeClr val="tx1"/>
                                      </a:solidFill>
                                      <a:latin typeface="Cambria Math" panose="02040503050406030204" pitchFamily="18" charset="0"/>
                                      <a:cs typeface="Calibri" panose="020F0502020204030204" pitchFamily="34" charset="0"/>
                                    </a:rPr>
                                    <m:t>(7.2−7.2)</m:t>
                                  </m:r>
                                </m:e>
                                <m:sup>
                                  <m:r>
                                    <a:rPr lang="en-GB" sz="1800" b="0" i="1" smtClean="0">
                                      <a:solidFill>
                                        <a:schemeClr val="tx1"/>
                                      </a:solidFill>
                                      <a:latin typeface="Cambria Math" panose="02040503050406030204" pitchFamily="18" charset="0"/>
                                      <a:cs typeface="Calibri" panose="020F0502020204030204" pitchFamily="34" charset="0"/>
                                    </a:rPr>
                                    <m:t>2</m:t>
                                  </m:r>
                                </m:sup>
                              </m:sSup>
                              <m:r>
                                <a:rPr lang="en-GB" sz="1800" b="0" i="1" smtClean="0">
                                  <a:solidFill>
                                    <a:schemeClr val="tx1"/>
                                  </a:solidFill>
                                  <a:latin typeface="Cambria Math" panose="02040503050406030204" pitchFamily="18" charset="0"/>
                                  <a:cs typeface="Calibri" panose="020F0502020204030204" pitchFamily="34" charset="0"/>
                                </a:rPr>
                                <m:t>+</m:t>
                              </m:r>
                              <m:sSup>
                                <m:sSupPr>
                                  <m:ctrlPr>
                                    <a:rPr lang="en-GB" sz="1800" b="0" i="1" smtClean="0">
                                      <a:solidFill>
                                        <a:schemeClr val="tx1"/>
                                      </a:solidFill>
                                      <a:latin typeface="Cambria Math" panose="02040503050406030204" pitchFamily="18" charset="0"/>
                                      <a:cs typeface="Calibri" panose="020F0502020204030204" pitchFamily="34" charset="0"/>
                                    </a:rPr>
                                  </m:ctrlPr>
                                </m:sSupPr>
                                <m:e>
                                  <m:r>
                                    <a:rPr lang="en-GB" sz="1800" b="0" i="1" smtClean="0">
                                      <a:solidFill>
                                        <a:schemeClr val="tx1"/>
                                      </a:solidFill>
                                      <a:latin typeface="Cambria Math" panose="02040503050406030204" pitchFamily="18" charset="0"/>
                                      <a:cs typeface="Calibri" panose="020F0502020204030204" pitchFamily="34" charset="0"/>
                                    </a:rPr>
                                    <m:t>(6.8−7.2)</m:t>
                                  </m:r>
                                </m:e>
                                <m:sup>
                                  <m:r>
                                    <a:rPr lang="en-GB" sz="1800" b="0" i="1" smtClean="0">
                                      <a:solidFill>
                                        <a:schemeClr val="tx1"/>
                                      </a:solidFill>
                                      <a:latin typeface="Cambria Math" panose="02040503050406030204" pitchFamily="18" charset="0"/>
                                      <a:cs typeface="Calibri" panose="020F0502020204030204" pitchFamily="34" charset="0"/>
                                    </a:rPr>
                                    <m:t>2</m:t>
                                  </m:r>
                                </m:sup>
                              </m:sSup>
                            </m:num>
                            <m:den>
                              <m:r>
                                <a:rPr lang="en-GB" sz="1800" b="0" i="1" smtClean="0">
                                  <a:solidFill>
                                    <a:schemeClr val="tx1"/>
                                  </a:solidFill>
                                  <a:latin typeface="Cambria Math" panose="02040503050406030204" pitchFamily="18" charset="0"/>
                                  <a:cs typeface="Calibri" panose="020F0502020204030204" pitchFamily="34" charset="0"/>
                                </a:rPr>
                                <m:t>5−1</m:t>
                              </m:r>
                            </m:den>
                          </m:f>
                        </m:e>
                      </m:rad>
                    </m:oMath>
                  </m:oMathPara>
                </a14:m>
                <a:endParaRPr lang="en-US" sz="2400" dirty="0">
                  <a:solidFill>
                    <a:schemeClr val="tx1"/>
                  </a:solidFill>
                  <a:latin typeface="Calibri" panose="020F0502020204030204" pitchFamily="34" charset="0"/>
                  <a:cs typeface="Calibri" panose="020F0502020204030204" pitchFamily="34" charset="0"/>
                </a:endParaRPr>
              </a:p>
              <a:p>
                <a:pPr marL="0" indent="0" algn="ctr">
                  <a:lnSpc>
                    <a:spcPct val="100000"/>
                  </a:lnSpc>
                  <a:spcBef>
                    <a:spcPts val="0"/>
                  </a:spcBef>
                  <a:buClr>
                    <a:srgbClr val="FF0000"/>
                  </a:buClr>
                  <a:buNone/>
                </a:pPr>
                <a:endParaRPr lang="en-US" sz="2400" dirty="0">
                  <a:solidFill>
                    <a:schemeClr val="tx1"/>
                  </a:solidFill>
                  <a:latin typeface="Calibri" panose="020F0502020204030204" pitchFamily="34" charset="0"/>
                  <a:cs typeface="Calibri" panose="020F0502020204030204" pitchFamily="34" charset="0"/>
                </a:endParaRPr>
              </a:p>
              <a:p>
                <a:pPr marL="0" indent="0" algn="ctr">
                  <a:lnSpc>
                    <a:spcPct val="100000"/>
                  </a:lnSpc>
                  <a:spcBef>
                    <a:spcPts val="0"/>
                  </a:spcBef>
                  <a:buClr>
                    <a:srgbClr val="FF0000"/>
                  </a:buClr>
                  <a:buNone/>
                </a:pPr>
                <a14:m>
                  <m:oMath xmlns:m="http://schemas.openxmlformats.org/officeDocument/2006/math">
                    <m:r>
                      <a:rPr lang="en-GB" sz="2400" b="1" i="1" smtClean="0">
                        <a:solidFill>
                          <a:schemeClr val="tx1"/>
                        </a:solidFill>
                        <a:latin typeface="Cambria Math" panose="02040503050406030204" pitchFamily="18" charset="0"/>
                        <a:ea typeface="Cambria Math" panose="02040503050406030204" pitchFamily="18" charset="0"/>
                        <a:cs typeface="Calibri" panose="020F0502020204030204" pitchFamily="34" charset="0"/>
                      </a:rPr>
                      <m:t>𝒔𝒕𝒅𝒆𝒗</m:t>
                    </m:r>
                    <m:r>
                      <a:rPr lang="en-GB" sz="2400" b="1" i="1">
                        <a:solidFill>
                          <a:schemeClr val="tx1"/>
                        </a:solidFill>
                        <a:latin typeface="Cambria Math" panose="02040503050406030204" pitchFamily="18" charset="0"/>
                        <a:ea typeface="Cambria Math" panose="02040503050406030204" pitchFamily="18" charset="0"/>
                        <a:cs typeface="Calibri" panose="020F0502020204030204" pitchFamily="34" charset="0"/>
                      </a:rPr>
                      <m:t>=</m:t>
                    </m:r>
                  </m:oMath>
                </a14:m>
                <a:r>
                  <a:rPr lang="en-US" sz="2400" b="1" dirty="0">
                    <a:solidFill>
                      <a:schemeClr val="tx1"/>
                    </a:solidFill>
                    <a:latin typeface="Cambria Math" panose="02040503050406030204" pitchFamily="18" charset="0"/>
                    <a:ea typeface="Cambria Math" panose="02040503050406030204" pitchFamily="18" charset="0"/>
                    <a:cs typeface="Calibri" panose="020F0502020204030204" pitchFamily="34" charset="0"/>
                  </a:rPr>
                  <a:t> 0.59</a:t>
                </a:r>
              </a:p>
              <a:p>
                <a:pPr marL="0" indent="0" algn="ctr">
                  <a:lnSpc>
                    <a:spcPct val="100000"/>
                  </a:lnSpc>
                  <a:spcBef>
                    <a:spcPts val="0"/>
                  </a:spcBef>
                  <a:buClr>
                    <a:srgbClr val="FF0000"/>
                  </a:buClr>
                  <a:buNone/>
                </a:pPr>
                <a:endParaRPr lang="en-US" sz="2400" b="1" dirty="0">
                  <a:latin typeface="Cambria Math" panose="02040503050406030204" pitchFamily="18" charset="0"/>
                  <a:ea typeface="Cambria Math" panose="02040503050406030204" pitchFamily="18" charset="0"/>
                  <a:cs typeface="Calibri" panose="020F0502020204030204" pitchFamily="34" charset="0"/>
                </a:endParaRPr>
              </a:p>
              <a:p>
                <a:pPr marL="0" indent="0">
                  <a:lnSpc>
                    <a:spcPct val="100000"/>
                  </a:lnSpc>
                  <a:spcBef>
                    <a:spcPts val="0"/>
                  </a:spcBef>
                  <a:buClr>
                    <a:srgbClr val="FF0000"/>
                  </a:buClr>
                  <a:buNone/>
                </a:pPr>
                <a:r>
                  <a:rPr lang="en-US" sz="2400" dirty="0">
                    <a:latin typeface="Calibri" panose="020F0502020204030204" pitchFamily="34" charset="0"/>
                    <a:cs typeface="Calibri" panose="020F0502020204030204" pitchFamily="34" charset="0"/>
                  </a:rPr>
                  <a:t>Fortunately, we have Excel!</a:t>
                </a:r>
              </a:p>
              <a:p>
                <a:pPr marL="0" indent="0" algn="ctr">
                  <a:lnSpc>
                    <a:spcPct val="100000"/>
                  </a:lnSpc>
                  <a:spcBef>
                    <a:spcPts val="0"/>
                  </a:spcBef>
                  <a:buClr>
                    <a:srgbClr val="FF0000"/>
                  </a:buClr>
                  <a:buNone/>
                </a:pPr>
                <a:endParaRPr lang="en-US" sz="2400" b="1" dirty="0">
                  <a:latin typeface="Cambria Math" panose="02040503050406030204" pitchFamily="18" charset="0"/>
                  <a:ea typeface="Cambria Math" panose="02040503050406030204" pitchFamily="18" charset="0"/>
                  <a:cs typeface="Calibri" panose="020F0502020204030204" pitchFamily="34" charset="0"/>
                </a:endParaRPr>
              </a:p>
              <a:p>
                <a:pPr>
                  <a:lnSpc>
                    <a:spcPct val="100000"/>
                  </a:lnSpc>
                  <a:spcBef>
                    <a:spcPts val="0"/>
                  </a:spcBef>
                  <a:buClr>
                    <a:srgbClr val="FF0000"/>
                  </a:buClr>
                </a:pPr>
                <a:endParaRPr lang="en-US"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mc:Choice>
        <mc:Fallback xmlns="">
          <p:sp>
            <p:nvSpPr>
              <p:cNvPr id="4" name="Content Placeholder 2">
                <a:extLst>
                  <a:ext uri="{FF2B5EF4-FFF2-40B4-BE49-F238E27FC236}">
                    <a16:creationId xmlns:a16="http://schemas.microsoft.com/office/drawing/2014/main" id="{08F9DDBF-9625-6646-9611-90E8321BA660}"/>
                  </a:ext>
                </a:extLst>
              </p:cNvPr>
              <p:cNvSpPr txBox="1">
                <a:spLocks noRot="1" noChangeAspect="1" noMove="1" noResize="1" noEditPoints="1" noAdjustHandles="1" noChangeArrowheads="1" noChangeShapeType="1" noTextEdit="1"/>
              </p:cNvSpPr>
              <p:nvPr/>
            </p:nvSpPr>
            <p:spPr>
              <a:xfrm>
                <a:off x="0" y="846666"/>
                <a:ext cx="9144000" cy="6011333"/>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244806273"/>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a:t>Measure - Standard Deviation</a:t>
            </a:r>
          </a:p>
        </p:txBody>
      </p:sp>
      <mc:AlternateContent xmlns:mc="http://schemas.openxmlformats.org/markup-compatibility/2006" xmlns:a14="http://schemas.microsoft.com/office/drawing/2010/main">
        <mc:Choice Requires="a14">
          <p:sp>
            <p:nvSpPr>
              <p:cNvPr id="4" name="Content Placeholder 2">
                <a:extLst>
                  <a:ext uri="{FF2B5EF4-FFF2-40B4-BE49-F238E27FC236}">
                    <a16:creationId xmlns:a16="http://schemas.microsoft.com/office/drawing/2014/main" id="{08F9DDBF-9625-6646-9611-90E8321BA660}"/>
                  </a:ext>
                </a:extLst>
              </p:cNvPr>
              <p:cNvSpPr txBox="1">
                <a:spLocks/>
              </p:cNvSpPr>
              <p:nvPr/>
            </p:nvSpPr>
            <p:spPr>
              <a:xfrm>
                <a:off x="0" y="846666"/>
                <a:ext cx="9144000" cy="6011333"/>
              </a:xfrm>
              <a:prstGeom prst="rect">
                <a:avLst/>
              </a:prstGeom>
            </p:spPr>
            <p:txBody>
              <a:bodyPr vert="horz" lIns="288000" tIns="0" rIns="28800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Clr>
                    <a:srgbClr val="FF0000"/>
                  </a:buClr>
                </a:pPr>
                <a:endParaRPr lang="en-US" sz="2400" dirty="0">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r>
                  <a:rPr lang="en-US" sz="2400" dirty="0">
                    <a:solidFill>
                      <a:schemeClr val="tx1"/>
                    </a:solidFill>
                    <a:latin typeface="Calibri" panose="020F0502020204030204" pitchFamily="34" charset="0"/>
                    <a:cs typeface="Calibri" panose="020F0502020204030204" pitchFamily="34" charset="0"/>
                  </a:rPr>
                  <a:t>Consider a sample of 5 data points; 6.5, 7.5, 8.0, 7.2, 6.8</a:t>
                </a:r>
              </a:p>
              <a:p>
                <a:pPr marL="0" indent="0">
                  <a:lnSpc>
                    <a:spcPct val="100000"/>
                  </a:lnSpc>
                  <a:spcBef>
                    <a:spcPts val="0"/>
                  </a:spcBef>
                  <a:buClr>
                    <a:srgbClr val="FF0000"/>
                  </a:buClr>
                  <a:buNone/>
                </a:pPr>
                <a:endParaRPr lang="en-US" sz="2400" dirty="0">
                  <a:solidFill>
                    <a:schemeClr val="tx1"/>
                  </a:solidFill>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r>
                  <a:rPr lang="en-US" sz="2400" dirty="0">
                    <a:solidFill>
                      <a:schemeClr val="tx1"/>
                    </a:solidFill>
                    <a:latin typeface="Calibri" panose="020F0502020204030204" pitchFamily="34" charset="0"/>
                    <a:cs typeface="Calibri" panose="020F0502020204030204" pitchFamily="34" charset="0"/>
                  </a:rPr>
                  <a:t>The Standard Deviation is</a:t>
                </a:r>
              </a:p>
              <a:p>
                <a:pPr marL="0" indent="0">
                  <a:lnSpc>
                    <a:spcPct val="100000"/>
                  </a:lnSpc>
                  <a:spcBef>
                    <a:spcPts val="0"/>
                  </a:spcBef>
                  <a:buClr>
                    <a:srgbClr val="FF0000"/>
                  </a:buClr>
                  <a:buNone/>
                </a:pPr>
                <a:endParaRPr lang="en-US" sz="2400" dirty="0">
                  <a:solidFill>
                    <a:schemeClr val="tx1"/>
                  </a:solidFill>
                  <a:latin typeface="Calibri" panose="020F0502020204030204" pitchFamily="34" charset="0"/>
                  <a:cs typeface="Calibri" panose="020F0502020204030204" pitchFamily="34" charset="0"/>
                </a:endParaRPr>
              </a:p>
              <a:p>
                <a:pPr marL="0" indent="0" algn="ctr">
                  <a:lnSpc>
                    <a:spcPct val="100000"/>
                  </a:lnSpc>
                  <a:spcBef>
                    <a:spcPts val="0"/>
                  </a:spcBef>
                  <a:buClr>
                    <a:srgbClr val="FF0000"/>
                  </a:buClr>
                  <a:buNone/>
                </a:pPr>
                <a14:m>
                  <m:oMathPara xmlns:m="http://schemas.openxmlformats.org/officeDocument/2006/math">
                    <m:oMathParaPr>
                      <m:jc m:val="centerGroup"/>
                    </m:oMathParaPr>
                    <m:oMath xmlns:m="http://schemas.openxmlformats.org/officeDocument/2006/math">
                      <m:r>
                        <a:rPr lang="en-GB" sz="1800" b="0" i="1" smtClean="0">
                          <a:solidFill>
                            <a:schemeClr val="tx1"/>
                          </a:solidFill>
                          <a:latin typeface="Cambria Math" panose="02040503050406030204" pitchFamily="18" charset="0"/>
                          <a:cs typeface="Calibri" panose="020F0502020204030204" pitchFamily="34" charset="0"/>
                        </a:rPr>
                        <m:t>𝑠𝑡𝑑𝑒𝑣</m:t>
                      </m:r>
                      <m:r>
                        <a:rPr lang="en-GB" sz="1800" b="0" i="1" smtClean="0">
                          <a:solidFill>
                            <a:schemeClr val="tx1"/>
                          </a:solidFill>
                          <a:latin typeface="Cambria Math" panose="02040503050406030204" pitchFamily="18" charset="0"/>
                          <a:cs typeface="Calibri" panose="020F0502020204030204" pitchFamily="34" charset="0"/>
                        </a:rPr>
                        <m:t>= </m:t>
                      </m:r>
                      <m:rad>
                        <m:radPr>
                          <m:degHide m:val="on"/>
                          <m:ctrlPr>
                            <a:rPr lang="en-GB" sz="1800" b="0" i="1" smtClean="0">
                              <a:solidFill>
                                <a:schemeClr val="tx1"/>
                              </a:solidFill>
                              <a:latin typeface="Cambria Math" panose="02040503050406030204" pitchFamily="18" charset="0"/>
                              <a:cs typeface="Calibri" panose="020F0502020204030204" pitchFamily="34" charset="0"/>
                            </a:rPr>
                          </m:ctrlPr>
                        </m:radPr>
                        <m:deg/>
                        <m:e>
                          <m:f>
                            <m:fPr>
                              <m:ctrlPr>
                                <a:rPr lang="en-GB" sz="1800" b="0" i="1" smtClean="0">
                                  <a:solidFill>
                                    <a:schemeClr val="tx1"/>
                                  </a:solidFill>
                                  <a:latin typeface="Cambria Math" panose="02040503050406030204" pitchFamily="18" charset="0"/>
                                  <a:cs typeface="Calibri" panose="020F0502020204030204" pitchFamily="34" charset="0"/>
                                </a:rPr>
                              </m:ctrlPr>
                            </m:fPr>
                            <m:num>
                              <m:sSup>
                                <m:sSupPr>
                                  <m:ctrlPr>
                                    <a:rPr lang="en-GB" sz="1800" b="0" i="1" smtClean="0">
                                      <a:solidFill>
                                        <a:schemeClr val="tx1"/>
                                      </a:solidFill>
                                      <a:latin typeface="Cambria Math" panose="02040503050406030204" pitchFamily="18" charset="0"/>
                                      <a:cs typeface="Calibri" panose="020F0502020204030204" pitchFamily="34" charset="0"/>
                                    </a:rPr>
                                  </m:ctrlPr>
                                </m:sSupPr>
                                <m:e>
                                  <m:r>
                                    <a:rPr lang="en-GB" sz="1800" b="0" i="1" smtClean="0">
                                      <a:solidFill>
                                        <a:schemeClr val="tx1"/>
                                      </a:solidFill>
                                      <a:latin typeface="Cambria Math" panose="02040503050406030204" pitchFamily="18" charset="0"/>
                                      <a:cs typeface="Calibri" panose="020F0502020204030204" pitchFamily="34" charset="0"/>
                                    </a:rPr>
                                    <m:t>(6.5−7.2)</m:t>
                                  </m:r>
                                </m:e>
                                <m:sup>
                                  <m:r>
                                    <a:rPr lang="en-GB" sz="1800" b="0" i="1" smtClean="0">
                                      <a:solidFill>
                                        <a:schemeClr val="tx1"/>
                                      </a:solidFill>
                                      <a:latin typeface="Cambria Math" panose="02040503050406030204" pitchFamily="18" charset="0"/>
                                      <a:cs typeface="Calibri" panose="020F0502020204030204" pitchFamily="34" charset="0"/>
                                    </a:rPr>
                                    <m:t>2 </m:t>
                                  </m:r>
                                </m:sup>
                              </m:sSup>
                              <m:r>
                                <a:rPr lang="en-GB" sz="1800" b="0" i="1" smtClean="0">
                                  <a:solidFill>
                                    <a:schemeClr val="tx1"/>
                                  </a:solidFill>
                                  <a:latin typeface="Cambria Math" panose="02040503050406030204" pitchFamily="18" charset="0"/>
                                  <a:cs typeface="Calibri" panose="020F0502020204030204" pitchFamily="34" charset="0"/>
                                </a:rPr>
                                <m:t>+ </m:t>
                              </m:r>
                              <m:sSup>
                                <m:sSupPr>
                                  <m:ctrlPr>
                                    <a:rPr lang="en-GB" sz="1800" b="0" i="1" smtClean="0">
                                      <a:solidFill>
                                        <a:schemeClr val="tx1"/>
                                      </a:solidFill>
                                      <a:latin typeface="Cambria Math" panose="02040503050406030204" pitchFamily="18" charset="0"/>
                                      <a:cs typeface="Calibri" panose="020F0502020204030204" pitchFamily="34" charset="0"/>
                                    </a:rPr>
                                  </m:ctrlPr>
                                </m:sSupPr>
                                <m:e>
                                  <m:d>
                                    <m:dPr>
                                      <m:ctrlPr>
                                        <a:rPr lang="en-GB" sz="1800" b="0" i="1" smtClean="0">
                                          <a:solidFill>
                                            <a:schemeClr val="tx1"/>
                                          </a:solidFill>
                                          <a:latin typeface="Cambria Math" panose="02040503050406030204" pitchFamily="18" charset="0"/>
                                          <a:cs typeface="Calibri" panose="020F0502020204030204" pitchFamily="34" charset="0"/>
                                        </a:rPr>
                                      </m:ctrlPr>
                                    </m:dPr>
                                    <m:e>
                                      <m:r>
                                        <a:rPr lang="en-GB" sz="1800" b="0" i="1" smtClean="0">
                                          <a:solidFill>
                                            <a:schemeClr val="tx1"/>
                                          </a:solidFill>
                                          <a:latin typeface="Cambria Math" panose="02040503050406030204" pitchFamily="18" charset="0"/>
                                          <a:cs typeface="Calibri" panose="020F0502020204030204" pitchFamily="34" charset="0"/>
                                        </a:rPr>
                                        <m:t>7.5−7.2</m:t>
                                      </m:r>
                                    </m:e>
                                  </m:d>
                                </m:e>
                                <m:sup>
                                  <m:r>
                                    <a:rPr lang="en-GB" sz="1800" b="0" i="1" smtClean="0">
                                      <a:solidFill>
                                        <a:schemeClr val="tx1"/>
                                      </a:solidFill>
                                      <a:latin typeface="Cambria Math" panose="02040503050406030204" pitchFamily="18" charset="0"/>
                                      <a:cs typeface="Calibri" panose="020F0502020204030204" pitchFamily="34" charset="0"/>
                                    </a:rPr>
                                    <m:t>2</m:t>
                                  </m:r>
                                </m:sup>
                              </m:sSup>
                              <m:r>
                                <a:rPr lang="en-GB" sz="1800" b="0" i="1" smtClean="0">
                                  <a:solidFill>
                                    <a:schemeClr val="tx1"/>
                                  </a:solidFill>
                                  <a:latin typeface="Cambria Math" panose="02040503050406030204" pitchFamily="18" charset="0"/>
                                  <a:cs typeface="Calibri" panose="020F0502020204030204" pitchFamily="34" charset="0"/>
                                </a:rPr>
                                <m:t>+ </m:t>
                              </m:r>
                              <m:sSup>
                                <m:sSupPr>
                                  <m:ctrlPr>
                                    <a:rPr lang="en-GB" sz="1800" b="0" i="1" smtClean="0">
                                      <a:solidFill>
                                        <a:schemeClr val="tx1"/>
                                      </a:solidFill>
                                      <a:latin typeface="Cambria Math" panose="02040503050406030204" pitchFamily="18" charset="0"/>
                                      <a:cs typeface="Calibri" panose="020F0502020204030204" pitchFamily="34" charset="0"/>
                                    </a:rPr>
                                  </m:ctrlPr>
                                </m:sSupPr>
                                <m:e>
                                  <m:r>
                                    <a:rPr lang="en-GB" sz="1800" b="0" i="1" smtClean="0">
                                      <a:solidFill>
                                        <a:schemeClr val="tx1"/>
                                      </a:solidFill>
                                      <a:latin typeface="Cambria Math" panose="02040503050406030204" pitchFamily="18" charset="0"/>
                                      <a:cs typeface="Calibri" panose="020F0502020204030204" pitchFamily="34" charset="0"/>
                                    </a:rPr>
                                    <m:t>(8.0−7.2)</m:t>
                                  </m:r>
                                </m:e>
                                <m:sup>
                                  <m:r>
                                    <a:rPr lang="en-GB" sz="1800" b="0" i="1" smtClean="0">
                                      <a:solidFill>
                                        <a:schemeClr val="tx1"/>
                                      </a:solidFill>
                                      <a:latin typeface="Cambria Math" panose="02040503050406030204" pitchFamily="18" charset="0"/>
                                      <a:cs typeface="Calibri" panose="020F0502020204030204" pitchFamily="34" charset="0"/>
                                    </a:rPr>
                                    <m:t>2</m:t>
                                  </m:r>
                                </m:sup>
                              </m:sSup>
                              <m:r>
                                <a:rPr lang="en-GB" sz="1800" b="0" i="1" smtClean="0">
                                  <a:solidFill>
                                    <a:schemeClr val="tx1"/>
                                  </a:solidFill>
                                  <a:latin typeface="Cambria Math" panose="02040503050406030204" pitchFamily="18" charset="0"/>
                                  <a:cs typeface="Calibri" panose="020F0502020204030204" pitchFamily="34" charset="0"/>
                                </a:rPr>
                                <m:t>+</m:t>
                              </m:r>
                              <m:sSup>
                                <m:sSupPr>
                                  <m:ctrlPr>
                                    <a:rPr lang="en-GB" sz="1800" b="0" i="1" smtClean="0">
                                      <a:solidFill>
                                        <a:schemeClr val="tx1"/>
                                      </a:solidFill>
                                      <a:latin typeface="Cambria Math" panose="02040503050406030204" pitchFamily="18" charset="0"/>
                                      <a:cs typeface="Calibri" panose="020F0502020204030204" pitchFamily="34" charset="0"/>
                                    </a:rPr>
                                  </m:ctrlPr>
                                </m:sSupPr>
                                <m:e>
                                  <m:r>
                                    <a:rPr lang="en-GB" sz="1800" b="0" i="1" smtClean="0">
                                      <a:solidFill>
                                        <a:schemeClr val="tx1"/>
                                      </a:solidFill>
                                      <a:latin typeface="Cambria Math" panose="02040503050406030204" pitchFamily="18" charset="0"/>
                                      <a:cs typeface="Calibri" panose="020F0502020204030204" pitchFamily="34" charset="0"/>
                                    </a:rPr>
                                    <m:t>(7.2−7.2)</m:t>
                                  </m:r>
                                </m:e>
                                <m:sup>
                                  <m:r>
                                    <a:rPr lang="en-GB" sz="1800" b="0" i="1" smtClean="0">
                                      <a:solidFill>
                                        <a:schemeClr val="tx1"/>
                                      </a:solidFill>
                                      <a:latin typeface="Cambria Math" panose="02040503050406030204" pitchFamily="18" charset="0"/>
                                      <a:cs typeface="Calibri" panose="020F0502020204030204" pitchFamily="34" charset="0"/>
                                    </a:rPr>
                                    <m:t>2</m:t>
                                  </m:r>
                                </m:sup>
                              </m:sSup>
                              <m:r>
                                <a:rPr lang="en-GB" sz="1800" b="0" i="1" smtClean="0">
                                  <a:solidFill>
                                    <a:schemeClr val="tx1"/>
                                  </a:solidFill>
                                  <a:latin typeface="Cambria Math" panose="02040503050406030204" pitchFamily="18" charset="0"/>
                                  <a:cs typeface="Calibri" panose="020F0502020204030204" pitchFamily="34" charset="0"/>
                                </a:rPr>
                                <m:t>+</m:t>
                              </m:r>
                              <m:sSup>
                                <m:sSupPr>
                                  <m:ctrlPr>
                                    <a:rPr lang="en-GB" sz="1800" b="0" i="1" smtClean="0">
                                      <a:solidFill>
                                        <a:schemeClr val="tx1"/>
                                      </a:solidFill>
                                      <a:latin typeface="Cambria Math" panose="02040503050406030204" pitchFamily="18" charset="0"/>
                                      <a:cs typeface="Calibri" panose="020F0502020204030204" pitchFamily="34" charset="0"/>
                                    </a:rPr>
                                  </m:ctrlPr>
                                </m:sSupPr>
                                <m:e>
                                  <m:r>
                                    <a:rPr lang="en-GB" sz="1800" b="0" i="1" smtClean="0">
                                      <a:solidFill>
                                        <a:schemeClr val="tx1"/>
                                      </a:solidFill>
                                      <a:latin typeface="Cambria Math" panose="02040503050406030204" pitchFamily="18" charset="0"/>
                                      <a:cs typeface="Calibri" panose="020F0502020204030204" pitchFamily="34" charset="0"/>
                                    </a:rPr>
                                    <m:t>(6.8−7.2)</m:t>
                                  </m:r>
                                </m:e>
                                <m:sup>
                                  <m:r>
                                    <a:rPr lang="en-GB" sz="1800" b="0" i="1" smtClean="0">
                                      <a:solidFill>
                                        <a:schemeClr val="tx1"/>
                                      </a:solidFill>
                                      <a:latin typeface="Cambria Math" panose="02040503050406030204" pitchFamily="18" charset="0"/>
                                      <a:cs typeface="Calibri" panose="020F0502020204030204" pitchFamily="34" charset="0"/>
                                    </a:rPr>
                                    <m:t>2</m:t>
                                  </m:r>
                                </m:sup>
                              </m:sSup>
                            </m:num>
                            <m:den>
                              <m:r>
                                <a:rPr lang="en-GB" sz="1800" b="0" i="1" smtClean="0">
                                  <a:solidFill>
                                    <a:schemeClr val="tx1"/>
                                  </a:solidFill>
                                  <a:latin typeface="Cambria Math" panose="02040503050406030204" pitchFamily="18" charset="0"/>
                                  <a:cs typeface="Calibri" panose="020F0502020204030204" pitchFamily="34" charset="0"/>
                                </a:rPr>
                                <m:t>5−1</m:t>
                              </m:r>
                            </m:den>
                          </m:f>
                        </m:e>
                      </m:rad>
                    </m:oMath>
                  </m:oMathPara>
                </a14:m>
                <a:endParaRPr lang="en-US" sz="2400" dirty="0">
                  <a:solidFill>
                    <a:schemeClr val="tx1"/>
                  </a:solidFill>
                  <a:latin typeface="Calibri" panose="020F0502020204030204" pitchFamily="34" charset="0"/>
                  <a:cs typeface="Calibri" panose="020F0502020204030204" pitchFamily="34" charset="0"/>
                </a:endParaRPr>
              </a:p>
              <a:p>
                <a:pPr marL="0" indent="0" algn="ctr">
                  <a:lnSpc>
                    <a:spcPct val="100000"/>
                  </a:lnSpc>
                  <a:spcBef>
                    <a:spcPts val="0"/>
                  </a:spcBef>
                  <a:buClr>
                    <a:srgbClr val="FF0000"/>
                  </a:buClr>
                  <a:buNone/>
                </a:pPr>
                <a:endParaRPr lang="en-US" sz="2400" dirty="0">
                  <a:solidFill>
                    <a:schemeClr val="tx1"/>
                  </a:solidFill>
                  <a:latin typeface="Calibri" panose="020F0502020204030204" pitchFamily="34" charset="0"/>
                  <a:cs typeface="Calibri" panose="020F0502020204030204" pitchFamily="34" charset="0"/>
                </a:endParaRPr>
              </a:p>
              <a:p>
                <a:pPr marL="0" indent="0" algn="ctr">
                  <a:lnSpc>
                    <a:spcPct val="100000"/>
                  </a:lnSpc>
                  <a:spcBef>
                    <a:spcPts val="0"/>
                  </a:spcBef>
                  <a:buClr>
                    <a:srgbClr val="FF0000"/>
                  </a:buClr>
                  <a:buNone/>
                </a:pPr>
                <a:endParaRPr lang="en-US" sz="2400" b="1" dirty="0">
                  <a:latin typeface="Cambria Math" panose="02040503050406030204" pitchFamily="18" charset="0"/>
                  <a:ea typeface="Cambria Math" panose="02040503050406030204" pitchFamily="18" charset="0"/>
                  <a:cs typeface="Calibri" panose="020F0502020204030204" pitchFamily="34" charset="0"/>
                </a:endParaRPr>
              </a:p>
              <a:p>
                <a:pPr marL="0" indent="0">
                  <a:lnSpc>
                    <a:spcPct val="100000"/>
                  </a:lnSpc>
                  <a:spcBef>
                    <a:spcPts val="0"/>
                  </a:spcBef>
                  <a:buClr>
                    <a:srgbClr val="FF0000"/>
                  </a:buClr>
                  <a:buNone/>
                </a:pPr>
                <a:r>
                  <a:rPr lang="en-US" sz="2400" b="1" dirty="0">
                    <a:latin typeface="Cambria Math" panose="02040503050406030204" pitchFamily="18" charset="0"/>
                    <a:ea typeface="Cambria Math" panose="02040503050406030204" pitchFamily="18" charset="0"/>
                    <a:cs typeface="Calibri" panose="020F0502020204030204" pitchFamily="34" charset="0"/>
                  </a:rPr>
                  <a:t>Note The above n-1 is used when taking a sample from a population.</a:t>
                </a:r>
              </a:p>
              <a:p>
                <a:pPr marL="0" indent="0">
                  <a:lnSpc>
                    <a:spcPct val="100000"/>
                  </a:lnSpc>
                  <a:spcBef>
                    <a:spcPts val="0"/>
                  </a:spcBef>
                  <a:buClr>
                    <a:srgbClr val="FF0000"/>
                  </a:buClr>
                  <a:buNone/>
                </a:pPr>
                <a:endParaRPr lang="en-US" sz="2400" b="1" dirty="0">
                  <a:latin typeface="Cambria Math" panose="02040503050406030204" pitchFamily="18" charset="0"/>
                  <a:ea typeface="Cambria Math" panose="02040503050406030204" pitchFamily="18" charset="0"/>
                  <a:cs typeface="Calibri" panose="020F0502020204030204" pitchFamily="34" charset="0"/>
                </a:endParaRPr>
              </a:p>
              <a:p>
                <a:pPr marL="0" indent="0">
                  <a:lnSpc>
                    <a:spcPct val="100000"/>
                  </a:lnSpc>
                  <a:spcBef>
                    <a:spcPts val="0"/>
                  </a:spcBef>
                  <a:buClr>
                    <a:srgbClr val="FF0000"/>
                  </a:buClr>
                  <a:buNone/>
                </a:pPr>
                <a:r>
                  <a:rPr lang="en-US" sz="2400" b="1" dirty="0">
                    <a:latin typeface="Cambria Math" panose="02040503050406030204" pitchFamily="18" charset="0"/>
                    <a:ea typeface="Cambria Math" panose="02040503050406030204" pitchFamily="18" charset="0"/>
                    <a:cs typeface="Calibri" panose="020F0502020204030204" pitchFamily="34" charset="0"/>
                  </a:rPr>
                  <a:t>You can use N if you are sure the data is the whole population</a:t>
                </a:r>
              </a:p>
              <a:p>
                <a:pPr marL="0" indent="0">
                  <a:lnSpc>
                    <a:spcPct val="100000"/>
                  </a:lnSpc>
                  <a:spcBef>
                    <a:spcPts val="0"/>
                  </a:spcBef>
                  <a:buClr>
                    <a:srgbClr val="FF0000"/>
                  </a:buClr>
                  <a:buNone/>
                </a:pPr>
                <a:r>
                  <a:rPr lang="en-US" sz="2400" b="1" dirty="0" err="1">
                    <a:latin typeface="Cambria Math" panose="02040503050406030204" pitchFamily="18" charset="0"/>
                    <a:ea typeface="Cambria Math" panose="02040503050406030204" pitchFamily="18" charset="0"/>
                    <a:cs typeface="Calibri" panose="020F0502020204030204" pitchFamily="34" charset="0"/>
                  </a:rPr>
                  <a:t>i.e</a:t>
                </a:r>
                <a:r>
                  <a:rPr lang="en-US" sz="2400" b="1" dirty="0">
                    <a:latin typeface="Cambria Math" panose="02040503050406030204" pitchFamily="18" charset="0"/>
                    <a:ea typeface="Cambria Math" panose="02040503050406030204" pitchFamily="18" charset="0"/>
                    <a:cs typeface="Calibri" panose="020F0502020204030204" pitchFamily="34" charset="0"/>
                  </a:rPr>
                  <a:t> arrows shot into target</a:t>
                </a:r>
              </a:p>
              <a:p>
                <a:pPr>
                  <a:lnSpc>
                    <a:spcPct val="100000"/>
                  </a:lnSpc>
                  <a:spcBef>
                    <a:spcPts val="0"/>
                  </a:spcBef>
                  <a:buClr>
                    <a:srgbClr val="FF0000"/>
                  </a:buClr>
                </a:pPr>
                <a:endParaRPr lang="en-US"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mc:Choice>
        <mc:Fallback xmlns="">
          <p:sp>
            <p:nvSpPr>
              <p:cNvPr id="4" name="Content Placeholder 2">
                <a:extLst>
                  <a:ext uri="{FF2B5EF4-FFF2-40B4-BE49-F238E27FC236}">
                    <a16:creationId xmlns:a16="http://schemas.microsoft.com/office/drawing/2014/main" id="{08F9DDBF-9625-6646-9611-90E8321BA660}"/>
                  </a:ext>
                </a:extLst>
              </p:cNvPr>
              <p:cNvSpPr txBox="1">
                <a:spLocks noRot="1" noChangeAspect="1" noMove="1" noResize="1" noEditPoints="1" noAdjustHandles="1" noChangeArrowheads="1" noChangeShapeType="1" noTextEdit="1"/>
              </p:cNvSpPr>
              <p:nvPr/>
            </p:nvSpPr>
            <p:spPr>
              <a:xfrm>
                <a:off x="0" y="846666"/>
                <a:ext cx="9144000" cy="6011333"/>
              </a:xfrm>
              <a:prstGeom prst="rect">
                <a:avLst/>
              </a:prstGeom>
              <a:blipFill>
                <a:blip r:embed="rId3"/>
                <a:stretch>
                  <a:fillRect/>
                </a:stretch>
              </a:blipFill>
            </p:spPr>
            <p:txBody>
              <a:bodyPr/>
              <a:lstStyle/>
              <a:p>
                <a:r>
                  <a:rPr lang="en-GB">
                    <a:noFill/>
                  </a:rPr>
                  <a:t> </a:t>
                </a:r>
              </a:p>
            </p:txBody>
          </p:sp>
        </mc:Fallback>
      </mc:AlternateContent>
      <p:sp>
        <p:nvSpPr>
          <p:cNvPr id="3" name="Oval 2">
            <a:extLst>
              <a:ext uri="{FF2B5EF4-FFF2-40B4-BE49-F238E27FC236}">
                <a16:creationId xmlns:a16="http://schemas.microsoft.com/office/drawing/2014/main" id="{631ADAA4-4037-47ED-9C95-33A52C51E6F7}"/>
              </a:ext>
            </a:extLst>
          </p:cNvPr>
          <p:cNvSpPr/>
          <p:nvPr/>
        </p:nvSpPr>
        <p:spPr>
          <a:xfrm>
            <a:off x="1535055" y="1113389"/>
            <a:ext cx="1127602" cy="62065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191A805D-6B14-45F1-9256-3FCE2278955F}"/>
              </a:ext>
            </a:extLst>
          </p:cNvPr>
          <p:cNvSpPr/>
          <p:nvPr/>
        </p:nvSpPr>
        <p:spPr>
          <a:xfrm>
            <a:off x="4572000" y="3008518"/>
            <a:ext cx="1127602" cy="62065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876775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a:xfrm>
            <a:off x="662940" y="274640"/>
            <a:ext cx="5670128" cy="572029"/>
          </a:xfrm>
        </p:spPr>
        <p:txBody>
          <a:bodyPr/>
          <a:lstStyle/>
          <a:p>
            <a:pPr>
              <a:lnSpc>
                <a:spcPct val="100000"/>
              </a:lnSpc>
              <a:spcBef>
                <a:spcPts val="0"/>
              </a:spcBef>
              <a:buClr>
                <a:srgbClr val="FF0000"/>
              </a:buClr>
            </a:pPr>
            <a:r>
              <a:rPr lang="en-US"/>
              <a:t>Measure - Variation</a:t>
            </a:r>
          </a:p>
        </p:txBody>
      </p:sp>
      <p:pic>
        <p:nvPicPr>
          <p:cNvPr id="7" name="Graphic 6" descr="Clipboard Mixed">
            <a:extLst>
              <a:ext uri="{FF2B5EF4-FFF2-40B4-BE49-F238E27FC236}">
                <a16:creationId xmlns:a16="http://schemas.microsoft.com/office/drawing/2014/main" id="{31FB16F5-9822-CA46-BEF8-C158ED3CA27A}"/>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4534" y="160340"/>
            <a:ext cx="559632" cy="559632"/>
          </a:xfrm>
          <a:prstGeom prst="rect">
            <a:avLst/>
          </a:prstGeom>
        </p:spPr>
      </p:pic>
      <p:sp>
        <p:nvSpPr>
          <p:cNvPr id="5" name="Content Placeholder 2">
            <a:extLst>
              <a:ext uri="{FF2B5EF4-FFF2-40B4-BE49-F238E27FC236}">
                <a16:creationId xmlns:a16="http://schemas.microsoft.com/office/drawing/2014/main" id="{1C50A74E-60DB-7D4E-9930-225C775B7570}"/>
              </a:ext>
            </a:extLst>
          </p:cNvPr>
          <p:cNvSpPr txBox="1">
            <a:spLocks/>
          </p:cNvSpPr>
          <p:nvPr/>
        </p:nvSpPr>
        <p:spPr>
          <a:xfrm>
            <a:off x="0" y="986884"/>
            <a:ext cx="9144000" cy="878492"/>
          </a:xfrm>
          <a:prstGeom prst="rect">
            <a:avLst/>
          </a:prstGeom>
        </p:spPr>
        <p:txBody>
          <a:bodyPr vert="horz" lIns="288000" tIns="0" rIns="288000" bIns="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spcBef>
                <a:spcPts val="0"/>
              </a:spcBef>
              <a:buClr>
                <a:srgbClr val="C00000"/>
              </a:buClr>
              <a:buNone/>
            </a:pPr>
            <a:r>
              <a:rPr lang="en-US" sz="3200" b="1">
                <a:latin typeface="Calibri"/>
                <a:cs typeface="Calibri"/>
              </a:rPr>
              <a:t>The Specification Value approach (</a:t>
            </a:r>
            <a:r>
              <a:rPr lang="en-US" sz="3200" b="1" err="1">
                <a:latin typeface="Calibri"/>
                <a:cs typeface="Calibri"/>
              </a:rPr>
              <a:t>VoC</a:t>
            </a:r>
            <a:r>
              <a:rPr lang="en-US" sz="3200" b="1">
                <a:latin typeface="Calibri"/>
                <a:cs typeface="Calibri"/>
              </a:rPr>
              <a:t>)</a:t>
            </a:r>
          </a:p>
          <a:p>
            <a:pPr marL="0" indent="0">
              <a:lnSpc>
                <a:spcPct val="150000"/>
              </a:lnSpc>
              <a:spcBef>
                <a:spcPts val="0"/>
              </a:spcBef>
              <a:buClr>
                <a:srgbClr val="C00000"/>
              </a:buClr>
              <a:buNone/>
            </a:pPr>
            <a:endParaRPr lang="en-US" sz="3200" b="1">
              <a:solidFill>
                <a:srgbClr val="C00000"/>
              </a:solidFill>
              <a:latin typeface="Calibri" panose="020F0502020204030204" pitchFamily="34" charset="0"/>
              <a:cs typeface="Calibri" panose="020F0502020204030204" pitchFamily="34" charset="0"/>
            </a:endParaRPr>
          </a:p>
          <a:p>
            <a:pPr marL="0" indent="0">
              <a:lnSpc>
                <a:spcPct val="150000"/>
              </a:lnSpc>
              <a:spcBef>
                <a:spcPts val="0"/>
              </a:spcBef>
              <a:buClr>
                <a:srgbClr val="C00000"/>
              </a:buClr>
              <a:buNone/>
            </a:pPr>
            <a:endParaRPr lang="en-US" sz="3200" b="1">
              <a:solidFill>
                <a:srgbClr val="C00000"/>
              </a:solidFill>
              <a:latin typeface="Calibri" panose="020F0502020204030204" pitchFamily="34" charset="0"/>
              <a:cs typeface="Calibri" panose="020F0502020204030204" pitchFamily="34" charset="0"/>
            </a:endParaRPr>
          </a:p>
          <a:p>
            <a:pPr marL="0" indent="0">
              <a:lnSpc>
                <a:spcPct val="150000"/>
              </a:lnSpc>
              <a:spcBef>
                <a:spcPts val="0"/>
              </a:spcBef>
              <a:buClr>
                <a:srgbClr val="C00000"/>
              </a:buClr>
              <a:buNone/>
            </a:pPr>
            <a:endParaRPr lang="en-US" sz="3200" b="1">
              <a:solidFill>
                <a:srgbClr val="C00000"/>
              </a:solidFill>
              <a:latin typeface="Calibri" panose="020F0502020204030204" pitchFamily="34" charset="0"/>
              <a:cs typeface="Calibri" panose="020F0502020204030204" pitchFamily="34" charset="0"/>
            </a:endParaRPr>
          </a:p>
          <a:p>
            <a:pPr marL="0" indent="0">
              <a:lnSpc>
                <a:spcPct val="150000"/>
              </a:lnSpc>
              <a:spcBef>
                <a:spcPts val="0"/>
              </a:spcBef>
              <a:buClr>
                <a:srgbClr val="C00000"/>
              </a:buClr>
              <a:buNone/>
            </a:pPr>
            <a:endParaRPr lang="en-US" sz="3200" b="1">
              <a:solidFill>
                <a:srgbClr val="C00000"/>
              </a:solidFill>
              <a:latin typeface="Calibri" panose="020F0502020204030204" pitchFamily="34" charset="0"/>
              <a:cs typeface="Calibri" panose="020F0502020204030204" pitchFamily="34" charset="0"/>
            </a:endParaRPr>
          </a:p>
          <a:p>
            <a:pPr marL="0" indent="0">
              <a:lnSpc>
                <a:spcPct val="150000"/>
              </a:lnSpc>
              <a:spcBef>
                <a:spcPts val="0"/>
              </a:spcBef>
              <a:buClr>
                <a:srgbClr val="C00000"/>
              </a:buClr>
              <a:buNone/>
            </a:pPr>
            <a:endParaRPr lang="en-US" sz="3200" b="1">
              <a:solidFill>
                <a:srgbClr val="C00000"/>
              </a:solidFill>
              <a:latin typeface="Calibri" panose="020F0502020204030204" pitchFamily="34" charset="0"/>
              <a:cs typeface="Calibri" panose="020F0502020204030204" pitchFamily="34" charset="0"/>
            </a:endParaRPr>
          </a:p>
          <a:p>
            <a:pPr>
              <a:lnSpc>
                <a:spcPct val="150000"/>
              </a:lnSpc>
              <a:spcBef>
                <a:spcPts val="0"/>
              </a:spcBef>
              <a:buClr>
                <a:srgbClr val="C00000"/>
              </a:buClr>
            </a:pPr>
            <a:endParaRPr lang="en-US" sz="3200" b="1">
              <a:solidFill>
                <a:srgbClr val="C00000"/>
              </a:solidFill>
              <a:latin typeface="Calibri" panose="020F0502020204030204" pitchFamily="34" charset="0"/>
              <a:cs typeface="Calibri" panose="020F0502020204030204" pitchFamily="34" charset="0"/>
            </a:endParaRPr>
          </a:p>
          <a:p>
            <a:pPr>
              <a:lnSpc>
                <a:spcPct val="150000"/>
              </a:lnSpc>
              <a:spcBef>
                <a:spcPts val="0"/>
              </a:spcBef>
              <a:buClr>
                <a:srgbClr val="C00000"/>
              </a:buClr>
            </a:pPr>
            <a:endParaRPr lang="en-US" sz="3200" b="1">
              <a:solidFill>
                <a:srgbClr val="C00000"/>
              </a:solidFill>
              <a:latin typeface="Calibri" panose="020F0502020204030204" pitchFamily="34" charset="0"/>
              <a:cs typeface="Calibri" panose="020F0502020204030204" pitchFamily="34" charset="0"/>
            </a:endParaRPr>
          </a:p>
          <a:p>
            <a:pPr marL="0" indent="0">
              <a:lnSpc>
                <a:spcPct val="150000"/>
              </a:lnSpc>
              <a:spcBef>
                <a:spcPts val="0"/>
              </a:spcBef>
              <a:buClr>
                <a:srgbClr val="C00000"/>
              </a:buClr>
              <a:buNone/>
            </a:pPr>
            <a:endParaRPr lang="en-US" sz="3200" b="1">
              <a:solidFill>
                <a:srgbClr val="C00000"/>
              </a:solidFill>
              <a:latin typeface="Calibri" panose="020F0502020204030204" pitchFamily="34" charset="0"/>
              <a:cs typeface="Calibri" panose="020F0502020204030204" pitchFamily="34" charset="0"/>
            </a:endParaRPr>
          </a:p>
          <a:p>
            <a:pPr marL="0" indent="0">
              <a:lnSpc>
                <a:spcPct val="150000"/>
              </a:lnSpc>
              <a:spcBef>
                <a:spcPts val="0"/>
              </a:spcBef>
              <a:buClr>
                <a:srgbClr val="C00000"/>
              </a:buClr>
              <a:buNone/>
            </a:pPr>
            <a:endParaRPr lang="en-US" sz="3200" b="1">
              <a:solidFill>
                <a:srgbClr val="C00000"/>
              </a:solidFill>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E9CD6340-78C0-474F-B522-CFDDB72F4645}"/>
              </a:ext>
            </a:extLst>
          </p:cNvPr>
          <p:cNvSpPr txBox="1"/>
          <p:nvPr/>
        </p:nvSpPr>
        <p:spPr>
          <a:xfrm>
            <a:off x="794166" y="2291513"/>
            <a:ext cx="17812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ＭＳ Ｐゴシック"/>
                <a:cs typeface="Arial"/>
              </a:rPr>
              <a:t>Unfavourable result – in trouble – do something</a:t>
            </a:r>
          </a:p>
        </p:txBody>
      </p:sp>
      <p:sp>
        <p:nvSpPr>
          <p:cNvPr id="8" name="TextBox 7">
            <a:extLst>
              <a:ext uri="{FF2B5EF4-FFF2-40B4-BE49-F238E27FC236}">
                <a16:creationId xmlns:a16="http://schemas.microsoft.com/office/drawing/2014/main" id="{E2391CB0-EAC1-7C48-9355-8D7CDC3782BD}"/>
              </a:ext>
            </a:extLst>
          </p:cNvPr>
          <p:cNvSpPr txBox="1"/>
          <p:nvPr/>
        </p:nvSpPr>
        <p:spPr>
          <a:xfrm>
            <a:off x="3343893" y="2291513"/>
            <a:ext cx="17812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ＭＳ Ｐゴシック"/>
                <a:cs typeface="Arial"/>
              </a:rPr>
              <a:t>Favourable result – doing OK – do nothing</a:t>
            </a:r>
          </a:p>
        </p:txBody>
      </p:sp>
      <p:sp>
        <p:nvSpPr>
          <p:cNvPr id="9" name="TextBox 8">
            <a:extLst>
              <a:ext uri="{FF2B5EF4-FFF2-40B4-BE49-F238E27FC236}">
                <a16:creationId xmlns:a16="http://schemas.microsoft.com/office/drawing/2014/main" id="{C8479CB5-92AC-DD46-AEF8-530C473DA6F6}"/>
              </a:ext>
            </a:extLst>
          </p:cNvPr>
          <p:cNvSpPr txBox="1"/>
          <p:nvPr/>
        </p:nvSpPr>
        <p:spPr>
          <a:xfrm>
            <a:off x="5893620" y="2291513"/>
            <a:ext cx="17812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ＭＳ Ｐゴシック"/>
                <a:cs typeface="Arial"/>
              </a:rPr>
              <a:t>Unfavourable result – in trouble – do something</a:t>
            </a:r>
          </a:p>
        </p:txBody>
      </p:sp>
      <p:cxnSp>
        <p:nvCxnSpPr>
          <p:cNvPr id="11" name="Straight Connector 10">
            <a:extLst>
              <a:ext uri="{FF2B5EF4-FFF2-40B4-BE49-F238E27FC236}">
                <a16:creationId xmlns:a16="http://schemas.microsoft.com/office/drawing/2014/main" id="{C3AC44B0-1709-DA4C-8DAA-EB7909CA8EC3}"/>
              </a:ext>
            </a:extLst>
          </p:cNvPr>
          <p:cNvCxnSpPr>
            <a:cxnSpLocks/>
          </p:cNvCxnSpPr>
          <p:nvPr/>
        </p:nvCxnSpPr>
        <p:spPr>
          <a:xfrm>
            <a:off x="794166" y="3938016"/>
            <a:ext cx="6510528" cy="0"/>
          </a:xfrm>
          <a:prstGeom prst="line">
            <a:avLst/>
          </a:prstGeom>
          <a:ln w="25400"/>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B4FA6540-044F-9A4E-ACAD-06826E137994}"/>
              </a:ext>
            </a:extLst>
          </p:cNvPr>
          <p:cNvCxnSpPr>
            <a:cxnSpLocks/>
          </p:cNvCxnSpPr>
          <p:nvPr/>
        </p:nvCxnSpPr>
        <p:spPr>
          <a:xfrm flipV="1">
            <a:off x="2791968" y="2132288"/>
            <a:ext cx="0" cy="180572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1A3C3E-ADE4-A346-80AF-E2D8DB3512C9}"/>
              </a:ext>
            </a:extLst>
          </p:cNvPr>
          <p:cNvCxnSpPr>
            <a:cxnSpLocks/>
          </p:cNvCxnSpPr>
          <p:nvPr/>
        </p:nvCxnSpPr>
        <p:spPr>
          <a:xfrm flipV="1">
            <a:off x="5334000" y="2132288"/>
            <a:ext cx="0" cy="180572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3D77897-C724-2447-95A1-C7FDF4CB1253}"/>
              </a:ext>
            </a:extLst>
          </p:cNvPr>
          <p:cNvSpPr txBox="1"/>
          <p:nvPr/>
        </p:nvSpPr>
        <p:spPr>
          <a:xfrm>
            <a:off x="2145792" y="4242816"/>
            <a:ext cx="1450848" cy="923330"/>
          </a:xfrm>
          <a:prstGeom prst="rect">
            <a:avLst/>
          </a:prstGeom>
          <a:noFill/>
        </p:spPr>
        <p:txBody>
          <a:bodyPr wrap="square" rtlCol="0">
            <a:spAutoFit/>
          </a:bodyPr>
          <a:lstStyle/>
          <a:p>
            <a:r>
              <a:rPr lang="en-US"/>
              <a:t>Lower customer</a:t>
            </a:r>
          </a:p>
          <a:p>
            <a:r>
              <a:rPr lang="en-US"/>
              <a:t>requirement</a:t>
            </a:r>
          </a:p>
        </p:txBody>
      </p:sp>
      <p:sp>
        <p:nvSpPr>
          <p:cNvPr id="18" name="TextBox 17">
            <a:extLst>
              <a:ext uri="{FF2B5EF4-FFF2-40B4-BE49-F238E27FC236}">
                <a16:creationId xmlns:a16="http://schemas.microsoft.com/office/drawing/2014/main" id="{32962610-BF38-A64B-B0CF-51EBD3673F2D}"/>
              </a:ext>
            </a:extLst>
          </p:cNvPr>
          <p:cNvSpPr txBox="1"/>
          <p:nvPr/>
        </p:nvSpPr>
        <p:spPr>
          <a:xfrm>
            <a:off x="4882220" y="4242816"/>
            <a:ext cx="1450848" cy="923330"/>
          </a:xfrm>
          <a:prstGeom prst="rect">
            <a:avLst/>
          </a:prstGeom>
          <a:noFill/>
        </p:spPr>
        <p:txBody>
          <a:bodyPr wrap="square" rtlCol="0">
            <a:spAutoFit/>
          </a:bodyPr>
          <a:lstStyle/>
          <a:p>
            <a:r>
              <a:rPr lang="en-US"/>
              <a:t>Higher customer</a:t>
            </a:r>
          </a:p>
          <a:p>
            <a:r>
              <a:rPr lang="en-US"/>
              <a:t>requirement</a:t>
            </a:r>
          </a:p>
        </p:txBody>
      </p:sp>
    </p:spTree>
    <p:extLst>
      <p:ext uri="{BB962C8B-B14F-4D97-AF65-F5344CB8AC3E}">
        <p14:creationId xmlns:p14="http://schemas.microsoft.com/office/powerpoint/2010/main" val="262353590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a:t>Measure - Control Limits</a:t>
            </a:r>
          </a:p>
        </p:txBody>
      </p:sp>
      <p:sp>
        <p:nvSpPr>
          <p:cNvPr id="4" name="Content Placeholder 2">
            <a:extLst>
              <a:ext uri="{FF2B5EF4-FFF2-40B4-BE49-F238E27FC236}">
                <a16:creationId xmlns:a16="http://schemas.microsoft.com/office/drawing/2014/main" id="{08F9DDBF-9625-6646-9611-90E8321BA660}"/>
              </a:ext>
            </a:extLst>
          </p:cNvPr>
          <p:cNvSpPr txBox="1">
            <a:spLocks/>
          </p:cNvSpPr>
          <p:nvPr/>
        </p:nvSpPr>
        <p:spPr>
          <a:xfrm>
            <a:off x="0" y="846666"/>
            <a:ext cx="9144000" cy="6011333"/>
          </a:xfrm>
          <a:prstGeom prst="rect">
            <a:avLst/>
          </a:prstGeom>
        </p:spPr>
        <p:txBody>
          <a:bodyPr vert="horz" lIns="288000" tIns="0" rIns="28800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Clr>
                <a:srgbClr val="FF0000"/>
              </a:buClr>
            </a:pPr>
            <a:endParaRPr lang="en-US" sz="2400">
              <a:latin typeface="Calibri" panose="020F0502020204030204" pitchFamily="34" charset="0"/>
              <a:cs typeface="Calibri" panose="020F0502020204030204" pitchFamily="34" charset="0"/>
            </a:endParaRPr>
          </a:p>
          <a:p>
            <a:pPr>
              <a:lnSpc>
                <a:spcPct val="100000"/>
              </a:lnSpc>
              <a:spcBef>
                <a:spcPts val="0"/>
              </a:spcBef>
              <a:buClr>
                <a:srgbClr val="FF0000"/>
              </a:buClr>
            </a:pPr>
            <a:r>
              <a:rPr lang="en-US" sz="2400">
                <a:latin typeface="Calibri" panose="020F0502020204030204" pitchFamily="34" charset="0"/>
                <a:cs typeface="Calibri" panose="020F0502020204030204" pitchFamily="34" charset="0"/>
              </a:rPr>
              <a:t>Statistical tables have been developed for various types of distributions that quantify the area under the curve for a given number of standard deviations from the mean.</a:t>
            </a:r>
            <a:endParaRPr lang="en-GB" sz="2400">
              <a:latin typeface="Calibri" panose="020F0502020204030204" pitchFamily="34" charset="0"/>
              <a:cs typeface="Calibri" panose="020F0502020204030204" pitchFamily="34" charset="0"/>
            </a:endParaRPr>
          </a:p>
          <a:p>
            <a:pPr>
              <a:lnSpc>
                <a:spcPct val="100000"/>
              </a:lnSpc>
              <a:spcBef>
                <a:spcPts val="0"/>
              </a:spcBef>
              <a:buClr>
                <a:srgbClr val="FF0000"/>
              </a:buClr>
            </a:pPr>
            <a:r>
              <a:rPr lang="en-US" sz="2400">
                <a:latin typeface="Calibri" panose="020F0502020204030204" pitchFamily="34" charset="0"/>
                <a:cs typeface="Calibri" panose="020F0502020204030204" pitchFamily="34" charset="0"/>
              </a:rPr>
              <a:t>Shewhart found that control limits placed at three standard deviations from the mean in either direction provide an economical trade-off between the risk of reacting to a false signal and the risk of not reacting to a true signal.</a:t>
            </a:r>
          </a:p>
          <a:p>
            <a:pPr>
              <a:lnSpc>
                <a:spcPct val="100000"/>
              </a:lnSpc>
              <a:spcBef>
                <a:spcPts val="0"/>
              </a:spcBef>
              <a:buClr>
                <a:srgbClr val="FF0000"/>
              </a:buClr>
            </a:pPr>
            <a:endParaRPr lang="en-US" sz="2400">
              <a:latin typeface="Calibri" panose="020F0502020204030204" pitchFamily="34" charset="0"/>
              <a:cs typeface="Calibri" panose="020F0502020204030204" pitchFamily="34" charset="0"/>
            </a:endParaRPr>
          </a:p>
        </p:txBody>
      </p:sp>
      <p:grpSp>
        <p:nvGrpSpPr>
          <p:cNvPr id="13" name="Group 12">
            <a:extLst>
              <a:ext uri="{FF2B5EF4-FFF2-40B4-BE49-F238E27FC236}">
                <a16:creationId xmlns:a16="http://schemas.microsoft.com/office/drawing/2014/main" id="{8097E386-8502-5F41-BF06-24265AD0C156}"/>
              </a:ext>
            </a:extLst>
          </p:cNvPr>
          <p:cNvGrpSpPr/>
          <p:nvPr/>
        </p:nvGrpSpPr>
        <p:grpSpPr>
          <a:xfrm>
            <a:off x="-1" y="3959773"/>
            <a:ext cx="9144000" cy="2759415"/>
            <a:chOff x="-1" y="3959773"/>
            <a:chExt cx="9144000" cy="2759415"/>
          </a:xfrm>
        </p:grpSpPr>
        <p:pic>
          <p:nvPicPr>
            <p:cNvPr id="6" name="Picture 5" descr="A picture containing text, gauge, device&#10;&#10;Description automatically generated">
              <a:extLst>
                <a:ext uri="{FF2B5EF4-FFF2-40B4-BE49-F238E27FC236}">
                  <a16:creationId xmlns:a16="http://schemas.microsoft.com/office/drawing/2014/main" id="{ADE0D632-89CE-E848-B78C-11249DBAF9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142" y="3959773"/>
              <a:ext cx="7791715" cy="2759415"/>
            </a:xfrm>
            <a:prstGeom prst="rect">
              <a:avLst/>
            </a:prstGeom>
          </p:spPr>
        </p:pic>
        <p:sp>
          <p:nvSpPr>
            <p:cNvPr id="3" name="TextBox 2">
              <a:extLst>
                <a:ext uri="{FF2B5EF4-FFF2-40B4-BE49-F238E27FC236}">
                  <a16:creationId xmlns:a16="http://schemas.microsoft.com/office/drawing/2014/main" id="{2F55C429-4403-E34C-9891-833EA572C0C0}"/>
                </a:ext>
              </a:extLst>
            </p:cNvPr>
            <p:cNvSpPr txBox="1"/>
            <p:nvPr/>
          </p:nvSpPr>
          <p:spPr>
            <a:xfrm>
              <a:off x="3836893" y="6345515"/>
              <a:ext cx="654424" cy="369332"/>
            </a:xfrm>
            <a:prstGeom prst="rect">
              <a:avLst/>
            </a:prstGeom>
            <a:solidFill>
              <a:schemeClr val="bg1"/>
            </a:solidFill>
          </p:spPr>
          <p:txBody>
            <a:bodyPr wrap="square" rtlCol="0">
              <a:spAutoFit/>
            </a:bodyPr>
            <a:lstStyle/>
            <a:p>
              <a:pPr algn="r"/>
              <a:r>
                <a:rPr lang="en-US" b="1">
                  <a:latin typeface="Calibri" panose="020F0502020204030204" pitchFamily="34" charset="0"/>
                  <a:cs typeface="Calibri" panose="020F0502020204030204" pitchFamily="34" charset="0"/>
                </a:rPr>
                <a:t>7.2</a:t>
              </a:r>
            </a:p>
          </p:txBody>
        </p:sp>
        <p:sp>
          <p:nvSpPr>
            <p:cNvPr id="7" name="TextBox 6">
              <a:extLst>
                <a:ext uri="{FF2B5EF4-FFF2-40B4-BE49-F238E27FC236}">
                  <a16:creationId xmlns:a16="http://schemas.microsoft.com/office/drawing/2014/main" id="{1A7BD8DD-702F-3A4E-8125-624EBDAE3948}"/>
                </a:ext>
              </a:extLst>
            </p:cNvPr>
            <p:cNvSpPr txBox="1"/>
            <p:nvPr/>
          </p:nvSpPr>
          <p:spPr>
            <a:xfrm>
              <a:off x="6361858" y="6345515"/>
              <a:ext cx="654424" cy="369332"/>
            </a:xfrm>
            <a:prstGeom prst="rect">
              <a:avLst/>
            </a:prstGeom>
            <a:solidFill>
              <a:schemeClr val="bg1"/>
            </a:solidFill>
          </p:spPr>
          <p:txBody>
            <a:bodyPr wrap="square" rtlCol="0">
              <a:spAutoFit/>
            </a:bodyPr>
            <a:lstStyle/>
            <a:p>
              <a:pPr algn="ctr"/>
              <a:r>
                <a:rPr lang="en-US" b="1">
                  <a:latin typeface="Calibri" panose="020F0502020204030204" pitchFamily="34" charset="0"/>
                  <a:cs typeface="Calibri" panose="020F0502020204030204" pitchFamily="34" charset="0"/>
                </a:rPr>
                <a:t>8.97</a:t>
              </a:r>
            </a:p>
          </p:txBody>
        </p:sp>
        <p:sp>
          <p:nvSpPr>
            <p:cNvPr id="8" name="TextBox 7">
              <a:extLst>
                <a:ext uri="{FF2B5EF4-FFF2-40B4-BE49-F238E27FC236}">
                  <a16:creationId xmlns:a16="http://schemas.microsoft.com/office/drawing/2014/main" id="{D9649063-BE63-E142-8DBF-B75E78F4A933}"/>
                </a:ext>
              </a:extLst>
            </p:cNvPr>
            <p:cNvSpPr txBox="1"/>
            <p:nvPr/>
          </p:nvSpPr>
          <p:spPr>
            <a:xfrm>
              <a:off x="1903005" y="6345515"/>
              <a:ext cx="654424" cy="369332"/>
            </a:xfrm>
            <a:prstGeom prst="rect">
              <a:avLst/>
            </a:prstGeom>
            <a:solidFill>
              <a:schemeClr val="bg1"/>
            </a:solidFill>
          </p:spPr>
          <p:txBody>
            <a:bodyPr wrap="square" rtlCol="0">
              <a:spAutoFit/>
            </a:bodyPr>
            <a:lstStyle/>
            <a:p>
              <a:pPr algn="ctr"/>
              <a:r>
                <a:rPr lang="en-US" b="1">
                  <a:latin typeface="Calibri" panose="020F0502020204030204" pitchFamily="34" charset="0"/>
                  <a:cs typeface="Calibri" panose="020F0502020204030204" pitchFamily="34" charset="0"/>
                </a:rPr>
                <a:t>5.43</a:t>
              </a:r>
            </a:p>
          </p:txBody>
        </p:sp>
        <p:sp>
          <p:nvSpPr>
            <p:cNvPr id="5" name="TextBox 4">
              <a:extLst>
                <a:ext uri="{FF2B5EF4-FFF2-40B4-BE49-F238E27FC236}">
                  <a16:creationId xmlns:a16="http://schemas.microsoft.com/office/drawing/2014/main" id="{928B0558-7307-9D46-AC04-F0D443323A27}"/>
                </a:ext>
              </a:extLst>
            </p:cNvPr>
            <p:cNvSpPr txBox="1"/>
            <p:nvPr/>
          </p:nvSpPr>
          <p:spPr>
            <a:xfrm>
              <a:off x="5317470" y="4052047"/>
              <a:ext cx="2743200" cy="400110"/>
            </a:xfrm>
            <a:prstGeom prst="rect">
              <a:avLst/>
            </a:prstGeom>
            <a:solidFill>
              <a:schemeClr val="bg1"/>
            </a:solidFill>
          </p:spPr>
          <p:txBody>
            <a:bodyPr wrap="square" rtlCol="0">
              <a:spAutoFit/>
            </a:bodyPr>
            <a:lstStyle/>
            <a:p>
              <a:r>
                <a:rPr lang="en-US" sz="2000" b="1">
                  <a:latin typeface="Calibri" panose="020F0502020204030204" pitchFamily="34" charset="0"/>
                  <a:cs typeface="Calibri" panose="020F0502020204030204" pitchFamily="34" charset="0"/>
                </a:rPr>
                <a:t>Process Mean</a:t>
              </a:r>
            </a:p>
          </p:txBody>
        </p:sp>
        <p:sp>
          <p:nvSpPr>
            <p:cNvPr id="9" name="TextBox 8">
              <a:extLst>
                <a:ext uri="{FF2B5EF4-FFF2-40B4-BE49-F238E27FC236}">
                  <a16:creationId xmlns:a16="http://schemas.microsoft.com/office/drawing/2014/main" id="{9F5EA903-9546-F94B-BC26-9AAA2E4373AC}"/>
                </a:ext>
              </a:extLst>
            </p:cNvPr>
            <p:cNvSpPr txBox="1"/>
            <p:nvPr/>
          </p:nvSpPr>
          <p:spPr>
            <a:xfrm>
              <a:off x="797859" y="4252102"/>
              <a:ext cx="2537011" cy="400110"/>
            </a:xfrm>
            <a:prstGeom prst="rect">
              <a:avLst/>
            </a:prstGeom>
            <a:solidFill>
              <a:schemeClr val="bg1"/>
            </a:solidFill>
          </p:spPr>
          <p:txBody>
            <a:bodyPr wrap="square" rtlCol="0">
              <a:spAutoFit/>
            </a:bodyPr>
            <a:lstStyle/>
            <a:p>
              <a:pPr algn="r"/>
              <a:r>
                <a:rPr lang="en-US" sz="2000" b="1">
                  <a:latin typeface="Calibri" panose="020F0502020204030204" pitchFamily="34" charset="0"/>
                  <a:cs typeface="Calibri" panose="020F0502020204030204" pitchFamily="34" charset="0"/>
                </a:rPr>
                <a:t>Process Distribution</a:t>
              </a:r>
            </a:p>
          </p:txBody>
        </p:sp>
        <p:sp>
          <p:nvSpPr>
            <p:cNvPr id="10" name="TextBox 9">
              <a:extLst>
                <a:ext uri="{FF2B5EF4-FFF2-40B4-BE49-F238E27FC236}">
                  <a16:creationId xmlns:a16="http://schemas.microsoft.com/office/drawing/2014/main" id="{6241E97A-154D-F847-9275-D3E29712CB19}"/>
                </a:ext>
              </a:extLst>
            </p:cNvPr>
            <p:cNvSpPr txBox="1"/>
            <p:nvPr/>
          </p:nvSpPr>
          <p:spPr>
            <a:xfrm>
              <a:off x="7016282" y="4631594"/>
              <a:ext cx="2127717" cy="646331"/>
            </a:xfrm>
            <a:prstGeom prst="rect">
              <a:avLst/>
            </a:prstGeom>
            <a:solidFill>
              <a:schemeClr val="bg1"/>
            </a:solidFill>
          </p:spPr>
          <p:txBody>
            <a:bodyPr wrap="square" rtlCol="0">
              <a:spAutoFit/>
            </a:bodyPr>
            <a:lstStyle/>
            <a:p>
              <a:r>
                <a:rPr lang="en-US" b="1">
                  <a:latin typeface="Calibri" panose="020F0502020204030204" pitchFamily="34" charset="0"/>
                  <a:cs typeface="Calibri" panose="020F0502020204030204" pitchFamily="34" charset="0"/>
                </a:rPr>
                <a:t>+3 Process Standard Deviation</a:t>
              </a:r>
            </a:p>
          </p:txBody>
        </p:sp>
        <p:sp>
          <p:nvSpPr>
            <p:cNvPr id="12" name="Rectangle 11">
              <a:extLst>
                <a:ext uri="{FF2B5EF4-FFF2-40B4-BE49-F238E27FC236}">
                  <a16:creationId xmlns:a16="http://schemas.microsoft.com/office/drawing/2014/main" id="{8064EA07-2080-8047-AA83-A453A3EA4E7B}"/>
                </a:ext>
              </a:extLst>
            </p:cNvPr>
            <p:cNvSpPr/>
            <p:nvPr/>
          </p:nvSpPr>
          <p:spPr>
            <a:xfrm>
              <a:off x="676142" y="5277925"/>
              <a:ext cx="1098870" cy="4505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45BCF54-77F6-E648-8374-BC615EE0C10B}"/>
                </a:ext>
              </a:extLst>
            </p:cNvPr>
            <p:cNvSpPr txBox="1"/>
            <p:nvPr/>
          </p:nvSpPr>
          <p:spPr>
            <a:xfrm>
              <a:off x="-1" y="5560373"/>
              <a:ext cx="2127717" cy="646331"/>
            </a:xfrm>
            <a:prstGeom prst="rect">
              <a:avLst/>
            </a:prstGeom>
            <a:solidFill>
              <a:schemeClr val="bg1"/>
            </a:solidFill>
          </p:spPr>
          <p:txBody>
            <a:bodyPr wrap="square" rtlCol="0">
              <a:spAutoFit/>
            </a:bodyPr>
            <a:lstStyle/>
            <a:p>
              <a:pPr algn="r"/>
              <a:r>
                <a:rPr lang="en-US" b="1">
                  <a:latin typeface="Calibri" panose="020F0502020204030204" pitchFamily="34" charset="0"/>
                  <a:cs typeface="Calibri" panose="020F0502020204030204" pitchFamily="34" charset="0"/>
                </a:rPr>
                <a:t>-3 Process Standard Deviation</a:t>
              </a:r>
            </a:p>
          </p:txBody>
        </p:sp>
      </p:grpSp>
    </p:spTree>
    <p:extLst>
      <p:ext uri="{BB962C8B-B14F-4D97-AF65-F5344CB8AC3E}">
        <p14:creationId xmlns:p14="http://schemas.microsoft.com/office/powerpoint/2010/main" val="1367551442"/>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a:t>Measure - 3 Standard Deviations</a:t>
            </a:r>
          </a:p>
        </p:txBody>
      </p:sp>
      <mc:AlternateContent xmlns:mc="http://schemas.openxmlformats.org/markup-compatibility/2006" xmlns:a14="http://schemas.microsoft.com/office/drawing/2010/main">
        <mc:Choice Requires="a14">
          <p:sp>
            <p:nvSpPr>
              <p:cNvPr id="4" name="Content Placeholder 2">
                <a:extLst>
                  <a:ext uri="{FF2B5EF4-FFF2-40B4-BE49-F238E27FC236}">
                    <a16:creationId xmlns:a16="http://schemas.microsoft.com/office/drawing/2014/main" id="{08F9DDBF-9625-6646-9611-90E8321BA660}"/>
                  </a:ext>
                </a:extLst>
              </p:cNvPr>
              <p:cNvSpPr txBox="1">
                <a:spLocks/>
              </p:cNvSpPr>
              <p:nvPr/>
            </p:nvSpPr>
            <p:spPr>
              <a:xfrm>
                <a:off x="0" y="846666"/>
                <a:ext cx="9144000" cy="6011333"/>
              </a:xfrm>
              <a:prstGeom prst="rect">
                <a:avLst/>
              </a:prstGeom>
            </p:spPr>
            <p:txBody>
              <a:bodyPr vert="horz" lIns="288000" tIns="0" rIns="28800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Clr>
                    <a:srgbClr val="FF0000"/>
                  </a:buClr>
                </a:pPr>
                <a:endParaRPr lang="en-US" sz="2400">
                  <a:latin typeface="Calibri" panose="020F0502020204030204" pitchFamily="34" charset="0"/>
                  <a:cs typeface="Calibri" panose="020F0502020204030204" pitchFamily="34" charset="0"/>
                </a:endParaRPr>
              </a:p>
              <a:p>
                <a:pPr>
                  <a:lnSpc>
                    <a:spcPct val="100000"/>
                  </a:lnSpc>
                  <a:spcBef>
                    <a:spcPts val="0"/>
                  </a:spcBef>
                  <a:buClr>
                    <a:srgbClr val="FF0000"/>
                  </a:buClr>
                </a:pPr>
                <a:r>
                  <a:rPr lang="en-US" sz="2400">
                    <a:solidFill>
                      <a:schemeClr val="tx1"/>
                    </a:solidFill>
                    <a:latin typeface="Calibri" panose="020F0502020204030204" pitchFamily="34" charset="0"/>
                    <a:cs typeface="Calibri" panose="020F0502020204030204" pitchFamily="34" charset="0"/>
                  </a:rPr>
                  <a:t>We want to calculate three-sigma, which is three standard deviations above the mean.</a:t>
                </a:r>
              </a:p>
              <a:p>
                <a:pPr>
                  <a:lnSpc>
                    <a:spcPct val="100000"/>
                  </a:lnSpc>
                  <a:spcBef>
                    <a:spcPts val="0"/>
                  </a:spcBef>
                  <a:buClr>
                    <a:srgbClr val="FF0000"/>
                  </a:buClr>
                </a:pPr>
                <a:endParaRPr lang="en-US" sz="2400">
                  <a:solidFill>
                    <a:schemeClr val="tx1"/>
                  </a:solidFill>
                  <a:latin typeface="Calibri" panose="020F0502020204030204" pitchFamily="34" charset="0"/>
                  <a:cs typeface="Calibri" panose="020F0502020204030204" pitchFamily="34" charset="0"/>
                </a:endParaRPr>
              </a:p>
              <a:p>
                <a:pPr>
                  <a:lnSpc>
                    <a:spcPct val="100000"/>
                  </a:lnSpc>
                  <a:spcBef>
                    <a:spcPts val="0"/>
                  </a:spcBef>
                  <a:buClr>
                    <a:srgbClr val="FF0000"/>
                  </a:buClr>
                </a:pPr>
                <a:r>
                  <a:rPr lang="en-US" sz="2400">
                    <a:solidFill>
                      <a:schemeClr val="tx1"/>
                    </a:solidFill>
                    <a:latin typeface="Calibri" panose="020F0502020204030204" pitchFamily="34" charset="0"/>
                    <a:cs typeface="Calibri" panose="020F0502020204030204" pitchFamily="34" charset="0"/>
                  </a:rPr>
                  <a:t>3x STDEV + Mean</a:t>
                </a:r>
              </a:p>
              <a:p>
                <a:pPr>
                  <a:lnSpc>
                    <a:spcPct val="100000"/>
                  </a:lnSpc>
                  <a:spcBef>
                    <a:spcPts val="0"/>
                  </a:spcBef>
                  <a:buClr>
                    <a:srgbClr val="FF0000"/>
                  </a:buClr>
                </a:pPr>
                <a:endParaRPr lang="en-US" sz="2400">
                  <a:solidFill>
                    <a:schemeClr val="tx1"/>
                  </a:solidFill>
                  <a:latin typeface="Calibri" panose="020F0502020204030204" pitchFamily="34" charset="0"/>
                  <a:cs typeface="Calibri" panose="020F0502020204030204" pitchFamily="34" charset="0"/>
                </a:endParaRPr>
              </a:p>
              <a:p>
                <a:pPr>
                  <a:lnSpc>
                    <a:spcPct val="100000"/>
                  </a:lnSpc>
                  <a:spcBef>
                    <a:spcPts val="0"/>
                  </a:spcBef>
                  <a:buClr>
                    <a:srgbClr val="FF0000"/>
                  </a:buClr>
                </a:pPr>
                <a14:m>
                  <m:oMath xmlns:m="http://schemas.openxmlformats.org/officeDocument/2006/math">
                    <m:r>
                      <a:rPr lang="en-GB" sz="2400" b="1" i="1">
                        <a:solidFill>
                          <a:schemeClr val="tx1"/>
                        </a:solidFill>
                        <a:latin typeface="Cambria Math" panose="02040503050406030204" pitchFamily="18" charset="0"/>
                        <a:ea typeface="Cambria Math" panose="02040503050406030204" pitchFamily="18" charset="0"/>
                        <a:cs typeface="Calibri" panose="020F0502020204030204" pitchFamily="34" charset="0"/>
                      </a:rPr>
                      <m:t>𝒔𝒕𝒅𝒆𝒗</m:t>
                    </m:r>
                    <m:r>
                      <a:rPr lang="en-GB" sz="2400" b="1" i="1">
                        <a:solidFill>
                          <a:schemeClr val="tx1"/>
                        </a:solidFill>
                        <a:latin typeface="Cambria Math" panose="02040503050406030204" pitchFamily="18" charset="0"/>
                        <a:ea typeface="Cambria Math" panose="02040503050406030204" pitchFamily="18" charset="0"/>
                        <a:cs typeface="Calibri" panose="020F0502020204030204" pitchFamily="34" charset="0"/>
                      </a:rPr>
                      <m:t>=</m:t>
                    </m:r>
                  </m:oMath>
                </a14:m>
                <a:r>
                  <a:rPr lang="en-US" sz="2400" b="1">
                    <a:solidFill>
                      <a:schemeClr val="tx1"/>
                    </a:solidFill>
                    <a:latin typeface="Cambria Math" panose="02040503050406030204" pitchFamily="18" charset="0"/>
                    <a:ea typeface="Cambria Math" panose="02040503050406030204" pitchFamily="18" charset="0"/>
                    <a:cs typeface="Calibri" panose="020F0502020204030204" pitchFamily="34" charset="0"/>
                  </a:rPr>
                  <a:t> 0.59</a:t>
                </a:r>
              </a:p>
              <a:p>
                <a:pPr>
                  <a:lnSpc>
                    <a:spcPct val="100000"/>
                  </a:lnSpc>
                  <a:spcBef>
                    <a:spcPts val="0"/>
                  </a:spcBef>
                  <a:buClr>
                    <a:srgbClr val="FF0000"/>
                  </a:buClr>
                  <a:buFont typeface=".Lucida Grande UI Regular"/>
                  <a:buChar char="⇢"/>
                </a:pPr>
                <a:r>
                  <a:rPr lang="en-GB" sz="2400">
                    <a:solidFill>
                      <a:schemeClr val="tx1"/>
                    </a:solidFill>
                    <a:latin typeface="Calibri" panose="020F0502020204030204" pitchFamily="34" charset="0"/>
                    <a:cs typeface="Calibri" panose="020F0502020204030204" pitchFamily="34" charset="0"/>
                  </a:rPr>
                  <a:t>(3 x 0.59) + 7.2 = 8.97</a:t>
                </a:r>
                <a:endParaRPr lang="en-GB" sz="2400">
                  <a:latin typeface="Calibri" panose="020F0502020204030204" pitchFamily="34" charset="0"/>
                  <a:cs typeface="Calibri" panose="020F0502020204030204" pitchFamily="34" charset="0"/>
                </a:endParaRPr>
              </a:p>
            </p:txBody>
          </p:sp>
        </mc:Choice>
        <mc:Fallback xmlns="">
          <p:sp>
            <p:nvSpPr>
              <p:cNvPr id="4" name="Content Placeholder 2">
                <a:extLst>
                  <a:ext uri="{FF2B5EF4-FFF2-40B4-BE49-F238E27FC236}">
                    <a16:creationId xmlns:a16="http://schemas.microsoft.com/office/drawing/2014/main" id="{08F9DDBF-9625-6646-9611-90E8321BA660}"/>
                  </a:ext>
                </a:extLst>
              </p:cNvPr>
              <p:cNvSpPr txBox="1">
                <a:spLocks noRot="1" noChangeAspect="1" noMove="1" noResize="1" noEditPoints="1" noAdjustHandles="1" noChangeArrowheads="1" noChangeShapeType="1" noTextEdit="1"/>
              </p:cNvSpPr>
              <p:nvPr/>
            </p:nvSpPr>
            <p:spPr>
              <a:xfrm>
                <a:off x="0" y="846666"/>
                <a:ext cx="9144000" cy="6011333"/>
              </a:xfrm>
              <a:prstGeom prst="rect">
                <a:avLst/>
              </a:prstGeom>
              <a:blipFill>
                <a:blip r:embed="rId3"/>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27421947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a:t>Measure - Control Limits</a:t>
            </a:r>
          </a:p>
        </p:txBody>
      </p:sp>
      <p:sp>
        <p:nvSpPr>
          <p:cNvPr id="4" name="Content Placeholder 2">
            <a:extLst>
              <a:ext uri="{FF2B5EF4-FFF2-40B4-BE49-F238E27FC236}">
                <a16:creationId xmlns:a16="http://schemas.microsoft.com/office/drawing/2014/main" id="{08F9DDBF-9625-6646-9611-90E8321BA660}"/>
              </a:ext>
            </a:extLst>
          </p:cNvPr>
          <p:cNvSpPr txBox="1">
            <a:spLocks/>
          </p:cNvSpPr>
          <p:nvPr/>
        </p:nvSpPr>
        <p:spPr>
          <a:xfrm>
            <a:off x="0" y="846666"/>
            <a:ext cx="9144000" cy="6011333"/>
          </a:xfrm>
          <a:prstGeom prst="rect">
            <a:avLst/>
          </a:prstGeom>
        </p:spPr>
        <p:txBody>
          <a:bodyPr vert="horz" lIns="288000" tIns="0" rIns="28800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Clr>
                <a:srgbClr val="FF0000"/>
              </a:buClr>
            </a:pPr>
            <a:endParaRPr lang="en-US" sz="2400">
              <a:latin typeface="Calibri" panose="020F0502020204030204" pitchFamily="34" charset="0"/>
              <a:cs typeface="Calibri" panose="020F0502020204030204" pitchFamily="34" charset="0"/>
            </a:endParaRPr>
          </a:p>
          <a:p>
            <a:pPr>
              <a:lnSpc>
                <a:spcPct val="100000"/>
              </a:lnSpc>
              <a:spcBef>
                <a:spcPts val="0"/>
              </a:spcBef>
              <a:buClr>
                <a:srgbClr val="FF0000"/>
              </a:buClr>
            </a:pPr>
            <a:r>
              <a:rPr lang="en-US" sz="2400">
                <a:latin typeface="Calibri" panose="020F0502020204030204" pitchFamily="34" charset="0"/>
                <a:cs typeface="Calibri" panose="020F0502020204030204" pitchFamily="34" charset="0"/>
              </a:rPr>
              <a:t>The illustration below shows a normal curve for a distribution with a mean of 7.2, a mean less 3 standard deviations value of 5.43, and a mean plus 3 standard deviations value of 8.97. Values, or measurements, less than 5.43 or greater than 8.97 are extremely unlikely.</a:t>
            </a:r>
          </a:p>
          <a:p>
            <a:pPr>
              <a:lnSpc>
                <a:spcPct val="100000"/>
              </a:lnSpc>
              <a:spcBef>
                <a:spcPts val="0"/>
              </a:spcBef>
              <a:buClr>
                <a:srgbClr val="FF0000"/>
              </a:buClr>
            </a:pPr>
            <a:r>
              <a:rPr lang="en-US" sz="2400">
                <a:latin typeface="Calibri" panose="020F0502020204030204" pitchFamily="34" charset="0"/>
                <a:cs typeface="Calibri" panose="020F0502020204030204" pitchFamily="34" charset="0"/>
              </a:rPr>
              <a:t>These laws of probability are the foundation of the control chart.</a:t>
            </a:r>
          </a:p>
          <a:p>
            <a:pPr>
              <a:lnSpc>
                <a:spcPct val="100000"/>
              </a:lnSpc>
              <a:spcBef>
                <a:spcPts val="0"/>
              </a:spcBef>
              <a:buClr>
                <a:srgbClr val="FF0000"/>
              </a:buClr>
            </a:pPr>
            <a:endParaRPr lang="en-US" sz="2400">
              <a:latin typeface="Calibri" panose="020F0502020204030204" pitchFamily="34" charset="0"/>
              <a:cs typeface="Calibri" panose="020F0502020204030204" pitchFamily="34" charset="0"/>
            </a:endParaRPr>
          </a:p>
        </p:txBody>
      </p:sp>
      <p:grpSp>
        <p:nvGrpSpPr>
          <p:cNvPr id="5" name="Group 4">
            <a:extLst>
              <a:ext uri="{FF2B5EF4-FFF2-40B4-BE49-F238E27FC236}">
                <a16:creationId xmlns:a16="http://schemas.microsoft.com/office/drawing/2014/main" id="{FDEF8E29-B58B-2349-A921-5AAB9E18DB07}"/>
              </a:ext>
            </a:extLst>
          </p:cNvPr>
          <p:cNvGrpSpPr/>
          <p:nvPr/>
        </p:nvGrpSpPr>
        <p:grpSpPr>
          <a:xfrm>
            <a:off x="-1" y="3959773"/>
            <a:ext cx="9144000" cy="2759415"/>
            <a:chOff x="-1" y="3959773"/>
            <a:chExt cx="9144000" cy="2759415"/>
          </a:xfrm>
        </p:grpSpPr>
        <p:pic>
          <p:nvPicPr>
            <p:cNvPr id="6" name="Picture 5" descr="A picture containing text, gauge, device&#10;&#10;Description automatically generated">
              <a:extLst>
                <a:ext uri="{FF2B5EF4-FFF2-40B4-BE49-F238E27FC236}">
                  <a16:creationId xmlns:a16="http://schemas.microsoft.com/office/drawing/2014/main" id="{CAA22E87-C916-E94C-996A-594B0257C8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142" y="3959773"/>
              <a:ext cx="7791715" cy="2759415"/>
            </a:xfrm>
            <a:prstGeom prst="rect">
              <a:avLst/>
            </a:prstGeom>
          </p:spPr>
        </p:pic>
        <p:sp>
          <p:nvSpPr>
            <p:cNvPr id="7" name="TextBox 6">
              <a:extLst>
                <a:ext uri="{FF2B5EF4-FFF2-40B4-BE49-F238E27FC236}">
                  <a16:creationId xmlns:a16="http://schemas.microsoft.com/office/drawing/2014/main" id="{B2017BB9-CDDC-5E46-AB41-543D355D52FC}"/>
                </a:ext>
              </a:extLst>
            </p:cNvPr>
            <p:cNvSpPr txBox="1"/>
            <p:nvPr/>
          </p:nvSpPr>
          <p:spPr>
            <a:xfrm>
              <a:off x="3836893" y="6345515"/>
              <a:ext cx="654424" cy="369332"/>
            </a:xfrm>
            <a:prstGeom prst="rect">
              <a:avLst/>
            </a:prstGeom>
            <a:solidFill>
              <a:schemeClr val="bg1"/>
            </a:solidFill>
          </p:spPr>
          <p:txBody>
            <a:bodyPr wrap="square" rtlCol="0">
              <a:spAutoFit/>
            </a:bodyPr>
            <a:lstStyle/>
            <a:p>
              <a:pPr algn="r"/>
              <a:r>
                <a:rPr lang="en-US" b="1">
                  <a:latin typeface="Calibri" panose="020F0502020204030204" pitchFamily="34" charset="0"/>
                  <a:cs typeface="Calibri" panose="020F0502020204030204" pitchFamily="34" charset="0"/>
                </a:rPr>
                <a:t>7.2</a:t>
              </a:r>
            </a:p>
          </p:txBody>
        </p:sp>
        <p:sp>
          <p:nvSpPr>
            <p:cNvPr id="9" name="TextBox 8">
              <a:extLst>
                <a:ext uri="{FF2B5EF4-FFF2-40B4-BE49-F238E27FC236}">
                  <a16:creationId xmlns:a16="http://schemas.microsoft.com/office/drawing/2014/main" id="{8B10F5A7-5E58-0F4A-9948-7F2B5026BDDF}"/>
                </a:ext>
              </a:extLst>
            </p:cNvPr>
            <p:cNvSpPr txBox="1"/>
            <p:nvPr/>
          </p:nvSpPr>
          <p:spPr>
            <a:xfrm>
              <a:off x="6361858" y="6345515"/>
              <a:ext cx="654424" cy="369332"/>
            </a:xfrm>
            <a:prstGeom prst="rect">
              <a:avLst/>
            </a:prstGeom>
            <a:solidFill>
              <a:schemeClr val="bg1"/>
            </a:solidFill>
          </p:spPr>
          <p:txBody>
            <a:bodyPr wrap="square" rtlCol="0">
              <a:spAutoFit/>
            </a:bodyPr>
            <a:lstStyle/>
            <a:p>
              <a:pPr algn="ctr"/>
              <a:r>
                <a:rPr lang="en-US" b="1">
                  <a:latin typeface="Calibri" panose="020F0502020204030204" pitchFamily="34" charset="0"/>
                  <a:cs typeface="Calibri" panose="020F0502020204030204" pitchFamily="34" charset="0"/>
                </a:rPr>
                <a:t>8.97</a:t>
              </a:r>
            </a:p>
          </p:txBody>
        </p:sp>
        <p:sp>
          <p:nvSpPr>
            <p:cNvPr id="10" name="TextBox 9">
              <a:extLst>
                <a:ext uri="{FF2B5EF4-FFF2-40B4-BE49-F238E27FC236}">
                  <a16:creationId xmlns:a16="http://schemas.microsoft.com/office/drawing/2014/main" id="{0EEBA824-AC48-734B-BA3E-8F3615657952}"/>
                </a:ext>
              </a:extLst>
            </p:cNvPr>
            <p:cNvSpPr txBox="1"/>
            <p:nvPr/>
          </p:nvSpPr>
          <p:spPr>
            <a:xfrm>
              <a:off x="1903005" y="6345515"/>
              <a:ext cx="654424" cy="369332"/>
            </a:xfrm>
            <a:prstGeom prst="rect">
              <a:avLst/>
            </a:prstGeom>
            <a:solidFill>
              <a:schemeClr val="bg1"/>
            </a:solidFill>
          </p:spPr>
          <p:txBody>
            <a:bodyPr wrap="square" rtlCol="0">
              <a:spAutoFit/>
            </a:bodyPr>
            <a:lstStyle/>
            <a:p>
              <a:pPr algn="ctr"/>
              <a:r>
                <a:rPr lang="en-US" b="1">
                  <a:latin typeface="Calibri" panose="020F0502020204030204" pitchFamily="34" charset="0"/>
                  <a:cs typeface="Calibri" panose="020F0502020204030204" pitchFamily="34" charset="0"/>
                </a:rPr>
                <a:t>5.43</a:t>
              </a:r>
            </a:p>
          </p:txBody>
        </p:sp>
        <p:sp>
          <p:nvSpPr>
            <p:cNvPr id="11" name="TextBox 10">
              <a:extLst>
                <a:ext uri="{FF2B5EF4-FFF2-40B4-BE49-F238E27FC236}">
                  <a16:creationId xmlns:a16="http://schemas.microsoft.com/office/drawing/2014/main" id="{38EDE601-C1F3-1E41-A71F-73B1446F4F22}"/>
                </a:ext>
              </a:extLst>
            </p:cNvPr>
            <p:cNvSpPr txBox="1"/>
            <p:nvPr/>
          </p:nvSpPr>
          <p:spPr>
            <a:xfrm>
              <a:off x="5317470" y="4052047"/>
              <a:ext cx="2743200" cy="400110"/>
            </a:xfrm>
            <a:prstGeom prst="rect">
              <a:avLst/>
            </a:prstGeom>
            <a:solidFill>
              <a:schemeClr val="bg1"/>
            </a:solidFill>
          </p:spPr>
          <p:txBody>
            <a:bodyPr wrap="square" rtlCol="0">
              <a:spAutoFit/>
            </a:bodyPr>
            <a:lstStyle/>
            <a:p>
              <a:r>
                <a:rPr lang="en-US" sz="2000" b="1">
                  <a:latin typeface="Calibri" panose="020F0502020204030204" pitchFamily="34" charset="0"/>
                  <a:cs typeface="Calibri" panose="020F0502020204030204" pitchFamily="34" charset="0"/>
                </a:rPr>
                <a:t>Process Mean</a:t>
              </a:r>
            </a:p>
          </p:txBody>
        </p:sp>
        <p:sp>
          <p:nvSpPr>
            <p:cNvPr id="12" name="TextBox 11">
              <a:extLst>
                <a:ext uri="{FF2B5EF4-FFF2-40B4-BE49-F238E27FC236}">
                  <a16:creationId xmlns:a16="http://schemas.microsoft.com/office/drawing/2014/main" id="{77E8B7AF-EDBC-2A4B-8426-29D82D857305}"/>
                </a:ext>
              </a:extLst>
            </p:cNvPr>
            <p:cNvSpPr txBox="1"/>
            <p:nvPr/>
          </p:nvSpPr>
          <p:spPr>
            <a:xfrm>
              <a:off x="797859" y="4252102"/>
              <a:ext cx="2537011" cy="400110"/>
            </a:xfrm>
            <a:prstGeom prst="rect">
              <a:avLst/>
            </a:prstGeom>
            <a:solidFill>
              <a:schemeClr val="bg1"/>
            </a:solidFill>
          </p:spPr>
          <p:txBody>
            <a:bodyPr wrap="square" rtlCol="0">
              <a:spAutoFit/>
            </a:bodyPr>
            <a:lstStyle/>
            <a:p>
              <a:pPr algn="r"/>
              <a:r>
                <a:rPr lang="en-US" sz="2000" b="1">
                  <a:latin typeface="Calibri" panose="020F0502020204030204" pitchFamily="34" charset="0"/>
                  <a:cs typeface="Calibri" panose="020F0502020204030204" pitchFamily="34" charset="0"/>
                </a:rPr>
                <a:t>Process Distribution</a:t>
              </a:r>
            </a:p>
          </p:txBody>
        </p:sp>
        <p:sp>
          <p:nvSpPr>
            <p:cNvPr id="13" name="TextBox 12">
              <a:extLst>
                <a:ext uri="{FF2B5EF4-FFF2-40B4-BE49-F238E27FC236}">
                  <a16:creationId xmlns:a16="http://schemas.microsoft.com/office/drawing/2014/main" id="{D4A90DB2-F9AC-5D4A-8F46-61702D617F3C}"/>
                </a:ext>
              </a:extLst>
            </p:cNvPr>
            <p:cNvSpPr txBox="1"/>
            <p:nvPr/>
          </p:nvSpPr>
          <p:spPr>
            <a:xfrm>
              <a:off x="7016282" y="4631594"/>
              <a:ext cx="2127717" cy="646331"/>
            </a:xfrm>
            <a:prstGeom prst="rect">
              <a:avLst/>
            </a:prstGeom>
            <a:solidFill>
              <a:schemeClr val="bg1"/>
            </a:solidFill>
          </p:spPr>
          <p:txBody>
            <a:bodyPr wrap="square" rtlCol="0">
              <a:spAutoFit/>
            </a:bodyPr>
            <a:lstStyle/>
            <a:p>
              <a:r>
                <a:rPr lang="en-US" b="1">
                  <a:latin typeface="Calibri" panose="020F0502020204030204" pitchFamily="34" charset="0"/>
                  <a:cs typeface="Calibri" panose="020F0502020204030204" pitchFamily="34" charset="0"/>
                </a:rPr>
                <a:t>+3 Process Standard Deviation</a:t>
              </a:r>
            </a:p>
          </p:txBody>
        </p:sp>
        <p:sp>
          <p:nvSpPr>
            <p:cNvPr id="14" name="Rectangle 13">
              <a:extLst>
                <a:ext uri="{FF2B5EF4-FFF2-40B4-BE49-F238E27FC236}">
                  <a16:creationId xmlns:a16="http://schemas.microsoft.com/office/drawing/2014/main" id="{37D3ED09-77EF-D445-89D8-48E120117217}"/>
                </a:ext>
              </a:extLst>
            </p:cNvPr>
            <p:cNvSpPr/>
            <p:nvPr/>
          </p:nvSpPr>
          <p:spPr>
            <a:xfrm>
              <a:off x="676142" y="5277925"/>
              <a:ext cx="1098870" cy="4505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D68812C8-E0F2-C84F-BDEF-21E81D1F87E4}"/>
                </a:ext>
              </a:extLst>
            </p:cNvPr>
            <p:cNvSpPr txBox="1"/>
            <p:nvPr/>
          </p:nvSpPr>
          <p:spPr>
            <a:xfrm>
              <a:off x="-1" y="5560373"/>
              <a:ext cx="2127717" cy="646331"/>
            </a:xfrm>
            <a:prstGeom prst="rect">
              <a:avLst/>
            </a:prstGeom>
            <a:solidFill>
              <a:schemeClr val="bg1"/>
            </a:solidFill>
          </p:spPr>
          <p:txBody>
            <a:bodyPr wrap="square" rtlCol="0">
              <a:spAutoFit/>
            </a:bodyPr>
            <a:lstStyle/>
            <a:p>
              <a:pPr algn="r"/>
              <a:r>
                <a:rPr lang="en-US" b="1">
                  <a:latin typeface="Calibri" panose="020F0502020204030204" pitchFamily="34" charset="0"/>
                  <a:cs typeface="Calibri" panose="020F0502020204030204" pitchFamily="34" charset="0"/>
                </a:rPr>
                <a:t>-3 Process Standard Deviation</a:t>
              </a:r>
            </a:p>
          </p:txBody>
        </p:sp>
      </p:grpSp>
    </p:spTree>
    <p:extLst>
      <p:ext uri="{BB962C8B-B14F-4D97-AF65-F5344CB8AC3E}">
        <p14:creationId xmlns:p14="http://schemas.microsoft.com/office/powerpoint/2010/main" val="2628685907"/>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a:t>Measure - Control Limits</a:t>
            </a:r>
          </a:p>
        </p:txBody>
      </p:sp>
      <p:sp>
        <p:nvSpPr>
          <p:cNvPr id="4" name="Content Placeholder 2">
            <a:extLst>
              <a:ext uri="{FF2B5EF4-FFF2-40B4-BE49-F238E27FC236}">
                <a16:creationId xmlns:a16="http://schemas.microsoft.com/office/drawing/2014/main" id="{08F9DDBF-9625-6646-9611-90E8321BA660}"/>
              </a:ext>
            </a:extLst>
          </p:cNvPr>
          <p:cNvSpPr txBox="1">
            <a:spLocks/>
          </p:cNvSpPr>
          <p:nvPr/>
        </p:nvSpPr>
        <p:spPr>
          <a:xfrm>
            <a:off x="0" y="846666"/>
            <a:ext cx="9144000" cy="6011333"/>
          </a:xfrm>
          <a:prstGeom prst="rect">
            <a:avLst/>
          </a:prstGeom>
        </p:spPr>
        <p:txBody>
          <a:bodyPr vert="horz" lIns="288000" tIns="0" rIns="28800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Clr>
                <a:srgbClr val="FF0000"/>
              </a:buClr>
            </a:pPr>
            <a:endParaRPr lang="en-US" sz="2400">
              <a:latin typeface="Calibri" panose="020F0502020204030204" pitchFamily="34" charset="0"/>
              <a:cs typeface="Calibri" panose="020F0502020204030204" pitchFamily="34" charset="0"/>
            </a:endParaRPr>
          </a:p>
          <a:p>
            <a:pPr>
              <a:lnSpc>
                <a:spcPct val="100000"/>
              </a:lnSpc>
              <a:spcBef>
                <a:spcPts val="0"/>
              </a:spcBef>
              <a:buClr>
                <a:srgbClr val="FF0000"/>
              </a:buClr>
            </a:pPr>
            <a:r>
              <a:rPr lang="en-GB" sz="2400">
                <a:latin typeface="Calibri" panose="020F0502020204030204" pitchFamily="34" charset="0"/>
                <a:cs typeface="Calibri" panose="020F0502020204030204" pitchFamily="34" charset="0"/>
              </a:rPr>
              <a:t>Consider that the distribution is turned sideways, and the lines denoting the mean and </a:t>
            </a:r>
            <a:r>
              <a:rPr lang="en-GB">
                <a:latin typeface="Calibri" panose="020F0502020204030204" pitchFamily="34" charset="0"/>
                <a:cs typeface="Calibri" panose="020F0502020204030204" pitchFamily="34" charset="0"/>
              </a:rPr>
              <a:t>±3 </a:t>
            </a:r>
            <a:r>
              <a:rPr lang="en-GB" sz="2400">
                <a:latin typeface="Calibri" panose="020F0502020204030204" pitchFamily="34" charset="0"/>
                <a:cs typeface="Calibri" panose="020F0502020204030204" pitchFamily="34" charset="0"/>
              </a:rPr>
              <a:t>standard deviations are extended.</a:t>
            </a:r>
          </a:p>
          <a:p>
            <a:pPr>
              <a:lnSpc>
                <a:spcPct val="100000"/>
              </a:lnSpc>
              <a:spcBef>
                <a:spcPts val="0"/>
              </a:spcBef>
              <a:buClr>
                <a:srgbClr val="FF0000"/>
              </a:buClr>
            </a:pPr>
            <a:r>
              <a:rPr lang="en-GB" sz="2400">
                <a:latin typeface="Calibri" panose="020F0502020204030204" pitchFamily="34" charset="0"/>
                <a:cs typeface="Calibri" panose="020F0502020204030204" pitchFamily="34" charset="0"/>
              </a:rPr>
              <a:t>This construction forms the basis of the Control chart.</a:t>
            </a:r>
          </a:p>
          <a:p>
            <a:pPr>
              <a:lnSpc>
                <a:spcPct val="100000"/>
              </a:lnSpc>
              <a:spcBef>
                <a:spcPts val="0"/>
              </a:spcBef>
              <a:buClr>
                <a:srgbClr val="FF0000"/>
              </a:buClr>
            </a:pPr>
            <a:r>
              <a:rPr lang="en-GB" sz="2400">
                <a:latin typeface="Calibri" panose="020F0502020204030204" pitchFamily="34" charset="0"/>
                <a:cs typeface="Calibri" panose="020F0502020204030204" pitchFamily="34" charset="0"/>
              </a:rPr>
              <a:t>Time series data plotted on this chart can be compared to the lines, which now become control limits for the process.</a:t>
            </a:r>
          </a:p>
          <a:p>
            <a:pPr>
              <a:lnSpc>
                <a:spcPct val="100000"/>
              </a:lnSpc>
              <a:spcBef>
                <a:spcPts val="0"/>
              </a:spcBef>
              <a:buClr>
                <a:srgbClr val="FF0000"/>
              </a:buClr>
            </a:pPr>
            <a:r>
              <a:rPr lang="en-GB" sz="2400">
                <a:latin typeface="Calibri" panose="020F0502020204030204" pitchFamily="34" charset="0"/>
                <a:cs typeface="Calibri" panose="020F0502020204030204" pitchFamily="34" charset="0"/>
              </a:rPr>
              <a:t>Comparing the plot points to the control limits allows a simple probability assessment.</a:t>
            </a:r>
            <a:endParaRPr lang="en-US"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p:txBody>
      </p:sp>
      <p:pic>
        <p:nvPicPr>
          <p:cNvPr id="5" name="Picture 4" descr="Chart, line chart&#10;&#10;Description automatically generated">
            <a:extLst>
              <a:ext uri="{FF2B5EF4-FFF2-40B4-BE49-F238E27FC236}">
                <a16:creationId xmlns:a16="http://schemas.microsoft.com/office/drawing/2014/main" id="{6E6D5143-C030-CE46-9248-11088772D7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3805" y="4338536"/>
            <a:ext cx="6656390" cy="2244824"/>
          </a:xfrm>
          <a:prstGeom prst="rect">
            <a:avLst/>
          </a:prstGeom>
        </p:spPr>
      </p:pic>
    </p:spTree>
    <p:extLst>
      <p:ext uri="{BB962C8B-B14F-4D97-AF65-F5344CB8AC3E}">
        <p14:creationId xmlns:p14="http://schemas.microsoft.com/office/powerpoint/2010/main" val="398734055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a:t>Measure - Control Limits Vs Tolerances</a:t>
            </a:r>
          </a:p>
        </p:txBody>
      </p:sp>
      <p:sp>
        <p:nvSpPr>
          <p:cNvPr id="4" name="Content Placeholder 2">
            <a:extLst>
              <a:ext uri="{FF2B5EF4-FFF2-40B4-BE49-F238E27FC236}">
                <a16:creationId xmlns:a16="http://schemas.microsoft.com/office/drawing/2014/main" id="{08F9DDBF-9625-6646-9611-90E8321BA660}"/>
              </a:ext>
            </a:extLst>
          </p:cNvPr>
          <p:cNvSpPr txBox="1">
            <a:spLocks/>
          </p:cNvSpPr>
          <p:nvPr/>
        </p:nvSpPr>
        <p:spPr>
          <a:xfrm>
            <a:off x="0" y="846669"/>
            <a:ext cx="3672449" cy="6052171"/>
          </a:xfrm>
          <a:prstGeom prst="rect">
            <a:avLst/>
          </a:prstGeom>
        </p:spPr>
        <p:txBody>
          <a:bodyPr vert="horz" lIns="288000" tIns="0" rIns="28800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Clr>
                <a:srgbClr val="FF0000"/>
              </a:buClr>
              <a:buNone/>
            </a:pPr>
            <a:endParaRPr lang="en-US" sz="2400">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r>
              <a:rPr lang="en-US" sz="2400" b="1">
                <a:latin typeface="Calibri" panose="020F0502020204030204" pitchFamily="34" charset="0"/>
                <a:cs typeface="Calibri" panose="020F0502020204030204" pitchFamily="34" charset="0"/>
              </a:rPr>
              <a:t>Control limits</a:t>
            </a:r>
            <a:r>
              <a:rPr lang="en-US" sz="2400">
                <a:latin typeface="Calibri" panose="020F0502020204030204" pitchFamily="34" charset="0"/>
                <a:cs typeface="Calibri" panose="020F0502020204030204" pitchFamily="34" charset="0"/>
              </a:rPr>
              <a:t>, are the ‘Voice of the Process’</a:t>
            </a:r>
          </a:p>
          <a:p>
            <a:pPr marL="0" indent="0">
              <a:lnSpc>
                <a:spcPct val="100000"/>
              </a:lnSpc>
              <a:spcBef>
                <a:spcPts val="0"/>
              </a:spcBef>
              <a:buClr>
                <a:srgbClr val="FF0000"/>
              </a:buClr>
              <a:buNone/>
            </a:pPr>
            <a:r>
              <a:rPr lang="en-US" sz="2400">
                <a:latin typeface="Calibri" panose="020F0502020204030204" pitchFamily="34" charset="0"/>
                <a:cs typeface="Calibri" panose="020F0502020204030204" pitchFamily="34" charset="0"/>
              </a:rPr>
              <a:t>Identified as;</a:t>
            </a:r>
          </a:p>
          <a:p>
            <a:pPr>
              <a:lnSpc>
                <a:spcPct val="100000"/>
              </a:lnSpc>
              <a:spcBef>
                <a:spcPts val="0"/>
              </a:spcBef>
              <a:buClr>
                <a:srgbClr val="FF0000"/>
              </a:buClr>
            </a:pPr>
            <a:r>
              <a:rPr lang="en-US" sz="2400">
                <a:latin typeface="Calibri" panose="020F0502020204030204" pitchFamily="34" charset="0"/>
                <a:cs typeface="Calibri" panose="020F0502020204030204" pitchFamily="34" charset="0"/>
              </a:rPr>
              <a:t>Upper and Lower Control Limits</a:t>
            </a:r>
          </a:p>
          <a:p>
            <a:pPr marL="0" indent="0">
              <a:lnSpc>
                <a:spcPct val="100000"/>
              </a:lnSpc>
              <a:spcBef>
                <a:spcPts val="0"/>
              </a:spcBef>
              <a:buClr>
                <a:srgbClr val="FF0000"/>
              </a:buClr>
              <a:buNone/>
            </a:pPr>
            <a:endParaRPr lang="en-US" sz="1800">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r>
              <a:rPr lang="en-US" sz="2400" b="1">
                <a:latin typeface="Calibri" panose="020F0502020204030204" pitchFamily="34" charset="0"/>
                <a:cs typeface="Calibri" panose="020F0502020204030204" pitchFamily="34" charset="0"/>
              </a:rPr>
              <a:t>Tolerances</a:t>
            </a:r>
            <a:r>
              <a:rPr lang="en-US" sz="2400">
                <a:latin typeface="Calibri" panose="020F0502020204030204" pitchFamily="34" charset="0"/>
                <a:cs typeface="Calibri" panose="020F0502020204030204" pitchFamily="34" charset="0"/>
              </a:rPr>
              <a:t> are part of the Customer specification, and therefore the ‘Voice of the Customer’</a:t>
            </a:r>
          </a:p>
          <a:p>
            <a:pPr marL="0" indent="0">
              <a:lnSpc>
                <a:spcPct val="100000"/>
              </a:lnSpc>
              <a:spcBef>
                <a:spcPts val="0"/>
              </a:spcBef>
              <a:buClr>
                <a:srgbClr val="FF0000"/>
              </a:buClr>
              <a:buNone/>
            </a:pPr>
            <a:r>
              <a:rPr lang="en-US" sz="2400">
                <a:latin typeface="Calibri" panose="020F0502020204030204" pitchFamily="34" charset="0"/>
                <a:cs typeface="Calibri" panose="020F0502020204030204" pitchFamily="34" charset="0"/>
              </a:rPr>
              <a:t>Identified as;</a:t>
            </a:r>
          </a:p>
          <a:p>
            <a:pPr>
              <a:lnSpc>
                <a:spcPct val="100000"/>
              </a:lnSpc>
              <a:spcBef>
                <a:spcPts val="0"/>
              </a:spcBef>
              <a:buClr>
                <a:srgbClr val="FF0000"/>
              </a:buClr>
            </a:pPr>
            <a:r>
              <a:rPr lang="en-US" sz="2400">
                <a:latin typeface="Calibri" panose="020F0502020204030204" pitchFamily="34" charset="0"/>
                <a:cs typeface="Calibri" panose="020F0502020204030204" pitchFamily="34" charset="0"/>
              </a:rPr>
              <a:t>Upper and Lower Specification Limits (LSL &amp; USL)</a:t>
            </a:r>
          </a:p>
          <a:p>
            <a:pPr marL="0" indent="0">
              <a:lnSpc>
                <a:spcPct val="100000"/>
              </a:lnSpc>
              <a:spcBef>
                <a:spcPts val="0"/>
              </a:spcBef>
              <a:buClr>
                <a:srgbClr val="FF0000"/>
              </a:buClr>
              <a:buNone/>
            </a:pPr>
            <a:endParaRPr lang="en-US" sz="2400">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endParaRPr lang="en-US" sz="2400">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endParaRPr lang="en-US" sz="2400">
              <a:latin typeface="Calibri" panose="020F0502020204030204" pitchFamily="34" charset="0"/>
              <a:cs typeface="Calibri" panose="020F0502020204030204" pitchFamily="34" charset="0"/>
            </a:endParaRPr>
          </a:p>
          <a:p>
            <a:pPr marL="0" indent="0">
              <a:lnSpc>
                <a:spcPct val="100000"/>
              </a:lnSpc>
              <a:spcBef>
                <a:spcPts val="0"/>
              </a:spcBef>
              <a:buClr>
                <a:srgbClr val="FF0000"/>
              </a:buClr>
              <a:buNone/>
            </a:pPr>
            <a:endParaRPr lang="en-US" sz="2400">
              <a:latin typeface="Calibri" panose="020F0502020204030204" pitchFamily="34" charset="0"/>
              <a:cs typeface="Calibri" panose="020F0502020204030204" pitchFamily="34" charset="0"/>
            </a:endParaRPr>
          </a:p>
        </p:txBody>
      </p:sp>
      <p:pic>
        <p:nvPicPr>
          <p:cNvPr id="19" name="Picture 18" descr="Chart, diagram&#10;&#10;Description automatically generated">
            <a:extLst>
              <a:ext uri="{FF2B5EF4-FFF2-40B4-BE49-F238E27FC236}">
                <a16:creationId xmlns:a16="http://schemas.microsoft.com/office/drawing/2014/main" id="{F96E2C0A-72CD-3242-BD7B-6E9FB6156C56}"/>
              </a:ext>
            </a:extLst>
          </p:cNvPr>
          <p:cNvPicPr>
            <a:picLocks noChangeAspect="1"/>
          </p:cNvPicPr>
          <p:nvPr/>
        </p:nvPicPr>
        <p:blipFill rotWithShape="1">
          <a:blip r:embed="rId3">
            <a:extLst>
              <a:ext uri="{28A0092B-C50C-407E-A947-70E740481C1C}">
                <a14:useLocalDpi xmlns:a14="http://schemas.microsoft.com/office/drawing/2010/main" val="0"/>
              </a:ext>
            </a:extLst>
          </a:blip>
          <a:srcRect l="10692" t="8839" r="8344" b="5885"/>
          <a:stretch/>
        </p:blipFill>
        <p:spPr>
          <a:xfrm>
            <a:off x="3672449" y="1597414"/>
            <a:ext cx="5184682" cy="4550679"/>
          </a:xfrm>
          <a:prstGeom prst="rect">
            <a:avLst/>
          </a:prstGeom>
        </p:spPr>
      </p:pic>
    </p:spTree>
    <p:extLst>
      <p:ext uri="{BB962C8B-B14F-4D97-AF65-F5344CB8AC3E}">
        <p14:creationId xmlns:p14="http://schemas.microsoft.com/office/powerpoint/2010/main" val="2073777775"/>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endParaRPr lang="en-US" altLang="en-US" kern="0"/>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a:latin typeface="Calibri" panose="020F0502020204030204" pitchFamily="34" charset="0"/>
              <a:cs typeface="Calibri" panose="020F0502020204030204" pitchFamily="34" charset="0"/>
            </a:endParaRPr>
          </a:p>
          <a:p>
            <a:pPr marL="342265" indent="-342265" eaLnBrk="1" hangingPunct="1"/>
            <a:endParaRPr lang="en-US" altLang="en-US" kern="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sp>
        <p:nvSpPr>
          <p:cNvPr id="6" name="Rectangle 2">
            <a:extLst>
              <a:ext uri="{FF2B5EF4-FFF2-40B4-BE49-F238E27FC236}">
                <a16:creationId xmlns:a16="http://schemas.microsoft.com/office/drawing/2014/main" id="{CB87F8F4-8129-064C-B750-A14D96FC2E6A}"/>
              </a:ext>
            </a:extLst>
          </p:cNvPr>
          <p:cNvSpPr txBox="1">
            <a:spLocks noChangeArrowheads="1"/>
          </p:cNvSpPr>
          <p:nvPr/>
        </p:nvSpPr>
        <p:spPr>
          <a:xfrm>
            <a:off x="128375"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a:t>Sampling Strategies</a:t>
            </a:r>
          </a:p>
        </p:txBody>
      </p:sp>
      <p:sp>
        <p:nvSpPr>
          <p:cNvPr id="8" name="TextBox 7">
            <a:extLst>
              <a:ext uri="{FF2B5EF4-FFF2-40B4-BE49-F238E27FC236}">
                <a16:creationId xmlns:a16="http://schemas.microsoft.com/office/drawing/2014/main" id="{E9F1D3F3-9B2B-F34C-BD86-79744636E208}"/>
              </a:ext>
            </a:extLst>
          </p:cNvPr>
          <p:cNvSpPr txBox="1"/>
          <p:nvPr/>
        </p:nvSpPr>
        <p:spPr>
          <a:xfrm>
            <a:off x="128375" y="977900"/>
            <a:ext cx="8621925" cy="738664"/>
          </a:xfrm>
          <a:prstGeom prst="rect">
            <a:avLst/>
          </a:prstGeom>
          <a:noFill/>
        </p:spPr>
        <p:txBody>
          <a:bodyPr wrap="square" rtlCol="0">
            <a:spAutoFit/>
          </a:bodyPr>
          <a:lstStyle/>
          <a:p>
            <a:r>
              <a:rPr lang="en-US" sz="2400"/>
              <a:t>Robust method on deciding when to take samples:- </a:t>
            </a:r>
          </a:p>
          <a:p>
            <a:endParaRPr lang="en-US"/>
          </a:p>
        </p:txBody>
      </p:sp>
      <p:sp>
        <p:nvSpPr>
          <p:cNvPr id="9" name="TextBox 8">
            <a:extLst>
              <a:ext uri="{FF2B5EF4-FFF2-40B4-BE49-F238E27FC236}">
                <a16:creationId xmlns:a16="http://schemas.microsoft.com/office/drawing/2014/main" id="{90AB9FCA-68F0-174F-9026-47B0927859F2}"/>
              </a:ext>
            </a:extLst>
          </p:cNvPr>
          <p:cNvSpPr txBox="1"/>
          <p:nvPr/>
        </p:nvSpPr>
        <p:spPr>
          <a:xfrm>
            <a:off x="128375" y="1866900"/>
            <a:ext cx="8621925" cy="738664"/>
          </a:xfrm>
          <a:prstGeom prst="rect">
            <a:avLst/>
          </a:prstGeom>
          <a:noFill/>
        </p:spPr>
        <p:txBody>
          <a:bodyPr wrap="square" rtlCol="0">
            <a:spAutoFit/>
          </a:bodyPr>
          <a:lstStyle/>
          <a:p>
            <a:pPr marL="342900" indent="-342900">
              <a:buFont typeface="Arial" panose="020B0604020202020204" pitchFamily="34" charset="0"/>
              <a:buChar char="•"/>
            </a:pPr>
            <a:r>
              <a:rPr lang="en-US" sz="2400"/>
              <a:t>Random sampling – </a:t>
            </a:r>
            <a:r>
              <a:rPr lang="en-US" sz="2400" err="1"/>
              <a:t>nos</a:t>
            </a:r>
            <a:r>
              <a:rPr lang="en-US" sz="2400"/>
              <a:t> 4,17,22,24,32,43,57,68 </a:t>
            </a:r>
            <a:r>
              <a:rPr lang="en-US" sz="2400" err="1"/>
              <a:t>etc</a:t>
            </a:r>
            <a:endParaRPr lang="en-US" sz="2400"/>
          </a:p>
          <a:p>
            <a:endParaRPr lang="en-US"/>
          </a:p>
        </p:txBody>
      </p:sp>
      <p:sp>
        <p:nvSpPr>
          <p:cNvPr id="10" name="TextBox 9">
            <a:extLst>
              <a:ext uri="{FF2B5EF4-FFF2-40B4-BE49-F238E27FC236}">
                <a16:creationId xmlns:a16="http://schemas.microsoft.com/office/drawing/2014/main" id="{E349E8AF-79E7-0D47-9C5B-A970A68B00F0}"/>
              </a:ext>
            </a:extLst>
          </p:cNvPr>
          <p:cNvSpPr txBox="1"/>
          <p:nvPr/>
        </p:nvSpPr>
        <p:spPr>
          <a:xfrm>
            <a:off x="125570" y="2690336"/>
            <a:ext cx="8621925" cy="738664"/>
          </a:xfrm>
          <a:prstGeom prst="rect">
            <a:avLst/>
          </a:prstGeom>
          <a:noFill/>
        </p:spPr>
        <p:txBody>
          <a:bodyPr wrap="square" rtlCol="0">
            <a:spAutoFit/>
          </a:bodyPr>
          <a:lstStyle/>
          <a:p>
            <a:pPr marL="342900" indent="-342900">
              <a:buFont typeface="Arial" panose="020B0604020202020204" pitchFamily="34" charset="0"/>
              <a:buChar char="•"/>
            </a:pPr>
            <a:r>
              <a:rPr lang="en-US" sz="2400"/>
              <a:t>Sequential sampling – 5 samples per hour, every hour</a:t>
            </a:r>
          </a:p>
          <a:p>
            <a:endParaRPr lang="en-US"/>
          </a:p>
        </p:txBody>
      </p:sp>
      <p:sp>
        <p:nvSpPr>
          <p:cNvPr id="11" name="TextBox 10">
            <a:extLst>
              <a:ext uri="{FF2B5EF4-FFF2-40B4-BE49-F238E27FC236}">
                <a16:creationId xmlns:a16="http://schemas.microsoft.com/office/drawing/2014/main" id="{913FDF4B-9B0A-5748-9499-E4AD23276782}"/>
              </a:ext>
            </a:extLst>
          </p:cNvPr>
          <p:cNvSpPr txBox="1"/>
          <p:nvPr/>
        </p:nvSpPr>
        <p:spPr>
          <a:xfrm>
            <a:off x="125569" y="3563055"/>
            <a:ext cx="8621925" cy="738664"/>
          </a:xfrm>
          <a:prstGeom prst="rect">
            <a:avLst/>
          </a:prstGeom>
          <a:noFill/>
        </p:spPr>
        <p:txBody>
          <a:bodyPr wrap="square" rtlCol="0">
            <a:spAutoFit/>
          </a:bodyPr>
          <a:lstStyle/>
          <a:p>
            <a:r>
              <a:rPr lang="en-US" sz="2400"/>
              <a:t>Two worst ways to take samples:-</a:t>
            </a:r>
          </a:p>
          <a:p>
            <a:endParaRPr lang="en-US"/>
          </a:p>
        </p:txBody>
      </p:sp>
      <p:sp>
        <p:nvSpPr>
          <p:cNvPr id="12" name="TextBox 11">
            <a:extLst>
              <a:ext uri="{FF2B5EF4-FFF2-40B4-BE49-F238E27FC236}">
                <a16:creationId xmlns:a16="http://schemas.microsoft.com/office/drawing/2014/main" id="{B852E592-E39D-F847-83F0-48C8CD501BFF}"/>
              </a:ext>
            </a:extLst>
          </p:cNvPr>
          <p:cNvSpPr txBox="1"/>
          <p:nvPr/>
        </p:nvSpPr>
        <p:spPr>
          <a:xfrm>
            <a:off x="125568" y="4267200"/>
            <a:ext cx="8621925" cy="738664"/>
          </a:xfrm>
          <a:prstGeom prst="rect">
            <a:avLst/>
          </a:prstGeom>
          <a:noFill/>
        </p:spPr>
        <p:txBody>
          <a:bodyPr wrap="square" rtlCol="0">
            <a:spAutoFit/>
          </a:bodyPr>
          <a:lstStyle/>
          <a:p>
            <a:pPr marL="342900" indent="-342900">
              <a:buFont typeface="Arial" panose="020B0604020202020204" pitchFamily="34" charset="0"/>
              <a:buChar char="•"/>
            </a:pPr>
            <a:r>
              <a:rPr lang="en-US" sz="2400"/>
              <a:t>Judgement – based on someone’s knowledge of process </a:t>
            </a:r>
          </a:p>
          <a:p>
            <a:endParaRPr lang="en-US"/>
          </a:p>
        </p:txBody>
      </p:sp>
      <p:sp>
        <p:nvSpPr>
          <p:cNvPr id="13" name="TextBox 12">
            <a:extLst>
              <a:ext uri="{FF2B5EF4-FFF2-40B4-BE49-F238E27FC236}">
                <a16:creationId xmlns:a16="http://schemas.microsoft.com/office/drawing/2014/main" id="{AE0B56C1-2F4B-2C44-8AC9-A99DB681758F}"/>
              </a:ext>
            </a:extLst>
          </p:cNvPr>
          <p:cNvSpPr txBox="1"/>
          <p:nvPr/>
        </p:nvSpPr>
        <p:spPr>
          <a:xfrm>
            <a:off x="125568" y="5020734"/>
            <a:ext cx="8621925" cy="738664"/>
          </a:xfrm>
          <a:prstGeom prst="rect">
            <a:avLst/>
          </a:prstGeom>
          <a:noFill/>
        </p:spPr>
        <p:txBody>
          <a:bodyPr wrap="square" rtlCol="0">
            <a:spAutoFit/>
          </a:bodyPr>
          <a:lstStyle/>
          <a:p>
            <a:pPr marL="342900" indent="-342900">
              <a:buFont typeface="Arial" panose="020B0604020202020204" pitchFamily="34" charset="0"/>
              <a:buChar char="•"/>
            </a:pPr>
            <a:r>
              <a:rPr lang="en-US" sz="2400"/>
              <a:t>Convenience – easiest to measure or at convenient times </a:t>
            </a:r>
          </a:p>
          <a:p>
            <a:endParaRPr lang="en-US"/>
          </a:p>
        </p:txBody>
      </p:sp>
    </p:spTree>
    <p:extLst>
      <p:ext uri="{BB962C8B-B14F-4D97-AF65-F5344CB8AC3E}">
        <p14:creationId xmlns:p14="http://schemas.microsoft.com/office/powerpoint/2010/main" val="41063946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54AA3C16-F8BB-F243-A21F-294839D8A245}"/>
              </a:ext>
            </a:extLst>
          </p:cNvPr>
          <p:cNvSpPr>
            <a:spLocks noGrp="1" noChangeArrowheads="1"/>
          </p:cNvSpPr>
          <p:nvPr>
            <p:ph type="title"/>
          </p:nvPr>
        </p:nvSpPr>
        <p:spPr/>
        <p:txBody>
          <a:bodyPr/>
          <a:lstStyle/>
          <a:p>
            <a:pPr eaLnBrk="1" hangingPunct="1"/>
            <a:r>
              <a:rPr lang="en-US" altLang="en-US"/>
              <a:t>Chart advice</a:t>
            </a:r>
          </a:p>
        </p:txBody>
      </p:sp>
      <p:sp>
        <p:nvSpPr>
          <p:cNvPr id="34819" name="Rectangle 3">
            <a:extLst>
              <a:ext uri="{FF2B5EF4-FFF2-40B4-BE49-F238E27FC236}">
                <a16:creationId xmlns:a16="http://schemas.microsoft.com/office/drawing/2014/main" id="{306EC90C-383A-BE45-B5B0-433DA339E1B7}"/>
              </a:ext>
            </a:extLst>
          </p:cNvPr>
          <p:cNvSpPr>
            <a:spLocks noGrp="1" noChangeArrowheads="1"/>
          </p:cNvSpPr>
          <p:nvPr>
            <p:ph type="body" idx="1"/>
          </p:nvPr>
        </p:nvSpPr>
        <p:spPr/>
        <p:txBody>
          <a:bodyPr/>
          <a:lstStyle/>
          <a:p>
            <a:pPr eaLnBrk="1" hangingPunct="1">
              <a:lnSpc>
                <a:spcPct val="90000"/>
              </a:lnSpc>
            </a:pPr>
            <a:r>
              <a:rPr lang="en-US" altLang="en-US" sz="2400" dirty="0"/>
              <a:t>Larger samples are more accurate</a:t>
            </a:r>
          </a:p>
          <a:p>
            <a:pPr eaLnBrk="1" hangingPunct="1">
              <a:lnSpc>
                <a:spcPct val="90000"/>
              </a:lnSpc>
            </a:pPr>
            <a:r>
              <a:rPr lang="en-US" altLang="en-US" sz="2400" dirty="0"/>
              <a:t>Sample costs money, but so does being out-of-control </a:t>
            </a:r>
          </a:p>
          <a:p>
            <a:pPr eaLnBrk="1" hangingPunct="1">
              <a:lnSpc>
                <a:spcPct val="90000"/>
              </a:lnSpc>
            </a:pPr>
            <a:r>
              <a:rPr lang="en-US" altLang="en-US" sz="2400" dirty="0"/>
              <a:t>Don’t convert measurement data to “yes/no” binomial data  </a:t>
            </a:r>
          </a:p>
          <a:p>
            <a:pPr eaLnBrk="1" hangingPunct="1">
              <a:lnSpc>
                <a:spcPct val="90000"/>
              </a:lnSpc>
            </a:pPr>
            <a:r>
              <a:rPr lang="en-US" altLang="en-US" sz="2400" dirty="0"/>
              <a:t>Don’t combine data (or mix product)</a:t>
            </a:r>
          </a:p>
          <a:p>
            <a:pPr eaLnBrk="1" hangingPunct="1">
              <a:lnSpc>
                <a:spcPct val="90000"/>
              </a:lnSpc>
            </a:pPr>
            <a:r>
              <a:rPr lang="en-US" altLang="en-US" sz="2400" dirty="0"/>
              <a:t>Have out-of-control procedures (what do I do now?)</a:t>
            </a:r>
          </a:p>
          <a:p>
            <a:pPr eaLnBrk="1" hangingPunct="1">
              <a:lnSpc>
                <a:spcPct val="90000"/>
              </a:lnSpc>
            </a:pPr>
            <a:r>
              <a:rPr lang="en-US" altLang="en-US" sz="2400" dirty="0"/>
              <a:t>Actual production volume matters (Average Run Length)</a:t>
            </a:r>
          </a:p>
        </p:txBody>
      </p:sp>
    </p:spTree>
    <p:extLst>
      <p:ext uri="{BB962C8B-B14F-4D97-AF65-F5344CB8AC3E}">
        <p14:creationId xmlns:p14="http://schemas.microsoft.com/office/powerpoint/2010/main" val="93766719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endParaRPr lang="en-US" altLang="en-US" kern="0"/>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a:latin typeface="Calibri" panose="020F0502020204030204" pitchFamily="34" charset="0"/>
              <a:cs typeface="Calibri" panose="020F0502020204030204" pitchFamily="34" charset="0"/>
            </a:endParaRPr>
          </a:p>
          <a:p>
            <a:pPr marL="342265" indent="-342265" eaLnBrk="1" hangingPunct="1"/>
            <a:endParaRPr lang="en-US" altLang="en-US" kern="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sp>
        <p:nvSpPr>
          <p:cNvPr id="6" name="Rectangle 2">
            <a:extLst>
              <a:ext uri="{FF2B5EF4-FFF2-40B4-BE49-F238E27FC236}">
                <a16:creationId xmlns:a16="http://schemas.microsoft.com/office/drawing/2014/main" id="{CB87F8F4-8129-064C-B750-A14D96FC2E6A}"/>
              </a:ext>
            </a:extLst>
          </p:cNvPr>
          <p:cNvSpPr txBox="1">
            <a:spLocks noChangeArrowheads="1"/>
          </p:cNvSpPr>
          <p:nvPr/>
        </p:nvSpPr>
        <p:spPr>
          <a:xfrm>
            <a:off x="128375"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a:t>Sampling Strategies</a:t>
            </a:r>
          </a:p>
        </p:txBody>
      </p:sp>
      <p:sp>
        <p:nvSpPr>
          <p:cNvPr id="8" name="TextBox 7">
            <a:extLst>
              <a:ext uri="{FF2B5EF4-FFF2-40B4-BE49-F238E27FC236}">
                <a16:creationId xmlns:a16="http://schemas.microsoft.com/office/drawing/2014/main" id="{E9F1D3F3-9B2B-F34C-BD86-79744636E208}"/>
              </a:ext>
            </a:extLst>
          </p:cNvPr>
          <p:cNvSpPr txBox="1"/>
          <p:nvPr/>
        </p:nvSpPr>
        <p:spPr>
          <a:xfrm>
            <a:off x="128375" y="977900"/>
            <a:ext cx="8621925" cy="738664"/>
          </a:xfrm>
          <a:prstGeom prst="rect">
            <a:avLst/>
          </a:prstGeom>
          <a:noFill/>
        </p:spPr>
        <p:txBody>
          <a:bodyPr wrap="square" rtlCol="0">
            <a:spAutoFit/>
          </a:bodyPr>
          <a:lstStyle/>
          <a:p>
            <a:r>
              <a:rPr lang="en-US" sz="2400"/>
              <a:t>Rough sample size guidelines:- </a:t>
            </a:r>
          </a:p>
          <a:p>
            <a:endParaRPr lang="en-US"/>
          </a:p>
        </p:txBody>
      </p:sp>
      <p:sp>
        <p:nvSpPr>
          <p:cNvPr id="14" name="TextBox 13">
            <a:extLst>
              <a:ext uri="{FF2B5EF4-FFF2-40B4-BE49-F238E27FC236}">
                <a16:creationId xmlns:a16="http://schemas.microsoft.com/office/drawing/2014/main" id="{150423B3-5047-044F-AD05-01F64D55E5E2}"/>
              </a:ext>
            </a:extLst>
          </p:cNvPr>
          <p:cNvSpPr txBox="1"/>
          <p:nvPr/>
        </p:nvSpPr>
        <p:spPr>
          <a:xfrm>
            <a:off x="125570" y="2070100"/>
            <a:ext cx="8621925" cy="738664"/>
          </a:xfrm>
          <a:prstGeom prst="rect">
            <a:avLst/>
          </a:prstGeom>
          <a:noFill/>
        </p:spPr>
        <p:txBody>
          <a:bodyPr wrap="square" rtlCol="0">
            <a:spAutoFit/>
          </a:bodyPr>
          <a:lstStyle/>
          <a:p>
            <a:pPr marL="342900" indent="-342900">
              <a:buFont typeface="Arial" panose="020B0604020202020204" pitchFamily="34" charset="0"/>
              <a:buChar char="•"/>
            </a:pPr>
            <a:r>
              <a:rPr lang="en-US" sz="2400" dirty="0"/>
              <a:t>Variable data minimum 25 to 30 measurements </a:t>
            </a:r>
          </a:p>
          <a:p>
            <a:endParaRPr lang="en-US" dirty="0"/>
          </a:p>
        </p:txBody>
      </p:sp>
      <p:sp>
        <p:nvSpPr>
          <p:cNvPr id="15" name="TextBox 14">
            <a:extLst>
              <a:ext uri="{FF2B5EF4-FFF2-40B4-BE49-F238E27FC236}">
                <a16:creationId xmlns:a16="http://schemas.microsoft.com/office/drawing/2014/main" id="{F8BFBBB2-1EFC-C742-9795-723AA7F1E4E2}"/>
              </a:ext>
            </a:extLst>
          </p:cNvPr>
          <p:cNvSpPr txBox="1"/>
          <p:nvPr/>
        </p:nvSpPr>
        <p:spPr>
          <a:xfrm>
            <a:off x="125570" y="2906943"/>
            <a:ext cx="8621925" cy="738664"/>
          </a:xfrm>
          <a:prstGeom prst="rect">
            <a:avLst/>
          </a:prstGeom>
          <a:noFill/>
        </p:spPr>
        <p:txBody>
          <a:bodyPr wrap="square" rtlCol="0">
            <a:spAutoFit/>
          </a:bodyPr>
          <a:lstStyle/>
          <a:p>
            <a:pPr marL="342900" indent="-342900">
              <a:buFont typeface="Arial" panose="020B0604020202020204" pitchFamily="34" charset="0"/>
              <a:buChar char="•"/>
            </a:pPr>
            <a:r>
              <a:rPr lang="en-US" sz="2400"/>
              <a:t>Attribute data 50 to 100 samples </a:t>
            </a:r>
          </a:p>
          <a:p>
            <a:endParaRPr lang="en-US"/>
          </a:p>
        </p:txBody>
      </p:sp>
      <p:sp>
        <p:nvSpPr>
          <p:cNvPr id="17" name="TextBox 16">
            <a:extLst>
              <a:ext uri="{FF2B5EF4-FFF2-40B4-BE49-F238E27FC236}">
                <a16:creationId xmlns:a16="http://schemas.microsoft.com/office/drawing/2014/main" id="{B168B8F0-B573-B24D-8053-15732F8F5ABA}"/>
              </a:ext>
            </a:extLst>
          </p:cNvPr>
          <p:cNvSpPr txBox="1"/>
          <p:nvPr/>
        </p:nvSpPr>
        <p:spPr>
          <a:xfrm>
            <a:off x="125569" y="4402773"/>
            <a:ext cx="8621925" cy="1107996"/>
          </a:xfrm>
          <a:prstGeom prst="rect">
            <a:avLst/>
          </a:prstGeom>
          <a:noFill/>
        </p:spPr>
        <p:txBody>
          <a:bodyPr wrap="square" rtlCol="0">
            <a:spAutoFit/>
          </a:bodyPr>
          <a:lstStyle/>
          <a:p>
            <a:pPr marL="342900" indent="-342900">
              <a:buFont typeface="Arial" panose="020B0604020202020204" pitchFamily="34" charset="0"/>
              <a:buChar char="•"/>
            </a:pPr>
            <a:r>
              <a:rPr lang="en-US" sz="2400" dirty="0"/>
              <a:t>We can understand optimizing sample sizes during ‘</a:t>
            </a:r>
            <a:r>
              <a:rPr lang="en-US" sz="2400" dirty="0" err="1"/>
              <a:t>Analyse</a:t>
            </a:r>
            <a:r>
              <a:rPr lang="en-US" sz="2400" dirty="0"/>
              <a:t>’ phase </a:t>
            </a:r>
          </a:p>
          <a:p>
            <a:endParaRPr lang="en-US" dirty="0"/>
          </a:p>
        </p:txBody>
      </p:sp>
    </p:spTree>
    <p:extLst>
      <p:ext uri="{BB962C8B-B14F-4D97-AF65-F5344CB8AC3E}">
        <p14:creationId xmlns:p14="http://schemas.microsoft.com/office/powerpoint/2010/main" val="526160763"/>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8F9DDBF-9625-6646-9611-90E8321BA660}"/>
              </a:ext>
            </a:extLst>
          </p:cNvPr>
          <p:cNvSpPr txBox="1">
            <a:spLocks/>
          </p:cNvSpPr>
          <p:nvPr/>
        </p:nvSpPr>
        <p:spPr>
          <a:xfrm>
            <a:off x="-1" y="846666"/>
            <a:ext cx="5289177" cy="6011333"/>
          </a:xfrm>
          <a:prstGeom prst="rect">
            <a:avLst/>
          </a:prstGeom>
        </p:spPr>
        <p:txBody>
          <a:bodyPr vert="horz" lIns="288000" tIns="0" rIns="28800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ontserrat" panose="02000505000000020004"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ontserrat" panose="02000505000000020004"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ontserrat" panose="02000505000000020004"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ontserrat" panose="02000505000000020004"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Clr>
                <a:srgbClr val="FF0000"/>
              </a:buClr>
            </a:pPr>
            <a:endParaRPr lang="en-US" sz="2400">
              <a:latin typeface="Calibri" panose="020F0502020204030204" pitchFamily="34" charset="0"/>
              <a:cs typeface="Calibri" panose="020F0502020204030204" pitchFamily="34" charset="0"/>
            </a:endParaRPr>
          </a:p>
          <a:p>
            <a:pPr>
              <a:lnSpc>
                <a:spcPct val="100000"/>
              </a:lnSpc>
              <a:spcBef>
                <a:spcPts val="0"/>
              </a:spcBef>
              <a:buClr>
                <a:srgbClr val="FF0000"/>
              </a:buClr>
            </a:pPr>
            <a:r>
              <a:rPr lang="en-GB">
                <a:latin typeface="Calibri" panose="020F0502020204030204" pitchFamily="34" charset="0"/>
                <a:cs typeface="Calibri" panose="020F0502020204030204" pitchFamily="34" charset="0"/>
              </a:rPr>
              <a:t>Deploying Statistical Process Control is a process in itself, requiring organizational commitment across functional boundaries.</a:t>
            </a:r>
          </a:p>
          <a:p>
            <a:pPr>
              <a:lnSpc>
                <a:spcPct val="100000"/>
              </a:lnSpc>
              <a:spcBef>
                <a:spcPts val="0"/>
              </a:spcBef>
              <a:buClr>
                <a:srgbClr val="FF0000"/>
              </a:buClr>
            </a:pPr>
            <a:endParaRPr lang="en-GB">
              <a:latin typeface="Calibri" panose="020F0502020204030204" pitchFamily="34" charset="0"/>
              <a:cs typeface="Calibri" panose="020F0502020204030204" pitchFamily="34" charset="0"/>
            </a:endParaRPr>
          </a:p>
          <a:p>
            <a:pPr>
              <a:lnSpc>
                <a:spcPct val="100000"/>
              </a:lnSpc>
              <a:spcBef>
                <a:spcPts val="0"/>
              </a:spcBef>
              <a:buClr>
                <a:srgbClr val="FF0000"/>
              </a:buClr>
            </a:pPr>
            <a:r>
              <a:rPr lang="en-GB">
                <a:latin typeface="Calibri" panose="020F0502020204030204" pitchFamily="34" charset="0"/>
                <a:cs typeface="Calibri" panose="020F0502020204030204" pitchFamily="34" charset="0"/>
              </a:rPr>
              <a:t>The flow-chart below outlines the major components of an effective SPC effort.</a:t>
            </a:r>
          </a:p>
        </p:txBody>
      </p:sp>
      <p:pic>
        <p:nvPicPr>
          <p:cNvPr id="6" name="Picture 5" descr="Diagram&#10;&#10;Description automatically generated">
            <a:extLst>
              <a:ext uri="{FF2B5EF4-FFF2-40B4-BE49-F238E27FC236}">
                <a16:creationId xmlns:a16="http://schemas.microsoft.com/office/drawing/2014/main" id="{A6CC0D68-66FF-CD4F-A8B0-5D1D46D54FF6}"/>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468471" y="864558"/>
            <a:ext cx="3398559" cy="5909884"/>
          </a:xfrm>
          <a:prstGeom prst="rect">
            <a:avLst/>
          </a:prstGeom>
        </p:spPr>
      </p:pic>
      <p:sp>
        <p:nvSpPr>
          <p:cNvPr id="7" name="TextBox 6">
            <a:extLst>
              <a:ext uri="{FF2B5EF4-FFF2-40B4-BE49-F238E27FC236}">
                <a16:creationId xmlns:a16="http://schemas.microsoft.com/office/drawing/2014/main" id="{C4A7F367-9807-AC4D-AC0A-8304F90E79AB}"/>
              </a:ext>
            </a:extLst>
          </p:cNvPr>
          <p:cNvSpPr txBox="1"/>
          <p:nvPr/>
        </p:nvSpPr>
        <p:spPr>
          <a:xfrm>
            <a:off x="-1" y="6444860"/>
            <a:ext cx="5369666" cy="276999"/>
          </a:xfrm>
          <a:prstGeom prst="rect">
            <a:avLst/>
          </a:prstGeom>
          <a:noFill/>
        </p:spPr>
        <p:txBody>
          <a:bodyPr wrap="square" lIns="288000" rtlCol="0">
            <a:spAutoFit/>
          </a:bodyPr>
          <a:lstStyle/>
          <a:p>
            <a:r>
              <a:rPr lang="en-US" sz="1200">
                <a:solidFill>
                  <a:schemeClr val="bg1">
                    <a:lumMod val="65000"/>
                  </a:schemeClr>
                </a:solidFill>
                <a:latin typeface="Calibri" panose="020F0502020204030204" pitchFamily="34" charset="0"/>
                <a:cs typeface="Calibri" panose="020F0502020204030204" pitchFamily="34" charset="0"/>
              </a:rPr>
              <a:t>https://</a:t>
            </a:r>
            <a:r>
              <a:rPr lang="en-US" sz="1200" err="1">
                <a:solidFill>
                  <a:schemeClr val="bg1">
                    <a:lumMod val="65000"/>
                  </a:schemeClr>
                </a:solidFill>
                <a:latin typeface="Calibri" panose="020F0502020204030204" pitchFamily="34" charset="0"/>
                <a:cs typeface="Calibri" panose="020F0502020204030204" pitchFamily="34" charset="0"/>
              </a:rPr>
              <a:t>www.moresteam.com</a:t>
            </a:r>
            <a:r>
              <a:rPr lang="en-US" sz="1200">
                <a:solidFill>
                  <a:schemeClr val="bg1">
                    <a:lumMod val="65000"/>
                  </a:schemeClr>
                </a:solidFill>
                <a:latin typeface="Calibri" panose="020F0502020204030204" pitchFamily="34" charset="0"/>
                <a:cs typeface="Calibri" panose="020F0502020204030204" pitchFamily="34" charset="0"/>
              </a:rPr>
              <a:t>/toolbox/statistical-process-control-</a:t>
            </a:r>
            <a:r>
              <a:rPr lang="en-US" sz="1200" err="1">
                <a:solidFill>
                  <a:schemeClr val="bg1">
                    <a:lumMod val="65000"/>
                  </a:schemeClr>
                </a:solidFill>
                <a:latin typeface="Calibri" panose="020F0502020204030204" pitchFamily="34" charset="0"/>
                <a:cs typeface="Calibri" panose="020F0502020204030204" pitchFamily="34" charset="0"/>
              </a:rPr>
              <a:t>spc.cfm</a:t>
            </a:r>
            <a:endParaRPr lang="en-US" sz="1200">
              <a:solidFill>
                <a:schemeClr val="bg1">
                  <a:lumMod val="65000"/>
                </a:schemeClr>
              </a:solidFill>
              <a:latin typeface="Calibri" panose="020F0502020204030204" pitchFamily="34" charset="0"/>
              <a:cs typeface="Calibri" panose="020F0502020204030204" pitchFamily="34" charset="0"/>
            </a:endParaRPr>
          </a:p>
        </p:txBody>
      </p:sp>
      <p:sp>
        <p:nvSpPr>
          <p:cNvPr id="8" name="Title 1">
            <a:extLst>
              <a:ext uri="{FF2B5EF4-FFF2-40B4-BE49-F238E27FC236}">
                <a16:creationId xmlns:a16="http://schemas.microsoft.com/office/drawing/2014/main" id="{F5EBEC5A-8CDB-FC40-9291-7572F0DA0B74}"/>
              </a:ext>
            </a:extLst>
          </p:cNvPr>
          <p:cNvSpPr txBox="1">
            <a:spLocks/>
          </p:cNvSpPr>
          <p:nvPr/>
        </p:nvSpPr>
        <p:spPr>
          <a:xfrm>
            <a:off x="662940" y="274640"/>
            <a:ext cx="5670128" cy="572029"/>
          </a:xfrm>
          <a:prstGeom prst="rect">
            <a:avLst/>
          </a:prstGeom>
        </p:spPr>
        <p:txBody>
          <a:bodyPr lIns="288000"/>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spcBef>
                <a:spcPts val="0"/>
              </a:spcBef>
              <a:buClr>
                <a:srgbClr val="FF0000"/>
              </a:buClr>
            </a:pPr>
            <a:r>
              <a:rPr lang="en-GB"/>
              <a:t>Implementing Statistical Process Control</a:t>
            </a:r>
            <a:endParaRPr lang="en-US" kern="0"/>
          </a:p>
        </p:txBody>
      </p:sp>
      <p:pic>
        <p:nvPicPr>
          <p:cNvPr id="9" name="Graphic 8" descr="Clipboard Mixed">
            <a:extLst>
              <a:ext uri="{FF2B5EF4-FFF2-40B4-BE49-F238E27FC236}">
                <a16:creationId xmlns:a16="http://schemas.microsoft.com/office/drawing/2014/main" id="{26FBBF12-8AB5-0C4D-9E7F-9EA6C8BEF537}"/>
              </a:ext>
            </a:extLst>
          </p:cNvPr>
          <p:cNvPicPr>
            <a:picLocks noChangeAspect="1"/>
          </p:cNvPicPr>
          <p:nvPr/>
        </p:nvPicPr>
        <p:blipFill>
          <a:blip r:embed="rId4" cstate="email">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34534" y="160340"/>
            <a:ext cx="559632" cy="559632"/>
          </a:xfrm>
          <a:prstGeom prst="rect">
            <a:avLst/>
          </a:prstGeom>
        </p:spPr>
      </p:pic>
    </p:spTree>
    <p:extLst>
      <p:ext uri="{BB962C8B-B14F-4D97-AF65-F5344CB8AC3E}">
        <p14:creationId xmlns:p14="http://schemas.microsoft.com/office/powerpoint/2010/main" val="1508015924"/>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AD8D555-4BB2-3342-88E6-1B91605ECA38}"/>
              </a:ext>
            </a:extLst>
          </p:cNvPr>
          <p:cNvSpPr>
            <a:spLocks noGrp="1" noChangeArrowheads="1"/>
          </p:cNvSpPr>
          <p:nvPr>
            <p:ph type="title"/>
          </p:nvPr>
        </p:nvSpPr>
        <p:spPr/>
        <p:txBody>
          <a:bodyPr/>
          <a:lstStyle/>
          <a:p>
            <a:pPr eaLnBrk="1" hangingPunct="1"/>
            <a:r>
              <a:rPr lang="en-US" altLang="en-US"/>
              <a:t>“Normal data” bell shaped curve</a:t>
            </a:r>
          </a:p>
        </p:txBody>
      </p:sp>
      <p:pic>
        <p:nvPicPr>
          <p:cNvPr id="14339" name="Picture 3" descr="NORMAL">
            <a:extLst>
              <a:ext uri="{FF2B5EF4-FFF2-40B4-BE49-F238E27FC236}">
                <a16:creationId xmlns:a16="http://schemas.microsoft.com/office/drawing/2014/main" id="{B7642F30-54AE-B540-8D67-FA064B4DBE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0038" y="1736725"/>
            <a:ext cx="6856412" cy="45720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4340" name="Picture 4" descr="normal1">
            <a:extLst>
              <a:ext uri="{FF2B5EF4-FFF2-40B4-BE49-F238E27FC236}">
                <a16:creationId xmlns:a16="http://schemas.microsoft.com/office/drawing/2014/main" id="{677722AD-D647-E549-8753-196EDF288B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0038" y="1736725"/>
            <a:ext cx="6856412"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Text Box 5">
            <a:extLst>
              <a:ext uri="{FF2B5EF4-FFF2-40B4-BE49-F238E27FC236}">
                <a16:creationId xmlns:a16="http://schemas.microsoft.com/office/drawing/2014/main" id="{223005DA-62A8-C045-9A43-34945B09D078}"/>
              </a:ext>
            </a:extLst>
          </p:cNvPr>
          <p:cNvSpPr txBox="1">
            <a:spLocks noChangeArrowheads="1"/>
          </p:cNvSpPr>
          <p:nvPr/>
        </p:nvSpPr>
        <p:spPr bwMode="auto">
          <a:xfrm>
            <a:off x="349250" y="2511425"/>
            <a:ext cx="373692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Add up about 30 of most things</a:t>
            </a:r>
          </a:p>
          <a:p>
            <a:r>
              <a:rPr lang="en-US" altLang="en-US"/>
              <a:t> and you start to be “normal”</a:t>
            </a:r>
          </a:p>
          <a:p>
            <a:endParaRPr lang="en-US" altLang="en-US"/>
          </a:p>
          <a:p>
            <a:r>
              <a:rPr lang="en-US" altLang="en-US"/>
              <a:t>Normal distributions are divided up</a:t>
            </a:r>
          </a:p>
          <a:p>
            <a:r>
              <a:rPr lang="en-US" altLang="en-US"/>
              <a:t>into 3 standard deviations on </a:t>
            </a:r>
          </a:p>
          <a:p>
            <a:r>
              <a:rPr lang="en-US" altLang="en-US"/>
              <a:t>each side of the mean</a:t>
            </a:r>
          </a:p>
          <a:p>
            <a:endParaRPr lang="en-US" altLang="en-US"/>
          </a:p>
          <a:p>
            <a:r>
              <a:rPr lang="en-US" altLang="en-US"/>
              <a:t>Once you have that, you </a:t>
            </a:r>
          </a:p>
          <a:p>
            <a:r>
              <a:rPr lang="en-US" altLang="en-US"/>
              <a:t>know a lot about </a:t>
            </a:r>
          </a:p>
          <a:p>
            <a:r>
              <a:rPr lang="en-US" altLang="en-US"/>
              <a:t>what is going on</a:t>
            </a:r>
          </a:p>
        </p:txBody>
      </p:sp>
      <p:sp>
        <p:nvSpPr>
          <p:cNvPr id="14342" name="Line 6">
            <a:extLst>
              <a:ext uri="{FF2B5EF4-FFF2-40B4-BE49-F238E27FC236}">
                <a16:creationId xmlns:a16="http://schemas.microsoft.com/office/drawing/2014/main" id="{B9249EAE-70C5-DB4E-BC22-30F353004706}"/>
              </a:ext>
            </a:extLst>
          </p:cNvPr>
          <p:cNvSpPr>
            <a:spLocks noChangeShapeType="1"/>
          </p:cNvSpPr>
          <p:nvPr/>
        </p:nvSpPr>
        <p:spPr bwMode="auto">
          <a:xfrm>
            <a:off x="3565525" y="2906713"/>
            <a:ext cx="1114425" cy="36671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3" name="Line 7">
            <a:extLst>
              <a:ext uri="{FF2B5EF4-FFF2-40B4-BE49-F238E27FC236}">
                <a16:creationId xmlns:a16="http://schemas.microsoft.com/office/drawing/2014/main" id="{052E13B6-49C0-8B46-9BF5-578134300334}"/>
              </a:ext>
            </a:extLst>
          </p:cNvPr>
          <p:cNvSpPr>
            <a:spLocks noChangeShapeType="1"/>
          </p:cNvSpPr>
          <p:nvPr/>
        </p:nvSpPr>
        <p:spPr bwMode="auto">
          <a:xfrm>
            <a:off x="3810000" y="3654425"/>
            <a:ext cx="1006475"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4" name="Line 8">
            <a:extLst>
              <a:ext uri="{FF2B5EF4-FFF2-40B4-BE49-F238E27FC236}">
                <a16:creationId xmlns:a16="http://schemas.microsoft.com/office/drawing/2014/main" id="{90BB0669-3B83-6546-9580-4904430B999C}"/>
              </a:ext>
            </a:extLst>
          </p:cNvPr>
          <p:cNvSpPr>
            <a:spLocks noChangeShapeType="1"/>
          </p:cNvSpPr>
          <p:nvPr/>
        </p:nvSpPr>
        <p:spPr bwMode="auto">
          <a:xfrm>
            <a:off x="2498725" y="4675188"/>
            <a:ext cx="2606675" cy="5794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5" name="AutoShape 10">
            <a:extLst>
              <a:ext uri="{FF2B5EF4-FFF2-40B4-BE49-F238E27FC236}">
                <a16:creationId xmlns:a16="http://schemas.microsoft.com/office/drawing/2014/main" id="{30DFC542-5377-C947-9DA9-93BB6C9B09DC}"/>
              </a:ext>
            </a:extLst>
          </p:cNvPr>
          <p:cNvSpPr>
            <a:spLocks noChangeArrowheads="1"/>
          </p:cNvSpPr>
          <p:nvPr/>
        </p:nvSpPr>
        <p:spPr bwMode="auto">
          <a:xfrm>
            <a:off x="793750" y="5759450"/>
            <a:ext cx="7634288" cy="777875"/>
          </a:xfrm>
          <a:prstGeom prst="parallelogram">
            <a:avLst>
              <a:gd name="adj" fmla="val 125723"/>
            </a:avLst>
          </a:prstGeom>
          <a:solidFill>
            <a:schemeClr val="fo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400"/>
              <a:t>And that is what a standard deviation </a:t>
            </a:r>
          </a:p>
          <a:p>
            <a:pPr algn="ctr"/>
            <a:r>
              <a:rPr lang="en-US" altLang="en-US" sz="2400"/>
              <a:t>is good for</a:t>
            </a:r>
          </a:p>
        </p:txBody>
      </p:sp>
      <p:sp>
        <p:nvSpPr>
          <p:cNvPr id="14346" name="WordArt 11">
            <a:extLst>
              <a:ext uri="{FF2B5EF4-FFF2-40B4-BE49-F238E27FC236}">
                <a16:creationId xmlns:a16="http://schemas.microsoft.com/office/drawing/2014/main" id="{50F6F815-DA04-9E4A-8FA8-4352EB7AD3BB}"/>
              </a:ext>
            </a:extLst>
          </p:cNvPr>
          <p:cNvSpPr>
            <a:spLocks noChangeArrowheads="1" noChangeShapeType="1" noTextEdit="1"/>
          </p:cNvSpPr>
          <p:nvPr/>
        </p:nvSpPr>
        <p:spPr bwMode="auto">
          <a:xfrm>
            <a:off x="7019925" y="5465763"/>
            <a:ext cx="1020763" cy="1265237"/>
          </a:xfrm>
          <a:prstGeom prst="rect">
            <a:avLst/>
          </a:prstGeom>
        </p:spPr>
        <p:txBody>
          <a:bodyPr wrap="none" fromWordArt="1">
            <a:prstTxWarp prst="textPlain">
              <a:avLst>
                <a:gd name="adj" fmla="val 50000"/>
              </a:avLst>
            </a:prstTxWarp>
          </a:bodyPr>
          <a:lstStyle/>
          <a:p>
            <a:pPr algn="ctr"/>
            <a:r>
              <a:rPr lang="en-US" sz="3600" kern="10">
                <a:ln w="12700">
                  <a:solidFill>
                    <a:schemeClr val="tx1"/>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panose="020B0604020202020204" pitchFamily="34" charset="0"/>
                <a:cs typeface="Arial Black" panose="020B0604020202020204" pitchFamily="34" charset="0"/>
              </a:rPr>
              <a:t>?</a:t>
            </a:r>
          </a:p>
        </p:txBody>
      </p:sp>
    </p:spTree>
    <p:extLst>
      <p:ext uri="{BB962C8B-B14F-4D97-AF65-F5344CB8AC3E}">
        <p14:creationId xmlns:p14="http://schemas.microsoft.com/office/powerpoint/2010/main" val="2627362109"/>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DD8127E-324D-9641-9C11-88B603E3BD6A}"/>
              </a:ext>
            </a:extLst>
          </p:cNvPr>
          <p:cNvSpPr>
            <a:spLocks noGrp="1" noChangeArrowheads="1"/>
          </p:cNvSpPr>
          <p:nvPr>
            <p:ph type="title"/>
          </p:nvPr>
        </p:nvSpPr>
        <p:spPr/>
        <p:txBody>
          <a:bodyPr/>
          <a:lstStyle/>
          <a:p>
            <a:pPr eaLnBrk="1" hangingPunct="1"/>
            <a:r>
              <a:rPr lang="en-US" altLang="en-US"/>
              <a:t>Causes of Variability</a:t>
            </a:r>
          </a:p>
        </p:txBody>
      </p:sp>
      <p:sp>
        <p:nvSpPr>
          <p:cNvPr id="16387" name="Rectangle 3">
            <a:extLst>
              <a:ext uri="{FF2B5EF4-FFF2-40B4-BE49-F238E27FC236}">
                <a16:creationId xmlns:a16="http://schemas.microsoft.com/office/drawing/2014/main" id="{D9F7997E-8433-BF43-B07C-69487A559DE3}"/>
              </a:ext>
            </a:extLst>
          </p:cNvPr>
          <p:cNvSpPr>
            <a:spLocks noGrp="1" noChangeArrowheads="1"/>
          </p:cNvSpPr>
          <p:nvPr>
            <p:ph type="body" idx="1"/>
          </p:nvPr>
        </p:nvSpPr>
        <p:spPr/>
        <p:txBody>
          <a:bodyPr/>
          <a:lstStyle/>
          <a:p>
            <a:pPr eaLnBrk="1" hangingPunct="1">
              <a:lnSpc>
                <a:spcPct val="80000"/>
              </a:lnSpc>
            </a:pPr>
            <a:r>
              <a:rPr lang="en-US" altLang="en-US" sz="2800"/>
              <a:t>Common Causes:</a:t>
            </a:r>
          </a:p>
          <a:p>
            <a:pPr lvl="1" eaLnBrk="1" hangingPunct="1">
              <a:lnSpc>
                <a:spcPct val="80000"/>
              </a:lnSpc>
            </a:pPr>
            <a:r>
              <a:rPr lang="en-US" altLang="en-US" sz="2400"/>
              <a:t>Random variation (usual)</a:t>
            </a:r>
          </a:p>
          <a:p>
            <a:pPr lvl="1" eaLnBrk="1" hangingPunct="1">
              <a:lnSpc>
                <a:spcPct val="80000"/>
              </a:lnSpc>
            </a:pPr>
            <a:r>
              <a:rPr lang="en-US" altLang="en-US" sz="2400"/>
              <a:t>No pattern</a:t>
            </a:r>
          </a:p>
          <a:p>
            <a:pPr lvl="1" eaLnBrk="1" hangingPunct="1">
              <a:lnSpc>
                <a:spcPct val="80000"/>
              </a:lnSpc>
            </a:pPr>
            <a:r>
              <a:rPr lang="en-US" altLang="en-US" sz="2400"/>
              <a:t>Inherent in process</a:t>
            </a:r>
          </a:p>
          <a:p>
            <a:pPr lvl="1" eaLnBrk="1" hangingPunct="1">
              <a:lnSpc>
                <a:spcPct val="80000"/>
              </a:lnSpc>
            </a:pPr>
            <a:r>
              <a:rPr lang="en-US" altLang="en-US" sz="2400"/>
              <a:t>adjusting the process increases its variation</a:t>
            </a:r>
          </a:p>
          <a:p>
            <a:pPr eaLnBrk="1" hangingPunct="1">
              <a:lnSpc>
                <a:spcPct val="80000"/>
              </a:lnSpc>
            </a:pPr>
            <a:r>
              <a:rPr lang="en-US" altLang="en-US" sz="2800"/>
              <a:t>Special Causes</a:t>
            </a:r>
          </a:p>
          <a:p>
            <a:pPr lvl="1" eaLnBrk="1" hangingPunct="1">
              <a:lnSpc>
                <a:spcPct val="80000"/>
              </a:lnSpc>
            </a:pPr>
            <a:r>
              <a:rPr lang="en-US" altLang="en-US" sz="2400"/>
              <a:t>Non-random variation (unusual)</a:t>
            </a:r>
          </a:p>
          <a:p>
            <a:pPr lvl="1" eaLnBrk="1" hangingPunct="1">
              <a:lnSpc>
                <a:spcPct val="80000"/>
              </a:lnSpc>
            </a:pPr>
            <a:r>
              <a:rPr lang="en-US" altLang="en-US" sz="2400"/>
              <a:t>May exhibit a pattern</a:t>
            </a:r>
          </a:p>
          <a:p>
            <a:pPr lvl="1" eaLnBrk="1" hangingPunct="1">
              <a:lnSpc>
                <a:spcPct val="80000"/>
              </a:lnSpc>
            </a:pPr>
            <a:r>
              <a:rPr lang="en-US" altLang="en-US" sz="2400"/>
              <a:t>Assignable, explainable, controllable</a:t>
            </a:r>
          </a:p>
          <a:p>
            <a:pPr lvl="1" eaLnBrk="1" hangingPunct="1">
              <a:lnSpc>
                <a:spcPct val="80000"/>
              </a:lnSpc>
            </a:pPr>
            <a:r>
              <a:rPr lang="en-US" altLang="en-US" sz="2400"/>
              <a:t> adjusting the process decreases its variation</a:t>
            </a:r>
          </a:p>
        </p:txBody>
      </p:sp>
      <p:sp>
        <p:nvSpPr>
          <p:cNvPr id="16388" name="AutoShape 4">
            <a:extLst>
              <a:ext uri="{FF2B5EF4-FFF2-40B4-BE49-F238E27FC236}">
                <a16:creationId xmlns:a16="http://schemas.microsoft.com/office/drawing/2014/main" id="{B7E1C43F-961D-C547-9EB9-396D7E01A307}"/>
              </a:ext>
            </a:extLst>
          </p:cNvPr>
          <p:cNvSpPr>
            <a:spLocks noChangeArrowheads="1"/>
          </p:cNvSpPr>
          <p:nvPr/>
        </p:nvSpPr>
        <p:spPr bwMode="auto">
          <a:xfrm>
            <a:off x="519113" y="6019800"/>
            <a:ext cx="8274050" cy="655638"/>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400">
                <a:latin typeface="Times New Roman" panose="02020603050405020304" pitchFamily="18" charset="0"/>
              </a:rPr>
              <a:t>SPC uses samples to identify that special causes have occurred </a:t>
            </a:r>
          </a:p>
        </p:txBody>
      </p:sp>
    </p:spTree>
    <p:extLst>
      <p:ext uri="{BB962C8B-B14F-4D97-AF65-F5344CB8AC3E}">
        <p14:creationId xmlns:p14="http://schemas.microsoft.com/office/powerpoint/2010/main" val="694345790"/>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1226868-0E55-7F40-BF55-46D2281DC3A4}"/>
              </a:ext>
            </a:extLst>
          </p:cNvPr>
          <p:cNvSpPr>
            <a:spLocks noGrp="1" noChangeArrowheads="1"/>
          </p:cNvSpPr>
          <p:nvPr>
            <p:ph type="title"/>
          </p:nvPr>
        </p:nvSpPr>
        <p:spPr/>
        <p:txBody>
          <a:bodyPr/>
          <a:lstStyle/>
          <a:p>
            <a:pPr eaLnBrk="1" hangingPunct="1"/>
            <a:r>
              <a:rPr lang="en-US" altLang="en-US"/>
              <a:t>Limits</a:t>
            </a:r>
          </a:p>
        </p:txBody>
      </p:sp>
      <p:sp>
        <p:nvSpPr>
          <p:cNvPr id="17411" name="Rectangle 3">
            <a:extLst>
              <a:ext uri="{FF2B5EF4-FFF2-40B4-BE49-F238E27FC236}">
                <a16:creationId xmlns:a16="http://schemas.microsoft.com/office/drawing/2014/main" id="{7001781B-D2B0-FA47-9DC7-05EC402D0B1E}"/>
              </a:ext>
            </a:extLst>
          </p:cNvPr>
          <p:cNvSpPr>
            <a:spLocks noGrp="1" noChangeArrowheads="1"/>
          </p:cNvSpPr>
          <p:nvPr>
            <p:ph type="body" idx="1"/>
          </p:nvPr>
        </p:nvSpPr>
        <p:spPr>
          <a:xfrm>
            <a:off x="457200" y="1814513"/>
            <a:ext cx="8229600" cy="4495800"/>
          </a:xfrm>
        </p:spPr>
        <p:txBody>
          <a:bodyPr/>
          <a:lstStyle/>
          <a:p>
            <a:pPr eaLnBrk="1" hangingPunct="1">
              <a:lnSpc>
                <a:spcPct val="90000"/>
              </a:lnSpc>
            </a:pPr>
            <a:r>
              <a:rPr lang="en-US" altLang="en-US" sz="2800"/>
              <a:t>Process and Control limits (VoP): </a:t>
            </a:r>
          </a:p>
          <a:p>
            <a:pPr lvl="1" eaLnBrk="1" hangingPunct="1">
              <a:lnSpc>
                <a:spcPct val="90000"/>
              </a:lnSpc>
            </a:pPr>
            <a:r>
              <a:rPr lang="en-US" altLang="en-US" sz="2400"/>
              <a:t>Statistical</a:t>
            </a:r>
            <a:endParaRPr lang="en-US" altLang="en-US" sz="2400">
              <a:cs typeface="Arial" panose="020B0604020202020204" pitchFamily="34" charset="0"/>
            </a:endParaRPr>
          </a:p>
          <a:p>
            <a:pPr lvl="1" eaLnBrk="1" hangingPunct="1">
              <a:lnSpc>
                <a:spcPct val="90000"/>
              </a:lnSpc>
            </a:pPr>
            <a:r>
              <a:rPr lang="en-US" altLang="en-US" sz="2400">
                <a:cs typeface="Arial" panose="020B0604020202020204" pitchFamily="34" charset="0"/>
              </a:rPr>
              <a:t>Process limits are used for </a:t>
            </a:r>
            <a:r>
              <a:rPr lang="en-US" altLang="en-US" sz="2400" u="sng">
                <a:cs typeface="Arial" panose="020B0604020202020204" pitchFamily="34" charset="0"/>
              </a:rPr>
              <a:t>individual items</a:t>
            </a:r>
          </a:p>
          <a:p>
            <a:pPr lvl="1" eaLnBrk="1" hangingPunct="1">
              <a:lnSpc>
                <a:spcPct val="90000"/>
              </a:lnSpc>
            </a:pPr>
            <a:r>
              <a:rPr lang="en-US" altLang="en-US" sz="2400">
                <a:cs typeface="Arial" panose="020B0604020202020204" pitchFamily="34" charset="0"/>
              </a:rPr>
              <a:t>Control limits are used with </a:t>
            </a:r>
            <a:r>
              <a:rPr lang="en-US" altLang="en-US" sz="2400" u="sng">
                <a:cs typeface="Arial" panose="020B0604020202020204" pitchFamily="34" charset="0"/>
              </a:rPr>
              <a:t>averages</a:t>
            </a:r>
          </a:p>
          <a:p>
            <a:pPr lvl="1" eaLnBrk="1" hangingPunct="1">
              <a:lnSpc>
                <a:spcPct val="90000"/>
              </a:lnSpc>
            </a:pPr>
            <a:r>
              <a:rPr lang="en-US" altLang="en-US" sz="2400">
                <a:cs typeface="Arial" panose="020B0604020202020204" pitchFamily="34" charset="0"/>
              </a:rPr>
              <a:t>Limits = </a:t>
            </a:r>
            <a:r>
              <a:rPr lang="el-GR" altLang="en-US" sz="2400">
                <a:cs typeface="Arial" panose="020B0604020202020204" pitchFamily="34" charset="0"/>
              </a:rPr>
              <a:t>μ</a:t>
            </a:r>
            <a:r>
              <a:rPr lang="en-US" altLang="en-US" sz="2400">
                <a:cs typeface="Arial" panose="020B0604020202020204" pitchFamily="34" charset="0"/>
              </a:rPr>
              <a:t> ± </a:t>
            </a:r>
            <a:r>
              <a:rPr lang="en-US" altLang="en-US" sz="2400"/>
              <a:t>3</a:t>
            </a:r>
            <a:r>
              <a:rPr lang="el-GR" altLang="en-US" sz="2400">
                <a:cs typeface="Arial" panose="020B0604020202020204" pitchFamily="34" charset="0"/>
              </a:rPr>
              <a:t>σ</a:t>
            </a:r>
            <a:endParaRPr lang="en-US" altLang="en-US" sz="2400">
              <a:cs typeface="Arial" panose="020B0604020202020204" pitchFamily="34" charset="0"/>
            </a:endParaRPr>
          </a:p>
          <a:p>
            <a:pPr lvl="1" eaLnBrk="1" hangingPunct="1">
              <a:lnSpc>
                <a:spcPct val="90000"/>
              </a:lnSpc>
            </a:pPr>
            <a:r>
              <a:rPr lang="en-US" altLang="en-US" sz="2400">
                <a:cs typeface="Arial" panose="020B0604020202020204" pitchFamily="34" charset="0"/>
              </a:rPr>
              <a:t>Define usual (common causes) &amp; unusual (special causes)</a:t>
            </a:r>
          </a:p>
          <a:p>
            <a:pPr eaLnBrk="1" hangingPunct="1">
              <a:lnSpc>
                <a:spcPct val="90000"/>
              </a:lnSpc>
            </a:pPr>
            <a:r>
              <a:rPr lang="en-US" altLang="en-US" sz="2800">
                <a:cs typeface="Arial" panose="020B0604020202020204" pitchFamily="34" charset="0"/>
              </a:rPr>
              <a:t>Specification limits (</a:t>
            </a:r>
            <a:r>
              <a:rPr lang="en-US" altLang="en-US" sz="2800" err="1">
                <a:cs typeface="Arial" panose="020B0604020202020204" pitchFamily="34" charset="0"/>
              </a:rPr>
              <a:t>VoC</a:t>
            </a:r>
            <a:r>
              <a:rPr lang="en-US" altLang="en-US" sz="2800">
                <a:cs typeface="Arial" panose="020B0604020202020204" pitchFamily="34" charset="0"/>
              </a:rPr>
              <a:t>):</a:t>
            </a:r>
          </a:p>
          <a:p>
            <a:pPr lvl="1" eaLnBrk="1" hangingPunct="1">
              <a:lnSpc>
                <a:spcPct val="90000"/>
              </a:lnSpc>
            </a:pPr>
            <a:r>
              <a:rPr lang="en-US" altLang="en-US" sz="2400">
                <a:cs typeface="Arial" panose="020B0604020202020204" pitchFamily="34" charset="0"/>
              </a:rPr>
              <a:t>Engineered</a:t>
            </a:r>
          </a:p>
          <a:p>
            <a:pPr lvl="1" eaLnBrk="1" hangingPunct="1">
              <a:lnSpc>
                <a:spcPct val="90000"/>
              </a:lnSpc>
            </a:pPr>
            <a:r>
              <a:rPr lang="en-US" altLang="en-US" sz="2400">
                <a:cs typeface="Arial" panose="020B0604020202020204" pitchFamily="34" charset="0"/>
              </a:rPr>
              <a:t>Limits = target ± tolerance</a:t>
            </a:r>
          </a:p>
          <a:p>
            <a:pPr lvl="1" eaLnBrk="1" hangingPunct="1">
              <a:lnSpc>
                <a:spcPct val="90000"/>
              </a:lnSpc>
            </a:pPr>
            <a:r>
              <a:rPr lang="en-US" altLang="en-US" sz="2400">
                <a:cs typeface="Arial" panose="020B0604020202020204" pitchFamily="34" charset="0"/>
              </a:rPr>
              <a:t>Define acceptable &amp; unacceptable</a:t>
            </a:r>
            <a:endParaRPr lang="el-GR" altLang="en-US" sz="2400">
              <a:cs typeface="Arial" panose="020B0604020202020204" pitchFamily="34" charset="0"/>
            </a:endParaRPr>
          </a:p>
        </p:txBody>
      </p:sp>
    </p:spTree>
    <p:extLst>
      <p:ext uri="{BB962C8B-B14F-4D97-AF65-F5344CB8AC3E}">
        <p14:creationId xmlns:p14="http://schemas.microsoft.com/office/powerpoint/2010/main" val="192129198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AF4040E-48ED-C647-A4CB-235C5524B1C3}"/>
              </a:ext>
            </a:extLst>
          </p:cNvPr>
          <p:cNvSpPr>
            <a:spLocks noGrp="1" noChangeArrowheads="1"/>
          </p:cNvSpPr>
          <p:nvPr>
            <p:ph type="title"/>
          </p:nvPr>
        </p:nvSpPr>
        <p:spPr/>
        <p:txBody>
          <a:bodyPr/>
          <a:lstStyle/>
          <a:p>
            <a:pPr eaLnBrk="1" hangingPunct="1"/>
            <a:r>
              <a:rPr lang="en-US" altLang="en-US" sz="3600"/>
              <a:t>Usual v. Unusual, </a:t>
            </a:r>
            <a:br>
              <a:rPr lang="en-US" altLang="en-US" sz="3600"/>
            </a:br>
            <a:r>
              <a:rPr lang="en-US" altLang="en-US" sz="3600"/>
              <a:t>Acceptable v. Defective</a:t>
            </a:r>
          </a:p>
        </p:txBody>
      </p:sp>
      <p:pic>
        <p:nvPicPr>
          <p:cNvPr id="19459" name="Picture 4" descr="CPK_GT_1xx">
            <a:extLst>
              <a:ext uri="{FF2B5EF4-FFF2-40B4-BE49-F238E27FC236}">
                <a16:creationId xmlns:a16="http://schemas.microsoft.com/office/drawing/2014/main" id="{D171FEA8-5ADB-5B43-8895-5F15C976E9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3838" y="2187575"/>
            <a:ext cx="5353050" cy="279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Text Box 5">
            <a:extLst>
              <a:ext uri="{FF2B5EF4-FFF2-40B4-BE49-F238E27FC236}">
                <a16:creationId xmlns:a16="http://schemas.microsoft.com/office/drawing/2014/main" id="{D8FA9A4F-600C-794A-95AD-71092A9C4522}"/>
              </a:ext>
            </a:extLst>
          </p:cNvPr>
          <p:cNvSpPr txBox="1">
            <a:spLocks noChangeArrowheads="1"/>
          </p:cNvSpPr>
          <p:nvPr/>
        </p:nvSpPr>
        <p:spPr bwMode="auto">
          <a:xfrm>
            <a:off x="4016375" y="4791075"/>
            <a:ext cx="3159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l-GR" altLang="en-US">
                <a:cs typeface="Arial" panose="020B0604020202020204" pitchFamily="34" charset="0"/>
              </a:rPr>
              <a:t>μ</a:t>
            </a:r>
          </a:p>
        </p:txBody>
      </p:sp>
      <p:sp>
        <p:nvSpPr>
          <p:cNvPr id="19461" name="Text Box 6">
            <a:extLst>
              <a:ext uri="{FF2B5EF4-FFF2-40B4-BE49-F238E27FC236}">
                <a16:creationId xmlns:a16="http://schemas.microsoft.com/office/drawing/2014/main" id="{CD2A1BFB-818A-DD4E-8FD2-1A7842645A3A}"/>
              </a:ext>
            </a:extLst>
          </p:cNvPr>
          <p:cNvSpPr txBox="1">
            <a:spLocks noChangeArrowheads="1"/>
          </p:cNvSpPr>
          <p:nvPr/>
        </p:nvSpPr>
        <p:spPr bwMode="auto">
          <a:xfrm>
            <a:off x="4749800" y="4811713"/>
            <a:ext cx="844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Target</a:t>
            </a:r>
          </a:p>
        </p:txBody>
      </p:sp>
      <p:sp>
        <p:nvSpPr>
          <p:cNvPr id="19462" name="Line 7">
            <a:extLst>
              <a:ext uri="{FF2B5EF4-FFF2-40B4-BE49-F238E27FC236}">
                <a16:creationId xmlns:a16="http://schemas.microsoft.com/office/drawing/2014/main" id="{782D7637-72D8-894D-B52D-DF4F7ABA520A}"/>
              </a:ext>
            </a:extLst>
          </p:cNvPr>
          <p:cNvSpPr>
            <a:spLocks noChangeShapeType="1"/>
          </p:cNvSpPr>
          <p:nvPr/>
        </p:nvSpPr>
        <p:spPr bwMode="auto">
          <a:xfrm>
            <a:off x="5191125" y="4589463"/>
            <a:ext cx="0" cy="288925"/>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3" name="Line 9">
            <a:extLst>
              <a:ext uri="{FF2B5EF4-FFF2-40B4-BE49-F238E27FC236}">
                <a16:creationId xmlns:a16="http://schemas.microsoft.com/office/drawing/2014/main" id="{625D6312-6C6C-4B46-943C-B6C1B7025BA2}"/>
              </a:ext>
            </a:extLst>
          </p:cNvPr>
          <p:cNvSpPr>
            <a:spLocks noChangeShapeType="1"/>
          </p:cNvSpPr>
          <p:nvPr/>
        </p:nvSpPr>
        <p:spPr bwMode="auto">
          <a:xfrm>
            <a:off x="4168775" y="4576763"/>
            <a:ext cx="0" cy="288925"/>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4" name="Text Box 10">
            <a:extLst>
              <a:ext uri="{FF2B5EF4-FFF2-40B4-BE49-F238E27FC236}">
                <a16:creationId xmlns:a16="http://schemas.microsoft.com/office/drawing/2014/main" id="{081BC4D6-F58A-1D43-92CE-C439B463DFA7}"/>
              </a:ext>
            </a:extLst>
          </p:cNvPr>
          <p:cNvSpPr txBox="1">
            <a:spLocks noChangeArrowheads="1"/>
          </p:cNvSpPr>
          <p:nvPr/>
        </p:nvSpPr>
        <p:spPr bwMode="auto">
          <a:xfrm>
            <a:off x="2157413" y="4244975"/>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a:t>
            </a:r>
          </a:p>
        </p:txBody>
      </p:sp>
      <p:sp>
        <p:nvSpPr>
          <p:cNvPr id="19465" name="Text Box 11">
            <a:extLst>
              <a:ext uri="{FF2B5EF4-FFF2-40B4-BE49-F238E27FC236}">
                <a16:creationId xmlns:a16="http://schemas.microsoft.com/office/drawing/2014/main" id="{69E89D0A-B538-5740-B52E-3F1213408E82}"/>
              </a:ext>
            </a:extLst>
          </p:cNvPr>
          <p:cNvSpPr txBox="1">
            <a:spLocks noChangeArrowheads="1"/>
          </p:cNvSpPr>
          <p:nvPr/>
        </p:nvSpPr>
        <p:spPr bwMode="auto">
          <a:xfrm>
            <a:off x="3248025" y="4232275"/>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B</a:t>
            </a:r>
          </a:p>
        </p:txBody>
      </p:sp>
      <p:sp>
        <p:nvSpPr>
          <p:cNvPr id="19466" name="Text Box 12">
            <a:extLst>
              <a:ext uri="{FF2B5EF4-FFF2-40B4-BE49-F238E27FC236}">
                <a16:creationId xmlns:a16="http://schemas.microsoft.com/office/drawing/2014/main" id="{5D5DAD64-D9C4-E943-8833-CCA012052DB7}"/>
              </a:ext>
            </a:extLst>
          </p:cNvPr>
          <p:cNvSpPr txBox="1">
            <a:spLocks noChangeArrowheads="1"/>
          </p:cNvSpPr>
          <p:nvPr/>
        </p:nvSpPr>
        <p:spPr bwMode="auto">
          <a:xfrm>
            <a:off x="4610100" y="4238625"/>
            <a:ext cx="349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C</a:t>
            </a:r>
          </a:p>
        </p:txBody>
      </p:sp>
      <p:sp>
        <p:nvSpPr>
          <p:cNvPr id="19467" name="Text Box 13">
            <a:extLst>
              <a:ext uri="{FF2B5EF4-FFF2-40B4-BE49-F238E27FC236}">
                <a16:creationId xmlns:a16="http://schemas.microsoft.com/office/drawing/2014/main" id="{B1DA4A41-5B39-B943-AEF2-8F7E6774C347}"/>
              </a:ext>
            </a:extLst>
          </p:cNvPr>
          <p:cNvSpPr txBox="1">
            <a:spLocks noChangeArrowheads="1"/>
          </p:cNvSpPr>
          <p:nvPr/>
        </p:nvSpPr>
        <p:spPr bwMode="auto">
          <a:xfrm>
            <a:off x="6057900" y="4235450"/>
            <a:ext cx="349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D</a:t>
            </a:r>
          </a:p>
        </p:txBody>
      </p:sp>
      <p:sp>
        <p:nvSpPr>
          <p:cNvPr id="19468" name="Text Box 14">
            <a:extLst>
              <a:ext uri="{FF2B5EF4-FFF2-40B4-BE49-F238E27FC236}">
                <a16:creationId xmlns:a16="http://schemas.microsoft.com/office/drawing/2014/main" id="{650CFEEF-F316-D048-BE0C-04C87457BFCE}"/>
              </a:ext>
            </a:extLst>
          </p:cNvPr>
          <p:cNvSpPr txBox="1">
            <a:spLocks noChangeArrowheads="1"/>
          </p:cNvSpPr>
          <p:nvPr/>
        </p:nvSpPr>
        <p:spPr bwMode="auto">
          <a:xfrm>
            <a:off x="6881813" y="4233863"/>
            <a:ext cx="336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E</a:t>
            </a:r>
          </a:p>
        </p:txBody>
      </p:sp>
    </p:spTree>
    <p:extLst>
      <p:ext uri="{BB962C8B-B14F-4D97-AF65-F5344CB8AC3E}">
        <p14:creationId xmlns:p14="http://schemas.microsoft.com/office/powerpoint/2010/main" val="2277353115"/>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AF2D5755-8346-8445-997E-BB8543EB4429}"/>
              </a:ext>
            </a:extLst>
          </p:cNvPr>
          <p:cNvSpPr>
            <a:spLocks noGrp="1" noChangeArrowheads="1"/>
          </p:cNvSpPr>
          <p:nvPr>
            <p:ph type="title"/>
          </p:nvPr>
        </p:nvSpPr>
        <p:spPr/>
        <p:txBody>
          <a:bodyPr/>
          <a:lstStyle/>
          <a:p>
            <a:pPr eaLnBrk="1" hangingPunct="1"/>
            <a:r>
              <a:rPr lang="en-US" altLang="en-US"/>
              <a:t>More about limits</a:t>
            </a:r>
          </a:p>
        </p:txBody>
      </p:sp>
      <p:pic>
        <p:nvPicPr>
          <p:cNvPr id="20483" name="Picture 9" descr="CPK_LT_1x">
            <a:extLst>
              <a:ext uri="{FF2B5EF4-FFF2-40B4-BE49-F238E27FC236}">
                <a16:creationId xmlns:a16="http://schemas.microsoft.com/office/drawing/2014/main" id="{743D4BBA-A97C-7245-A349-7581D04574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3375" y="476250"/>
            <a:ext cx="3443288"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13">
            <a:extLst>
              <a:ext uri="{FF2B5EF4-FFF2-40B4-BE49-F238E27FC236}">
                <a16:creationId xmlns:a16="http://schemas.microsoft.com/office/drawing/2014/main" id="{EC02A342-1CFD-374C-943A-851A6DE17B55}"/>
              </a:ext>
            </a:extLst>
          </p:cNvPr>
          <p:cNvSpPr txBox="1">
            <a:spLocks noChangeArrowheads="1"/>
          </p:cNvSpPr>
          <p:nvPr/>
        </p:nvSpPr>
        <p:spPr bwMode="auto">
          <a:xfrm>
            <a:off x="6351588" y="4006850"/>
            <a:ext cx="2792412"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a:t>Poor quality: defects are common (</a:t>
            </a:r>
            <a:r>
              <a:rPr lang="en-US" altLang="en-US" sz="2400" err="1"/>
              <a:t>C</a:t>
            </a:r>
            <a:r>
              <a:rPr lang="en-US" altLang="en-US" sz="2400" baseline="-25000" err="1"/>
              <a:t>pk</a:t>
            </a:r>
            <a:r>
              <a:rPr lang="en-US" altLang="en-US" sz="2400"/>
              <a:t>&lt;1)</a:t>
            </a:r>
          </a:p>
        </p:txBody>
      </p:sp>
      <p:sp>
        <p:nvSpPr>
          <p:cNvPr id="20485" name="Line 14">
            <a:extLst>
              <a:ext uri="{FF2B5EF4-FFF2-40B4-BE49-F238E27FC236}">
                <a16:creationId xmlns:a16="http://schemas.microsoft.com/office/drawing/2014/main" id="{CC02F63F-3252-1948-9A0C-1B9C3C32013F}"/>
              </a:ext>
            </a:extLst>
          </p:cNvPr>
          <p:cNvSpPr>
            <a:spLocks noChangeShapeType="1"/>
          </p:cNvSpPr>
          <p:nvPr/>
        </p:nvSpPr>
        <p:spPr bwMode="auto">
          <a:xfrm flipV="1">
            <a:off x="7867650" y="3349625"/>
            <a:ext cx="109538" cy="64611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6" name="Line 15">
            <a:extLst>
              <a:ext uri="{FF2B5EF4-FFF2-40B4-BE49-F238E27FC236}">
                <a16:creationId xmlns:a16="http://schemas.microsoft.com/office/drawing/2014/main" id="{74DD509F-FE73-7743-B3A6-678B68EC8C0D}"/>
              </a:ext>
            </a:extLst>
          </p:cNvPr>
          <p:cNvSpPr>
            <a:spLocks noChangeShapeType="1"/>
          </p:cNvSpPr>
          <p:nvPr/>
        </p:nvSpPr>
        <p:spPr bwMode="auto">
          <a:xfrm flipV="1">
            <a:off x="7877175" y="3295650"/>
            <a:ext cx="598488" cy="70961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7" name="AutoShape 16">
            <a:extLst>
              <a:ext uri="{FF2B5EF4-FFF2-40B4-BE49-F238E27FC236}">
                <a16:creationId xmlns:a16="http://schemas.microsoft.com/office/drawing/2014/main" id="{E2788C21-CFCD-CA40-8FEC-95416C59EA73}"/>
              </a:ext>
            </a:extLst>
          </p:cNvPr>
          <p:cNvSpPr>
            <a:spLocks noChangeArrowheads="1"/>
          </p:cNvSpPr>
          <p:nvPr/>
        </p:nvSpPr>
        <p:spPr bwMode="auto">
          <a:xfrm>
            <a:off x="647700" y="5775325"/>
            <a:ext cx="7699375" cy="547688"/>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400" err="1"/>
              <a:t>C</a:t>
            </a:r>
            <a:r>
              <a:rPr lang="en-US" altLang="en-US" sz="2400" baseline="-25000" err="1"/>
              <a:t>pk</a:t>
            </a:r>
            <a:r>
              <a:rPr lang="en-US" altLang="en-US" sz="2400"/>
              <a:t> measures “Process Capability”</a:t>
            </a:r>
          </a:p>
        </p:txBody>
      </p:sp>
      <p:sp>
        <p:nvSpPr>
          <p:cNvPr id="20489" name="Line 22">
            <a:extLst>
              <a:ext uri="{FF2B5EF4-FFF2-40B4-BE49-F238E27FC236}">
                <a16:creationId xmlns:a16="http://schemas.microsoft.com/office/drawing/2014/main" id="{1592F131-ECB9-DF4F-B896-C7B19F6C70B9}"/>
              </a:ext>
            </a:extLst>
          </p:cNvPr>
          <p:cNvSpPr>
            <a:spLocks noChangeShapeType="1"/>
          </p:cNvSpPr>
          <p:nvPr/>
        </p:nvSpPr>
        <p:spPr bwMode="auto">
          <a:xfrm>
            <a:off x="2819400" y="4846638"/>
            <a:ext cx="0" cy="2746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90" name="Text Box 23">
            <a:extLst>
              <a:ext uri="{FF2B5EF4-FFF2-40B4-BE49-F238E27FC236}">
                <a16:creationId xmlns:a16="http://schemas.microsoft.com/office/drawing/2014/main" id="{81090575-E45C-9541-B6B7-EF9B71EA9F92}"/>
              </a:ext>
            </a:extLst>
          </p:cNvPr>
          <p:cNvSpPr txBox="1">
            <a:spLocks noChangeArrowheads="1"/>
          </p:cNvSpPr>
          <p:nvPr/>
        </p:nvSpPr>
        <p:spPr bwMode="auto">
          <a:xfrm>
            <a:off x="6757988" y="3038475"/>
            <a:ext cx="768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l-GR" altLang="en-US">
                <a:cs typeface="Arial" panose="020B0604020202020204" pitchFamily="34" charset="0"/>
              </a:rPr>
              <a:t>μ</a:t>
            </a:r>
            <a:endParaRPr lang="en-US" altLang="en-US">
              <a:cs typeface="Arial" panose="020B0604020202020204" pitchFamily="34" charset="0"/>
            </a:endParaRPr>
          </a:p>
          <a:p>
            <a:pPr algn="ctr"/>
            <a:r>
              <a:rPr lang="en-US" altLang="en-US">
                <a:cs typeface="Arial" panose="020B0604020202020204" pitchFamily="34" charset="0"/>
              </a:rPr>
              <a:t>target</a:t>
            </a:r>
            <a:endParaRPr lang="el-GR" altLang="en-US">
              <a:cs typeface="Arial" panose="020B0604020202020204" pitchFamily="34" charset="0"/>
            </a:endParaRPr>
          </a:p>
        </p:txBody>
      </p:sp>
      <p:pic>
        <p:nvPicPr>
          <p:cNvPr id="20491" name="Picture 8" descr="CPK_GT_1x">
            <a:extLst>
              <a:ext uri="{FF2B5EF4-FFF2-40B4-BE49-F238E27FC236}">
                <a16:creationId xmlns:a16="http://schemas.microsoft.com/office/drawing/2014/main" id="{147CB3CC-46B6-D644-8936-742E9DAA46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750" y="2540000"/>
            <a:ext cx="5329238" cy="277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2" name="Text Box 10">
            <a:extLst>
              <a:ext uri="{FF2B5EF4-FFF2-40B4-BE49-F238E27FC236}">
                <a16:creationId xmlns:a16="http://schemas.microsoft.com/office/drawing/2014/main" id="{9F30FA04-815F-0B44-8879-43537F53B85C}"/>
              </a:ext>
            </a:extLst>
          </p:cNvPr>
          <p:cNvSpPr txBox="1">
            <a:spLocks noChangeArrowheads="1"/>
          </p:cNvSpPr>
          <p:nvPr/>
        </p:nvSpPr>
        <p:spPr bwMode="auto">
          <a:xfrm>
            <a:off x="239713" y="1931988"/>
            <a:ext cx="216852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a:t>Good quality: defects are rare (</a:t>
            </a:r>
            <a:r>
              <a:rPr lang="en-US" altLang="en-US" sz="2400" err="1"/>
              <a:t>C</a:t>
            </a:r>
            <a:r>
              <a:rPr lang="en-US" altLang="en-US" sz="2400" baseline="-25000" err="1"/>
              <a:t>pk</a:t>
            </a:r>
            <a:r>
              <a:rPr lang="en-US" altLang="en-US" sz="2400"/>
              <a:t>&gt;1)</a:t>
            </a:r>
          </a:p>
        </p:txBody>
      </p:sp>
      <p:sp>
        <p:nvSpPr>
          <p:cNvPr id="20493" name="Line 11">
            <a:extLst>
              <a:ext uri="{FF2B5EF4-FFF2-40B4-BE49-F238E27FC236}">
                <a16:creationId xmlns:a16="http://schemas.microsoft.com/office/drawing/2014/main" id="{34101E62-D0A3-F346-B3C1-9A06FD7F7951}"/>
              </a:ext>
            </a:extLst>
          </p:cNvPr>
          <p:cNvSpPr>
            <a:spLocks noChangeShapeType="1"/>
          </p:cNvSpPr>
          <p:nvPr/>
        </p:nvSpPr>
        <p:spPr bwMode="auto">
          <a:xfrm>
            <a:off x="850900" y="3081338"/>
            <a:ext cx="457200" cy="127635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94" name="Line 12">
            <a:extLst>
              <a:ext uri="{FF2B5EF4-FFF2-40B4-BE49-F238E27FC236}">
                <a16:creationId xmlns:a16="http://schemas.microsoft.com/office/drawing/2014/main" id="{B9A9EF5C-ED45-034E-A570-ACB10EFDF4D6}"/>
              </a:ext>
            </a:extLst>
          </p:cNvPr>
          <p:cNvSpPr>
            <a:spLocks noChangeShapeType="1"/>
          </p:cNvSpPr>
          <p:nvPr/>
        </p:nvSpPr>
        <p:spPr bwMode="auto">
          <a:xfrm flipH="1">
            <a:off x="390525" y="3124200"/>
            <a:ext cx="455613" cy="12144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95" name="Text Box 21">
            <a:extLst>
              <a:ext uri="{FF2B5EF4-FFF2-40B4-BE49-F238E27FC236}">
                <a16:creationId xmlns:a16="http://schemas.microsoft.com/office/drawing/2014/main" id="{39AA9901-E71A-2241-B9F7-40A5FEBB4159}"/>
              </a:ext>
            </a:extLst>
          </p:cNvPr>
          <p:cNvSpPr txBox="1">
            <a:spLocks noChangeArrowheads="1"/>
          </p:cNvSpPr>
          <p:nvPr/>
        </p:nvSpPr>
        <p:spPr bwMode="auto">
          <a:xfrm>
            <a:off x="2428875" y="5049838"/>
            <a:ext cx="768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l-GR" altLang="en-US">
                <a:cs typeface="Arial" panose="020B0604020202020204" pitchFamily="34" charset="0"/>
              </a:rPr>
              <a:t>μ</a:t>
            </a:r>
            <a:endParaRPr lang="en-US" altLang="en-US">
              <a:cs typeface="Arial" panose="020B0604020202020204" pitchFamily="34" charset="0"/>
            </a:endParaRPr>
          </a:p>
          <a:p>
            <a:pPr algn="ctr"/>
            <a:r>
              <a:rPr lang="en-US" altLang="en-US">
                <a:cs typeface="Arial" panose="020B0604020202020204" pitchFamily="34" charset="0"/>
              </a:rPr>
              <a:t>target</a:t>
            </a:r>
            <a:endParaRPr lang="el-GR" altLang="en-US">
              <a:cs typeface="Arial" panose="020B0604020202020204" pitchFamily="34" charset="0"/>
            </a:endParaRPr>
          </a:p>
        </p:txBody>
      </p:sp>
    </p:spTree>
    <p:extLst>
      <p:ext uri="{BB962C8B-B14F-4D97-AF65-F5344CB8AC3E}">
        <p14:creationId xmlns:p14="http://schemas.microsoft.com/office/powerpoint/2010/main" val="1460737985"/>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F162A9C-3FB5-2144-B7DF-2A1C0762A526}"/>
              </a:ext>
            </a:extLst>
          </p:cNvPr>
          <p:cNvSpPr>
            <a:spLocks noGrp="1" noChangeArrowheads="1"/>
          </p:cNvSpPr>
          <p:nvPr>
            <p:ph type="title"/>
          </p:nvPr>
        </p:nvSpPr>
        <p:spPr/>
        <p:txBody>
          <a:bodyPr/>
          <a:lstStyle/>
          <a:p>
            <a:pPr eaLnBrk="1" hangingPunct="1"/>
            <a:r>
              <a:rPr lang="en-US" altLang="en-US"/>
              <a:t>Process capability</a:t>
            </a:r>
          </a:p>
        </p:txBody>
      </p:sp>
      <p:sp>
        <p:nvSpPr>
          <p:cNvPr id="21507" name="Rectangle 3">
            <a:extLst>
              <a:ext uri="{FF2B5EF4-FFF2-40B4-BE49-F238E27FC236}">
                <a16:creationId xmlns:a16="http://schemas.microsoft.com/office/drawing/2014/main" id="{02799BFB-2E0B-E548-A259-8888A250134A}"/>
              </a:ext>
            </a:extLst>
          </p:cNvPr>
          <p:cNvSpPr>
            <a:spLocks noGrp="1" noChangeArrowheads="1"/>
          </p:cNvSpPr>
          <p:nvPr>
            <p:ph type="body" idx="1"/>
          </p:nvPr>
        </p:nvSpPr>
        <p:spPr>
          <a:xfrm>
            <a:off x="385763" y="1724025"/>
            <a:ext cx="8229600" cy="1100138"/>
          </a:xfrm>
        </p:spPr>
        <p:txBody>
          <a:bodyPr/>
          <a:lstStyle/>
          <a:p>
            <a:pPr>
              <a:spcBef>
                <a:spcPct val="0"/>
              </a:spcBef>
              <a:buClrTx/>
              <a:buSzTx/>
              <a:buFontTx/>
              <a:buNone/>
            </a:pPr>
            <a:r>
              <a:rPr lang="en-US" altLang="en-US" sz="2800"/>
              <a:t>Good quality: defects are rare (</a:t>
            </a:r>
            <a:r>
              <a:rPr lang="en-US" altLang="en-US" sz="2800" err="1"/>
              <a:t>Cpk</a:t>
            </a:r>
            <a:r>
              <a:rPr lang="en-US" altLang="en-US" sz="2800"/>
              <a:t>&gt;1)</a:t>
            </a:r>
          </a:p>
          <a:p>
            <a:pPr>
              <a:spcBef>
                <a:spcPct val="0"/>
              </a:spcBef>
              <a:buClrTx/>
              <a:buSzTx/>
              <a:buFontTx/>
              <a:buNone/>
            </a:pPr>
            <a:r>
              <a:rPr lang="en-US" altLang="en-US" sz="2800"/>
              <a:t>Poor quality: defects are common (</a:t>
            </a:r>
            <a:r>
              <a:rPr lang="en-US" altLang="en-US" sz="2800" err="1"/>
              <a:t>Cpk</a:t>
            </a:r>
            <a:r>
              <a:rPr lang="en-US" altLang="en-US" sz="2800"/>
              <a:t>&lt;1)</a:t>
            </a:r>
          </a:p>
          <a:p>
            <a:pPr eaLnBrk="1" hangingPunct="1"/>
            <a:endParaRPr lang="en-US" altLang="en-US"/>
          </a:p>
        </p:txBody>
      </p:sp>
      <p:sp>
        <p:nvSpPr>
          <p:cNvPr id="21508" name="Text Box 7">
            <a:extLst>
              <a:ext uri="{FF2B5EF4-FFF2-40B4-BE49-F238E27FC236}">
                <a16:creationId xmlns:a16="http://schemas.microsoft.com/office/drawing/2014/main" id="{9CD2BC26-9E12-664D-AEC5-F39334199385}"/>
              </a:ext>
            </a:extLst>
          </p:cNvPr>
          <p:cNvSpPr txBox="1">
            <a:spLocks noChangeArrowheads="1"/>
          </p:cNvSpPr>
          <p:nvPr/>
        </p:nvSpPr>
        <p:spPr bwMode="auto">
          <a:xfrm>
            <a:off x="390525" y="3489325"/>
            <a:ext cx="1219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err="1"/>
              <a:t>Cpk</a:t>
            </a:r>
            <a:r>
              <a:rPr lang="en-US" altLang="en-US"/>
              <a:t> = min</a:t>
            </a:r>
          </a:p>
        </p:txBody>
      </p:sp>
      <p:sp>
        <p:nvSpPr>
          <p:cNvPr id="21509" name="AutoShape 8">
            <a:extLst>
              <a:ext uri="{FF2B5EF4-FFF2-40B4-BE49-F238E27FC236}">
                <a16:creationId xmlns:a16="http://schemas.microsoft.com/office/drawing/2014/main" id="{2A026C24-AB20-0C4A-BD9C-BA46BE8804DF}"/>
              </a:ext>
            </a:extLst>
          </p:cNvPr>
          <p:cNvSpPr>
            <a:spLocks/>
          </p:cNvSpPr>
          <p:nvPr/>
        </p:nvSpPr>
        <p:spPr bwMode="auto">
          <a:xfrm>
            <a:off x="1573213" y="2916238"/>
            <a:ext cx="304800" cy="1538287"/>
          </a:xfrm>
          <a:prstGeom prst="leftBrace">
            <a:avLst>
              <a:gd name="adj1" fmla="val 42057"/>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0" name="Text Box 9">
            <a:extLst>
              <a:ext uri="{FF2B5EF4-FFF2-40B4-BE49-F238E27FC236}">
                <a16:creationId xmlns:a16="http://schemas.microsoft.com/office/drawing/2014/main" id="{AE204DE2-9D7C-BC47-B8B5-2E86DD82E3B4}"/>
              </a:ext>
            </a:extLst>
          </p:cNvPr>
          <p:cNvSpPr txBox="1">
            <a:spLocks noChangeArrowheads="1"/>
          </p:cNvSpPr>
          <p:nvPr/>
        </p:nvSpPr>
        <p:spPr bwMode="auto">
          <a:xfrm>
            <a:off x="1816100" y="3011488"/>
            <a:ext cx="9969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USL – x</a:t>
            </a:r>
          </a:p>
          <a:p>
            <a:pPr algn="ctr"/>
            <a:r>
              <a:rPr lang="en-US" altLang="en-US"/>
              <a:t>3</a:t>
            </a:r>
            <a:r>
              <a:rPr lang="el-GR" altLang="en-US">
                <a:cs typeface="Arial" panose="020B0604020202020204" pitchFamily="34" charset="0"/>
              </a:rPr>
              <a:t>σ</a:t>
            </a:r>
          </a:p>
        </p:txBody>
      </p:sp>
      <p:sp>
        <p:nvSpPr>
          <p:cNvPr id="21511" name="Text Box 10">
            <a:extLst>
              <a:ext uri="{FF2B5EF4-FFF2-40B4-BE49-F238E27FC236}">
                <a16:creationId xmlns:a16="http://schemas.microsoft.com/office/drawing/2014/main" id="{1438E5CB-A4E9-2548-B7A3-37B0F209712E}"/>
              </a:ext>
            </a:extLst>
          </p:cNvPr>
          <p:cNvSpPr txBox="1">
            <a:spLocks noChangeArrowheads="1"/>
          </p:cNvSpPr>
          <p:nvPr/>
        </p:nvSpPr>
        <p:spPr bwMode="auto">
          <a:xfrm>
            <a:off x="2497138" y="2878138"/>
            <a:ext cx="317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t>
            </a:r>
          </a:p>
        </p:txBody>
      </p:sp>
      <p:sp>
        <p:nvSpPr>
          <p:cNvPr id="21512" name="Line 11">
            <a:extLst>
              <a:ext uri="{FF2B5EF4-FFF2-40B4-BE49-F238E27FC236}">
                <a16:creationId xmlns:a16="http://schemas.microsoft.com/office/drawing/2014/main" id="{3501CD5E-A74E-D248-8A9C-5343D0C02202}"/>
              </a:ext>
            </a:extLst>
          </p:cNvPr>
          <p:cNvSpPr>
            <a:spLocks noChangeShapeType="1"/>
          </p:cNvSpPr>
          <p:nvPr/>
        </p:nvSpPr>
        <p:spPr bwMode="auto">
          <a:xfrm>
            <a:off x="1863725" y="3322638"/>
            <a:ext cx="8858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13" name="Text Box 13">
            <a:extLst>
              <a:ext uri="{FF2B5EF4-FFF2-40B4-BE49-F238E27FC236}">
                <a16:creationId xmlns:a16="http://schemas.microsoft.com/office/drawing/2014/main" id="{0284CAA0-DAAE-5740-A242-52DE9DB8A942}"/>
              </a:ext>
            </a:extLst>
          </p:cNvPr>
          <p:cNvSpPr txBox="1">
            <a:spLocks noChangeArrowheads="1"/>
          </p:cNvSpPr>
          <p:nvPr/>
        </p:nvSpPr>
        <p:spPr bwMode="auto">
          <a:xfrm>
            <a:off x="1870075" y="3892550"/>
            <a:ext cx="908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x - LSL</a:t>
            </a:r>
          </a:p>
          <a:p>
            <a:pPr algn="ctr"/>
            <a:r>
              <a:rPr lang="en-US" altLang="en-US"/>
              <a:t>3</a:t>
            </a:r>
            <a:r>
              <a:rPr lang="el-GR" altLang="en-US">
                <a:cs typeface="Arial" panose="020B0604020202020204" pitchFamily="34" charset="0"/>
              </a:rPr>
              <a:t>σ</a:t>
            </a:r>
          </a:p>
        </p:txBody>
      </p:sp>
      <p:sp>
        <p:nvSpPr>
          <p:cNvPr id="21514" name="Text Box 14">
            <a:extLst>
              <a:ext uri="{FF2B5EF4-FFF2-40B4-BE49-F238E27FC236}">
                <a16:creationId xmlns:a16="http://schemas.microsoft.com/office/drawing/2014/main" id="{72BE6501-C3D8-B841-9C24-70CD9C83C63A}"/>
              </a:ext>
            </a:extLst>
          </p:cNvPr>
          <p:cNvSpPr txBox="1">
            <a:spLocks noChangeArrowheads="1"/>
          </p:cNvSpPr>
          <p:nvPr/>
        </p:nvSpPr>
        <p:spPr bwMode="auto">
          <a:xfrm>
            <a:off x="1863725" y="3773488"/>
            <a:ext cx="317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t>
            </a:r>
          </a:p>
        </p:txBody>
      </p:sp>
      <p:sp>
        <p:nvSpPr>
          <p:cNvPr id="21515" name="Line 15">
            <a:extLst>
              <a:ext uri="{FF2B5EF4-FFF2-40B4-BE49-F238E27FC236}">
                <a16:creationId xmlns:a16="http://schemas.microsoft.com/office/drawing/2014/main" id="{7FE78F81-4320-0245-962E-175BFB9B174F}"/>
              </a:ext>
            </a:extLst>
          </p:cNvPr>
          <p:cNvSpPr>
            <a:spLocks noChangeShapeType="1"/>
          </p:cNvSpPr>
          <p:nvPr/>
        </p:nvSpPr>
        <p:spPr bwMode="auto">
          <a:xfrm>
            <a:off x="1873250" y="4203700"/>
            <a:ext cx="8858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16" name="Text Box 16">
            <a:extLst>
              <a:ext uri="{FF2B5EF4-FFF2-40B4-BE49-F238E27FC236}">
                <a16:creationId xmlns:a16="http://schemas.microsoft.com/office/drawing/2014/main" id="{11596D43-2EF0-8749-91F1-953715E844EB}"/>
              </a:ext>
            </a:extLst>
          </p:cNvPr>
          <p:cNvSpPr txBox="1">
            <a:spLocks noChangeArrowheads="1"/>
          </p:cNvSpPr>
          <p:nvPr/>
        </p:nvSpPr>
        <p:spPr bwMode="auto">
          <a:xfrm>
            <a:off x="912813" y="6213475"/>
            <a:ext cx="29098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3</a:t>
            </a:r>
            <a:r>
              <a:rPr lang="el-GR" altLang="en-US">
                <a:cs typeface="Arial" panose="020B0604020202020204" pitchFamily="34" charset="0"/>
              </a:rPr>
              <a:t>σ</a:t>
            </a:r>
            <a:r>
              <a:rPr lang="en-US" altLang="en-US">
                <a:cs typeface="Arial" panose="020B0604020202020204" pitchFamily="34" charset="0"/>
              </a:rPr>
              <a:t> = (UPL – x, or x – LPL) </a:t>
            </a:r>
            <a:endParaRPr lang="el-GR" altLang="en-US">
              <a:cs typeface="Arial" panose="020B0604020202020204" pitchFamily="34" charset="0"/>
            </a:endParaRPr>
          </a:p>
        </p:txBody>
      </p:sp>
      <p:sp>
        <p:nvSpPr>
          <p:cNvPr id="21517" name="Text Box 17">
            <a:extLst>
              <a:ext uri="{FF2B5EF4-FFF2-40B4-BE49-F238E27FC236}">
                <a16:creationId xmlns:a16="http://schemas.microsoft.com/office/drawing/2014/main" id="{E15D2AA4-1156-5B4F-8DB9-A651C1F4A5B9}"/>
              </a:ext>
            </a:extLst>
          </p:cNvPr>
          <p:cNvSpPr txBox="1">
            <a:spLocks noChangeArrowheads="1"/>
          </p:cNvSpPr>
          <p:nvPr/>
        </p:nvSpPr>
        <p:spPr bwMode="auto">
          <a:xfrm>
            <a:off x="2198688" y="6064250"/>
            <a:ext cx="3175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t>
            </a:r>
          </a:p>
        </p:txBody>
      </p:sp>
      <p:sp>
        <p:nvSpPr>
          <p:cNvPr id="21518" name="Text Box 18">
            <a:extLst>
              <a:ext uri="{FF2B5EF4-FFF2-40B4-BE49-F238E27FC236}">
                <a16:creationId xmlns:a16="http://schemas.microsoft.com/office/drawing/2014/main" id="{C3EE4BB8-3241-E845-9274-E43A1E585FAD}"/>
              </a:ext>
            </a:extLst>
          </p:cNvPr>
          <p:cNvSpPr txBox="1">
            <a:spLocks noChangeArrowheads="1"/>
          </p:cNvSpPr>
          <p:nvPr/>
        </p:nvSpPr>
        <p:spPr bwMode="auto">
          <a:xfrm>
            <a:off x="2708275" y="6059488"/>
            <a:ext cx="317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t>
            </a:r>
          </a:p>
        </p:txBody>
      </p:sp>
      <p:grpSp>
        <p:nvGrpSpPr>
          <p:cNvPr id="21519" name="Group 31">
            <a:extLst>
              <a:ext uri="{FF2B5EF4-FFF2-40B4-BE49-F238E27FC236}">
                <a16:creationId xmlns:a16="http://schemas.microsoft.com/office/drawing/2014/main" id="{1E10EC01-A0FF-DD4F-AA89-A7312CDB10AD}"/>
              </a:ext>
            </a:extLst>
          </p:cNvPr>
          <p:cNvGrpSpPr>
            <a:grpSpLocks/>
          </p:cNvGrpSpPr>
          <p:nvPr/>
        </p:nvGrpSpPr>
        <p:grpSpPr bwMode="auto">
          <a:xfrm>
            <a:off x="5103813" y="2867025"/>
            <a:ext cx="3490912" cy="3611563"/>
            <a:chOff x="3314" y="2013"/>
            <a:chExt cx="2199" cy="2275"/>
          </a:xfrm>
        </p:grpSpPr>
        <p:pic>
          <p:nvPicPr>
            <p:cNvPr id="21530" name="Picture 5" descr="CPK_LT_1x">
              <a:extLst>
                <a:ext uri="{FF2B5EF4-FFF2-40B4-BE49-F238E27FC236}">
                  <a16:creationId xmlns:a16="http://schemas.microsoft.com/office/drawing/2014/main" id="{26F4F460-2BA6-F248-AEC7-70F755EC76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5" y="2013"/>
              <a:ext cx="2169" cy="1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31" name="Text Box 19">
              <a:extLst>
                <a:ext uri="{FF2B5EF4-FFF2-40B4-BE49-F238E27FC236}">
                  <a16:creationId xmlns:a16="http://schemas.microsoft.com/office/drawing/2014/main" id="{D4BAEB5E-55A5-F149-A3DA-64480894EF09}"/>
                </a:ext>
              </a:extLst>
            </p:cNvPr>
            <p:cNvSpPr txBox="1">
              <a:spLocks noChangeArrowheads="1"/>
            </p:cNvSpPr>
            <p:nvPr/>
          </p:nvSpPr>
          <p:spPr bwMode="auto">
            <a:xfrm>
              <a:off x="3317" y="3788"/>
              <a:ext cx="2196"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14                    20                    26</a:t>
              </a:r>
            </a:p>
            <a:p>
              <a:endParaRPr lang="en-US" altLang="en-US"/>
            </a:p>
          </p:txBody>
        </p:sp>
        <p:sp>
          <p:nvSpPr>
            <p:cNvPr id="21532" name="Text Box 20">
              <a:extLst>
                <a:ext uri="{FF2B5EF4-FFF2-40B4-BE49-F238E27FC236}">
                  <a16:creationId xmlns:a16="http://schemas.microsoft.com/office/drawing/2014/main" id="{6432E7B9-24F3-1149-A9AA-A597DA42A259}"/>
                </a:ext>
              </a:extLst>
            </p:cNvPr>
            <p:cNvSpPr txBox="1">
              <a:spLocks noChangeArrowheads="1"/>
            </p:cNvSpPr>
            <p:nvPr/>
          </p:nvSpPr>
          <p:spPr bwMode="auto">
            <a:xfrm>
              <a:off x="3314" y="3884"/>
              <a:ext cx="2196"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            15                     24</a:t>
              </a:r>
            </a:p>
            <a:p>
              <a:endParaRPr lang="en-US" altLang="en-US"/>
            </a:p>
          </p:txBody>
        </p:sp>
      </p:grpSp>
      <p:sp>
        <p:nvSpPr>
          <p:cNvPr id="21520" name="Text Box 21">
            <a:extLst>
              <a:ext uri="{FF2B5EF4-FFF2-40B4-BE49-F238E27FC236}">
                <a16:creationId xmlns:a16="http://schemas.microsoft.com/office/drawing/2014/main" id="{893F0867-3DBB-B54D-842F-4F7460EFBB77}"/>
              </a:ext>
            </a:extLst>
          </p:cNvPr>
          <p:cNvSpPr txBox="1">
            <a:spLocks noChangeArrowheads="1"/>
          </p:cNvSpPr>
          <p:nvPr/>
        </p:nvSpPr>
        <p:spPr bwMode="auto">
          <a:xfrm>
            <a:off x="3055938" y="3033713"/>
            <a:ext cx="946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24 – 20</a:t>
            </a:r>
          </a:p>
          <a:p>
            <a:pPr algn="ctr"/>
            <a:r>
              <a:rPr lang="en-US" altLang="en-US"/>
              <a:t>3</a:t>
            </a:r>
            <a:r>
              <a:rPr lang="en-US" altLang="en-US">
                <a:cs typeface="Arial" panose="020B0604020202020204" pitchFamily="34" charset="0"/>
              </a:rPr>
              <a:t>(2)</a:t>
            </a:r>
            <a:endParaRPr lang="el-GR" altLang="en-US">
              <a:cs typeface="Arial" panose="020B0604020202020204" pitchFamily="34" charset="0"/>
            </a:endParaRPr>
          </a:p>
        </p:txBody>
      </p:sp>
      <p:sp>
        <p:nvSpPr>
          <p:cNvPr id="21521" name="Line 22">
            <a:extLst>
              <a:ext uri="{FF2B5EF4-FFF2-40B4-BE49-F238E27FC236}">
                <a16:creationId xmlns:a16="http://schemas.microsoft.com/office/drawing/2014/main" id="{1E514064-D401-4248-91EE-3CDA39C17014}"/>
              </a:ext>
            </a:extLst>
          </p:cNvPr>
          <p:cNvSpPr>
            <a:spLocks noChangeShapeType="1"/>
          </p:cNvSpPr>
          <p:nvPr/>
        </p:nvSpPr>
        <p:spPr bwMode="auto">
          <a:xfrm>
            <a:off x="3079750" y="3328988"/>
            <a:ext cx="8858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22" name="Text Box 23">
            <a:extLst>
              <a:ext uri="{FF2B5EF4-FFF2-40B4-BE49-F238E27FC236}">
                <a16:creationId xmlns:a16="http://schemas.microsoft.com/office/drawing/2014/main" id="{DFFF70C3-903C-DA40-BDF8-DC0CC377453E}"/>
              </a:ext>
            </a:extLst>
          </p:cNvPr>
          <p:cNvSpPr txBox="1">
            <a:spLocks noChangeArrowheads="1"/>
          </p:cNvSpPr>
          <p:nvPr/>
        </p:nvSpPr>
        <p:spPr bwMode="auto">
          <a:xfrm>
            <a:off x="2725738" y="3144838"/>
            <a:ext cx="317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t>
            </a:r>
          </a:p>
        </p:txBody>
      </p:sp>
      <p:sp>
        <p:nvSpPr>
          <p:cNvPr id="21523" name="Text Box 24">
            <a:extLst>
              <a:ext uri="{FF2B5EF4-FFF2-40B4-BE49-F238E27FC236}">
                <a16:creationId xmlns:a16="http://schemas.microsoft.com/office/drawing/2014/main" id="{499AB604-4835-D045-BD03-B1014C46B189}"/>
              </a:ext>
            </a:extLst>
          </p:cNvPr>
          <p:cNvSpPr txBox="1">
            <a:spLocks noChangeArrowheads="1"/>
          </p:cNvSpPr>
          <p:nvPr/>
        </p:nvSpPr>
        <p:spPr bwMode="auto">
          <a:xfrm>
            <a:off x="3948113" y="3136900"/>
            <a:ext cx="3175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t>
            </a:r>
          </a:p>
        </p:txBody>
      </p:sp>
      <p:sp>
        <p:nvSpPr>
          <p:cNvPr id="21524" name="Text Box 25">
            <a:extLst>
              <a:ext uri="{FF2B5EF4-FFF2-40B4-BE49-F238E27FC236}">
                <a16:creationId xmlns:a16="http://schemas.microsoft.com/office/drawing/2014/main" id="{CAA4A44A-07B3-AB4D-A501-2714F11F538B}"/>
              </a:ext>
            </a:extLst>
          </p:cNvPr>
          <p:cNvSpPr txBox="1">
            <a:spLocks noChangeArrowheads="1"/>
          </p:cNvSpPr>
          <p:nvPr/>
        </p:nvSpPr>
        <p:spPr bwMode="auto">
          <a:xfrm>
            <a:off x="4097338" y="3138488"/>
            <a:ext cx="6286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.667</a:t>
            </a:r>
          </a:p>
        </p:txBody>
      </p:sp>
      <p:sp>
        <p:nvSpPr>
          <p:cNvPr id="21525" name="Text Box 26">
            <a:extLst>
              <a:ext uri="{FF2B5EF4-FFF2-40B4-BE49-F238E27FC236}">
                <a16:creationId xmlns:a16="http://schemas.microsoft.com/office/drawing/2014/main" id="{7B2ECFCA-7DCC-2A40-8FE1-FCF912FB0B7A}"/>
              </a:ext>
            </a:extLst>
          </p:cNvPr>
          <p:cNvSpPr txBox="1">
            <a:spLocks noChangeArrowheads="1"/>
          </p:cNvSpPr>
          <p:nvPr/>
        </p:nvSpPr>
        <p:spPr bwMode="auto">
          <a:xfrm>
            <a:off x="3076575" y="3897313"/>
            <a:ext cx="946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a:t>20 – 15</a:t>
            </a:r>
          </a:p>
          <a:p>
            <a:pPr algn="ctr"/>
            <a:r>
              <a:rPr lang="en-US" altLang="en-US"/>
              <a:t>3</a:t>
            </a:r>
            <a:r>
              <a:rPr lang="en-US" altLang="en-US">
                <a:cs typeface="Arial" panose="020B0604020202020204" pitchFamily="34" charset="0"/>
              </a:rPr>
              <a:t>(2)</a:t>
            </a:r>
            <a:endParaRPr lang="el-GR" altLang="en-US">
              <a:cs typeface="Arial" panose="020B0604020202020204" pitchFamily="34" charset="0"/>
            </a:endParaRPr>
          </a:p>
        </p:txBody>
      </p:sp>
      <p:sp>
        <p:nvSpPr>
          <p:cNvPr id="21526" name="Line 27">
            <a:extLst>
              <a:ext uri="{FF2B5EF4-FFF2-40B4-BE49-F238E27FC236}">
                <a16:creationId xmlns:a16="http://schemas.microsoft.com/office/drawing/2014/main" id="{CED775E3-B771-E64B-A8B2-509463A5110A}"/>
              </a:ext>
            </a:extLst>
          </p:cNvPr>
          <p:cNvSpPr>
            <a:spLocks noChangeShapeType="1"/>
          </p:cNvSpPr>
          <p:nvPr/>
        </p:nvSpPr>
        <p:spPr bwMode="auto">
          <a:xfrm>
            <a:off x="3100388" y="4192588"/>
            <a:ext cx="8858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527" name="Text Box 28">
            <a:extLst>
              <a:ext uri="{FF2B5EF4-FFF2-40B4-BE49-F238E27FC236}">
                <a16:creationId xmlns:a16="http://schemas.microsoft.com/office/drawing/2014/main" id="{2FBA8BDD-2B4B-2240-B8FC-DC7026FB3C98}"/>
              </a:ext>
            </a:extLst>
          </p:cNvPr>
          <p:cNvSpPr txBox="1">
            <a:spLocks noChangeArrowheads="1"/>
          </p:cNvSpPr>
          <p:nvPr/>
        </p:nvSpPr>
        <p:spPr bwMode="auto">
          <a:xfrm>
            <a:off x="2746375" y="4008438"/>
            <a:ext cx="3175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t>
            </a:r>
          </a:p>
        </p:txBody>
      </p:sp>
      <p:sp>
        <p:nvSpPr>
          <p:cNvPr id="21528" name="Text Box 29">
            <a:extLst>
              <a:ext uri="{FF2B5EF4-FFF2-40B4-BE49-F238E27FC236}">
                <a16:creationId xmlns:a16="http://schemas.microsoft.com/office/drawing/2014/main" id="{D3B78826-E10A-BC44-BA91-0C7E6102E252}"/>
              </a:ext>
            </a:extLst>
          </p:cNvPr>
          <p:cNvSpPr txBox="1">
            <a:spLocks noChangeArrowheads="1"/>
          </p:cNvSpPr>
          <p:nvPr/>
        </p:nvSpPr>
        <p:spPr bwMode="auto">
          <a:xfrm>
            <a:off x="3968750" y="4000500"/>
            <a:ext cx="3175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a:t>
            </a:r>
          </a:p>
        </p:txBody>
      </p:sp>
      <p:sp>
        <p:nvSpPr>
          <p:cNvPr id="21529" name="Text Box 30">
            <a:extLst>
              <a:ext uri="{FF2B5EF4-FFF2-40B4-BE49-F238E27FC236}">
                <a16:creationId xmlns:a16="http://schemas.microsoft.com/office/drawing/2014/main" id="{D17C86EF-C3A3-8E4F-9FF8-140E1F988A8A}"/>
              </a:ext>
            </a:extLst>
          </p:cNvPr>
          <p:cNvSpPr txBox="1">
            <a:spLocks noChangeArrowheads="1"/>
          </p:cNvSpPr>
          <p:nvPr/>
        </p:nvSpPr>
        <p:spPr bwMode="auto">
          <a:xfrm>
            <a:off x="4117975" y="4002088"/>
            <a:ext cx="6286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t>.833</a:t>
            </a:r>
          </a:p>
        </p:txBody>
      </p:sp>
    </p:spTree>
    <p:extLst>
      <p:ext uri="{BB962C8B-B14F-4D97-AF65-F5344CB8AC3E}">
        <p14:creationId xmlns:p14="http://schemas.microsoft.com/office/powerpoint/2010/main" val="3192154316"/>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A81EF6E-563E-A14B-B58E-E6196E750A6C}"/>
              </a:ext>
            </a:extLst>
          </p:cNvPr>
          <p:cNvSpPr>
            <a:spLocks noGrp="1" noChangeArrowheads="1"/>
          </p:cNvSpPr>
          <p:nvPr>
            <p:ph type="title"/>
          </p:nvPr>
        </p:nvSpPr>
        <p:spPr/>
        <p:txBody>
          <a:bodyPr/>
          <a:lstStyle/>
          <a:p>
            <a:pPr eaLnBrk="1" hangingPunct="1"/>
            <a:r>
              <a:rPr lang="en-US" altLang="en-US"/>
              <a:t>Going out of control</a:t>
            </a:r>
          </a:p>
        </p:txBody>
      </p:sp>
      <p:sp>
        <p:nvSpPr>
          <p:cNvPr id="22531" name="Rectangle 3">
            <a:extLst>
              <a:ext uri="{FF2B5EF4-FFF2-40B4-BE49-F238E27FC236}">
                <a16:creationId xmlns:a16="http://schemas.microsoft.com/office/drawing/2014/main" id="{063F42B2-4D4F-A644-8307-614C73CF2C65}"/>
              </a:ext>
            </a:extLst>
          </p:cNvPr>
          <p:cNvSpPr>
            <a:spLocks noGrp="1" noChangeArrowheads="1"/>
          </p:cNvSpPr>
          <p:nvPr>
            <p:ph type="body" idx="1"/>
          </p:nvPr>
        </p:nvSpPr>
        <p:spPr/>
        <p:txBody>
          <a:bodyPr/>
          <a:lstStyle/>
          <a:p>
            <a:pPr eaLnBrk="1" hangingPunct="1"/>
            <a:r>
              <a:rPr lang="en-US" altLang="en-US"/>
              <a:t>When an observation is unusual, what can we conclude?</a:t>
            </a:r>
          </a:p>
        </p:txBody>
      </p:sp>
    </p:spTree>
    <p:extLst>
      <p:ext uri="{BB962C8B-B14F-4D97-AF65-F5344CB8AC3E}">
        <p14:creationId xmlns:p14="http://schemas.microsoft.com/office/powerpoint/2010/main" val="1742703008"/>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3010" name="Picture 2" descr="NORMAL">
            <a:extLst>
              <a:ext uri="{FF2B5EF4-FFF2-40B4-BE49-F238E27FC236}">
                <a16:creationId xmlns:a16="http://schemas.microsoft.com/office/drawing/2014/main" id="{A7965EAC-8085-0246-ABC8-0CA0892ED4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675" y="3338513"/>
            <a:ext cx="6856413"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Rectangle 3">
            <a:extLst>
              <a:ext uri="{FF2B5EF4-FFF2-40B4-BE49-F238E27FC236}">
                <a16:creationId xmlns:a16="http://schemas.microsoft.com/office/drawing/2014/main" id="{D7DACB3F-3E9F-9947-8F5F-2CC94D301B6B}"/>
              </a:ext>
            </a:extLst>
          </p:cNvPr>
          <p:cNvSpPr>
            <a:spLocks noGrp="1" noChangeArrowheads="1"/>
          </p:cNvSpPr>
          <p:nvPr>
            <p:ph type="title"/>
          </p:nvPr>
        </p:nvSpPr>
        <p:spPr/>
        <p:txBody>
          <a:bodyPr/>
          <a:lstStyle/>
          <a:p>
            <a:pPr eaLnBrk="1" hangingPunct="1"/>
            <a:r>
              <a:rPr lang="en-US" altLang="en-US"/>
              <a:t>Going out of control</a:t>
            </a:r>
          </a:p>
        </p:txBody>
      </p:sp>
      <p:sp>
        <p:nvSpPr>
          <p:cNvPr id="23556" name="Rectangle 4">
            <a:extLst>
              <a:ext uri="{FF2B5EF4-FFF2-40B4-BE49-F238E27FC236}">
                <a16:creationId xmlns:a16="http://schemas.microsoft.com/office/drawing/2014/main" id="{3FE3C83D-CC62-8942-868C-BFFB550A99E4}"/>
              </a:ext>
            </a:extLst>
          </p:cNvPr>
          <p:cNvSpPr>
            <a:spLocks noGrp="1" noChangeArrowheads="1"/>
          </p:cNvSpPr>
          <p:nvPr>
            <p:ph type="body" idx="1"/>
          </p:nvPr>
        </p:nvSpPr>
        <p:spPr/>
        <p:txBody>
          <a:bodyPr/>
          <a:lstStyle/>
          <a:p>
            <a:pPr eaLnBrk="1" hangingPunct="1"/>
            <a:r>
              <a:rPr lang="en-US" altLang="en-US"/>
              <a:t>When an observation is unusual, what can we conclude?</a:t>
            </a:r>
          </a:p>
        </p:txBody>
      </p:sp>
      <p:grpSp>
        <p:nvGrpSpPr>
          <p:cNvPr id="43031" name="Group 23">
            <a:extLst>
              <a:ext uri="{FF2B5EF4-FFF2-40B4-BE49-F238E27FC236}">
                <a16:creationId xmlns:a16="http://schemas.microsoft.com/office/drawing/2014/main" id="{32D0FEEB-B9E2-5D40-8EB3-FB03CCE51B5C}"/>
              </a:ext>
            </a:extLst>
          </p:cNvPr>
          <p:cNvGrpSpPr>
            <a:grpSpLocks/>
          </p:cNvGrpSpPr>
          <p:nvPr/>
        </p:nvGrpSpPr>
        <p:grpSpPr bwMode="auto">
          <a:xfrm>
            <a:off x="1069584" y="3338513"/>
            <a:ext cx="7837878" cy="2686050"/>
            <a:chOff x="663" y="2518"/>
            <a:chExt cx="4948" cy="1277"/>
          </a:xfrm>
        </p:grpSpPr>
        <p:grpSp>
          <p:nvGrpSpPr>
            <p:cNvPr id="23561" name="Group 22">
              <a:extLst>
                <a:ext uri="{FF2B5EF4-FFF2-40B4-BE49-F238E27FC236}">
                  <a16:creationId xmlns:a16="http://schemas.microsoft.com/office/drawing/2014/main" id="{434D98CF-F067-064E-A050-5947AE182B60}"/>
                </a:ext>
              </a:extLst>
            </p:cNvPr>
            <p:cNvGrpSpPr>
              <a:grpSpLocks/>
            </p:cNvGrpSpPr>
            <p:nvPr/>
          </p:nvGrpSpPr>
          <p:grpSpPr bwMode="auto">
            <a:xfrm>
              <a:off x="663" y="2518"/>
              <a:ext cx="4948" cy="1277"/>
              <a:chOff x="663" y="2518"/>
              <a:chExt cx="4948" cy="1277"/>
            </a:xfrm>
          </p:grpSpPr>
          <p:sp>
            <p:nvSpPr>
              <p:cNvPr id="23564" name="Text Box 13">
                <a:extLst>
                  <a:ext uri="{FF2B5EF4-FFF2-40B4-BE49-F238E27FC236}">
                    <a16:creationId xmlns:a16="http://schemas.microsoft.com/office/drawing/2014/main" id="{449CE331-9957-2345-95FB-90A91A827689}"/>
                  </a:ext>
                </a:extLst>
              </p:cNvPr>
              <p:cNvSpPr txBox="1">
                <a:spLocks noChangeArrowheads="1"/>
              </p:cNvSpPr>
              <p:nvPr/>
            </p:nvSpPr>
            <p:spPr bwMode="auto">
              <a:xfrm>
                <a:off x="3540" y="2518"/>
                <a:ext cx="2071"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a:t>The standard deviation</a:t>
                </a:r>
              </a:p>
              <a:p>
                <a:r>
                  <a:rPr lang="en-US" altLang="en-US" sz="2400"/>
                  <a:t>has changed</a:t>
                </a:r>
              </a:p>
            </p:txBody>
          </p:sp>
          <p:pic>
            <p:nvPicPr>
              <p:cNvPr id="23565" name="Picture 18" descr="Normal4">
                <a:extLst>
                  <a:ext uri="{FF2B5EF4-FFF2-40B4-BE49-F238E27FC236}">
                    <a16:creationId xmlns:a16="http://schemas.microsoft.com/office/drawing/2014/main" id="{585DE8BB-1538-174F-A8C4-BE1DCE8C44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 y="3006"/>
                <a:ext cx="4328" cy="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3562" name="Text Box 20">
              <a:extLst>
                <a:ext uri="{FF2B5EF4-FFF2-40B4-BE49-F238E27FC236}">
                  <a16:creationId xmlns:a16="http://schemas.microsoft.com/office/drawing/2014/main" id="{3C71C0EA-D66B-0546-89EA-2F10122151B7}"/>
                </a:ext>
              </a:extLst>
            </p:cNvPr>
            <p:cNvSpPr txBox="1">
              <a:spLocks noChangeArrowheads="1"/>
            </p:cNvSpPr>
            <p:nvPr/>
          </p:nvSpPr>
          <p:spPr bwMode="auto">
            <a:xfrm>
              <a:off x="2846" y="3187"/>
              <a:ext cx="25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l-GR" altLang="en-US">
                  <a:cs typeface="Arial" panose="020B0604020202020204" pitchFamily="34" charset="0"/>
                </a:rPr>
                <a:t>σ</a:t>
              </a:r>
              <a:r>
                <a:rPr lang="en-US" altLang="en-US" baseline="-25000">
                  <a:cs typeface="Arial" panose="020B0604020202020204" pitchFamily="34" charset="0"/>
                </a:rPr>
                <a:t>2</a:t>
              </a:r>
              <a:endParaRPr lang="el-GR" altLang="en-US">
                <a:cs typeface="Arial" panose="020B0604020202020204" pitchFamily="34" charset="0"/>
              </a:endParaRPr>
            </a:p>
          </p:txBody>
        </p:sp>
        <p:sp>
          <p:nvSpPr>
            <p:cNvPr id="23563" name="Line 21">
              <a:extLst>
                <a:ext uri="{FF2B5EF4-FFF2-40B4-BE49-F238E27FC236}">
                  <a16:creationId xmlns:a16="http://schemas.microsoft.com/office/drawing/2014/main" id="{5B76B94D-E0DB-D24A-8068-2EC07ABA677A}"/>
                </a:ext>
              </a:extLst>
            </p:cNvPr>
            <p:cNvSpPr>
              <a:spLocks noChangeShapeType="1"/>
            </p:cNvSpPr>
            <p:nvPr/>
          </p:nvSpPr>
          <p:spPr bwMode="auto">
            <a:xfrm flipV="1">
              <a:off x="2818" y="3433"/>
              <a:ext cx="71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23558" name="Text Box 14">
            <a:extLst>
              <a:ext uri="{FF2B5EF4-FFF2-40B4-BE49-F238E27FC236}">
                <a16:creationId xmlns:a16="http://schemas.microsoft.com/office/drawing/2014/main" id="{C70C6CC0-6C41-BA4F-9567-1365757B0CF7}"/>
              </a:ext>
            </a:extLst>
          </p:cNvPr>
          <p:cNvSpPr txBox="1">
            <a:spLocks noChangeArrowheads="1"/>
          </p:cNvSpPr>
          <p:nvPr/>
        </p:nvSpPr>
        <p:spPr bwMode="auto">
          <a:xfrm>
            <a:off x="6056313" y="5692775"/>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b="1"/>
              <a:t>X</a:t>
            </a:r>
          </a:p>
        </p:txBody>
      </p:sp>
      <p:sp>
        <p:nvSpPr>
          <p:cNvPr id="23559" name="Text Box 17">
            <a:extLst>
              <a:ext uri="{FF2B5EF4-FFF2-40B4-BE49-F238E27FC236}">
                <a16:creationId xmlns:a16="http://schemas.microsoft.com/office/drawing/2014/main" id="{127250EF-E7E3-C544-80B4-25847CCE089A}"/>
              </a:ext>
            </a:extLst>
          </p:cNvPr>
          <p:cNvSpPr txBox="1">
            <a:spLocks noChangeArrowheads="1"/>
          </p:cNvSpPr>
          <p:nvPr/>
        </p:nvSpPr>
        <p:spPr bwMode="auto">
          <a:xfrm>
            <a:off x="4491038" y="4340225"/>
            <a:ext cx="4095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l-GR" altLang="en-US">
                <a:cs typeface="Arial" panose="020B0604020202020204" pitchFamily="34" charset="0"/>
              </a:rPr>
              <a:t>σ</a:t>
            </a:r>
            <a:r>
              <a:rPr lang="en-US" altLang="en-US" baseline="-25000">
                <a:cs typeface="Arial" panose="020B0604020202020204" pitchFamily="34" charset="0"/>
              </a:rPr>
              <a:t>1</a:t>
            </a:r>
            <a:endParaRPr lang="el-GR" altLang="en-US">
              <a:cs typeface="Arial" panose="020B0604020202020204" pitchFamily="34" charset="0"/>
            </a:endParaRPr>
          </a:p>
        </p:txBody>
      </p:sp>
      <p:sp>
        <p:nvSpPr>
          <p:cNvPr id="23560" name="Line 19">
            <a:extLst>
              <a:ext uri="{FF2B5EF4-FFF2-40B4-BE49-F238E27FC236}">
                <a16:creationId xmlns:a16="http://schemas.microsoft.com/office/drawing/2014/main" id="{B3B29536-5A89-B34B-BE0A-E3C82FC15818}"/>
              </a:ext>
            </a:extLst>
          </p:cNvPr>
          <p:cNvSpPr>
            <a:spLocks noChangeShapeType="1"/>
          </p:cNvSpPr>
          <p:nvPr/>
        </p:nvSpPr>
        <p:spPr bwMode="auto">
          <a:xfrm flipV="1">
            <a:off x="4446588" y="4730750"/>
            <a:ext cx="5683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485567811"/>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3010"/>
                                        </p:tgtEl>
                                        <p:attrNameLst>
                                          <p:attrName>style.visibility</p:attrName>
                                        </p:attrNameLst>
                                      </p:cBhvr>
                                      <p:to>
                                        <p:strVal val="visible"/>
                                      </p:to>
                                    </p:set>
                                  </p:childTnLst>
                                  <p:subTnLst>
                                    <p:set>
                                      <p:cBhvr override="childStyle">
                                        <p:cTn dur="1" fill="hold" display="0" masterRel="nextClick" afterEffect="1"/>
                                        <p:tgtEl>
                                          <p:spTgt spid="43010"/>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6" presetClass="entr" presetSubtype="37" fill="hold" nodeType="clickEffect">
                                  <p:stCondLst>
                                    <p:cond delay="0"/>
                                  </p:stCondLst>
                                  <p:childTnLst>
                                    <p:set>
                                      <p:cBhvr>
                                        <p:cTn id="10" dur="1" fill="hold">
                                          <p:stCondLst>
                                            <p:cond delay="0"/>
                                          </p:stCondLst>
                                        </p:cTn>
                                        <p:tgtEl>
                                          <p:spTgt spid="43031"/>
                                        </p:tgtEl>
                                        <p:attrNameLst>
                                          <p:attrName>style.visibility</p:attrName>
                                        </p:attrNameLst>
                                      </p:cBhvr>
                                      <p:to>
                                        <p:strVal val="visible"/>
                                      </p:to>
                                    </p:set>
                                    <p:animEffect transition="in" filter="barn(outVertical)">
                                      <p:cBhvr>
                                        <p:cTn id="11" dur="500"/>
                                        <p:tgtEl>
                                          <p:spTgt spid="430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5A5E012-85A5-C643-8543-FEF39B5593A8}"/>
              </a:ext>
            </a:extLst>
          </p:cNvPr>
          <p:cNvSpPr>
            <a:spLocks noGrp="1" noChangeArrowheads="1"/>
          </p:cNvSpPr>
          <p:nvPr>
            <p:ph type="title"/>
          </p:nvPr>
        </p:nvSpPr>
        <p:spPr/>
        <p:txBody>
          <a:bodyPr/>
          <a:lstStyle/>
          <a:p>
            <a:pPr eaLnBrk="1" hangingPunct="1"/>
            <a:r>
              <a:rPr lang="en-US" altLang="en-US" dirty="0"/>
              <a:t>Summary</a:t>
            </a:r>
          </a:p>
        </p:txBody>
      </p:sp>
      <p:sp>
        <p:nvSpPr>
          <p:cNvPr id="31747" name="Rectangle 3">
            <a:extLst>
              <a:ext uri="{FF2B5EF4-FFF2-40B4-BE49-F238E27FC236}">
                <a16:creationId xmlns:a16="http://schemas.microsoft.com/office/drawing/2014/main" id="{4F6C5188-0479-8840-852C-2F181B14C76D}"/>
              </a:ext>
            </a:extLst>
          </p:cNvPr>
          <p:cNvSpPr>
            <a:spLocks noGrp="1" noChangeArrowheads="1"/>
          </p:cNvSpPr>
          <p:nvPr>
            <p:ph type="body" idx="1"/>
          </p:nvPr>
        </p:nvSpPr>
        <p:spPr>
          <a:xfrm>
            <a:off x="2" y="1281116"/>
            <a:ext cx="8475966" cy="1140286"/>
          </a:xfrm>
        </p:spPr>
        <p:txBody>
          <a:bodyPr/>
          <a:lstStyle/>
          <a:p>
            <a:pPr eaLnBrk="1" hangingPunct="1"/>
            <a:r>
              <a:rPr lang="en-US" altLang="en-US" sz="2400" dirty="0"/>
              <a:t>We can now begin to </a:t>
            </a:r>
            <a:r>
              <a:rPr lang="en-US" altLang="en-US" sz="2400" dirty="0" err="1"/>
              <a:t>recognise</a:t>
            </a:r>
            <a:r>
              <a:rPr lang="en-US" altLang="en-US" sz="2400" dirty="0"/>
              <a:t> process drift and changes and give them values</a:t>
            </a:r>
          </a:p>
        </p:txBody>
      </p:sp>
      <p:pic>
        <p:nvPicPr>
          <p:cNvPr id="31749" name="Picture 5" descr="NORMAL option b">
            <a:extLst>
              <a:ext uri="{FF2B5EF4-FFF2-40B4-BE49-F238E27FC236}">
                <a16:creationId xmlns:a16="http://schemas.microsoft.com/office/drawing/2014/main" id="{24F7B5AB-48D0-DB48-AFE9-2AB3B18A57D5}"/>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329951" y="2730516"/>
            <a:ext cx="2420938" cy="2749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6" name="Text Box 12">
            <a:extLst>
              <a:ext uri="{FF2B5EF4-FFF2-40B4-BE49-F238E27FC236}">
                <a16:creationId xmlns:a16="http://schemas.microsoft.com/office/drawing/2014/main" id="{782E400B-5E99-A348-A52D-37F2D6EF7E19}"/>
              </a:ext>
            </a:extLst>
          </p:cNvPr>
          <p:cNvSpPr txBox="1">
            <a:spLocks noChangeArrowheads="1"/>
          </p:cNvSpPr>
          <p:nvPr/>
        </p:nvSpPr>
        <p:spPr bwMode="auto">
          <a:xfrm>
            <a:off x="5141913" y="4027488"/>
            <a:ext cx="239712" cy="3693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31758" name="Text Box 14">
            <a:extLst>
              <a:ext uri="{FF2B5EF4-FFF2-40B4-BE49-F238E27FC236}">
                <a16:creationId xmlns:a16="http://schemas.microsoft.com/office/drawing/2014/main" id="{71778701-EE8C-1A4F-B29D-91F744BBA9E5}"/>
              </a:ext>
            </a:extLst>
          </p:cNvPr>
          <p:cNvSpPr txBox="1">
            <a:spLocks noChangeArrowheads="1"/>
          </p:cNvSpPr>
          <p:nvPr/>
        </p:nvSpPr>
        <p:spPr bwMode="auto">
          <a:xfrm>
            <a:off x="8126413" y="3979863"/>
            <a:ext cx="392112" cy="3683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2" name="TextBox 1">
            <a:extLst>
              <a:ext uri="{FF2B5EF4-FFF2-40B4-BE49-F238E27FC236}">
                <a16:creationId xmlns:a16="http://schemas.microsoft.com/office/drawing/2014/main" id="{A4702156-BF0A-4D0C-945D-5B9021C913AF}"/>
              </a:ext>
            </a:extLst>
          </p:cNvPr>
          <p:cNvSpPr txBox="1"/>
          <p:nvPr/>
        </p:nvSpPr>
        <p:spPr>
          <a:xfrm>
            <a:off x="4894172" y="5349003"/>
            <a:ext cx="3581795" cy="1477328"/>
          </a:xfrm>
          <a:prstGeom prst="rect">
            <a:avLst/>
          </a:prstGeom>
          <a:noFill/>
        </p:spPr>
        <p:txBody>
          <a:bodyPr wrap="square" rtlCol="0">
            <a:spAutoFit/>
          </a:bodyPr>
          <a:lstStyle/>
          <a:p>
            <a:r>
              <a:rPr lang="en-GB" dirty="0" err="1"/>
              <a:t>Cpk</a:t>
            </a:r>
            <a:r>
              <a:rPr lang="en-GB" dirty="0"/>
              <a:t> measures process spread in relation to specification spread and its location relative to process mean and closest spec limit</a:t>
            </a:r>
          </a:p>
        </p:txBody>
      </p:sp>
      <p:sp>
        <p:nvSpPr>
          <p:cNvPr id="17" name="TextBox 16">
            <a:extLst>
              <a:ext uri="{FF2B5EF4-FFF2-40B4-BE49-F238E27FC236}">
                <a16:creationId xmlns:a16="http://schemas.microsoft.com/office/drawing/2014/main" id="{594B6644-B9AB-457C-A728-9FDAC89235B4}"/>
              </a:ext>
            </a:extLst>
          </p:cNvPr>
          <p:cNvSpPr txBox="1"/>
          <p:nvPr/>
        </p:nvSpPr>
        <p:spPr>
          <a:xfrm>
            <a:off x="660096" y="5386905"/>
            <a:ext cx="3581795" cy="646331"/>
          </a:xfrm>
          <a:prstGeom prst="rect">
            <a:avLst/>
          </a:prstGeom>
          <a:noFill/>
        </p:spPr>
        <p:txBody>
          <a:bodyPr wrap="square" rtlCol="0">
            <a:spAutoFit/>
          </a:bodyPr>
          <a:lstStyle/>
          <a:p>
            <a:r>
              <a:rPr lang="en-GB" dirty="0"/>
              <a:t>Cp measures process spread in relation to specification spread</a:t>
            </a:r>
          </a:p>
        </p:txBody>
      </p:sp>
      <p:cxnSp>
        <p:nvCxnSpPr>
          <p:cNvPr id="4" name="Straight Connector 3">
            <a:extLst>
              <a:ext uri="{FF2B5EF4-FFF2-40B4-BE49-F238E27FC236}">
                <a16:creationId xmlns:a16="http://schemas.microsoft.com/office/drawing/2014/main" id="{736D5CED-B554-4245-9CBF-2FE1F6B31521}"/>
              </a:ext>
            </a:extLst>
          </p:cNvPr>
          <p:cNvCxnSpPr/>
          <p:nvPr/>
        </p:nvCxnSpPr>
        <p:spPr>
          <a:xfrm>
            <a:off x="1274474" y="3073681"/>
            <a:ext cx="0" cy="125552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15B6A66-8B79-4F71-AED1-A67B70D2EA48}"/>
              </a:ext>
            </a:extLst>
          </p:cNvPr>
          <p:cNvCxnSpPr/>
          <p:nvPr/>
        </p:nvCxnSpPr>
        <p:spPr>
          <a:xfrm>
            <a:off x="3240671" y="3073680"/>
            <a:ext cx="0" cy="125552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D164BD9-E987-4E79-9D53-88B3DD73A2F1}"/>
              </a:ext>
            </a:extLst>
          </p:cNvPr>
          <p:cNvCxnSpPr>
            <a:cxnSpLocks/>
          </p:cNvCxnSpPr>
          <p:nvPr/>
        </p:nvCxnSpPr>
        <p:spPr>
          <a:xfrm>
            <a:off x="5213350" y="2904429"/>
            <a:ext cx="0" cy="14437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A88683-B1A3-45E6-8990-9310504CF615}"/>
              </a:ext>
            </a:extLst>
          </p:cNvPr>
          <p:cNvCxnSpPr>
            <a:cxnSpLocks/>
          </p:cNvCxnSpPr>
          <p:nvPr/>
        </p:nvCxnSpPr>
        <p:spPr>
          <a:xfrm>
            <a:off x="6930967" y="2871788"/>
            <a:ext cx="0" cy="142651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0623648F-A657-47BF-AD83-144A8E1560D2}"/>
                  </a:ext>
                </a:extLst>
              </p14:cNvPr>
              <p14:cNvContentPartPr/>
              <p14:nvPr/>
            </p14:nvContentPartPr>
            <p14:xfrm>
              <a:off x="2913340" y="3913119"/>
              <a:ext cx="360" cy="360"/>
            </p14:xfrm>
          </p:contentPart>
        </mc:Choice>
        <mc:Fallback xmlns="">
          <p:pic>
            <p:nvPicPr>
              <p:cNvPr id="5" name="Ink 4">
                <a:extLst>
                  <a:ext uri="{FF2B5EF4-FFF2-40B4-BE49-F238E27FC236}">
                    <a16:creationId xmlns:a16="http://schemas.microsoft.com/office/drawing/2014/main" id="{0623648F-A657-47BF-AD83-144A8E1560D2}"/>
                  </a:ext>
                </a:extLst>
              </p:cNvPr>
              <p:cNvPicPr/>
              <p:nvPr/>
            </p:nvPicPr>
            <p:blipFill>
              <a:blip r:embed="rId5"/>
              <a:stretch>
                <a:fillRect/>
              </a:stretch>
            </p:blipFill>
            <p:spPr>
              <a:xfrm>
                <a:off x="2823700" y="3733479"/>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AC555A9-A345-4B92-B2A7-F47E93C6CA77}"/>
                  </a:ext>
                </a:extLst>
              </p14:cNvPr>
              <p14:cNvContentPartPr/>
              <p14:nvPr/>
            </p14:nvContentPartPr>
            <p14:xfrm>
              <a:off x="2527060" y="4105359"/>
              <a:ext cx="9720" cy="10800"/>
            </p14:xfrm>
          </p:contentPart>
        </mc:Choice>
        <mc:Fallback xmlns="">
          <p:pic>
            <p:nvPicPr>
              <p:cNvPr id="6" name="Ink 5">
                <a:extLst>
                  <a:ext uri="{FF2B5EF4-FFF2-40B4-BE49-F238E27FC236}">
                    <a16:creationId xmlns:a16="http://schemas.microsoft.com/office/drawing/2014/main" id="{FAC555A9-A345-4B92-B2A7-F47E93C6CA77}"/>
                  </a:ext>
                </a:extLst>
              </p:cNvPr>
              <p:cNvPicPr/>
              <p:nvPr/>
            </p:nvPicPr>
            <p:blipFill>
              <a:blip r:embed="rId7"/>
              <a:stretch>
                <a:fillRect/>
              </a:stretch>
            </p:blipFill>
            <p:spPr>
              <a:xfrm>
                <a:off x="2437060" y="3925359"/>
                <a:ext cx="189360" cy="3704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9E6B3993-E829-406B-A37B-F940823B932C}"/>
                  </a:ext>
                </a:extLst>
              </p14:cNvPr>
              <p14:cNvContentPartPr/>
              <p14:nvPr/>
            </p14:nvContentPartPr>
            <p14:xfrm>
              <a:off x="2870860" y="3489399"/>
              <a:ext cx="360" cy="360"/>
            </p14:xfrm>
          </p:contentPart>
        </mc:Choice>
        <mc:Fallback xmlns="">
          <p:pic>
            <p:nvPicPr>
              <p:cNvPr id="7" name="Ink 6">
                <a:extLst>
                  <a:ext uri="{FF2B5EF4-FFF2-40B4-BE49-F238E27FC236}">
                    <a16:creationId xmlns:a16="http://schemas.microsoft.com/office/drawing/2014/main" id="{9E6B3993-E829-406B-A37B-F940823B932C}"/>
                  </a:ext>
                </a:extLst>
              </p:cNvPr>
              <p:cNvPicPr/>
              <p:nvPr/>
            </p:nvPicPr>
            <p:blipFill>
              <a:blip r:embed="rId5"/>
              <a:stretch>
                <a:fillRect/>
              </a:stretch>
            </p:blipFill>
            <p:spPr>
              <a:xfrm>
                <a:off x="2781220" y="3309399"/>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CBD90C1A-14D0-4853-BB7E-3BBCE7A64034}"/>
                  </a:ext>
                </a:extLst>
              </p14:cNvPr>
              <p14:cNvContentPartPr/>
              <p14:nvPr/>
            </p14:nvContentPartPr>
            <p14:xfrm>
              <a:off x="2534980" y="4158639"/>
              <a:ext cx="360" cy="360"/>
            </p14:xfrm>
          </p:contentPart>
        </mc:Choice>
        <mc:Fallback xmlns="">
          <p:pic>
            <p:nvPicPr>
              <p:cNvPr id="8" name="Ink 7">
                <a:extLst>
                  <a:ext uri="{FF2B5EF4-FFF2-40B4-BE49-F238E27FC236}">
                    <a16:creationId xmlns:a16="http://schemas.microsoft.com/office/drawing/2014/main" id="{CBD90C1A-14D0-4853-BB7E-3BBCE7A64034}"/>
                  </a:ext>
                </a:extLst>
              </p:cNvPr>
              <p:cNvPicPr/>
              <p:nvPr/>
            </p:nvPicPr>
            <p:blipFill>
              <a:blip r:embed="rId5"/>
              <a:stretch>
                <a:fillRect/>
              </a:stretch>
            </p:blipFill>
            <p:spPr>
              <a:xfrm>
                <a:off x="2445340" y="3978639"/>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BC2631D9-1FD4-4BC1-B8D4-FA27FA6C0978}"/>
                  </a:ext>
                </a:extLst>
              </p14:cNvPr>
              <p14:cNvContentPartPr/>
              <p14:nvPr/>
            </p14:nvContentPartPr>
            <p14:xfrm>
              <a:off x="2609500" y="4059639"/>
              <a:ext cx="360" cy="360"/>
            </p14:xfrm>
          </p:contentPart>
        </mc:Choice>
        <mc:Fallback xmlns="">
          <p:pic>
            <p:nvPicPr>
              <p:cNvPr id="9" name="Ink 8">
                <a:extLst>
                  <a:ext uri="{FF2B5EF4-FFF2-40B4-BE49-F238E27FC236}">
                    <a16:creationId xmlns:a16="http://schemas.microsoft.com/office/drawing/2014/main" id="{BC2631D9-1FD4-4BC1-B8D4-FA27FA6C0978}"/>
                  </a:ext>
                </a:extLst>
              </p:cNvPr>
              <p:cNvPicPr/>
              <p:nvPr/>
            </p:nvPicPr>
            <p:blipFill>
              <a:blip r:embed="rId5"/>
              <a:stretch>
                <a:fillRect/>
              </a:stretch>
            </p:blipFill>
            <p:spPr>
              <a:xfrm>
                <a:off x="2519860" y="3879999"/>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6EFB4D62-DE52-4CAD-A363-E6F0F833D5CD}"/>
                  </a:ext>
                </a:extLst>
              </p14:cNvPr>
              <p14:cNvContentPartPr/>
              <p14:nvPr/>
            </p14:nvContentPartPr>
            <p14:xfrm>
              <a:off x="2609500" y="4059639"/>
              <a:ext cx="360" cy="360"/>
            </p14:xfrm>
          </p:contentPart>
        </mc:Choice>
        <mc:Fallback xmlns="">
          <p:pic>
            <p:nvPicPr>
              <p:cNvPr id="10" name="Ink 9">
                <a:extLst>
                  <a:ext uri="{FF2B5EF4-FFF2-40B4-BE49-F238E27FC236}">
                    <a16:creationId xmlns:a16="http://schemas.microsoft.com/office/drawing/2014/main" id="{6EFB4D62-DE52-4CAD-A363-E6F0F833D5CD}"/>
                  </a:ext>
                </a:extLst>
              </p:cNvPr>
              <p:cNvPicPr/>
              <p:nvPr/>
            </p:nvPicPr>
            <p:blipFill>
              <a:blip r:embed="rId5"/>
              <a:stretch>
                <a:fillRect/>
              </a:stretch>
            </p:blipFill>
            <p:spPr>
              <a:xfrm>
                <a:off x="2519860" y="3879999"/>
                <a:ext cx="180000" cy="360000"/>
              </a:xfrm>
              <a:prstGeom prst="rect">
                <a:avLst/>
              </a:prstGeom>
            </p:spPr>
          </p:pic>
        </mc:Fallback>
      </mc:AlternateContent>
      <p:pic>
        <p:nvPicPr>
          <p:cNvPr id="12" name="Picture 11">
            <a:extLst>
              <a:ext uri="{FF2B5EF4-FFF2-40B4-BE49-F238E27FC236}">
                <a16:creationId xmlns:a16="http://schemas.microsoft.com/office/drawing/2014/main" id="{1DDEECC4-0F52-49BB-89C6-35645AD96851}"/>
              </a:ext>
            </a:extLst>
          </p:cNvPr>
          <p:cNvPicPr>
            <a:picLocks noChangeAspect="1"/>
          </p:cNvPicPr>
          <p:nvPr/>
        </p:nvPicPr>
        <p:blipFill>
          <a:blip r:embed="rId12"/>
          <a:stretch>
            <a:fillRect/>
          </a:stretch>
        </p:blipFill>
        <p:spPr>
          <a:xfrm>
            <a:off x="1262084" y="2817891"/>
            <a:ext cx="2387581" cy="1760645"/>
          </a:xfrm>
          <a:prstGeom prst="rect">
            <a:avLst/>
          </a:prstGeom>
        </p:spPr>
      </p:pic>
      <p:cxnSp>
        <p:nvCxnSpPr>
          <p:cNvPr id="14" name="Straight Connector 13">
            <a:extLst>
              <a:ext uri="{FF2B5EF4-FFF2-40B4-BE49-F238E27FC236}">
                <a16:creationId xmlns:a16="http://schemas.microsoft.com/office/drawing/2014/main" id="{F6B929EC-9C29-49A0-8FD4-92C7736C7514}"/>
              </a:ext>
            </a:extLst>
          </p:cNvPr>
          <p:cNvCxnSpPr/>
          <p:nvPr/>
        </p:nvCxnSpPr>
        <p:spPr>
          <a:xfrm flipV="1">
            <a:off x="1390650" y="2944257"/>
            <a:ext cx="33338" cy="14525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D424E55-9BC3-47EC-B369-15DBAA7D5422}"/>
              </a:ext>
            </a:extLst>
          </p:cNvPr>
          <p:cNvCxnSpPr/>
          <p:nvPr/>
        </p:nvCxnSpPr>
        <p:spPr>
          <a:xfrm flipV="1">
            <a:off x="3513268" y="2944257"/>
            <a:ext cx="33338" cy="14525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F570D1B4-8745-4842-BCE1-31D39C713927}"/>
              </a:ext>
            </a:extLst>
          </p:cNvPr>
          <p:cNvCxnSpPr/>
          <p:nvPr/>
        </p:nvCxnSpPr>
        <p:spPr>
          <a:xfrm>
            <a:off x="1407319" y="4830949"/>
            <a:ext cx="2122618" cy="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A7EC5A17-E75A-471D-A1A5-5D1E94928166}"/>
              </a:ext>
            </a:extLst>
          </p:cNvPr>
          <p:cNvCxnSpPr>
            <a:cxnSpLocks/>
          </p:cNvCxnSpPr>
          <p:nvPr/>
        </p:nvCxnSpPr>
        <p:spPr>
          <a:xfrm>
            <a:off x="1862138" y="4578536"/>
            <a:ext cx="1147762" cy="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49E898E1-9A7E-4CD2-8087-5C3C8220E562}"/>
              </a:ext>
            </a:extLst>
          </p:cNvPr>
          <p:cNvCxnSpPr/>
          <p:nvPr/>
        </p:nvCxnSpPr>
        <p:spPr>
          <a:xfrm>
            <a:off x="1390650" y="5140512"/>
            <a:ext cx="2122618"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DE1A7D34-67BC-406A-BF23-43C34BAA4BE2}"/>
              </a:ext>
            </a:extLst>
          </p:cNvPr>
          <p:cNvSpPr txBox="1"/>
          <p:nvPr/>
        </p:nvSpPr>
        <p:spPr>
          <a:xfrm>
            <a:off x="2309482" y="4283895"/>
            <a:ext cx="250037" cy="646331"/>
          </a:xfrm>
          <a:prstGeom prst="rect">
            <a:avLst/>
          </a:prstGeom>
          <a:noFill/>
        </p:spPr>
        <p:txBody>
          <a:bodyPr wrap="square" rtlCol="0">
            <a:spAutoFit/>
          </a:bodyPr>
          <a:lstStyle/>
          <a:p>
            <a:r>
              <a:rPr lang="en-GB" dirty="0"/>
              <a:t>a</a:t>
            </a:r>
          </a:p>
          <a:p>
            <a:endParaRPr lang="en-GB" dirty="0"/>
          </a:p>
        </p:txBody>
      </p:sp>
      <p:sp>
        <p:nvSpPr>
          <p:cNvPr id="41" name="TextBox 40">
            <a:extLst>
              <a:ext uri="{FF2B5EF4-FFF2-40B4-BE49-F238E27FC236}">
                <a16:creationId xmlns:a16="http://schemas.microsoft.com/office/drawing/2014/main" id="{545365D0-0F65-4C1A-A237-3505F5C64DF3}"/>
              </a:ext>
            </a:extLst>
          </p:cNvPr>
          <p:cNvSpPr txBox="1"/>
          <p:nvPr/>
        </p:nvSpPr>
        <p:spPr>
          <a:xfrm>
            <a:off x="2320000" y="4530288"/>
            <a:ext cx="250037" cy="369332"/>
          </a:xfrm>
          <a:prstGeom prst="rect">
            <a:avLst/>
          </a:prstGeom>
          <a:noFill/>
        </p:spPr>
        <p:txBody>
          <a:bodyPr wrap="square" rtlCol="0">
            <a:spAutoFit/>
          </a:bodyPr>
          <a:lstStyle/>
          <a:p>
            <a:r>
              <a:rPr lang="en-GB" dirty="0"/>
              <a:t>b</a:t>
            </a:r>
          </a:p>
        </p:txBody>
      </p:sp>
      <p:sp>
        <p:nvSpPr>
          <p:cNvPr id="42" name="TextBox 41">
            <a:extLst>
              <a:ext uri="{FF2B5EF4-FFF2-40B4-BE49-F238E27FC236}">
                <a16:creationId xmlns:a16="http://schemas.microsoft.com/office/drawing/2014/main" id="{78A41E03-00B7-4D08-AF31-B9E5BE1153C0}"/>
              </a:ext>
            </a:extLst>
          </p:cNvPr>
          <p:cNvSpPr txBox="1"/>
          <p:nvPr/>
        </p:nvSpPr>
        <p:spPr>
          <a:xfrm>
            <a:off x="2320000" y="4807286"/>
            <a:ext cx="250037" cy="369332"/>
          </a:xfrm>
          <a:prstGeom prst="rect">
            <a:avLst/>
          </a:prstGeom>
          <a:noFill/>
        </p:spPr>
        <p:txBody>
          <a:bodyPr wrap="square" rtlCol="0">
            <a:spAutoFit/>
          </a:bodyPr>
          <a:lstStyle/>
          <a:p>
            <a:r>
              <a:rPr lang="en-GB" dirty="0"/>
              <a:t>s</a:t>
            </a:r>
          </a:p>
        </p:txBody>
      </p:sp>
      <p:sp>
        <p:nvSpPr>
          <p:cNvPr id="24" name="TextBox 23">
            <a:extLst>
              <a:ext uri="{FF2B5EF4-FFF2-40B4-BE49-F238E27FC236}">
                <a16:creationId xmlns:a16="http://schemas.microsoft.com/office/drawing/2014/main" id="{A5356C58-93AA-4C6F-9C6C-BD2F5B72CDDE}"/>
              </a:ext>
            </a:extLst>
          </p:cNvPr>
          <p:cNvSpPr txBox="1"/>
          <p:nvPr/>
        </p:nvSpPr>
        <p:spPr>
          <a:xfrm>
            <a:off x="3876675" y="3214688"/>
            <a:ext cx="965013" cy="1200329"/>
          </a:xfrm>
          <a:prstGeom prst="rect">
            <a:avLst/>
          </a:prstGeom>
          <a:noFill/>
        </p:spPr>
        <p:txBody>
          <a:bodyPr wrap="square" rtlCol="0">
            <a:spAutoFit/>
          </a:bodyPr>
          <a:lstStyle/>
          <a:p>
            <a:r>
              <a:rPr lang="en-GB" dirty="0"/>
              <a:t>s/a = Cp 2</a:t>
            </a:r>
          </a:p>
          <a:p>
            <a:r>
              <a:rPr lang="en-GB" dirty="0"/>
              <a:t>s/b =</a:t>
            </a:r>
          </a:p>
          <a:p>
            <a:r>
              <a:rPr lang="en-GB" dirty="0"/>
              <a:t>Cp 1</a:t>
            </a:r>
          </a:p>
        </p:txBody>
      </p:sp>
      <p:cxnSp>
        <p:nvCxnSpPr>
          <p:cNvPr id="46" name="Straight Arrow Connector 45">
            <a:extLst>
              <a:ext uri="{FF2B5EF4-FFF2-40B4-BE49-F238E27FC236}">
                <a16:creationId xmlns:a16="http://schemas.microsoft.com/office/drawing/2014/main" id="{B0B5D86C-9E67-4AC3-A0CC-E714F8BD876E}"/>
              </a:ext>
            </a:extLst>
          </p:cNvPr>
          <p:cNvCxnSpPr>
            <a:cxnSpLocks/>
          </p:cNvCxnSpPr>
          <p:nvPr/>
        </p:nvCxnSpPr>
        <p:spPr>
          <a:xfrm>
            <a:off x="6066811" y="4600509"/>
            <a:ext cx="513586" cy="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7EEA180C-9D53-4FBA-963E-88A287076B9F}"/>
              </a:ext>
            </a:extLst>
          </p:cNvPr>
          <p:cNvCxnSpPr>
            <a:cxnSpLocks/>
          </p:cNvCxnSpPr>
          <p:nvPr/>
        </p:nvCxnSpPr>
        <p:spPr>
          <a:xfrm>
            <a:off x="6667305" y="2730516"/>
            <a:ext cx="297008"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176067DB-8127-4129-944C-7161174E6376}"/>
              </a:ext>
            </a:extLst>
          </p:cNvPr>
          <p:cNvSpPr txBox="1"/>
          <p:nvPr/>
        </p:nvSpPr>
        <p:spPr>
          <a:xfrm>
            <a:off x="6785877" y="4257964"/>
            <a:ext cx="430022" cy="369332"/>
          </a:xfrm>
          <a:prstGeom prst="rect">
            <a:avLst/>
          </a:prstGeom>
          <a:noFill/>
        </p:spPr>
        <p:txBody>
          <a:bodyPr wrap="square" rtlCol="0">
            <a:spAutoFit/>
          </a:bodyPr>
          <a:lstStyle/>
          <a:p>
            <a:r>
              <a:rPr lang="en-GB" dirty="0"/>
              <a:t>x1</a:t>
            </a:r>
          </a:p>
        </p:txBody>
      </p:sp>
      <p:sp>
        <p:nvSpPr>
          <p:cNvPr id="51" name="TextBox 50">
            <a:extLst>
              <a:ext uri="{FF2B5EF4-FFF2-40B4-BE49-F238E27FC236}">
                <a16:creationId xmlns:a16="http://schemas.microsoft.com/office/drawing/2014/main" id="{EF6F9E03-FC7D-4F08-9C32-62C444D055D4}"/>
              </a:ext>
            </a:extLst>
          </p:cNvPr>
          <p:cNvSpPr txBox="1"/>
          <p:nvPr/>
        </p:nvSpPr>
        <p:spPr>
          <a:xfrm>
            <a:off x="6690790" y="2351351"/>
            <a:ext cx="250037" cy="369332"/>
          </a:xfrm>
          <a:prstGeom prst="rect">
            <a:avLst/>
          </a:prstGeom>
          <a:noFill/>
        </p:spPr>
        <p:txBody>
          <a:bodyPr wrap="square" rtlCol="0">
            <a:spAutoFit/>
          </a:bodyPr>
          <a:lstStyle/>
          <a:p>
            <a:r>
              <a:rPr lang="en-GB" dirty="0"/>
              <a:t>y</a:t>
            </a:r>
          </a:p>
        </p:txBody>
      </p:sp>
      <p:sp>
        <p:nvSpPr>
          <p:cNvPr id="57" name="TextBox 56">
            <a:extLst>
              <a:ext uri="{FF2B5EF4-FFF2-40B4-BE49-F238E27FC236}">
                <a16:creationId xmlns:a16="http://schemas.microsoft.com/office/drawing/2014/main" id="{DE6BB5E9-6974-426B-AB7F-627EC24B0690}"/>
              </a:ext>
            </a:extLst>
          </p:cNvPr>
          <p:cNvSpPr txBox="1"/>
          <p:nvPr/>
        </p:nvSpPr>
        <p:spPr>
          <a:xfrm>
            <a:off x="6330360" y="2056699"/>
            <a:ext cx="250037" cy="369332"/>
          </a:xfrm>
          <a:prstGeom prst="rect">
            <a:avLst/>
          </a:prstGeom>
          <a:noFill/>
        </p:spPr>
        <p:txBody>
          <a:bodyPr wrap="square" rtlCol="0">
            <a:spAutoFit/>
          </a:bodyPr>
          <a:lstStyle/>
          <a:p>
            <a:r>
              <a:rPr lang="en-GB" dirty="0"/>
              <a:t>z</a:t>
            </a:r>
          </a:p>
        </p:txBody>
      </p:sp>
      <p:cxnSp>
        <p:nvCxnSpPr>
          <p:cNvPr id="58" name="Straight Arrow Connector 57">
            <a:extLst>
              <a:ext uri="{FF2B5EF4-FFF2-40B4-BE49-F238E27FC236}">
                <a16:creationId xmlns:a16="http://schemas.microsoft.com/office/drawing/2014/main" id="{E68448E4-F4C3-46BE-A776-9A80A4CD3A6A}"/>
              </a:ext>
            </a:extLst>
          </p:cNvPr>
          <p:cNvCxnSpPr>
            <a:cxnSpLocks/>
          </p:cNvCxnSpPr>
          <p:nvPr/>
        </p:nvCxnSpPr>
        <p:spPr>
          <a:xfrm>
            <a:off x="6014647" y="2427768"/>
            <a:ext cx="969034"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1E111936-0D26-4F9A-ADBC-8FA0661A1BF6}"/>
              </a:ext>
            </a:extLst>
          </p:cNvPr>
          <p:cNvSpPr txBox="1"/>
          <p:nvPr/>
        </p:nvSpPr>
        <p:spPr>
          <a:xfrm>
            <a:off x="7704161" y="3121783"/>
            <a:ext cx="965013" cy="1754326"/>
          </a:xfrm>
          <a:prstGeom prst="rect">
            <a:avLst/>
          </a:prstGeom>
          <a:noFill/>
        </p:spPr>
        <p:txBody>
          <a:bodyPr wrap="square" rtlCol="0">
            <a:spAutoFit/>
          </a:bodyPr>
          <a:lstStyle/>
          <a:p>
            <a:r>
              <a:rPr lang="en-GB" dirty="0"/>
              <a:t>y/x1 = </a:t>
            </a:r>
            <a:r>
              <a:rPr lang="en-GB" dirty="0" err="1"/>
              <a:t>Cpk</a:t>
            </a:r>
            <a:r>
              <a:rPr lang="en-GB" dirty="0"/>
              <a:t> .5</a:t>
            </a:r>
          </a:p>
          <a:p>
            <a:r>
              <a:rPr lang="en-GB" dirty="0"/>
              <a:t>z/x2 = </a:t>
            </a:r>
            <a:r>
              <a:rPr lang="en-GB" dirty="0" err="1"/>
              <a:t>approx</a:t>
            </a:r>
            <a:r>
              <a:rPr lang="en-GB" dirty="0"/>
              <a:t> 3</a:t>
            </a:r>
          </a:p>
          <a:p>
            <a:endParaRPr lang="en-GB" dirty="0"/>
          </a:p>
        </p:txBody>
      </p:sp>
      <p:sp>
        <p:nvSpPr>
          <p:cNvPr id="61" name="TextBox 60">
            <a:extLst>
              <a:ext uri="{FF2B5EF4-FFF2-40B4-BE49-F238E27FC236}">
                <a16:creationId xmlns:a16="http://schemas.microsoft.com/office/drawing/2014/main" id="{041D5E99-1FE9-4309-A188-CF39684BD70E}"/>
              </a:ext>
            </a:extLst>
          </p:cNvPr>
          <p:cNvSpPr txBox="1"/>
          <p:nvPr/>
        </p:nvSpPr>
        <p:spPr>
          <a:xfrm>
            <a:off x="6066811" y="4276143"/>
            <a:ext cx="430022" cy="369332"/>
          </a:xfrm>
          <a:prstGeom prst="rect">
            <a:avLst/>
          </a:prstGeom>
          <a:noFill/>
        </p:spPr>
        <p:txBody>
          <a:bodyPr wrap="square" rtlCol="0">
            <a:spAutoFit/>
          </a:bodyPr>
          <a:lstStyle/>
          <a:p>
            <a:r>
              <a:rPr lang="en-GB" dirty="0"/>
              <a:t>x2</a:t>
            </a:r>
          </a:p>
        </p:txBody>
      </p:sp>
      <p:cxnSp>
        <p:nvCxnSpPr>
          <p:cNvPr id="68" name="Straight Arrow Connector 67">
            <a:extLst>
              <a:ext uri="{FF2B5EF4-FFF2-40B4-BE49-F238E27FC236}">
                <a16:creationId xmlns:a16="http://schemas.microsoft.com/office/drawing/2014/main" id="{CE9BF153-AD0F-4335-BB2C-FCD9739C2E3E}"/>
              </a:ext>
            </a:extLst>
          </p:cNvPr>
          <p:cNvCxnSpPr>
            <a:cxnSpLocks/>
          </p:cNvCxnSpPr>
          <p:nvPr/>
        </p:nvCxnSpPr>
        <p:spPr>
          <a:xfrm>
            <a:off x="6785877" y="4592706"/>
            <a:ext cx="513586" cy="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80497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7" grpId="0"/>
      <p:bldP spid="24" grpId="0"/>
      <p:bldP spid="6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dirty="0"/>
              <a:t>Measure – Variation - Exercise</a:t>
            </a:r>
          </a:p>
        </p:txBody>
      </p:sp>
      <p:sp>
        <p:nvSpPr>
          <p:cNvPr id="5" name="TextBox 4">
            <a:extLst>
              <a:ext uri="{FF2B5EF4-FFF2-40B4-BE49-F238E27FC236}">
                <a16:creationId xmlns:a16="http://schemas.microsoft.com/office/drawing/2014/main" id="{6BBF55F8-8480-4B8B-A013-265F9DC2261E}"/>
              </a:ext>
            </a:extLst>
          </p:cNvPr>
          <p:cNvSpPr txBox="1"/>
          <p:nvPr/>
        </p:nvSpPr>
        <p:spPr>
          <a:xfrm>
            <a:off x="1135207" y="1030046"/>
            <a:ext cx="6873586" cy="1200329"/>
          </a:xfrm>
          <a:prstGeom prst="rect">
            <a:avLst/>
          </a:prstGeom>
          <a:noFill/>
        </p:spPr>
        <p:txBody>
          <a:bodyPr wrap="square" rtlCol="0">
            <a:spAutoFit/>
          </a:bodyPr>
          <a:lstStyle/>
          <a:p>
            <a:r>
              <a:rPr lang="en-GB" dirty="0"/>
              <a:t>A company have a feature of a shoulder on a machined part.  The specification of this shoulder is 22.00mm – 23.50mm.  They want to understand their process capability. Work out control limits and Cp and </a:t>
            </a:r>
            <a:r>
              <a:rPr lang="en-GB" dirty="0" err="1"/>
              <a:t>Cpk</a:t>
            </a:r>
            <a:r>
              <a:rPr lang="en-GB" dirty="0"/>
              <a:t>.  Sizes are as follows: – </a:t>
            </a:r>
          </a:p>
        </p:txBody>
      </p:sp>
      <p:sp>
        <p:nvSpPr>
          <p:cNvPr id="6" name="TextBox 5">
            <a:extLst>
              <a:ext uri="{FF2B5EF4-FFF2-40B4-BE49-F238E27FC236}">
                <a16:creationId xmlns:a16="http://schemas.microsoft.com/office/drawing/2014/main" id="{8A720ACD-E15D-4C74-8578-C5AF28EA0359}"/>
              </a:ext>
            </a:extLst>
          </p:cNvPr>
          <p:cNvSpPr txBox="1"/>
          <p:nvPr/>
        </p:nvSpPr>
        <p:spPr>
          <a:xfrm>
            <a:off x="3166534" y="2847978"/>
            <a:ext cx="5486400" cy="3693319"/>
          </a:xfrm>
          <a:prstGeom prst="rect">
            <a:avLst/>
          </a:prstGeom>
          <a:noFill/>
        </p:spPr>
        <p:txBody>
          <a:bodyPr wrap="square" rtlCol="0">
            <a:spAutoFit/>
          </a:bodyPr>
          <a:lstStyle/>
          <a:p>
            <a:r>
              <a:rPr lang="en-GB" dirty="0"/>
              <a:t>Tips:-</a:t>
            </a:r>
          </a:p>
          <a:p>
            <a:pPr marL="342900" indent="-342900">
              <a:buFont typeface="+mj-lt"/>
              <a:buAutoNum type="arabicPeriod"/>
            </a:pPr>
            <a:r>
              <a:rPr lang="en-GB" dirty="0"/>
              <a:t>Find average of the data</a:t>
            </a:r>
          </a:p>
          <a:p>
            <a:pPr marL="342900" indent="-342900">
              <a:buFont typeface="+mj-lt"/>
              <a:buAutoNum type="arabicPeriod"/>
            </a:pPr>
            <a:r>
              <a:rPr lang="en-GB" dirty="0"/>
              <a:t>Take each individual measurements from the average</a:t>
            </a:r>
          </a:p>
          <a:p>
            <a:pPr marL="342900" indent="-342900">
              <a:buFont typeface="+mj-lt"/>
              <a:buAutoNum type="arabicPeriod"/>
            </a:pPr>
            <a:r>
              <a:rPr lang="en-GB" dirty="0"/>
              <a:t>Square each result (to remove negatives)</a:t>
            </a:r>
          </a:p>
          <a:p>
            <a:pPr marL="342900" indent="-342900">
              <a:buFont typeface="+mj-lt"/>
              <a:buAutoNum type="arabicPeriod"/>
            </a:pPr>
            <a:r>
              <a:rPr lang="en-GB" dirty="0"/>
              <a:t>Find average of these values (the variance)</a:t>
            </a:r>
          </a:p>
          <a:p>
            <a:pPr marL="342900" indent="-342900">
              <a:buFont typeface="+mj-lt"/>
              <a:buAutoNum type="arabicPeriod"/>
            </a:pPr>
            <a:r>
              <a:rPr lang="en-GB" dirty="0"/>
              <a:t>Square root variance to find Std Deviation</a:t>
            </a:r>
          </a:p>
          <a:p>
            <a:pPr marL="342900" indent="-342900">
              <a:buFont typeface="+mj-lt"/>
              <a:buAutoNum type="arabicPeriod"/>
            </a:pPr>
            <a:r>
              <a:rPr lang="en-GB" dirty="0"/>
              <a:t>Find control limits (3*std dev +/- </a:t>
            </a:r>
            <a:r>
              <a:rPr lang="en-GB" dirty="0" err="1"/>
              <a:t>ave</a:t>
            </a:r>
            <a:r>
              <a:rPr lang="en-GB" dirty="0"/>
              <a:t>)</a:t>
            </a:r>
          </a:p>
          <a:p>
            <a:pPr marL="342900" indent="-342900">
              <a:buFont typeface="+mj-lt"/>
              <a:buAutoNum type="arabicPeriod"/>
            </a:pPr>
            <a:r>
              <a:rPr lang="en-GB" dirty="0"/>
              <a:t>Find Cp (upper spec-lower spec)/6*std dev</a:t>
            </a:r>
          </a:p>
          <a:p>
            <a:pPr marL="342900" indent="-342900">
              <a:buFont typeface="+mj-lt"/>
              <a:buAutoNum type="arabicPeriod"/>
            </a:pPr>
            <a:r>
              <a:rPr lang="en-GB" dirty="0"/>
              <a:t>Find </a:t>
            </a:r>
            <a:r>
              <a:rPr lang="en-GB" dirty="0" err="1"/>
              <a:t>Cpu</a:t>
            </a:r>
            <a:r>
              <a:rPr lang="en-GB" dirty="0"/>
              <a:t> (upper spec limit – </a:t>
            </a:r>
            <a:r>
              <a:rPr lang="en-GB" dirty="0" err="1"/>
              <a:t>ave</a:t>
            </a:r>
            <a:r>
              <a:rPr lang="en-GB" dirty="0"/>
              <a:t>)/3*std dev</a:t>
            </a:r>
          </a:p>
          <a:p>
            <a:pPr marL="342900" indent="-342900">
              <a:buFont typeface="+mj-lt"/>
              <a:buAutoNum type="arabicPeriod"/>
            </a:pPr>
            <a:r>
              <a:rPr lang="en-GB" dirty="0"/>
              <a:t>Find Cpl (</a:t>
            </a:r>
            <a:r>
              <a:rPr lang="en-GB" dirty="0" err="1"/>
              <a:t>ave</a:t>
            </a:r>
            <a:r>
              <a:rPr lang="en-GB" dirty="0"/>
              <a:t>-lower spec limit)/3*std dev</a:t>
            </a:r>
          </a:p>
          <a:p>
            <a:pPr marL="342900" indent="-342900">
              <a:buFont typeface="+mj-lt"/>
              <a:buAutoNum type="arabicPeriod"/>
            </a:pPr>
            <a:r>
              <a:rPr lang="en-GB" dirty="0" err="1"/>
              <a:t>Cpk</a:t>
            </a:r>
            <a:r>
              <a:rPr lang="en-GB" dirty="0"/>
              <a:t> is the lower value of 8 and 9 above</a:t>
            </a:r>
          </a:p>
          <a:p>
            <a:pPr marL="342900" indent="-342900">
              <a:buFont typeface="+mj-lt"/>
              <a:buAutoNum type="arabicPeriod"/>
            </a:pPr>
            <a:r>
              <a:rPr lang="en-GB" dirty="0"/>
              <a:t>You can use spreadsheet sent separately</a:t>
            </a:r>
          </a:p>
        </p:txBody>
      </p:sp>
      <p:graphicFrame>
        <p:nvGraphicFramePr>
          <p:cNvPr id="7" name="Table 6">
            <a:extLst>
              <a:ext uri="{FF2B5EF4-FFF2-40B4-BE49-F238E27FC236}">
                <a16:creationId xmlns:a16="http://schemas.microsoft.com/office/drawing/2014/main" id="{B4C10AC9-56EB-49D5-9FFF-E8E86FB5AC59}"/>
              </a:ext>
            </a:extLst>
          </p:cNvPr>
          <p:cNvGraphicFramePr>
            <a:graphicFrameLocks noGrp="1"/>
          </p:cNvGraphicFramePr>
          <p:nvPr>
            <p:extLst>
              <p:ext uri="{D42A27DB-BD31-4B8C-83A1-F6EECF244321}">
                <p14:modId xmlns:p14="http://schemas.microsoft.com/office/powerpoint/2010/main" val="192825999"/>
              </p:ext>
            </p:extLst>
          </p:nvPr>
        </p:nvGraphicFramePr>
        <p:xfrm>
          <a:off x="800692" y="2336199"/>
          <a:ext cx="1172571" cy="4351350"/>
        </p:xfrm>
        <a:graphic>
          <a:graphicData uri="http://schemas.openxmlformats.org/drawingml/2006/table">
            <a:tbl>
              <a:tblPr>
                <a:tableStyleId>{5C22544A-7EE6-4342-B048-85BDC9FD1C3A}</a:tableStyleId>
              </a:tblPr>
              <a:tblGrid>
                <a:gridCol w="1172571">
                  <a:extLst>
                    <a:ext uri="{9D8B030D-6E8A-4147-A177-3AD203B41FA5}">
                      <a16:colId xmlns:a16="http://schemas.microsoft.com/office/drawing/2014/main" val="143225447"/>
                    </a:ext>
                  </a:extLst>
                </a:gridCol>
              </a:tblGrid>
              <a:tr h="174054">
                <a:tc>
                  <a:txBody>
                    <a:bodyPr/>
                    <a:lstStyle/>
                    <a:p>
                      <a:pPr algn="r" fontAlgn="b"/>
                      <a:r>
                        <a:rPr lang="en-GB" sz="1100" u="none" strike="noStrike">
                          <a:effectLst/>
                        </a:rPr>
                        <a:t>22.42</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1647625566"/>
                  </a:ext>
                </a:extLst>
              </a:tr>
              <a:tr h="174054">
                <a:tc>
                  <a:txBody>
                    <a:bodyPr/>
                    <a:lstStyle/>
                    <a:p>
                      <a:pPr algn="r" fontAlgn="b"/>
                      <a:r>
                        <a:rPr lang="en-GB" sz="1100" u="none" strike="noStrike">
                          <a:effectLst/>
                        </a:rPr>
                        <a:t>22.68</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2149643101"/>
                  </a:ext>
                </a:extLst>
              </a:tr>
              <a:tr h="174054">
                <a:tc>
                  <a:txBody>
                    <a:bodyPr/>
                    <a:lstStyle/>
                    <a:p>
                      <a:pPr algn="r" fontAlgn="b"/>
                      <a:r>
                        <a:rPr lang="en-GB" sz="1100" u="none" strike="noStrike" dirty="0">
                          <a:effectLst/>
                        </a:rPr>
                        <a:t>22.46</a:t>
                      </a:r>
                      <a:endParaRPr lang="en-GB" sz="1100" b="0" i="0" u="none" strike="noStrike" dirty="0">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2389945803"/>
                  </a:ext>
                </a:extLst>
              </a:tr>
              <a:tr h="174054">
                <a:tc>
                  <a:txBody>
                    <a:bodyPr/>
                    <a:lstStyle/>
                    <a:p>
                      <a:pPr algn="r" fontAlgn="b"/>
                      <a:r>
                        <a:rPr lang="en-GB" sz="1100" u="none" strike="noStrike" dirty="0">
                          <a:effectLst/>
                        </a:rPr>
                        <a:t>22.76</a:t>
                      </a:r>
                      <a:endParaRPr lang="en-GB" sz="1100" b="0" i="0" u="none" strike="noStrike" dirty="0">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424837493"/>
                  </a:ext>
                </a:extLst>
              </a:tr>
              <a:tr h="174054">
                <a:tc>
                  <a:txBody>
                    <a:bodyPr/>
                    <a:lstStyle/>
                    <a:p>
                      <a:pPr algn="r" fontAlgn="b"/>
                      <a:r>
                        <a:rPr lang="en-GB" sz="1100" u="none" strike="noStrike">
                          <a:effectLst/>
                        </a:rPr>
                        <a:t>22.29</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2723199793"/>
                  </a:ext>
                </a:extLst>
              </a:tr>
              <a:tr h="174054">
                <a:tc>
                  <a:txBody>
                    <a:bodyPr/>
                    <a:lstStyle/>
                    <a:p>
                      <a:pPr algn="r" fontAlgn="b"/>
                      <a:r>
                        <a:rPr lang="en-GB" sz="1100" u="none" strike="noStrike">
                          <a:effectLst/>
                        </a:rPr>
                        <a:t>22.34</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1496263220"/>
                  </a:ext>
                </a:extLst>
              </a:tr>
              <a:tr h="174054">
                <a:tc>
                  <a:txBody>
                    <a:bodyPr/>
                    <a:lstStyle/>
                    <a:p>
                      <a:pPr algn="r" fontAlgn="b"/>
                      <a:r>
                        <a:rPr lang="en-GB" sz="1100" u="none" strike="noStrike">
                          <a:effectLst/>
                        </a:rPr>
                        <a:t>22.38</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811860279"/>
                  </a:ext>
                </a:extLst>
              </a:tr>
              <a:tr h="174054">
                <a:tc>
                  <a:txBody>
                    <a:bodyPr/>
                    <a:lstStyle/>
                    <a:p>
                      <a:pPr algn="r" fontAlgn="b"/>
                      <a:r>
                        <a:rPr lang="en-GB" sz="1100" u="none" strike="noStrike">
                          <a:effectLst/>
                        </a:rPr>
                        <a:t>22.54</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703438181"/>
                  </a:ext>
                </a:extLst>
              </a:tr>
              <a:tr h="174054">
                <a:tc>
                  <a:txBody>
                    <a:bodyPr/>
                    <a:lstStyle/>
                    <a:p>
                      <a:pPr algn="r" fontAlgn="b"/>
                      <a:r>
                        <a:rPr lang="en-GB" sz="1100" u="none" strike="noStrike">
                          <a:effectLst/>
                        </a:rPr>
                        <a:t>22.37</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529408897"/>
                  </a:ext>
                </a:extLst>
              </a:tr>
              <a:tr h="174054">
                <a:tc>
                  <a:txBody>
                    <a:bodyPr/>
                    <a:lstStyle/>
                    <a:p>
                      <a:pPr algn="r" fontAlgn="b"/>
                      <a:r>
                        <a:rPr lang="en-GB" sz="1100" u="none" strike="noStrike">
                          <a:effectLst/>
                        </a:rPr>
                        <a:t>22.64</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022430389"/>
                  </a:ext>
                </a:extLst>
              </a:tr>
              <a:tr h="174054">
                <a:tc>
                  <a:txBody>
                    <a:bodyPr/>
                    <a:lstStyle/>
                    <a:p>
                      <a:pPr algn="r" fontAlgn="b"/>
                      <a:r>
                        <a:rPr lang="en-GB" sz="1100" u="none" strike="noStrike">
                          <a:effectLst/>
                        </a:rPr>
                        <a:t>22.67</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1104113228"/>
                  </a:ext>
                </a:extLst>
              </a:tr>
              <a:tr h="174054">
                <a:tc>
                  <a:txBody>
                    <a:bodyPr/>
                    <a:lstStyle/>
                    <a:p>
                      <a:pPr algn="r" fontAlgn="b"/>
                      <a:r>
                        <a:rPr lang="en-GB" sz="1100" u="none" strike="noStrike">
                          <a:effectLst/>
                        </a:rPr>
                        <a:t>22.27</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1029324944"/>
                  </a:ext>
                </a:extLst>
              </a:tr>
              <a:tr h="174054">
                <a:tc>
                  <a:txBody>
                    <a:bodyPr/>
                    <a:lstStyle/>
                    <a:p>
                      <a:pPr algn="r" fontAlgn="b"/>
                      <a:r>
                        <a:rPr lang="en-GB" sz="1100" u="none" strike="noStrike">
                          <a:effectLst/>
                        </a:rPr>
                        <a:t>22.23</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79255495"/>
                  </a:ext>
                </a:extLst>
              </a:tr>
              <a:tr h="174054">
                <a:tc>
                  <a:txBody>
                    <a:bodyPr/>
                    <a:lstStyle/>
                    <a:p>
                      <a:pPr algn="r" fontAlgn="b"/>
                      <a:r>
                        <a:rPr lang="en-GB" sz="1100" u="none" strike="noStrike">
                          <a:effectLst/>
                        </a:rPr>
                        <a:t>22.45</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158195393"/>
                  </a:ext>
                </a:extLst>
              </a:tr>
              <a:tr h="174054">
                <a:tc>
                  <a:txBody>
                    <a:bodyPr/>
                    <a:lstStyle/>
                    <a:p>
                      <a:pPr algn="r" fontAlgn="b"/>
                      <a:r>
                        <a:rPr lang="en-GB" sz="1100" u="none" strike="noStrike">
                          <a:effectLst/>
                        </a:rPr>
                        <a:t>22.39</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2988879015"/>
                  </a:ext>
                </a:extLst>
              </a:tr>
              <a:tr h="174054">
                <a:tc>
                  <a:txBody>
                    <a:bodyPr/>
                    <a:lstStyle/>
                    <a:p>
                      <a:pPr algn="r" fontAlgn="b"/>
                      <a:r>
                        <a:rPr lang="en-GB" sz="1100" u="none" strike="noStrike">
                          <a:effectLst/>
                        </a:rPr>
                        <a:t>22.37</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585184124"/>
                  </a:ext>
                </a:extLst>
              </a:tr>
              <a:tr h="174054">
                <a:tc>
                  <a:txBody>
                    <a:bodyPr/>
                    <a:lstStyle/>
                    <a:p>
                      <a:pPr algn="r" fontAlgn="b"/>
                      <a:r>
                        <a:rPr lang="en-GB" sz="1100" u="none" strike="noStrike">
                          <a:effectLst/>
                        </a:rPr>
                        <a:t>22.37</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1804270081"/>
                  </a:ext>
                </a:extLst>
              </a:tr>
              <a:tr h="174054">
                <a:tc>
                  <a:txBody>
                    <a:bodyPr/>
                    <a:lstStyle/>
                    <a:p>
                      <a:pPr algn="r" fontAlgn="b"/>
                      <a:r>
                        <a:rPr lang="en-GB" sz="1100" u="none" strike="noStrike">
                          <a:effectLst/>
                        </a:rPr>
                        <a:t>22.50</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1222062199"/>
                  </a:ext>
                </a:extLst>
              </a:tr>
              <a:tr h="174054">
                <a:tc>
                  <a:txBody>
                    <a:bodyPr/>
                    <a:lstStyle/>
                    <a:p>
                      <a:pPr algn="r" fontAlgn="b"/>
                      <a:r>
                        <a:rPr lang="en-GB" sz="1100" u="none" strike="noStrike">
                          <a:effectLst/>
                        </a:rPr>
                        <a:t>22.66</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4261691651"/>
                  </a:ext>
                </a:extLst>
              </a:tr>
              <a:tr h="174054">
                <a:tc>
                  <a:txBody>
                    <a:bodyPr/>
                    <a:lstStyle/>
                    <a:p>
                      <a:pPr algn="r" fontAlgn="b"/>
                      <a:r>
                        <a:rPr lang="en-GB" sz="1100" u="none" strike="noStrike">
                          <a:effectLst/>
                        </a:rPr>
                        <a:t>22.41</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227980552"/>
                  </a:ext>
                </a:extLst>
              </a:tr>
              <a:tr h="174054">
                <a:tc>
                  <a:txBody>
                    <a:bodyPr/>
                    <a:lstStyle/>
                    <a:p>
                      <a:pPr algn="r" fontAlgn="b"/>
                      <a:r>
                        <a:rPr lang="en-GB" sz="1100" u="none" strike="noStrike">
                          <a:effectLst/>
                        </a:rPr>
                        <a:t>22.64</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984825644"/>
                  </a:ext>
                </a:extLst>
              </a:tr>
              <a:tr h="174054">
                <a:tc>
                  <a:txBody>
                    <a:bodyPr/>
                    <a:lstStyle/>
                    <a:p>
                      <a:pPr algn="r" fontAlgn="b"/>
                      <a:r>
                        <a:rPr lang="en-GB" sz="1100" u="none" strike="noStrike">
                          <a:effectLst/>
                        </a:rPr>
                        <a:t>22.53</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793779159"/>
                  </a:ext>
                </a:extLst>
              </a:tr>
              <a:tr h="174054">
                <a:tc>
                  <a:txBody>
                    <a:bodyPr/>
                    <a:lstStyle/>
                    <a:p>
                      <a:pPr algn="r" fontAlgn="b"/>
                      <a:r>
                        <a:rPr lang="en-GB" sz="1100" u="none" strike="noStrike">
                          <a:effectLst/>
                        </a:rPr>
                        <a:t>22.74</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692167169"/>
                  </a:ext>
                </a:extLst>
              </a:tr>
              <a:tr h="174054">
                <a:tc>
                  <a:txBody>
                    <a:bodyPr/>
                    <a:lstStyle/>
                    <a:p>
                      <a:pPr algn="r" fontAlgn="b"/>
                      <a:r>
                        <a:rPr lang="en-GB" sz="1100" u="none" strike="noStrike">
                          <a:effectLst/>
                        </a:rPr>
                        <a:t>22.39</a:t>
                      </a:r>
                      <a:endParaRPr lang="en-GB" sz="1100" b="0" i="0" u="none" strike="noStrike">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227979126"/>
                  </a:ext>
                </a:extLst>
              </a:tr>
              <a:tr h="174054">
                <a:tc>
                  <a:txBody>
                    <a:bodyPr/>
                    <a:lstStyle/>
                    <a:p>
                      <a:pPr algn="r" fontAlgn="b"/>
                      <a:r>
                        <a:rPr lang="en-GB" sz="1100" u="none" strike="noStrike" dirty="0">
                          <a:effectLst/>
                        </a:rPr>
                        <a:t>22.72</a:t>
                      </a:r>
                      <a:endParaRPr lang="en-GB" sz="1100" b="0" i="0" u="none" strike="noStrike" dirty="0">
                        <a:solidFill>
                          <a:srgbClr val="000000"/>
                        </a:solidFill>
                        <a:effectLst/>
                        <a:latin typeface="Calibri" panose="020F0502020204030204" pitchFamily="34" charset="0"/>
                      </a:endParaRPr>
                    </a:p>
                  </a:txBody>
                  <a:tcPr marL="4581" marR="4581" marT="4581" marB="0" anchor="b"/>
                </a:tc>
                <a:extLst>
                  <a:ext uri="{0D108BD9-81ED-4DB2-BD59-A6C34878D82A}">
                    <a16:rowId xmlns:a16="http://schemas.microsoft.com/office/drawing/2014/main" val="3340050037"/>
                  </a:ext>
                </a:extLst>
              </a:tr>
            </a:tbl>
          </a:graphicData>
        </a:graphic>
      </p:graphicFrame>
    </p:spTree>
    <p:extLst>
      <p:ext uri="{BB962C8B-B14F-4D97-AF65-F5344CB8AC3E}">
        <p14:creationId xmlns:p14="http://schemas.microsoft.com/office/powerpoint/2010/main" val="1942430204"/>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dirty="0"/>
              <a:t>Measure – Variation – Exercise 1</a:t>
            </a:r>
          </a:p>
        </p:txBody>
      </p:sp>
      <p:graphicFrame>
        <p:nvGraphicFramePr>
          <p:cNvPr id="3" name="Table 2">
            <a:extLst>
              <a:ext uri="{FF2B5EF4-FFF2-40B4-BE49-F238E27FC236}">
                <a16:creationId xmlns:a16="http://schemas.microsoft.com/office/drawing/2014/main" id="{0AAB7659-ECB3-402D-BAE0-4E1B14CD2A2A}"/>
              </a:ext>
            </a:extLst>
          </p:cNvPr>
          <p:cNvGraphicFramePr>
            <a:graphicFrameLocks noGrp="1"/>
          </p:cNvGraphicFramePr>
          <p:nvPr>
            <p:extLst>
              <p:ext uri="{D42A27DB-BD31-4B8C-83A1-F6EECF244321}">
                <p14:modId xmlns:p14="http://schemas.microsoft.com/office/powerpoint/2010/main" val="3651837377"/>
              </p:ext>
            </p:extLst>
          </p:nvPr>
        </p:nvGraphicFramePr>
        <p:xfrm>
          <a:off x="574948" y="1039873"/>
          <a:ext cx="2159310" cy="4351340"/>
        </p:xfrm>
        <a:graphic>
          <a:graphicData uri="http://schemas.openxmlformats.org/drawingml/2006/table">
            <a:tbl>
              <a:tblPr>
                <a:tableStyleId>{5C22544A-7EE6-4342-B048-85BDC9FD1C3A}</a:tableStyleId>
              </a:tblPr>
              <a:tblGrid>
                <a:gridCol w="1046938">
                  <a:extLst>
                    <a:ext uri="{9D8B030D-6E8A-4147-A177-3AD203B41FA5}">
                      <a16:colId xmlns:a16="http://schemas.microsoft.com/office/drawing/2014/main" val="3103645982"/>
                    </a:ext>
                  </a:extLst>
                </a:gridCol>
                <a:gridCol w="556186">
                  <a:extLst>
                    <a:ext uri="{9D8B030D-6E8A-4147-A177-3AD203B41FA5}">
                      <a16:colId xmlns:a16="http://schemas.microsoft.com/office/drawing/2014/main" val="4277334362"/>
                    </a:ext>
                  </a:extLst>
                </a:gridCol>
                <a:gridCol w="556186">
                  <a:extLst>
                    <a:ext uri="{9D8B030D-6E8A-4147-A177-3AD203B41FA5}">
                      <a16:colId xmlns:a16="http://schemas.microsoft.com/office/drawing/2014/main" val="3053500480"/>
                    </a:ext>
                  </a:extLst>
                </a:gridCol>
              </a:tblGrid>
              <a:tr h="155405">
                <a:tc>
                  <a:txBody>
                    <a:bodyPr/>
                    <a:lstStyle/>
                    <a:p>
                      <a:pPr algn="l" fontAlgn="b"/>
                      <a:r>
                        <a:rPr lang="en-GB" sz="900" u="none" strike="noStrike">
                          <a:effectLst/>
                        </a:rPr>
                        <a:t>measurements</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r>
                        <a:rPr lang="en-GB" sz="900" u="none" strike="noStrike">
                          <a:effectLst/>
                        </a:rPr>
                        <a:t>average</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596726950"/>
                  </a:ext>
                </a:extLst>
              </a:tr>
              <a:tr h="155405">
                <a:tc>
                  <a:txBody>
                    <a:bodyPr/>
                    <a:lstStyle/>
                    <a:p>
                      <a:pPr algn="r" fontAlgn="b"/>
                      <a:r>
                        <a:rPr lang="en-GB" sz="900" u="none" strike="noStrike">
                          <a:effectLst/>
                        </a:rPr>
                        <a:t>22.42</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306494696"/>
                  </a:ext>
                </a:extLst>
              </a:tr>
              <a:tr h="155405">
                <a:tc>
                  <a:txBody>
                    <a:bodyPr/>
                    <a:lstStyle/>
                    <a:p>
                      <a:pPr algn="r" fontAlgn="b"/>
                      <a:r>
                        <a:rPr lang="en-GB" sz="900" u="none" strike="noStrike">
                          <a:effectLst/>
                        </a:rPr>
                        <a:t>22.68</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469441193"/>
                  </a:ext>
                </a:extLst>
              </a:tr>
              <a:tr h="155405">
                <a:tc>
                  <a:txBody>
                    <a:bodyPr/>
                    <a:lstStyle/>
                    <a:p>
                      <a:pPr algn="r" fontAlgn="b"/>
                      <a:r>
                        <a:rPr lang="en-GB" sz="900" u="none" strike="noStrike">
                          <a:effectLst/>
                        </a:rPr>
                        <a:t>22.46</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418785689"/>
                  </a:ext>
                </a:extLst>
              </a:tr>
              <a:tr h="155405">
                <a:tc>
                  <a:txBody>
                    <a:bodyPr/>
                    <a:lstStyle/>
                    <a:p>
                      <a:pPr algn="r" fontAlgn="b"/>
                      <a:r>
                        <a:rPr lang="en-GB" sz="900" u="none" strike="noStrike">
                          <a:effectLst/>
                        </a:rPr>
                        <a:t>22.76</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666525463"/>
                  </a:ext>
                </a:extLst>
              </a:tr>
              <a:tr h="155405">
                <a:tc>
                  <a:txBody>
                    <a:bodyPr/>
                    <a:lstStyle/>
                    <a:p>
                      <a:pPr algn="r" fontAlgn="b"/>
                      <a:r>
                        <a:rPr lang="en-GB" sz="900" u="none" strike="noStrike">
                          <a:effectLst/>
                        </a:rPr>
                        <a:t>22.29</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222121832"/>
                  </a:ext>
                </a:extLst>
              </a:tr>
              <a:tr h="155405">
                <a:tc>
                  <a:txBody>
                    <a:bodyPr/>
                    <a:lstStyle/>
                    <a:p>
                      <a:pPr algn="r" fontAlgn="b"/>
                      <a:r>
                        <a:rPr lang="en-GB" sz="900" u="none" strike="noStrike">
                          <a:effectLst/>
                        </a:rPr>
                        <a:t>22.34</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299545019"/>
                  </a:ext>
                </a:extLst>
              </a:tr>
              <a:tr h="155405">
                <a:tc>
                  <a:txBody>
                    <a:bodyPr/>
                    <a:lstStyle/>
                    <a:p>
                      <a:pPr algn="r" fontAlgn="b"/>
                      <a:r>
                        <a:rPr lang="en-GB" sz="900" u="none" strike="noStrike">
                          <a:effectLst/>
                        </a:rPr>
                        <a:t>22.38</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986517891"/>
                  </a:ext>
                </a:extLst>
              </a:tr>
              <a:tr h="155405">
                <a:tc>
                  <a:txBody>
                    <a:bodyPr/>
                    <a:lstStyle/>
                    <a:p>
                      <a:pPr algn="r" fontAlgn="b"/>
                      <a:r>
                        <a:rPr lang="en-GB" sz="900" u="none" strike="noStrike">
                          <a:effectLst/>
                        </a:rPr>
                        <a:t>22.54</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dirty="0">
                          <a:effectLst/>
                        </a:rPr>
                        <a:t>22.49</a:t>
                      </a:r>
                      <a:endParaRPr lang="en-GB" sz="900" b="0" i="0" u="none" strike="noStrike" dirty="0">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023795770"/>
                  </a:ext>
                </a:extLst>
              </a:tr>
              <a:tr h="155405">
                <a:tc>
                  <a:txBody>
                    <a:bodyPr/>
                    <a:lstStyle/>
                    <a:p>
                      <a:pPr algn="r" fontAlgn="b"/>
                      <a:r>
                        <a:rPr lang="en-GB" sz="900" u="none" strike="noStrike">
                          <a:effectLst/>
                        </a:rPr>
                        <a:t>22.37</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094529661"/>
                  </a:ext>
                </a:extLst>
              </a:tr>
              <a:tr h="155405">
                <a:tc>
                  <a:txBody>
                    <a:bodyPr/>
                    <a:lstStyle/>
                    <a:p>
                      <a:pPr algn="r" fontAlgn="b"/>
                      <a:r>
                        <a:rPr lang="en-GB" sz="900" u="none" strike="noStrike">
                          <a:effectLst/>
                        </a:rPr>
                        <a:t>22.64</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108310588"/>
                  </a:ext>
                </a:extLst>
              </a:tr>
              <a:tr h="155405">
                <a:tc>
                  <a:txBody>
                    <a:bodyPr/>
                    <a:lstStyle/>
                    <a:p>
                      <a:pPr algn="r" fontAlgn="b"/>
                      <a:r>
                        <a:rPr lang="en-GB" sz="900" u="none" strike="noStrike">
                          <a:effectLst/>
                        </a:rPr>
                        <a:t>22.67</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782067688"/>
                  </a:ext>
                </a:extLst>
              </a:tr>
              <a:tr h="155405">
                <a:tc>
                  <a:txBody>
                    <a:bodyPr/>
                    <a:lstStyle/>
                    <a:p>
                      <a:pPr algn="r" fontAlgn="b"/>
                      <a:r>
                        <a:rPr lang="en-GB" sz="900" u="none" strike="noStrike">
                          <a:effectLst/>
                        </a:rPr>
                        <a:t>22.27</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89780170"/>
                  </a:ext>
                </a:extLst>
              </a:tr>
              <a:tr h="155405">
                <a:tc>
                  <a:txBody>
                    <a:bodyPr/>
                    <a:lstStyle/>
                    <a:p>
                      <a:pPr algn="r" fontAlgn="b"/>
                      <a:r>
                        <a:rPr lang="en-GB" sz="900" u="none" strike="noStrike">
                          <a:effectLst/>
                        </a:rPr>
                        <a:t>22.23</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273783882"/>
                  </a:ext>
                </a:extLst>
              </a:tr>
              <a:tr h="155405">
                <a:tc>
                  <a:txBody>
                    <a:bodyPr/>
                    <a:lstStyle/>
                    <a:p>
                      <a:pPr algn="r" fontAlgn="b"/>
                      <a:r>
                        <a:rPr lang="en-GB" sz="900" u="none" strike="noStrike">
                          <a:effectLst/>
                        </a:rPr>
                        <a:t>22.45</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437039805"/>
                  </a:ext>
                </a:extLst>
              </a:tr>
              <a:tr h="155405">
                <a:tc>
                  <a:txBody>
                    <a:bodyPr/>
                    <a:lstStyle/>
                    <a:p>
                      <a:pPr algn="r" fontAlgn="b"/>
                      <a:r>
                        <a:rPr lang="en-GB" sz="900" u="none" strike="noStrike">
                          <a:effectLst/>
                        </a:rPr>
                        <a:t>22.39</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4029696171"/>
                  </a:ext>
                </a:extLst>
              </a:tr>
              <a:tr h="155405">
                <a:tc>
                  <a:txBody>
                    <a:bodyPr/>
                    <a:lstStyle/>
                    <a:p>
                      <a:pPr algn="r" fontAlgn="b"/>
                      <a:r>
                        <a:rPr lang="en-GB" sz="900" u="none" strike="noStrike">
                          <a:effectLst/>
                        </a:rPr>
                        <a:t>22.37</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060999394"/>
                  </a:ext>
                </a:extLst>
              </a:tr>
              <a:tr h="155405">
                <a:tc>
                  <a:txBody>
                    <a:bodyPr/>
                    <a:lstStyle/>
                    <a:p>
                      <a:pPr algn="r" fontAlgn="b"/>
                      <a:r>
                        <a:rPr lang="en-GB" sz="900" u="none" strike="noStrike">
                          <a:effectLst/>
                        </a:rPr>
                        <a:t>22.37</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991125419"/>
                  </a:ext>
                </a:extLst>
              </a:tr>
              <a:tr h="155405">
                <a:tc>
                  <a:txBody>
                    <a:bodyPr/>
                    <a:lstStyle/>
                    <a:p>
                      <a:pPr algn="r" fontAlgn="b"/>
                      <a:r>
                        <a:rPr lang="en-GB" sz="900" u="none" strike="noStrike">
                          <a:effectLst/>
                        </a:rPr>
                        <a:t>22.50</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979258133"/>
                  </a:ext>
                </a:extLst>
              </a:tr>
              <a:tr h="155405">
                <a:tc>
                  <a:txBody>
                    <a:bodyPr/>
                    <a:lstStyle/>
                    <a:p>
                      <a:pPr algn="r" fontAlgn="b"/>
                      <a:r>
                        <a:rPr lang="en-GB" sz="900" u="none" strike="noStrike">
                          <a:effectLst/>
                        </a:rPr>
                        <a:t>22.66</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028819314"/>
                  </a:ext>
                </a:extLst>
              </a:tr>
              <a:tr h="155405">
                <a:tc>
                  <a:txBody>
                    <a:bodyPr/>
                    <a:lstStyle/>
                    <a:p>
                      <a:pPr algn="r" fontAlgn="b"/>
                      <a:r>
                        <a:rPr lang="en-GB" sz="900" u="none" strike="noStrike">
                          <a:effectLst/>
                        </a:rPr>
                        <a:t>22.41</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537918145"/>
                  </a:ext>
                </a:extLst>
              </a:tr>
              <a:tr h="155405">
                <a:tc>
                  <a:txBody>
                    <a:bodyPr/>
                    <a:lstStyle/>
                    <a:p>
                      <a:pPr algn="r" fontAlgn="b"/>
                      <a:r>
                        <a:rPr lang="en-GB" sz="900" u="none" strike="noStrike">
                          <a:effectLst/>
                        </a:rPr>
                        <a:t>22.64</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806800248"/>
                  </a:ext>
                </a:extLst>
              </a:tr>
              <a:tr h="155405">
                <a:tc>
                  <a:txBody>
                    <a:bodyPr/>
                    <a:lstStyle/>
                    <a:p>
                      <a:pPr algn="r" fontAlgn="b"/>
                      <a:r>
                        <a:rPr lang="en-GB" sz="900" u="none" strike="noStrike">
                          <a:effectLst/>
                        </a:rPr>
                        <a:t>22.53</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765483781"/>
                  </a:ext>
                </a:extLst>
              </a:tr>
              <a:tr h="155405">
                <a:tc>
                  <a:txBody>
                    <a:bodyPr/>
                    <a:lstStyle/>
                    <a:p>
                      <a:pPr algn="r" fontAlgn="b"/>
                      <a:r>
                        <a:rPr lang="en-GB" sz="900" u="none" strike="noStrike">
                          <a:effectLst/>
                        </a:rPr>
                        <a:t>22.74</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111310650"/>
                  </a:ext>
                </a:extLst>
              </a:tr>
              <a:tr h="155405">
                <a:tc>
                  <a:txBody>
                    <a:bodyPr/>
                    <a:lstStyle/>
                    <a:p>
                      <a:pPr algn="r" fontAlgn="b"/>
                      <a:r>
                        <a:rPr lang="en-GB" sz="900" u="none" strike="noStrike">
                          <a:effectLst/>
                        </a:rPr>
                        <a:t>22.39</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4262912435"/>
                  </a:ext>
                </a:extLst>
              </a:tr>
              <a:tr h="155405">
                <a:tc>
                  <a:txBody>
                    <a:bodyPr/>
                    <a:lstStyle/>
                    <a:p>
                      <a:pPr algn="r" fontAlgn="b"/>
                      <a:r>
                        <a:rPr lang="en-GB" sz="900" u="none" strike="noStrike">
                          <a:effectLst/>
                        </a:rPr>
                        <a:t>22.72</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006439013"/>
                  </a:ext>
                </a:extLst>
              </a:tr>
              <a:tr h="155405">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832740748"/>
                  </a:ext>
                </a:extLst>
              </a:tr>
              <a:tr h="155405">
                <a:tc>
                  <a:txBody>
                    <a:bodyPr/>
                    <a:lstStyle/>
                    <a:p>
                      <a:pPr algn="r" fontAlgn="b"/>
                      <a:r>
                        <a:rPr lang="en-GB" sz="900" u="none" strike="noStrike">
                          <a:effectLst/>
                        </a:rPr>
                        <a:t>22.49</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r>
                        <a:rPr lang="en-GB" sz="900" u="none" strike="noStrike">
                          <a:effectLst/>
                        </a:rPr>
                        <a:t>ave</a:t>
                      </a:r>
                      <a:endParaRPr lang="en-GB" sz="900" b="0" i="0" u="none" strike="noStrike">
                        <a:solidFill>
                          <a:srgbClr val="000000"/>
                        </a:solidFill>
                        <a:effectLst/>
                        <a:latin typeface="Calibri" panose="020F0502020204030204" pitchFamily="34" charset="0"/>
                      </a:endParaRPr>
                    </a:p>
                  </a:txBody>
                  <a:tcPr marL="4090" marR="4090" marT="4090"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627983752"/>
                  </a:ext>
                </a:extLst>
              </a:tr>
            </a:tbl>
          </a:graphicData>
        </a:graphic>
      </p:graphicFrame>
      <p:graphicFrame>
        <p:nvGraphicFramePr>
          <p:cNvPr id="4" name="Table 3">
            <a:extLst>
              <a:ext uri="{FF2B5EF4-FFF2-40B4-BE49-F238E27FC236}">
                <a16:creationId xmlns:a16="http://schemas.microsoft.com/office/drawing/2014/main" id="{8409C5D5-51ED-46FA-B1E7-62068B47B80A}"/>
              </a:ext>
            </a:extLst>
          </p:cNvPr>
          <p:cNvGraphicFramePr>
            <a:graphicFrameLocks noGrp="1"/>
          </p:cNvGraphicFramePr>
          <p:nvPr>
            <p:extLst>
              <p:ext uri="{D42A27DB-BD31-4B8C-83A1-F6EECF244321}">
                <p14:modId xmlns:p14="http://schemas.microsoft.com/office/powerpoint/2010/main" val="4071014577"/>
              </p:ext>
            </p:extLst>
          </p:nvPr>
        </p:nvGraphicFramePr>
        <p:xfrm>
          <a:off x="3265207" y="1039873"/>
          <a:ext cx="556186" cy="4351340"/>
        </p:xfrm>
        <a:graphic>
          <a:graphicData uri="http://schemas.openxmlformats.org/drawingml/2006/table">
            <a:tbl>
              <a:tblPr>
                <a:tableStyleId>{5C22544A-7EE6-4342-B048-85BDC9FD1C3A}</a:tableStyleId>
              </a:tblPr>
              <a:tblGrid>
                <a:gridCol w="556186">
                  <a:extLst>
                    <a:ext uri="{9D8B030D-6E8A-4147-A177-3AD203B41FA5}">
                      <a16:colId xmlns:a16="http://schemas.microsoft.com/office/drawing/2014/main" val="1554168950"/>
                    </a:ext>
                  </a:extLst>
                </a:gridCol>
              </a:tblGrid>
              <a:tr h="155405">
                <a:tc>
                  <a:txBody>
                    <a:bodyPr/>
                    <a:lstStyle/>
                    <a:p>
                      <a:pPr algn="l" fontAlgn="b"/>
                      <a:r>
                        <a:rPr lang="en-GB" sz="900" u="none" strike="noStrike">
                          <a:effectLst/>
                        </a:rPr>
                        <a:t>diff</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790325961"/>
                  </a:ext>
                </a:extLst>
              </a:tr>
              <a:tr h="155405">
                <a:tc>
                  <a:txBody>
                    <a:bodyPr/>
                    <a:lstStyle/>
                    <a:p>
                      <a:pPr algn="r" fontAlgn="b"/>
                      <a:r>
                        <a:rPr lang="en-GB" sz="900" u="none" strike="noStrike">
                          <a:effectLst/>
                        </a:rPr>
                        <a:t>-0.07</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507322839"/>
                  </a:ext>
                </a:extLst>
              </a:tr>
              <a:tr h="155405">
                <a:tc>
                  <a:txBody>
                    <a:bodyPr/>
                    <a:lstStyle/>
                    <a:p>
                      <a:pPr algn="r" fontAlgn="b"/>
                      <a:r>
                        <a:rPr lang="en-GB" sz="900" u="none" strike="noStrike">
                          <a:effectLst/>
                        </a:rPr>
                        <a:t>0.19</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094490047"/>
                  </a:ext>
                </a:extLst>
              </a:tr>
              <a:tr h="155405">
                <a:tc>
                  <a:txBody>
                    <a:bodyPr/>
                    <a:lstStyle/>
                    <a:p>
                      <a:pPr algn="r" fontAlgn="b"/>
                      <a:r>
                        <a:rPr lang="en-GB" sz="900" u="none" strike="noStrike">
                          <a:effectLst/>
                        </a:rPr>
                        <a:t>-0.03</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878474730"/>
                  </a:ext>
                </a:extLst>
              </a:tr>
              <a:tr h="155405">
                <a:tc>
                  <a:txBody>
                    <a:bodyPr/>
                    <a:lstStyle/>
                    <a:p>
                      <a:pPr algn="r" fontAlgn="b"/>
                      <a:r>
                        <a:rPr lang="en-GB" sz="900" u="none" strike="noStrike">
                          <a:effectLst/>
                        </a:rPr>
                        <a:t>0.27</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604956383"/>
                  </a:ext>
                </a:extLst>
              </a:tr>
              <a:tr h="155405">
                <a:tc>
                  <a:txBody>
                    <a:bodyPr/>
                    <a:lstStyle/>
                    <a:p>
                      <a:pPr algn="r" fontAlgn="b"/>
                      <a:r>
                        <a:rPr lang="en-GB" sz="900" u="none" strike="noStrike">
                          <a:effectLst/>
                        </a:rPr>
                        <a:t>-0.20</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950018618"/>
                  </a:ext>
                </a:extLst>
              </a:tr>
              <a:tr h="155405">
                <a:tc>
                  <a:txBody>
                    <a:bodyPr/>
                    <a:lstStyle/>
                    <a:p>
                      <a:pPr algn="r" fontAlgn="b"/>
                      <a:r>
                        <a:rPr lang="en-GB" sz="900" u="none" strike="noStrike" dirty="0">
                          <a:effectLst/>
                        </a:rPr>
                        <a:t>-0.14</a:t>
                      </a:r>
                      <a:endParaRPr lang="en-GB" sz="900" b="0" i="0" u="none" strike="noStrike" dirty="0">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444138431"/>
                  </a:ext>
                </a:extLst>
              </a:tr>
              <a:tr h="155405">
                <a:tc>
                  <a:txBody>
                    <a:bodyPr/>
                    <a:lstStyle/>
                    <a:p>
                      <a:pPr algn="r" fontAlgn="b"/>
                      <a:r>
                        <a:rPr lang="en-GB" sz="900" u="none" strike="noStrike">
                          <a:effectLst/>
                        </a:rPr>
                        <a:t>-0.11</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53731986"/>
                  </a:ext>
                </a:extLst>
              </a:tr>
              <a:tr h="155405">
                <a:tc>
                  <a:txBody>
                    <a:bodyPr/>
                    <a:lstStyle/>
                    <a:p>
                      <a:pPr algn="r" fontAlgn="b"/>
                      <a:r>
                        <a:rPr lang="en-GB" sz="900" u="none" strike="noStrike">
                          <a:effectLst/>
                        </a:rPr>
                        <a:t>0.05</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680519181"/>
                  </a:ext>
                </a:extLst>
              </a:tr>
              <a:tr h="155405">
                <a:tc>
                  <a:txBody>
                    <a:bodyPr/>
                    <a:lstStyle/>
                    <a:p>
                      <a:pPr algn="r" fontAlgn="b"/>
                      <a:r>
                        <a:rPr lang="en-GB" sz="900" u="none" strike="noStrike">
                          <a:effectLst/>
                        </a:rPr>
                        <a:t>-0.12</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44529284"/>
                  </a:ext>
                </a:extLst>
              </a:tr>
              <a:tr h="155405">
                <a:tc>
                  <a:txBody>
                    <a:bodyPr/>
                    <a:lstStyle/>
                    <a:p>
                      <a:pPr algn="r" fontAlgn="b"/>
                      <a:r>
                        <a:rPr lang="en-GB" sz="900" u="none" strike="noStrike">
                          <a:effectLst/>
                        </a:rPr>
                        <a:t>0.15</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855374429"/>
                  </a:ext>
                </a:extLst>
              </a:tr>
              <a:tr h="155405">
                <a:tc>
                  <a:txBody>
                    <a:bodyPr/>
                    <a:lstStyle/>
                    <a:p>
                      <a:pPr algn="r" fontAlgn="b"/>
                      <a:r>
                        <a:rPr lang="en-GB" sz="900" u="none" strike="noStrike">
                          <a:effectLst/>
                        </a:rPr>
                        <a:t>0.18</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138217933"/>
                  </a:ext>
                </a:extLst>
              </a:tr>
              <a:tr h="155405">
                <a:tc>
                  <a:txBody>
                    <a:bodyPr/>
                    <a:lstStyle/>
                    <a:p>
                      <a:pPr algn="r" fontAlgn="b"/>
                      <a:r>
                        <a:rPr lang="en-GB" sz="900" u="none" strike="noStrike">
                          <a:effectLst/>
                        </a:rPr>
                        <a:t>-0.22</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139547401"/>
                  </a:ext>
                </a:extLst>
              </a:tr>
              <a:tr h="155405">
                <a:tc>
                  <a:txBody>
                    <a:bodyPr/>
                    <a:lstStyle/>
                    <a:p>
                      <a:pPr algn="r" fontAlgn="b"/>
                      <a:r>
                        <a:rPr lang="en-GB" sz="900" u="none" strike="noStrike">
                          <a:effectLst/>
                        </a:rPr>
                        <a:t>-0.26</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676273988"/>
                  </a:ext>
                </a:extLst>
              </a:tr>
              <a:tr h="155405">
                <a:tc>
                  <a:txBody>
                    <a:bodyPr/>
                    <a:lstStyle/>
                    <a:p>
                      <a:pPr algn="r" fontAlgn="b"/>
                      <a:r>
                        <a:rPr lang="en-GB" sz="900" u="none" strike="noStrike">
                          <a:effectLst/>
                        </a:rPr>
                        <a:t>-0.04</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8083951"/>
                  </a:ext>
                </a:extLst>
              </a:tr>
              <a:tr h="155405">
                <a:tc>
                  <a:txBody>
                    <a:bodyPr/>
                    <a:lstStyle/>
                    <a:p>
                      <a:pPr algn="r" fontAlgn="b"/>
                      <a:r>
                        <a:rPr lang="en-GB" sz="900" u="none" strike="noStrike">
                          <a:effectLst/>
                        </a:rPr>
                        <a:t>-0.10</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574772200"/>
                  </a:ext>
                </a:extLst>
              </a:tr>
              <a:tr h="155405">
                <a:tc>
                  <a:txBody>
                    <a:bodyPr/>
                    <a:lstStyle/>
                    <a:p>
                      <a:pPr algn="r" fontAlgn="b"/>
                      <a:r>
                        <a:rPr lang="en-GB" sz="900" u="none" strike="noStrike" dirty="0">
                          <a:effectLst/>
                        </a:rPr>
                        <a:t>-0.12</a:t>
                      </a:r>
                      <a:endParaRPr lang="en-GB" sz="900" b="0" i="0" u="none" strike="noStrike" dirty="0">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521390144"/>
                  </a:ext>
                </a:extLst>
              </a:tr>
              <a:tr h="155405">
                <a:tc>
                  <a:txBody>
                    <a:bodyPr/>
                    <a:lstStyle/>
                    <a:p>
                      <a:pPr algn="r" fontAlgn="b"/>
                      <a:r>
                        <a:rPr lang="en-GB" sz="900" u="none" strike="noStrike">
                          <a:effectLst/>
                        </a:rPr>
                        <a:t>-0.12</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986017145"/>
                  </a:ext>
                </a:extLst>
              </a:tr>
              <a:tr h="155405">
                <a:tc>
                  <a:txBody>
                    <a:bodyPr/>
                    <a:lstStyle/>
                    <a:p>
                      <a:pPr algn="r" fontAlgn="b"/>
                      <a:r>
                        <a:rPr lang="en-GB" sz="900" u="none" strike="noStrike">
                          <a:effectLst/>
                        </a:rPr>
                        <a:t>0.01</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1404527959"/>
                  </a:ext>
                </a:extLst>
              </a:tr>
              <a:tr h="155405">
                <a:tc>
                  <a:txBody>
                    <a:bodyPr/>
                    <a:lstStyle/>
                    <a:p>
                      <a:pPr algn="r" fontAlgn="b"/>
                      <a:r>
                        <a:rPr lang="en-GB" sz="900" u="none" strike="noStrike">
                          <a:effectLst/>
                        </a:rPr>
                        <a:t>0.17</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534184125"/>
                  </a:ext>
                </a:extLst>
              </a:tr>
              <a:tr h="155405">
                <a:tc>
                  <a:txBody>
                    <a:bodyPr/>
                    <a:lstStyle/>
                    <a:p>
                      <a:pPr algn="r" fontAlgn="b"/>
                      <a:r>
                        <a:rPr lang="en-GB" sz="900" u="none" strike="noStrike">
                          <a:effectLst/>
                        </a:rPr>
                        <a:t>-0.08</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487178003"/>
                  </a:ext>
                </a:extLst>
              </a:tr>
              <a:tr h="155405">
                <a:tc>
                  <a:txBody>
                    <a:bodyPr/>
                    <a:lstStyle/>
                    <a:p>
                      <a:pPr algn="r" fontAlgn="b"/>
                      <a:r>
                        <a:rPr lang="en-GB" sz="900" u="none" strike="noStrike">
                          <a:effectLst/>
                        </a:rPr>
                        <a:t>0.15</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2813153913"/>
                  </a:ext>
                </a:extLst>
              </a:tr>
              <a:tr h="155405">
                <a:tc>
                  <a:txBody>
                    <a:bodyPr/>
                    <a:lstStyle/>
                    <a:p>
                      <a:pPr algn="r" fontAlgn="b"/>
                      <a:r>
                        <a:rPr lang="en-GB" sz="900" u="none" strike="noStrike">
                          <a:effectLst/>
                        </a:rPr>
                        <a:t>0.04</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986994834"/>
                  </a:ext>
                </a:extLst>
              </a:tr>
              <a:tr h="155405">
                <a:tc>
                  <a:txBody>
                    <a:bodyPr/>
                    <a:lstStyle/>
                    <a:p>
                      <a:pPr algn="r" fontAlgn="b"/>
                      <a:r>
                        <a:rPr lang="en-GB" sz="900" u="none" strike="noStrike">
                          <a:effectLst/>
                        </a:rPr>
                        <a:t>0.25</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4246491911"/>
                  </a:ext>
                </a:extLst>
              </a:tr>
              <a:tr h="155405">
                <a:tc>
                  <a:txBody>
                    <a:bodyPr/>
                    <a:lstStyle/>
                    <a:p>
                      <a:pPr algn="r" fontAlgn="b"/>
                      <a:r>
                        <a:rPr lang="en-GB" sz="900" u="none" strike="noStrike">
                          <a:effectLst/>
                        </a:rPr>
                        <a:t>-0.10</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743375118"/>
                  </a:ext>
                </a:extLst>
              </a:tr>
              <a:tr h="155405">
                <a:tc>
                  <a:txBody>
                    <a:bodyPr/>
                    <a:lstStyle/>
                    <a:p>
                      <a:pPr algn="r" fontAlgn="b"/>
                      <a:r>
                        <a:rPr lang="en-GB" sz="900" u="none" strike="noStrike">
                          <a:effectLst/>
                        </a:rPr>
                        <a:t>0.23</a:t>
                      </a:r>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439391551"/>
                  </a:ext>
                </a:extLst>
              </a:tr>
              <a:tr h="155405">
                <a:tc>
                  <a:txBody>
                    <a:bodyPr/>
                    <a:lstStyle/>
                    <a:p>
                      <a:pPr algn="l" fontAlgn="b"/>
                      <a:endParaRPr lang="en-GB" sz="900" b="0" i="0" u="none" strike="noStrike">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017652223"/>
                  </a:ext>
                </a:extLst>
              </a:tr>
              <a:tr h="155405">
                <a:tc>
                  <a:txBody>
                    <a:bodyPr/>
                    <a:lstStyle/>
                    <a:p>
                      <a:pPr algn="l" fontAlgn="b"/>
                      <a:endParaRPr lang="en-GB" sz="900" b="0" i="0" u="none" strike="noStrike" dirty="0">
                        <a:solidFill>
                          <a:srgbClr val="000000"/>
                        </a:solidFill>
                        <a:effectLst/>
                        <a:latin typeface="Calibri" panose="020F0502020204030204" pitchFamily="34" charset="0"/>
                      </a:endParaRPr>
                    </a:p>
                  </a:txBody>
                  <a:tcPr marL="4090" marR="4090" marT="4090" marB="0" anchor="b"/>
                </a:tc>
                <a:extLst>
                  <a:ext uri="{0D108BD9-81ED-4DB2-BD59-A6C34878D82A}">
                    <a16:rowId xmlns:a16="http://schemas.microsoft.com/office/drawing/2014/main" val="3451948118"/>
                  </a:ext>
                </a:extLst>
              </a:tr>
            </a:tbl>
          </a:graphicData>
        </a:graphic>
      </p:graphicFrame>
      <p:graphicFrame>
        <p:nvGraphicFramePr>
          <p:cNvPr id="8" name="Table 7">
            <a:extLst>
              <a:ext uri="{FF2B5EF4-FFF2-40B4-BE49-F238E27FC236}">
                <a16:creationId xmlns:a16="http://schemas.microsoft.com/office/drawing/2014/main" id="{F6CFA81B-1C55-40A4-8B3C-F82BBE53DFD0}"/>
              </a:ext>
            </a:extLst>
          </p:cNvPr>
          <p:cNvGraphicFramePr>
            <a:graphicFrameLocks noGrp="1"/>
          </p:cNvGraphicFramePr>
          <p:nvPr>
            <p:extLst>
              <p:ext uri="{D42A27DB-BD31-4B8C-83A1-F6EECF244321}">
                <p14:modId xmlns:p14="http://schemas.microsoft.com/office/powerpoint/2010/main" val="753152202"/>
              </p:ext>
            </p:extLst>
          </p:nvPr>
        </p:nvGraphicFramePr>
        <p:xfrm>
          <a:off x="4435407" y="1039873"/>
          <a:ext cx="1116479" cy="4621950"/>
        </p:xfrm>
        <a:graphic>
          <a:graphicData uri="http://schemas.openxmlformats.org/drawingml/2006/table">
            <a:tbl>
              <a:tblPr>
                <a:tableStyleId>{5C22544A-7EE6-4342-B048-85BDC9FD1C3A}</a:tableStyleId>
              </a:tblPr>
              <a:tblGrid>
                <a:gridCol w="563660">
                  <a:extLst>
                    <a:ext uri="{9D8B030D-6E8A-4147-A177-3AD203B41FA5}">
                      <a16:colId xmlns:a16="http://schemas.microsoft.com/office/drawing/2014/main" val="231668438"/>
                    </a:ext>
                  </a:extLst>
                </a:gridCol>
                <a:gridCol w="552819">
                  <a:extLst>
                    <a:ext uri="{9D8B030D-6E8A-4147-A177-3AD203B41FA5}">
                      <a16:colId xmlns:a16="http://schemas.microsoft.com/office/drawing/2014/main" val="838547933"/>
                    </a:ext>
                  </a:extLst>
                </a:gridCol>
              </a:tblGrid>
              <a:tr h="154065">
                <a:tc>
                  <a:txBody>
                    <a:bodyPr/>
                    <a:lstStyle/>
                    <a:p>
                      <a:pPr algn="l" fontAlgn="b"/>
                      <a:r>
                        <a:rPr lang="en-GB" sz="900" u="none" strike="noStrike">
                          <a:effectLst/>
                        </a:rPr>
                        <a:t>sq diff</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771130333"/>
                  </a:ext>
                </a:extLst>
              </a:tr>
              <a:tr h="154065">
                <a:tc>
                  <a:txBody>
                    <a:bodyPr/>
                    <a:lstStyle/>
                    <a:p>
                      <a:pPr algn="r" fontAlgn="b"/>
                      <a:r>
                        <a:rPr lang="en-GB" sz="900" u="none" strike="noStrike">
                          <a:effectLst/>
                        </a:rPr>
                        <a:t>0.005</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949441655"/>
                  </a:ext>
                </a:extLst>
              </a:tr>
              <a:tr h="154065">
                <a:tc>
                  <a:txBody>
                    <a:bodyPr/>
                    <a:lstStyle/>
                    <a:p>
                      <a:pPr algn="r" fontAlgn="b"/>
                      <a:r>
                        <a:rPr lang="en-GB" sz="900" u="none" strike="noStrike">
                          <a:effectLst/>
                        </a:rPr>
                        <a:t>0.038</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263452746"/>
                  </a:ext>
                </a:extLst>
              </a:tr>
              <a:tr h="154065">
                <a:tc>
                  <a:txBody>
                    <a:bodyPr/>
                    <a:lstStyle/>
                    <a:p>
                      <a:pPr algn="r" fontAlgn="b"/>
                      <a:r>
                        <a:rPr lang="en-GB" sz="900" u="none" strike="noStrike">
                          <a:effectLst/>
                        </a:rPr>
                        <a:t>0.001</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099238890"/>
                  </a:ext>
                </a:extLst>
              </a:tr>
              <a:tr h="154065">
                <a:tc>
                  <a:txBody>
                    <a:bodyPr/>
                    <a:lstStyle/>
                    <a:p>
                      <a:pPr algn="r" fontAlgn="b"/>
                      <a:r>
                        <a:rPr lang="en-GB" sz="900" u="none" strike="noStrike">
                          <a:effectLst/>
                        </a:rPr>
                        <a:t>0.074</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860741785"/>
                  </a:ext>
                </a:extLst>
              </a:tr>
              <a:tr h="154065">
                <a:tc>
                  <a:txBody>
                    <a:bodyPr/>
                    <a:lstStyle/>
                    <a:p>
                      <a:pPr algn="r" fontAlgn="b"/>
                      <a:r>
                        <a:rPr lang="en-GB" sz="900" u="none" strike="noStrike">
                          <a:effectLst/>
                        </a:rPr>
                        <a:t>0.040</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534014973"/>
                  </a:ext>
                </a:extLst>
              </a:tr>
              <a:tr h="154065">
                <a:tc>
                  <a:txBody>
                    <a:bodyPr/>
                    <a:lstStyle/>
                    <a:p>
                      <a:pPr algn="r" fontAlgn="b"/>
                      <a:r>
                        <a:rPr lang="en-GB" sz="900" u="none" strike="noStrike">
                          <a:effectLst/>
                        </a:rPr>
                        <a:t>0.021</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161636796"/>
                  </a:ext>
                </a:extLst>
              </a:tr>
              <a:tr h="154065">
                <a:tc>
                  <a:txBody>
                    <a:bodyPr/>
                    <a:lstStyle/>
                    <a:p>
                      <a:pPr algn="r" fontAlgn="b"/>
                      <a:r>
                        <a:rPr lang="en-GB" sz="900" u="none" strike="noStrike">
                          <a:effectLst/>
                        </a:rPr>
                        <a:t>0.012</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487552287"/>
                  </a:ext>
                </a:extLst>
              </a:tr>
              <a:tr h="154065">
                <a:tc>
                  <a:txBody>
                    <a:bodyPr/>
                    <a:lstStyle/>
                    <a:p>
                      <a:pPr algn="r" fontAlgn="b"/>
                      <a:r>
                        <a:rPr lang="en-GB" sz="900" u="none" strike="noStrike">
                          <a:effectLst/>
                        </a:rPr>
                        <a:t>0.003</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548172846"/>
                  </a:ext>
                </a:extLst>
              </a:tr>
              <a:tr h="154065">
                <a:tc>
                  <a:txBody>
                    <a:bodyPr/>
                    <a:lstStyle/>
                    <a:p>
                      <a:pPr algn="r" fontAlgn="b"/>
                      <a:r>
                        <a:rPr lang="en-GB" sz="900" u="none" strike="noStrike">
                          <a:effectLst/>
                        </a:rPr>
                        <a:t>0.013</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698656575"/>
                  </a:ext>
                </a:extLst>
              </a:tr>
              <a:tr h="154065">
                <a:tc>
                  <a:txBody>
                    <a:bodyPr/>
                    <a:lstStyle/>
                    <a:p>
                      <a:pPr algn="r" fontAlgn="b"/>
                      <a:r>
                        <a:rPr lang="en-GB" sz="900" u="none" strike="noStrike">
                          <a:effectLst/>
                        </a:rPr>
                        <a:t>0.022</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213334346"/>
                  </a:ext>
                </a:extLst>
              </a:tr>
              <a:tr h="154065">
                <a:tc>
                  <a:txBody>
                    <a:bodyPr/>
                    <a:lstStyle/>
                    <a:p>
                      <a:pPr algn="r" fontAlgn="b"/>
                      <a:r>
                        <a:rPr lang="en-GB" sz="900" u="none" strike="noStrike">
                          <a:effectLst/>
                        </a:rPr>
                        <a:t>0.034</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589607123"/>
                  </a:ext>
                </a:extLst>
              </a:tr>
              <a:tr h="154065">
                <a:tc>
                  <a:txBody>
                    <a:bodyPr/>
                    <a:lstStyle/>
                    <a:p>
                      <a:pPr algn="r" fontAlgn="b"/>
                      <a:r>
                        <a:rPr lang="en-GB" sz="900" u="none" strike="noStrike">
                          <a:effectLst/>
                        </a:rPr>
                        <a:t>0.049</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4143021601"/>
                  </a:ext>
                </a:extLst>
              </a:tr>
              <a:tr h="154065">
                <a:tc>
                  <a:txBody>
                    <a:bodyPr/>
                    <a:lstStyle/>
                    <a:p>
                      <a:pPr algn="r" fontAlgn="b"/>
                      <a:r>
                        <a:rPr lang="en-GB" sz="900" u="none" strike="noStrike">
                          <a:effectLst/>
                        </a:rPr>
                        <a:t>0.068</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425766562"/>
                  </a:ext>
                </a:extLst>
              </a:tr>
              <a:tr h="154065">
                <a:tc>
                  <a:txBody>
                    <a:bodyPr/>
                    <a:lstStyle/>
                    <a:p>
                      <a:pPr algn="r" fontAlgn="b"/>
                      <a:r>
                        <a:rPr lang="en-GB" sz="900" u="none" strike="noStrike">
                          <a:effectLst/>
                        </a:rPr>
                        <a:t>0.001</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290461616"/>
                  </a:ext>
                </a:extLst>
              </a:tr>
              <a:tr h="154065">
                <a:tc>
                  <a:txBody>
                    <a:bodyPr/>
                    <a:lstStyle/>
                    <a:p>
                      <a:pPr algn="r" fontAlgn="b"/>
                      <a:r>
                        <a:rPr lang="en-GB" sz="900" u="none" strike="noStrike">
                          <a:effectLst/>
                        </a:rPr>
                        <a:t>0.009</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922260066"/>
                  </a:ext>
                </a:extLst>
              </a:tr>
              <a:tr h="154065">
                <a:tc>
                  <a:txBody>
                    <a:bodyPr/>
                    <a:lstStyle/>
                    <a:p>
                      <a:pPr algn="r" fontAlgn="b"/>
                      <a:r>
                        <a:rPr lang="en-GB" sz="900" u="none" strike="noStrike">
                          <a:effectLst/>
                        </a:rPr>
                        <a:t>0.015</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246436489"/>
                  </a:ext>
                </a:extLst>
              </a:tr>
              <a:tr h="154065">
                <a:tc>
                  <a:txBody>
                    <a:bodyPr/>
                    <a:lstStyle/>
                    <a:p>
                      <a:pPr algn="r" fontAlgn="b"/>
                      <a:r>
                        <a:rPr lang="en-GB" sz="900" u="none" strike="noStrike">
                          <a:effectLst/>
                        </a:rPr>
                        <a:t>0.014</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758186059"/>
                  </a:ext>
                </a:extLst>
              </a:tr>
              <a:tr h="154065">
                <a:tc>
                  <a:txBody>
                    <a:bodyPr/>
                    <a:lstStyle/>
                    <a:p>
                      <a:pPr algn="r" fontAlgn="b"/>
                      <a:r>
                        <a:rPr lang="en-GB" sz="900" u="none" strike="noStrike">
                          <a:effectLst/>
                        </a:rPr>
                        <a:t>0.000</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601009371"/>
                  </a:ext>
                </a:extLst>
              </a:tr>
              <a:tr h="154065">
                <a:tc>
                  <a:txBody>
                    <a:bodyPr/>
                    <a:lstStyle/>
                    <a:p>
                      <a:pPr algn="r" fontAlgn="b"/>
                      <a:r>
                        <a:rPr lang="en-GB" sz="900" u="none" strike="noStrike">
                          <a:effectLst/>
                        </a:rPr>
                        <a:t>0.029</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294565580"/>
                  </a:ext>
                </a:extLst>
              </a:tr>
              <a:tr h="154065">
                <a:tc>
                  <a:txBody>
                    <a:bodyPr/>
                    <a:lstStyle/>
                    <a:p>
                      <a:pPr algn="r" fontAlgn="b"/>
                      <a:r>
                        <a:rPr lang="en-GB" sz="900" u="none" strike="noStrike">
                          <a:effectLst/>
                        </a:rPr>
                        <a:t>0.006</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451917176"/>
                  </a:ext>
                </a:extLst>
              </a:tr>
              <a:tr h="154065">
                <a:tc>
                  <a:txBody>
                    <a:bodyPr/>
                    <a:lstStyle/>
                    <a:p>
                      <a:pPr algn="r" fontAlgn="b"/>
                      <a:r>
                        <a:rPr lang="en-GB" sz="900" u="none" strike="noStrike">
                          <a:effectLst/>
                        </a:rPr>
                        <a:t>0.023</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150195132"/>
                  </a:ext>
                </a:extLst>
              </a:tr>
              <a:tr h="154065">
                <a:tc>
                  <a:txBody>
                    <a:bodyPr/>
                    <a:lstStyle/>
                    <a:p>
                      <a:pPr algn="r" fontAlgn="b"/>
                      <a:r>
                        <a:rPr lang="en-GB" sz="900" u="none" strike="noStrike">
                          <a:effectLst/>
                        </a:rPr>
                        <a:t>0.002</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628218156"/>
                  </a:ext>
                </a:extLst>
              </a:tr>
              <a:tr h="154065">
                <a:tc>
                  <a:txBody>
                    <a:bodyPr/>
                    <a:lstStyle/>
                    <a:p>
                      <a:pPr algn="r" fontAlgn="b"/>
                      <a:r>
                        <a:rPr lang="en-GB" sz="900" u="none" strike="noStrike">
                          <a:effectLst/>
                        </a:rPr>
                        <a:t>0.062</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72594547"/>
                  </a:ext>
                </a:extLst>
              </a:tr>
              <a:tr h="154065">
                <a:tc>
                  <a:txBody>
                    <a:bodyPr/>
                    <a:lstStyle/>
                    <a:p>
                      <a:pPr algn="r" fontAlgn="b"/>
                      <a:r>
                        <a:rPr lang="en-GB" sz="900" u="none" strike="noStrike">
                          <a:effectLst/>
                        </a:rPr>
                        <a:t>0.010</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679674677"/>
                  </a:ext>
                </a:extLst>
              </a:tr>
              <a:tr h="154065">
                <a:tc>
                  <a:txBody>
                    <a:bodyPr/>
                    <a:lstStyle/>
                    <a:p>
                      <a:pPr algn="r" fontAlgn="b"/>
                      <a:r>
                        <a:rPr lang="en-GB" sz="900" u="none" strike="noStrike">
                          <a:effectLst/>
                        </a:rPr>
                        <a:t>0.053</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627611892"/>
                  </a:ext>
                </a:extLst>
              </a:tr>
              <a:tr h="154065">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563867451"/>
                  </a:ext>
                </a:extLst>
              </a:tr>
              <a:tr h="154065">
                <a:tc>
                  <a:txBody>
                    <a:bodyPr/>
                    <a:lstStyle/>
                    <a:p>
                      <a:pPr algn="r" fontAlgn="b"/>
                      <a:r>
                        <a:rPr lang="en-GB" sz="900" u="none" strike="noStrike">
                          <a:effectLst/>
                        </a:rPr>
                        <a:t>0.025</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r>
                        <a:rPr lang="en-GB" sz="900" u="none" strike="noStrike">
                          <a:effectLst/>
                        </a:rPr>
                        <a:t>variance</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948037456"/>
                  </a:ext>
                </a:extLst>
              </a:tr>
              <a:tr h="154065">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401962133"/>
                  </a:ext>
                </a:extLst>
              </a:tr>
              <a:tr h="154065">
                <a:tc>
                  <a:txBody>
                    <a:bodyPr/>
                    <a:lstStyle/>
                    <a:p>
                      <a:pPr algn="r" fontAlgn="b"/>
                      <a:r>
                        <a:rPr lang="en-GB" sz="900" u="none" strike="noStrike">
                          <a:effectLst/>
                        </a:rPr>
                        <a:t>0.158</a:t>
                      </a:r>
                      <a:endParaRPr lang="en-GB" sz="900" b="0" i="0" u="none" strike="noStrike">
                        <a:solidFill>
                          <a:srgbClr val="000000"/>
                        </a:solidFill>
                        <a:effectLst/>
                        <a:latin typeface="Calibri" panose="020F0502020204030204" pitchFamily="34" charset="0"/>
                      </a:endParaRPr>
                    </a:p>
                  </a:txBody>
                  <a:tcPr marL="3817" marR="3817" marT="3817" marB="0" anchor="b"/>
                </a:tc>
                <a:tc>
                  <a:txBody>
                    <a:bodyPr/>
                    <a:lstStyle/>
                    <a:p>
                      <a:pPr algn="l" fontAlgn="b"/>
                      <a:r>
                        <a:rPr lang="en-GB" sz="900" u="none" strike="noStrike" dirty="0">
                          <a:effectLst/>
                        </a:rPr>
                        <a:t>std dev</a:t>
                      </a:r>
                      <a:endParaRPr lang="en-GB" sz="900" b="0" i="0" u="none" strike="noStrike" dirty="0">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4112783661"/>
                  </a:ext>
                </a:extLst>
              </a:tr>
            </a:tbl>
          </a:graphicData>
        </a:graphic>
      </p:graphicFrame>
      <p:graphicFrame>
        <p:nvGraphicFramePr>
          <p:cNvPr id="9" name="Table 8">
            <a:extLst>
              <a:ext uri="{FF2B5EF4-FFF2-40B4-BE49-F238E27FC236}">
                <a16:creationId xmlns:a16="http://schemas.microsoft.com/office/drawing/2014/main" id="{3BA4209C-855A-40E2-9819-57A1E39036BF}"/>
              </a:ext>
            </a:extLst>
          </p:cNvPr>
          <p:cNvGraphicFramePr>
            <a:graphicFrameLocks noGrp="1"/>
          </p:cNvGraphicFramePr>
          <p:nvPr>
            <p:extLst>
              <p:ext uri="{D42A27DB-BD31-4B8C-83A1-F6EECF244321}">
                <p14:modId xmlns:p14="http://schemas.microsoft.com/office/powerpoint/2010/main" val="3149010982"/>
              </p:ext>
            </p:extLst>
          </p:nvPr>
        </p:nvGraphicFramePr>
        <p:xfrm>
          <a:off x="801833" y="5805683"/>
          <a:ext cx="1312718" cy="517209"/>
        </p:xfrm>
        <a:graphic>
          <a:graphicData uri="http://schemas.openxmlformats.org/drawingml/2006/table">
            <a:tbl>
              <a:tblPr>
                <a:tableStyleId>{5C22544A-7EE6-4342-B048-85BDC9FD1C3A}</a:tableStyleId>
              </a:tblPr>
              <a:tblGrid>
                <a:gridCol w="857285">
                  <a:extLst>
                    <a:ext uri="{9D8B030D-6E8A-4147-A177-3AD203B41FA5}">
                      <a16:colId xmlns:a16="http://schemas.microsoft.com/office/drawing/2014/main" val="1149512723"/>
                    </a:ext>
                  </a:extLst>
                </a:gridCol>
                <a:gridCol w="455433">
                  <a:extLst>
                    <a:ext uri="{9D8B030D-6E8A-4147-A177-3AD203B41FA5}">
                      <a16:colId xmlns:a16="http://schemas.microsoft.com/office/drawing/2014/main" val="1852639084"/>
                    </a:ext>
                  </a:extLst>
                </a:gridCol>
              </a:tblGrid>
              <a:tr h="147373">
                <a:tc>
                  <a:txBody>
                    <a:bodyPr/>
                    <a:lstStyle/>
                    <a:p>
                      <a:pPr algn="r" fontAlgn="b"/>
                      <a:r>
                        <a:rPr lang="en-GB" sz="1100" u="none" strike="noStrike">
                          <a:effectLst/>
                        </a:rPr>
                        <a:t>22.96</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a:effectLst/>
                        </a:rPr>
                        <a:t>UCL</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675542648"/>
                  </a:ext>
                </a:extLst>
              </a:tr>
              <a:tr h="147373">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34510446"/>
                  </a:ext>
                </a:extLst>
              </a:tr>
              <a:tr h="147373">
                <a:tc>
                  <a:txBody>
                    <a:bodyPr/>
                    <a:lstStyle/>
                    <a:p>
                      <a:pPr algn="r" fontAlgn="b"/>
                      <a:r>
                        <a:rPr lang="en-GB" sz="1100" u="none" strike="noStrike">
                          <a:effectLst/>
                        </a:rPr>
                        <a:t>22.01</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dirty="0">
                          <a:effectLst/>
                        </a:rPr>
                        <a:t>LCL</a:t>
                      </a:r>
                      <a:endParaRPr lang="en-GB" sz="11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33023945"/>
                  </a:ext>
                </a:extLst>
              </a:tr>
            </a:tbl>
          </a:graphicData>
        </a:graphic>
      </p:graphicFrame>
      <p:graphicFrame>
        <p:nvGraphicFramePr>
          <p:cNvPr id="11" name="Table 10">
            <a:extLst>
              <a:ext uri="{FF2B5EF4-FFF2-40B4-BE49-F238E27FC236}">
                <a16:creationId xmlns:a16="http://schemas.microsoft.com/office/drawing/2014/main" id="{FCD66FA1-F57E-4878-ABC0-C49992A7233A}"/>
              </a:ext>
            </a:extLst>
          </p:cNvPr>
          <p:cNvGraphicFramePr>
            <a:graphicFrameLocks noGrp="1"/>
          </p:cNvGraphicFramePr>
          <p:nvPr>
            <p:extLst>
              <p:ext uri="{D42A27DB-BD31-4B8C-83A1-F6EECF244321}">
                <p14:modId xmlns:p14="http://schemas.microsoft.com/office/powerpoint/2010/main" val="3393333085"/>
              </p:ext>
            </p:extLst>
          </p:nvPr>
        </p:nvGraphicFramePr>
        <p:xfrm>
          <a:off x="2064905" y="5715360"/>
          <a:ext cx="6718300" cy="1063943"/>
        </p:xfrm>
        <a:graphic>
          <a:graphicData uri="http://schemas.openxmlformats.org/drawingml/2006/table">
            <a:tbl>
              <a:tblPr>
                <a:tableStyleId>{5C22544A-7EE6-4342-B048-85BDC9FD1C3A}</a:tableStyleId>
              </a:tblPr>
              <a:tblGrid>
                <a:gridCol w="1219200">
                  <a:extLst>
                    <a:ext uri="{9D8B030D-6E8A-4147-A177-3AD203B41FA5}">
                      <a16:colId xmlns:a16="http://schemas.microsoft.com/office/drawing/2014/main" val="2867948243"/>
                    </a:ext>
                  </a:extLst>
                </a:gridCol>
                <a:gridCol w="647700">
                  <a:extLst>
                    <a:ext uri="{9D8B030D-6E8A-4147-A177-3AD203B41FA5}">
                      <a16:colId xmlns:a16="http://schemas.microsoft.com/office/drawing/2014/main" val="1976979939"/>
                    </a:ext>
                  </a:extLst>
                </a:gridCol>
                <a:gridCol w="647700">
                  <a:extLst>
                    <a:ext uri="{9D8B030D-6E8A-4147-A177-3AD203B41FA5}">
                      <a16:colId xmlns:a16="http://schemas.microsoft.com/office/drawing/2014/main" val="705303807"/>
                    </a:ext>
                  </a:extLst>
                </a:gridCol>
                <a:gridCol w="952500">
                  <a:extLst>
                    <a:ext uri="{9D8B030D-6E8A-4147-A177-3AD203B41FA5}">
                      <a16:colId xmlns:a16="http://schemas.microsoft.com/office/drawing/2014/main" val="674241244"/>
                    </a:ext>
                  </a:extLst>
                </a:gridCol>
                <a:gridCol w="647700">
                  <a:extLst>
                    <a:ext uri="{9D8B030D-6E8A-4147-A177-3AD203B41FA5}">
                      <a16:colId xmlns:a16="http://schemas.microsoft.com/office/drawing/2014/main" val="3339990493"/>
                    </a:ext>
                  </a:extLst>
                </a:gridCol>
                <a:gridCol w="647700">
                  <a:extLst>
                    <a:ext uri="{9D8B030D-6E8A-4147-A177-3AD203B41FA5}">
                      <a16:colId xmlns:a16="http://schemas.microsoft.com/office/drawing/2014/main" val="1266760625"/>
                    </a:ext>
                  </a:extLst>
                </a:gridCol>
                <a:gridCol w="660400">
                  <a:extLst>
                    <a:ext uri="{9D8B030D-6E8A-4147-A177-3AD203B41FA5}">
                      <a16:colId xmlns:a16="http://schemas.microsoft.com/office/drawing/2014/main" val="3198692241"/>
                    </a:ext>
                  </a:extLst>
                </a:gridCol>
                <a:gridCol w="647700">
                  <a:extLst>
                    <a:ext uri="{9D8B030D-6E8A-4147-A177-3AD203B41FA5}">
                      <a16:colId xmlns:a16="http://schemas.microsoft.com/office/drawing/2014/main" val="418470609"/>
                    </a:ext>
                  </a:extLst>
                </a:gridCol>
                <a:gridCol w="647700">
                  <a:extLst>
                    <a:ext uri="{9D8B030D-6E8A-4147-A177-3AD203B41FA5}">
                      <a16:colId xmlns:a16="http://schemas.microsoft.com/office/drawing/2014/main" val="1314862143"/>
                    </a:ext>
                  </a:extLst>
                </a:gridCol>
              </a:tblGrid>
              <a:tr h="180975">
                <a:tc>
                  <a:txBody>
                    <a:bodyPr/>
                    <a:lstStyle/>
                    <a:p>
                      <a:pPr algn="r" fontAlgn="b"/>
                      <a:r>
                        <a:rPr lang="en-GB" sz="1100" u="none" strike="noStrike">
                          <a:effectLst/>
                        </a:rPr>
                        <a:t>22.00</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a:effectLst/>
                        </a:rPr>
                        <a:t>lower spec</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a:effectLst/>
                        </a:rPr>
                        <a:t>specification tol</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a:effectLst/>
                        </a:rPr>
                        <a:t>spread</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643970588"/>
                  </a:ext>
                </a:extLst>
              </a:tr>
              <a:tr h="180975">
                <a:tc>
                  <a:txBody>
                    <a:bodyPr/>
                    <a:lstStyle/>
                    <a:p>
                      <a:pPr algn="r" fontAlgn="b"/>
                      <a:r>
                        <a:rPr lang="en-GB" sz="1100" u="none" strike="noStrike">
                          <a:effectLst/>
                        </a:rPr>
                        <a:t>23.50</a:t>
                      </a:r>
                      <a:endParaRPr lang="en-GB" sz="1100" b="0" i="0" u="none" strike="noStrike">
                        <a:solidFill>
                          <a:srgbClr val="000000"/>
                        </a:solidFill>
                        <a:effectLst/>
                        <a:latin typeface="Calibri" panose="020F0502020204030204" pitchFamily="34" charset="0"/>
                      </a:endParaRPr>
                    </a:p>
                  </a:txBody>
                  <a:tcPr marL="4763" marR="4763" marT="4763" marB="0" anchor="b"/>
                </a:tc>
                <a:tc gridSpan="2">
                  <a:txBody>
                    <a:bodyPr/>
                    <a:lstStyle/>
                    <a:p>
                      <a:pPr algn="l" fontAlgn="b"/>
                      <a:r>
                        <a:rPr lang="en-GB" sz="1100" u="none" strike="noStrike">
                          <a:effectLst/>
                        </a:rPr>
                        <a:t>upper spec</a:t>
                      </a:r>
                      <a:endParaRPr lang="en-GB" sz="1100" b="0" i="0" u="none" strike="noStrike">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a:txBody>
                    <a:bodyPr/>
                    <a:lstStyle/>
                    <a:p>
                      <a:pPr algn="r" fontAlgn="b"/>
                      <a:r>
                        <a:rPr lang="en-GB" sz="1100" u="none" strike="noStrike">
                          <a:effectLst/>
                        </a:rPr>
                        <a:t>1.50</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0.950928</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1.58</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a:effectLst/>
                        </a:rPr>
                        <a:t>Cp</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4237218"/>
                  </a:ext>
                </a:extLst>
              </a:tr>
              <a:tr h="180975">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084107514"/>
                  </a:ext>
                </a:extLst>
              </a:tr>
              <a:tr h="180975">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2.13</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a:effectLst/>
                        </a:rPr>
                        <a:t>CpU</a:t>
                      </a:r>
                      <a:endParaRPr lang="en-GB" sz="11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076203737"/>
                  </a:ext>
                </a:extLst>
              </a:tr>
              <a:tr h="180975">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100" u="none" strike="noStrike" dirty="0" err="1">
                          <a:effectLst/>
                        </a:rPr>
                        <a:t>CpL</a:t>
                      </a:r>
                      <a:endParaRPr lang="en-GB" sz="11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550831140"/>
                  </a:ext>
                </a:extLst>
              </a:tr>
            </a:tbl>
          </a:graphicData>
        </a:graphic>
      </p:graphicFrame>
    </p:spTree>
    <p:extLst>
      <p:ext uri="{BB962C8B-B14F-4D97-AF65-F5344CB8AC3E}">
        <p14:creationId xmlns:p14="http://schemas.microsoft.com/office/powerpoint/2010/main" val="24289713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00F2C02-32EF-9A83-2E33-E11AAA1843B6}"/>
              </a:ext>
            </a:extLst>
          </p:cNvPr>
          <p:cNvSpPr>
            <a:spLocks noGrp="1"/>
          </p:cNvSpPr>
          <p:nvPr>
            <p:ph type="title"/>
          </p:nvPr>
        </p:nvSpPr>
        <p:spPr>
          <a:xfrm>
            <a:off x="0" y="274638"/>
            <a:ext cx="6332538" cy="571500"/>
          </a:xfrm>
        </p:spPr>
        <p:txBody>
          <a:bodyPr/>
          <a:lstStyle/>
          <a:p>
            <a:pPr>
              <a:lnSpc>
                <a:spcPct val="100000"/>
              </a:lnSpc>
              <a:spcBef>
                <a:spcPts val="0"/>
              </a:spcBef>
              <a:buClr>
                <a:srgbClr val="FF0000"/>
              </a:buClr>
            </a:pPr>
            <a:r>
              <a:rPr lang="en-US" dirty="0"/>
              <a:t>Measure – Variation – Exercise 1</a:t>
            </a:r>
          </a:p>
        </p:txBody>
      </p:sp>
      <p:graphicFrame>
        <p:nvGraphicFramePr>
          <p:cNvPr id="7" name="Chart 6">
            <a:extLst>
              <a:ext uri="{FF2B5EF4-FFF2-40B4-BE49-F238E27FC236}">
                <a16:creationId xmlns:a16="http://schemas.microsoft.com/office/drawing/2014/main" id="{BC7FFD19-29B2-4719-BDA4-57F5E34F6AD8}"/>
              </a:ext>
            </a:extLst>
          </p:cNvPr>
          <p:cNvGraphicFramePr>
            <a:graphicFrameLocks/>
          </p:cNvGraphicFramePr>
          <p:nvPr>
            <p:extLst>
              <p:ext uri="{D42A27DB-BD31-4B8C-83A1-F6EECF244321}">
                <p14:modId xmlns:p14="http://schemas.microsoft.com/office/powerpoint/2010/main" val="575494488"/>
              </p:ext>
            </p:extLst>
          </p:nvPr>
        </p:nvGraphicFramePr>
        <p:xfrm>
          <a:off x="495299" y="1160890"/>
          <a:ext cx="7789959" cy="511268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166757490"/>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dirty="0"/>
              <a:t>Measure – Variation - Exercise</a:t>
            </a:r>
          </a:p>
        </p:txBody>
      </p:sp>
      <p:pic>
        <p:nvPicPr>
          <p:cNvPr id="2050" name="Picture 1">
            <a:extLst>
              <a:ext uri="{FF2B5EF4-FFF2-40B4-BE49-F238E27FC236}">
                <a16:creationId xmlns:a16="http://schemas.microsoft.com/office/drawing/2014/main" id="{87EDBF46-581B-4C25-A0D7-700AF4E2F3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4877" y="1182139"/>
            <a:ext cx="73152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236B1A75-52BF-77E6-5E35-FAB1C305EC86}"/>
              </a:ext>
            </a:extLst>
          </p:cNvPr>
          <p:cNvPicPr>
            <a:picLocks noChangeAspect="1"/>
          </p:cNvPicPr>
          <p:nvPr/>
        </p:nvPicPr>
        <p:blipFill>
          <a:blip r:embed="rId4"/>
          <a:stretch>
            <a:fillRect/>
          </a:stretch>
        </p:blipFill>
        <p:spPr>
          <a:xfrm>
            <a:off x="6333068" y="3429000"/>
            <a:ext cx="2029409" cy="864704"/>
          </a:xfrm>
          <a:prstGeom prst="rect">
            <a:avLst/>
          </a:prstGeom>
        </p:spPr>
      </p:pic>
    </p:spTree>
    <p:extLst>
      <p:ext uri="{BB962C8B-B14F-4D97-AF65-F5344CB8AC3E}">
        <p14:creationId xmlns:p14="http://schemas.microsoft.com/office/powerpoint/2010/main" val="3835207221"/>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a:xfrm>
            <a:off x="1" y="254762"/>
            <a:ext cx="6333067" cy="572029"/>
          </a:xfrm>
        </p:spPr>
        <p:txBody>
          <a:bodyPr>
            <a:normAutofit/>
          </a:bodyPr>
          <a:lstStyle/>
          <a:p>
            <a:pPr>
              <a:spcBef>
                <a:spcPts val="0"/>
              </a:spcBef>
              <a:buClr>
                <a:srgbClr val="FF0000"/>
              </a:buClr>
            </a:pPr>
            <a:r>
              <a:rPr lang="en-US" dirty="0"/>
              <a:t>Measure – Variation - Exercise</a:t>
            </a:r>
            <a:endParaRPr lang="en-US"/>
          </a:p>
        </p:txBody>
      </p:sp>
      <p:pic>
        <p:nvPicPr>
          <p:cNvPr id="3074" name="Picture 2">
            <a:extLst>
              <a:ext uri="{FF2B5EF4-FFF2-40B4-BE49-F238E27FC236}">
                <a16:creationId xmlns:a16="http://schemas.microsoft.com/office/drawing/2014/main" id="{ADC1B726-4E9F-4663-9FEE-59BA767A99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025" y="1199718"/>
            <a:ext cx="7219950" cy="481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6594932"/>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5A5E012-85A5-C643-8543-FEF39B5593A8}"/>
              </a:ext>
            </a:extLst>
          </p:cNvPr>
          <p:cNvSpPr>
            <a:spLocks noGrp="1" noChangeArrowheads="1"/>
          </p:cNvSpPr>
          <p:nvPr>
            <p:ph type="title"/>
          </p:nvPr>
        </p:nvSpPr>
        <p:spPr/>
        <p:txBody>
          <a:bodyPr/>
          <a:lstStyle/>
          <a:p>
            <a:pPr eaLnBrk="1" hangingPunct="1"/>
            <a:r>
              <a:rPr lang="en-US" altLang="en-US"/>
              <a:t>Interpreting charts</a:t>
            </a:r>
          </a:p>
        </p:txBody>
      </p:sp>
      <p:sp>
        <p:nvSpPr>
          <p:cNvPr id="31747" name="Rectangle 3">
            <a:extLst>
              <a:ext uri="{FF2B5EF4-FFF2-40B4-BE49-F238E27FC236}">
                <a16:creationId xmlns:a16="http://schemas.microsoft.com/office/drawing/2014/main" id="{4F6C5188-0479-8840-852C-2F181B14C76D}"/>
              </a:ext>
            </a:extLst>
          </p:cNvPr>
          <p:cNvSpPr>
            <a:spLocks noGrp="1" noChangeArrowheads="1"/>
          </p:cNvSpPr>
          <p:nvPr>
            <p:ph type="body" idx="1"/>
          </p:nvPr>
        </p:nvSpPr>
        <p:spPr/>
        <p:txBody>
          <a:bodyPr/>
          <a:lstStyle/>
          <a:p>
            <a:pPr eaLnBrk="1" hangingPunct="1"/>
            <a:r>
              <a:rPr lang="en-US" altLang="en-US"/>
              <a:t>When we have a degree of statistical control the only way to tackle non-conforming product is to bring ‘the voices’ into alignment </a:t>
            </a:r>
          </a:p>
        </p:txBody>
      </p:sp>
      <p:grpSp>
        <p:nvGrpSpPr>
          <p:cNvPr id="19" name="Group 18">
            <a:extLst>
              <a:ext uri="{FF2B5EF4-FFF2-40B4-BE49-F238E27FC236}">
                <a16:creationId xmlns:a16="http://schemas.microsoft.com/office/drawing/2014/main" id="{A523D5B5-ECF4-DD44-8209-406DFDC46ABA}"/>
              </a:ext>
            </a:extLst>
          </p:cNvPr>
          <p:cNvGrpSpPr/>
          <p:nvPr/>
        </p:nvGrpSpPr>
        <p:grpSpPr>
          <a:xfrm>
            <a:off x="3480360" y="3172579"/>
            <a:ext cx="2284668" cy="2705102"/>
            <a:chOff x="203200" y="3159123"/>
            <a:chExt cx="2284668" cy="2705102"/>
          </a:xfrm>
        </p:grpSpPr>
        <p:pic>
          <p:nvPicPr>
            <p:cNvPr id="31748" name="Picture 4" descr="NORMAL option A">
              <a:extLst>
                <a:ext uri="{FF2B5EF4-FFF2-40B4-BE49-F238E27FC236}">
                  <a16:creationId xmlns:a16="http://schemas.microsoft.com/office/drawing/2014/main" id="{63BFADE1-D4C3-6C4D-8E47-D1AE5CD402B4}"/>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03200" y="3421063"/>
              <a:ext cx="2151063" cy="244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2" name="Text Box 8">
              <a:extLst>
                <a:ext uri="{FF2B5EF4-FFF2-40B4-BE49-F238E27FC236}">
                  <a16:creationId xmlns:a16="http://schemas.microsoft.com/office/drawing/2014/main" id="{B51D4DD3-2798-D647-8824-73DAD4C84F2E}"/>
                </a:ext>
              </a:extLst>
            </p:cNvPr>
            <p:cNvSpPr txBox="1">
              <a:spLocks noChangeArrowheads="1"/>
            </p:cNvSpPr>
            <p:nvPr/>
          </p:nvSpPr>
          <p:spPr bwMode="auto">
            <a:xfrm>
              <a:off x="1325563" y="3554413"/>
              <a:ext cx="223837"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a:p>
          </p:txBody>
        </p:sp>
        <p:sp>
          <p:nvSpPr>
            <p:cNvPr id="31753" name="Line 9">
              <a:extLst>
                <a:ext uri="{FF2B5EF4-FFF2-40B4-BE49-F238E27FC236}">
                  <a16:creationId xmlns:a16="http://schemas.microsoft.com/office/drawing/2014/main" id="{DB0D4E20-E0D7-3F48-B703-B72BEA1BCBDC}"/>
                </a:ext>
              </a:extLst>
            </p:cNvPr>
            <p:cNvSpPr>
              <a:spLocks noChangeShapeType="1"/>
            </p:cNvSpPr>
            <p:nvPr/>
          </p:nvSpPr>
          <p:spPr bwMode="auto">
            <a:xfrm>
              <a:off x="1152525" y="3975100"/>
              <a:ext cx="558800" cy="2063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cxnSp>
          <p:nvCxnSpPr>
            <p:cNvPr id="3" name="Straight Connector 2">
              <a:extLst>
                <a:ext uri="{FF2B5EF4-FFF2-40B4-BE49-F238E27FC236}">
                  <a16:creationId xmlns:a16="http://schemas.microsoft.com/office/drawing/2014/main" id="{BCE0140C-12E5-8244-BDD5-8B51E096DF6A}"/>
                </a:ext>
              </a:extLst>
            </p:cNvPr>
            <p:cNvCxnSpPr/>
            <p:nvPr/>
          </p:nvCxnSpPr>
          <p:spPr>
            <a:xfrm>
              <a:off x="987552" y="3554413"/>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3B9E7A7-8FD5-7C46-B84D-036C0C85AC58}"/>
                </a:ext>
              </a:extLst>
            </p:cNvPr>
            <p:cNvSpPr txBox="1"/>
            <p:nvPr/>
          </p:nvSpPr>
          <p:spPr>
            <a:xfrm>
              <a:off x="681803" y="5037121"/>
              <a:ext cx="1806065" cy="369332"/>
            </a:xfrm>
            <a:prstGeom prst="rect">
              <a:avLst/>
            </a:prstGeom>
            <a:noFill/>
          </p:spPr>
          <p:txBody>
            <a:bodyPr wrap="square" rtlCol="0">
              <a:spAutoFit/>
            </a:bodyPr>
            <a:lstStyle/>
            <a:p>
              <a:r>
                <a:rPr lang="en-US"/>
                <a:t>Shift the Aim</a:t>
              </a:r>
            </a:p>
          </p:txBody>
        </p:sp>
        <p:sp>
          <p:nvSpPr>
            <p:cNvPr id="24" name="Text Box 8">
              <a:extLst>
                <a:ext uri="{FF2B5EF4-FFF2-40B4-BE49-F238E27FC236}">
                  <a16:creationId xmlns:a16="http://schemas.microsoft.com/office/drawing/2014/main" id="{352E4373-61DD-6147-B3A9-531D14D10820}"/>
                </a:ext>
              </a:extLst>
            </p:cNvPr>
            <p:cNvSpPr txBox="1">
              <a:spLocks noChangeArrowheads="1"/>
            </p:cNvSpPr>
            <p:nvPr/>
          </p:nvSpPr>
          <p:spPr bwMode="auto">
            <a:xfrm>
              <a:off x="859252" y="3159123"/>
              <a:ext cx="466310"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000" err="1"/>
                <a:t>lsl</a:t>
              </a:r>
              <a:endParaRPr lang="en-US" altLang="en-US" sz="1000"/>
            </a:p>
          </p:txBody>
        </p:sp>
      </p:grpSp>
      <p:grpSp>
        <p:nvGrpSpPr>
          <p:cNvPr id="9" name="Group 8">
            <a:extLst>
              <a:ext uri="{FF2B5EF4-FFF2-40B4-BE49-F238E27FC236}">
                <a16:creationId xmlns:a16="http://schemas.microsoft.com/office/drawing/2014/main" id="{6152C84D-DE73-4848-87D5-BB6823AD0FDC}"/>
              </a:ext>
            </a:extLst>
          </p:cNvPr>
          <p:cNvGrpSpPr/>
          <p:nvPr/>
        </p:nvGrpSpPr>
        <p:grpSpPr>
          <a:xfrm>
            <a:off x="658832" y="3203794"/>
            <a:ext cx="2400985" cy="2642671"/>
            <a:chOff x="3597274" y="3167199"/>
            <a:chExt cx="2400985" cy="2642671"/>
          </a:xfrm>
        </p:grpSpPr>
        <p:pic>
          <p:nvPicPr>
            <p:cNvPr id="31750" name="Picture 6" descr="NORMAL option C">
              <a:extLst>
                <a:ext uri="{FF2B5EF4-FFF2-40B4-BE49-F238E27FC236}">
                  <a16:creationId xmlns:a16="http://schemas.microsoft.com/office/drawing/2014/main" id="{DE3724AE-B872-B445-B172-ECA04FAEF0B5}"/>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597274" y="3365120"/>
              <a:ext cx="21510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6" name="Text Box 12">
              <a:extLst>
                <a:ext uri="{FF2B5EF4-FFF2-40B4-BE49-F238E27FC236}">
                  <a16:creationId xmlns:a16="http://schemas.microsoft.com/office/drawing/2014/main" id="{782E400B-5E99-A348-A52D-37F2D6EF7E19}"/>
                </a:ext>
              </a:extLst>
            </p:cNvPr>
            <p:cNvSpPr txBox="1">
              <a:spLocks noChangeArrowheads="1"/>
            </p:cNvSpPr>
            <p:nvPr/>
          </p:nvSpPr>
          <p:spPr bwMode="auto">
            <a:xfrm>
              <a:off x="5141913" y="4027488"/>
              <a:ext cx="239712" cy="3693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a:p>
          </p:txBody>
        </p:sp>
        <p:sp>
          <p:nvSpPr>
            <p:cNvPr id="21" name="TextBox 20">
              <a:extLst>
                <a:ext uri="{FF2B5EF4-FFF2-40B4-BE49-F238E27FC236}">
                  <a16:creationId xmlns:a16="http://schemas.microsoft.com/office/drawing/2014/main" id="{5124ACB7-E813-BD4D-8BBE-CCE937D58309}"/>
                </a:ext>
              </a:extLst>
            </p:cNvPr>
            <p:cNvSpPr txBox="1"/>
            <p:nvPr/>
          </p:nvSpPr>
          <p:spPr>
            <a:xfrm>
              <a:off x="4137583" y="5030630"/>
              <a:ext cx="1860676" cy="646331"/>
            </a:xfrm>
            <a:prstGeom prst="rect">
              <a:avLst/>
            </a:prstGeom>
            <a:noFill/>
          </p:spPr>
          <p:txBody>
            <a:bodyPr wrap="square" rtlCol="0">
              <a:spAutoFit/>
            </a:bodyPr>
            <a:lstStyle/>
            <a:p>
              <a:r>
                <a:rPr lang="en-US"/>
                <a:t>Reduce variation</a:t>
              </a:r>
            </a:p>
          </p:txBody>
        </p:sp>
        <p:cxnSp>
          <p:nvCxnSpPr>
            <p:cNvPr id="22" name="Straight Connector 21">
              <a:extLst>
                <a:ext uri="{FF2B5EF4-FFF2-40B4-BE49-F238E27FC236}">
                  <a16:creationId xmlns:a16="http://schemas.microsoft.com/office/drawing/2014/main" id="{CA1E168B-F55E-F944-ACCC-7F0CF69C1D5E}"/>
                </a:ext>
              </a:extLst>
            </p:cNvPr>
            <p:cNvCxnSpPr/>
            <p:nvPr/>
          </p:nvCxnSpPr>
          <p:spPr>
            <a:xfrm>
              <a:off x="5253037" y="3541333"/>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060CA52-22C5-E649-AC02-C2090E69507C}"/>
                </a:ext>
              </a:extLst>
            </p:cNvPr>
            <p:cNvCxnSpPr/>
            <p:nvPr/>
          </p:nvCxnSpPr>
          <p:spPr>
            <a:xfrm>
              <a:off x="4103878" y="3541333"/>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 Box 8">
              <a:extLst>
                <a:ext uri="{FF2B5EF4-FFF2-40B4-BE49-F238E27FC236}">
                  <a16:creationId xmlns:a16="http://schemas.microsoft.com/office/drawing/2014/main" id="{898653C7-2A7F-994F-A45B-9C4E071F3339}"/>
                </a:ext>
              </a:extLst>
            </p:cNvPr>
            <p:cNvSpPr txBox="1">
              <a:spLocks noChangeArrowheads="1"/>
            </p:cNvSpPr>
            <p:nvPr/>
          </p:nvSpPr>
          <p:spPr bwMode="auto">
            <a:xfrm>
              <a:off x="3870723" y="3167199"/>
              <a:ext cx="466310"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000" err="1"/>
                <a:t>lsl</a:t>
              </a:r>
              <a:endParaRPr lang="en-US" altLang="en-US" sz="1000"/>
            </a:p>
          </p:txBody>
        </p:sp>
        <p:sp>
          <p:nvSpPr>
            <p:cNvPr id="26" name="Text Box 8">
              <a:extLst>
                <a:ext uri="{FF2B5EF4-FFF2-40B4-BE49-F238E27FC236}">
                  <a16:creationId xmlns:a16="http://schemas.microsoft.com/office/drawing/2014/main" id="{8C35EC66-E583-5347-9EE2-3E93E2825DBC}"/>
                </a:ext>
              </a:extLst>
            </p:cNvPr>
            <p:cNvSpPr txBox="1">
              <a:spLocks noChangeArrowheads="1"/>
            </p:cNvSpPr>
            <p:nvPr/>
          </p:nvSpPr>
          <p:spPr bwMode="auto">
            <a:xfrm>
              <a:off x="5067921" y="3173826"/>
              <a:ext cx="466310"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000" err="1"/>
                <a:t>usl</a:t>
              </a:r>
              <a:endParaRPr lang="en-US" altLang="en-US" sz="1000"/>
            </a:p>
          </p:txBody>
        </p:sp>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B611F61A-AD31-DA4A-91D2-A3F638548A3C}"/>
                    </a:ext>
                  </a:extLst>
                </p14:cNvPr>
                <p14:cNvContentPartPr/>
                <p14:nvPr/>
              </p14:nvContentPartPr>
              <p14:xfrm>
                <a:off x="4123142" y="4050386"/>
                <a:ext cx="178560" cy="295560"/>
              </p14:xfrm>
            </p:contentPart>
          </mc:Choice>
          <mc:Fallback xmlns="">
            <p:pic>
              <p:nvPicPr>
                <p:cNvPr id="10" name="Ink 9">
                  <a:extLst>
                    <a:ext uri="{FF2B5EF4-FFF2-40B4-BE49-F238E27FC236}">
                      <a16:creationId xmlns:a16="http://schemas.microsoft.com/office/drawing/2014/main" id="{B611F61A-AD31-DA4A-91D2-A3F638548A3C}"/>
                    </a:ext>
                  </a:extLst>
                </p:cNvPr>
                <p:cNvPicPr/>
                <p:nvPr/>
              </p:nvPicPr>
              <p:blipFill>
                <a:blip r:embed="rId5"/>
                <a:stretch>
                  <a:fillRect/>
                </a:stretch>
              </p:blipFill>
              <p:spPr>
                <a:xfrm>
                  <a:off x="4114142" y="4041386"/>
                  <a:ext cx="196200" cy="313200"/>
                </a:xfrm>
                <a:prstGeom prst="rect">
                  <a:avLst/>
                </a:prstGeom>
              </p:spPr>
            </p:pic>
          </mc:Fallback>
        </mc:AlternateContent>
        <p:grpSp>
          <p:nvGrpSpPr>
            <p:cNvPr id="15" name="Group 14">
              <a:extLst>
                <a:ext uri="{FF2B5EF4-FFF2-40B4-BE49-F238E27FC236}">
                  <a16:creationId xmlns:a16="http://schemas.microsoft.com/office/drawing/2014/main" id="{FACDAEF2-35A6-3B4D-BC2C-8A7903B241F5}"/>
                </a:ext>
              </a:extLst>
            </p:cNvPr>
            <p:cNvGrpSpPr/>
            <p:nvPr/>
          </p:nvGrpSpPr>
          <p:grpSpPr>
            <a:xfrm>
              <a:off x="4177142" y="4095026"/>
              <a:ext cx="151920" cy="122760"/>
              <a:chOff x="4177142" y="4095026"/>
              <a:chExt cx="151920" cy="122760"/>
            </a:xfrm>
          </p:grpSpPr>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0922C55E-097A-6443-BEC6-4372540C0B18}"/>
                      </a:ext>
                    </a:extLst>
                  </p14:cNvPr>
                  <p14:cNvContentPartPr/>
                  <p14:nvPr/>
                </p14:nvContentPartPr>
                <p14:xfrm>
                  <a:off x="4218902" y="4145066"/>
                  <a:ext cx="102600" cy="72720"/>
                </p14:xfrm>
              </p:contentPart>
            </mc:Choice>
            <mc:Fallback xmlns="">
              <p:pic>
                <p:nvPicPr>
                  <p:cNvPr id="11" name="Ink 10">
                    <a:extLst>
                      <a:ext uri="{FF2B5EF4-FFF2-40B4-BE49-F238E27FC236}">
                        <a16:creationId xmlns:a16="http://schemas.microsoft.com/office/drawing/2014/main" id="{0922C55E-097A-6443-BEC6-4372540C0B18}"/>
                      </a:ext>
                    </a:extLst>
                  </p:cNvPr>
                  <p:cNvPicPr/>
                  <p:nvPr/>
                </p:nvPicPr>
                <p:blipFill>
                  <a:blip r:embed="rId7"/>
                  <a:stretch>
                    <a:fillRect/>
                  </a:stretch>
                </p:blipFill>
                <p:spPr>
                  <a:xfrm>
                    <a:off x="4209902" y="4136066"/>
                    <a:ext cx="12024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28C5A663-4833-1F48-A88E-CD0AB137E72A}"/>
                      </a:ext>
                    </a:extLst>
                  </p14:cNvPr>
                  <p14:cNvContentPartPr/>
                  <p14:nvPr/>
                </p14:nvContentPartPr>
                <p14:xfrm>
                  <a:off x="4210622" y="4095026"/>
                  <a:ext cx="38880" cy="75600"/>
                </p14:xfrm>
              </p:contentPart>
            </mc:Choice>
            <mc:Fallback xmlns="">
              <p:pic>
                <p:nvPicPr>
                  <p:cNvPr id="12" name="Ink 11">
                    <a:extLst>
                      <a:ext uri="{FF2B5EF4-FFF2-40B4-BE49-F238E27FC236}">
                        <a16:creationId xmlns:a16="http://schemas.microsoft.com/office/drawing/2014/main" id="{28C5A663-4833-1F48-A88E-CD0AB137E72A}"/>
                      </a:ext>
                    </a:extLst>
                  </p:cNvPr>
                  <p:cNvPicPr/>
                  <p:nvPr/>
                </p:nvPicPr>
                <p:blipFill>
                  <a:blip r:embed="rId9"/>
                  <a:stretch>
                    <a:fillRect/>
                  </a:stretch>
                </p:blipFill>
                <p:spPr>
                  <a:xfrm>
                    <a:off x="4201622" y="4086026"/>
                    <a:ext cx="56520" cy="932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1C57044C-0DC2-3248-977C-563900AF867E}"/>
                      </a:ext>
                    </a:extLst>
                  </p14:cNvPr>
                  <p14:cNvContentPartPr/>
                  <p14:nvPr/>
                </p14:nvContentPartPr>
                <p14:xfrm>
                  <a:off x="4177142" y="4102226"/>
                  <a:ext cx="151920" cy="52200"/>
                </p14:xfrm>
              </p:contentPart>
            </mc:Choice>
            <mc:Fallback xmlns="">
              <p:pic>
                <p:nvPicPr>
                  <p:cNvPr id="14" name="Ink 13">
                    <a:extLst>
                      <a:ext uri="{FF2B5EF4-FFF2-40B4-BE49-F238E27FC236}">
                        <a16:creationId xmlns:a16="http://schemas.microsoft.com/office/drawing/2014/main" id="{1C57044C-0DC2-3248-977C-563900AF867E}"/>
                      </a:ext>
                    </a:extLst>
                  </p:cNvPr>
                  <p:cNvPicPr/>
                  <p:nvPr/>
                </p:nvPicPr>
                <p:blipFill>
                  <a:blip r:embed="rId11"/>
                  <a:stretch>
                    <a:fillRect/>
                  </a:stretch>
                </p:blipFill>
                <p:spPr>
                  <a:xfrm>
                    <a:off x="4168121" y="4093226"/>
                    <a:ext cx="169602" cy="69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2">
              <p14:nvContentPartPr>
                <p14:cNvPr id="16" name="Ink 15">
                  <a:extLst>
                    <a:ext uri="{FF2B5EF4-FFF2-40B4-BE49-F238E27FC236}">
                      <a16:creationId xmlns:a16="http://schemas.microsoft.com/office/drawing/2014/main" id="{00DAFBDA-4E21-504C-9A6A-7AD17BAAB13A}"/>
                    </a:ext>
                  </a:extLst>
                </p14:cNvPr>
                <p14:cNvContentPartPr/>
                <p14:nvPr/>
              </p14:nvContentPartPr>
              <p14:xfrm>
                <a:off x="4214222" y="4593626"/>
                <a:ext cx="151200" cy="53640"/>
              </p14:xfrm>
            </p:contentPart>
          </mc:Choice>
          <mc:Fallback xmlns="">
            <p:pic>
              <p:nvPicPr>
                <p:cNvPr id="16" name="Ink 15">
                  <a:extLst>
                    <a:ext uri="{FF2B5EF4-FFF2-40B4-BE49-F238E27FC236}">
                      <a16:creationId xmlns:a16="http://schemas.microsoft.com/office/drawing/2014/main" id="{00DAFBDA-4E21-504C-9A6A-7AD17BAAB13A}"/>
                    </a:ext>
                  </a:extLst>
                </p:cNvPr>
                <p:cNvPicPr/>
                <p:nvPr/>
              </p:nvPicPr>
              <p:blipFill>
                <a:blip r:embed="rId13"/>
                <a:stretch>
                  <a:fillRect/>
                </a:stretch>
              </p:blipFill>
              <p:spPr>
                <a:xfrm>
                  <a:off x="4205222" y="4584626"/>
                  <a:ext cx="168840" cy="71280"/>
                </a:xfrm>
                <a:prstGeom prst="rect">
                  <a:avLst/>
                </a:prstGeom>
              </p:spPr>
            </p:pic>
          </mc:Fallback>
        </mc:AlternateContent>
      </p:grpSp>
      <p:grpSp>
        <p:nvGrpSpPr>
          <p:cNvPr id="27" name="Group 26">
            <a:extLst>
              <a:ext uri="{FF2B5EF4-FFF2-40B4-BE49-F238E27FC236}">
                <a16:creationId xmlns:a16="http://schemas.microsoft.com/office/drawing/2014/main" id="{8F3692B7-D46D-0342-B067-6B231B6270D7}"/>
              </a:ext>
            </a:extLst>
          </p:cNvPr>
          <p:cNvGrpSpPr/>
          <p:nvPr/>
        </p:nvGrpSpPr>
        <p:grpSpPr>
          <a:xfrm>
            <a:off x="6225958" y="3178229"/>
            <a:ext cx="2880264" cy="2637575"/>
            <a:chOff x="6225958" y="3178229"/>
            <a:chExt cx="2880264" cy="2637575"/>
          </a:xfrm>
        </p:grpSpPr>
        <p:sp>
          <p:nvSpPr>
            <p:cNvPr id="86" name="Text Box 8">
              <a:extLst>
                <a:ext uri="{FF2B5EF4-FFF2-40B4-BE49-F238E27FC236}">
                  <a16:creationId xmlns:a16="http://schemas.microsoft.com/office/drawing/2014/main" id="{F45DE665-B28E-E14C-BF06-A083FAACEC4C}"/>
                </a:ext>
              </a:extLst>
            </p:cNvPr>
            <p:cNvSpPr txBox="1">
              <a:spLocks noChangeArrowheads="1"/>
            </p:cNvSpPr>
            <p:nvPr/>
          </p:nvSpPr>
          <p:spPr bwMode="auto">
            <a:xfrm>
              <a:off x="6225958" y="3184717"/>
              <a:ext cx="719680"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000"/>
                <a:t>New </a:t>
              </a:r>
              <a:r>
                <a:rPr lang="en-US" altLang="en-US" sz="1000" err="1"/>
                <a:t>lsl</a:t>
              </a:r>
              <a:endParaRPr lang="en-US" altLang="en-US" sz="1000"/>
            </a:p>
          </p:txBody>
        </p:sp>
        <p:grpSp>
          <p:nvGrpSpPr>
            <p:cNvPr id="13" name="Group 12">
              <a:extLst>
                <a:ext uri="{FF2B5EF4-FFF2-40B4-BE49-F238E27FC236}">
                  <a16:creationId xmlns:a16="http://schemas.microsoft.com/office/drawing/2014/main" id="{93A0DF01-0337-A342-B185-E7ADB9FB006E}"/>
                </a:ext>
              </a:extLst>
            </p:cNvPr>
            <p:cNvGrpSpPr/>
            <p:nvPr/>
          </p:nvGrpSpPr>
          <p:grpSpPr>
            <a:xfrm>
              <a:off x="6538568" y="3178229"/>
              <a:ext cx="2163763" cy="2637575"/>
              <a:chOff x="6538568" y="3178229"/>
              <a:chExt cx="2163763" cy="2637575"/>
            </a:xfrm>
          </p:grpSpPr>
          <p:pic>
            <p:nvPicPr>
              <p:cNvPr id="31751" name="Picture 7" descr="NORMAL option d">
                <a:extLst>
                  <a:ext uri="{FF2B5EF4-FFF2-40B4-BE49-F238E27FC236}">
                    <a16:creationId xmlns:a16="http://schemas.microsoft.com/office/drawing/2014/main" id="{0F6384DC-B3F3-7C41-A20C-FDEE449B72D2}"/>
                  </a:ext>
                </a:extLst>
              </p:cNvPr>
              <p:cNvPicPr>
                <a:picLocks noChangeAspect="1" noChangeArrowheads="1"/>
              </p:cNvPicPr>
              <p:nvPr/>
            </p:nvPicPr>
            <p:blipFill>
              <a:blip r:embed="rId14" cstate="email">
                <a:extLst>
                  <a:ext uri="{28A0092B-C50C-407E-A947-70E740481C1C}">
                    <a14:useLocalDpi xmlns:a14="http://schemas.microsoft.com/office/drawing/2010/main" val="0"/>
                  </a:ext>
                </a:extLst>
              </a:blip>
              <a:srcRect/>
              <a:stretch>
                <a:fillRect/>
              </a:stretch>
            </p:blipFill>
            <p:spPr bwMode="auto">
              <a:xfrm>
                <a:off x="6538568" y="3350416"/>
                <a:ext cx="2163763" cy="246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8" name="Text Box 14">
                <a:extLst>
                  <a:ext uri="{FF2B5EF4-FFF2-40B4-BE49-F238E27FC236}">
                    <a16:creationId xmlns:a16="http://schemas.microsoft.com/office/drawing/2014/main" id="{71778701-EE8C-1A4F-B29D-91F744BBA9E5}"/>
                  </a:ext>
                </a:extLst>
              </p:cNvPr>
              <p:cNvSpPr txBox="1">
                <a:spLocks noChangeArrowheads="1"/>
              </p:cNvSpPr>
              <p:nvPr/>
            </p:nvSpPr>
            <p:spPr bwMode="auto">
              <a:xfrm>
                <a:off x="8126413" y="3979863"/>
                <a:ext cx="392112" cy="3683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a:p>
            </p:txBody>
          </p:sp>
          <mc:AlternateContent xmlns:mc="http://schemas.openxmlformats.org/markup-compatibility/2006" xmlns:p14="http://schemas.microsoft.com/office/powerpoint/2010/main">
            <mc:Choice Requires="p14">
              <p:contentPart p14:bwMode="auto" r:id="rId15">
                <p14:nvContentPartPr>
                  <p14:cNvPr id="5" name="Ink 4">
                    <a:extLst>
                      <a:ext uri="{FF2B5EF4-FFF2-40B4-BE49-F238E27FC236}">
                        <a16:creationId xmlns:a16="http://schemas.microsoft.com/office/drawing/2014/main" id="{FB191E1A-625F-DF40-8D53-8F96BC9F0BB5}"/>
                      </a:ext>
                    </a:extLst>
                  </p14:cNvPr>
                  <p14:cNvContentPartPr/>
                  <p14:nvPr/>
                </p14:nvContentPartPr>
                <p14:xfrm>
                  <a:off x="7937280" y="4146780"/>
                  <a:ext cx="360" cy="360"/>
                </p14:xfrm>
              </p:contentPart>
            </mc:Choice>
            <mc:Fallback xmlns="">
              <p:pic>
                <p:nvPicPr>
                  <p:cNvPr id="5" name="Ink 4">
                    <a:extLst>
                      <a:ext uri="{FF2B5EF4-FFF2-40B4-BE49-F238E27FC236}">
                        <a16:creationId xmlns:a16="http://schemas.microsoft.com/office/drawing/2014/main" id="{FB191E1A-625F-DF40-8D53-8F96BC9F0BB5}"/>
                      </a:ext>
                    </a:extLst>
                  </p:cNvPr>
                  <p:cNvPicPr/>
                  <p:nvPr/>
                </p:nvPicPr>
                <p:blipFill>
                  <a:blip r:embed="rId16"/>
                  <a:stretch>
                    <a:fillRect/>
                  </a:stretch>
                </p:blipFill>
                <p:spPr>
                  <a:xfrm>
                    <a:off x="7883280" y="403878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6" name="Ink 5">
                    <a:extLst>
                      <a:ext uri="{FF2B5EF4-FFF2-40B4-BE49-F238E27FC236}">
                        <a16:creationId xmlns:a16="http://schemas.microsoft.com/office/drawing/2014/main" id="{32AB0B14-9439-174F-937E-63A8805C0213}"/>
                      </a:ext>
                    </a:extLst>
                  </p14:cNvPr>
                  <p14:cNvContentPartPr/>
                  <p14:nvPr/>
                </p14:nvContentPartPr>
                <p14:xfrm>
                  <a:off x="7934400" y="4135980"/>
                  <a:ext cx="128160" cy="139320"/>
                </p14:xfrm>
              </p:contentPart>
            </mc:Choice>
            <mc:Fallback xmlns="">
              <p:pic>
                <p:nvPicPr>
                  <p:cNvPr id="6" name="Ink 5">
                    <a:extLst>
                      <a:ext uri="{FF2B5EF4-FFF2-40B4-BE49-F238E27FC236}">
                        <a16:creationId xmlns:a16="http://schemas.microsoft.com/office/drawing/2014/main" id="{32AB0B14-9439-174F-937E-63A8805C0213}"/>
                      </a:ext>
                    </a:extLst>
                  </p:cNvPr>
                  <p:cNvPicPr/>
                  <p:nvPr/>
                </p:nvPicPr>
                <p:blipFill>
                  <a:blip r:embed="rId18"/>
                  <a:stretch>
                    <a:fillRect/>
                  </a:stretch>
                </p:blipFill>
                <p:spPr>
                  <a:xfrm>
                    <a:off x="7880400" y="4027980"/>
                    <a:ext cx="235800" cy="3549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7" name="Ink 6">
                    <a:extLst>
                      <a:ext uri="{FF2B5EF4-FFF2-40B4-BE49-F238E27FC236}">
                        <a16:creationId xmlns:a16="http://schemas.microsoft.com/office/drawing/2014/main" id="{DFF0816A-72BF-9F44-B20D-45316812347A}"/>
                      </a:ext>
                    </a:extLst>
                  </p14:cNvPr>
                  <p14:cNvContentPartPr/>
                  <p14:nvPr/>
                </p14:nvContentPartPr>
                <p14:xfrm>
                  <a:off x="8135640" y="4112580"/>
                  <a:ext cx="360" cy="360"/>
                </p14:xfrm>
              </p:contentPart>
            </mc:Choice>
            <mc:Fallback xmlns="">
              <p:pic>
                <p:nvPicPr>
                  <p:cNvPr id="7" name="Ink 6">
                    <a:extLst>
                      <a:ext uri="{FF2B5EF4-FFF2-40B4-BE49-F238E27FC236}">
                        <a16:creationId xmlns:a16="http://schemas.microsoft.com/office/drawing/2014/main" id="{DFF0816A-72BF-9F44-B20D-45316812347A}"/>
                      </a:ext>
                    </a:extLst>
                  </p:cNvPr>
                  <p:cNvPicPr/>
                  <p:nvPr/>
                </p:nvPicPr>
                <p:blipFill>
                  <a:blip r:embed="rId16"/>
                  <a:stretch>
                    <a:fillRect/>
                  </a:stretch>
                </p:blipFill>
                <p:spPr>
                  <a:xfrm>
                    <a:off x="8081640" y="400458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8" name="Ink 7">
                    <a:extLst>
                      <a:ext uri="{FF2B5EF4-FFF2-40B4-BE49-F238E27FC236}">
                        <a16:creationId xmlns:a16="http://schemas.microsoft.com/office/drawing/2014/main" id="{B30CC66A-669C-E74F-96F1-254E9FAFB6AE}"/>
                      </a:ext>
                    </a:extLst>
                  </p14:cNvPr>
                  <p14:cNvContentPartPr/>
                  <p14:nvPr/>
                </p14:nvContentPartPr>
                <p14:xfrm>
                  <a:off x="7989840" y="4115460"/>
                  <a:ext cx="605880" cy="160560"/>
                </p14:xfrm>
              </p:contentPart>
            </mc:Choice>
            <mc:Fallback xmlns="">
              <p:pic>
                <p:nvPicPr>
                  <p:cNvPr id="8" name="Ink 7">
                    <a:extLst>
                      <a:ext uri="{FF2B5EF4-FFF2-40B4-BE49-F238E27FC236}">
                        <a16:creationId xmlns:a16="http://schemas.microsoft.com/office/drawing/2014/main" id="{B30CC66A-669C-E74F-96F1-254E9FAFB6AE}"/>
                      </a:ext>
                    </a:extLst>
                  </p:cNvPr>
                  <p:cNvPicPr/>
                  <p:nvPr/>
                </p:nvPicPr>
                <p:blipFill>
                  <a:blip r:embed="rId21"/>
                  <a:stretch>
                    <a:fillRect/>
                  </a:stretch>
                </p:blipFill>
                <p:spPr>
                  <a:xfrm>
                    <a:off x="7935840" y="4007460"/>
                    <a:ext cx="713520" cy="3762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7" name="Ink 16">
                    <a:extLst>
                      <a:ext uri="{FF2B5EF4-FFF2-40B4-BE49-F238E27FC236}">
                        <a16:creationId xmlns:a16="http://schemas.microsoft.com/office/drawing/2014/main" id="{F052DF57-4DC4-5842-8BA5-BCE3EC1D178D}"/>
                      </a:ext>
                    </a:extLst>
                  </p14:cNvPr>
                  <p14:cNvContentPartPr/>
                  <p14:nvPr/>
                </p14:nvContentPartPr>
                <p14:xfrm>
                  <a:off x="7849761" y="3734666"/>
                  <a:ext cx="298800" cy="533160"/>
                </p14:xfrm>
              </p:contentPart>
            </mc:Choice>
            <mc:Fallback xmlns="">
              <p:pic>
                <p:nvPicPr>
                  <p:cNvPr id="17" name="Ink 16">
                    <a:extLst>
                      <a:ext uri="{FF2B5EF4-FFF2-40B4-BE49-F238E27FC236}">
                        <a16:creationId xmlns:a16="http://schemas.microsoft.com/office/drawing/2014/main" id="{F052DF57-4DC4-5842-8BA5-BCE3EC1D178D}"/>
                      </a:ext>
                    </a:extLst>
                  </p:cNvPr>
                  <p:cNvPicPr/>
                  <p:nvPr/>
                </p:nvPicPr>
                <p:blipFill>
                  <a:blip r:embed="rId23"/>
                  <a:stretch>
                    <a:fillRect/>
                  </a:stretch>
                </p:blipFill>
                <p:spPr>
                  <a:xfrm>
                    <a:off x="7840761" y="3725666"/>
                    <a:ext cx="316440" cy="5508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8" name="Ink 17">
                    <a:extLst>
                      <a:ext uri="{FF2B5EF4-FFF2-40B4-BE49-F238E27FC236}">
                        <a16:creationId xmlns:a16="http://schemas.microsoft.com/office/drawing/2014/main" id="{1519AB14-C3B3-CD4C-A839-D3553D7ED37B}"/>
                      </a:ext>
                    </a:extLst>
                  </p14:cNvPr>
                  <p14:cNvContentPartPr/>
                  <p14:nvPr/>
                </p14:nvContentPartPr>
                <p14:xfrm>
                  <a:off x="7207161" y="4556186"/>
                  <a:ext cx="138960" cy="65160"/>
                </p14:xfrm>
              </p:contentPart>
            </mc:Choice>
            <mc:Fallback xmlns="">
              <p:pic>
                <p:nvPicPr>
                  <p:cNvPr id="18" name="Ink 17">
                    <a:extLst>
                      <a:ext uri="{FF2B5EF4-FFF2-40B4-BE49-F238E27FC236}">
                        <a16:creationId xmlns:a16="http://schemas.microsoft.com/office/drawing/2014/main" id="{1519AB14-C3B3-CD4C-A839-D3553D7ED37B}"/>
                      </a:ext>
                    </a:extLst>
                  </p:cNvPr>
                  <p:cNvPicPr/>
                  <p:nvPr/>
                </p:nvPicPr>
                <p:blipFill>
                  <a:blip r:embed="rId25"/>
                  <a:stretch>
                    <a:fillRect/>
                  </a:stretch>
                </p:blipFill>
                <p:spPr>
                  <a:xfrm>
                    <a:off x="7198161" y="4547186"/>
                    <a:ext cx="156600" cy="828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0" name="Ink 19">
                    <a:extLst>
                      <a:ext uri="{FF2B5EF4-FFF2-40B4-BE49-F238E27FC236}">
                        <a16:creationId xmlns:a16="http://schemas.microsoft.com/office/drawing/2014/main" id="{CB4767E6-AFBC-114E-BD78-1B0920879B20}"/>
                      </a:ext>
                    </a:extLst>
                  </p14:cNvPr>
                  <p14:cNvContentPartPr/>
                  <p14:nvPr/>
                </p14:nvContentPartPr>
                <p14:xfrm>
                  <a:off x="7855161" y="4034186"/>
                  <a:ext cx="174240" cy="151920"/>
                </p14:xfrm>
              </p:contentPart>
            </mc:Choice>
            <mc:Fallback xmlns="">
              <p:pic>
                <p:nvPicPr>
                  <p:cNvPr id="20" name="Ink 19">
                    <a:extLst>
                      <a:ext uri="{FF2B5EF4-FFF2-40B4-BE49-F238E27FC236}">
                        <a16:creationId xmlns:a16="http://schemas.microsoft.com/office/drawing/2014/main" id="{CB4767E6-AFBC-114E-BD78-1B0920879B20}"/>
                      </a:ext>
                    </a:extLst>
                  </p:cNvPr>
                  <p:cNvPicPr/>
                  <p:nvPr/>
                </p:nvPicPr>
                <p:blipFill>
                  <a:blip r:embed="rId27"/>
                  <a:stretch>
                    <a:fillRect/>
                  </a:stretch>
                </p:blipFill>
                <p:spPr>
                  <a:xfrm>
                    <a:off x="7846142" y="4025186"/>
                    <a:ext cx="191917" cy="1695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8" name="Ink 27">
                    <a:extLst>
                      <a:ext uri="{FF2B5EF4-FFF2-40B4-BE49-F238E27FC236}">
                        <a16:creationId xmlns:a16="http://schemas.microsoft.com/office/drawing/2014/main" id="{27645578-3192-9B41-99B4-DA8D9D52B75A}"/>
                      </a:ext>
                    </a:extLst>
                  </p14:cNvPr>
                  <p14:cNvContentPartPr/>
                  <p14:nvPr/>
                </p14:nvContentPartPr>
                <p14:xfrm>
                  <a:off x="7025598" y="4582513"/>
                  <a:ext cx="390240" cy="222840"/>
                </p14:xfrm>
              </p:contentPart>
            </mc:Choice>
            <mc:Fallback xmlns="">
              <p:pic>
                <p:nvPicPr>
                  <p:cNvPr id="28" name="Ink 27">
                    <a:extLst>
                      <a:ext uri="{FF2B5EF4-FFF2-40B4-BE49-F238E27FC236}">
                        <a16:creationId xmlns:a16="http://schemas.microsoft.com/office/drawing/2014/main" id="{27645578-3192-9B41-99B4-DA8D9D52B75A}"/>
                      </a:ext>
                    </a:extLst>
                  </p:cNvPr>
                  <p:cNvPicPr/>
                  <p:nvPr/>
                </p:nvPicPr>
                <p:blipFill>
                  <a:blip r:embed="rId29"/>
                  <a:stretch>
                    <a:fillRect/>
                  </a:stretch>
                </p:blipFill>
                <p:spPr>
                  <a:xfrm>
                    <a:off x="7007581" y="4564513"/>
                    <a:ext cx="425913" cy="25848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9" name="Ink 28">
                    <a:extLst>
                      <a:ext uri="{FF2B5EF4-FFF2-40B4-BE49-F238E27FC236}">
                        <a16:creationId xmlns:a16="http://schemas.microsoft.com/office/drawing/2014/main" id="{AF23DE5E-BE02-1742-B864-5BC1A70BD373}"/>
                      </a:ext>
                    </a:extLst>
                  </p14:cNvPr>
                  <p14:cNvContentPartPr/>
                  <p14:nvPr/>
                </p14:nvContentPartPr>
                <p14:xfrm>
                  <a:off x="7284315" y="4762730"/>
                  <a:ext cx="360" cy="360"/>
                </p14:xfrm>
              </p:contentPart>
            </mc:Choice>
            <mc:Fallback xmlns="">
              <p:pic>
                <p:nvPicPr>
                  <p:cNvPr id="29" name="Ink 28">
                    <a:extLst>
                      <a:ext uri="{FF2B5EF4-FFF2-40B4-BE49-F238E27FC236}">
                        <a16:creationId xmlns:a16="http://schemas.microsoft.com/office/drawing/2014/main" id="{AF23DE5E-BE02-1742-B864-5BC1A70BD373}"/>
                      </a:ext>
                    </a:extLst>
                  </p:cNvPr>
                  <p:cNvPicPr/>
                  <p:nvPr/>
                </p:nvPicPr>
                <p:blipFill>
                  <a:blip r:embed="rId31"/>
                  <a:stretch>
                    <a:fillRect/>
                  </a:stretch>
                </p:blipFill>
                <p:spPr>
                  <a:xfrm>
                    <a:off x="7266315" y="474473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0" name="Ink 29">
                    <a:extLst>
                      <a:ext uri="{FF2B5EF4-FFF2-40B4-BE49-F238E27FC236}">
                        <a16:creationId xmlns:a16="http://schemas.microsoft.com/office/drawing/2014/main" id="{6C926477-0D4A-2549-ACFA-71C6C214398C}"/>
                      </a:ext>
                    </a:extLst>
                  </p14:cNvPr>
                  <p14:cNvContentPartPr/>
                  <p14:nvPr/>
                </p14:nvContentPartPr>
                <p14:xfrm>
                  <a:off x="7238955" y="4760570"/>
                  <a:ext cx="360" cy="360"/>
                </p14:xfrm>
              </p:contentPart>
            </mc:Choice>
            <mc:Fallback xmlns="">
              <p:pic>
                <p:nvPicPr>
                  <p:cNvPr id="30" name="Ink 29">
                    <a:extLst>
                      <a:ext uri="{FF2B5EF4-FFF2-40B4-BE49-F238E27FC236}">
                        <a16:creationId xmlns:a16="http://schemas.microsoft.com/office/drawing/2014/main" id="{6C926477-0D4A-2549-ACFA-71C6C214398C}"/>
                      </a:ext>
                    </a:extLst>
                  </p:cNvPr>
                  <p:cNvPicPr/>
                  <p:nvPr/>
                </p:nvPicPr>
                <p:blipFill>
                  <a:blip r:embed="rId31"/>
                  <a:stretch>
                    <a:fillRect/>
                  </a:stretch>
                </p:blipFill>
                <p:spPr>
                  <a:xfrm>
                    <a:off x="7220955" y="474257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1" name="Ink 30">
                    <a:extLst>
                      <a:ext uri="{FF2B5EF4-FFF2-40B4-BE49-F238E27FC236}">
                        <a16:creationId xmlns:a16="http://schemas.microsoft.com/office/drawing/2014/main" id="{3CDAB5FC-9CFD-AF4F-933C-5FC09ABD4A91}"/>
                      </a:ext>
                    </a:extLst>
                  </p14:cNvPr>
                  <p14:cNvContentPartPr/>
                  <p14:nvPr/>
                </p14:nvContentPartPr>
                <p14:xfrm>
                  <a:off x="7313475" y="4269890"/>
                  <a:ext cx="240480" cy="405720"/>
                </p14:xfrm>
              </p:contentPart>
            </mc:Choice>
            <mc:Fallback xmlns="">
              <p:pic>
                <p:nvPicPr>
                  <p:cNvPr id="31" name="Ink 30">
                    <a:extLst>
                      <a:ext uri="{FF2B5EF4-FFF2-40B4-BE49-F238E27FC236}">
                        <a16:creationId xmlns:a16="http://schemas.microsoft.com/office/drawing/2014/main" id="{3CDAB5FC-9CFD-AF4F-933C-5FC09ABD4A91}"/>
                      </a:ext>
                    </a:extLst>
                  </p:cNvPr>
                  <p:cNvPicPr/>
                  <p:nvPr/>
                </p:nvPicPr>
                <p:blipFill>
                  <a:blip r:embed="rId34"/>
                  <a:stretch>
                    <a:fillRect/>
                  </a:stretch>
                </p:blipFill>
                <p:spPr>
                  <a:xfrm>
                    <a:off x="7295475" y="4251874"/>
                    <a:ext cx="276120" cy="441392"/>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2" name="Ink 31">
                    <a:extLst>
                      <a:ext uri="{FF2B5EF4-FFF2-40B4-BE49-F238E27FC236}">
                        <a16:creationId xmlns:a16="http://schemas.microsoft.com/office/drawing/2014/main" id="{175595F0-69A6-6842-BD88-52E6732ADF54}"/>
                      </a:ext>
                    </a:extLst>
                  </p14:cNvPr>
                  <p14:cNvContentPartPr/>
                  <p14:nvPr/>
                </p14:nvContentPartPr>
                <p14:xfrm>
                  <a:off x="7410675" y="4386890"/>
                  <a:ext cx="360" cy="360"/>
                </p14:xfrm>
              </p:contentPart>
            </mc:Choice>
            <mc:Fallback xmlns="">
              <p:pic>
                <p:nvPicPr>
                  <p:cNvPr id="32" name="Ink 31">
                    <a:extLst>
                      <a:ext uri="{FF2B5EF4-FFF2-40B4-BE49-F238E27FC236}">
                        <a16:creationId xmlns:a16="http://schemas.microsoft.com/office/drawing/2014/main" id="{175595F0-69A6-6842-BD88-52E6732ADF54}"/>
                      </a:ext>
                    </a:extLst>
                  </p:cNvPr>
                  <p:cNvPicPr/>
                  <p:nvPr/>
                </p:nvPicPr>
                <p:blipFill>
                  <a:blip r:embed="rId31"/>
                  <a:stretch>
                    <a:fillRect/>
                  </a:stretch>
                </p:blipFill>
                <p:spPr>
                  <a:xfrm>
                    <a:off x="7392675" y="436889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33" name="Ink 32">
                    <a:extLst>
                      <a:ext uri="{FF2B5EF4-FFF2-40B4-BE49-F238E27FC236}">
                        <a16:creationId xmlns:a16="http://schemas.microsoft.com/office/drawing/2014/main" id="{132A936D-12B9-3540-949D-CEC9E3259F73}"/>
                      </a:ext>
                    </a:extLst>
                  </p14:cNvPr>
                  <p14:cNvContentPartPr/>
                  <p14:nvPr/>
                </p14:nvContentPartPr>
                <p14:xfrm>
                  <a:off x="7412115" y="4399850"/>
                  <a:ext cx="360" cy="360"/>
                </p14:xfrm>
              </p:contentPart>
            </mc:Choice>
            <mc:Fallback xmlns="">
              <p:pic>
                <p:nvPicPr>
                  <p:cNvPr id="33" name="Ink 32">
                    <a:extLst>
                      <a:ext uri="{FF2B5EF4-FFF2-40B4-BE49-F238E27FC236}">
                        <a16:creationId xmlns:a16="http://schemas.microsoft.com/office/drawing/2014/main" id="{132A936D-12B9-3540-949D-CEC9E3259F73}"/>
                      </a:ext>
                    </a:extLst>
                  </p:cNvPr>
                  <p:cNvPicPr/>
                  <p:nvPr/>
                </p:nvPicPr>
                <p:blipFill>
                  <a:blip r:embed="rId31"/>
                  <a:stretch>
                    <a:fillRect/>
                  </a:stretch>
                </p:blipFill>
                <p:spPr>
                  <a:xfrm>
                    <a:off x="7394115" y="438185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5" name="Ink 34">
                    <a:extLst>
                      <a:ext uri="{FF2B5EF4-FFF2-40B4-BE49-F238E27FC236}">
                        <a16:creationId xmlns:a16="http://schemas.microsoft.com/office/drawing/2014/main" id="{ECECA150-7C69-4F4A-88F3-9E925FAD096D}"/>
                      </a:ext>
                    </a:extLst>
                  </p14:cNvPr>
                  <p14:cNvContentPartPr/>
                  <p14:nvPr/>
                </p14:nvContentPartPr>
                <p14:xfrm>
                  <a:off x="7444875" y="4344050"/>
                  <a:ext cx="360" cy="360"/>
                </p14:xfrm>
              </p:contentPart>
            </mc:Choice>
            <mc:Fallback xmlns="">
              <p:pic>
                <p:nvPicPr>
                  <p:cNvPr id="35" name="Ink 34">
                    <a:extLst>
                      <a:ext uri="{FF2B5EF4-FFF2-40B4-BE49-F238E27FC236}">
                        <a16:creationId xmlns:a16="http://schemas.microsoft.com/office/drawing/2014/main" id="{ECECA150-7C69-4F4A-88F3-9E925FAD096D}"/>
                      </a:ext>
                    </a:extLst>
                  </p:cNvPr>
                  <p:cNvPicPr/>
                  <p:nvPr/>
                </p:nvPicPr>
                <p:blipFill>
                  <a:blip r:embed="rId31"/>
                  <a:stretch>
                    <a:fillRect/>
                  </a:stretch>
                </p:blipFill>
                <p:spPr>
                  <a:xfrm>
                    <a:off x="7426875" y="432605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7" name="Ink 36">
                    <a:extLst>
                      <a:ext uri="{FF2B5EF4-FFF2-40B4-BE49-F238E27FC236}">
                        <a16:creationId xmlns:a16="http://schemas.microsoft.com/office/drawing/2014/main" id="{F6C77A5E-530A-D84E-96B3-3625D5B20DB0}"/>
                      </a:ext>
                    </a:extLst>
                  </p14:cNvPr>
                  <p14:cNvContentPartPr/>
                  <p14:nvPr/>
                </p14:nvContentPartPr>
                <p14:xfrm>
                  <a:off x="7417155" y="4279250"/>
                  <a:ext cx="360" cy="360"/>
                </p14:xfrm>
              </p:contentPart>
            </mc:Choice>
            <mc:Fallback xmlns="">
              <p:pic>
                <p:nvPicPr>
                  <p:cNvPr id="37" name="Ink 36">
                    <a:extLst>
                      <a:ext uri="{FF2B5EF4-FFF2-40B4-BE49-F238E27FC236}">
                        <a16:creationId xmlns:a16="http://schemas.microsoft.com/office/drawing/2014/main" id="{F6C77A5E-530A-D84E-96B3-3625D5B20DB0}"/>
                      </a:ext>
                    </a:extLst>
                  </p:cNvPr>
                  <p:cNvPicPr/>
                  <p:nvPr/>
                </p:nvPicPr>
                <p:blipFill>
                  <a:blip r:embed="rId31"/>
                  <a:stretch>
                    <a:fillRect/>
                  </a:stretch>
                </p:blipFill>
                <p:spPr>
                  <a:xfrm>
                    <a:off x="7399155" y="4261250"/>
                    <a:ext cx="36000" cy="36000"/>
                  </a:xfrm>
                  <a:prstGeom prst="rect">
                    <a:avLst/>
                  </a:prstGeom>
                </p:spPr>
              </p:pic>
            </mc:Fallback>
          </mc:AlternateContent>
          <p:grpSp>
            <p:nvGrpSpPr>
              <p:cNvPr id="47" name="Group 46">
                <a:extLst>
                  <a:ext uri="{FF2B5EF4-FFF2-40B4-BE49-F238E27FC236}">
                    <a16:creationId xmlns:a16="http://schemas.microsoft.com/office/drawing/2014/main" id="{36B6A1B0-8E89-6B4D-822D-4343CB4A869F}"/>
                  </a:ext>
                </a:extLst>
              </p:cNvPr>
              <p:cNvGrpSpPr/>
              <p:nvPr/>
            </p:nvGrpSpPr>
            <p:grpSpPr>
              <a:xfrm>
                <a:off x="7342995" y="3727370"/>
                <a:ext cx="159480" cy="529200"/>
                <a:chOff x="7342995" y="3727370"/>
                <a:chExt cx="159480" cy="529200"/>
              </a:xfrm>
            </p:grpSpPr>
            <mc:AlternateContent xmlns:mc="http://schemas.openxmlformats.org/markup-compatibility/2006" xmlns:p14="http://schemas.microsoft.com/office/powerpoint/2010/main">
              <mc:Choice Requires="p14">
                <p:contentPart p14:bwMode="auto" r:id="rId39">
                  <p14:nvContentPartPr>
                    <p14:cNvPr id="39" name="Ink 38">
                      <a:extLst>
                        <a:ext uri="{FF2B5EF4-FFF2-40B4-BE49-F238E27FC236}">
                          <a16:creationId xmlns:a16="http://schemas.microsoft.com/office/drawing/2014/main" id="{9A75058F-57D4-0242-B6EB-29153C1BE2F1}"/>
                        </a:ext>
                      </a:extLst>
                    </p14:cNvPr>
                    <p14:cNvContentPartPr/>
                    <p14:nvPr/>
                  </p14:nvContentPartPr>
                  <p14:xfrm>
                    <a:off x="7342995" y="4049930"/>
                    <a:ext cx="96120" cy="206640"/>
                  </p14:xfrm>
                </p:contentPart>
              </mc:Choice>
              <mc:Fallback xmlns="">
                <p:pic>
                  <p:nvPicPr>
                    <p:cNvPr id="39" name="Ink 38">
                      <a:extLst>
                        <a:ext uri="{FF2B5EF4-FFF2-40B4-BE49-F238E27FC236}">
                          <a16:creationId xmlns:a16="http://schemas.microsoft.com/office/drawing/2014/main" id="{9A75058F-57D4-0242-B6EB-29153C1BE2F1}"/>
                        </a:ext>
                      </a:extLst>
                    </p:cNvPr>
                    <p:cNvPicPr/>
                    <p:nvPr/>
                  </p:nvPicPr>
                  <p:blipFill>
                    <a:blip r:embed="rId40"/>
                    <a:stretch>
                      <a:fillRect/>
                    </a:stretch>
                  </p:blipFill>
                  <p:spPr>
                    <a:xfrm>
                      <a:off x="7324995" y="4031930"/>
                      <a:ext cx="131760" cy="24228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41" name="Ink 40">
                      <a:extLst>
                        <a:ext uri="{FF2B5EF4-FFF2-40B4-BE49-F238E27FC236}">
                          <a16:creationId xmlns:a16="http://schemas.microsoft.com/office/drawing/2014/main" id="{DA8BD6EC-5972-E14C-A4C9-CD4522983D0B}"/>
                        </a:ext>
                      </a:extLst>
                    </p14:cNvPr>
                    <p14:cNvContentPartPr/>
                    <p14:nvPr/>
                  </p14:nvContentPartPr>
                  <p14:xfrm>
                    <a:off x="7471515" y="4094210"/>
                    <a:ext cx="360" cy="360"/>
                  </p14:xfrm>
                </p:contentPart>
              </mc:Choice>
              <mc:Fallback xmlns="">
                <p:pic>
                  <p:nvPicPr>
                    <p:cNvPr id="41" name="Ink 40">
                      <a:extLst>
                        <a:ext uri="{FF2B5EF4-FFF2-40B4-BE49-F238E27FC236}">
                          <a16:creationId xmlns:a16="http://schemas.microsoft.com/office/drawing/2014/main" id="{DA8BD6EC-5972-E14C-A4C9-CD4522983D0B}"/>
                        </a:ext>
                      </a:extLst>
                    </p:cNvPr>
                    <p:cNvPicPr/>
                    <p:nvPr/>
                  </p:nvPicPr>
                  <p:blipFill>
                    <a:blip r:embed="rId31"/>
                    <a:stretch>
                      <a:fillRect/>
                    </a:stretch>
                  </p:blipFill>
                  <p:spPr>
                    <a:xfrm>
                      <a:off x="7453515" y="407621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43" name="Ink 42">
                      <a:extLst>
                        <a:ext uri="{FF2B5EF4-FFF2-40B4-BE49-F238E27FC236}">
                          <a16:creationId xmlns:a16="http://schemas.microsoft.com/office/drawing/2014/main" id="{F89FD490-9ED0-8A4C-B930-E95F69BD5699}"/>
                        </a:ext>
                      </a:extLst>
                    </p14:cNvPr>
                    <p14:cNvContentPartPr/>
                    <p14:nvPr/>
                  </p14:nvContentPartPr>
                  <p14:xfrm>
                    <a:off x="7462875" y="4144250"/>
                    <a:ext cx="360" cy="360"/>
                  </p14:xfrm>
                </p:contentPart>
              </mc:Choice>
              <mc:Fallback xmlns="">
                <p:pic>
                  <p:nvPicPr>
                    <p:cNvPr id="43" name="Ink 42">
                      <a:extLst>
                        <a:ext uri="{FF2B5EF4-FFF2-40B4-BE49-F238E27FC236}">
                          <a16:creationId xmlns:a16="http://schemas.microsoft.com/office/drawing/2014/main" id="{F89FD490-9ED0-8A4C-B930-E95F69BD5699}"/>
                        </a:ext>
                      </a:extLst>
                    </p:cNvPr>
                    <p:cNvPicPr/>
                    <p:nvPr/>
                  </p:nvPicPr>
                  <p:blipFill>
                    <a:blip r:embed="rId31"/>
                    <a:stretch>
                      <a:fillRect/>
                    </a:stretch>
                  </p:blipFill>
                  <p:spPr>
                    <a:xfrm>
                      <a:off x="7444875" y="412625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44" name="Ink 43">
                      <a:extLst>
                        <a:ext uri="{FF2B5EF4-FFF2-40B4-BE49-F238E27FC236}">
                          <a16:creationId xmlns:a16="http://schemas.microsoft.com/office/drawing/2014/main" id="{9B334D97-DCE0-A342-B7CA-D11241F149A7}"/>
                        </a:ext>
                      </a:extLst>
                    </p14:cNvPr>
                    <p14:cNvContentPartPr/>
                    <p14:nvPr/>
                  </p14:nvContentPartPr>
                  <p14:xfrm>
                    <a:off x="7443075" y="4167290"/>
                    <a:ext cx="360" cy="360"/>
                  </p14:xfrm>
                </p:contentPart>
              </mc:Choice>
              <mc:Fallback xmlns="">
                <p:pic>
                  <p:nvPicPr>
                    <p:cNvPr id="44" name="Ink 43">
                      <a:extLst>
                        <a:ext uri="{FF2B5EF4-FFF2-40B4-BE49-F238E27FC236}">
                          <a16:creationId xmlns:a16="http://schemas.microsoft.com/office/drawing/2014/main" id="{9B334D97-DCE0-A342-B7CA-D11241F149A7}"/>
                        </a:ext>
                      </a:extLst>
                    </p:cNvPr>
                    <p:cNvPicPr/>
                    <p:nvPr/>
                  </p:nvPicPr>
                  <p:blipFill>
                    <a:blip r:embed="rId31"/>
                    <a:stretch>
                      <a:fillRect/>
                    </a:stretch>
                  </p:blipFill>
                  <p:spPr>
                    <a:xfrm>
                      <a:off x="7425075" y="414929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45" name="Ink 44">
                      <a:extLst>
                        <a:ext uri="{FF2B5EF4-FFF2-40B4-BE49-F238E27FC236}">
                          <a16:creationId xmlns:a16="http://schemas.microsoft.com/office/drawing/2014/main" id="{4E5B9CEF-ED16-5049-B777-4DE87EFEF613}"/>
                        </a:ext>
                      </a:extLst>
                    </p14:cNvPr>
                    <p14:cNvContentPartPr/>
                    <p14:nvPr/>
                  </p14:nvContentPartPr>
                  <p14:xfrm>
                    <a:off x="7461075" y="4092770"/>
                    <a:ext cx="360" cy="360"/>
                  </p14:xfrm>
                </p:contentPart>
              </mc:Choice>
              <mc:Fallback xmlns="">
                <p:pic>
                  <p:nvPicPr>
                    <p:cNvPr id="45" name="Ink 44">
                      <a:extLst>
                        <a:ext uri="{FF2B5EF4-FFF2-40B4-BE49-F238E27FC236}">
                          <a16:creationId xmlns:a16="http://schemas.microsoft.com/office/drawing/2014/main" id="{4E5B9CEF-ED16-5049-B777-4DE87EFEF613}"/>
                        </a:ext>
                      </a:extLst>
                    </p:cNvPr>
                    <p:cNvPicPr/>
                    <p:nvPr/>
                  </p:nvPicPr>
                  <p:blipFill>
                    <a:blip r:embed="rId31"/>
                    <a:stretch>
                      <a:fillRect/>
                    </a:stretch>
                  </p:blipFill>
                  <p:spPr>
                    <a:xfrm>
                      <a:off x="7443075" y="407477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46" name="Ink 45">
                      <a:extLst>
                        <a:ext uri="{FF2B5EF4-FFF2-40B4-BE49-F238E27FC236}">
                          <a16:creationId xmlns:a16="http://schemas.microsoft.com/office/drawing/2014/main" id="{AFE3B18C-671A-8E4A-9A2E-9128562D2D64}"/>
                        </a:ext>
                      </a:extLst>
                    </p14:cNvPr>
                    <p14:cNvContentPartPr/>
                    <p14:nvPr/>
                  </p14:nvContentPartPr>
                  <p14:xfrm>
                    <a:off x="7470795" y="3727370"/>
                    <a:ext cx="31680" cy="335520"/>
                  </p14:xfrm>
                </p:contentPart>
              </mc:Choice>
              <mc:Fallback xmlns="">
                <p:pic>
                  <p:nvPicPr>
                    <p:cNvPr id="46" name="Ink 45">
                      <a:extLst>
                        <a:ext uri="{FF2B5EF4-FFF2-40B4-BE49-F238E27FC236}">
                          <a16:creationId xmlns:a16="http://schemas.microsoft.com/office/drawing/2014/main" id="{AFE3B18C-671A-8E4A-9A2E-9128562D2D64}"/>
                        </a:ext>
                      </a:extLst>
                    </p:cNvPr>
                    <p:cNvPicPr/>
                    <p:nvPr/>
                  </p:nvPicPr>
                  <p:blipFill>
                    <a:blip r:embed="rId46"/>
                    <a:stretch>
                      <a:fillRect/>
                    </a:stretch>
                  </p:blipFill>
                  <p:spPr>
                    <a:xfrm>
                      <a:off x="7452997" y="3709389"/>
                      <a:ext cx="66920" cy="371122"/>
                    </a:xfrm>
                    <a:prstGeom prst="rect">
                      <a:avLst/>
                    </a:prstGeom>
                  </p:spPr>
                </p:pic>
              </mc:Fallback>
            </mc:AlternateContent>
          </p:grpSp>
          <mc:AlternateContent xmlns:mc="http://schemas.openxmlformats.org/markup-compatibility/2006" xmlns:p14="http://schemas.microsoft.com/office/powerpoint/2010/main">
            <mc:Choice Requires="p14">
              <p:contentPart p14:bwMode="auto" r:id="rId47">
                <p14:nvContentPartPr>
                  <p14:cNvPr id="48" name="Ink 47">
                    <a:extLst>
                      <a:ext uri="{FF2B5EF4-FFF2-40B4-BE49-F238E27FC236}">
                        <a16:creationId xmlns:a16="http://schemas.microsoft.com/office/drawing/2014/main" id="{B26D0547-C9ED-B247-9138-225C99591D22}"/>
                      </a:ext>
                    </a:extLst>
                  </p14:cNvPr>
                  <p14:cNvContentPartPr/>
                  <p14:nvPr/>
                </p14:nvContentPartPr>
                <p14:xfrm>
                  <a:off x="7524435" y="3517130"/>
                  <a:ext cx="88200" cy="307440"/>
                </p14:xfrm>
              </p:contentPart>
            </mc:Choice>
            <mc:Fallback xmlns="">
              <p:pic>
                <p:nvPicPr>
                  <p:cNvPr id="48" name="Ink 47">
                    <a:extLst>
                      <a:ext uri="{FF2B5EF4-FFF2-40B4-BE49-F238E27FC236}">
                        <a16:creationId xmlns:a16="http://schemas.microsoft.com/office/drawing/2014/main" id="{B26D0547-C9ED-B247-9138-225C99591D22}"/>
                      </a:ext>
                    </a:extLst>
                  </p:cNvPr>
                  <p:cNvPicPr/>
                  <p:nvPr/>
                </p:nvPicPr>
                <p:blipFill>
                  <a:blip r:embed="rId48"/>
                  <a:stretch>
                    <a:fillRect/>
                  </a:stretch>
                </p:blipFill>
                <p:spPr>
                  <a:xfrm>
                    <a:off x="7506435" y="3499109"/>
                    <a:ext cx="123840" cy="343122"/>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49" name="Ink 48">
                    <a:extLst>
                      <a:ext uri="{FF2B5EF4-FFF2-40B4-BE49-F238E27FC236}">
                        <a16:creationId xmlns:a16="http://schemas.microsoft.com/office/drawing/2014/main" id="{1A3B83E7-7163-B744-9B4E-5A12917DE5EA}"/>
                      </a:ext>
                    </a:extLst>
                  </p14:cNvPr>
                  <p14:cNvContentPartPr/>
                  <p14:nvPr/>
                </p14:nvContentPartPr>
                <p14:xfrm>
                  <a:off x="7664475" y="3514250"/>
                  <a:ext cx="99360" cy="532080"/>
                </p14:xfrm>
              </p:contentPart>
            </mc:Choice>
            <mc:Fallback xmlns="">
              <p:pic>
                <p:nvPicPr>
                  <p:cNvPr id="49" name="Ink 48">
                    <a:extLst>
                      <a:ext uri="{FF2B5EF4-FFF2-40B4-BE49-F238E27FC236}">
                        <a16:creationId xmlns:a16="http://schemas.microsoft.com/office/drawing/2014/main" id="{1A3B83E7-7163-B744-9B4E-5A12917DE5EA}"/>
                      </a:ext>
                    </a:extLst>
                  </p:cNvPr>
                  <p:cNvPicPr/>
                  <p:nvPr/>
                </p:nvPicPr>
                <p:blipFill>
                  <a:blip r:embed="rId50"/>
                  <a:stretch>
                    <a:fillRect/>
                  </a:stretch>
                </p:blipFill>
                <p:spPr>
                  <a:xfrm>
                    <a:off x="7646475" y="3496250"/>
                    <a:ext cx="135000" cy="567720"/>
                  </a:xfrm>
                  <a:prstGeom prst="rect">
                    <a:avLst/>
                  </a:prstGeom>
                </p:spPr>
              </p:pic>
            </mc:Fallback>
          </mc:AlternateContent>
          <p:grpSp>
            <p:nvGrpSpPr>
              <p:cNvPr id="52" name="Group 51">
                <a:extLst>
                  <a:ext uri="{FF2B5EF4-FFF2-40B4-BE49-F238E27FC236}">
                    <a16:creationId xmlns:a16="http://schemas.microsoft.com/office/drawing/2014/main" id="{9D4A1BCC-C44F-ED43-9CBE-8AAF21886227}"/>
                  </a:ext>
                </a:extLst>
              </p:cNvPr>
              <p:cNvGrpSpPr/>
              <p:nvPr/>
            </p:nvGrpSpPr>
            <p:grpSpPr>
              <a:xfrm>
                <a:off x="7713795" y="3936530"/>
                <a:ext cx="143280" cy="344160"/>
                <a:chOff x="7713795" y="3936530"/>
                <a:chExt cx="143280" cy="344160"/>
              </a:xfrm>
            </p:grpSpPr>
            <mc:AlternateContent xmlns:mc="http://schemas.openxmlformats.org/markup-compatibility/2006" xmlns:p14="http://schemas.microsoft.com/office/powerpoint/2010/main">
              <mc:Choice Requires="p14">
                <p:contentPart p14:bwMode="auto" r:id="rId51">
                  <p14:nvContentPartPr>
                    <p14:cNvPr id="50" name="Ink 49">
                      <a:extLst>
                        <a:ext uri="{FF2B5EF4-FFF2-40B4-BE49-F238E27FC236}">
                          <a16:creationId xmlns:a16="http://schemas.microsoft.com/office/drawing/2014/main" id="{9B845930-B8F0-DE4D-8ECC-9928FB867968}"/>
                        </a:ext>
                      </a:extLst>
                    </p14:cNvPr>
                    <p14:cNvContentPartPr/>
                    <p14:nvPr/>
                  </p14:nvContentPartPr>
                  <p14:xfrm>
                    <a:off x="7713795" y="3936530"/>
                    <a:ext cx="143280" cy="344160"/>
                  </p14:xfrm>
                </p:contentPart>
              </mc:Choice>
              <mc:Fallback xmlns="">
                <p:pic>
                  <p:nvPicPr>
                    <p:cNvPr id="50" name="Ink 49">
                      <a:extLst>
                        <a:ext uri="{FF2B5EF4-FFF2-40B4-BE49-F238E27FC236}">
                          <a16:creationId xmlns:a16="http://schemas.microsoft.com/office/drawing/2014/main" id="{9B845930-B8F0-DE4D-8ECC-9928FB867968}"/>
                        </a:ext>
                      </a:extLst>
                    </p:cNvPr>
                    <p:cNvPicPr/>
                    <p:nvPr/>
                  </p:nvPicPr>
                  <p:blipFill>
                    <a:blip r:embed="rId52"/>
                    <a:stretch>
                      <a:fillRect/>
                    </a:stretch>
                  </p:blipFill>
                  <p:spPr>
                    <a:xfrm>
                      <a:off x="7695750" y="3918530"/>
                      <a:ext cx="179010" cy="3798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51" name="Ink 50">
                      <a:extLst>
                        <a:ext uri="{FF2B5EF4-FFF2-40B4-BE49-F238E27FC236}">
                          <a16:creationId xmlns:a16="http://schemas.microsoft.com/office/drawing/2014/main" id="{C1155728-965B-364E-802C-BEF9C4618350}"/>
                        </a:ext>
                      </a:extLst>
                    </p14:cNvPr>
                    <p14:cNvContentPartPr/>
                    <p14:nvPr/>
                  </p14:nvContentPartPr>
                  <p14:xfrm>
                    <a:off x="7779675" y="3982610"/>
                    <a:ext cx="36000" cy="116640"/>
                  </p14:xfrm>
                </p:contentPart>
              </mc:Choice>
              <mc:Fallback xmlns="">
                <p:pic>
                  <p:nvPicPr>
                    <p:cNvPr id="51" name="Ink 50">
                      <a:extLst>
                        <a:ext uri="{FF2B5EF4-FFF2-40B4-BE49-F238E27FC236}">
                          <a16:creationId xmlns:a16="http://schemas.microsoft.com/office/drawing/2014/main" id="{C1155728-965B-364E-802C-BEF9C4618350}"/>
                        </a:ext>
                      </a:extLst>
                    </p:cNvPr>
                    <p:cNvPicPr/>
                    <p:nvPr/>
                  </p:nvPicPr>
                  <p:blipFill>
                    <a:blip r:embed="rId54"/>
                    <a:stretch>
                      <a:fillRect/>
                    </a:stretch>
                  </p:blipFill>
                  <p:spPr>
                    <a:xfrm>
                      <a:off x="7761675" y="3964554"/>
                      <a:ext cx="71640" cy="152390"/>
                    </a:xfrm>
                    <a:prstGeom prst="rect">
                      <a:avLst/>
                    </a:prstGeom>
                  </p:spPr>
                </p:pic>
              </mc:Fallback>
            </mc:AlternateContent>
          </p:grpSp>
          <p:grpSp>
            <p:nvGrpSpPr>
              <p:cNvPr id="57" name="Group 56">
                <a:extLst>
                  <a:ext uri="{FF2B5EF4-FFF2-40B4-BE49-F238E27FC236}">
                    <a16:creationId xmlns:a16="http://schemas.microsoft.com/office/drawing/2014/main" id="{2671329C-39EC-6E4A-87EC-C15A424D3ABB}"/>
                  </a:ext>
                </a:extLst>
              </p:cNvPr>
              <p:cNvGrpSpPr/>
              <p:nvPr/>
            </p:nvGrpSpPr>
            <p:grpSpPr>
              <a:xfrm>
                <a:off x="7727115" y="4345490"/>
                <a:ext cx="337320" cy="412560"/>
                <a:chOff x="7727115" y="4345490"/>
                <a:chExt cx="337320" cy="412560"/>
              </a:xfrm>
            </p:grpSpPr>
            <mc:AlternateContent xmlns:mc="http://schemas.openxmlformats.org/markup-compatibility/2006" xmlns:p14="http://schemas.microsoft.com/office/powerpoint/2010/main">
              <mc:Choice Requires="p14">
                <p:contentPart p14:bwMode="auto" r:id="rId55">
                  <p14:nvContentPartPr>
                    <p14:cNvPr id="53" name="Ink 52">
                      <a:extLst>
                        <a:ext uri="{FF2B5EF4-FFF2-40B4-BE49-F238E27FC236}">
                          <a16:creationId xmlns:a16="http://schemas.microsoft.com/office/drawing/2014/main" id="{F06B9380-2CB4-7646-91F5-E6779FECFD3E}"/>
                        </a:ext>
                      </a:extLst>
                    </p14:cNvPr>
                    <p14:cNvContentPartPr/>
                    <p14:nvPr/>
                  </p14:nvContentPartPr>
                  <p14:xfrm>
                    <a:off x="7727115" y="4345490"/>
                    <a:ext cx="208800" cy="346320"/>
                  </p14:xfrm>
                </p:contentPart>
              </mc:Choice>
              <mc:Fallback xmlns="">
                <p:pic>
                  <p:nvPicPr>
                    <p:cNvPr id="53" name="Ink 52">
                      <a:extLst>
                        <a:ext uri="{FF2B5EF4-FFF2-40B4-BE49-F238E27FC236}">
                          <a16:creationId xmlns:a16="http://schemas.microsoft.com/office/drawing/2014/main" id="{F06B9380-2CB4-7646-91F5-E6779FECFD3E}"/>
                        </a:ext>
                      </a:extLst>
                    </p:cNvPr>
                    <p:cNvPicPr/>
                    <p:nvPr/>
                  </p:nvPicPr>
                  <p:blipFill>
                    <a:blip r:embed="rId56"/>
                    <a:stretch>
                      <a:fillRect/>
                    </a:stretch>
                  </p:blipFill>
                  <p:spPr>
                    <a:xfrm>
                      <a:off x="7709146" y="4327490"/>
                      <a:ext cx="244379" cy="38196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54" name="Ink 53">
                      <a:extLst>
                        <a:ext uri="{FF2B5EF4-FFF2-40B4-BE49-F238E27FC236}">
                          <a16:creationId xmlns:a16="http://schemas.microsoft.com/office/drawing/2014/main" id="{C5E2FB3E-C420-4742-B67B-C2D8A34F955A}"/>
                        </a:ext>
                      </a:extLst>
                    </p14:cNvPr>
                    <p14:cNvContentPartPr/>
                    <p14:nvPr/>
                  </p14:nvContentPartPr>
                  <p14:xfrm>
                    <a:off x="7961115" y="4525130"/>
                    <a:ext cx="360" cy="360"/>
                  </p14:xfrm>
                </p:contentPart>
              </mc:Choice>
              <mc:Fallback xmlns="">
                <p:pic>
                  <p:nvPicPr>
                    <p:cNvPr id="54" name="Ink 53">
                      <a:extLst>
                        <a:ext uri="{FF2B5EF4-FFF2-40B4-BE49-F238E27FC236}">
                          <a16:creationId xmlns:a16="http://schemas.microsoft.com/office/drawing/2014/main" id="{C5E2FB3E-C420-4742-B67B-C2D8A34F955A}"/>
                        </a:ext>
                      </a:extLst>
                    </p:cNvPr>
                    <p:cNvPicPr/>
                    <p:nvPr/>
                  </p:nvPicPr>
                  <p:blipFill>
                    <a:blip r:embed="rId31"/>
                    <a:stretch>
                      <a:fillRect/>
                    </a:stretch>
                  </p:blipFill>
                  <p:spPr>
                    <a:xfrm>
                      <a:off x="7943115" y="450713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56" name="Ink 55">
                      <a:extLst>
                        <a:ext uri="{FF2B5EF4-FFF2-40B4-BE49-F238E27FC236}">
                          <a16:creationId xmlns:a16="http://schemas.microsoft.com/office/drawing/2014/main" id="{6739ED15-4007-384F-842E-30FBF5B06150}"/>
                        </a:ext>
                      </a:extLst>
                    </p14:cNvPr>
                    <p14:cNvContentPartPr/>
                    <p14:nvPr/>
                  </p14:nvContentPartPr>
                  <p14:xfrm>
                    <a:off x="7895955" y="4589930"/>
                    <a:ext cx="168480" cy="168120"/>
                  </p14:xfrm>
                </p:contentPart>
              </mc:Choice>
              <mc:Fallback xmlns="">
                <p:pic>
                  <p:nvPicPr>
                    <p:cNvPr id="56" name="Ink 55">
                      <a:extLst>
                        <a:ext uri="{FF2B5EF4-FFF2-40B4-BE49-F238E27FC236}">
                          <a16:creationId xmlns:a16="http://schemas.microsoft.com/office/drawing/2014/main" id="{6739ED15-4007-384F-842E-30FBF5B06150}"/>
                        </a:ext>
                      </a:extLst>
                    </p:cNvPr>
                    <p:cNvPicPr/>
                    <p:nvPr/>
                  </p:nvPicPr>
                  <p:blipFill>
                    <a:blip r:embed="rId59"/>
                    <a:stretch>
                      <a:fillRect/>
                    </a:stretch>
                  </p:blipFill>
                  <p:spPr>
                    <a:xfrm>
                      <a:off x="7877955" y="4571891"/>
                      <a:ext cx="204120" cy="203836"/>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0">
                <p14:nvContentPartPr>
                  <p14:cNvPr id="58" name="Ink 57">
                    <a:extLst>
                      <a:ext uri="{FF2B5EF4-FFF2-40B4-BE49-F238E27FC236}">
                        <a16:creationId xmlns:a16="http://schemas.microsoft.com/office/drawing/2014/main" id="{7B78BEE1-EA87-6541-9650-1C8F8682B19B}"/>
                      </a:ext>
                    </a:extLst>
                  </p14:cNvPr>
                  <p14:cNvContentPartPr/>
                  <p14:nvPr/>
                </p14:nvContentPartPr>
                <p14:xfrm>
                  <a:off x="7993515" y="4724000"/>
                  <a:ext cx="183960" cy="85320"/>
                </p14:xfrm>
              </p:contentPart>
            </mc:Choice>
            <mc:Fallback xmlns="">
              <p:pic>
                <p:nvPicPr>
                  <p:cNvPr id="58" name="Ink 57">
                    <a:extLst>
                      <a:ext uri="{FF2B5EF4-FFF2-40B4-BE49-F238E27FC236}">
                        <a16:creationId xmlns:a16="http://schemas.microsoft.com/office/drawing/2014/main" id="{7B78BEE1-EA87-6541-9650-1C8F8682B19B}"/>
                      </a:ext>
                    </a:extLst>
                  </p:cNvPr>
                  <p:cNvPicPr/>
                  <p:nvPr/>
                </p:nvPicPr>
                <p:blipFill>
                  <a:blip r:embed="rId61"/>
                  <a:stretch>
                    <a:fillRect/>
                  </a:stretch>
                </p:blipFill>
                <p:spPr>
                  <a:xfrm>
                    <a:off x="7975515" y="4706000"/>
                    <a:ext cx="219600" cy="12096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59" name="Ink 58">
                    <a:extLst>
                      <a:ext uri="{FF2B5EF4-FFF2-40B4-BE49-F238E27FC236}">
                        <a16:creationId xmlns:a16="http://schemas.microsoft.com/office/drawing/2014/main" id="{91D94B38-E2EE-1543-9C8B-EF46F5012C5C}"/>
                      </a:ext>
                    </a:extLst>
                  </p14:cNvPr>
                  <p14:cNvContentPartPr/>
                  <p14:nvPr/>
                </p14:nvContentPartPr>
                <p14:xfrm>
                  <a:off x="7101435" y="4792760"/>
                  <a:ext cx="109080" cy="15480"/>
                </p14:xfrm>
              </p:contentPart>
            </mc:Choice>
            <mc:Fallback xmlns="">
              <p:pic>
                <p:nvPicPr>
                  <p:cNvPr id="59" name="Ink 58">
                    <a:extLst>
                      <a:ext uri="{FF2B5EF4-FFF2-40B4-BE49-F238E27FC236}">
                        <a16:creationId xmlns:a16="http://schemas.microsoft.com/office/drawing/2014/main" id="{91D94B38-E2EE-1543-9C8B-EF46F5012C5C}"/>
                      </a:ext>
                    </a:extLst>
                  </p:cNvPr>
                  <p:cNvPicPr/>
                  <p:nvPr/>
                </p:nvPicPr>
                <p:blipFill>
                  <a:blip r:embed="rId63"/>
                  <a:stretch>
                    <a:fillRect/>
                  </a:stretch>
                </p:blipFill>
                <p:spPr>
                  <a:xfrm>
                    <a:off x="7083494" y="4774760"/>
                    <a:ext cx="144603" cy="5112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60" name="Ink 59">
                    <a:extLst>
                      <a:ext uri="{FF2B5EF4-FFF2-40B4-BE49-F238E27FC236}">
                        <a16:creationId xmlns:a16="http://schemas.microsoft.com/office/drawing/2014/main" id="{26FE9637-9C22-E04F-B866-F17409E44C2B}"/>
                      </a:ext>
                    </a:extLst>
                  </p14:cNvPr>
                  <p14:cNvContentPartPr/>
                  <p14:nvPr/>
                </p14:nvContentPartPr>
                <p14:xfrm>
                  <a:off x="7112955" y="4798520"/>
                  <a:ext cx="206640" cy="11160"/>
                </p14:xfrm>
              </p:contentPart>
            </mc:Choice>
            <mc:Fallback xmlns="">
              <p:pic>
                <p:nvPicPr>
                  <p:cNvPr id="60" name="Ink 59">
                    <a:extLst>
                      <a:ext uri="{FF2B5EF4-FFF2-40B4-BE49-F238E27FC236}">
                        <a16:creationId xmlns:a16="http://schemas.microsoft.com/office/drawing/2014/main" id="{26FE9637-9C22-E04F-B866-F17409E44C2B}"/>
                      </a:ext>
                    </a:extLst>
                  </p:cNvPr>
                  <p:cNvPicPr/>
                  <p:nvPr/>
                </p:nvPicPr>
                <p:blipFill>
                  <a:blip r:embed="rId65"/>
                  <a:stretch>
                    <a:fillRect/>
                  </a:stretch>
                </p:blipFill>
                <p:spPr>
                  <a:xfrm>
                    <a:off x="7094955" y="4780520"/>
                    <a:ext cx="242280" cy="46800"/>
                  </a:xfrm>
                  <a:prstGeom prst="rect">
                    <a:avLst/>
                  </a:prstGeom>
                </p:spPr>
              </p:pic>
            </mc:Fallback>
          </mc:AlternateContent>
          <p:grpSp>
            <p:nvGrpSpPr>
              <p:cNvPr id="31744" name="Group 31743">
                <a:extLst>
                  <a:ext uri="{FF2B5EF4-FFF2-40B4-BE49-F238E27FC236}">
                    <a16:creationId xmlns:a16="http://schemas.microsoft.com/office/drawing/2014/main" id="{E8AC8434-5930-A642-B08A-3EAB75481484}"/>
                  </a:ext>
                </a:extLst>
              </p:cNvPr>
              <p:cNvGrpSpPr/>
              <p:nvPr/>
            </p:nvGrpSpPr>
            <p:grpSpPr>
              <a:xfrm>
                <a:off x="7200075" y="4586120"/>
                <a:ext cx="19080" cy="18360"/>
                <a:chOff x="7200075" y="4586120"/>
                <a:chExt cx="19080" cy="18360"/>
              </a:xfrm>
            </p:grpSpPr>
            <mc:AlternateContent xmlns:mc="http://schemas.openxmlformats.org/markup-compatibility/2006" xmlns:p14="http://schemas.microsoft.com/office/powerpoint/2010/main">
              <mc:Choice Requires="p14">
                <p:contentPart p14:bwMode="auto" r:id="rId66">
                  <p14:nvContentPartPr>
                    <p14:cNvPr id="61" name="Ink 60">
                      <a:extLst>
                        <a:ext uri="{FF2B5EF4-FFF2-40B4-BE49-F238E27FC236}">
                          <a16:creationId xmlns:a16="http://schemas.microsoft.com/office/drawing/2014/main" id="{5000F257-BD2B-9A4E-B656-4FFF9DE84AA7}"/>
                        </a:ext>
                      </a:extLst>
                    </p14:cNvPr>
                    <p14:cNvContentPartPr/>
                    <p14:nvPr/>
                  </p14:nvContentPartPr>
                  <p14:xfrm>
                    <a:off x="7200075" y="4604120"/>
                    <a:ext cx="360" cy="360"/>
                  </p14:xfrm>
                </p:contentPart>
              </mc:Choice>
              <mc:Fallback xmlns="">
                <p:pic>
                  <p:nvPicPr>
                    <p:cNvPr id="61" name="Ink 60">
                      <a:extLst>
                        <a:ext uri="{FF2B5EF4-FFF2-40B4-BE49-F238E27FC236}">
                          <a16:creationId xmlns:a16="http://schemas.microsoft.com/office/drawing/2014/main" id="{5000F257-BD2B-9A4E-B656-4FFF9DE84AA7}"/>
                        </a:ext>
                      </a:extLst>
                    </p:cNvPr>
                    <p:cNvPicPr/>
                    <p:nvPr/>
                  </p:nvPicPr>
                  <p:blipFill>
                    <a:blip r:embed="rId67"/>
                    <a:stretch>
                      <a:fillRect/>
                    </a:stretch>
                  </p:blipFill>
                  <p:spPr>
                    <a:xfrm>
                      <a:off x="7195755" y="4599800"/>
                      <a:ext cx="900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62" name="Ink 61">
                      <a:extLst>
                        <a:ext uri="{FF2B5EF4-FFF2-40B4-BE49-F238E27FC236}">
                          <a16:creationId xmlns:a16="http://schemas.microsoft.com/office/drawing/2014/main" id="{370CF08D-B350-4243-BF04-B3D7615F3DB7}"/>
                        </a:ext>
                      </a:extLst>
                    </p14:cNvPr>
                    <p14:cNvContentPartPr/>
                    <p14:nvPr/>
                  </p14:nvContentPartPr>
                  <p14:xfrm>
                    <a:off x="7207995" y="4595480"/>
                    <a:ext cx="2520" cy="360"/>
                  </p14:xfrm>
                </p:contentPart>
              </mc:Choice>
              <mc:Fallback xmlns="">
                <p:pic>
                  <p:nvPicPr>
                    <p:cNvPr id="62" name="Ink 61">
                      <a:extLst>
                        <a:ext uri="{FF2B5EF4-FFF2-40B4-BE49-F238E27FC236}">
                          <a16:creationId xmlns:a16="http://schemas.microsoft.com/office/drawing/2014/main" id="{370CF08D-B350-4243-BF04-B3D7615F3DB7}"/>
                        </a:ext>
                      </a:extLst>
                    </p:cNvPr>
                    <p:cNvPicPr/>
                    <p:nvPr/>
                  </p:nvPicPr>
                  <p:blipFill>
                    <a:blip r:embed="rId69"/>
                    <a:stretch>
                      <a:fillRect/>
                    </a:stretch>
                  </p:blipFill>
                  <p:spPr>
                    <a:xfrm>
                      <a:off x="7203675" y="4591160"/>
                      <a:ext cx="1116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63" name="Ink 62">
                      <a:extLst>
                        <a:ext uri="{FF2B5EF4-FFF2-40B4-BE49-F238E27FC236}">
                          <a16:creationId xmlns:a16="http://schemas.microsoft.com/office/drawing/2014/main" id="{91A441E7-1CCF-E940-BD5B-9FAC023EEB93}"/>
                        </a:ext>
                      </a:extLst>
                    </p14:cNvPr>
                    <p14:cNvContentPartPr/>
                    <p14:nvPr/>
                  </p14:nvContentPartPr>
                  <p14:xfrm>
                    <a:off x="7218795" y="4586120"/>
                    <a:ext cx="360" cy="360"/>
                  </p14:xfrm>
                </p:contentPart>
              </mc:Choice>
              <mc:Fallback xmlns="">
                <p:pic>
                  <p:nvPicPr>
                    <p:cNvPr id="63" name="Ink 62">
                      <a:extLst>
                        <a:ext uri="{FF2B5EF4-FFF2-40B4-BE49-F238E27FC236}">
                          <a16:creationId xmlns:a16="http://schemas.microsoft.com/office/drawing/2014/main" id="{91A441E7-1CCF-E940-BD5B-9FAC023EEB93}"/>
                        </a:ext>
                      </a:extLst>
                    </p:cNvPr>
                    <p:cNvPicPr/>
                    <p:nvPr/>
                  </p:nvPicPr>
                  <p:blipFill>
                    <a:blip r:embed="rId67"/>
                    <a:stretch>
                      <a:fillRect/>
                    </a:stretch>
                  </p:blipFill>
                  <p:spPr>
                    <a:xfrm>
                      <a:off x="7214475" y="4581800"/>
                      <a:ext cx="9000" cy="9000"/>
                    </a:xfrm>
                    <a:prstGeom prst="rect">
                      <a:avLst/>
                    </a:prstGeom>
                  </p:spPr>
                </p:pic>
              </mc:Fallback>
            </mc:AlternateContent>
          </p:grpSp>
          <p:sp>
            <p:nvSpPr>
              <p:cNvPr id="80" name="TextBox 79">
                <a:extLst>
                  <a:ext uri="{FF2B5EF4-FFF2-40B4-BE49-F238E27FC236}">
                    <a16:creationId xmlns:a16="http://schemas.microsoft.com/office/drawing/2014/main" id="{07EB0754-FE01-A34F-BF5C-BDCF38788D76}"/>
                  </a:ext>
                </a:extLst>
              </p:cNvPr>
              <p:cNvSpPr txBox="1"/>
              <p:nvPr/>
            </p:nvSpPr>
            <p:spPr>
              <a:xfrm>
                <a:off x="6783457" y="5029744"/>
                <a:ext cx="1860676" cy="646331"/>
              </a:xfrm>
              <a:prstGeom prst="rect">
                <a:avLst/>
              </a:prstGeom>
              <a:noFill/>
            </p:spPr>
            <p:txBody>
              <a:bodyPr wrap="square" rtlCol="0">
                <a:spAutoFit/>
              </a:bodyPr>
              <a:lstStyle/>
              <a:p>
                <a:r>
                  <a:rPr lang="en-US"/>
                  <a:t>Or change the specifications</a:t>
                </a:r>
              </a:p>
            </p:txBody>
          </p:sp>
          <p:cxnSp>
            <p:nvCxnSpPr>
              <p:cNvPr id="81" name="Straight Connector 80">
                <a:extLst>
                  <a:ext uri="{FF2B5EF4-FFF2-40B4-BE49-F238E27FC236}">
                    <a16:creationId xmlns:a16="http://schemas.microsoft.com/office/drawing/2014/main" id="{D56AA47B-C44E-1B4B-B4D2-A3F7077346DE}"/>
                  </a:ext>
                </a:extLst>
              </p:cNvPr>
              <p:cNvCxnSpPr/>
              <p:nvPr/>
            </p:nvCxnSpPr>
            <p:spPr>
              <a:xfrm>
                <a:off x="8241456" y="3552363"/>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8174D3E-DABE-F94C-89D5-4D94174F9DB0}"/>
                  </a:ext>
                </a:extLst>
              </p:cNvPr>
              <p:cNvCxnSpPr/>
              <p:nvPr/>
            </p:nvCxnSpPr>
            <p:spPr>
              <a:xfrm>
                <a:off x="7092297" y="3552363"/>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3" name="Text Box 8">
                <a:extLst>
                  <a:ext uri="{FF2B5EF4-FFF2-40B4-BE49-F238E27FC236}">
                    <a16:creationId xmlns:a16="http://schemas.microsoft.com/office/drawing/2014/main" id="{B5E6402A-497F-1B4C-8670-D48758B4E943}"/>
                  </a:ext>
                </a:extLst>
              </p:cNvPr>
              <p:cNvSpPr txBox="1">
                <a:spLocks noChangeArrowheads="1"/>
              </p:cNvSpPr>
              <p:nvPr/>
            </p:nvSpPr>
            <p:spPr bwMode="auto">
              <a:xfrm>
                <a:off x="6859142" y="3178229"/>
                <a:ext cx="466310"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000" err="1"/>
                  <a:t>lsl</a:t>
                </a:r>
                <a:endParaRPr lang="en-US" altLang="en-US" sz="1000"/>
              </a:p>
            </p:txBody>
          </p:sp>
          <p:sp>
            <p:nvSpPr>
              <p:cNvPr id="84" name="Text Box 8">
                <a:extLst>
                  <a:ext uri="{FF2B5EF4-FFF2-40B4-BE49-F238E27FC236}">
                    <a16:creationId xmlns:a16="http://schemas.microsoft.com/office/drawing/2014/main" id="{AF1D2ABD-2943-7B43-BC37-1F17535B3EF2}"/>
                  </a:ext>
                </a:extLst>
              </p:cNvPr>
              <p:cNvSpPr txBox="1">
                <a:spLocks noChangeArrowheads="1"/>
              </p:cNvSpPr>
              <p:nvPr/>
            </p:nvSpPr>
            <p:spPr bwMode="auto">
              <a:xfrm>
                <a:off x="8056340" y="3184856"/>
                <a:ext cx="466310"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000" err="1"/>
                  <a:t>usl</a:t>
                </a:r>
                <a:endParaRPr lang="en-US" altLang="en-US" sz="1000"/>
              </a:p>
            </p:txBody>
          </p:sp>
          <p:cxnSp>
            <p:nvCxnSpPr>
              <p:cNvPr id="85" name="Straight Connector 84">
                <a:extLst>
                  <a:ext uri="{FF2B5EF4-FFF2-40B4-BE49-F238E27FC236}">
                    <a16:creationId xmlns:a16="http://schemas.microsoft.com/office/drawing/2014/main" id="{FE5911AE-CC7B-EA43-9404-58E00727871A}"/>
                  </a:ext>
                </a:extLst>
              </p:cNvPr>
              <p:cNvCxnSpPr/>
              <p:nvPr/>
            </p:nvCxnSpPr>
            <p:spPr>
              <a:xfrm>
                <a:off x="6614092" y="3558851"/>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903F8CF4-15BF-174D-8BBF-136CCF8A9257}"/>
                  </a:ext>
                </a:extLst>
              </p:cNvPr>
              <p:cNvCxnSpPr/>
              <p:nvPr/>
            </p:nvCxnSpPr>
            <p:spPr>
              <a:xfrm>
                <a:off x="8648434" y="3562973"/>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8" name="Text Box 8">
              <a:extLst>
                <a:ext uri="{FF2B5EF4-FFF2-40B4-BE49-F238E27FC236}">
                  <a16:creationId xmlns:a16="http://schemas.microsoft.com/office/drawing/2014/main" id="{B95EA51A-E9FD-8D47-A5DC-551DA24CF62A}"/>
                </a:ext>
              </a:extLst>
            </p:cNvPr>
            <p:cNvSpPr txBox="1">
              <a:spLocks noChangeArrowheads="1"/>
            </p:cNvSpPr>
            <p:nvPr/>
          </p:nvSpPr>
          <p:spPr bwMode="auto">
            <a:xfrm>
              <a:off x="8463317" y="3195466"/>
              <a:ext cx="642905"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000"/>
                <a:t>New </a:t>
              </a:r>
              <a:r>
                <a:rPr lang="en-US" altLang="en-US" sz="1000" err="1"/>
                <a:t>usl</a:t>
              </a:r>
              <a:endParaRPr lang="en-US" altLang="en-US" sz="1000"/>
            </a:p>
          </p:txBody>
        </p:sp>
      </p:grpSp>
      <p:sp>
        <p:nvSpPr>
          <p:cNvPr id="2" name="Arrow: Right 1">
            <a:extLst>
              <a:ext uri="{FF2B5EF4-FFF2-40B4-BE49-F238E27FC236}">
                <a16:creationId xmlns:a16="http://schemas.microsoft.com/office/drawing/2014/main" id="{CA997995-C100-40B1-AF28-505639321D75}"/>
              </a:ext>
            </a:extLst>
          </p:cNvPr>
          <p:cNvSpPr/>
          <p:nvPr/>
        </p:nvSpPr>
        <p:spPr>
          <a:xfrm rot="19559539">
            <a:off x="563678" y="4963084"/>
            <a:ext cx="559063" cy="2285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CD1DE348-0083-4BDC-90ED-E9C7E4FC0FDB}"/>
              </a:ext>
            </a:extLst>
          </p:cNvPr>
          <p:cNvSpPr txBox="1"/>
          <p:nvPr/>
        </p:nvSpPr>
        <p:spPr>
          <a:xfrm>
            <a:off x="547564" y="5419909"/>
            <a:ext cx="637136" cy="338554"/>
          </a:xfrm>
          <a:prstGeom prst="rect">
            <a:avLst/>
          </a:prstGeom>
          <a:noFill/>
        </p:spPr>
        <p:txBody>
          <a:bodyPr wrap="square" rtlCol="0">
            <a:spAutoFit/>
          </a:bodyPr>
          <a:lstStyle/>
          <a:p>
            <a:r>
              <a:rPr lang="en-GB" sz="800" dirty="0"/>
              <a:t>Potential scrap</a:t>
            </a:r>
          </a:p>
        </p:txBody>
      </p:sp>
      <p:sp>
        <p:nvSpPr>
          <p:cNvPr id="78" name="Arrow: Right 77">
            <a:extLst>
              <a:ext uri="{FF2B5EF4-FFF2-40B4-BE49-F238E27FC236}">
                <a16:creationId xmlns:a16="http://schemas.microsoft.com/office/drawing/2014/main" id="{6B5940CA-9DDB-4E16-98DF-CD5716566D25}"/>
              </a:ext>
            </a:extLst>
          </p:cNvPr>
          <p:cNvSpPr/>
          <p:nvPr/>
        </p:nvSpPr>
        <p:spPr>
          <a:xfrm rot="12894889">
            <a:off x="2468885" y="5005292"/>
            <a:ext cx="559063" cy="2285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a:extLst>
              <a:ext uri="{FF2B5EF4-FFF2-40B4-BE49-F238E27FC236}">
                <a16:creationId xmlns:a16="http://schemas.microsoft.com/office/drawing/2014/main" id="{228000E7-9E06-4762-8FEB-EAA38D44BF56}"/>
              </a:ext>
            </a:extLst>
          </p:cNvPr>
          <p:cNvSpPr txBox="1"/>
          <p:nvPr/>
        </p:nvSpPr>
        <p:spPr>
          <a:xfrm>
            <a:off x="2785026" y="5413075"/>
            <a:ext cx="637136" cy="338554"/>
          </a:xfrm>
          <a:prstGeom prst="rect">
            <a:avLst/>
          </a:prstGeom>
          <a:noFill/>
        </p:spPr>
        <p:txBody>
          <a:bodyPr wrap="square" rtlCol="0">
            <a:spAutoFit/>
          </a:bodyPr>
          <a:lstStyle/>
          <a:p>
            <a:r>
              <a:rPr lang="en-GB" sz="800" dirty="0"/>
              <a:t>Potential rework</a:t>
            </a:r>
          </a:p>
        </p:txBody>
      </p:sp>
    </p:spTree>
    <p:extLst>
      <p:ext uri="{BB962C8B-B14F-4D97-AF65-F5344CB8AC3E}">
        <p14:creationId xmlns:p14="http://schemas.microsoft.com/office/powerpoint/2010/main" val="10206275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4" grpId="0"/>
      <p:bldP spid="78" grpId="0" animBg="1"/>
      <p:bldP spid="7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5A5E012-85A5-C643-8543-FEF39B5593A8}"/>
              </a:ext>
            </a:extLst>
          </p:cNvPr>
          <p:cNvSpPr>
            <a:spLocks noGrp="1" noChangeArrowheads="1"/>
          </p:cNvSpPr>
          <p:nvPr>
            <p:ph type="title"/>
          </p:nvPr>
        </p:nvSpPr>
        <p:spPr/>
        <p:txBody>
          <a:bodyPr/>
          <a:lstStyle/>
          <a:p>
            <a:pPr eaLnBrk="1" hangingPunct="1"/>
            <a:r>
              <a:rPr lang="en-US" altLang="en-US"/>
              <a:t>Interpreting charts</a:t>
            </a:r>
          </a:p>
        </p:txBody>
      </p:sp>
      <p:sp>
        <p:nvSpPr>
          <p:cNvPr id="31747" name="Rectangle 3">
            <a:extLst>
              <a:ext uri="{FF2B5EF4-FFF2-40B4-BE49-F238E27FC236}">
                <a16:creationId xmlns:a16="http://schemas.microsoft.com/office/drawing/2014/main" id="{4F6C5188-0479-8840-852C-2F181B14C76D}"/>
              </a:ext>
            </a:extLst>
          </p:cNvPr>
          <p:cNvSpPr>
            <a:spLocks noGrp="1" noChangeArrowheads="1"/>
          </p:cNvSpPr>
          <p:nvPr>
            <p:ph type="body" idx="1"/>
          </p:nvPr>
        </p:nvSpPr>
        <p:spPr/>
        <p:txBody>
          <a:bodyPr/>
          <a:lstStyle/>
          <a:p>
            <a:pPr eaLnBrk="1" hangingPunct="1"/>
            <a:r>
              <a:rPr lang="en-US" altLang="en-US" dirty="0"/>
              <a:t>If you only shift the aim, the scrap reduces but you potentially have re-work to consider </a:t>
            </a:r>
          </a:p>
        </p:txBody>
      </p:sp>
      <p:grpSp>
        <p:nvGrpSpPr>
          <p:cNvPr id="19" name="Group 18">
            <a:extLst>
              <a:ext uri="{FF2B5EF4-FFF2-40B4-BE49-F238E27FC236}">
                <a16:creationId xmlns:a16="http://schemas.microsoft.com/office/drawing/2014/main" id="{A523D5B5-ECF4-DD44-8209-406DFDC46ABA}"/>
              </a:ext>
            </a:extLst>
          </p:cNvPr>
          <p:cNvGrpSpPr/>
          <p:nvPr/>
        </p:nvGrpSpPr>
        <p:grpSpPr>
          <a:xfrm>
            <a:off x="3485440" y="3223379"/>
            <a:ext cx="2284668" cy="2705102"/>
            <a:chOff x="203200" y="3159123"/>
            <a:chExt cx="2284668" cy="2705102"/>
          </a:xfrm>
        </p:grpSpPr>
        <p:pic>
          <p:nvPicPr>
            <p:cNvPr id="31748" name="Picture 4" descr="NORMAL option A">
              <a:extLst>
                <a:ext uri="{FF2B5EF4-FFF2-40B4-BE49-F238E27FC236}">
                  <a16:creationId xmlns:a16="http://schemas.microsoft.com/office/drawing/2014/main" id="{63BFADE1-D4C3-6C4D-8E47-D1AE5CD402B4}"/>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03200" y="3421063"/>
              <a:ext cx="2151063" cy="2443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2" name="Text Box 8">
              <a:extLst>
                <a:ext uri="{FF2B5EF4-FFF2-40B4-BE49-F238E27FC236}">
                  <a16:creationId xmlns:a16="http://schemas.microsoft.com/office/drawing/2014/main" id="{B51D4DD3-2798-D647-8824-73DAD4C84F2E}"/>
                </a:ext>
              </a:extLst>
            </p:cNvPr>
            <p:cNvSpPr txBox="1">
              <a:spLocks noChangeArrowheads="1"/>
            </p:cNvSpPr>
            <p:nvPr/>
          </p:nvSpPr>
          <p:spPr bwMode="auto">
            <a:xfrm>
              <a:off x="1325563" y="3554413"/>
              <a:ext cx="223837"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a:p>
          </p:txBody>
        </p:sp>
        <p:sp>
          <p:nvSpPr>
            <p:cNvPr id="31753" name="Line 9">
              <a:extLst>
                <a:ext uri="{FF2B5EF4-FFF2-40B4-BE49-F238E27FC236}">
                  <a16:creationId xmlns:a16="http://schemas.microsoft.com/office/drawing/2014/main" id="{DB0D4E20-E0D7-3F48-B703-B72BEA1BCBDC}"/>
                </a:ext>
              </a:extLst>
            </p:cNvPr>
            <p:cNvSpPr>
              <a:spLocks noChangeShapeType="1"/>
            </p:cNvSpPr>
            <p:nvPr/>
          </p:nvSpPr>
          <p:spPr bwMode="auto">
            <a:xfrm>
              <a:off x="1152525" y="3975100"/>
              <a:ext cx="558800" cy="2063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cxnSp>
          <p:nvCxnSpPr>
            <p:cNvPr id="3" name="Straight Connector 2">
              <a:extLst>
                <a:ext uri="{FF2B5EF4-FFF2-40B4-BE49-F238E27FC236}">
                  <a16:creationId xmlns:a16="http://schemas.microsoft.com/office/drawing/2014/main" id="{BCE0140C-12E5-8244-BDD5-8B51E096DF6A}"/>
                </a:ext>
              </a:extLst>
            </p:cNvPr>
            <p:cNvCxnSpPr/>
            <p:nvPr/>
          </p:nvCxnSpPr>
          <p:spPr>
            <a:xfrm>
              <a:off x="987552" y="3554413"/>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3B9E7A7-8FD5-7C46-B84D-036C0C85AC58}"/>
                </a:ext>
              </a:extLst>
            </p:cNvPr>
            <p:cNvSpPr txBox="1"/>
            <p:nvPr/>
          </p:nvSpPr>
          <p:spPr>
            <a:xfrm>
              <a:off x="681803" y="5037121"/>
              <a:ext cx="1806065" cy="369332"/>
            </a:xfrm>
            <a:prstGeom prst="rect">
              <a:avLst/>
            </a:prstGeom>
            <a:noFill/>
          </p:spPr>
          <p:txBody>
            <a:bodyPr wrap="square" rtlCol="0">
              <a:spAutoFit/>
            </a:bodyPr>
            <a:lstStyle/>
            <a:p>
              <a:r>
                <a:rPr lang="en-US"/>
                <a:t>Shift the Aim</a:t>
              </a:r>
            </a:p>
          </p:txBody>
        </p:sp>
        <p:sp>
          <p:nvSpPr>
            <p:cNvPr id="24" name="Text Box 8">
              <a:extLst>
                <a:ext uri="{FF2B5EF4-FFF2-40B4-BE49-F238E27FC236}">
                  <a16:creationId xmlns:a16="http://schemas.microsoft.com/office/drawing/2014/main" id="{352E4373-61DD-6147-B3A9-531D14D10820}"/>
                </a:ext>
              </a:extLst>
            </p:cNvPr>
            <p:cNvSpPr txBox="1">
              <a:spLocks noChangeArrowheads="1"/>
            </p:cNvSpPr>
            <p:nvPr/>
          </p:nvSpPr>
          <p:spPr bwMode="auto">
            <a:xfrm>
              <a:off x="859252" y="3159123"/>
              <a:ext cx="466310" cy="382587"/>
            </a:xfrm>
            <a:prstGeom prst="rect">
              <a:avLst/>
            </a:prstGeom>
            <a:solidFill>
              <a:srgbClr val="FFFFFF"/>
            </a:solidFill>
            <a:ln>
              <a:noFill/>
            </a:ln>
            <a:extLst>
              <a:ext uri="{91240B29-F687-4F45-9708-019B960494DF}">
                <a14:hiddenLine xmlns:a14="http://schemas.microsoft.com/office/drawing/2010/main" w="9525">
                  <a:solidFill>
                    <a:srgbClr val="0000FF"/>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000" err="1"/>
                <a:t>lsl</a:t>
              </a:r>
              <a:endParaRPr lang="en-US" altLang="en-US" sz="1000"/>
            </a:p>
          </p:txBody>
        </p:sp>
      </p:grpSp>
      <p:cxnSp>
        <p:nvCxnSpPr>
          <p:cNvPr id="38" name="Straight Connector 37">
            <a:extLst>
              <a:ext uri="{FF2B5EF4-FFF2-40B4-BE49-F238E27FC236}">
                <a16:creationId xmlns:a16="http://schemas.microsoft.com/office/drawing/2014/main" id="{E0408018-DEF3-4BF2-97D1-5E4367D4527E}"/>
              </a:ext>
            </a:extLst>
          </p:cNvPr>
          <p:cNvCxnSpPr/>
          <p:nvPr/>
        </p:nvCxnSpPr>
        <p:spPr>
          <a:xfrm flipV="1">
            <a:off x="5201920" y="3618669"/>
            <a:ext cx="0" cy="12980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63994A67-4344-434E-9D90-9A082B23726C}"/>
              </a:ext>
            </a:extLst>
          </p:cNvPr>
          <p:cNvSpPr txBox="1"/>
          <p:nvPr/>
        </p:nvSpPr>
        <p:spPr>
          <a:xfrm>
            <a:off x="5030700" y="3272293"/>
            <a:ext cx="466307" cy="215444"/>
          </a:xfrm>
          <a:prstGeom prst="rect">
            <a:avLst/>
          </a:prstGeom>
          <a:noFill/>
        </p:spPr>
        <p:txBody>
          <a:bodyPr wrap="square" rtlCol="0">
            <a:spAutoFit/>
          </a:bodyPr>
          <a:lstStyle/>
          <a:p>
            <a:r>
              <a:rPr lang="en-GB" sz="800" dirty="0"/>
              <a:t>USL</a:t>
            </a:r>
          </a:p>
        </p:txBody>
      </p:sp>
      <p:cxnSp>
        <p:nvCxnSpPr>
          <p:cNvPr id="5" name="Straight Arrow Connector 4">
            <a:extLst>
              <a:ext uri="{FF2B5EF4-FFF2-40B4-BE49-F238E27FC236}">
                <a16:creationId xmlns:a16="http://schemas.microsoft.com/office/drawing/2014/main" id="{7F17C88F-8311-54EE-CC35-B69FCA0F6BEB}"/>
              </a:ext>
            </a:extLst>
          </p:cNvPr>
          <p:cNvCxnSpPr>
            <a:cxnSpLocks/>
          </p:cNvCxnSpPr>
          <p:nvPr/>
        </p:nvCxnSpPr>
        <p:spPr>
          <a:xfrm flipV="1">
            <a:off x="1860605" y="4754880"/>
            <a:ext cx="2345635" cy="62020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9B9CD60-71C9-5780-6D0C-6B2A774A899B}"/>
              </a:ext>
            </a:extLst>
          </p:cNvPr>
          <p:cNvSpPr txBox="1"/>
          <p:nvPr/>
        </p:nvSpPr>
        <p:spPr>
          <a:xfrm>
            <a:off x="1391478" y="5470709"/>
            <a:ext cx="1264258" cy="646331"/>
          </a:xfrm>
          <a:prstGeom prst="rect">
            <a:avLst/>
          </a:prstGeom>
          <a:noFill/>
        </p:spPr>
        <p:txBody>
          <a:bodyPr wrap="square" rtlCol="0">
            <a:spAutoFit/>
          </a:bodyPr>
          <a:lstStyle/>
          <a:p>
            <a:r>
              <a:rPr lang="en-GB" dirty="0"/>
              <a:t>Potential scrap</a:t>
            </a:r>
          </a:p>
        </p:txBody>
      </p:sp>
      <p:cxnSp>
        <p:nvCxnSpPr>
          <p:cNvPr id="9" name="Straight Arrow Connector 8">
            <a:extLst>
              <a:ext uri="{FF2B5EF4-FFF2-40B4-BE49-F238E27FC236}">
                <a16:creationId xmlns:a16="http://schemas.microsoft.com/office/drawing/2014/main" id="{EEF202EA-1AA8-2CAA-012B-C2C1078821F4}"/>
              </a:ext>
            </a:extLst>
          </p:cNvPr>
          <p:cNvCxnSpPr>
            <a:cxnSpLocks/>
          </p:cNvCxnSpPr>
          <p:nvPr/>
        </p:nvCxnSpPr>
        <p:spPr>
          <a:xfrm flipH="1" flipV="1">
            <a:off x="5263853" y="4754880"/>
            <a:ext cx="2019542" cy="59518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E80EC8E-3449-F127-3BBF-FCE95075602D}"/>
              </a:ext>
            </a:extLst>
          </p:cNvPr>
          <p:cNvSpPr txBox="1"/>
          <p:nvPr/>
        </p:nvSpPr>
        <p:spPr>
          <a:xfrm>
            <a:off x="6822219" y="5470708"/>
            <a:ext cx="1264258" cy="646331"/>
          </a:xfrm>
          <a:prstGeom prst="rect">
            <a:avLst/>
          </a:prstGeom>
          <a:noFill/>
        </p:spPr>
        <p:txBody>
          <a:bodyPr wrap="square" rtlCol="0">
            <a:spAutoFit/>
          </a:bodyPr>
          <a:lstStyle/>
          <a:p>
            <a:r>
              <a:rPr lang="en-GB" dirty="0"/>
              <a:t>Potential rework</a:t>
            </a:r>
          </a:p>
        </p:txBody>
      </p:sp>
    </p:spTree>
    <p:extLst>
      <p:ext uri="{BB962C8B-B14F-4D97-AF65-F5344CB8AC3E}">
        <p14:creationId xmlns:p14="http://schemas.microsoft.com/office/powerpoint/2010/main" val="30686450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dirty="0"/>
              <a:t>Measure – Variation – Exercise 2</a:t>
            </a:r>
          </a:p>
        </p:txBody>
      </p:sp>
      <p:sp>
        <p:nvSpPr>
          <p:cNvPr id="5" name="TextBox 4">
            <a:extLst>
              <a:ext uri="{FF2B5EF4-FFF2-40B4-BE49-F238E27FC236}">
                <a16:creationId xmlns:a16="http://schemas.microsoft.com/office/drawing/2014/main" id="{6BBF55F8-8480-4B8B-A013-265F9DC2261E}"/>
              </a:ext>
            </a:extLst>
          </p:cNvPr>
          <p:cNvSpPr txBox="1"/>
          <p:nvPr/>
        </p:nvSpPr>
        <p:spPr>
          <a:xfrm>
            <a:off x="1135207" y="1030046"/>
            <a:ext cx="6873586" cy="1200329"/>
          </a:xfrm>
          <a:prstGeom prst="rect">
            <a:avLst/>
          </a:prstGeom>
          <a:noFill/>
        </p:spPr>
        <p:txBody>
          <a:bodyPr wrap="square" rtlCol="0">
            <a:spAutoFit/>
          </a:bodyPr>
          <a:lstStyle/>
          <a:p>
            <a:r>
              <a:rPr lang="en-GB" dirty="0"/>
              <a:t>A company have lorries which are loaded with aggregates. The weights of the lorries should be between 20 and 23t.  They want to understand their process capability. Work out control limits and Cp and </a:t>
            </a:r>
            <a:r>
              <a:rPr lang="en-GB" dirty="0" err="1"/>
              <a:t>Cpk</a:t>
            </a:r>
            <a:r>
              <a:rPr lang="en-GB" dirty="0"/>
              <a:t>.  Sizes are as follows: – </a:t>
            </a:r>
          </a:p>
        </p:txBody>
      </p:sp>
      <p:sp>
        <p:nvSpPr>
          <p:cNvPr id="6" name="TextBox 5">
            <a:extLst>
              <a:ext uri="{FF2B5EF4-FFF2-40B4-BE49-F238E27FC236}">
                <a16:creationId xmlns:a16="http://schemas.microsoft.com/office/drawing/2014/main" id="{8A720ACD-E15D-4C74-8578-C5AF28EA0359}"/>
              </a:ext>
            </a:extLst>
          </p:cNvPr>
          <p:cNvSpPr txBox="1"/>
          <p:nvPr/>
        </p:nvSpPr>
        <p:spPr>
          <a:xfrm>
            <a:off x="3166534" y="2847978"/>
            <a:ext cx="5486400" cy="3693319"/>
          </a:xfrm>
          <a:prstGeom prst="rect">
            <a:avLst/>
          </a:prstGeom>
          <a:noFill/>
        </p:spPr>
        <p:txBody>
          <a:bodyPr wrap="square" rtlCol="0">
            <a:spAutoFit/>
          </a:bodyPr>
          <a:lstStyle/>
          <a:p>
            <a:r>
              <a:rPr lang="en-GB" dirty="0"/>
              <a:t>Tips:-</a:t>
            </a:r>
          </a:p>
          <a:p>
            <a:pPr marL="342900" indent="-342900">
              <a:buFont typeface="+mj-lt"/>
              <a:buAutoNum type="arabicPeriod"/>
            </a:pPr>
            <a:r>
              <a:rPr lang="en-GB" dirty="0"/>
              <a:t>Find average of the data</a:t>
            </a:r>
          </a:p>
          <a:p>
            <a:pPr marL="342900" indent="-342900">
              <a:buFont typeface="+mj-lt"/>
              <a:buAutoNum type="arabicPeriod"/>
            </a:pPr>
            <a:r>
              <a:rPr lang="en-GB" dirty="0"/>
              <a:t>Take each individual measurements from the average</a:t>
            </a:r>
          </a:p>
          <a:p>
            <a:pPr marL="342900" indent="-342900">
              <a:buFont typeface="+mj-lt"/>
              <a:buAutoNum type="arabicPeriod"/>
            </a:pPr>
            <a:r>
              <a:rPr lang="en-GB" dirty="0"/>
              <a:t>Square each result (to remove negatives)</a:t>
            </a:r>
          </a:p>
          <a:p>
            <a:pPr marL="342900" indent="-342900">
              <a:buFont typeface="+mj-lt"/>
              <a:buAutoNum type="arabicPeriod"/>
            </a:pPr>
            <a:r>
              <a:rPr lang="en-GB" dirty="0"/>
              <a:t>Find average of these values (the variance)</a:t>
            </a:r>
          </a:p>
          <a:p>
            <a:pPr marL="342900" indent="-342900">
              <a:buFont typeface="+mj-lt"/>
              <a:buAutoNum type="arabicPeriod"/>
            </a:pPr>
            <a:r>
              <a:rPr lang="en-GB" dirty="0"/>
              <a:t>Square root variance to find Std Deviation</a:t>
            </a:r>
          </a:p>
          <a:p>
            <a:pPr marL="342900" indent="-342900">
              <a:buFont typeface="+mj-lt"/>
              <a:buAutoNum type="arabicPeriod"/>
            </a:pPr>
            <a:r>
              <a:rPr lang="en-GB" dirty="0"/>
              <a:t>Find control limits (3*std dev +/- </a:t>
            </a:r>
            <a:r>
              <a:rPr lang="en-GB" dirty="0" err="1"/>
              <a:t>ave</a:t>
            </a:r>
            <a:r>
              <a:rPr lang="en-GB" dirty="0"/>
              <a:t>)</a:t>
            </a:r>
          </a:p>
          <a:p>
            <a:pPr marL="342900" indent="-342900">
              <a:buFont typeface="+mj-lt"/>
              <a:buAutoNum type="arabicPeriod"/>
            </a:pPr>
            <a:r>
              <a:rPr lang="en-GB" dirty="0"/>
              <a:t>Find Cp (upper spec-lower spec)/6*std dev</a:t>
            </a:r>
          </a:p>
          <a:p>
            <a:pPr marL="342900" indent="-342900">
              <a:buFont typeface="+mj-lt"/>
              <a:buAutoNum type="arabicPeriod"/>
            </a:pPr>
            <a:r>
              <a:rPr lang="en-GB" dirty="0"/>
              <a:t>Find </a:t>
            </a:r>
            <a:r>
              <a:rPr lang="en-GB" dirty="0" err="1"/>
              <a:t>Cpu</a:t>
            </a:r>
            <a:r>
              <a:rPr lang="en-GB" dirty="0"/>
              <a:t> (upper spec limit – </a:t>
            </a:r>
            <a:r>
              <a:rPr lang="en-GB" dirty="0" err="1"/>
              <a:t>ave</a:t>
            </a:r>
            <a:r>
              <a:rPr lang="en-GB" dirty="0"/>
              <a:t>)/3*std dev</a:t>
            </a:r>
          </a:p>
          <a:p>
            <a:pPr marL="342900" indent="-342900">
              <a:buFont typeface="+mj-lt"/>
              <a:buAutoNum type="arabicPeriod"/>
            </a:pPr>
            <a:r>
              <a:rPr lang="en-GB" dirty="0"/>
              <a:t>Find Cpl (</a:t>
            </a:r>
            <a:r>
              <a:rPr lang="en-GB" dirty="0" err="1"/>
              <a:t>ave</a:t>
            </a:r>
            <a:r>
              <a:rPr lang="en-GB" dirty="0"/>
              <a:t>-lower spec limit)/3*std dev</a:t>
            </a:r>
          </a:p>
          <a:p>
            <a:pPr marL="342900" indent="-342900">
              <a:buFont typeface="+mj-lt"/>
              <a:buAutoNum type="arabicPeriod"/>
            </a:pPr>
            <a:r>
              <a:rPr lang="en-GB" dirty="0" err="1"/>
              <a:t>Cpk</a:t>
            </a:r>
            <a:r>
              <a:rPr lang="en-GB" dirty="0"/>
              <a:t> is the lower value of 8 and 9 above</a:t>
            </a:r>
          </a:p>
          <a:p>
            <a:pPr marL="342900" indent="-342900">
              <a:buFont typeface="+mj-lt"/>
              <a:buAutoNum type="arabicPeriod"/>
            </a:pPr>
            <a:r>
              <a:rPr lang="en-GB" dirty="0"/>
              <a:t>You can use spreadsheet sent separately</a:t>
            </a:r>
          </a:p>
        </p:txBody>
      </p:sp>
      <p:graphicFrame>
        <p:nvGraphicFramePr>
          <p:cNvPr id="3" name="Table 2">
            <a:extLst>
              <a:ext uri="{FF2B5EF4-FFF2-40B4-BE49-F238E27FC236}">
                <a16:creationId xmlns:a16="http://schemas.microsoft.com/office/drawing/2014/main" id="{80722C6D-B812-452B-B901-EB1D262DFD2A}"/>
              </a:ext>
            </a:extLst>
          </p:cNvPr>
          <p:cNvGraphicFramePr>
            <a:graphicFrameLocks noGrp="1"/>
          </p:cNvGraphicFramePr>
          <p:nvPr>
            <p:extLst>
              <p:ext uri="{D42A27DB-BD31-4B8C-83A1-F6EECF244321}">
                <p14:modId xmlns:p14="http://schemas.microsoft.com/office/powerpoint/2010/main" val="2130271529"/>
              </p:ext>
            </p:extLst>
          </p:nvPr>
        </p:nvGraphicFramePr>
        <p:xfrm>
          <a:off x="1135207" y="2413752"/>
          <a:ext cx="702321" cy="4351350"/>
        </p:xfrm>
        <a:graphic>
          <a:graphicData uri="http://schemas.openxmlformats.org/drawingml/2006/table">
            <a:tbl>
              <a:tblPr>
                <a:tableStyleId>{5C22544A-7EE6-4342-B048-85BDC9FD1C3A}</a:tableStyleId>
              </a:tblPr>
              <a:tblGrid>
                <a:gridCol w="702321">
                  <a:extLst>
                    <a:ext uri="{9D8B030D-6E8A-4147-A177-3AD203B41FA5}">
                      <a16:colId xmlns:a16="http://schemas.microsoft.com/office/drawing/2014/main" val="685151781"/>
                    </a:ext>
                  </a:extLst>
                </a:gridCol>
              </a:tblGrid>
              <a:tr h="145045">
                <a:tc>
                  <a:txBody>
                    <a:bodyPr/>
                    <a:lstStyle/>
                    <a:p>
                      <a:pPr algn="r" fontAlgn="b"/>
                      <a:r>
                        <a:rPr lang="en-GB" sz="900" u="none" strike="noStrike">
                          <a:effectLst/>
                        </a:rPr>
                        <a:t>20589</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923691025"/>
                  </a:ext>
                </a:extLst>
              </a:tr>
              <a:tr h="145045">
                <a:tc>
                  <a:txBody>
                    <a:bodyPr/>
                    <a:lstStyle/>
                    <a:p>
                      <a:pPr algn="r" fontAlgn="b"/>
                      <a:r>
                        <a:rPr lang="en-GB" sz="900" u="none" strike="noStrike">
                          <a:effectLst/>
                        </a:rPr>
                        <a:t>21256</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703011046"/>
                  </a:ext>
                </a:extLst>
              </a:tr>
              <a:tr h="145045">
                <a:tc>
                  <a:txBody>
                    <a:bodyPr/>
                    <a:lstStyle/>
                    <a:p>
                      <a:pPr algn="r" fontAlgn="b"/>
                      <a:r>
                        <a:rPr lang="en-GB" sz="900" u="none" strike="noStrike">
                          <a:effectLst/>
                        </a:rPr>
                        <a:t>20577</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955428808"/>
                  </a:ext>
                </a:extLst>
              </a:tr>
              <a:tr h="145045">
                <a:tc>
                  <a:txBody>
                    <a:bodyPr/>
                    <a:lstStyle/>
                    <a:p>
                      <a:pPr algn="r" fontAlgn="b"/>
                      <a:r>
                        <a:rPr lang="en-GB" sz="900" u="none" strike="noStrike">
                          <a:effectLst/>
                        </a:rPr>
                        <a:t>21547</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907427220"/>
                  </a:ext>
                </a:extLst>
              </a:tr>
              <a:tr h="145045">
                <a:tc>
                  <a:txBody>
                    <a:bodyPr/>
                    <a:lstStyle/>
                    <a:p>
                      <a:pPr algn="r" fontAlgn="b"/>
                      <a:r>
                        <a:rPr lang="en-GB" sz="900" u="none" strike="noStrike">
                          <a:effectLst/>
                        </a:rPr>
                        <a:t>21384</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697512969"/>
                  </a:ext>
                </a:extLst>
              </a:tr>
              <a:tr h="145045">
                <a:tc>
                  <a:txBody>
                    <a:bodyPr/>
                    <a:lstStyle/>
                    <a:p>
                      <a:pPr algn="r" fontAlgn="b"/>
                      <a:r>
                        <a:rPr lang="en-GB" sz="900" u="none" strike="noStrike">
                          <a:effectLst/>
                        </a:rPr>
                        <a:t>21400</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148741336"/>
                  </a:ext>
                </a:extLst>
              </a:tr>
              <a:tr h="145045">
                <a:tc>
                  <a:txBody>
                    <a:bodyPr/>
                    <a:lstStyle/>
                    <a:p>
                      <a:pPr algn="r" fontAlgn="b"/>
                      <a:r>
                        <a:rPr lang="en-GB" sz="900" u="none" strike="noStrike">
                          <a:effectLst/>
                        </a:rPr>
                        <a:t>21839</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264652865"/>
                  </a:ext>
                </a:extLst>
              </a:tr>
              <a:tr h="145045">
                <a:tc>
                  <a:txBody>
                    <a:bodyPr/>
                    <a:lstStyle/>
                    <a:p>
                      <a:pPr algn="r" fontAlgn="b"/>
                      <a:r>
                        <a:rPr lang="en-GB" sz="900" u="none" strike="noStrike">
                          <a:effectLst/>
                        </a:rPr>
                        <a:t>21098</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943867258"/>
                  </a:ext>
                </a:extLst>
              </a:tr>
              <a:tr h="145045">
                <a:tc>
                  <a:txBody>
                    <a:bodyPr/>
                    <a:lstStyle/>
                    <a:p>
                      <a:pPr algn="r" fontAlgn="b"/>
                      <a:r>
                        <a:rPr lang="en-GB" sz="900" u="none" strike="noStrike">
                          <a:effectLst/>
                        </a:rPr>
                        <a:t>20763</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964510096"/>
                  </a:ext>
                </a:extLst>
              </a:tr>
              <a:tr h="145045">
                <a:tc>
                  <a:txBody>
                    <a:bodyPr/>
                    <a:lstStyle/>
                    <a:p>
                      <a:pPr algn="r" fontAlgn="b"/>
                      <a:r>
                        <a:rPr lang="en-GB" sz="900" u="none" strike="noStrike">
                          <a:effectLst/>
                        </a:rPr>
                        <a:t>21441</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4289746736"/>
                  </a:ext>
                </a:extLst>
              </a:tr>
              <a:tr h="145045">
                <a:tc>
                  <a:txBody>
                    <a:bodyPr/>
                    <a:lstStyle/>
                    <a:p>
                      <a:pPr algn="r" fontAlgn="b"/>
                      <a:r>
                        <a:rPr lang="en-GB" sz="900" u="none" strike="noStrike">
                          <a:effectLst/>
                        </a:rPr>
                        <a:t>21551</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933062360"/>
                  </a:ext>
                </a:extLst>
              </a:tr>
              <a:tr h="145045">
                <a:tc>
                  <a:txBody>
                    <a:bodyPr/>
                    <a:lstStyle/>
                    <a:p>
                      <a:pPr algn="r" fontAlgn="b"/>
                      <a:r>
                        <a:rPr lang="en-GB" sz="900" u="none" strike="noStrike">
                          <a:effectLst/>
                        </a:rPr>
                        <a:t>20413</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626665906"/>
                  </a:ext>
                </a:extLst>
              </a:tr>
              <a:tr h="145045">
                <a:tc>
                  <a:txBody>
                    <a:bodyPr/>
                    <a:lstStyle/>
                    <a:p>
                      <a:pPr algn="r" fontAlgn="b"/>
                      <a:r>
                        <a:rPr lang="en-GB" sz="900" u="none" strike="noStrike">
                          <a:effectLst/>
                        </a:rPr>
                        <a:t>20722</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637896856"/>
                  </a:ext>
                </a:extLst>
              </a:tr>
              <a:tr h="145045">
                <a:tc>
                  <a:txBody>
                    <a:bodyPr/>
                    <a:lstStyle/>
                    <a:p>
                      <a:pPr algn="r" fontAlgn="b"/>
                      <a:r>
                        <a:rPr lang="en-GB" sz="900" u="none" strike="noStrike">
                          <a:effectLst/>
                        </a:rPr>
                        <a:t>21247</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222134527"/>
                  </a:ext>
                </a:extLst>
              </a:tr>
              <a:tr h="145045">
                <a:tc>
                  <a:txBody>
                    <a:bodyPr/>
                    <a:lstStyle/>
                    <a:p>
                      <a:pPr algn="r" fontAlgn="b"/>
                      <a:r>
                        <a:rPr lang="en-GB" sz="900" u="none" strike="noStrike">
                          <a:effectLst/>
                        </a:rPr>
                        <a:t>21609</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966354055"/>
                  </a:ext>
                </a:extLst>
              </a:tr>
              <a:tr h="145045">
                <a:tc>
                  <a:txBody>
                    <a:bodyPr/>
                    <a:lstStyle/>
                    <a:p>
                      <a:pPr algn="r" fontAlgn="b"/>
                      <a:r>
                        <a:rPr lang="en-GB" sz="900" u="none" strike="noStrike">
                          <a:effectLst/>
                        </a:rPr>
                        <a:t>21345</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421841507"/>
                  </a:ext>
                </a:extLst>
              </a:tr>
              <a:tr h="145045">
                <a:tc>
                  <a:txBody>
                    <a:bodyPr/>
                    <a:lstStyle/>
                    <a:p>
                      <a:pPr algn="r" fontAlgn="b"/>
                      <a:r>
                        <a:rPr lang="en-GB" sz="900" u="none" strike="noStrike">
                          <a:effectLst/>
                        </a:rPr>
                        <a:t>21347</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794258266"/>
                  </a:ext>
                </a:extLst>
              </a:tr>
              <a:tr h="145045">
                <a:tc>
                  <a:txBody>
                    <a:bodyPr/>
                    <a:lstStyle/>
                    <a:p>
                      <a:pPr algn="r" fontAlgn="b"/>
                      <a:r>
                        <a:rPr lang="en-GB" sz="900" u="none" strike="noStrike">
                          <a:effectLst/>
                        </a:rPr>
                        <a:t>20424</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322599371"/>
                  </a:ext>
                </a:extLst>
              </a:tr>
              <a:tr h="145045">
                <a:tc>
                  <a:txBody>
                    <a:bodyPr/>
                    <a:lstStyle/>
                    <a:p>
                      <a:pPr algn="r" fontAlgn="b"/>
                      <a:r>
                        <a:rPr lang="en-GB" sz="900" u="none" strike="noStrike">
                          <a:effectLst/>
                        </a:rPr>
                        <a:t>20560</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738261046"/>
                  </a:ext>
                </a:extLst>
              </a:tr>
              <a:tr h="145045">
                <a:tc>
                  <a:txBody>
                    <a:bodyPr/>
                    <a:lstStyle/>
                    <a:p>
                      <a:pPr algn="r" fontAlgn="b"/>
                      <a:r>
                        <a:rPr lang="en-GB" sz="900" u="none" strike="noStrike">
                          <a:effectLst/>
                        </a:rPr>
                        <a:t>21389</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66922053"/>
                  </a:ext>
                </a:extLst>
              </a:tr>
              <a:tr h="145045">
                <a:tc>
                  <a:txBody>
                    <a:bodyPr/>
                    <a:lstStyle/>
                    <a:p>
                      <a:pPr algn="r" fontAlgn="b"/>
                      <a:r>
                        <a:rPr lang="en-GB" sz="900" u="none" strike="noStrike">
                          <a:effectLst/>
                        </a:rPr>
                        <a:t>20983</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4227829426"/>
                  </a:ext>
                </a:extLst>
              </a:tr>
              <a:tr h="145045">
                <a:tc>
                  <a:txBody>
                    <a:bodyPr/>
                    <a:lstStyle/>
                    <a:p>
                      <a:pPr algn="r" fontAlgn="b"/>
                      <a:r>
                        <a:rPr lang="en-GB" sz="900" u="none" strike="noStrike">
                          <a:effectLst/>
                        </a:rPr>
                        <a:t>20652</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281787678"/>
                  </a:ext>
                </a:extLst>
              </a:tr>
              <a:tr h="145045">
                <a:tc>
                  <a:txBody>
                    <a:bodyPr/>
                    <a:lstStyle/>
                    <a:p>
                      <a:pPr algn="r" fontAlgn="b"/>
                      <a:r>
                        <a:rPr lang="en-GB" sz="900" u="none" strike="noStrike">
                          <a:effectLst/>
                        </a:rPr>
                        <a:t>21375</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269539038"/>
                  </a:ext>
                </a:extLst>
              </a:tr>
              <a:tr h="145045">
                <a:tc>
                  <a:txBody>
                    <a:bodyPr/>
                    <a:lstStyle/>
                    <a:p>
                      <a:pPr algn="r" fontAlgn="b"/>
                      <a:r>
                        <a:rPr lang="en-GB" sz="900" u="none" strike="noStrike">
                          <a:effectLst/>
                        </a:rPr>
                        <a:t>21584</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186644233"/>
                  </a:ext>
                </a:extLst>
              </a:tr>
              <a:tr h="145045">
                <a:tc>
                  <a:txBody>
                    <a:bodyPr/>
                    <a:lstStyle/>
                    <a:p>
                      <a:pPr algn="r" fontAlgn="b"/>
                      <a:r>
                        <a:rPr lang="en-GB" sz="900" u="none" strike="noStrike">
                          <a:effectLst/>
                        </a:rPr>
                        <a:t>21497</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356114956"/>
                  </a:ext>
                </a:extLst>
              </a:tr>
              <a:tr h="145045">
                <a:tc>
                  <a:txBody>
                    <a:bodyPr/>
                    <a:lstStyle/>
                    <a:p>
                      <a:pPr algn="r" fontAlgn="b"/>
                      <a:r>
                        <a:rPr lang="en-GB" sz="900" u="none" strike="noStrike">
                          <a:effectLst/>
                        </a:rPr>
                        <a:t>21188</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917454324"/>
                  </a:ext>
                </a:extLst>
              </a:tr>
              <a:tr h="145045">
                <a:tc>
                  <a:txBody>
                    <a:bodyPr/>
                    <a:lstStyle/>
                    <a:p>
                      <a:pPr algn="r" fontAlgn="b"/>
                      <a:r>
                        <a:rPr lang="en-GB" sz="900" u="none" strike="noStrike">
                          <a:effectLst/>
                        </a:rPr>
                        <a:t>21786</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2087122489"/>
                  </a:ext>
                </a:extLst>
              </a:tr>
              <a:tr h="145045">
                <a:tc>
                  <a:txBody>
                    <a:bodyPr/>
                    <a:lstStyle/>
                    <a:p>
                      <a:pPr algn="r" fontAlgn="b"/>
                      <a:r>
                        <a:rPr lang="en-GB" sz="900" u="none" strike="noStrike">
                          <a:effectLst/>
                        </a:rPr>
                        <a:t>21220</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539680579"/>
                  </a:ext>
                </a:extLst>
              </a:tr>
              <a:tr h="145045">
                <a:tc>
                  <a:txBody>
                    <a:bodyPr/>
                    <a:lstStyle/>
                    <a:p>
                      <a:pPr algn="r" fontAlgn="b"/>
                      <a:r>
                        <a:rPr lang="en-GB" sz="900" u="none" strike="noStrike">
                          <a:effectLst/>
                        </a:rPr>
                        <a:t>21345</a:t>
                      </a:r>
                      <a:endParaRPr lang="en-GB" sz="900" b="0" i="0" u="none" strike="noStrike">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1614440691"/>
                  </a:ext>
                </a:extLst>
              </a:tr>
              <a:tr h="145045">
                <a:tc>
                  <a:txBody>
                    <a:bodyPr/>
                    <a:lstStyle/>
                    <a:p>
                      <a:pPr algn="r" fontAlgn="b"/>
                      <a:r>
                        <a:rPr lang="en-GB" sz="900" u="none" strike="noStrike" dirty="0">
                          <a:effectLst/>
                        </a:rPr>
                        <a:t>21581</a:t>
                      </a:r>
                      <a:endParaRPr lang="en-GB" sz="900" b="0" i="0" u="none" strike="noStrike" dirty="0">
                        <a:solidFill>
                          <a:srgbClr val="000000"/>
                        </a:solidFill>
                        <a:effectLst/>
                        <a:latin typeface="Calibri" panose="020F0502020204030204" pitchFamily="34" charset="0"/>
                      </a:endParaRPr>
                    </a:p>
                  </a:txBody>
                  <a:tcPr marL="3817" marR="3817" marT="3817" marB="0" anchor="b"/>
                </a:tc>
                <a:extLst>
                  <a:ext uri="{0D108BD9-81ED-4DB2-BD59-A6C34878D82A}">
                    <a16:rowId xmlns:a16="http://schemas.microsoft.com/office/drawing/2014/main" val="334524348"/>
                  </a:ext>
                </a:extLst>
              </a:tr>
            </a:tbl>
          </a:graphicData>
        </a:graphic>
      </p:graphicFrame>
    </p:spTree>
    <p:extLst>
      <p:ext uri="{BB962C8B-B14F-4D97-AF65-F5344CB8AC3E}">
        <p14:creationId xmlns:p14="http://schemas.microsoft.com/office/powerpoint/2010/main" val="372025720"/>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a:lstStyle/>
          <a:p>
            <a:pPr>
              <a:lnSpc>
                <a:spcPct val="100000"/>
              </a:lnSpc>
              <a:spcBef>
                <a:spcPts val="0"/>
              </a:spcBef>
              <a:buClr>
                <a:srgbClr val="FF0000"/>
              </a:buClr>
            </a:pPr>
            <a:r>
              <a:rPr lang="en-US" dirty="0"/>
              <a:t>Measure – Variation - Exercise</a:t>
            </a:r>
          </a:p>
        </p:txBody>
      </p:sp>
      <p:graphicFrame>
        <p:nvGraphicFramePr>
          <p:cNvPr id="5" name="Table 4">
            <a:extLst>
              <a:ext uri="{FF2B5EF4-FFF2-40B4-BE49-F238E27FC236}">
                <a16:creationId xmlns:a16="http://schemas.microsoft.com/office/drawing/2014/main" id="{D5BF4396-0896-4F7A-8FAF-29039360A836}"/>
              </a:ext>
            </a:extLst>
          </p:cNvPr>
          <p:cNvGraphicFramePr>
            <a:graphicFrameLocks noGrp="1"/>
          </p:cNvGraphicFramePr>
          <p:nvPr>
            <p:extLst>
              <p:ext uri="{D42A27DB-BD31-4B8C-83A1-F6EECF244321}">
                <p14:modId xmlns:p14="http://schemas.microsoft.com/office/powerpoint/2010/main" val="3757795163"/>
              </p:ext>
            </p:extLst>
          </p:nvPr>
        </p:nvGraphicFramePr>
        <p:xfrm>
          <a:off x="683671" y="1039873"/>
          <a:ext cx="1110389" cy="4351347"/>
        </p:xfrm>
        <a:graphic>
          <a:graphicData uri="http://schemas.openxmlformats.org/drawingml/2006/table">
            <a:tbl>
              <a:tblPr>
                <a:tableStyleId>{5C22544A-7EE6-4342-B048-85BDC9FD1C3A}</a:tableStyleId>
              </a:tblPr>
              <a:tblGrid>
                <a:gridCol w="702678">
                  <a:extLst>
                    <a:ext uri="{9D8B030D-6E8A-4147-A177-3AD203B41FA5}">
                      <a16:colId xmlns:a16="http://schemas.microsoft.com/office/drawing/2014/main" val="3700751385"/>
                    </a:ext>
                  </a:extLst>
                </a:gridCol>
                <a:gridCol w="407711">
                  <a:extLst>
                    <a:ext uri="{9D8B030D-6E8A-4147-A177-3AD203B41FA5}">
                      <a16:colId xmlns:a16="http://schemas.microsoft.com/office/drawing/2014/main" val="1027516069"/>
                    </a:ext>
                  </a:extLst>
                </a:gridCol>
              </a:tblGrid>
              <a:tr h="131859">
                <a:tc>
                  <a:txBody>
                    <a:bodyPr/>
                    <a:lstStyle/>
                    <a:p>
                      <a:pPr algn="l" fontAlgn="b"/>
                      <a:r>
                        <a:rPr lang="en-GB" sz="800" u="none" strike="noStrike">
                          <a:effectLst/>
                        </a:rPr>
                        <a:t>measurements</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3911782353"/>
                  </a:ext>
                </a:extLst>
              </a:tr>
              <a:tr h="131859">
                <a:tc>
                  <a:txBody>
                    <a:bodyPr/>
                    <a:lstStyle/>
                    <a:p>
                      <a:pPr algn="r" fontAlgn="b"/>
                      <a:r>
                        <a:rPr lang="en-GB" sz="800" u="none" strike="noStrike">
                          <a:effectLst/>
                        </a:rPr>
                        <a:t>20589</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98459685"/>
                  </a:ext>
                </a:extLst>
              </a:tr>
              <a:tr h="131859">
                <a:tc>
                  <a:txBody>
                    <a:bodyPr/>
                    <a:lstStyle/>
                    <a:p>
                      <a:pPr algn="r" fontAlgn="b"/>
                      <a:r>
                        <a:rPr lang="en-GB" sz="800" u="none" strike="noStrike">
                          <a:effectLst/>
                        </a:rPr>
                        <a:t>21256</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3573144154"/>
                  </a:ext>
                </a:extLst>
              </a:tr>
              <a:tr h="131859">
                <a:tc>
                  <a:txBody>
                    <a:bodyPr/>
                    <a:lstStyle/>
                    <a:p>
                      <a:pPr algn="r" fontAlgn="b"/>
                      <a:r>
                        <a:rPr lang="en-GB" sz="800" u="none" strike="noStrike">
                          <a:effectLst/>
                        </a:rPr>
                        <a:t>20577</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058981270"/>
                  </a:ext>
                </a:extLst>
              </a:tr>
              <a:tr h="131859">
                <a:tc>
                  <a:txBody>
                    <a:bodyPr/>
                    <a:lstStyle/>
                    <a:p>
                      <a:pPr algn="r" fontAlgn="b"/>
                      <a:r>
                        <a:rPr lang="en-GB" sz="800" u="none" strike="noStrike">
                          <a:effectLst/>
                        </a:rPr>
                        <a:t>21547</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3111756999"/>
                  </a:ext>
                </a:extLst>
              </a:tr>
              <a:tr h="131859">
                <a:tc>
                  <a:txBody>
                    <a:bodyPr/>
                    <a:lstStyle/>
                    <a:p>
                      <a:pPr algn="r" fontAlgn="b"/>
                      <a:r>
                        <a:rPr lang="en-GB" sz="800" u="none" strike="noStrike">
                          <a:effectLst/>
                        </a:rPr>
                        <a:t>21384</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3977027055"/>
                  </a:ext>
                </a:extLst>
              </a:tr>
              <a:tr h="131859">
                <a:tc>
                  <a:txBody>
                    <a:bodyPr/>
                    <a:lstStyle/>
                    <a:p>
                      <a:pPr algn="r" fontAlgn="b"/>
                      <a:r>
                        <a:rPr lang="en-GB" sz="800" u="none" strike="noStrike">
                          <a:effectLst/>
                        </a:rPr>
                        <a:t>21400</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018342323"/>
                  </a:ext>
                </a:extLst>
              </a:tr>
              <a:tr h="131859">
                <a:tc>
                  <a:txBody>
                    <a:bodyPr/>
                    <a:lstStyle/>
                    <a:p>
                      <a:pPr algn="r" fontAlgn="b"/>
                      <a:r>
                        <a:rPr lang="en-GB" sz="800" u="none" strike="noStrike">
                          <a:effectLst/>
                        </a:rPr>
                        <a:t>21839</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3383446280"/>
                  </a:ext>
                </a:extLst>
              </a:tr>
              <a:tr h="131859">
                <a:tc>
                  <a:txBody>
                    <a:bodyPr/>
                    <a:lstStyle/>
                    <a:p>
                      <a:pPr algn="r" fontAlgn="b"/>
                      <a:r>
                        <a:rPr lang="en-GB" sz="800" u="none" strike="noStrike">
                          <a:effectLst/>
                        </a:rPr>
                        <a:t>21098</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443781354"/>
                  </a:ext>
                </a:extLst>
              </a:tr>
              <a:tr h="131859">
                <a:tc>
                  <a:txBody>
                    <a:bodyPr/>
                    <a:lstStyle/>
                    <a:p>
                      <a:pPr algn="r" fontAlgn="b"/>
                      <a:r>
                        <a:rPr lang="en-GB" sz="800" u="none" strike="noStrike">
                          <a:effectLst/>
                        </a:rPr>
                        <a:t>20763</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4236239760"/>
                  </a:ext>
                </a:extLst>
              </a:tr>
              <a:tr h="131859">
                <a:tc>
                  <a:txBody>
                    <a:bodyPr/>
                    <a:lstStyle/>
                    <a:p>
                      <a:pPr algn="r" fontAlgn="b"/>
                      <a:r>
                        <a:rPr lang="en-GB" sz="800" u="none" strike="noStrike">
                          <a:effectLst/>
                        </a:rPr>
                        <a:t>21441</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004180798"/>
                  </a:ext>
                </a:extLst>
              </a:tr>
              <a:tr h="131859">
                <a:tc>
                  <a:txBody>
                    <a:bodyPr/>
                    <a:lstStyle/>
                    <a:p>
                      <a:pPr algn="r" fontAlgn="b"/>
                      <a:r>
                        <a:rPr lang="en-GB" sz="800" u="none" strike="noStrike">
                          <a:effectLst/>
                        </a:rPr>
                        <a:t>21551</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009371428"/>
                  </a:ext>
                </a:extLst>
              </a:tr>
              <a:tr h="131859">
                <a:tc>
                  <a:txBody>
                    <a:bodyPr/>
                    <a:lstStyle/>
                    <a:p>
                      <a:pPr algn="r" fontAlgn="b"/>
                      <a:r>
                        <a:rPr lang="en-GB" sz="800" u="none" strike="noStrike">
                          <a:effectLst/>
                        </a:rPr>
                        <a:t>20413</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900281986"/>
                  </a:ext>
                </a:extLst>
              </a:tr>
              <a:tr h="131859">
                <a:tc>
                  <a:txBody>
                    <a:bodyPr/>
                    <a:lstStyle/>
                    <a:p>
                      <a:pPr algn="r" fontAlgn="b"/>
                      <a:r>
                        <a:rPr lang="en-GB" sz="800" u="none" strike="noStrike">
                          <a:effectLst/>
                        </a:rPr>
                        <a:t>20722</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286692408"/>
                  </a:ext>
                </a:extLst>
              </a:tr>
              <a:tr h="131859">
                <a:tc>
                  <a:txBody>
                    <a:bodyPr/>
                    <a:lstStyle/>
                    <a:p>
                      <a:pPr algn="r" fontAlgn="b"/>
                      <a:r>
                        <a:rPr lang="en-GB" sz="800" u="none" strike="noStrike">
                          <a:effectLst/>
                        </a:rPr>
                        <a:t>21247</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052225866"/>
                  </a:ext>
                </a:extLst>
              </a:tr>
              <a:tr h="131859">
                <a:tc>
                  <a:txBody>
                    <a:bodyPr/>
                    <a:lstStyle/>
                    <a:p>
                      <a:pPr algn="r" fontAlgn="b"/>
                      <a:r>
                        <a:rPr lang="en-GB" sz="800" u="none" strike="noStrike">
                          <a:effectLst/>
                        </a:rPr>
                        <a:t>21609</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853584706"/>
                  </a:ext>
                </a:extLst>
              </a:tr>
              <a:tr h="131859">
                <a:tc>
                  <a:txBody>
                    <a:bodyPr/>
                    <a:lstStyle/>
                    <a:p>
                      <a:pPr algn="r" fontAlgn="b"/>
                      <a:r>
                        <a:rPr lang="en-GB" sz="800" u="none" strike="noStrike">
                          <a:effectLst/>
                        </a:rPr>
                        <a:t>21345</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598257661"/>
                  </a:ext>
                </a:extLst>
              </a:tr>
              <a:tr h="131859">
                <a:tc>
                  <a:txBody>
                    <a:bodyPr/>
                    <a:lstStyle/>
                    <a:p>
                      <a:pPr algn="r" fontAlgn="b"/>
                      <a:r>
                        <a:rPr lang="en-GB" sz="800" u="none" strike="noStrike">
                          <a:effectLst/>
                        </a:rPr>
                        <a:t>21347</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4126611494"/>
                  </a:ext>
                </a:extLst>
              </a:tr>
              <a:tr h="131859">
                <a:tc>
                  <a:txBody>
                    <a:bodyPr/>
                    <a:lstStyle/>
                    <a:p>
                      <a:pPr algn="r" fontAlgn="b"/>
                      <a:r>
                        <a:rPr lang="en-GB" sz="800" u="none" strike="noStrike">
                          <a:effectLst/>
                        </a:rPr>
                        <a:t>20424</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182377216"/>
                  </a:ext>
                </a:extLst>
              </a:tr>
              <a:tr h="131859">
                <a:tc>
                  <a:txBody>
                    <a:bodyPr/>
                    <a:lstStyle/>
                    <a:p>
                      <a:pPr algn="r" fontAlgn="b"/>
                      <a:r>
                        <a:rPr lang="en-GB" sz="800" u="none" strike="noStrike">
                          <a:effectLst/>
                        </a:rPr>
                        <a:t>20560</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762158694"/>
                  </a:ext>
                </a:extLst>
              </a:tr>
              <a:tr h="131859">
                <a:tc>
                  <a:txBody>
                    <a:bodyPr/>
                    <a:lstStyle/>
                    <a:p>
                      <a:pPr algn="r" fontAlgn="b"/>
                      <a:r>
                        <a:rPr lang="en-GB" sz="800" u="none" strike="noStrike">
                          <a:effectLst/>
                        </a:rPr>
                        <a:t>21389</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3370611473"/>
                  </a:ext>
                </a:extLst>
              </a:tr>
              <a:tr h="131859">
                <a:tc>
                  <a:txBody>
                    <a:bodyPr/>
                    <a:lstStyle/>
                    <a:p>
                      <a:pPr algn="r" fontAlgn="b"/>
                      <a:r>
                        <a:rPr lang="en-GB" sz="800" u="none" strike="noStrike">
                          <a:effectLst/>
                        </a:rPr>
                        <a:t>20983</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040680289"/>
                  </a:ext>
                </a:extLst>
              </a:tr>
              <a:tr h="131859">
                <a:tc>
                  <a:txBody>
                    <a:bodyPr/>
                    <a:lstStyle/>
                    <a:p>
                      <a:pPr algn="r" fontAlgn="b"/>
                      <a:r>
                        <a:rPr lang="en-GB" sz="800" u="none" strike="noStrike">
                          <a:effectLst/>
                        </a:rPr>
                        <a:t>20652</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217156302"/>
                  </a:ext>
                </a:extLst>
              </a:tr>
              <a:tr h="131859">
                <a:tc>
                  <a:txBody>
                    <a:bodyPr/>
                    <a:lstStyle/>
                    <a:p>
                      <a:pPr algn="r" fontAlgn="b"/>
                      <a:r>
                        <a:rPr lang="en-GB" sz="800" u="none" strike="noStrike">
                          <a:effectLst/>
                        </a:rPr>
                        <a:t>21375</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4039296636"/>
                  </a:ext>
                </a:extLst>
              </a:tr>
              <a:tr h="131859">
                <a:tc>
                  <a:txBody>
                    <a:bodyPr/>
                    <a:lstStyle/>
                    <a:p>
                      <a:pPr algn="r" fontAlgn="b"/>
                      <a:r>
                        <a:rPr lang="en-GB" sz="800" u="none" strike="noStrike">
                          <a:effectLst/>
                        </a:rPr>
                        <a:t>21584</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394277113"/>
                  </a:ext>
                </a:extLst>
              </a:tr>
              <a:tr h="131859">
                <a:tc>
                  <a:txBody>
                    <a:bodyPr/>
                    <a:lstStyle/>
                    <a:p>
                      <a:pPr algn="r" fontAlgn="b"/>
                      <a:r>
                        <a:rPr lang="en-GB" sz="800" u="none" strike="noStrike">
                          <a:effectLst/>
                        </a:rPr>
                        <a:t>21497</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272129626"/>
                  </a:ext>
                </a:extLst>
              </a:tr>
              <a:tr h="131859">
                <a:tc>
                  <a:txBody>
                    <a:bodyPr/>
                    <a:lstStyle/>
                    <a:p>
                      <a:pPr algn="r" fontAlgn="b"/>
                      <a:r>
                        <a:rPr lang="en-GB" sz="800" u="none" strike="noStrike">
                          <a:effectLst/>
                        </a:rPr>
                        <a:t>21188</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448558840"/>
                  </a:ext>
                </a:extLst>
              </a:tr>
              <a:tr h="131859">
                <a:tc>
                  <a:txBody>
                    <a:bodyPr/>
                    <a:lstStyle/>
                    <a:p>
                      <a:pPr algn="r" fontAlgn="b"/>
                      <a:r>
                        <a:rPr lang="en-GB" sz="800" u="none" strike="noStrike">
                          <a:effectLst/>
                        </a:rPr>
                        <a:t>21786</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783664713"/>
                  </a:ext>
                </a:extLst>
              </a:tr>
              <a:tr h="131859">
                <a:tc>
                  <a:txBody>
                    <a:bodyPr/>
                    <a:lstStyle/>
                    <a:p>
                      <a:pPr algn="r" fontAlgn="b"/>
                      <a:r>
                        <a:rPr lang="en-GB" sz="800" u="none" strike="noStrike">
                          <a:effectLst/>
                        </a:rPr>
                        <a:t>21220</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79790578"/>
                  </a:ext>
                </a:extLst>
              </a:tr>
              <a:tr h="131859">
                <a:tc>
                  <a:txBody>
                    <a:bodyPr/>
                    <a:lstStyle/>
                    <a:p>
                      <a:pPr algn="r" fontAlgn="b"/>
                      <a:r>
                        <a:rPr lang="en-GB" sz="800" u="none" strike="noStrike">
                          <a:effectLst/>
                        </a:rPr>
                        <a:t>21345</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2686837214"/>
                  </a:ext>
                </a:extLst>
              </a:tr>
              <a:tr h="131859">
                <a:tc>
                  <a:txBody>
                    <a:bodyPr/>
                    <a:lstStyle/>
                    <a:p>
                      <a:pPr algn="r" fontAlgn="b"/>
                      <a:r>
                        <a:rPr lang="en-GB" sz="800" u="none" strike="noStrike">
                          <a:effectLst/>
                        </a:rPr>
                        <a:t>21581</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245829113"/>
                  </a:ext>
                </a:extLst>
              </a:tr>
              <a:tr h="131859">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3793584492"/>
                  </a:ext>
                </a:extLst>
              </a:tr>
              <a:tr h="131859">
                <a:tc>
                  <a:txBody>
                    <a:bodyPr/>
                    <a:lstStyle/>
                    <a:p>
                      <a:pPr algn="r" fontAlgn="b"/>
                      <a:r>
                        <a:rPr lang="en-GB" sz="800" u="none" strike="noStrike">
                          <a:effectLst/>
                        </a:rPr>
                        <a:t>21190.4</a:t>
                      </a:r>
                      <a:endParaRPr lang="en-GB" sz="800" b="0" i="0" u="none" strike="noStrike">
                        <a:solidFill>
                          <a:srgbClr val="000000"/>
                        </a:solidFill>
                        <a:effectLst/>
                        <a:latin typeface="Calibri" panose="020F0502020204030204" pitchFamily="34" charset="0"/>
                      </a:endParaRPr>
                    </a:p>
                  </a:txBody>
                  <a:tcPr marL="3470" marR="3470" marT="3470" marB="0" anchor="b"/>
                </a:tc>
                <a:tc>
                  <a:txBody>
                    <a:bodyPr/>
                    <a:lstStyle/>
                    <a:p>
                      <a:pPr algn="l" fontAlgn="b"/>
                      <a:r>
                        <a:rPr lang="en-GB" sz="800" u="none" strike="noStrike" dirty="0" err="1">
                          <a:effectLst/>
                        </a:rPr>
                        <a:t>ave</a:t>
                      </a:r>
                      <a:endParaRPr lang="en-GB" sz="800" b="0" i="0" u="none" strike="noStrike" dirty="0">
                        <a:solidFill>
                          <a:srgbClr val="000000"/>
                        </a:solidFill>
                        <a:effectLst/>
                        <a:latin typeface="Calibri" panose="020F0502020204030204" pitchFamily="34" charset="0"/>
                      </a:endParaRPr>
                    </a:p>
                  </a:txBody>
                  <a:tcPr marL="3470" marR="3470" marT="3470" marB="0" anchor="b"/>
                </a:tc>
                <a:extLst>
                  <a:ext uri="{0D108BD9-81ED-4DB2-BD59-A6C34878D82A}">
                    <a16:rowId xmlns:a16="http://schemas.microsoft.com/office/drawing/2014/main" val="187775352"/>
                  </a:ext>
                </a:extLst>
              </a:tr>
            </a:tbl>
          </a:graphicData>
        </a:graphic>
      </p:graphicFrame>
      <p:graphicFrame>
        <p:nvGraphicFramePr>
          <p:cNvPr id="6" name="Table 5">
            <a:extLst>
              <a:ext uri="{FF2B5EF4-FFF2-40B4-BE49-F238E27FC236}">
                <a16:creationId xmlns:a16="http://schemas.microsoft.com/office/drawing/2014/main" id="{CC84909C-8B6C-4CFB-821D-3CADA1C2B9DC}"/>
              </a:ext>
            </a:extLst>
          </p:cNvPr>
          <p:cNvGraphicFramePr>
            <a:graphicFrameLocks noGrp="1"/>
          </p:cNvGraphicFramePr>
          <p:nvPr>
            <p:extLst>
              <p:ext uri="{D42A27DB-BD31-4B8C-83A1-F6EECF244321}">
                <p14:modId xmlns:p14="http://schemas.microsoft.com/office/powerpoint/2010/main" val="102465772"/>
              </p:ext>
            </p:extLst>
          </p:nvPr>
        </p:nvGraphicFramePr>
        <p:xfrm>
          <a:off x="2156892" y="1039873"/>
          <a:ext cx="556186" cy="4097495"/>
        </p:xfrm>
        <a:graphic>
          <a:graphicData uri="http://schemas.openxmlformats.org/drawingml/2006/table">
            <a:tbl>
              <a:tblPr>
                <a:tableStyleId>{5C22544A-7EE6-4342-B048-85BDC9FD1C3A}</a:tableStyleId>
              </a:tblPr>
              <a:tblGrid>
                <a:gridCol w="556186">
                  <a:extLst>
                    <a:ext uri="{9D8B030D-6E8A-4147-A177-3AD203B41FA5}">
                      <a16:colId xmlns:a16="http://schemas.microsoft.com/office/drawing/2014/main" val="3026268094"/>
                    </a:ext>
                  </a:extLst>
                </a:gridCol>
              </a:tblGrid>
              <a:tr h="147635">
                <a:tc>
                  <a:txBody>
                    <a:bodyPr/>
                    <a:lstStyle/>
                    <a:p>
                      <a:pPr algn="l" fontAlgn="b"/>
                      <a:r>
                        <a:rPr lang="en-GB" sz="900" u="none" strike="noStrike">
                          <a:effectLst/>
                        </a:rPr>
                        <a:t>average</a:t>
                      </a:r>
                      <a:endParaRPr lang="en-GB" sz="9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667358573"/>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673514486"/>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823029411"/>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864290434"/>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493334046"/>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077563287"/>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322449277"/>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374457472"/>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070038672"/>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024557411"/>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453760516"/>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835152019"/>
                  </a:ext>
                </a:extLst>
              </a:tr>
              <a:tr h="131662">
                <a:tc>
                  <a:txBody>
                    <a:bodyPr/>
                    <a:lstStyle/>
                    <a:p>
                      <a:pPr algn="r" fontAlgn="b"/>
                      <a:r>
                        <a:rPr lang="en-GB" sz="800" u="none" strike="noStrike">
                          <a:effectLst/>
                        </a:rPr>
                        <a:t>21190.4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768594953"/>
                  </a:ext>
                </a:extLst>
              </a:tr>
              <a:tr h="131662">
                <a:tc>
                  <a:txBody>
                    <a:bodyPr/>
                    <a:lstStyle/>
                    <a:p>
                      <a:pPr algn="r" fontAlgn="b"/>
                      <a:r>
                        <a:rPr lang="en-GB" sz="800" u="none" strike="noStrike">
                          <a:effectLst/>
                        </a:rPr>
                        <a:t>21190.4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917377626"/>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213754681"/>
                  </a:ext>
                </a:extLst>
              </a:tr>
              <a:tr h="131662">
                <a:tc>
                  <a:txBody>
                    <a:bodyPr/>
                    <a:lstStyle/>
                    <a:p>
                      <a:pPr algn="r" fontAlgn="b"/>
                      <a:r>
                        <a:rPr lang="en-GB" sz="800" u="none" strike="noStrike">
                          <a:effectLst/>
                        </a:rPr>
                        <a:t>21190.4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908651300"/>
                  </a:ext>
                </a:extLst>
              </a:tr>
              <a:tr h="131662">
                <a:tc>
                  <a:txBody>
                    <a:bodyPr/>
                    <a:lstStyle/>
                    <a:p>
                      <a:pPr algn="r" fontAlgn="b"/>
                      <a:r>
                        <a:rPr lang="en-GB" sz="800" u="none" strike="noStrike">
                          <a:effectLst/>
                        </a:rPr>
                        <a:t>21190.4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50631450"/>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253729586"/>
                  </a:ext>
                </a:extLst>
              </a:tr>
              <a:tr h="131662">
                <a:tc>
                  <a:txBody>
                    <a:bodyPr/>
                    <a:lstStyle/>
                    <a:p>
                      <a:pPr algn="r" fontAlgn="b"/>
                      <a:r>
                        <a:rPr lang="en-GB" sz="800" u="none" strike="noStrike">
                          <a:effectLst/>
                        </a:rPr>
                        <a:t>21190.4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782326311"/>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686461440"/>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073672832"/>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578343444"/>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52219276"/>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540621447"/>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251249551"/>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95906157"/>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684732485"/>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585925878"/>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63979475"/>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956343808"/>
                  </a:ext>
                </a:extLst>
              </a:tr>
              <a:tr h="131662">
                <a:tc>
                  <a:txBody>
                    <a:bodyPr/>
                    <a:lstStyle/>
                    <a:p>
                      <a:pPr algn="r" fontAlgn="b"/>
                      <a:r>
                        <a:rPr lang="en-GB" sz="800" u="none" strike="noStrike" dirty="0">
                          <a:effectLst/>
                        </a:rPr>
                        <a:t>21190.4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153307214"/>
                  </a:ext>
                </a:extLst>
              </a:tr>
            </a:tbl>
          </a:graphicData>
        </a:graphic>
      </p:graphicFrame>
      <p:graphicFrame>
        <p:nvGraphicFramePr>
          <p:cNvPr id="7" name="Table 6">
            <a:extLst>
              <a:ext uri="{FF2B5EF4-FFF2-40B4-BE49-F238E27FC236}">
                <a16:creationId xmlns:a16="http://schemas.microsoft.com/office/drawing/2014/main" id="{FB2C3C8C-1978-43B9-9A93-63CFCB3991CF}"/>
              </a:ext>
            </a:extLst>
          </p:cNvPr>
          <p:cNvGraphicFramePr>
            <a:graphicFrameLocks noGrp="1"/>
          </p:cNvGraphicFramePr>
          <p:nvPr>
            <p:extLst>
              <p:ext uri="{D42A27DB-BD31-4B8C-83A1-F6EECF244321}">
                <p14:modId xmlns:p14="http://schemas.microsoft.com/office/powerpoint/2010/main" val="800809357"/>
              </p:ext>
            </p:extLst>
          </p:nvPr>
        </p:nvGraphicFramePr>
        <p:xfrm>
          <a:off x="3411335" y="1059890"/>
          <a:ext cx="556186" cy="4105714"/>
        </p:xfrm>
        <a:graphic>
          <a:graphicData uri="http://schemas.openxmlformats.org/drawingml/2006/table">
            <a:tbl>
              <a:tblPr>
                <a:tableStyleId>{5C22544A-7EE6-4342-B048-85BDC9FD1C3A}</a:tableStyleId>
              </a:tblPr>
              <a:tblGrid>
                <a:gridCol w="556186">
                  <a:extLst>
                    <a:ext uri="{9D8B030D-6E8A-4147-A177-3AD203B41FA5}">
                      <a16:colId xmlns:a16="http://schemas.microsoft.com/office/drawing/2014/main" val="2441924634"/>
                    </a:ext>
                  </a:extLst>
                </a:gridCol>
              </a:tblGrid>
              <a:tr h="132622">
                <a:tc>
                  <a:txBody>
                    <a:bodyPr/>
                    <a:lstStyle/>
                    <a:p>
                      <a:pPr algn="l" fontAlgn="b"/>
                      <a:r>
                        <a:rPr lang="en-GB" sz="900" u="none" strike="noStrike">
                          <a:effectLst/>
                        </a:rPr>
                        <a:t>diff</a:t>
                      </a:r>
                      <a:endParaRPr lang="en-GB" sz="9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866958321"/>
                  </a:ext>
                </a:extLst>
              </a:tr>
              <a:tr h="132162">
                <a:tc>
                  <a:txBody>
                    <a:bodyPr/>
                    <a:lstStyle/>
                    <a:p>
                      <a:pPr algn="r" fontAlgn="b"/>
                      <a:r>
                        <a:rPr lang="en-GB" sz="800" u="none" strike="noStrike" dirty="0">
                          <a:effectLst/>
                        </a:rPr>
                        <a:t>-601.4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08718443"/>
                  </a:ext>
                </a:extLst>
              </a:tr>
              <a:tr h="132162">
                <a:tc>
                  <a:txBody>
                    <a:bodyPr/>
                    <a:lstStyle/>
                    <a:p>
                      <a:pPr algn="r" fontAlgn="b"/>
                      <a:r>
                        <a:rPr lang="en-GB" sz="800" u="none" strike="noStrike" dirty="0">
                          <a:effectLst/>
                        </a:rPr>
                        <a:t>65.6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051918183"/>
                  </a:ext>
                </a:extLst>
              </a:tr>
              <a:tr h="132162">
                <a:tc>
                  <a:txBody>
                    <a:bodyPr/>
                    <a:lstStyle/>
                    <a:p>
                      <a:pPr algn="r" fontAlgn="b"/>
                      <a:r>
                        <a:rPr lang="en-GB" sz="800" u="none" strike="noStrike" dirty="0">
                          <a:effectLst/>
                        </a:rPr>
                        <a:t>-613.4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731334103"/>
                  </a:ext>
                </a:extLst>
              </a:tr>
              <a:tr h="132162">
                <a:tc>
                  <a:txBody>
                    <a:bodyPr/>
                    <a:lstStyle/>
                    <a:p>
                      <a:pPr algn="r" fontAlgn="b"/>
                      <a:r>
                        <a:rPr lang="en-GB" sz="800" u="none" strike="noStrike" dirty="0">
                          <a:effectLst/>
                        </a:rPr>
                        <a:t>356.6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984621021"/>
                  </a:ext>
                </a:extLst>
              </a:tr>
              <a:tr h="132162">
                <a:tc>
                  <a:txBody>
                    <a:bodyPr/>
                    <a:lstStyle/>
                    <a:p>
                      <a:pPr algn="r" fontAlgn="b"/>
                      <a:r>
                        <a:rPr lang="en-GB" sz="800" u="none" strike="noStrike" dirty="0">
                          <a:effectLst/>
                        </a:rPr>
                        <a:t>193.6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152782291"/>
                  </a:ext>
                </a:extLst>
              </a:tr>
              <a:tr h="132162">
                <a:tc>
                  <a:txBody>
                    <a:bodyPr/>
                    <a:lstStyle/>
                    <a:p>
                      <a:pPr algn="r" fontAlgn="b"/>
                      <a:r>
                        <a:rPr lang="en-GB" sz="800" u="none" strike="noStrike">
                          <a:effectLst/>
                        </a:rPr>
                        <a:t>209.6</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115122484"/>
                  </a:ext>
                </a:extLst>
              </a:tr>
              <a:tr h="132162">
                <a:tc>
                  <a:txBody>
                    <a:bodyPr/>
                    <a:lstStyle/>
                    <a:p>
                      <a:pPr algn="r" fontAlgn="b"/>
                      <a:r>
                        <a:rPr lang="en-GB" sz="800" u="none" strike="noStrike">
                          <a:effectLst/>
                        </a:rPr>
                        <a:t>648.6</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069825346"/>
                  </a:ext>
                </a:extLst>
              </a:tr>
              <a:tr h="132162">
                <a:tc>
                  <a:txBody>
                    <a:bodyPr/>
                    <a:lstStyle/>
                    <a:p>
                      <a:pPr algn="r" fontAlgn="b"/>
                      <a:r>
                        <a:rPr lang="en-GB" sz="800" u="none" strike="noStrike" dirty="0">
                          <a:effectLst/>
                        </a:rPr>
                        <a:t>-92.4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550118753"/>
                  </a:ext>
                </a:extLst>
              </a:tr>
              <a:tr h="132162">
                <a:tc>
                  <a:txBody>
                    <a:bodyPr/>
                    <a:lstStyle/>
                    <a:p>
                      <a:pPr algn="r" fontAlgn="b"/>
                      <a:r>
                        <a:rPr lang="en-GB" sz="800" u="none" strike="noStrike">
                          <a:effectLst/>
                        </a:rPr>
                        <a:t>-427.4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091059979"/>
                  </a:ext>
                </a:extLst>
              </a:tr>
              <a:tr h="132162">
                <a:tc>
                  <a:txBody>
                    <a:bodyPr/>
                    <a:lstStyle/>
                    <a:p>
                      <a:pPr algn="r" fontAlgn="b"/>
                      <a:r>
                        <a:rPr lang="en-GB" sz="800" u="none" strike="noStrike">
                          <a:effectLst/>
                        </a:rPr>
                        <a:t>250.6</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383201943"/>
                  </a:ext>
                </a:extLst>
              </a:tr>
              <a:tr h="132162">
                <a:tc>
                  <a:txBody>
                    <a:bodyPr/>
                    <a:lstStyle/>
                    <a:p>
                      <a:pPr algn="r" fontAlgn="b"/>
                      <a:r>
                        <a:rPr lang="en-GB" sz="800" u="none" strike="noStrike" dirty="0">
                          <a:effectLst/>
                        </a:rPr>
                        <a:t>360.6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576992099"/>
                  </a:ext>
                </a:extLst>
              </a:tr>
              <a:tr h="132162">
                <a:tc>
                  <a:txBody>
                    <a:bodyPr/>
                    <a:lstStyle/>
                    <a:p>
                      <a:pPr algn="r" fontAlgn="b"/>
                      <a:r>
                        <a:rPr lang="en-GB" sz="800" u="none" strike="noStrike">
                          <a:effectLst/>
                        </a:rPr>
                        <a:t>-777.4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414934614"/>
                  </a:ext>
                </a:extLst>
              </a:tr>
              <a:tr h="132162">
                <a:tc>
                  <a:txBody>
                    <a:bodyPr/>
                    <a:lstStyle/>
                    <a:p>
                      <a:pPr algn="r" fontAlgn="b"/>
                      <a:r>
                        <a:rPr lang="en-GB" sz="800" u="none" strike="noStrike" dirty="0">
                          <a:effectLst/>
                        </a:rPr>
                        <a:t>-468.4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092239072"/>
                  </a:ext>
                </a:extLst>
              </a:tr>
              <a:tr h="132162">
                <a:tc>
                  <a:txBody>
                    <a:bodyPr/>
                    <a:lstStyle/>
                    <a:p>
                      <a:pPr algn="r" fontAlgn="b"/>
                      <a:r>
                        <a:rPr lang="en-GB" sz="800" u="none" strike="noStrike">
                          <a:effectLst/>
                        </a:rPr>
                        <a:t>56.6</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558600349"/>
                  </a:ext>
                </a:extLst>
              </a:tr>
              <a:tr h="132162">
                <a:tc>
                  <a:txBody>
                    <a:bodyPr/>
                    <a:lstStyle/>
                    <a:p>
                      <a:pPr algn="r" fontAlgn="b"/>
                      <a:r>
                        <a:rPr lang="en-GB" sz="800" u="none" strike="noStrike" dirty="0">
                          <a:effectLst/>
                        </a:rPr>
                        <a:t>418.6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96306015"/>
                  </a:ext>
                </a:extLst>
              </a:tr>
              <a:tr h="132162">
                <a:tc>
                  <a:txBody>
                    <a:bodyPr/>
                    <a:lstStyle/>
                    <a:p>
                      <a:pPr algn="r" fontAlgn="b"/>
                      <a:r>
                        <a:rPr lang="en-GB" sz="800" u="none" strike="noStrike">
                          <a:effectLst/>
                        </a:rPr>
                        <a:t>154.6</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829628656"/>
                  </a:ext>
                </a:extLst>
              </a:tr>
              <a:tr h="132162">
                <a:tc>
                  <a:txBody>
                    <a:bodyPr/>
                    <a:lstStyle/>
                    <a:p>
                      <a:pPr algn="r" fontAlgn="b"/>
                      <a:r>
                        <a:rPr lang="en-GB" sz="800" u="none" strike="noStrike">
                          <a:effectLst/>
                        </a:rPr>
                        <a:t>156.6</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584918638"/>
                  </a:ext>
                </a:extLst>
              </a:tr>
              <a:tr h="132162">
                <a:tc>
                  <a:txBody>
                    <a:bodyPr/>
                    <a:lstStyle/>
                    <a:p>
                      <a:pPr algn="r" fontAlgn="b"/>
                      <a:r>
                        <a:rPr lang="en-GB" sz="800" u="none" strike="noStrike" dirty="0">
                          <a:effectLst/>
                        </a:rPr>
                        <a:t>-766.4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471916630"/>
                  </a:ext>
                </a:extLst>
              </a:tr>
              <a:tr h="132162">
                <a:tc>
                  <a:txBody>
                    <a:bodyPr/>
                    <a:lstStyle/>
                    <a:p>
                      <a:pPr algn="r" fontAlgn="b"/>
                      <a:r>
                        <a:rPr lang="en-GB" sz="800" u="none" strike="noStrike">
                          <a:effectLst/>
                        </a:rPr>
                        <a:t>-630.4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017581084"/>
                  </a:ext>
                </a:extLst>
              </a:tr>
              <a:tr h="132162">
                <a:tc>
                  <a:txBody>
                    <a:bodyPr/>
                    <a:lstStyle/>
                    <a:p>
                      <a:pPr algn="r" fontAlgn="b"/>
                      <a:r>
                        <a:rPr lang="en-GB" sz="800" u="none" strike="noStrike">
                          <a:effectLst/>
                        </a:rPr>
                        <a:t>198.6</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484460769"/>
                  </a:ext>
                </a:extLst>
              </a:tr>
              <a:tr h="132162">
                <a:tc>
                  <a:txBody>
                    <a:bodyPr/>
                    <a:lstStyle/>
                    <a:p>
                      <a:pPr algn="r" fontAlgn="b"/>
                      <a:r>
                        <a:rPr lang="en-GB" sz="800" u="none" strike="noStrike" dirty="0">
                          <a:effectLst/>
                        </a:rPr>
                        <a:t>-207.4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324477254"/>
                  </a:ext>
                </a:extLst>
              </a:tr>
              <a:tr h="132162">
                <a:tc>
                  <a:txBody>
                    <a:bodyPr/>
                    <a:lstStyle/>
                    <a:p>
                      <a:pPr algn="r" fontAlgn="b"/>
                      <a:r>
                        <a:rPr lang="en-GB" sz="800" u="none" strike="noStrike">
                          <a:effectLst/>
                        </a:rPr>
                        <a:t>-538.4</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676956891"/>
                  </a:ext>
                </a:extLst>
              </a:tr>
              <a:tr h="132162">
                <a:tc>
                  <a:txBody>
                    <a:bodyPr/>
                    <a:lstStyle/>
                    <a:p>
                      <a:pPr algn="r" fontAlgn="b"/>
                      <a:r>
                        <a:rPr lang="en-GB" sz="800" u="none" strike="noStrike">
                          <a:effectLst/>
                        </a:rPr>
                        <a:t>184.6</a:t>
                      </a:r>
                      <a:endParaRPr lang="en-GB" sz="800" b="0" i="0" u="none" strike="noStrike">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885175024"/>
                  </a:ext>
                </a:extLst>
              </a:tr>
              <a:tr h="132162">
                <a:tc>
                  <a:txBody>
                    <a:bodyPr/>
                    <a:lstStyle/>
                    <a:p>
                      <a:pPr algn="r" fontAlgn="b"/>
                      <a:r>
                        <a:rPr lang="en-GB" sz="800" u="none" strike="noStrike" dirty="0">
                          <a:effectLst/>
                        </a:rPr>
                        <a:t>393.6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906038078"/>
                  </a:ext>
                </a:extLst>
              </a:tr>
              <a:tr h="132162">
                <a:tc>
                  <a:txBody>
                    <a:bodyPr/>
                    <a:lstStyle/>
                    <a:p>
                      <a:pPr algn="r" fontAlgn="b"/>
                      <a:r>
                        <a:rPr lang="en-GB" sz="800" u="none" strike="noStrike" dirty="0">
                          <a:effectLst/>
                        </a:rPr>
                        <a:t>306.6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3466336256"/>
                  </a:ext>
                </a:extLst>
              </a:tr>
              <a:tr h="132162">
                <a:tc>
                  <a:txBody>
                    <a:bodyPr/>
                    <a:lstStyle/>
                    <a:p>
                      <a:pPr algn="r" fontAlgn="b"/>
                      <a:r>
                        <a:rPr lang="en-GB" sz="800" u="none" strike="noStrike" dirty="0">
                          <a:effectLst/>
                        </a:rPr>
                        <a:t>-2.4</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2243258703"/>
                  </a:ext>
                </a:extLst>
              </a:tr>
              <a:tr h="132162">
                <a:tc>
                  <a:txBody>
                    <a:bodyPr/>
                    <a:lstStyle/>
                    <a:p>
                      <a:pPr algn="r" fontAlgn="b"/>
                      <a:r>
                        <a:rPr lang="en-GB" sz="800" u="none" strike="noStrike" dirty="0">
                          <a:effectLst/>
                        </a:rPr>
                        <a:t>595.6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791342348"/>
                  </a:ext>
                </a:extLst>
              </a:tr>
              <a:tr h="132162">
                <a:tc>
                  <a:txBody>
                    <a:bodyPr/>
                    <a:lstStyle/>
                    <a:p>
                      <a:pPr algn="r" fontAlgn="b"/>
                      <a:r>
                        <a:rPr lang="en-GB" sz="800" u="none" strike="noStrike" dirty="0">
                          <a:effectLst/>
                        </a:rPr>
                        <a:t>29.6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308230633"/>
                  </a:ext>
                </a:extLst>
              </a:tr>
              <a:tr h="132162">
                <a:tc>
                  <a:txBody>
                    <a:bodyPr/>
                    <a:lstStyle/>
                    <a:p>
                      <a:pPr algn="r" fontAlgn="b"/>
                      <a:r>
                        <a:rPr lang="en-GB" sz="800" u="none" strike="noStrike" dirty="0">
                          <a:effectLst/>
                        </a:rPr>
                        <a:t>154.6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438426451"/>
                  </a:ext>
                </a:extLst>
              </a:tr>
              <a:tr h="132162">
                <a:tc>
                  <a:txBody>
                    <a:bodyPr/>
                    <a:lstStyle/>
                    <a:p>
                      <a:pPr algn="r" fontAlgn="b"/>
                      <a:r>
                        <a:rPr lang="en-GB" sz="800" u="none" strike="noStrike" dirty="0">
                          <a:effectLst/>
                        </a:rPr>
                        <a:t>390.6</a:t>
                      </a:r>
                      <a:endParaRPr lang="en-GB" sz="800" b="0" i="0" u="none" strike="noStrike" dirty="0">
                        <a:solidFill>
                          <a:srgbClr val="000000"/>
                        </a:solidFill>
                        <a:effectLst/>
                        <a:latin typeface="Calibri" panose="020F0502020204030204" pitchFamily="34" charset="0"/>
                      </a:endParaRPr>
                    </a:p>
                  </a:txBody>
                  <a:tcPr marL="3694" marR="3694" marT="3694" marB="0" anchor="b"/>
                </a:tc>
                <a:extLst>
                  <a:ext uri="{0D108BD9-81ED-4DB2-BD59-A6C34878D82A}">
                    <a16:rowId xmlns:a16="http://schemas.microsoft.com/office/drawing/2014/main" val="1222721254"/>
                  </a:ext>
                </a:extLst>
              </a:tr>
            </a:tbl>
          </a:graphicData>
        </a:graphic>
      </p:graphicFrame>
      <p:graphicFrame>
        <p:nvGraphicFramePr>
          <p:cNvPr id="10" name="Table 9">
            <a:extLst>
              <a:ext uri="{FF2B5EF4-FFF2-40B4-BE49-F238E27FC236}">
                <a16:creationId xmlns:a16="http://schemas.microsoft.com/office/drawing/2014/main" id="{C14DAF52-CF21-40AF-A71B-7B0FF9A257F6}"/>
              </a:ext>
            </a:extLst>
          </p:cNvPr>
          <p:cNvGraphicFramePr>
            <a:graphicFrameLocks noGrp="1"/>
          </p:cNvGraphicFramePr>
          <p:nvPr>
            <p:extLst>
              <p:ext uri="{D42A27DB-BD31-4B8C-83A1-F6EECF244321}">
                <p14:modId xmlns:p14="http://schemas.microsoft.com/office/powerpoint/2010/main" val="1543393916"/>
              </p:ext>
            </p:extLst>
          </p:nvPr>
        </p:nvGraphicFramePr>
        <p:xfrm>
          <a:off x="4885229" y="1092724"/>
          <a:ext cx="889898" cy="4381720"/>
        </p:xfrm>
        <a:graphic>
          <a:graphicData uri="http://schemas.openxmlformats.org/drawingml/2006/table">
            <a:tbl>
              <a:tblPr>
                <a:tableStyleId>{5C22544A-7EE6-4342-B048-85BDC9FD1C3A}</a:tableStyleId>
              </a:tblPr>
              <a:tblGrid>
                <a:gridCol w="444949">
                  <a:extLst>
                    <a:ext uri="{9D8B030D-6E8A-4147-A177-3AD203B41FA5}">
                      <a16:colId xmlns:a16="http://schemas.microsoft.com/office/drawing/2014/main" val="2843204573"/>
                    </a:ext>
                  </a:extLst>
                </a:gridCol>
                <a:gridCol w="444949">
                  <a:extLst>
                    <a:ext uri="{9D8B030D-6E8A-4147-A177-3AD203B41FA5}">
                      <a16:colId xmlns:a16="http://schemas.microsoft.com/office/drawing/2014/main" val="782729454"/>
                    </a:ext>
                  </a:extLst>
                </a:gridCol>
              </a:tblGrid>
              <a:tr h="124324">
                <a:tc>
                  <a:txBody>
                    <a:bodyPr/>
                    <a:lstStyle/>
                    <a:p>
                      <a:pPr algn="l" fontAlgn="b"/>
                      <a:r>
                        <a:rPr lang="en-GB" sz="800" u="none" strike="noStrike">
                          <a:effectLst/>
                        </a:rPr>
                        <a:t>sq diff</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572598356"/>
                  </a:ext>
                </a:extLst>
              </a:tr>
              <a:tr h="124324">
                <a:tc>
                  <a:txBody>
                    <a:bodyPr/>
                    <a:lstStyle/>
                    <a:p>
                      <a:pPr algn="r" fontAlgn="b"/>
                      <a:r>
                        <a:rPr lang="en-GB" sz="800" u="none" strike="noStrike">
                          <a:effectLst/>
                        </a:rPr>
                        <a:t>361682</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1857234637"/>
                  </a:ext>
                </a:extLst>
              </a:tr>
              <a:tr h="124324">
                <a:tc>
                  <a:txBody>
                    <a:bodyPr/>
                    <a:lstStyle/>
                    <a:p>
                      <a:pPr algn="r" fontAlgn="b"/>
                      <a:r>
                        <a:rPr lang="en-GB" sz="800" u="none" strike="noStrike">
                          <a:effectLst/>
                        </a:rPr>
                        <a:t>4303.36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dirty="0">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40028973"/>
                  </a:ext>
                </a:extLst>
              </a:tr>
              <a:tr h="124324">
                <a:tc>
                  <a:txBody>
                    <a:bodyPr/>
                    <a:lstStyle/>
                    <a:p>
                      <a:pPr algn="r" fontAlgn="b"/>
                      <a:r>
                        <a:rPr lang="en-GB" sz="800" u="none" strike="noStrike">
                          <a:effectLst/>
                        </a:rPr>
                        <a:t>376259.6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1949544744"/>
                  </a:ext>
                </a:extLst>
              </a:tr>
              <a:tr h="124324">
                <a:tc>
                  <a:txBody>
                    <a:bodyPr/>
                    <a:lstStyle/>
                    <a:p>
                      <a:pPr algn="r" fontAlgn="b"/>
                      <a:r>
                        <a:rPr lang="en-GB" sz="800" u="none" strike="noStrike">
                          <a:effectLst/>
                        </a:rPr>
                        <a:t>127163.6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901067652"/>
                  </a:ext>
                </a:extLst>
              </a:tr>
              <a:tr h="124324">
                <a:tc>
                  <a:txBody>
                    <a:bodyPr/>
                    <a:lstStyle/>
                    <a:p>
                      <a:pPr algn="r" fontAlgn="b"/>
                      <a:r>
                        <a:rPr lang="en-GB" sz="800" u="none" strike="noStrike">
                          <a:effectLst/>
                        </a:rPr>
                        <a:t>37480.96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705124742"/>
                  </a:ext>
                </a:extLst>
              </a:tr>
              <a:tr h="124324">
                <a:tc>
                  <a:txBody>
                    <a:bodyPr/>
                    <a:lstStyle/>
                    <a:p>
                      <a:pPr algn="r" fontAlgn="b"/>
                      <a:r>
                        <a:rPr lang="en-GB" sz="800" u="none" strike="noStrike">
                          <a:effectLst/>
                        </a:rPr>
                        <a:t>43932.16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063497205"/>
                  </a:ext>
                </a:extLst>
              </a:tr>
              <a:tr h="124324">
                <a:tc>
                  <a:txBody>
                    <a:bodyPr/>
                    <a:lstStyle/>
                    <a:p>
                      <a:pPr algn="r" fontAlgn="b"/>
                      <a:r>
                        <a:rPr lang="en-GB" sz="800" u="none" strike="noStrike">
                          <a:effectLst/>
                        </a:rPr>
                        <a:t>420682</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998603286"/>
                  </a:ext>
                </a:extLst>
              </a:tr>
              <a:tr h="124324">
                <a:tc>
                  <a:txBody>
                    <a:bodyPr/>
                    <a:lstStyle/>
                    <a:p>
                      <a:pPr algn="r" fontAlgn="b"/>
                      <a:r>
                        <a:rPr lang="en-GB" sz="800" u="none" strike="noStrike">
                          <a:effectLst/>
                        </a:rPr>
                        <a:t>8537.76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400200685"/>
                  </a:ext>
                </a:extLst>
              </a:tr>
              <a:tr h="124324">
                <a:tc>
                  <a:txBody>
                    <a:bodyPr/>
                    <a:lstStyle/>
                    <a:p>
                      <a:pPr algn="r" fontAlgn="b"/>
                      <a:r>
                        <a:rPr lang="en-GB" sz="800" u="none" strike="noStrike">
                          <a:effectLst/>
                        </a:rPr>
                        <a:t>182670.8</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449837979"/>
                  </a:ext>
                </a:extLst>
              </a:tr>
              <a:tr h="124324">
                <a:tc>
                  <a:txBody>
                    <a:bodyPr/>
                    <a:lstStyle/>
                    <a:p>
                      <a:pPr algn="r" fontAlgn="b"/>
                      <a:r>
                        <a:rPr lang="en-GB" sz="800" u="none" strike="noStrike">
                          <a:effectLst/>
                        </a:rPr>
                        <a:t>62800.36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250261644"/>
                  </a:ext>
                </a:extLst>
              </a:tr>
              <a:tr h="124324">
                <a:tc>
                  <a:txBody>
                    <a:bodyPr/>
                    <a:lstStyle/>
                    <a:p>
                      <a:pPr algn="r" fontAlgn="b"/>
                      <a:r>
                        <a:rPr lang="en-GB" sz="800" u="none" strike="noStrike">
                          <a:effectLst/>
                        </a:rPr>
                        <a:t>130032.4</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406301472"/>
                  </a:ext>
                </a:extLst>
              </a:tr>
              <a:tr h="124324">
                <a:tc>
                  <a:txBody>
                    <a:bodyPr/>
                    <a:lstStyle/>
                    <a:p>
                      <a:pPr algn="r" fontAlgn="b"/>
                      <a:r>
                        <a:rPr lang="en-GB" sz="800" u="none" strike="noStrike">
                          <a:effectLst/>
                        </a:rPr>
                        <a:t>604350.8</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516163869"/>
                  </a:ext>
                </a:extLst>
              </a:tr>
              <a:tr h="124324">
                <a:tc>
                  <a:txBody>
                    <a:bodyPr/>
                    <a:lstStyle/>
                    <a:p>
                      <a:pPr algn="r" fontAlgn="b"/>
                      <a:r>
                        <a:rPr lang="en-GB" sz="800" u="none" strike="noStrike">
                          <a:effectLst/>
                        </a:rPr>
                        <a:t>219398.6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317931440"/>
                  </a:ext>
                </a:extLst>
              </a:tr>
              <a:tr h="124324">
                <a:tc>
                  <a:txBody>
                    <a:bodyPr/>
                    <a:lstStyle/>
                    <a:p>
                      <a:pPr algn="r" fontAlgn="b"/>
                      <a:r>
                        <a:rPr lang="en-GB" sz="800" u="none" strike="noStrike">
                          <a:effectLst/>
                        </a:rPr>
                        <a:t>3203.56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165483517"/>
                  </a:ext>
                </a:extLst>
              </a:tr>
              <a:tr h="124324">
                <a:tc>
                  <a:txBody>
                    <a:bodyPr/>
                    <a:lstStyle/>
                    <a:p>
                      <a:pPr algn="r" fontAlgn="b"/>
                      <a:r>
                        <a:rPr lang="en-GB" sz="800" u="none" strike="noStrike">
                          <a:effectLst/>
                        </a:rPr>
                        <a:t>175226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611560932"/>
                  </a:ext>
                </a:extLst>
              </a:tr>
              <a:tr h="124324">
                <a:tc>
                  <a:txBody>
                    <a:bodyPr/>
                    <a:lstStyle/>
                    <a:p>
                      <a:pPr algn="r" fontAlgn="b"/>
                      <a:r>
                        <a:rPr lang="en-GB" sz="800" u="none" strike="noStrike">
                          <a:effectLst/>
                        </a:rPr>
                        <a:t>23901.16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1014561701"/>
                  </a:ext>
                </a:extLst>
              </a:tr>
              <a:tr h="124324">
                <a:tc>
                  <a:txBody>
                    <a:bodyPr/>
                    <a:lstStyle/>
                    <a:p>
                      <a:pPr algn="r" fontAlgn="b"/>
                      <a:r>
                        <a:rPr lang="en-GB" sz="800" u="none" strike="noStrike">
                          <a:effectLst/>
                        </a:rPr>
                        <a:t>24523.56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1439793289"/>
                  </a:ext>
                </a:extLst>
              </a:tr>
              <a:tr h="124324">
                <a:tc>
                  <a:txBody>
                    <a:bodyPr/>
                    <a:lstStyle/>
                    <a:p>
                      <a:pPr algn="r" fontAlgn="b"/>
                      <a:r>
                        <a:rPr lang="en-GB" sz="800" u="none" strike="noStrike">
                          <a:effectLst/>
                        </a:rPr>
                        <a:t>587369</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414999151"/>
                  </a:ext>
                </a:extLst>
              </a:tr>
              <a:tr h="124324">
                <a:tc>
                  <a:txBody>
                    <a:bodyPr/>
                    <a:lstStyle/>
                    <a:p>
                      <a:pPr algn="r" fontAlgn="b"/>
                      <a:r>
                        <a:rPr lang="en-GB" sz="800" u="none" strike="noStrike">
                          <a:effectLst/>
                        </a:rPr>
                        <a:t>397404.2</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132331088"/>
                  </a:ext>
                </a:extLst>
              </a:tr>
              <a:tr h="124324">
                <a:tc>
                  <a:txBody>
                    <a:bodyPr/>
                    <a:lstStyle/>
                    <a:p>
                      <a:pPr algn="r" fontAlgn="b"/>
                      <a:r>
                        <a:rPr lang="en-GB" sz="800" u="none" strike="noStrike">
                          <a:effectLst/>
                        </a:rPr>
                        <a:t>39441.96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643134081"/>
                  </a:ext>
                </a:extLst>
              </a:tr>
              <a:tr h="124324">
                <a:tc>
                  <a:txBody>
                    <a:bodyPr/>
                    <a:lstStyle/>
                    <a:p>
                      <a:pPr algn="r" fontAlgn="b"/>
                      <a:r>
                        <a:rPr lang="en-GB" sz="800" u="none" strike="noStrike">
                          <a:effectLst/>
                        </a:rPr>
                        <a:t>43014.76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487813537"/>
                  </a:ext>
                </a:extLst>
              </a:tr>
              <a:tr h="124324">
                <a:tc>
                  <a:txBody>
                    <a:bodyPr/>
                    <a:lstStyle/>
                    <a:p>
                      <a:pPr algn="r" fontAlgn="b"/>
                      <a:r>
                        <a:rPr lang="en-GB" sz="800" u="none" strike="noStrike">
                          <a:effectLst/>
                        </a:rPr>
                        <a:t>289874.6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68915312"/>
                  </a:ext>
                </a:extLst>
              </a:tr>
              <a:tr h="124324">
                <a:tc>
                  <a:txBody>
                    <a:bodyPr/>
                    <a:lstStyle/>
                    <a:p>
                      <a:pPr algn="r" fontAlgn="b"/>
                      <a:r>
                        <a:rPr lang="en-GB" sz="800" u="none" strike="noStrike">
                          <a:effectLst/>
                        </a:rPr>
                        <a:t>34077.16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86063088"/>
                  </a:ext>
                </a:extLst>
              </a:tr>
              <a:tr h="124324">
                <a:tc>
                  <a:txBody>
                    <a:bodyPr/>
                    <a:lstStyle/>
                    <a:p>
                      <a:pPr algn="r" fontAlgn="b"/>
                      <a:r>
                        <a:rPr lang="en-GB" sz="800" u="none" strike="noStrike">
                          <a:effectLst/>
                        </a:rPr>
                        <a:t>154921</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942632411"/>
                  </a:ext>
                </a:extLst>
              </a:tr>
              <a:tr h="124324">
                <a:tc>
                  <a:txBody>
                    <a:bodyPr/>
                    <a:lstStyle/>
                    <a:p>
                      <a:pPr algn="r" fontAlgn="b"/>
                      <a:r>
                        <a:rPr lang="en-GB" sz="800" u="none" strike="noStrike">
                          <a:effectLst/>
                        </a:rPr>
                        <a:t>94003.56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507871849"/>
                  </a:ext>
                </a:extLst>
              </a:tr>
              <a:tr h="124324">
                <a:tc>
                  <a:txBody>
                    <a:bodyPr/>
                    <a:lstStyle/>
                    <a:p>
                      <a:pPr algn="r" fontAlgn="b"/>
                      <a:r>
                        <a:rPr lang="en-GB" sz="800" u="none" strike="noStrike">
                          <a:effectLst/>
                        </a:rPr>
                        <a:t>5.76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144238205"/>
                  </a:ext>
                </a:extLst>
              </a:tr>
              <a:tr h="124324">
                <a:tc>
                  <a:txBody>
                    <a:bodyPr/>
                    <a:lstStyle/>
                    <a:p>
                      <a:pPr algn="r" fontAlgn="b"/>
                      <a:r>
                        <a:rPr lang="en-GB" sz="800" u="none" strike="noStrike">
                          <a:effectLst/>
                        </a:rPr>
                        <a:t>354739.4</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802039680"/>
                  </a:ext>
                </a:extLst>
              </a:tr>
              <a:tr h="124324">
                <a:tc>
                  <a:txBody>
                    <a:bodyPr/>
                    <a:lstStyle/>
                    <a:p>
                      <a:pPr algn="r" fontAlgn="b"/>
                      <a:r>
                        <a:rPr lang="en-GB" sz="800" u="none" strike="noStrike">
                          <a:effectLst/>
                        </a:rPr>
                        <a:t>876.16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139615335"/>
                  </a:ext>
                </a:extLst>
              </a:tr>
              <a:tr h="124324">
                <a:tc>
                  <a:txBody>
                    <a:bodyPr/>
                    <a:lstStyle/>
                    <a:p>
                      <a:pPr algn="r" fontAlgn="b"/>
                      <a:r>
                        <a:rPr lang="en-GB" sz="800" u="none" strike="noStrike">
                          <a:effectLst/>
                        </a:rPr>
                        <a:t>23901.16</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492188458"/>
                  </a:ext>
                </a:extLst>
              </a:tr>
              <a:tr h="124324">
                <a:tc>
                  <a:txBody>
                    <a:bodyPr/>
                    <a:lstStyle/>
                    <a:p>
                      <a:pPr algn="r" fontAlgn="b"/>
                      <a:r>
                        <a:rPr lang="en-GB" sz="800" u="none" strike="noStrike">
                          <a:effectLst/>
                        </a:rPr>
                        <a:t>152568.4</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154402738"/>
                  </a:ext>
                </a:extLst>
              </a:tr>
              <a:tr h="124324">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76224678"/>
                  </a:ext>
                </a:extLst>
              </a:tr>
              <a:tr h="124324">
                <a:tc>
                  <a:txBody>
                    <a:bodyPr/>
                    <a:lstStyle/>
                    <a:p>
                      <a:pPr algn="r" fontAlgn="b"/>
                      <a:r>
                        <a:rPr lang="en-GB" sz="800" u="none" strike="noStrike">
                          <a:effectLst/>
                        </a:rPr>
                        <a:t>171667.1</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r>
                        <a:rPr lang="en-GB" sz="800" u="none" strike="noStrike">
                          <a:effectLst/>
                        </a:rPr>
                        <a:t>variance</a:t>
                      </a:r>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774384827"/>
                  </a:ext>
                </a:extLst>
              </a:tr>
              <a:tr h="124324">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2650048517"/>
                  </a:ext>
                </a:extLst>
              </a:tr>
              <a:tr h="124324">
                <a:tc>
                  <a:txBody>
                    <a:bodyPr/>
                    <a:lstStyle/>
                    <a:p>
                      <a:pPr algn="r" fontAlgn="b"/>
                      <a:r>
                        <a:rPr lang="en-GB" sz="800" u="none" strike="noStrike">
                          <a:effectLst/>
                        </a:rPr>
                        <a:t>414.3273</a:t>
                      </a:r>
                      <a:endParaRPr lang="en-GB" sz="800" b="0" i="0" u="none" strike="noStrike">
                        <a:solidFill>
                          <a:srgbClr val="000000"/>
                        </a:solidFill>
                        <a:effectLst/>
                        <a:latin typeface="Calibri" panose="020F0502020204030204" pitchFamily="34" charset="0"/>
                      </a:endParaRPr>
                    </a:p>
                  </a:txBody>
                  <a:tcPr marL="3272" marR="3272" marT="3272" marB="0" anchor="b"/>
                </a:tc>
                <a:tc>
                  <a:txBody>
                    <a:bodyPr/>
                    <a:lstStyle/>
                    <a:p>
                      <a:pPr algn="l" fontAlgn="b"/>
                      <a:r>
                        <a:rPr lang="en-GB" sz="800" u="none" strike="noStrike" dirty="0">
                          <a:effectLst/>
                        </a:rPr>
                        <a:t>std dev</a:t>
                      </a:r>
                      <a:endParaRPr lang="en-GB" sz="800" b="0" i="0" u="none" strike="noStrike" dirty="0">
                        <a:solidFill>
                          <a:srgbClr val="000000"/>
                        </a:solidFill>
                        <a:effectLst/>
                        <a:latin typeface="Calibri" panose="020F0502020204030204" pitchFamily="34" charset="0"/>
                      </a:endParaRPr>
                    </a:p>
                  </a:txBody>
                  <a:tcPr marL="3272" marR="3272" marT="3272" marB="0" anchor="b"/>
                </a:tc>
                <a:extLst>
                  <a:ext uri="{0D108BD9-81ED-4DB2-BD59-A6C34878D82A}">
                    <a16:rowId xmlns:a16="http://schemas.microsoft.com/office/drawing/2014/main" val="3187910751"/>
                  </a:ext>
                </a:extLst>
              </a:tr>
            </a:tbl>
          </a:graphicData>
        </a:graphic>
      </p:graphicFrame>
      <p:graphicFrame>
        <p:nvGraphicFramePr>
          <p:cNvPr id="12" name="Table 11">
            <a:extLst>
              <a:ext uri="{FF2B5EF4-FFF2-40B4-BE49-F238E27FC236}">
                <a16:creationId xmlns:a16="http://schemas.microsoft.com/office/drawing/2014/main" id="{2E71D62A-C8FB-4290-926E-A3A2AAD8E35F}"/>
              </a:ext>
            </a:extLst>
          </p:cNvPr>
          <p:cNvGraphicFramePr>
            <a:graphicFrameLocks noGrp="1"/>
          </p:cNvGraphicFramePr>
          <p:nvPr>
            <p:extLst>
              <p:ext uri="{D42A27DB-BD31-4B8C-83A1-F6EECF244321}">
                <p14:modId xmlns:p14="http://schemas.microsoft.com/office/powerpoint/2010/main" val="3995271055"/>
              </p:ext>
            </p:extLst>
          </p:nvPr>
        </p:nvGraphicFramePr>
        <p:xfrm>
          <a:off x="3229280" y="5621038"/>
          <a:ext cx="4400555" cy="1125858"/>
        </p:xfrm>
        <a:graphic>
          <a:graphicData uri="http://schemas.openxmlformats.org/drawingml/2006/table">
            <a:tbl>
              <a:tblPr>
                <a:tableStyleId>{5C22544A-7EE6-4342-B048-85BDC9FD1C3A}</a:tableStyleId>
              </a:tblPr>
              <a:tblGrid>
                <a:gridCol w="712765">
                  <a:extLst>
                    <a:ext uri="{9D8B030D-6E8A-4147-A177-3AD203B41FA5}">
                      <a16:colId xmlns:a16="http://schemas.microsoft.com/office/drawing/2014/main" val="2338209279"/>
                    </a:ext>
                  </a:extLst>
                </a:gridCol>
                <a:gridCol w="526827">
                  <a:extLst>
                    <a:ext uri="{9D8B030D-6E8A-4147-A177-3AD203B41FA5}">
                      <a16:colId xmlns:a16="http://schemas.microsoft.com/office/drawing/2014/main" val="3655022899"/>
                    </a:ext>
                  </a:extLst>
                </a:gridCol>
                <a:gridCol w="526827">
                  <a:extLst>
                    <a:ext uri="{9D8B030D-6E8A-4147-A177-3AD203B41FA5}">
                      <a16:colId xmlns:a16="http://schemas.microsoft.com/office/drawing/2014/main" val="3260262584"/>
                    </a:ext>
                  </a:extLst>
                </a:gridCol>
                <a:gridCol w="263414">
                  <a:extLst>
                    <a:ext uri="{9D8B030D-6E8A-4147-A177-3AD203B41FA5}">
                      <a16:colId xmlns:a16="http://schemas.microsoft.com/office/drawing/2014/main" val="2755090757"/>
                    </a:ext>
                  </a:extLst>
                </a:gridCol>
                <a:gridCol w="263414">
                  <a:extLst>
                    <a:ext uri="{9D8B030D-6E8A-4147-A177-3AD203B41FA5}">
                      <a16:colId xmlns:a16="http://schemas.microsoft.com/office/drawing/2014/main" val="1505155845"/>
                    </a:ext>
                  </a:extLst>
                </a:gridCol>
                <a:gridCol w="526827">
                  <a:extLst>
                    <a:ext uri="{9D8B030D-6E8A-4147-A177-3AD203B41FA5}">
                      <a16:colId xmlns:a16="http://schemas.microsoft.com/office/drawing/2014/main" val="2401962944"/>
                    </a:ext>
                  </a:extLst>
                </a:gridCol>
                <a:gridCol w="526827">
                  <a:extLst>
                    <a:ext uri="{9D8B030D-6E8A-4147-A177-3AD203B41FA5}">
                      <a16:colId xmlns:a16="http://schemas.microsoft.com/office/drawing/2014/main" val="1692639892"/>
                    </a:ext>
                  </a:extLst>
                </a:gridCol>
                <a:gridCol w="526827">
                  <a:extLst>
                    <a:ext uri="{9D8B030D-6E8A-4147-A177-3AD203B41FA5}">
                      <a16:colId xmlns:a16="http://schemas.microsoft.com/office/drawing/2014/main" val="2570479326"/>
                    </a:ext>
                  </a:extLst>
                </a:gridCol>
                <a:gridCol w="526827">
                  <a:extLst>
                    <a:ext uri="{9D8B030D-6E8A-4147-A177-3AD203B41FA5}">
                      <a16:colId xmlns:a16="http://schemas.microsoft.com/office/drawing/2014/main" val="2781547364"/>
                    </a:ext>
                  </a:extLst>
                </a:gridCol>
              </a:tblGrid>
              <a:tr h="258270">
                <a:tc>
                  <a:txBody>
                    <a:bodyPr/>
                    <a:lstStyle/>
                    <a:p>
                      <a:pPr algn="r" fontAlgn="b"/>
                      <a:r>
                        <a:rPr lang="en-GB" sz="900" u="none" strike="noStrike" dirty="0">
                          <a:effectLst/>
                        </a:rPr>
                        <a:t>20000</a:t>
                      </a:r>
                      <a:endParaRPr lang="en-GB" sz="9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900" u="none" strike="noStrike" dirty="0">
                          <a:effectLst/>
                        </a:rPr>
                        <a:t>lower spec</a:t>
                      </a:r>
                      <a:endParaRPr lang="en-GB" sz="9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4763" marR="4763" marT="4763" marB="0" anchor="b"/>
                </a:tc>
                <a:tc gridSpan="2">
                  <a:txBody>
                    <a:bodyPr/>
                    <a:lstStyle/>
                    <a:p>
                      <a:pPr algn="l" fontAlgn="b"/>
                      <a:r>
                        <a:rPr lang="en-GB" sz="900" u="none" strike="noStrike">
                          <a:effectLst/>
                        </a:rPr>
                        <a:t>specification tol</a:t>
                      </a:r>
                      <a:endParaRPr lang="en-GB" sz="900" b="0" i="0" u="none" strike="noStrike">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a:txBody>
                    <a:bodyPr/>
                    <a:lstStyle/>
                    <a:p>
                      <a:pPr algn="l" fontAlgn="b"/>
                      <a:r>
                        <a:rPr lang="en-GB" sz="900" u="none" strike="noStrike">
                          <a:effectLst/>
                        </a:rPr>
                        <a:t>spread</a:t>
                      </a:r>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980220649"/>
                  </a:ext>
                </a:extLst>
              </a:tr>
              <a:tr h="258270">
                <a:tc>
                  <a:txBody>
                    <a:bodyPr/>
                    <a:lstStyle/>
                    <a:p>
                      <a:pPr algn="r" fontAlgn="b"/>
                      <a:r>
                        <a:rPr lang="en-GB" sz="900" u="none" strike="noStrike">
                          <a:effectLst/>
                        </a:rPr>
                        <a:t>23000</a:t>
                      </a:r>
                      <a:endParaRPr lang="en-GB" sz="900" b="0" i="0" u="none" strike="noStrike">
                        <a:solidFill>
                          <a:srgbClr val="000000"/>
                        </a:solidFill>
                        <a:effectLst/>
                        <a:latin typeface="Calibri" panose="020F0502020204030204" pitchFamily="34" charset="0"/>
                      </a:endParaRPr>
                    </a:p>
                  </a:txBody>
                  <a:tcPr marL="4763" marR="4763" marT="4763" marB="0" anchor="b"/>
                </a:tc>
                <a:tc gridSpan="2">
                  <a:txBody>
                    <a:bodyPr/>
                    <a:lstStyle/>
                    <a:p>
                      <a:pPr algn="l" fontAlgn="b"/>
                      <a:r>
                        <a:rPr lang="en-GB" sz="900" u="none" strike="noStrike" dirty="0">
                          <a:effectLst/>
                        </a:rPr>
                        <a:t>upper spec</a:t>
                      </a:r>
                      <a:endParaRPr lang="en-GB" sz="900" b="0" i="0" u="none" strike="noStrike" dirty="0">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a:txBody>
                    <a:bodyPr/>
                    <a:lstStyle/>
                    <a:p>
                      <a:pPr algn="r" fontAlgn="b"/>
                      <a:r>
                        <a:rPr lang="en-GB" sz="900" u="none" strike="noStrike">
                          <a:effectLst/>
                        </a:rPr>
                        <a:t>3000.00</a:t>
                      </a:r>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900" u="none" strike="noStrike" dirty="0">
                          <a:effectLst/>
                        </a:rPr>
                        <a:t>2485.964</a:t>
                      </a:r>
                      <a:endParaRPr lang="en-GB" sz="9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916102530"/>
                  </a:ext>
                </a:extLst>
              </a:tr>
              <a:tr h="130944">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900" u="none" strike="noStrike">
                          <a:effectLst/>
                        </a:rPr>
                        <a:t>1.21</a:t>
                      </a:r>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900" u="none" strike="noStrike">
                          <a:effectLst/>
                        </a:rPr>
                        <a:t>Cp</a:t>
                      </a:r>
                      <a:endParaRPr lang="en-GB" sz="9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056780963"/>
                  </a:ext>
                </a:extLst>
              </a:tr>
              <a:tr h="130944">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86154923"/>
                  </a:ext>
                </a:extLst>
              </a:tr>
              <a:tr h="130944">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900" u="none" strike="noStrike" dirty="0">
                          <a:effectLst/>
                        </a:rPr>
                        <a:t>1.46</a:t>
                      </a:r>
                      <a:endParaRPr lang="en-GB" sz="9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900" u="none" strike="noStrike">
                          <a:effectLst/>
                        </a:rPr>
                        <a:t>CpU</a:t>
                      </a:r>
                      <a:endParaRPr lang="en-GB" sz="9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962759411"/>
                  </a:ext>
                </a:extLst>
              </a:tr>
              <a:tr h="130944">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900" u="none" strike="noStrike">
                          <a:effectLst/>
                        </a:rPr>
                        <a:t>0.96</a:t>
                      </a:r>
                      <a:endParaRPr lang="en-GB" sz="9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900" u="none" strike="noStrike" dirty="0" err="1">
                          <a:effectLst/>
                        </a:rPr>
                        <a:t>CpL</a:t>
                      </a:r>
                      <a:endParaRPr lang="en-GB" sz="9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705016176"/>
                  </a:ext>
                </a:extLst>
              </a:tr>
            </a:tbl>
          </a:graphicData>
        </a:graphic>
      </p:graphicFrame>
    </p:spTree>
    <p:extLst>
      <p:ext uri="{BB962C8B-B14F-4D97-AF65-F5344CB8AC3E}">
        <p14:creationId xmlns:p14="http://schemas.microsoft.com/office/powerpoint/2010/main" val="19957631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a:t>Sampling Strategies</a:t>
            </a:r>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0" indent="0" eaLnBrk="1" hangingPunct="1">
              <a:buNone/>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a:latin typeface="Calibri" panose="020F0502020204030204" pitchFamily="34" charset="0"/>
                <a:cs typeface="Calibri" panose="020F0502020204030204" pitchFamily="34" charset="0"/>
              </a:rPr>
              <a:t>What is a sample?</a:t>
            </a:r>
          </a:p>
          <a:p>
            <a:pPr marL="0" indent="0" eaLnBrk="1" hangingPunct="1">
              <a:buClr>
                <a:srgbClr val="AB182D"/>
              </a:buClr>
              <a:buNone/>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a:latin typeface="Calibri" panose="020F0502020204030204" pitchFamily="34" charset="0"/>
                <a:cs typeface="Calibri" panose="020F0502020204030204" pitchFamily="34" charset="0"/>
              </a:rPr>
              <a:t> </a:t>
            </a:r>
          </a:p>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a:latin typeface="Calibri" panose="020F0502020204030204" pitchFamily="34" charset="0"/>
              <a:cs typeface="Calibri" panose="020F0502020204030204" pitchFamily="34" charset="0"/>
            </a:endParaRPr>
          </a:p>
          <a:p>
            <a:pPr marL="342265" indent="-342265" eaLnBrk="1" hangingPunct="1"/>
            <a:endParaRPr lang="en-US" altLang="en-US" kern="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sp>
        <p:nvSpPr>
          <p:cNvPr id="3" name="Oval 2">
            <a:extLst>
              <a:ext uri="{FF2B5EF4-FFF2-40B4-BE49-F238E27FC236}">
                <a16:creationId xmlns:a16="http://schemas.microsoft.com/office/drawing/2014/main" id="{7FDB691D-6ABE-E14B-AF1B-6CBD10AAA270}"/>
              </a:ext>
            </a:extLst>
          </p:cNvPr>
          <p:cNvSpPr/>
          <p:nvPr/>
        </p:nvSpPr>
        <p:spPr>
          <a:xfrm>
            <a:off x="3092777" y="2712681"/>
            <a:ext cx="2700169" cy="15060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E26A1C40-B4B2-D749-9E1C-BE939D7B0F80}"/>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B994F63A-9A2A-1445-B148-4E92ED5A36CB}"/>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2F0847D5-90D6-F343-850E-537BDAD95A61}"/>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D4495713-6CBB-D445-9B5D-F72FE84358E6}"/>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AC709FD-F033-2746-9879-CB4B944F93F7}"/>
              </a:ext>
            </a:extLst>
          </p:cNvPr>
          <p:cNvSpPr/>
          <p:nvPr/>
        </p:nvSpPr>
        <p:spPr>
          <a:xfrm flipV="1">
            <a:off x="5394960" y="3289316"/>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07CECFB8-9230-6940-99D5-7A9698F3B26C}"/>
              </a:ext>
            </a:extLst>
          </p:cNvPr>
          <p:cNvSpPr txBox="1"/>
          <p:nvPr/>
        </p:nvSpPr>
        <p:spPr>
          <a:xfrm>
            <a:off x="904775" y="2348564"/>
            <a:ext cx="1915427" cy="369332"/>
          </a:xfrm>
          <a:prstGeom prst="rect">
            <a:avLst/>
          </a:prstGeom>
          <a:noFill/>
        </p:spPr>
        <p:txBody>
          <a:bodyPr wrap="square" rtlCol="0">
            <a:spAutoFit/>
          </a:bodyPr>
          <a:lstStyle/>
          <a:p>
            <a:r>
              <a:rPr lang="en-US"/>
              <a:t>population</a:t>
            </a:r>
          </a:p>
        </p:txBody>
      </p:sp>
      <p:sp>
        <p:nvSpPr>
          <p:cNvPr id="12" name="TextBox 11">
            <a:extLst>
              <a:ext uri="{FF2B5EF4-FFF2-40B4-BE49-F238E27FC236}">
                <a16:creationId xmlns:a16="http://schemas.microsoft.com/office/drawing/2014/main" id="{BC8968E6-9473-CF4F-B300-F1D49DFDB6E8}"/>
              </a:ext>
            </a:extLst>
          </p:cNvPr>
          <p:cNvSpPr txBox="1"/>
          <p:nvPr/>
        </p:nvSpPr>
        <p:spPr>
          <a:xfrm>
            <a:off x="6248401" y="2635536"/>
            <a:ext cx="1915427" cy="369332"/>
          </a:xfrm>
          <a:prstGeom prst="rect">
            <a:avLst/>
          </a:prstGeom>
          <a:noFill/>
        </p:spPr>
        <p:txBody>
          <a:bodyPr wrap="square" rtlCol="0">
            <a:spAutoFit/>
          </a:bodyPr>
          <a:lstStyle/>
          <a:p>
            <a:r>
              <a:rPr lang="en-US"/>
              <a:t>sample</a:t>
            </a:r>
          </a:p>
        </p:txBody>
      </p:sp>
      <p:sp>
        <p:nvSpPr>
          <p:cNvPr id="13" name="Right Arrow 12">
            <a:extLst>
              <a:ext uri="{FF2B5EF4-FFF2-40B4-BE49-F238E27FC236}">
                <a16:creationId xmlns:a16="http://schemas.microsoft.com/office/drawing/2014/main" id="{0F5B5E19-4C91-5242-B831-9CFBB6BD8650}"/>
              </a:ext>
            </a:extLst>
          </p:cNvPr>
          <p:cNvSpPr/>
          <p:nvPr/>
        </p:nvSpPr>
        <p:spPr>
          <a:xfrm>
            <a:off x="1674796" y="2820202"/>
            <a:ext cx="1328286" cy="8254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Left Arrow 13">
            <a:extLst>
              <a:ext uri="{FF2B5EF4-FFF2-40B4-BE49-F238E27FC236}">
                <a16:creationId xmlns:a16="http://schemas.microsoft.com/office/drawing/2014/main" id="{8BBE35D0-24D8-C144-978D-E95304DB3844}"/>
              </a:ext>
            </a:extLst>
          </p:cNvPr>
          <p:cNvSpPr/>
          <p:nvPr/>
        </p:nvSpPr>
        <p:spPr>
          <a:xfrm>
            <a:off x="5556731" y="3251801"/>
            <a:ext cx="874065" cy="233374"/>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F5F4721-6451-0645-9234-974E608E0AB2}"/>
              </a:ext>
            </a:extLst>
          </p:cNvPr>
          <p:cNvSpPr txBox="1"/>
          <p:nvPr/>
        </p:nvSpPr>
        <p:spPr>
          <a:xfrm>
            <a:off x="904775" y="4360244"/>
            <a:ext cx="6689558" cy="1477328"/>
          </a:xfrm>
          <a:prstGeom prst="rect">
            <a:avLst/>
          </a:prstGeom>
          <a:noFill/>
        </p:spPr>
        <p:txBody>
          <a:bodyPr wrap="square" rtlCol="0">
            <a:spAutoFit/>
          </a:bodyPr>
          <a:lstStyle/>
          <a:p>
            <a:pPr marL="285750" indent="-285750">
              <a:buFont typeface="Arial" panose="020B0604020202020204" pitchFamily="34" charset="0"/>
              <a:buChar char="•"/>
            </a:pPr>
            <a:r>
              <a:rPr lang="en-US"/>
              <a:t>A sample is a sub-set of all possible values</a:t>
            </a:r>
          </a:p>
          <a:p>
            <a:pPr marL="285750" indent="-285750">
              <a:buFont typeface="Arial" panose="020B0604020202020204" pitchFamily="34" charset="0"/>
              <a:buChar char="•"/>
            </a:pPr>
            <a:r>
              <a:rPr lang="en-US"/>
              <a:t>As the sample does not contain all possible values there is some uncertainty about the population</a:t>
            </a:r>
          </a:p>
          <a:p>
            <a:pPr marL="285750" indent="-285750">
              <a:buFont typeface="Arial" panose="020B0604020202020204" pitchFamily="34" charset="0"/>
              <a:buChar char="•"/>
            </a:pPr>
            <a:r>
              <a:rPr lang="en-US"/>
              <a:t>Any statistics are just estimates of the true population parameters</a:t>
            </a:r>
          </a:p>
        </p:txBody>
      </p:sp>
    </p:spTree>
    <p:extLst>
      <p:ext uri="{BB962C8B-B14F-4D97-AF65-F5344CB8AC3E}">
        <p14:creationId xmlns:p14="http://schemas.microsoft.com/office/powerpoint/2010/main" val="12697373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P spid="8" grpId="0" animBg="1"/>
      <p:bldP spid="9" grpId="0" animBg="1"/>
      <p:bldP spid="10" grpId="0" animBg="1"/>
      <p:bldP spid="11" grpId="0"/>
      <p:bldP spid="12" grpId="0"/>
      <p:bldP spid="13" grpId="0" animBg="1"/>
      <p:bldP spid="14" grpId="0" animBg="1"/>
      <p:bldP spid="1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a:t>Sampling Strategies</a:t>
            </a:r>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0" indent="0" eaLnBrk="1" hangingPunct="1">
              <a:buNone/>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a:latin typeface="Calibri" panose="020F0502020204030204" pitchFamily="34" charset="0"/>
                <a:cs typeface="Calibri" panose="020F0502020204030204" pitchFamily="34" charset="0"/>
              </a:rPr>
              <a:t> </a:t>
            </a:r>
          </a:p>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a:latin typeface="Calibri" panose="020F0502020204030204" pitchFamily="34" charset="0"/>
              <a:cs typeface="Calibri" panose="020F0502020204030204" pitchFamily="34" charset="0"/>
            </a:endParaRPr>
          </a:p>
          <a:p>
            <a:pPr marL="342265" indent="-342265" eaLnBrk="1" hangingPunct="1"/>
            <a:endParaRPr lang="en-US" altLang="en-US" kern="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sp>
        <p:nvSpPr>
          <p:cNvPr id="3" name="Oval 2">
            <a:extLst>
              <a:ext uri="{FF2B5EF4-FFF2-40B4-BE49-F238E27FC236}">
                <a16:creationId xmlns:a16="http://schemas.microsoft.com/office/drawing/2014/main" id="{7FDB691D-6ABE-E14B-AF1B-6CBD10AAA270}"/>
              </a:ext>
            </a:extLst>
          </p:cNvPr>
          <p:cNvSpPr/>
          <p:nvPr/>
        </p:nvSpPr>
        <p:spPr>
          <a:xfrm>
            <a:off x="3124201" y="2717896"/>
            <a:ext cx="2700169" cy="15060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B8F34E8-E121-AA46-9370-7885BA4A83C0}"/>
              </a:ext>
            </a:extLst>
          </p:cNvPr>
          <p:cNvGrpSpPr/>
          <p:nvPr/>
        </p:nvGrpSpPr>
        <p:grpSpPr>
          <a:xfrm>
            <a:off x="5135432" y="3270325"/>
            <a:ext cx="259528" cy="275498"/>
            <a:chOff x="5135432" y="3270325"/>
            <a:chExt cx="259528" cy="275498"/>
          </a:xfrm>
        </p:grpSpPr>
        <p:sp>
          <p:nvSpPr>
            <p:cNvPr id="6" name="Oval 5">
              <a:extLst>
                <a:ext uri="{FF2B5EF4-FFF2-40B4-BE49-F238E27FC236}">
                  <a16:creationId xmlns:a16="http://schemas.microsoft.com/office/drawing/2014/main" id="{E26A1C40-B4B2-D749-9E1C-BE939D7B0F80}"/>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B994F63A-9A2A-1445-B148-4E92ED5A36CB}"/>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2F0847D5-90D6-F343-850E-537BDAD95A61}"/>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D4495713-6CBB-D445-9B5D-F72FE84358E6}"/>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Oval 9">
            <a:extLst>
              <a:ext uri="{FF2B5EF4-FFF2-40B4-BE49-F238E27FC236}">
                <a16:creationId xmlns:a16="http://schemas.microsoft.com/office/drawing/2014/main" id="{2AC709FD-F033-2746-9879-CB4B944F93F7}"/>
              </a:ext>
            </a:extLst>
          </p:cNvPr>
          <p:cNvSpPr/>
          <p:nvPr/>
        </p:nvSpPr>
        <p:spPr>
          <a:xfrm flipV="1">
            <a:off x="5394960" y="3289316"/>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07CECFB8-9230-6940-99D5-7A9698F3B26C}"/>
              </a:ext>
            </a:extLst>
          </p:cNvPr>
          <p:cNvSpPr txBox="1"/>
          <p:nvPr/>
        </p:nvSpPr>
        <p:spPr>
          <a:xfrm>
            <a:off x="904775" y="2348564"/>
            <a:ext cx="1915427" cy="369332"/>
          </a:xfrm>
          <a:prstGeom prst="rect">
            <a:avLst/>
          </a:prstGeom>
          <a:noFill/>
        </p:spPr>
        <p:txBody>
          <a:bodyPr wrap="square" rtlCol="0">
            <a:spAutoFit/>
          </a:bodyPr>
          <a:lstStyle/>
          <a:p>
            <a:r>
              <a:rPr lang="en-US"/>
              <a:t>population</a:t>
            </a:r>
          </a:p>
        </p:txBody>
      </p:sp>
      <p:sp>
        <p:nvSpPr>
          <p:cNvPr id="13" name="Right Arrow 12">
            <a:extLst>
              <a:ext uri="{FF2B5EF4-FFF2-40B4-BE49-F238E27FC236}">
                <a16:creationId xmlns:a16="http://schemas.microsoft.com/office/drawing/2014/main" id="{0F5B5E19-4C91-5242-B831-9CFBB6BD8650}"/>
              </a:ext>
            </a:extLst>
          </p:cNvPr>
          <p:cNvSpPr/>
          <p:nvPr/>
        </p:nvSpPr>
        <p:spPr>
          <a:xfrm>
            <a:off x="1674796" y="2820202"/>
            <a:ext cx="1328286" cy="8254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A9FDF9A-B043-E845-B83A-DF2529C5612E}"/>
              </a:ext>
            </a:extLst>
          </p:cNvPr>
          <p:cNvGrpSpPr/>
          <p:nvPr/>
        </p:nvGrpSpPr>
        <p:grpSpPr>
          <a:xfrm>
            <a:off x="4057203" y="3034673"/>
            <a:ext cx="259528" cy="275498"/>
            <a:chOff x="5135432" y="3270325"/>
            <a:chExt cx="259528" cy="275498"/>
          </a:xfrm>
        </p:grpSpPr>
        <p:sp>
          <p:nvSpPr>
            <p:cNvPr id="18" name="Oval 17">
              <a:extLst>
                <a:ext uri="{FF2B5EF4-FFF2-40B4-BE49-F238E27FC236}">
                  <a16:creationId xmlns:a16="http://schemas.microsoft.com/office/drawing/2014/main" id="{BED810C5-64A8-CD48-8A5B-CA7CD73BF7ED}"/>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40AB6DD-D585-F342-B0C5-5C11FB82C04A}"/>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F2E0923-A151-544E-B457-8A5B583A346E}"/>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E4CC13D3-8805-2B4C-8808-B9D5EA4DF601}"/>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5995AC4F-2590-0F45-ACCF-7EFB3AD13631}"/>
              </a:ext>
            </a:extLst>
          </p:cNvPr>
          <p:cNvGrpSpPr/>
          <p:nvPr/>
        </p:nvGrpSpPr>
        <p:grpSpPr>
          <a:xfrm>
            <a:off x="4397666" y="2988435"/>
            <a:ext cx="259528" cy="275498"/>
            <a:chOff x="5135432" y="3270325"/>
            <a:chExt cx="259528" cy="275498"/>
          </a:xfrm>
        </p:grpSpPr>
        <p:sp>
          <p:nvSpPr>
            <p:cNvPr id="23" name="Oval 22">
              <a:extLst>
                <a:ext uri="{FF2B5EF4-FFF2-40B4-BE49-F238E27FC236}">
                  <a16:creationId xmlns:a16="http://schemas.microsoft.com/office/drawing/2014/main" id="{A99DCF4D-D119-6A4C-A99A-054DB48E7930}"/>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94529BF7-6434-EA4F-813D-CB73DF432871}"/>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758BA74-48A1-344A-B2CF-6B0AB44AD2CC}"/>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43F3E9E4-F706-A544-8605-72AA41B893C2}"/>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601FB6D7-415B-DE42-B7D0-FA2DFAB532CA}"/>
              </a:ext>
            </a:extLst>
          </p:cNvPr>
          <p:cNvGrpSpPr/>
          <p:nvPr/>
        </p:nvGrpSpPr>
        <p:grpSpPr>
          <a:xfrm>
            <a:off x="4696722" y="3047157"/>
            <a:ext cx="259528" cy="275498"/>
            <a:chOff x="5135432" y="3270325"/>
            <a:chExt cx="259528" cy="275498"/>
          </a:xfrm>
        </p:grpSpPr>
        <p:sp>
          <p:nvSpPr>
            <p:cNvPr id="28" name="Oval 27">
              <a:extLst>
                <a:ext uri="{FF2B5EF4-FFF2-40B4-BE49-F238E27FC236}">
                  <a16:creationId xmlns:a16="http://schemas.microsoft.com/office/drawing/2014/main" id="{AD9EA50A-14D5-F64F-8FC2-C019CF9C566F}"/>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DCB9B18-34F6-D848-87BA-8CE46F14CCAB}"/>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3BB89613-074A-F945-A54F-B401A9717897}"/>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F2A417E6-3507-4041-B4FB-92EA838FA147}"/>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31">
            <a:extLst>
              <a:ext uri="{FF2B5EF4-FFF2-40B4-BE49-F238E27FC236}">
                <a16:creationId xmlns:a16="http://schemas.microsoft.com/office/drawing/2014/main" id="{FEB50710-1C24-4C4A-8C06-D6C7F726E5B1}"/>
              </a:ext>
            </a:extLst>
          </p:cNvPr>
          <p:cNvGrpSpPr/>
          <p:nvPr/>
        </p:nvGrpSpPr>
        <p:grpSpPr>
          <a:xfrm>
            <a:off x="4811807" y="3301584"/>
            <a:ext cx="259528" cy="275498"/>
            <a:chOff x="5135432" y="3270325"/>
            <a:chExt cx="259528" cy="275498"/>
          </a:xfrm>
        </p:grpSpPr>
        <p:sp>
          <p:nvSpPr>
            <p:cNvPr id="33" name="Oval 32">
              <a:extLst>
                <a:ext uri="{FF2B5EF4-FFF2-40B4-BE49-F238E27FC236}">
                  <a16:creationId xmlns:a16="http://schemas.microsoft.com/office/drawing/2014/main" id="{8014E299-1D0E-3D41-BDF2-A4C2E2FD588E}"/>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1A1B3FD-7FF8-3A4B-8EEC-CEEA408E95BB}"/>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872D0969-D403-C047-8ABB-74E3F4F3268A}"/>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C82D6F15-31E9-F34E-A1D9-CA412D002619}"/>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2E44227A-95E0-4E42-9E2B-8BAF9C74B80B}"/>
              </a:ext>
            </a:extLst>
          </p:cNvPr>
          <p:cNvGrpSpPr/>
          <p:nvPr/>
        </p:nvGrpSpPr>
        <p:grpSpPr>
          <a:xfrm>
            <a:off x="4468122" y="3262359"/>
            <a:ext cx="259528" cy="275498"/>
            <a:chOff x="5135432" y="3270325"/>
            <a:chExt cx="259528" cy="275498"/>
          </a:xfrm>
        </p:grpSpPr>
        <p:sp>
          <p:nvSpPr>
            <p:cNvPr id="38" name="Oval 37">
              <a:extLst>
                <a:ext uri="{FF2B5EF4-FFF2-40B4-BE49-F238E27FC236}">
                  <a16:creationId xmlns:a16="http://schemas.microsoft.com/office/drawing/2014/main" id="{8B09C292-9F2B-5144-B4A2-5FF6DC0ED372}"/>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81133846-DDE9-3840-8F9C-CE26E30ACA43}"/>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4134C431-673F-2D4D-BB5D-08F9A0B8BB1E}"/>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1AD98FA5-D96B-2448-954A-D7B0C704CBF0}"/>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8D48666B-728C-EC45-9E70-2F59200A32CD}"/>
              </a:ext>
            </a:extLst>
          </p:cNvPr>
          <p:cNvGrpSpPr/>
          <p:nvPr/>
        </p:nvGrpSpPr>
        <p:grpSpPr>
          <a:xfrm>
            <a:off x="4172769" y="3294118"/>
            <a:ext cx="259528" cy="275498"/>
            <a:chOff x="5135432" y="3270325"/>
            <a:chExt cx="259528" cy="275498"/>
          </a:xfrm>
        </p:grpSpPr>
        <p:sp>
          <p:nvSpPr>
            <p:cNvPr id="43" name="Oval 42">
              <a:extLst>
                <a:ext uri="{FF2B5EF4-FFF2-40B4-BE49-F238E27FC236}">
                  <a16:creationId xmlns:a16="http://schemas.microsoft.com/office/drawing/2014/main" id="{3905B41C-109C-7E4D-9FE5-C206FEC364A9}"/>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A474B034-9CBB-7F48-878F-D70914A52962}"/>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90BB6E3F-4F28-1643-8BF5-ABCCBF1427CF}"/>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0C6CD893-E800-F840-9F7F-13F179F29A2B}"/>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7" name="Group 46">
            <a:extLst>
              <a:ext uri="{FF2B5EF4-FFF2-40B4-BE49-F238E27FC236}">
                <a16:creationId xmlns:a16="http://schemas.microsoft.com/office/drawing/2014/main" id="{AA94B89C-65A6-2145-8B62-408222A9AB8E}"/>
              </a:ext>
            </a:extLst>
          </p:cNvPr>
          <p:cNvGrpSpPr/>
          <p:nvPr/>
        </p:nvGrpSpPr>
        <p:grpSpPr>
          <a:xfrm>
            <a:off x="4268321" y="3554530"/>
            <a:ext cx="259528" cy="275498"/>
            <a:chOff x="5135432" y="3270325"/>
            <a:chExt cx="259528" cy="275498"/>
          </a:xfrm>
        </p:grpSpPr>
        <p:sp>
          <p:nvSpPr>
            <p:cNvPr id="48" name="Oval 47">
              <a:extLst>
                <a:ext uri="{FF2B5EF4-FFF2-40B4-BE49-F238E27FC236}">
                  <a16:creationId xmlns:a16="http://schemas.microsoft.com/office/drawing/2014/main" id="{361254BA-3BD6-A144-AD62-D7E9368C7D21}"/>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672B9856-1D57-0A44-B1F2-A26EF4BD1947}"/>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244C718A-2296-B544-9030-3A3CEC26F039}"/>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527D3A80-44B8-DB42-96B3-8F1BED3BF5F1}"/>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2" name="Group 51">
            <a:extLst>
              <a:ext uri="{FF2B5EF4-FFF2-40B4-BE49-F238E27FC236}">
                <a16:creationId xmlns:a16="http://schemas.microsoft.com/office/drawing/2014/main" id="{1FF5B3C2-A3AA-5F45-A655-9B6FB04ED6AB}"/>
              </a:ext>
            </a:extLst>
          </p:cNvPr>
          <p:cNvGrpSpPr/>
          <p:nvPr/>
        </p:nvGrpSpPr>
        <p:grpSpPr>
          <a:xfrm>
            <a:off x="4551494" y="3521131"/>
            <a:ext cx="259528" cy="275498"/>
            <a:chOff x="5135432" y="3270325"/>
            <a:chExt cx="259528" cy="275498"/>
          </a:xfrm>
        </p:grpSpPr>
        <p:sp>
          <p:nvSpPr>
            <p:cNvPr id="53" name="Oval 52">
              <a:extLst>
                <a:ext uri="{FF2B5EF4-FFF2-40B4-BE49-F238E27FC236}">
                  <a16:creationId xmlns:a16="http://schemas.microsoft.com/office/drawing/2014/main" id="{178BD2D6-4355-AB4D-99A7-FBFEF1F6F527}"/>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83191746-A49F-FD41-A3CD-18C20759DC96}"/>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99190B85-9D0A-DF4A-B0A8-A882ED1A2204}"/>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DF0BCF5-4DBF-9448-BDC1-7B99222DE6B5}"/>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7" name="Group 56">
            <a:extLst>
              <a:ext uri="{FF2B5EF4-FFF2-40B4-BE49-F238E27FC236}">
                <a16:creationId xmlns:a16="http://schemas.microsoft.com/office/drawing/2014/main" id="{01DD7F02-DDB4-A241-979C-E2F85E00AF60}"/>
              </a:ext>
            </a:extLst>
          </p:cNvPr>
          <p:cNvGrpSpPr/>
          <p:nvPr/>
        </p:nvGrpSpPr>
        <p:grpSpPr>
          <a:xfrm>
            <a:off x="4854926" y="3554530"/>
            <a:ext cx="259528" cy="275498"/>
            <a:chOff x="5135432" y="3270325"/>
            <a:chExt cx="259528" cy="275498"/>
          </a:xfrm>
        </p:grpSpPr>
        <p:sp>
          <p:nvSpPr>
            <p:cNvPr id="58" name="Oval 57">
              <a:extLst>
                <a:ext uri="{FF2B5EF4-FFF2-40B4-BE49-F238E27FC236}">
                  <a16:creationId xmlns:a16="http://schemas.microsoft.com/office/drawing/2014/main" id="{84E52F64-4B55-AB4C-BA1C-DDA2705F92FB}"/>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DD358F7A-93CC-0043-9442-16396857E972}"/>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05269A99-1521-A040-BD59-DDA40A04C432}"/>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07297FFE-60BD-1C48-83C0-8EBC1E8D5261}"/>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2" name="Group 61">
            <a:extLst>
              <a:ext uri="{FF2B5EF4-FFF2-40B4-BE49-F238E27FC236}">
                <a16:creationId xmlns:a16="http://schemas.microsoft.com/office/drawing/2014/main" id="{3C39CA4E-90B1-2A46-A62B-E69664348359}"/>
              </a:ext>
            </a:extLst>
          </p:cNvPr>
          <p:cNvGrpSpPr/>
          <p:nvPr/>
        </p:nvGrpSpPr>
        <p:grpSpPr>
          <a:xfrm>
            <a:off x="3923349" y="3421898"/>
            <a:ext cx="259528" cy="275498"/>
            <a:chOff x="5135432" y="3270325"/>
            <a:chExt cx="259528" cy="275498"/>
          </a:xfrm>
        </p:grpSpPr>
        <p:sp>
          <p:nvSpPr>
            <p:cNvPr id="63" name="Oval 62">
              <a:extLst>
                <a:ext uri="{FF2B5EF4-FFF2-40B4-BE49-F238E27FC236}">
                  <a16:creationId xmlns:a16="http://schemas.microsoft.com/office/drawing/2014/main" id="{2FA16A7C-FE7F-BE45-9630-0DD49BA7CBC3}"/>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440E2B40-ED4C-2B49-AF72-DCA8980D4C50}"/>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19BBD290-AE98-F04C-AAFE-E4EF56C0A5EE}"/>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A517EC85-562E-9545-9CB4-2155658387F1}"/>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7" name="Group 66">
            <a:extLst>
              <a:ext uri="{FF2B5EF4-FFF2-40B4-BE49-F238E27FC236}">
                <a16:creationId xmlns:a16="http://schemas.microsoft.com/office/drawing/2014/main" id="{8620B9F0-53DA-AA44-AA90-5630DD3A4F52}"/>
              </a:ext>
            </a:extLst>
          </p:cNvPr>
          <p:cNvGrpSpPr/>
          <p:nvPr/>
        </p:nvGrpSpPr>
        <p:grpSpPr>
          <a:xfrm>
            <a:off x="3814036" y="3163835"/>
            <a:ext cx="259528" cy="275498"/>
            <a:chOff x="5135432" y="3270325"/>
            <a:chExt cx="259528" cy="275498"/>
          </a:xfrm>
        </p:grpSpPr>
        <p:sp>
          <p:nvSpPr>
            <p:cNvPr id="68" name="Oval 67">
              <a:extLst>
                <a:ext uri="{FF2B5EF4-FFF2-40B4-BE49-F238E27FC236}">
                  <a16:creationId xmlns:a16="http://schemas.microsoft.com/office/drawing/2014/main" id="{CA7ADA4C-FD81-6F4F-AC0C-8B66CE2D812B}"/>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9C7BC585-DF4A-A149-B6DC-CD888CE16D86}"/>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3C08FCAC-D38E-544D-B843-B22BB8DD4CD1}"/>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C6BCCAF9-0D26-624F-93CA-7B0EA59DA6E4}"/>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2" name="Group 71">
            <a:extLst>
              <a:ext uri="{FF2B5EF4-FFF2-40B4-BE49-F238E27FC236}">
                <a16:creationId xmlns:a16="http://schemas.microsoft.com/office/drawing/2014/main" id="{2DA86972-39B8-4944-9D92-BD29E005F4C5}"/>
              </a:ext>
            </a:extLst>
          </p:cNvPr>
          <p:cNvGrpSpPr/>
          <p:nvPr/>
        </p:nvGrpSpPr>
        <p:grpSpPr>
          <a:xfrm>
            <a:off x="5013259" y="3021203"/>
            <a:ext cx="259528" cy="275498"/>
            <a:chOff x="5135432" y="3270325"/>
            <a:chExt cx="259528" cy="275498"/>
          </a:xfrm>
        </p:grpSpPr>
        <p:sp>
          <p:nvSpPr>
            <p:cNvPr id="73" name="Oval 72">
              <a:extLst>
                <a:ext uri="{FF2B5EF4-FFF2-40B4-BE49-F238E27FC236}">
                  <a16:creationId xmlns:a16="http://schemas.microsoft.com/office/drawing/2014/main" id="{26197B5A-0FCE-D54E-8D34-ACE33D88954E}"/>
                </a:ext>
              </a:extLst>
            </p:cNvPr>
            <p:cNvSpPr/>
            <p:nvPr/>
          </p:nvSpPr>
          <p:spPr>
            <a:xfrm>
              <a:off x="5249732" y="3270325"/>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DE1C4159-1FE8-D546-81E6-B33EB0ECE343}"/>
                </a:ext>
              </a:extLst>
            </p:cNvPr>
            <p:cNvSpPr/>
            <p:nvPr/>
          </p:nvSpPr>
          <p:spPr>
            <a:xfrm>
              <a:off x="5135432" y="335369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FF330F5F-9F32-D94C-A1BA-F843229781D1}"/>
                </a:ext>
              </a:extLst>
            </p:cNvPr>
            <p:cNvSpPr/>
            <p:nvPr/>
          </p:nvSpPr>
          <p:spPr>
            <a:xfrm>
              <a:off x="5298141" y="3391347"/>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EB9DE466-F555-9E43-BB77-E205C2158B51}"/>
                </a:ext>
              </a:extLst>
            </p:cNvPr>
            <p:cNvSpPr/>
            <p:nvPr/>
          </p:nvSpPr>
          <p:spPr>
            <a:xfrm flipV="1">
              <a:off x="5183841" y="3466651"/>
              <a:ext cx="96819" cy="7917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2" name="Group 81">
            <a:extLst>
              <a:ext uri="{FF2B5EF4-FFF2-40B4-BE49-F238E27FC236}">
                <a16:creationId xmlns:a16="http://schemas.microsoft.com/office/drawing/2014/main" id="{44D3E4C9-D16C-844F-9A2E-DE281D634486}"/>
              </a:ext>
            </a:extLst>
          </p:cNvPr>
          <p:cNvGrpSpPr/>
          <p:nvPr/>
        </p:nvGrpSpPr>
        <p:grpSpPr>
          <a:xfrm>
            <a:off x="6323800" y="2442398"/>
            <a:ext cx="259528" cy="196325"/>
            <a:chOff x="6323800" y="2442398"/>
            <a:chExt cx="259528" cy="196325"/>
          </a:xfrm>
        </p:grpSpPr>
        <p:sp>
          <p:nvSpPr>
            <p:cNvPr id="78" name="Oval 77">
              <a:extLst>
                <a:ext uri="{FF2B5EF4-FFF2-40B4-BE49-F238E27FC236}">
                  <a16:creationId xmlns:a16="http://schemas.microsoft.com/office/drawing/2014/main" id="{2983A494-70DE-B144-B4FC-A586E5C06617}"/>
                </a:ext>
              </a:extLst>
            </p:cNvPr>
            <p:cNvSpPr/>
            <p:nvPr/>
          </p:nvSpPr>
          <p:spPr>
            <a:xfrm>
              <a:off x="6438100" y="2442398"/>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3DA1E4E3-B0BA-CE4C-A122-DDA8A19B11B8}"/>
                </a:ext>
              </a:extLst>
            </p:cNvPr>
            <p:cNvSpPr/>
            <p:nvPr/>
          </p:nvSpPr>
          <p:spPr>
            <a:xfrm>
              <a:off x="6323800" y="2525770"/>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6C691695-7E60-5747-BA20-7A7547377314}"/>
                </a:ext>
              </a:extLst>
            </p:cNvPr>
            <p:cNvSpPr/>
            <p:nvPr/>
          </p:nvSpPr>
          <p:spPr>
            <a:xfrm>
              <a:off x="6486509" y="2563420"/>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3" name="Group 82">
            <a:extLst>
              <a:ext uri="{FF2B5EF4-FFF2-40B4-BE49-F238E27FC236}">
                <a16:creationId xmlns:a16="http://schemas.microsoft.com/office/drawing/2014/main" id="{5203A50F-CBC6-034C-BA57-9145FF800C01}"/>
              </a:ext>
            </a:extLst>
          </p:cNvPr>
          <p:cNvGrpSpPr/>
          <p:nvPr/>
        </p:nvGrpSpPr>
        <p:grpSpPr>
          <a:xfrm>
            <a:off x="6324867" y="2908250"/>
            <a:ext cx="259528" cy="196325"/>
            <a:chOff x="6323800" y="2442398"/>
            <a:chExt cx="259528" cy="196325"/>
          </a:xfrm>
        </p:grpSpPr>
        <p:sp>
          <p:nvSpPr>
            <p:cNvPr id="84" name="Oval 83">
              <a:extLst>
                <a:ext uri="{FF2B5EF4-FFF2-40B4-BE49-F238E27FC236}">
                  <a16:creationId xmlns:a16="http://schemas.microsoft.com/office/drawing/2014/main" id="{AF9BE3FE-B138-2F4F-B01C-0274C2BF45E5}"/>
                </a:ext>
              </a:extLst>
            </p:cNvPr>
            <p:cNvSpPr/>
            <p:nvPr/>
          </p:nvSpPr>
          <p:spPr>
            <a:xfrm>
              <a:off x="6438100" y="2442398"/>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721423F7-724A-4543-939E-D5C50681EE43}"/>
                </a:ext>
              </a:extLst>
            </p:cNvPr>
            <p:cNvSpPr/>
            <p:nvPr/>
          </p:nvSpPr>
          <p:spPr>
            <a:xfrm>
              <a:off x="6323800" y="2525770"/>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A1B882BD-D17A-9143-B8A0-8B8CC875618C}"/>
                </a:ext>
              </a:extLst>
            </p:cNvPr>
            <p:cNvSpPr/>
            <p:nvPr/>
          </p:nvSpPr>
          <p:spPr>
            <a:xfrm>
              <a:off x="6486509" y="2563420"/>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7" name="Group 86">
            <a:extLst>
              <a:ext uri="{FF2B5EF4-FFF2-40B4-BE49-F238E27FC236}">
                <a16:creationId xmlns:a16="http://schemas.microsoft.com/office/drawing/2014/main" id="{FE6841AC-E27A-3C43-9966-3FA717725440}"/>
              </a:ext>
            </a:extLst>
          </p:cNvPr>
          <p:cNvGrpSpPr/>
          <p:nvPr/>
        </p:nvGrpSpPr>
        <p:grpSpPr>
          <a:xfrm>
            <a:off x="6347293" y="3320065"/>
            <a:ext cx="259528" cy="196325"/>
            <a:chOff x="6323800" y="2442398"/>
            <a:chExt cx="259528" cy="196325"/>
          </a:xfrm>
        </p:grpSpPr>
        <p:sp>
          <p:nvSpPr>
            <p:cNvPr id="88" name="Oval 87">
              <a:extLst>
                <a:ext uri="{FF2B5EF4-FFF2-40B4-BE49-F238E27FC236}">
                  <a16:creationId xmlns:a16="http://schemas.microsoft.com/office/drawing/2014/main" id="{BE13CA8A-A573-134F-887E-92FC6C966318}"/>
                </a:ext>
              </a:extLst>
            </p:cNvPr>
            <p:cNvSpPr/>
            <p:nvPr/>
          </p:nvSpPr>
          <p:spPr>
            <a:xfrm>
              <a:off x="6438100" y="2442398"/>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20286459-D6F3-B643-837B-C356FE0F8EC0}"/>
                </a:ext>
              </a:extLst>
            </p:cNvPr>
            <p:cNvSpPr/>
            <p:nvPr/>
          </p:nvSpPr>
          <p:spPr>
            <a:xfrm>
              <a:off x="6323800" y="2525770"/>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C27940B7-EC35-9642-8EE3-E02BCB2328B3}"/>
                </a:ext>
              </a:extLst>
            </p:cNvPr>
            <p:cNvSpPr/>
            <p:nvPr/>
          </p:nvSpPr>
          <p:spPr>
            <a:xfrm>
              <a:off x="6486509" y="2563420"/>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1" name="Group 90">
            <a:extLst>
              <a:ext uri="{FF2B5EF4-FFF2-40B4-BE49-F238E27FC236}">
                <a16:creationId xmlns:a16="http://schemas.microsoft.com/office/drawing/2014/main" id="{A2102CB7-C988-6E47-BA49-31FFD67FC6E4}"/>
              </a:ext>
            </a:extLst>
          </p:cNvPr>
          <p:cNvGrpSpPr/>
          <p:nvPr/>
        </p:nvGrpSpPr>
        <p:grpSpPr>
          <a:xfrm>
            <a:off x="6353074" y="3747978"/>
            <a:ext cx="259528" cy="196325"/>
            <a:chOff x="6323800" y="2442398"/>
            <a:chExt cx="259528" cy="196325"/>
          </a:xfrm>
        </p:grpSpPr>
        <p:sp>
          <p:nvSpPr>
            <p:cNvPr id="92" name="Oval 91">
              <a:extLst>
                <a:ext uri="{FF2B5EF4-FFF2-40B4-BE49-F238E27FC236}">
                  <a16:creationId xmlns:a16="http://schemas.microsoft.com/office/drawing/2014/main" id="{F676125B-ABA2-0447-867B-3F6B127F5728}"/>
                </a:ext>
              </a:extLst>
            </p:cNvPr>
            <p:cNvSpPr/>
            <p:nvPr/>
          </p:nvSpPr>
          <p:spPr>
            <a:xfrm>
              <a:off x="6438100" y="2442398"/>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7095540A-4099-594B-9F4D-A847049BCEE9}"/>
                </a:ext>
              </a:extLst>
            </p:cNvPr>
            <p:cNvSpPr/>
            <p:nvPr/>
          </p:nvSpPr>
          <p:spPr>
            <a:xfrm>
              <a:off x="6323800" y="2525770"/>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BE4AE4FD-281F-2843-BBC2-4F40AC6FA90B}"/>
                </a:ext>
              </a:extLst>
            </p:cNvPr>
            <p:cNvSpPr/>
            <p:nvPr/>
          </p:nvSpPr>
          <p:spPr>
            <a:xfrm>
              <a:off x="6486509" y="2563420"/>
              <a:ext cx="96819" cy="7530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5" name="Oval 94">
            <a:extLst>
              <a:ext uri="{FF2B5EF4-FFF2-40B4-BE49-F238E27FC236}">
                <a16:creationId xmlns:a16="http://schemas.microsoft.com/office/drawing/2014/main" id="{6FA439B8-A1B7-294C-8068-A0B37AC63437}"/>
              </a:ext>
            </a:extLst>
          </p:cNvPr>
          <p:cNvSpPr/>
          <p:nvPr/>
        </p:nvSpPr>
        <p:spPr>
          <a:xfrm>
            <a:off x="6294126" y="2348564"/>
            <a:ext cx="353837" cy="37780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C07F5835-B8C0-A242-AAFE-330EA128CD21}"/>
              </a:ext>
            </a:extLst>
          </p:cNvPr>
          <p:cNvSpPr/>
          <p:nvPr/>
        </p:nvSpPr>
        <p:spPr>
          <a:xfrm>
            <a:off x="6294126" y="2826417"/>
            <a:ext cx="353837" cy="37780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97496F5B-073B-D944-8834-085260DC980A}"/>
              </a:ext>
            </a:extLst>
          </p:cNvPr>
          <p:cNvSpPr/>
          <p:nvPr/>
        </p:nvSpPr>
        <p:spPr>
          <a:xfrm>
            <a:off x="6307287" y="3236101"/>
            <a:ext cx="353837" cy="37780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62488A20-C2FC-9B48-952A-91DDD962A8FA}"/>
              </a:ext>
            </a:extLst>
          </p:cNvPr>
          <p:cNvSpPr/>
          <p:nvPr/>
        </p:nvSpPr>
        <p:spPr>
          <a:xfrm>
            <a:off x="6316372" y="3675552"/>
            <a:ext cx="353837" cy="37780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0" name="Straight Arrow Connector 99">
            <a:extLst>
              <a:ext uri="{FF2B5EF4-FFF2-40B4-BE49-F238E27FC236}">
                <a16:creationId xmlns:a16="http://schemas.microsoft.com/office/drawing/2014/main" id="{7FEA486F-82E6-4447-866C-CEF1651D8A66}"/>
              </a:ext>
            </a:extLst>
          </p:cNvPr>
          <p:cNvCxnSpPr>
            <a:cxnSpLocks/>
            <a:endCxn id="59" idx="7"/>
          </p:cNvCxnSpPr>
          <p:nvPr/>
        </p:nvCxnSpPr>
        <p:spPr>
          <a:xfrm flipH="1">
            <a:off x="4937566" y="2588439"/>
            <a:ext cx="1356560" cy="106049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1" name="Straight Arrow Connector 100">
            <a:extLst>
              <a:ext uri="{FF2B5EF4-FFF2-40B4-BE49-F238E27FC236}">
                <a16:creationId xmlns:a16="http://schemas.microsoft.com/office/drawing/2014/main" id="{9827BE82-1C5B-B042-B3B7-B24643D37C61}"/>
              </a:ext>
            </a:extLst>
          </p:cNvPr>
          <p:cNvCxnSpPr>
            <a:cxnSpLocks/>
          </p:cNvCxnSpPr>
          <p:nvPr/>
        </p:nvCxnSpPr>
        <p:spPr>
          <a:xfrm flipH="1">
            <a:off x="4852429" y="2664511"/>
            <a:ext cx="1666704" cy="34427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521BBD09-43AE-664E-86C7-65BC94C0D532}"/>
              </a:ext>
            </a:extLst>
          </p:cNvPr>
          <p:cNvCxnSpPr>
            <a:cxnSpLocks/>
          </p:cNvCxnSpPr>
          <p:nvPr/>
        </p:nvCxnSpPr>
        <p:spPr>
          <a:xfrm flipH="1">
            <a:off x="4702408" y="3023080"/>
            <a:ext cx="1666704" cy="34427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3" name="Straight Arrow Connector 102">
            <a:extLst>
              <a:ext uri="{FF2B5EF4-FFF2-40B4-BE49-F238E27FC236}">
                <a16:creationId xmlns:a16="http://schemas.microsoft.com/office/drawing/2014/main" id="{418F5193-4AE1-8145-8BA5-AB23408B2C8C}"/>
              </a:ext>
            </a:extLst>
          </p:cNvPr>
          <p:cNvCxnSpPr>
            <a:cxnSpLocks/>
          </p:cNvCxnSpPr>
          <p:nvPr/>
        </p:nvCxnSpPr>
        <p:spPr>
          <a:xfrm flipH="1" flipV="1">
            <a:off x="4127499" y="3457015"/>
            <a:ext cx="2438102" cy="32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5" name="Straight Arrow Connector 104">
            <a:extLst>
              <a:ext uri="{FF2B5EF4-FFF2-40B4-BE49-F238E27FC236}">
                <a16:creationId xmlns:a16="http://schemas.microsoft.com/office/drawing/2014/main" id="{122DAB9D-0C25-AC43-823B-7887E7E75FDE}"/>
              </a:ext>
            </a:extLst>
          </p:cNvPr>
          <p:cNvCxnSpPr>
            <a:cxnSpLocks/>
          </p:cNvCxnSpPr>
          <p:nvPr/>
        </p:nvCxnSpPr>
        <p:spPr>
          <a:xfrm flipH="1" flipV="1">
            <a:off x="3983955" y="3365022"/>
            <a:ext cx="2438102" cy="32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D997BF0E-A5B4-1746-8865-1A4FA9EF94F7}"/>
              </a:ext>
            </a:extLst>
          </p:cNvPr>
          <p:cNvCxnSpPr>
            <a:cxnSpLocks/>
            <a:endCxn id="54" idx="3"/>
          </p:cNvCxnSpPr>
          <p:nvPr/>
        </p:nvCxnSpPr>
        <p:spPr>
          <a:xfrm flipH="1">
            <a:off x="4565673" y="2488318"/>
            <a:ext cx="1927618" cy="118046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41DACB6C-23A4-174B-8CCA-CB1728AD56BF}"/>
              </a:ext>
            </a:extLst>
          </p:cNvPr>
          <p:cNvCxnSpPr>
            <a:cxnSpLocks/>
            <a:endCxn id="19" idx="4"/>
          </p:cNvCxnSpPr>
          <p:nvPr/>
        </p:nvCxnSpPr>
        <p:spPr>
          <a:xfrm flipH="1">
            <a:off x="4105613" y="3073661"/>
            <a:ext cx="2355972" cy="11968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194486E1-1906-304A-9EED-D08B14DBCC6F}"/>
              </a:ext>
            </a:extLst>
          </p:cNvPr>
          <p:cNvCxnSpPr>
            <a:cxnSpLocks/>
            <a:endCxn id="69" idx="2"/>
          </p:cNvCxnSpPr>
          <p:nvPr/>
        </p:nvCxnSpPr>
        <p:spPr>
          <a:xfrm flipH="1">
            <a:off x="3814036" y="2939157"/>
            <a:ext cx="2561564" cy="34570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4FB92B75-ABE5-7141-8F0B-C5E466090E77}"/>
              </a:ext>
            </a:extLst>
          </p:cNvPr>
          <p:cNvCxnSpPr>
            <a:cxnSpLocks/>
            <a:endCxn id="23" idx="5"/>
          </p:cNvCxnSpPr>
          <p:nvPr/>
        </p:nvCxnSpPr>
        <p:spPr>
          <a:xfrm flipH="1" flipV="1">
            <a:off x="4594606" y="3052710"/>
            <a:ext cx="1802760" cy="80117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5" name="Straight Arrow Connector 114">
            <a:extLst>
              <a:ext uri="{FF2B5EF4-FFF2-40B4-BE49-F238E27FC236}">
                <a16:creationId xmlns:a16="http://schemas.microsoft.com/office/drawing/2014/main" id="{3DD1E406-1A6D-7C42-A73F-CF47F5839B75}"/>
              </a:ext>
            </a:extLst>
          </p:cNvPr>
          <p:cNvCxnSpPr>
            <a:cxnSpLocks/>
          </p:cNvCxnSpPr>
          <p:nvPr/>
        </p:nvCxnSpPr>
        <p:spPr>
          <a:xfrm flipH="1" flipV="1">
            <a:off x="3943443" y="3515384"/>
            <a:ext cx="2558204" cy="27546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8" name="Straight Arrow Connector 117">
            <a:extLst>
              <a:ext uri="{FF2B5EF4-FFF2-40B4-BE49-F238E27FC236}">
                <a16:creationId xmlns:a16="http://schemas.microsoft.com/office/drawing/2014/main" id="{12211A4B-793B-B04D-B549-F0EACFFE489C}"/>
              </a:ext>
            </a:extLst>
          </p:cNvPr>
          <p:cNvCxnSpPr>
            <a:cxnSpLocks/>
          </p:cNvCxnSpPr>
          <p:nvPr/>
        </p:nvCxnSpPr>
        <p:spPr>
          <a:xfrm flipH="1" flipV="1">
            <a:off x="3976714" y="3635042"/>
            <a:ext cx="2558204" cy="27546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9" name="TextBox 118">
            <a:extLst>
              <a:ext uri="{FF2B5EF4-FFF2-40B4-BE49-F238E27FC236}">
                <a16:creationId xmlns:a16="http://schemas.microsoft.com/office/drawing/2014/main" id="{25D906E0-2EDB-A144-A9FA-0706CA0319BC}"/>
              </a:ext>
            </a:extLst>
          </p:cNvPr>
          <p:cNvSpPr txBox="1"/>
          <p:nvPr/>
        </p:nvSpPr>
        <p:spPr>
          <a:xfrm>
            <a:off x="5948256" y="1829135"/>
            <a:ext cx="1003274" cy="215444"/>
          </a:xfrm>
          <a:prstGeom prst="rect">
            <a:avLst/>
          </a:prstGeom>
          <a:noFill/>
        </p:spPr>
        <p:txBody>
          <a:bodyPr wrap="square" rtlCol="0">
            <a:spAutoFit/>
          </a:bodyPr>
          <a:lstStyle/>
          <a:p>
            <a:r>
              <a:rPr lang="en-US" sz="800"/>
              <a:t>Random samples</a:t>
            </a:r>
          </a:p>
        </p:txBody>
      </p:sp>
      <p:sp>
        <p:nvSpPr>
          <p:cNvPr id="120" name="TextBox 119">
            <a:extLst>
              <a:ext uri="{FF2B5EF4-FFF2-40B4-BE49-F238E27FC236}">
                <a16:creationId xmlns:a16="http://schemas.microsoft.com/office/drawing/2014/main" id="{DA3F8B5C-E0C5-494D-A5B6-812FF2F4B0FB}"/>
              </a:ext>
            </a:extLst>
          </p:cNvPr>
          <p:cNvSpPr txBox="1"/>
          <p:nvPr/>
        </p:nvSpPr>
        <p:spPr>
          <a:xfrm>
            <a:off x="6775711" y="2409979"/>
            <a:ext cx="1003274" cy="215444"/>
          </a:xfrm>
          <a:prstGeom prst="rect">
            <a:avLst/>
          </a:prstGeom>
          <a:noFill/>
        </p:spPr>
        <p:txBody>
          <a:bodyPr wrap="square" rtlCol="0">
            <a:spAutoFit/>
          </a:bodyPr>
          <a:lstStyle/>
          <a:p>
            <a:r>
              <a:rPr lang="en-US" sz="800" dirty="0"/>
              <a:t>X1</a:t>
            </a:r>
          </a:p>
        </p:txBody>
      </p:sp>
      <p:sp>
        <p:nvSpPr>
          <p:cNvPr id="121" name="TextBox 120">
            <a:extLst>
              <a:ext uri="{FF2B5EF4-FFF2-40B4-BE49-F238E27FC236}">
                <a16:creationId xmlns:a16="http://schemas.microsoft.com/office/drawing/2014/main" id="{35769BC3-33FE-2C45-9435-31188C84D4AD}"/>
              </a:ext>
            </a:extLst>
          </p:cNvPr>
          <p:cNvSpPr txBox="1"/>
          <p:nvPr/>
        </p:nvSpPr>
        <p:spPr>
          <a:xfrm>
            <a:off x="6810376" y="3747978"/>
            <a:ext cx="1003274" cy="215444"/>
          </a:xfrm>
          <a:prstGeom prst="rect">
            <a:avLst/>
          </a:prstGeom>
          <a:noFill/>
        </p:spPr>
        <p:txBody>
          <a:bodyPr wrap="square" rtlCol="0">
            <a:spAutoFit/>
          </a:bodyPr>
          <a:lstStyle/>
          <a:p>
            <a:r>
              <a:rPr lang="en-US" sz="800" dirty="0"/>
              <a:t>X4</a:t>
            </a:r>
          </a:p>
        </p:txBody>
      </p:sp>
      <p:sp>
        <p:nvSpPr>
          <p:cNvPr id="122" name="TextBox 121">
            <a:extLst>
              <a:ext uri="{FF2B5EF4-FFF2-40B4-BE49-F238E27FC236}">
                <a16:creationId xmlns:a16="http://schemas.microsoft.com/office/drawing/2014/main" id="{703240F7-FCE6-1C46-9566-5D753AC177F2}"/>
              </a:ext>
            </a:extLst>
          </p:cNvPr>
          <p:cNvSpPr txBox="1"/>
          <p:nvPr/>
        </p:nvSpPr>
        <p:spPr>
          <a:xfrm>
            <a:off x="6789300" y="3278171"/>
            <a:ext cx="1003274" cy="215444"/>
          </a:xfrm>
          <a:prstGeom prst="rect">
            <a:avLst/>
          </a:prstGeom>
          <a:noFill/>
        </p:spPr>
        <p:txBody>
          <a:bodyPr wrap="square" rtlCol="0">
            <a:spAutoFit/>
          </a:bodyPr>
          <a:lstStyle/>
          <a:p>
            <a:r>
              <a:rPr lang="en-US" sz="800" dirty="0"/>
              <a:t>X3</a:t>
            </a:r>
          </a:p>
        </p:txBody>
      </p:sp>
      <p:sp>
        <p:nvSpPr>
          <p:cNvPr id="123" name="TextBox 122">
            <a:extLst>
              <a:ext uri="{FF2B5EF4-FFF2-40B4-BE49-F238E27FC236}">
                <a16:creationId xmlns:a16="http://schemas.microsoft.com/office/drawing/2014/main" id="{E6818323-9744-7F48-A73E-C2D0ADDC96A8}"/>
              </a:ext>
            </a:extLst>
          </p:cNvPr>
          <p:cNvSpPr txBox="1"/>
          <p:nvPr/>
        </p:nvSpPr>
        <p:spPr>
          <a:xfrm>
            <a:off x="6782081" y="2851268"/>
            <a:ext cx="1003274" cy="215444"/>
          </a:xfrm>
          <a:prstGeom prst="rect">
            <a:avLst/>
          </a:prstGeom>
          <a:noFill/>
        </p:spPr>
        <p:txBody>
          <a:bodyPr wrap="square" rtlCol="0">
            <a:spAutoFit/>
          </a:bodyPr>
          <a:lstStyle/>
          <a:p>
            <a:r>
              <a:rPr lang="en-US" sz="800" dirty="0"/>
              <a:t>X2</a:t>
            </a:r>
          </a:p>
        </p:txBody>
      </p:sp>
      <mc:AlternateContent xmlns:mc="http://schemas.openxmlformats.org/markup-compatibility/2006" xmlns:a14="http://schemas.microsoft.com/office/drawing/2010/main">
        <mc:Choice Requires="a14">
          <p:sp>
            <p:nvSpPr>
              <p:cNvPr id="125" name="TextBox 124">
                <a:extLst>
                  <a:ext uri="{FF2B5EF4-FFF2-40B4-BE49-F238E27FC236}">
                    <a16:creationId xmlns:a16="http://schemas.microsoft.com/office/drawing/2014/main" id="{B94AA3AC-FA32-7142-9635-32745718E36F}"/>
                  </a:ext>
                </a:extLst>
              </p:cNvPr>
              <p:cNvSpPr txBox="1"/>
              <p:nvPr/>
            </p:nvSpPr>
            <p:spPr>
              <a:xfrm>
                <a:off x="2651274" y="4757628"/>
                <a:ext cx="5005831" cy="391710"/>
              </a:xfrm>
              <a:prstGeom prst="rect">
                <a:avLst/>
              </a:prstGeom>
              <a:noFill/>
            </p:spPr>
            <p:txBody>
              <a:bodyPr wrap="square" lIns="0" tIns="0" rIns="0" bIns="0" rtlCol="0">
                <a:spAutoFit/>
              </a:bodyPr>
              <a:lstStyle/>
              <a:p>
                <a:r>
                  <a:rPr lang="en-US" dirty="0"/>
                  <a:t>Mean of </a:t>
                </a:r>
                <a:r>
                  <a:rPr lang="en-US" u="sng" dirty="0"/>
                  <a:t>all</a:t>
                </a:r>
                <a:r>
                  <a:rPr lang="en-US" dirty="0"/>
                  <a:t> samples (population) </a:t>
                </a:r>
                <a14:m>
                  <m:oMath xmlns:m="http://schemas.openxmlformats.org/officeDocument/2006/math">
                    <m:r>
                      <a:rPr lang="en-US" i="1" smtClean="0">
                        <a:latin typeface="Cambria Math" panose="02040503050406030204" pitchFamily="18" charset="0"/>
                      </a:rPr>
                      <m:t>=</m:t>
                    </m:r>
                    <m:f>
                      <m:fPr>
                        <m:ctrlPr>
                          <a:rPr lang="en-US" i="1" smtClean="0">
                            <a:latin typeface="Cambria Math" panose="02040503050406030204" pitchFamily="18" charset="0"/>
                          </a:rPr>
                        </m:ctrlPr>
                      </m:fPr>
                      <m:num>
                        <m:r>
                          <a:rPr lang="en-GB" b="0" i="1" smtClean="0">
                            <a:latin typeface="Cambria Math" panose="02040503050406030204" pitchFamily="18" charset="0"/>
                          </a:rPr>
                          <m:t>𝑥</m:t>
                        </m:r>
                        <m:r>
                          <a:rPr lang="en-GB" b="0" i="1" smtClean="0">
                            <a:latin typeface="Cambria Math" panose="02040503050406030204" pitchFamily="18" charset="0"/>
                          </a:rPr>
                          <m:t>1+</m:t>
                        </m:r>
                        <m:r>
                          <a:rPr lang="en-GB" b="0" i="1" smtClean="0">
                            <a:latin typeface="Cambria Math" panose="02040503050406030204" pitchFamily="18" charset="0"/>
                          </a:rPr>
                          <m:t>𝑥</m:t>
                        </m:r>
                        <m:r>
                          <a:rPr lang="en-GB" b="0" i="1" smtClean="0">
                            <a:latin typeface="Cambria Math" panose="02040503050406030204" pitchFamily="18" charset="0"/>
                          </a:rPr>
                          <m:t>2+</m:t>
                        </m:r>
                        <m:r>
                          <a:rPr lang="en-GB" b="0" i="1" smtClean="0">
                            <a:latin typeface="Cambria Math" panose="02040503050406030204" pitchFamily="18" charset="0"/>
                          </a:rPr>
                          <m:t>𝑥</m:t>
                        </m:r>
                        <m:r>
                          <a:rPr lang="en-GB" b="0" i="1" smtClean="0">
                            <a:latin typeface="Cambria Math" panose="02040503050406030204" pitchFamily="18" charset="0"/>
                          </a:rPr>
                          <m:t>3+</m:t>
                        </m:r>
                        <m:r>
                          <a:rPr lang="en-GB" b="0" i="1" smtClean="0">
                            <a:latin typeface="Cambria Math" panose="02040503050406030204" pitchFamily="18" charset="0"/>
                          </a:rPr>
                          <m:t>𝑥</m:t>
                        </m:r>
                        <m:r>
                          <a:rPr lang="en-GB" b="0" i="1" smtClean="0">
                            <a:latin typeface="Cambria Math" panose="02040503050406030204" pitchFamily="18" charset="0"/>
                          </a:rPr>
                          <m:t>4</m:t>
                        </m:r>
                      </m:num>
                      <m:den>
                        <m:r>
                          <a:rPr lang="en-GB" b="0" i="1" smtClean="0">
                            <a:latin typeface="Cambria Math" panose="02040503050406030204" pitchFamily="18" charset="0"/>
                          </a:rPr>
                          <m:t>4</m:t>
                        </m:r>
                      </m:den>
                    </m:f>
                  </m:oMath>
                </a14:m>
                <a:endParaRPr lang="en-US" dirty="0"/>
              </a:p>
            </p:txBody>
          </p:sp>
        </mc:Choice>
        <mc:Fallback xmlns="">
          <p:sp>
            <p:nvSpPr>
              <p:cNvPr id="125" name="TextBox 124">
                <a:extLst>
                  <a:ext uri="{FF2B5EF4-FFF2-40B4-BE49-F238E27FC236}">
                    <a16:creationId xmlns:a16="http://schemas.microsoft.com/office/drawing/2014/main" id="{B94AA3AC-FA32-7142-9635-32745718E36F}"/>
                  </a:ext>
                </a:extLst>
              </p:cNvPr>
              <p:cNvSpPr txBox="1">
                <a:spLocks noRot="1" noChangeAspect="1" noMove="1" noResize="1" noEditPoints="1" noAdjustHandles="1" noChangeArrowheads="1" noChangeShapeType="1" noTextEdit="1"/>
              </p:cNvSpPr>
              <p:nvPr/>
            </p:nvSpPr>
            <p:spPr>
              <a:xfrm>
                <a:off x="2651274" y="4757628"/>
                <a:ext cx="5005831" cy="391710"/>
              </a:xfrm>
              <a:prstGeom prst="rect">
                <a:avLst/>
              </a:prstGeom>
              <a:blipFill>
                <a:blip r:embed="rId3"/>
                <a:stretch>
                  <a:fillRect l="-2923" t="-6154" b="-2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7236686-6E18-2579-763E-AA2ED570A5C8}"/>
                  </a:ext>
                </a:extLst>
              </p:cNvPr>
              <p:cNvSpPr txBox="1"/>
              <p:nvPr/>
            </p:nvSpPr>
            <p:spPr>
              <a:xfrm>
                <a:off x="2651275" y="5520944"/>
                <a:ext cx="4284530" cy="391710"/>
              </a:xfrm>
              <a:prstGeom prst="rect">
                <a:avLst/>
              </a:prstGeom>
              <a:noFill/>
            </p:spPr>
            <p:txBody>
              <a:bodyPr wrap="square" lIns="0" tIns="0" rIns="0" bIns="0" rtlCol="0">
                <a:spAutoFit/>
              </a:bodyPr>
              <a:lstStyle/>
              <a:p>
                <a:r>
                  <a:rPr lang="en-US" dirty="0"/>
                  <a:t>Mean of random  samples </a:t>
                </a:r>
                <a14:m>
                  <m:oMath xmlns:m="http://schemas.openxmlformats.org/officeDocument/2006/math">
                    <m:r>
                      <a:rPr lang="en-US" i="1" smtClean="0">
                        <a:latin typeface="Cambria Math" panose="02040503050406030204" pitchFamily="18" charset="0"/>
                      </a:rPr>
                      <m:t>=</m:t>
                    </m:r>
                    <m:f>
                      <m:fPr>
                        <m:ctrlPr>
                          <a:rPr lang="en-US" i="1" smtClean="0">
                            <a:latin typeface="Cambria Math" panose="02040503050406030204" pitchFamily="18" charset="0"/>
                          </a:rPr>
                        </m:ctrlPr>
                      </m:fPr>
                      <m:num>
                        <m:r>
                          <a:rPr lang="en-GB" b="0" i="1" smtClean="0">
                            <a:latin typeface="Cambria Math" panose="02040503050406030204" pitchFamily="18" charset="0"/>
                          </a:rPr>
                          <m:t>𝑥</m:t>
                        </m:r>
                        <m:r>
                          <a:rPr lang="en-GB" b="0" i="1" smtClean="0">
                            <a:latin typeface="Cambria Math" panose="02040503050406030204" pitchFamily="18" charset="0"/>
                          </a:rPr>
                          <m:t>1+</m:t>
                        </m:r>
                        <m:r>
                          <a:rPr lang="en-GB" b="0" i="1" smtClean="0">
                            <a:latin typeface="Cambria Math" panose="02040503050406030204" pitchFamily="18" charset="0"/>
                          </a:rPr>
                          <m:t>𝑥</m:t>
                        </m:r>
                        <m:r>
                          <a:rPr lang="en-GB" b="0" i="1" smtClean="0">
                            <a:latin typeface="Cambria Math" panose="02040503050406030204" pitchFamily="18" charset="0"/>
                          </a:rPr>
                          <m:t>2+</m:t>
                        </m:r>
                        <m:r>
                          <a:rPr lang="en-GB" b="0" i="1" smtClean="0">
                            <a:latin typeface="Cambria Math" panose="02040503050406030204" pitchFamily="18" charset="0"/>
                          </a:rPr>
                          <m:t>𝑥</m:t>
                        </m:r>
                        <m:r>
                          <a:rPr lang="en-GB" b="0" i="1" smtClean="0">
                            <a:latin typeface="Cambria Math" panose="02040503050406030204" pitchFamily="18" charset="0"/>
                          </a:rPr>
                          <m:t>3+</m:t>
                        </m:r>
                        <m:r>
                          <a:rPr lang="en-GB" b="0" i="1" smtClean="0">
                            <a:latin typeface="Cambria Math" panose="02040503050406030204" pitchFamily="18" charset="0"/>
                          </a:rPr>
                          <m:t>𝑥</m:t>
                        </m:r>
                        <m:r>
                          <a:rPr lang="en-GB" b="0" i="1" smtClean="0">
                            <a:latin typeface="Cambria Math" panose="02040503050406030204" pitchFamily="18" charset="0"/>
                          </a:rPr>
                          <m:t>4</m:t>
                        </m:r>
                      </m:num>
                      <m:den>
                        <m:r>
                          <a:rPr lang="en-GB" b="0" i="1" smtClean="0">
                            <a:latin typeface="Cambria Math" panose="02040503050406030204" pitchFamily="18" charset="0"/>
                          </a:rPr>
                          <m:t>4−1</m:t>
                        </m:r>
                      </m:den>
                    </m:f>
                  </m:oMath>
                </a14:m>
                <a:endParaRPr lang="en-US" dirty="0"/>
              </a:p>
            </p:txBody>
          </p:sp>
        </mc:Choice>
        <mc:Fallback xmlns="">
          <p:sp>
            <p:nvSpPr>
              <p:cNvPr id="12" name="TextBox 11">
                <a:extLst>
                  <a:ext uri="{FF2B5EF4-FFF2-40B4-BE49-F238E27FC236}">
                    <a16:creationId xmlns:a16="http://schemas.microsoft.com/office/drawing/2014/main" id="{67236686-6E18-2579-763E-AA2ED570A5C8}"/>
                  </a:ext>
                </a:extLst>
              </p:cNvPr>
              <p:cNvSpPr txBox="1">
                <a:spLocks noRot="1" noChangeAspect="1" noMove="1" noResize="1" noEditPoints="1" noAdjustHandles="1" noChangeArrowheads="1" noChangeShapeType="1" noTextEdit="1"/>
              </p:cNvSpPr>
              <p:nvPr/>
            </p:nvSpPr>
            <p:spPr>
              <a:xfrm>
                <a:off x="2651275" y="5520944"/>
                <a:ext cx="4284530" cy="391710"/>
              </a:xfrm>
              <a:prstGeom prst="rect">
                <a:avLst/>
              </a:prstGeom>
              <a:blipFill>
                <a:blip r:embed="rId4"/>
                <a:stretch>
                  <a:fillRect l="-3414" t="-6250" b="-20313"/>
                </a:stretch>
              </a:blipFill>
            </p:spPr>
            <p:txBody>
              <a:bodyPr/>
              <a:lstStyle/>
              <a:p>
                <a:r>
                  <a:rPr lang="en-GB">
                    <a:noFill/>
                  </a:rPr>
                  <a:t> </a:t>
                </a:r>
              </a:p>
            </p:txBody>
          </p:sp>
        </mc:Fallback>
      </mc:AlternateContent>
    </p:spTree>
    <p:extLst>
      <p:ext uri="{BB962C8B-B14F-4D97-AF65-F5344CB8AC3E}">
        <p14:creationId xmlns:p14="http://schemas.microsoft.com/office/powerpoint/2010/main" val="1197885193"/>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dirty="0"/>
              <a:t>Sampling Strategies</a:t>
            </a:r>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0" indent="0" eaLnBrk="1" hangingPunct="1">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dirty="0">
                <a:latin typeface="Calibri" panose="020F0502020204030204" pitchFamily="34" charset="0"/>
                <a:cs typeface="Calibri" panose="020F0502020204030204" pitchFamily="34" charset="0"/>
              </a:rPr>
              <a:t> </a:t>
            </a: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342265" indent="-342265" eaLnBrk="1" hangingPunct="1"/>
            <a:endParaRPr lang="en-US" altLang="en-US" kern="0" dirty="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pic>
        <p:nvPicPr>
          <p:cNvPr id="16" name="Picture 6" descr="NORMAL option C">
            <a:extLst>
              <a:ext uri="{FF2B5EF4-FFF2-40B4-BE49-F238E27FC236}">
                <a16:creationId xmlns:a16="http://schemas.microsoft.com/office/drawing/2014/main" id="{6DF211BE-0305-0447-B00B-A9E31B01A048}"/>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rot="5400000">
            <a:off x="162072" y="2423232"/>
            <a:ext cx="21510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9" name="Group 28">
            <a:extLst>
              <a:ext uri="{FF2B5EF4-FFF2-40B4-BE49-F238E27FC236}">
                <a16:creationId xmlns:a16="http://schemas.microsoft.com/office/drawing/2014/main" id="{7803036C-AFE8-FB4E-B6DF-F409E98CBA8A}"/>
              </a:ext>
            </a:extLst>
          </p:cNvPr>
          <p:cNvGrpSpPr/>
          <p:nvPr/>
        </p:nvGrpSpPr>
        <p:grpSpPr>
          <a:xfrm>
            <a:off x="3594493" y="4184345"/>
            <a:ext cx="842040" cy="1843920"/>
            <a:chOff x="1760405" y="2676534"/>
            <a:chExt cx="842040" cy="1843920"/>
          </a:xfrm>
        </p:grpSpPr>
        <mc:AlternateContent xmlns:mc="http://schemas.openxmlformats.org/markup-compatibility/2006" xmlns:p14="http://schemas.microsoft.com/office/powerpoint/2010/main">
          <mc:Choice Requires="p14">
            <p:contentPart p14:bwMode="auto" r:id="rId4">
              <p14:nvContentPartPr>
                <p14:cNvPr id="30" name="Ink 29">
                  <a:extLst>
                    <a:ext uri="{FF2B5EF4-FFF2-40B4-BE49-F238E27FC236}">
                      <a16:creationId xmlns:a16="http://schemas.microsoft.com/office/drawing/2014/main" id="{FD564BED-C6F4-7E4B-AE8D-06615D7FA8B6}"/>
                    </a:ext>
                  </a:extLst>
                </p14:cNvPr>
                <p14:cNvContentPartPr/>
                <p14:nvPr/>
              </p14:nvContentPartPr>
              <p14:xfrm>
                <a:off x="1791365" y="2703174"/>
                <a:ext cx="104760" cy="344160"/>
              </p14:xfrm>
            </p:contentPart>
          </mc:Choice>
          <mc:Fallback xmlns="">
            <p:pic>
              <p:nvPicPr>
                <p:cNvPr id="30" name="Ink 29">
                  <a:extLst>
                    <a:ext uri="{FF2B5EF4-FFF2-40B4-BE49-F238E27FC236}">
                      <a16:creationId xmlns:a16="http://schemas.microsoft.com/office/drawing/2014/main" id="{FD564BED-C6F4-7E4B-AE8D-06615D7FA8B6}"/>
                    </a:ext>
                  </a:extLst>
                </p:cNvPr>
                <p:cNvPicPr/>
                <p:nvPr/>
              </p:nvPicPr>
              <p:blipFill>
                <a:blip r:embed="rId5"/>
                <a:stretch>
                  <a:fillRect/>
                </a:stretch>
              </p:blipFill>
              <p:spPr>
                <a:xfrm>
                  <a:off x="1755365" y="2667174"/>
                  <a:ext cx="176400" cy="415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1" name="Ink 30">
                  <a:extLst>
                    <a:ext uri="{FF2B5EF4-FFF2-40B4-BE49-F238E27FC236}">
                      <a16:creationId xmlns:a16="http://schemas.microsoft.com/office/drawing/2014/main" id="{122A69D2-3C36-1247-97B5-EDFC6FCC2B99}"/>
                    </a:ext>
                  </a:extLst>
                </p14:cNvPr>
                <p14:cNvContentPartPr/>
                <p14:nvPr/>
              </p14:nvContentPartPr>
              <p14:xfrm>
                <a:off x="1760405" y="2676534"/>
                <a:ext cx="772920" cy="706320"/>
              </p14:xfrm>
            </p:contentPart>
          </mc:Choice>
          <mc:Fallback xmlns="">
            <p:pic>
              <p:nvPicPr>
                <p:cNvPr id="31" name="Ink 30">
                  <a:extLst>
                    <a:ext uri="{FF2B5EF4-FFF2-40B4-BE49-F238E27FC236}">
                      <a16:creationId xmlns:a16="http://schemas.microsoft.com/office/drawing/2014/main" id="{122A69D2-3C36-1247-97B5-EDFC6FCC2B99}"/>
                    </a:ext>
                  </a:extLst>
                </p:cNvPr>
                <p:cNvPicPr/>
                <p:nvPr/>
              </p:nvPicPr>
              <p:blipFill>
                <a:blip r:embed="rId7"/>
                <a:stretch>
                  <a:fillRect/>
                </a:stretch>
              </p:blipFill>
              <p:spPr>
                <a:xfrm>
                  <a:off x="1742405" y="2658534"/>
                  <a:ext cx="808560" cy="7419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2" name="Ink 31">
                  <a:extLst>
                    <a:ext uri="{FF2B5EF4-FFF2-40B4-BE49-F238E27FC236}">
                      <a16:creationId xmlns:a16="http://schemas.microsoft.com/office/drawing/2014/main" id="{E42AB8DF-DB42-EE4E-A5C6-F3FF90F7AF3B}"/>
                    </a:ext>
                  </a:extLst>
                </p14:cNvPr>
                <p14:cNvContentPartPr/>
                <p14:nvPr/>
              </p14:nvContentPartPr>
              <p14:xfrm>
                <a:off x="2236325" y="3445854"/>
                <a:ext cx="139680" cy="161640"/>
              </p14:xfrm>
            </p:contentPart>
          </mc:Choice>
          <mc:Fallback xmlns="">
            <p:pic>
              <p:nvPicPr>
                <p:cNvPr id="32" name="Ink 31">
                  <a:extLst>
                    <a:ext uri="{FF2B5EF4-FFF2-40B4-BE49-F238E27FC236}">
                      <a16:creationId xmlns:a16="http://schemas.microsoft.com/office/drawing/2014/main" id="{E42AB8DF-DB42-EE4E-A5C6-F3FF90F7AF3B}"/>
                    </a:ext>
                  </a:extLst>
                </p:cNvPr>
                <p:cNvPicPr/>
                <p:nvPr/>
              </p:nvPicPr>
              <p:blipFill>
                <a:blip r:embed="rId9"/>
                <a:stretch>
                  <a:fillRect/>
                </a:stretch>
              </p:blipFill>
              <p:spPr>
                <a:xfrm>
                  <a:off x="2218325" y="3427854"/>
                  <a:ext cx="175320" cy="1972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3" name="Ink 32">
                  <a:extLst>
                    <a:ext uri="{FF2B5EF4-FFF2-40B4-BE49-F238E27FC236}">
                      <a16:creationId xmlns:a16="http://schemas.microsoft.com/office/drawing/2014/main" id="{E53E4FF9-C907-134B-84E6-CC85A80E4646}"/>
                    </a:ext>
                  </a:extLst>
                </p14:cNvPr>
                <p14:cNvContentPartPr/>
                <p14:nvPr/>
              </p14:nvContentPartPr>
              <p14:xfrm>
                <a:off x="2251445" y="3656814"/>
                <a:ext cx="138960" cy="148680"/>
              </p14:xfrm>
            </p:contentPart>
          </mc:Choice>
          <mc:Fallback xmlns="">
            <p:pic>
              <p:nvPicPr>
                <p:cNvPr id="33" name="Ink 32">
                  <a:extLst>
                    <a:ext uri="{FF2B5EF4-FFF2-40B4-BE49-F238E27FC236}">
                      <a16:creationId xmlns:a16="http://schemas.microsoft.com/office/drawing/2014/main" id="{E53E4FF9-C907-134B-84E6-CC85A80E4646}"/>
                    </a:ext>
                  </a:extLst>
                </p:cNvPr>
                <p:cNvPicPr/>
                <p:nvPr/>
              </p:nvPicPr>
              <p:blipFill>
                <a:blip r:embed="rId11"/>
                <a:stretch>
                  <a:fillRect/>
                </a:stretch>
              </p:blipFill>
              <p:spPr>
                <a:xfrm>
                  <a:off x="2233445" y="3638814"/>
                  <a:ext cx="17460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4" name="Ink 33">
                  <a:extLst>
                    <a:ext uri="{FF2B5EF4-FFF2-40B4-BE49-F238E27FC236}">
                      <a16:creationId xmlns:a16="http://schemas.microsoft.com/office/drawing/2014/main" id="{08295BDC-2216-0044-B8F4-4D5D312EA777}"/>
                    </a:ext>
                  </a:extLst>
                </p14:cNvPr>
                <p14:cNvContentPartPr/>
                <p14:nvPr/>
              </p14:nvContentPartPr>
              <p14:xfrm>
                <a:off x="1761485" y="3695334"/>
                <a:ext cx="840960" cy="825120"/>
              </p14:xfrm>
            </p:contentPart>
          </mc:Choice>
          <mc:Fallback xmlns="">
            <p:pic>
              <p:nvPicPr>
                <p:cNvPr id="34" name="Ink 33">
                  <a:extLst>
                    <a:ext uri="{FF2B5EF4-FFF2-40B4-BE49-F238E27FC236}">
                      <a16:creationId xmlns:a16="http://schemas.microsoft.com/office/drawing/2014/main" id="{08295BDC-2216-0044-B8F4-4D5D312EA777}"/>
                    </a:ext>
                  </a:extLst>
                </p:cNvPr>
                <p:cNvPicPr/>
                <p:nvPr/>
              </p:nvPicPr>
              <p:blipFill>
                <a:blip r:embed="rId13"/>
                <a:stretch>
                  <a:fillRect/>
                </a:stretch>
              </p:blipFill>
              <p:spPr>
                <a:xfrm>
                  <a:off x="1743477" y="3677334"/>
                  <a:ext cx="876615" cy="860760"/>
                </a:xfrm>
                <a:prstGeom prst="rect">
                  <a:avLst/>
                </a:prstGeom>
              </p:spPr>
            </p:pic>
          </mc:Fallback>
        </mc:AlternateContent>
      </p:grpSp>
      <p:grpSp>
        <p:nvGrpSpPr>
          <p:cNvPr id="63" name="Group 62">
            <a:extLst>
              <a:ext uri="{FF2B5EF4-FFF2-40B4-BE49-F238E27FC236}">
                <a16:creationId xmlns:a16="http://schemas.microsoft.com/office/drawing/2014/main" id="{AEABEB08-06F1-734B-9432-8D72298EABD9}"/>
              </a:ext>
            </a:extLst>
          </p:cNvPr>
          <p:cNvGrpSpPr/>
          <p:nvPr/>
        </p:nvGrpSpPr>
        <p:grpSpPr>
          <a:xfrm>
            <a:off x="550909" y="1915954"/>
            <a:ext cx="8042182" cy="3161821"/>
            <a:chOff x="562708" y="1885084"/>
            <a:chExt cx="8042182" cy="3161821"/>
          </a:xfrm>
        </p:grpSpPr>
        <p:grpSp>
          <p:nvGrpSpPr>
            <p:cNvPr id="28" name="Group 27">
              <a:extLst>
                <a:ext uri="{FF2B5EF4-FFF2-40B4-BE49-F238E27FC236}">
                  <a16:creationId xmlns:a16="http://schemas.microsoft.com/office/drawing/2014/main" id="{6BA892BE-78D8-9347-802E-44D4E34809F9}"/>
                </a:ext>
              </a:extLst>
            </p:cNvPr>
            <p:cNvGrpSpPr/>
            <p:nvPr/>
          </p:nvGrpSpPr>
          <p:grpSpPr>
            <a:xfrm>
              <a:off x="1760405" y="2676534"/>
              <a:ext cx="842040" cy="1843920"/>
              <a:chOff x="1760405" y="2676534"/>
              <a:chExt cx="842040" cy="1843920"/>
            </a:xfrm>
          </p:grpSpPr>
          <mc:AlternateContent xmlns:mc="http://schemas.openxmlformats.org/markup-compatibility/2006" xmlns:p14="http://schemas.microsoft.com/office/powerpoint/2010/main">
            <mc:Choice Requires="p14">
              <p:contentPart p14:bwMode="auto" r:id="rId14">
                <p14:nvContentPartPr>
                  <p14:cNvPr id="17" name="Ink 16">
                    <a:extLst>
                      <a:ext uri="{FF2B5EF4-FFF2-40B4-BE49-F238E27FC236}">
                        <a16:creationId xmlns:a16="http://schemas.microsoft.com/office/drawing/2014/main" id="{8F15D18C-A299-1045-BC90-38E26F4419DB}"/>
                      </a:ext>
                    </a:extLst>
                  </p14:cNvPr>
                  <p14:cNvContentPartPr/>
                  <p14:nvPr/>
                </p14:nvContentPartPr>
                <p14:xfrm>
                  <a:off x="1791365" y="2703174"/>
                  <a:ext cx="104760" cy="344160"/>
                </p14:xfrm>
              </p:contentPart>
            </mc:Choice>
            <mc:Fallback xmlns="">
              <p:pic>
                <p:nvPicPr>
                  <p:cNvPr id="17" name="Ink 16">
                    <a:extLst>
                      <a:ext uri="{FF2B5EF4-FFF2-40B4-BE49-F238E27FC236}">
                        <a16:creationId xmlns:a16="http://schemas.microsoft.com/office/drawing/2014/main" id="{8F15D18C-A299-1045-BC90-38E26F4419DB}"/>
                      </a:ext>
                    </a:extLst>
                  </p:cNvPr>
                  <p:cNvPicPr/>
                  <p:nvPr/>
                </p:nvPicPr>
                <p:blipFill>
                  <a:blip r:embed="rId5"/>
                  <a:stretch>
                    <a:fillRect/>
                  </a:stretch>
                </p:blipFill>
                <p:spPr>
                  <a:xfrm>
                    <a:off x="1755365" y="2667174"/>
                    <a:ext cx="176400" cy="4158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3CCA2ABD-95DC-8E4E-B0A8-F022ADB3FD97}"/>
                      </a:ext>
                    </a:extLst>
                  </p14:cNvPr>
                  <p14:cNvContentPartPr/>
                  <p14:nvPr/>
                </p14:nvContentPartPr>
                <p14:xfrm>
                  <a:off x="1760405" y="2676534"/>
                  <a:ext cx="772920" cy="706320"/>
                </p14:xfrm>
              </p:contentPart>
            </mc:Choice>
            <mc:Fallback xmlns="">
              <p:pic>
                <p:nvPicPr>
                  <p:cNvPr id="18" name="Ink 17">
                    <a:extLst>
                      <a:ext uri="{FF2B5EF4-FFF2-40B4-BE49-F238E27FC236}">
                        <a16:creationId xmlns:a16="http://schemas.microsoft.com/office/drawing/2014/main" id="{3CCA2ABD-95DC-8E4E-B0A8-F022ADB3FD97}"/>
                      </a:ext>
                    </a:extLst>
                  </p:cNvPr>
                  <p:cNvPicPr/>
                  <p:nvPr/>
                </p:nvPicPr>
                <p:blipFill>
                  <a:blip r:embed="rId7"/>
                  <a:stretch>
                    <a:fillRect/>
                  </a:stretch>
                </p:blipFill>
                <p:spPr>
                  <a:xfrm>
                    <a:off x="1742405" y="2658534"/>
                    <a:ext cx="808560" cy="7419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EEB5322F-95EA-C74F-B1AB-7420A7573EA5}"/>
                      </a:ext>
                    </a:extLst>
                  </p14:cNvPr>
                  <p14:cNvContentPartPr/>
                  <p14:nvPr/>
                </p14:nvContentPartPr>
                <p14:xfrm>
                  <a:off x="2236325" y="3445854"/>
                  <a:ext cx="139680" cy="161640"/>
                </p14:xfrm>
              </p:contentPart>
            </mc:Choice>
            <mc:Fallback xmlns="">
              <p:pic>
                <p:nvPicPr>
                  <p:cNvPr id="19" name="Ink 18">
                    <a:extLst>
                      <a:ext uri="{FF2B5EF4-FFF2-40B4-BE49-F238E27FC236}">
                        <a16:creationId xmlns:a16="http://schemas.microsoft.com/office/drawing/2014/main" id="{EEB5322F-95EA-C74F-B1AB-7420A7573EA5}"/>
                      </a:ext>
                    </a:extLst>
                  </p:cNvPr>
                  <p:cNvPicPr/>
                  <p:nvPr/>
                </p:nvPicPr>
                <p:blipFill>
                  <a:blip r:embed="rId9"/>
                  <a:stretch>
                    <a:fillRect/>
                  </a:stretch>
                </p:blipFill>
                <p:spPr>
                  <a:xfrm>
                    <a:off x="2218325" y="3427854"/>
                    <a:ext cx="175320" cy="1972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0" name="Ink 19">
                    <a:extLst>
                      <a:ext uri="{FF2B5EF4-FFF2-40B4-BE49-F238E27FC236}">
                        <a16:creationId xmlns:a16="http://schemas.microsoft.com/office/drawing/2014/main" id="{F6F98D3F-A3B3-184A-B4C1-57847EE68B5B}"/>
                      </a:ext>
                    </a:extLst>
                  </p14:cNvPr>
                  <p14:cNvContentPartPr/>
                  <p14:nvPr/>
                </p14:nvContentPartPr>
                <p14:xfrm>
                  <a:off x="2251445" y="3656814"/>
                  <a:ext cx="138960" cy="148680"/>
                </p14:xfrm>
              </p:contentPart>
            </mc:Choice>
            <mc:Fallback xmlns="">
              <p:pic>
                <p:nvPicPr>
                  <p:cNvPr id="20" name="Ink 19">
                    <a:extLst>
                      <a:ext uri="{FF2B5EF4-FFF2-40B4-BE49-F238E27FC236}">
                        <a16:creationId xmlns:a16="http://schemas.microsoft.com/office/drawing/2014/main" id="{F6F98D3F-A3B3-184A-B4C1-57847EE68B5B}"/>
                      </a:ext>
                    </a:extLst>
                  </p:cNvPr>
                  <p:cNvPicPr/>
                  <p:nvPr/>
                </p:nvPicPr>
                <p:blipFill>
                  <a:blip r:embed="rId11"/>
                  <a:stretch>
                    <a:fillRect/>
                  </a:stretch>
                </p:blipFill>
                <p:spPr>
                  <a:xfrm>
                    <a:off x="2233445" y="3638814"/>
                    <a:ext cx="17460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1" name="Ink 20">
                    <a:extLst>
                      <a:ext uri="{FF2B5EF4-FFF2-40B4-BE49-F238E27FC236}">
                        <a16:creationId xmlns:a16="http://schemas.microsoft.com/office/drawing/2014/main" id="{1D98329D-42DE-E04B-8B96-3888A63E8A48}"/>
                      </a:ext>
                    </a:extLst>
                  </p14:cNvPr>
                  <p14:cNvContentPartPr/>
                  <p14:nvPr/>
                </p14:nvContentPartPr>
                <p14:xfrm>
                  <a:off x="1761485" y="3695334"/>
                  <a:ext cx="840960" cy="825120"/>
                </p14:xfrm>
              </p:contentPart>
            </mc:Choice>
            <mc:Fallback xmlns="">
              <p:pic>
                <p:nvPicPr>
                  <p:cNvPr id="21" name="Ink 20">
                    <a:extLst>
                      <a:ext uri="{FF2B5EF4-FFF2-40B4-BE49-F238E27FC236}">
                        <a16:creationId xmlns:a16="http://schemas.microsoft.com/office/drawing/2014/main" id="{1D98329D-42DE-E04B-8B96-3888A63E8A48}"/>
                      </a:ext>
                    </a:extLst>
                  </p:cNvPr>
                  <p:cNvPicPr/>
                  <p:nvPr/>
                </p:nvPicPr>
                <p:blipFill>
                  <a:blip r:embed="rId13"/>
                  <a:stretch>
                    <a:fillRect/>
                  </a:stretch>
                </p:blipFill>
                <p:spPr>
                  <a:xfrm>
                    <a:off x="1743477" y="3677334"/>
                    <a:ext cx="876615" cy="860760"/>
                  </a:xfrm>
                  <a:prstGeom prst="rect">
                    <a:avLst/>
                  </a:prstGeom>
                </p:spPr>
              </p:pic>
            </mc:Fallback>
          </mc:AlternateContent>
        </p:grpSp>
        <p:pic>
          <p:nvPicPr>
            <p:cNvPr id="22" name="Picture 6" descr="NORMAL option C">
              <a:extLst>
                <a:ext uri="{FF2B5EF4-FFF2-40B4-BE49-F238E27FC236}">
                  <a16:creationId xmlns:a16="http://schemas.microsoft.com/office/drawing/2014/main" id="{BBE53E85-3CDC-8A47-8A57-D2131936CA4E}"/>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rot="5400000">
              <a:off x="6306984" y="2385119"/>
              <a:ext cx="21510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025A8080-0199-C244-818C-3BBD71D3FB55}"/>
                    </a:ext>
                  </a:extLst>
                </p14:cNvPr>
                <p14:cNvContentPartPr/>
                <p14:nvPr/>
              </p14:nvContentPartPr>
              <p14:xfrm>
                <a:off x="7751500" y="3198391"/>
                <a:ext cx="133200" cy="109440"/>
              </p14:xfrm>
            </p:contentPart>
          </mc:Choice>
          <mc:Fallback xmlns="">
            <p:pic>
              <p:nvPicPr>
                <p:cNvPr id="24" name="Ink 23">
                  <a:extLst>
                    <a:ext uri="{FF2B5EF4-FFF2-40B4-BE49-F238E27FC236}">
                      <a16:creationId xmlns:a16="http://schemas.microsoft.com/office/drawing/2014/main" id="{025A8080-0199-C244-818C-3BBD71D3FB55}"/>
                    </a:ext>
                  </a:extLst>
                </p:cNvPr>
                <p:cNvPicPr/>
                <p:nvPr/>
              </p:nvPicPr>
              <p:blipFill>
                <a:blip r:embed="rId20"/>
                <a:stretch>
                  <a:fillRect/>
                </a:stretch>
              </p:blipFill>
              <p:spPr>
                <a:xfrm>
                  <a:off x="7733500" y="3180450"/>
                  <a:ext cx="168840" cy="144963"/>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5" name="Ink 24">
                  <a:extLst>
                    <a:ext uri="{FF2B5EF4-FFF2-40B4-BE49-F238E27FC236}">
                      <a16:creationId xmlns:a16="http://schemas.microsoft.com/office/drawing/2014/main" id="{8DB1E19D-5D32-AF45-912B-FB28787E80A8}"/>
                    </a:ext>
                  </a:extLst>
                </p14:cNvPr>
                <p14:cNvContentPartPr/>
                <p14:nvPr/>
              </p14:nvContentPartPr>
              <p14:xfrm>
                <a:off x="7155340" y="3063031"/>
                <a:ext cx="473400" cy="397080"/>
              </p14:xfrm>
            </p:contentPart>
          </mc:Choice>
          <mc:Fallback xmlns="">
            <p:pic>
              <p:nvPicPr>
                <p:cNvPr id="25" name="Ink 24">
                  <a:extLst>
                    <a:ext uri="{FF2B5EF4-FFF2-40B4-BE49-F238E27FC236}">
                      <a16:creationId xmlns:a16="http://schemas.microsoft.com/office/drawing/2014/main" id="{8DB1E19D-5D32-AF45-912B-FB28787E80A8}"/>
                    </a:ext>
                  </a:extLst>
                </p:cNvPr>
                <p:cNvPicPr/>
                <p:nvPr/>
              </p:nvPicPr>
              <p:blipFill>
                <a:blip r:embed="rId22"/>
                <a:stretch>
                  <a:fillRect/>
                </a:stretch>
              </p:blipFill>
              <p:spPr>
                <a:xfrm>
                  <a:off x="7137340" y="3045015"/>
                  <a:ext cx="509040" cy="432752"/>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1D8E1E33-549A-0E44-8F4A-C3C69677921E}"/>
                    </a:ext>
                  </a:extLst>
                </p14:cNvPr>
                <p14:cNvContentPartPr/>
                <p14:nvPr/>
              </p14:nvContentPartPr>
              <p14:xfrm>
                <a:off x="7673020" y="3380551"/>
                <a:ext cx="765720" cy="438480"/>
              </p14:xfrm>
            </p:contentPart>
          </mc:Choice>
          <mc:Fallback xmlns="">
            <p:pic>
              <p:nvPicPr>
                <p:cNvPr id="26" name="Ink 25">
                  <a:extLst>
                    <a:ext uri="{FF2B5EF4-FFF2-40B4-BE49-F238E27FC236}">
                      <a16:creationId xmlns:a16="http://schemas.microsoft.com/office/drawing/2014/main" id="{1D8E1E33-549A-0E44-8F4A-C3C69677921E}"/>
                    </a:ext>
                  </a:extLst>
                </p:cNvPr>
                <p:cNvPicPr/>
                <p:nvPr/>
              </p:nvPicPr>
              <p:blipFill>
                <a:blip r:embed="rId24"/>
                <a:stretch>
                  <a:fillRect/>
                </a:stretch>
              </p:blipFill>
              <p:spPr>
                <a:xfrm>
                  <a:off x="7655020" y="3362551"/>
                  <a:ext cx="801360" cy="4741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7" name="Ink 26">
                  <a:extLst>
                    <a:ext uri="{FF2B5EF4-FFF2-40B4-BE49-F238E27FC236}">
                      <a16:creationId xmlns:a16="http://schemas.microsoft.com/office/drawing/2014/main" id="{D5AD133B-A9D8-C14F-9BA1-B018BD9635B5}"/>
                    </a:ext>
                  </a:extLst>
                </p14:cNvPr>
                <p14:cNvContentPartPr/>
                <p14:nvPr/>
              </p14:nvContentPartPr>
              <p14:xfrm>
                <a:off x="7152820" y="3784831"/>
                <a:ext cx="462240" cy="327960"/>
              </p14:xfrm>
            </p:contentPart>
          </mc:Choice>
          <mc:Fallback xmlns="">
            <p:pic>
              <p:nvPicPr>
                <p:cNvPr id="27" name="Ink 26">
                  <a:extLst>
                    <a:ext uri="{FF2B5EF4-FFF2-40B4-BE49-F238E27FC236}">
                      <a16:creationId xmlns:a16="http://schemas.microsoft.com/office/drawing/2014/main" id="{D5AD133B-A9D8-C14F-9BA1-B018BD9635B5}"/>
                    </a:ext>
                  </a:extLst>
                </p:cNvPr>
                <p:cNvPicPr/>
                <p:nvPr/>
              </p:nvPicPr>
              <p:blipFill>
                <a:blip r:embed="rId26"/>
                <a:stretch>
                  <a:fillRect/>
                </a:stretch>
              </p:blipFill>
              <p:spPr>
                <a:xfrm>
                  <a:off x="7134834" y="3766831"/>
                  <a:ext cx="497852" cy="363600"/>
                </a:xfrm>
                <a:prstGeom prst="rect">
                  <a:avLst/>
                </a:prstGeom>
              </p:spPr>
            </p:pic>
          </mc:Fallback>
        </mc:AlternateContent>
        <p:pic>
          <p:nvPicPr>
            <p:cNvPr id="35" name="Picture 6" descr="NORMAL option C">
              <a:extLst>
                <a:ext uri="{FF2B5EF4-FFF2-40B4-BE49-F238E27FC236}">
                  <a16:creationId xmlns:a16="http://schemas.microsoft.com/office/drawing/2014/main" id="{207E7580-F28F-FF4B-83FE-C21060662C2D}"/>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rot="5400000">
              <a:off x="2185089" y="2176563"/>
              <a:ext cx="21510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Picture 6" descr="NORMAL option C">
              <a:extLst>
                <a:ext uri="{FF2B5EF4-FFF2-40B4-BE49-F238E27FC236}">
                  <a16:creationId xmlns:a16="http://schemas.microsoft.com/office/drawing/2014/main" id="{E0DF7D1E-7AFB-7044-979D-9A965CEB0767}"/>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rot="5400000">
              <a:off x="4447409" y="2748999"/>
              <a:ext cx="21510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xmlns:p14="http://schemas.microsoft.com/office/powerpoint/2010/main">
          <mc:Choice Requires="p14">
            <p:contentPart p14:bwMode="auto" r:id="rId28">
              <p14:nvContentPartPr>
                <p14:cNvPr id="37" name="Ink 36">
                  <a:extLst>
                    <a:ext uri="{FF2B5EF4-FFF2-40B4-BE49-F238E27FC236}">
                      <a16:creationId xmlns:a16="http://schemas.microsoft.com/office/drawing/2014/main" id="{0AB8DA47-7C40-5846-92F8-D8834D2BEFB4}"/>
                    </a:ext>
                  </a:extLst>
                </p14:cNvPr>
                <p14:cNvContentPartPr/>
                <p14:nvPr/>
              </p14:nvContentPartPr>
              <p14:xfrm>
                <a:off x="751287" y="2694029"/>
                <a:ext cx="754920" cy="651240"/>
              </p14:xfrm>
            </p:contentPart>
          </mc:Choice>
          <mc:Fallback xmlns="">
            <p:pic>
              <p:nvPicPr>
                <p:cNvPr id="37" name="Ink 36">
                  <a:extLst>
                    <a:ext uri="{FF2B5EF4-FFF2-40B4-BE49-F238E27FC236}">
                      <a16:creationId xmlns:a16="http://schemas.microsoft.com/office/drawing/2014/main" id="{0AB8DA47-7C40-5846-92F8-D8834D2BEFB4}"/>
                    </a:ext>
                  </a:extLst>
                </p:cNvPr>
                <p:cNvPicPr/>
                <p:nvPr/>
              </p:nvPicPr>
              <p:blipFill>
                <a:blip r:embed="rId29"/>
                <a:stretch>
                  <a:fillRect/>
                </a:stretch>
              </p:blipFill>
              <p:spPr>
                <a:xfrm>
                  <a:off x="733287" y="2676029"/>
                  <a:ext cx="790560" cy="68688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8" name="Ink 37">
                  <a:extLst>
                    <a:ext uri="{FF2B5EF4-FFF2-40B4-BE49-F238E27FC236}">
                      <a16:creationId xmlns:a16="http://schemas.microsoft.com/office/drawing/2014/main" id="{FBB9C9AE-78B7-2048-A04E-36B455AABFB6}"/>
                    </a:ext>
                  </a:extLst>
                </p14:cNvPr>
                <p14:cNvContentPartPr/>
                <p14:nvPr/>
              </p14:nvContentPartPr>
              <p14:xfrm>
                <a:off x="1199847" y="3419429"/>
                <a:ext cx="187200" cy="144000"/>
              </p14:xfrm>
            </p:contentPart>
          </mc:Choice>
          <mc:Fallback xmlns="">
            <p:pic>
              <p:nvPicPr>
                <p:cNvPr id="38" name="Ink 37">
                  <a:extLst>
                    <a:ext uri="{FF2B5EF4-FFF2-40B4-BE49-F238E27FC236}">
                      <a16:creationId xmlns:a16="http://schemas.microsoft.com/office/drawing/2014/main" id="{FBB9C9AE-78B7-2048-A04E-36B455AABFB6}"/>
                    </a:ext>
                  </a:extLst>
                </p:cNvPr>
                <p:cNvPicPr/>
                <p:nvPr/>
              </p:nvPicPr>
              <p:blipFill>
                <a:blip r:embed="rId31"/>
                <a:stretch>
                  <a:fillRect/>
                </a:stretch>
              </p:blipFill>
              <p:spPr>
                <a:xfrm>
                  <a:off x="1181847" y="3401474"/>
                  <a:ext cx="222840" cy="179551"/>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9" name="Ink 38">
                  <a:extLst>
                    <a:ext uri="{FF2B5EF4-FFF2-40B4-BE49-F238E27FC236}">
                      <a16:creationId xmlns:a16="http://schemas.microsoft.com/office/drawing/2014/main" id="{E00C3C91-6E93-AA4B-B8DC-2E6D16F4FFB8}"/>
                    </a:ext>
                  </a:extLst>
                </p14:cNvPr>
                <p14:cNvContentPartPr/>
                <p14:nvPr/>
              </p14:nvContentPartPr>
              <p14:xfrm>
                <a:off x="1259247" y="3618149"/>
                <a:ext cx="137880" cy="151560"/>
              </p14:xfrm>
            </p:contentPart>
          </mc:Choice>
          <mc:Fallback xmlns="">
            <p:pic>
              <p:nvPicPr>
                <p:cNvPr id="39" name="Ink 38">
                  <a:extLst>
                    <a:ext uri="{FF2B5EF4-FFF2-40B4-BE49-F238E27FC236}">
                      <a16:creationId xmlns:a16="http://schemas.microsoft.com/office/drawing/2014/main" id="{E00C3C91-6E93-AA4B-B8DC-2E6D16F4FFB8}"/>
                    </a:ext>
                  </a:extLst>
                </p:cNvPr>
                <p:cNvPicPr/>
                <p:nvPr/>
              </p:nvPicPr>
              <p:blipFill>
                <a:blip r:embed="rId33"/>
                <a:stretch>
                  <a:fillRect/>
                </a:stretch>
              </p:blipFill>
              <p:spPr>
                <a:xfrm>
                  <a:off x="1241247" y="3600149"/>
                  <a:ext cx="173520" cy="1872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0" name="Ink 39">
                  <a:extLst>
                    <a:ext uri="{FF2B5EF4-FFF2-40B4-BE49-F238E27FC236}">
                      <a16:creationId xmlns:a16="http://schemas.microsoft.com/office/drawing/2014/main" id="{3220809A-8BD1-7B44-95AB-1DFB86087A09}"/>
                    </a:ext>
                  </a:extLst>
                </p14:cNvPr>
                <p14:cNvContentPartPr/>
                <p14:nvPr/>
              </p14:nvContentPartPr>
              <p14:xfrm>
                <a:off x="759207" y="3830189"/>
                <a:ext cx="491400" cy="675000"/>
              </p14:xfrm>
            </p:contentPart>
          </mc:Choice>
          <mc:Fallback xmlns="">
            <p:pic>
              <p:nvPicPr>
                <p:cNvPr id="40" name="Ink 39">
                  <a:extLst>
                    <a:ext uri="{FF2B5EF4-FFF2-40B4-BE49-F238E27FC236}">
                      <a16:creationId xmlns:a16="http://schemas.microsoft.com/office/drawing/2014/main" id="{3220809A-8BD1-7B44-95AB-1DFB86087A09}"/>
                    </a:ext>
                  </a:extLst>
                </p:cNvPr>
                <p:cNvPicPr/>
                <p:nvPr/>
              </p:nvPicPr>
              <p:blipFill>
                <a:blip r:embed="rId35"/>
                <a:stretch>
                  <a:fillRect/>
                </a:stretch>
              </p:blipFill>
              <p:spPr>
                <a:xfrm>
                  <a:off x="741207" y="3812199"/>
                  <a:ext cx="527040" cy="710621"/>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41" name="Ink 40">
                  <a:extLst>
                    <a:ext uri="{FF2B5EF4-FFF2-40B4-BE49-F238E27FC236}">
                      <a16:creationId xmlns:a16="http://schemas.microsoft.com/office/drawing/2014/main" id="{6B4DA7F6-1452-A048-8B03-BFAC31441C99}"/>
                    </a:ext>
                  </a:extLst>
                </p14:cNvPr>
                <p14:cNvContentPartPr/>
                <p14:nvPr/>
              </p14:nvContentPartPr>
              <p14:xfrm>
                <a:off x="665967" y="2625989"/>
                <a:ext cx="89280" cy="72000"/>
              </p14:xfrm>
            </p:contentPart>
          </mc:Choice>
          <mc:Fallback xmlns="">
            <p:pic>
              <p:nvPicPr>
                <p:cNvPr id="41" name="Ink 40">
                  <a:extLst>
                    <a:ext uri="{FF2B5EF4-FFF2-40B4-BE49-F238E27FC236}">
                      <a16:creationId xmlns:a16="http://schemas.microsoft.com/office/drawing/2014/main" id="{6B4DA7F6-1452-A048-8B03-BFAC31441C99}"/>
                    </a:ext>
                  </a:extLst>
                </p:cNvPr>
                <p:cNvPicPr/>
                <p:nvPr/>
              </p:nvPicPr>
              <p:blipFill>
                <a:blip r:embed="rId37"/>
                <a:stretch>
                  <a:fillRect/>
                </a:stretch>
              </p:blipFill>
              <p:spPr>
                <a:xfrm>
                  <a:off x="647894" y="2607989"/>
                  <a:ext cx="125064"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8" name="Ink 47">
                  <a:extLst>
                    <a:ext uri="{FF2B5EF4-FFF2-40B4-BE49-F238E27FC236}">
                      <a16:creationId xmlns:a16="http://schemas.microsoft.com/office/drawing/2014/main" id="{1DF5F5AF-97EA-444E-B0F2-53AE2BFB4C5B}"/>
                    </a:ext>
                  </a:extLst>
                </p14:cNvPr>
                <p14:cNvContentPartPr/>
                <p14:nvPr/>
              </p14:nvContentPartPr>
              <p14:xfrm>
                <a:off x="3547859" y="3199469"/>
                <a:ext cx="128520" cy="150120"/>
              </p14:xfrm>
            </p:contentPart>
          </mc:Choice>
          <mc:Fallback xmlns="">
            <p:pic>
              <p:nvPicPr>
                <p:cNvPr id="48" name="Ink 47">
                  <a:extLst>
                    <a:ext uri="{FF2B5EF4-FFF2-40B4-BE49-F238E27FC236}">
                      <a16:creationId xmlns:a16="http://schemas.microsoft.com/office/drawing/2014/main" id="{1DF5F5AF-97EA-444E-B0F2-53AE2BFB4C5B}"/>
                    </a:ext>
                  </a:extLst>
                </p:cNvPr>
                <p:cNvPicPr/>
                <p:nvPr/>
              </p:nvPicPr>
              <p:blipFill>
                <a:blip r:embed="rId39"/>
                <a:stretch>
                  <a:fillRect/>
                </a:stretch>
              </p:blipFill>
              <p:spPr>
                <a:xfrm>
                  <a:off x="3529859" y="3181469"/>
                  <a:ext cx="164160" cy="18576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50" name="Ink 49">
                  <a:extLst>
                    <a:ext uri="{FF2B5EF4-FFF2-40B4-BE49-F238E27FC236}">
                      <a16:creationId xmlns:a16="http://schemas.microsoft.com/office/drawing/2014/main" id="{2465E097-6166-A947-BBA7-1BC2865BD45E}"/>
                    </a:ext>
                  </a:extLst>
                </p14:cNvPr>
                <p14:cNvContentPartPr/>
                <p14:nvPr/>
              </p14:nvContentPartPr>
              <p14:xfrm>
                <a:off x="3527339" y="3410429"/>
                <a:ext cx="144000" cy="151920"/>
              </p14:xfrm>
            </p:contentPart>
          </mc:Choice>
          <mc:Fallback xmlns="">
            <p:pic>
              <p:nvPicPr>
                <p:cNvPr id="50" name="Ink 49">
                  <a:extLst>
                    <a:ext uri="{FF2B5EF4-FFF2-40B4-BE49-F238E27FC236}">
                      <a16:creationId xmlns:a16="http://schemas.microsoft.com/office/drawing/2014/main" id="{2465E097-6166-A947-BBA7-1BC2865BD45E}"/>
                    </a:ext>
                  </a:extLst>
                </p:cNvPr>
                <p:cNvPicPr/>
                <p:nvPr/>
              </p:nvPicPr>
              <p:blipFill>
                <a:blip r:embed="rId41"/>
                <a:stretch>
                  <a:fillRect/>
                </a:stretch>
              </p:blipFill>
              <p:spPr>
                <a:xfrm>
                  <a:off x="3509384" y="3392386"/>
                  <a:ext cx="179551" cy="187645"/>
                </a:xfrm>
                <a:prstGeom prst="rect">
                  <a:avLst/>
                </a:prstGeom>
              </p:spPr>
            </p:pic>
          </mc:Fallback>
        </mc:AlternateContent>
        <p:grpSp>
          <p:nvGrpSpPr>
            <p:cNvPr id="52" name="Group 51">
              <a:extLst>
                <a:ext uri="{FF2B5EF4-FFF2-40B4-BE49-F238E27FC236}">
                  <a16:creationId xmlns:a16="http://schemas.microsoft.com/office/drawing/2014/main" id="{EF3FA7D9-3FF2-C94C-B2BB-095D652EFA93}"/>
                </a:ext>
              </a:extLst>
            </p:cNvPr>
            <p:cNvGrpSpPr/>
            <p:nvPr/>
          </p:nvGrpSpPr>
          <p:grpSpPr>
            <a:xfrm>
              <a:off x="3002459" y="2423669"/>
              <a:ext cx="787680" cy="853560"/>
              <a:chOff x="3002459" y="2423669"/>
              <a:chExt cx="787680" cy="853560"/>
            </a:xfrm>
          </p:grpSpPr>
          <mc:AlternateContent xmlns:mc="http://schemas.openxmlformats.org/markup-compatibility/2006" xmlns:p14="http://schemas.microsoft.com/office/powerpoint/2010/main">
            <mc:Choice Requires="p14">
              <p:contentPart p14:bwMode="auto" r:id="rId42">
                <p14:nvContentPartPr>
                  <p14:cNvPr id="42" name="Ink 41">
                    <a:extLst>
                      <a:ext uri="{FF2B5EF4-FFF2-40B4-BE49-F238E27FC236}">
                        <a16:creationId xmlns:a16="http://schemas.microsoft.com/office/drawing/2014/main" id="{BAA4B55A-4453-FC47-99F8-81E5E353C55A}"/>
                      </a:ext>
                    </a:extLst>
                  </p14:cNvPr>
                  <p14:cNvContentPartPr/>
                  <p14:nvPr/>
                </p14:nvContentPartPr>
                <p14:xfrm>
                  <a:off x="3002459" y="2423669"/>
                  <a:ext cx="535680" cy="714600"/>
                </p14:xfrm>
              </p:contentPart>
            </mc:Choice>
            <mc:Fallback xmlns="">
              <p:pic>
                <p:nvPicPr>
                  <p:cNvPr id="42" name="Ink 41">
                    <a:extLst>
                      <a:ext uri="{FF2B5EF4-FFF2-40B4-BE49-F238E27FC236}">
                        <a16:creationId xmlns:a16="http://schemas.microsoft.com/office/drawing/2014/main" id="{BAA4B55A-4453-FC47-99F8-81E5E353C55A}"/>
                      </a:ext>
                    </a:extLst>
                  </p:cNvPr>
                  <p:cNvPicPr/>
                  <p:nvPr/>
                </p:nvPicPr>
                <p:blipFill>
                  <a:blip r:embed="rId43"/>
                  <a:stretch>
                    <a:fillRect/>
                  </a:stretch>
                </p:blipFill>
                <p:spPr>
                  <a:xfrm>
                    <a:off x="2984471" y="2405678"/>
                    <a:ext cx="571296" cy="750222"/>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43" name="Ink 42">
                    <a:extLst>
                      <a:ext uri="{FF2B5EF4-FFF2-40B4-BE49-F238E27FC236}">
                        <a16:creationId xmlns:a16="http://schemas.microsoft.com/office/drawing/2014/main" id="{04153FAD-566F-2844-B7A8-B0EAE301C8D4}"/>
                      </a:ext>
                    </a:extLst>
                  </p14:cNvPr>
                  <p14:cNvContentPartPr/>
                  <p14:nvPr/>
                </p14:nvContentPartPr>
                <p14:xfrm>
                  <a:off x="3529859" y="3039629"/>
                  <a:ext cx="73800" cy="65160"/>
                </p14:xfrm>
              </p:contentPart>
            </mc:Choice>
            <mc:Fallback xmlns="">
              <p:pic>
                <p:nvPicPr>
                  <p:cNvPr id="43" name="Ink 42">
                    <a:extLst>
                      <a:ext uri="{FF2B5EF4-FFF2-40B4-BE49-F238E27FC236}">
                        <a16:creationId xmlns:a16="http://schemas.microsoft.com/office/drawing/2014/main" id="{04153FAD-566F-2844-B7A8-B0EAE301C8D4}"/>
                      </a:ext>
                    </a:extLst>
                  </p:cNvPr>
                  <p:cNvPicPr/>
                  <p:nvPr/>
                </p:nvPicPr>
                <p:blipFill>
                  <a:blip r:embed="rId45"/>
                  <a:stretch>
                    <a:fillRect/>
                  </a:stretch>
                </p:blipFill>
                <p:spPr>
                  <a:xfrm>
                    <a:off x="3511859" y="3021728"/>
                    <a:ext cx="109440" cy="100604"/>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44" name="Ink 43">
                    <a:extLst>
                      <a:ext uri="{FF2B5EF4-FFF2-40B4-BE49-F238E27FC236}">
                        <a16:creationId xmlns:a16="http://schemas.microsoft.com/office/drawing/2014/main" id="{77160B60-1399-434C-B262-4321462717B8}"/>
                      </a:ext>
                    </a:extLst>
                  </p14:cNvPr>
                  <p14:cNvContentPartPr/>
                  <p14:nvPr/>
                </p14:nvContentPartPr>
                <p14:xfrm>
                  <a:off x="3494219" y="2931989"/>
                  <a:ext cx="295920" cy="115920"/>
                </p14:xfrm>
              </p:contentPart>
            </mc:Choice>
            <mc:Fallback xmlns="">
              <p:pic>
                <p:nvPicPr>
                  <p:cNvPr id="44" name="Ink 43">
                    <a:extLst>
                      <a:ext uri="{FF2B5EF4-FFF2-40B4-BE49-F238E27FC236}">
                        <a16:creationId xmlns:a16="http://schemas.microsoft.com/office/drawing/2014/main" id="{77160B60-1399-434C-B262-4321462717B8}"/>
                      </a:ext>
                    </a:extLst>
                  </p:cNvPr>
                  <p:cNvPicPr/>
                  <p:nvPr/>
                </p:nvPicPr>
                <p:blipFill>
                  <a:blip r:embed="rId47"/>
                  <a:stretch>
                    <a:fillRect/>
                  </a:stretch>
                </p:blipFill>
                <p:spPr>
                  <a:xfrm>
                    <a:off x="3476219" y="2913989"/>
                    <a:ext cx="331560" cy="15156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46" name="Ink 45">
                    <a:extLst>
                      <a:ext uri="{FF2B5EF4-FFF2-40B4-BE49-F238E27FC236}">
                        <a16:creationId xmlns:a16="http://schemas.microsoft.com/office/drawing/2014/main" id="{C865B1F0-FEC7-7947-8A1C-C9563E4B2D53}"/>
                      </a:ext>
                    </a:extLst>
                  </p14:cNvPr>
                  <p14:cNvContentPartPr/>
                  <p14:nvPr/>
                </p14:nvContentPartPr>
                <p14:xfrm>
                  <a:off x="3553619" y="3276869"/>
                  <a:ext cx="360" cy="360"/>
                </p14:xfrm>
              </p:contentPart>
            </mc:Choice>
            <mc:Fallback xmlns="">
              <p:pic>
                <p:nvPicPr>
                  <p:cNvPr id="46" name="Ink 45">
                    <a:extLst>
                      <a:ext uri="{FF2B5EF4-FFF2-40B4-BE49-F238E27FC236}">
                        <a16:creationId xmlns:a16="http://schemas.microsoft.com/office/drawing/2014/main" id="{C865B1F0-FEC7-7947-8A1C-C9563E4B2D53}"/>
                      </a:ext>
                    </a:extLst>
                  </p:cNvPr>
                  <p:cNvPicPr/>
                  <p:nvPr/>
                </p:nvPicPr>
                <p:blipFill>
                  <a:blip r:embed="rId49"/>
                  <a:stretch>
                    <a:fillRect/>
                  </a:stretch>
                </p:blipFill>
                <p:spPr>
                  <a:xfrm>
                    <a:off x="3535619" y="3258869"/>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51" name="Ink 50">
                    <a:extLst>
                      <a:ext uri="{FF2B5EF4-FFF2-40B4-BE49-F238E27FC236}">
                        <a16:creationId xmlns:a16="http://schemas.microsoft.com/office/drawing/2014/main" id="{A303F9FB-AC47-7948-8C75-D95596B9DE63}"/>
                      </a:ext>
                    </a:extLst>
                  </p14:cNvPr>
                  <p14:cNvContentPartPr/>
                  <p14:nvPr/>
                </p14:nvContentPartPr>
                <p14:xfrm>
                  <a:off x="3498179" y="3120269"/>
                  <a:ext cx="56520" cy="20160"/>
                </p14:xfrm>
              </p:contentPart>
            </mc:Choice>
            <mc:Fallback xmlns="">
              <p:pic>
                <p:nvPicPr>
                  <p:cNvPr id="51" name="Ink 50">
                    <a:extLst>
                      <a:ext uri="{FF2B5EF4-FFF2-40B4-BE49-F238E27FC236}">
                        <a16:creationId xmlns:a16="http://schemas.microsoft.com/office/drawing/2014/main" id="{A303F9FB-AC47-7948-8C75-D95596B9DE63}"/>
                      </a:ext>
                    </a:extLst>
                  </p:cNvPr>
                  <p:cNvPicPr/>
                  <p:nvPr/>
                </p:nvPicPr>
                <p:blipFill>
                  <a:blip r:embed="rId51"/>
                  <a:stretch>
                    <a:fillRect/>
                  </a:stretch>
                </p:blipFill>
                <p:spPr>
                  <a:xfrm>
                    <a:off x="3480179" y="3102269"/>
                    <a:ext cx="92160" cy="558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2">
              <p14:nvContentPartPr>
                <p14:cNvPr id="53" name="Ink 52">
                  <a:extLst>
                    <a:ext uri="{FF2B5EF4-FFF2-40B4-BE49-F238E27FC236}">
                      <a16:creationId xmlns:a16="http://schemas.microsoft.com/office/drawing/2014/main" id="{40DCC790-142E-634F-B158-EEF204758AEB}"/>
                    </a:ext>
                  </a:extLst>
                </p14:cNvPr>
                <p14:cNvContentPartPr/>
                <p14:nvPr/>
              </p14:nvContentPartPr>
              <p14:xfrm>
                <a:off x="2978339" y="3604829"/>
                <a:ext cx="583200" cy="763200"/>
              </p14:xfrm>
            </p:contentPart>
          </mc:Choice>
          <mc:Fallback xmlns="">
            <p:pic>
              <p:nvPicPr>
                <p:cNvPr id="53" name="Ink 52">
                  <a:extLst>
                    <a:ext uri="{FF2B5EF4-FFF2-40B4-BE49-F238E27FC236}">
                      <a16:creationId xmlns:a16="http://schemas.microsoft.com/office/drawing/2014/main" id="{40DCC790-142E-634F-B158-EEF204758AEB}"/>
                    </a:ext>
                  </a:extLst>
                </p:cNvPr>
                <p:cNvPicPr/>
                <p:nvPr/>
              </p:nvPicPr>
              <p:blipFill>
                <a:blip r:embed="rId53"/>
                <a:stretch>
                  <a:fillRect/>
                </a:stretch>
              </p:blipFill>
              <p:spPr>
                <a:xfrm>
                  <a:off x="2960339" y="3586837"/>
                  <a:ext cx="618840" cy="798823"/>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54" name="Ink 53">
                  <a:extLst>
                    <a:ext uri="{FF2B5EF4-FFF2-40B4-BE49-F238E27FC236}">
                      <a16:creationId xmlns:a16="http://schemas.microsoft.com/office/drawing/2014/main" id="{8658B66E-42C6-6840-8E4C-168AD0AA5957}"/>
                    </a:ext>
                  </a:extLst>
                </p14:cNvPr>
                <p14:cNvContentPartPr/>
                <p14:nvPr/>
              </p14:nvContentPartPr>
              <p14:xfrm>
                <a:off x="5873070" y="3546842"/>
                <a:ext cx="140760" cy="60480"/>
              </p14:xfrm>
            </p:contentPart>
          </mc:Choice>
          <mc:Fallback xmlns="">
            <p:pic>
              <p:nvPicPr>
                <p:cNvPr id="54" name="Ink 53">
                  <a:extLst>
                    <a:ext uri="{FF2B5EF4-FFF2-40B4-BE49-F238E27FC236}">
                      <a16:creationId xmlns:a16="http://schemas.microsoft.com/office/drawing/2014/main" id="{8658B66E-42C6-6840-8E4C-168AD0AA5957}"/>
                    </a:ext>
                  </a:extLst>
                </p:cNvPr>
                <p:cNvPicPr/>
                <p:nvPr/>
              </p:nvPicPr>
              <p:blipFill>
                <a:blip r:embed="rId55"/>
                <a:stretch>
                  <a:fillRect/>
                </a:stretch>
              </p:blipFill>
              <p:spPr>
                <a:xfrm>
                  <a:off x="5855070" y="3528842"/>
                  <a:ext cx="176400" cy="9612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55" name="Ink 54">
                  <a:extLst>
                    <a:ext uri="{FF2B5EF4-FFF2-40B4-BE49-F238E27FC236}">
                      <a16:creationId xmlns:a16="http://schemas.microsoft.com/office/drawing/2014/main" id="{D749E929-F233-0940-8214-2F56D902B016}"/>
                    </a:ext>
                  </a:extLst>
                </p14:cNvPr>
                <p14:cNvContentPartPr/>
                <p14:nvPr/>
              </p14:nvContentPartPr>
              <p14:xfrm>
                <a:off x="5249190" y="2946002"/>
                <a:ext cx="533160" cy="767160"/>
              </p14:xfrm>
            </p:contentPart>
          </mc:Choice>
          <mc:Fallback xmlns="">
            <p:pic>
              <p:nvPicPr>
                <p:cNvPr id="55" name="Ink 54">
                  <a:extLst>
                    <a:ext uri="{FF2B5EF4-FFF2-40B4-BE49-F238E27FC236}">
                      <a16:creationId xmlns:a16="http://schemas.microsoft.com/office/drawing/2014/main" id="{D749E929-F233-0940-8214-2F56D902B016}"/>
                    </a:ext>
                  </a:extLst>
                </p:cNvPr>
                <p:cNvPicPr/>
                <p:nvPr/>
              </p:nvPicPr>
              <p:blipFill>
                <a:blip r:embed="rId57"/>
                <a:stretch>
                  <a:fillRect/>
                </a:stretch>
              </p:blipFill>
              <p:spPr>
                <a:xfrm>
                  <a:off x="5231190" y="2928002"/>
                  <a:ext cx="568800" cy="80280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56" name="Ink 55">
                  <a:extLst>
                    <a:ext uri="{FF2B5EF4-FFF2-40B4-BE49-F238E27FC236}">
                      <a16:creationId xmlns:a16="http://schemas.microsoft.com/office/drawing/2014/main" id="{CB51CED9-4E73-FB4A-89F2-F0637627F85F}"/>
                    </a:ext>
                  </a:extLst>
                </p14:cNvPr>
                <p14:cNvContentPartPr/>
                <p14:nvPr/>
              </p14:nvContentPartPr>
              <p14:xfrm>
                <a:off x="5586150" y="3745562"/>
                <a:ext cx="351360" cy="182160"/>
              </p14:xfrm>
            </p:contentPart>
          </mc:Choice>
          <mc:Fallback xmlns="">
            <p:pic>
              <p:nvPicPr>
                <p:cNvPr id="56" name="Ink 55">
                  <a:extLst>
                    <a:ext uri="{FF2B5EF4-FFF2-40B4-BE49-F238E27FC236}">
                      <a16:creationId xmlns:a16="http://schemas.microsoft.com/office/drawing/2014/main" id="{CB51CED9-4E73-FB4A-89F2-F0637627F85F}"/>
                    </a:ext>
                  </a:extLst>
                </p:cNvPr>
                <p:cNvPicPr/>
                <p:nvPr/>
              </p:nvPicPr>
              <p:blipFill>
                <a:blip r:embed="rId59"/>
                <a:stretch>
                  <a:fillRect/>
                </a:stretch>
              </p:blipFill>
              <p:spPr>
                <a:xfrm>
                  <a:off x="5568150" y="3727562"/>
                  <a:ext cx="387000" cy="21780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57" name="Ink 56">
                  <a:extLst>
                    <a:ext uri="{FF2B5EF4-FFF2-40B4-BE49-F238E27FC236}">
                      <a16:creationId xmlns:a16="http://schemas.microsoft.com/office/drawing/2014/main" id="{09C69E70-BC0D-4641-B872-14E129D31956}"/>
                    </a:ext>
                  </a:extLst>
                </p14:cNvPr>
                <p14:cNvContentPartPr/>
                <p14:nvPr/>
              </p14:nvContentPartPr>
              <p14:xfrm>
                <a:off x="5799990" y="3986042"/>
                <a:ext cx="114480" cy="142920"/>
              </p14:xfrm>
            </p:contentPart>
          </mc:Choice>
          <mc:Fallback xmlns="">
            <p:pic>
              <p:nvPicPr>
                <p:cNvPr id="57" name="Ink 56">
                  <a:extLst>
                    <a:ext uri="{FF2B5EF4-FFF2-40B4-BE49-F238E27FC236}">
                      <a16:creationId xmlns:a16="http://schemas.microsoft.com/office/drawing/2014/main" id="{09C69E70-BC0D-4641-B872-14E129D31956}"/>
                    </a:ext>
                  </a:extLst>
                </p:cNvPr>
                <p:cNvPicPr/>
                <p:nvPr/>
              </p:nvPicPr>
              <p:blipFill>
                <a:blip r:embed="rId61"/>
                <a:stretch>
                  <a:fillRect/>
                </a:stretch>
              </p:blipFill>
              <p:spPr>
                <a:xfrm>
                  <a:off x="5781990" y="3968042"/>
                  <a:ext cx="150120" cy="17856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58" name="Ink 57">
                  <a:extLst>
                    <a:ext uri="{FF2B5EF4-FFF2-40B4-BE49-F238E27FC236}">
                      <a16:creationId xmlns:a16="http://schemas.microsoft.com/office/drawing/2014/main" id="{94AF2155-E4F7-C24F-98A6-E0260B21A480}"/>
                    </a:ext>
                  </a:extLst>
                </p14:cNvPr>
                <p14:cNvContentPartPr/>
                <p14:nvPr/>
              </p14:nvContentPartPr>
              <p14:xfrm>
                <a:off x="5279790" y="4187282"/>
                <a:ext cx="515520" cy="729360"/>
              </p14:xfrm>
            </p:contentPart>
          </mc:Choice>
          <mc:Fallback xmlns="">
            <p:pic>
              <p:nvPicPr>
                <p:cNvPr id="58" name="Ink 57">
                  <a:extLst>
                    <a:ext uri="{FF2B5EF4-FFF2-40B4-BE49-F238E27FC236}">
                      <a16:creationId xmlns:a16="http://schemas.microsoft.com/office/drawing/2014/main" id="{94AF2155-E4F7-C24F-98A6-E0260B21A480}"/>
                    </a:ext>
                  </a:extLst>
                </p:cNvPr>
                <p:cNvPicPr/>
                <p:nvPr/>
              </p:nvPicPr>
              <p:blipFill>
                <a:blip r:embed="rId63"/>
                <a:stretch>
                  <a:fillRect/>
                </a:stretch>
              </p:blipFill>
              <p:spPr>
                <a:xfrm>
                  <a:off x="5261790" y="4169273"/>
                  <a:ext cx="551160" cy="765018"/>
                </a:xfrm>
                <a:prstGeom prst="rect">
                  <a:avLst/>
                </a:prstGeom>
              </p:spPr>
            </p:pic>
          </mc:Fallback>
        </mc:AlternateContent>
        <p:sp>
          <p:nvSpPr>
            <p:cNvPr id="59" name="TextBox 58">
              <a:extLst>
                <a:ext uri="{FF2B5EF4-FFF2-40B4-BE49-F238E27FC236}">
                  <a16:creationId xmlns:a16="http://schemas.microsoft.com/office/drawing/2014/main" id="{45B5999C-0AE1-CE4F-B900-8510425E2276}"/>
                </a:ext>
              </a:extLst>
            </p:cNvPr>
            <p:cNvSpPr txBox="1"/>
            <p:nvPr/>
          </p:nvSpPr>
          <p:spPr>
            <a:xfrm>
              <a:off x="562708" y="1997612"/>
              <a:ext cx="1458977" cy="646331"/>
            </a:xfrm>
            <a:prstGeom prst="rect">
              <a:avLst/>
            </a:prstGeom>
            <a:noFill/>
          </p:spPr>
          <p:txBody>
            <a:bodyPr wrap="square" rtlCol="0">
              <a:spAutoFit/>
            </a:bodyPr>
            <a:lstStyle/>
            <a:p>
              <a:r>
                <a:rPr lang="en-US"/>
                <a:t>Sample 1 – short term</a:t>
              </a:r>
            </a:p>
          </p:txBody>
        </p:sp>
        <p:sp>
          <p:nvSpPr>
            <p:cNvPr id="60" name="TextBox 59">
              <a:extLst>
                <a:ext uri="{FF2B5EF4-FFF2-40B4-BE49-F238E27FC236}">
                  <a16:creationId xmlns:a16="http://schemas.microsoft.com/office/drawing/2014/main" id="{4D7981B1-C40E-0144-A3D5-AF6FF53111C3}"/>
                </a:ext>
              </a:extLst>
            </p:cNvPr>
            <p:cNvSpPr txBox="1"/>
            <p:nvPr/>
          </p:nvSpPr>
          <p:spPr>
            <a:xfrm>
              <a:off x="4650341" y="2322884"/>
              <a:ext cx="1465519" cy="646331"/>
            </a:xfrm>
            <a:prstGeom prst="rect">
              <a:avLst/>
            </a:prstGeom>
            <a:noFill/>
          </p:spPr>
          <p:txBody>
            <a:bodyPr wrap="square" rtlCol="0">
              <a:spAutoFit/>
            </a:bodyPr>
            <a:lstStyle/>
            <a:p>
              <a:r>
                <a:rPr lang="en-US"/>
                <a:t>Sample 3 – short term</a:t>
              </a:r>
            </a:p>
          </p:txBody>
        </p:sp>
        <p:sp>
          <p:nvSpPr>
            <p:cNvPr id="61" name="TextBox 60">
              <a:extLst>
                <a:ext uri="{FF2B5EF4-FFF2-40B4-BE49-F238E27FC236}">
                  <a16:creationId xmlns:a16="http://schemas.microsoft.com/office/drawing/2014/main" id="{9FB4AE98-A1CC-2F4C-BD97-690EC476D2FF}"/>
                </a:ext>
              </a:extLst>
            </p:cNvPr>
            <p:cNvSpPr txBox="1"/>
            <p:nvPr/>
          </p:nvSpPr>
          <p:spPr>
            <a:xfrm>
              <a:off x="2533325" y="1942098"/>
              <a:ext cx="1350975" cy="646331"/>
            </a:xfrm>
            <a:prstGeom prst="rect">
              <a:avLst/>
            </a:prstGeom>
            <a:noFill/>
          </p:spPr>
          <p:txBody>
            <a:bodyPr wrap="square" rtlCol="0">
              <a:spAutoFit/>
            </a:bodyPr>
            <a:lstStyle/>
            <a:p>
              <a:r>
                <a:rPr lang="en-US"/>
                <a:t>Sample 2 –short term</a:t>
              </a:r>
            </a:p>
          </p:txBody>
        </p:sp>
        <p:sp>
          <p:nvSpPr>
            <p:cNvPr id="62" name="TextBox 61">
              <a:extLst>
                <a:ext uri="{FF2B5EF4-FFF2-40B4-BE49-F238E27FC236}">
                  <a16:creationId xmlns:a16="http://schemas.microsoft.com/office/drawing/2014/main" id="{B856E81B-638B-5C4F-BC35-B1215658D635}"/>
                </a:ext>
              </a:extLst>
            </p:cNvPr>
            <p:cNvSpPr txBox="1"/>
            <p:nvPr/>
          </p:nvSpPr>
          <p:spPr>
            <a:xfrm>
              <a:off x="6550366" y="1885084"/>
              <a:ext cx="1334334" cy="646331"/>
            </a:xfrm>
            <a:prstGeom prst="rect">
              <a:avLst/>
            </a:prstGeom>
            <a:noFill/>
          </p:spPr>
          <p:txBody>
            <a:bodyPr wrap="square" rtlCol="0">
              <a:spAutoFit/>
            </a:bodyPr>
            <a:lstStyle/>
            <a:p>
              <a:r>
                <a:rPr lang="en-US"/>
                <a:t>Population – long term</a:t>
              </a:r>
            </a:p>
          </p:txBody>
        </p:sp>
      </p:grpSp>
      <p:sp>
        <p:nvSpPr>
          <p:cNvPr id="64" name="TextBox 63">
            <a:extLst>
              <a:ext uri="{FF2B5EF4-FFF2-40B4-BE49-F238E27FC236}">
                <a16:creationId xmlns:a16="http://schemas.microsoft.com/office/drawing/2014/main" id="{6E308FF0-4E17-534C-80E6-8F3E7B239C39}"/>
              </a:ext>
            </a:extLst>
          </p:cNvPr>
          <p:cNvSpPr txBox="1"/>
          <p:nvPr/>
        </p:nvSpPr>
        <p:spPr>
          <a:xfrm>
            <a:off x="679731" y="5072030"/>
            <a:ext cx="7345273" cy="646331"/>
          </a:xfrm>
          <a:prstGeom prst="rect">
            <a:avLst/>
          </a:prstGeom>
          <a:noFill/>
        </p:spPr>
        <p:txBody>
          <a:bodyPr wrap="square" rtlCol="0">
            <a:spAutoFit/>
          </a:bodyPr>
          <a:lstStyle/>
          <a:p>
            <a:pPr marL="285750" indent="-285750">
              <a:buFont typeface="Arial" panose="020B0604020202020204" pitchFamily="34" charset="0"/>
              <a:buChar char="•"/>
            </a:pPr>
            <a:r>
              <a:rPr lang="en-US" dirty="0"/>
              <a:t>Short term variation expressed as Cp and </a:t>
            </a:r>
            <a:r>
              <a:rPr lang="en-US" dirty="0" err="1"/>
              <a:t>Cpk</a:t>
            </a:r>
            <a:r>
              <a:rPr lang="en-US" dirty="0"/>
              <a:t> (within sub-groups)</a:t>
            </a:r>
          </a:p>
          <a:p>
            <a:pPr marL="285750" indent="-285750">
              <a:buFont typeface="Arial" panose="020B0604020202020204" pitchFamily="34" charset="0"/>
              <a:buChar char="•"/>
            </a:pPr>
            <a:r>
              <a:rPr lang="en-US" dirty="0"/>
              <a:t>Long term variation expressed as Pp and </a:t>
            </a:r>
            <a:r>
              <a:rPr lang="en-US" dirty="0" err="1"/>
              <a:t>Ppk</a:t>
            </a:r>
            <a:r>
              <a:rPr lang="en-US" dirty="0"/>
              <a:t> (overall)</a:t>
            </a:r>
          </a:p>
        </p:txBody>
      </p:sp>
      <p:sp>
        <p:nvSpPr>
          <p:cNvPr id="65" name="TextBox 64">
            <a:extLst>
              <a:ext uri="{FF2B5EF4-FFF2-40B4-BE49-F238E27FC236}">
                <a16:creationId xmlns:a16="http://schemas.microsoft.com/office/drawing/2014/main" id="{8152BC48-C6AD-CB46-9C80-D9052848156E}"/>
              </a:ext>
            </a:extLst>
          </p:cNvPr>
          <p:cNvSpPr txBox="1"/>
          <p:nvPr/>
        </p:nvSpPr>
        <p:spPr>
          <a:xfrm>
            <a:off x="665967" y="5732222"/>
            <a:ext cx="7345273" cy="646331"/>
          </a:xfrm>
          <a:prstGeom prst="rect">
            <a:avLst/>
          </a:prstGeom>
          <a:noFill/>
        </p:spPr>
        <p:txBody>
          <a:bodyPr wrap="square" rtlCol="0">
            <a:spAutoFit/>
          </a:bodyPr>
          <a:lstStyle/>
          <a:p>
            <a:pPr marL="285750" indent="-285750">
              <a:buFont typeface="Arial" panose="020B0604020202020204" pitchFamily="34" charset="0"/>
              <a:buChar char="•"/>
            </a:pPr>
            <a:r>
              <a:rPr lang="en-US"/>
              <a:t>Be warned many companies calculate long term capability and express as Cp and </a:t>
            </a:r>
            <a:r>
              <a:rPr lang="en-US" err="1"/>
              <a:t>Cpk</a:t>
            </a:r>
            <a:endParaRPr lang="en-US"/>
          </a:p>
        </p:txBody>
      </p:sp>
      <p:pic>
        <p:nvPicPr>
          <p:cNvPr id="104" name="Picture 6" descr="NORMAL option C">
            <a:extLst>
              <a:ext uri="{FF2B5EF4-FFF2-40B4-BE49-F238E27FC236}">
                <a16:creationId xmlns:a16="http://schemas.microsoft.com/office/drawing/2014/main" id="{384CB5A0-5020-4B79-BC3E-DC53D86CC744}"/>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rot="5400000">
            <a:off x="2002263" y="2850414"/>
            <a:ext cx="21510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 name="Picture 6" descr="NORMAL option C">
            <a:extLst>
              <a:ext uri="{FF2B5EF4-FFF2-40B4-BE49-F238E27FC236}">
                <a16:creationId xmlns:a16="http://schemas.microsoft.com/office/drawing/2014/main" id="{0510EB87-776C-4DF6-BEEA-4DBE7803A9F7}"/>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rot="5400000">
            <a:off x="3783811" y="2572310"/>
            <a:ext cx="21510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85545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P spid="6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0" indent="0" eaLnBrk="1" hangingPunct="1">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dirty="0">
                <a:latin typeface="Calibri" panose="020F0502020204030204" pitchFamily="34" charset="0"/>
                <a:cs typeface="Calibri" panose="020F0502020204030204" pitchFamily="34" charset="0"/>
              </a:rPr>
              <a:t> </a:t>
            </a: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342265" indent="-342265" eaLnBrk="1" hangingPunct="1"/>
            <a:endParaRPr lang="en-US" altLang="en-US" kern="0" dirty="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grpSp>
        <p:nvGrpSpPr>
          <p:cNvPr id="29" name="Group 28">
            <a:extLst>
              <a:ext uri="{FF2B5EF4-FFF2-40B4-BE49-F238E27FC236}">
                <a16:creationId xmlns:a16="http://schemas.microsoft.com/office/drawing/2014/main" id="{7803036C-AFE8-FB4E-B6DF-F409E98CBA8A}"/>
              </a:ext>
            </a:extLst>
          </p:cNvPr>
          <p:cNvGrpSpPr/>
          <p:nvPr/>
        </p:nvGrpSpPr>
        <p:grpSpPr>
          <a:xfrm>
            <a:off x="3594493" y="4184345"/>
            <a:ext cx="842040" cy="1843920"/>
            <a:chOff x="1760405" y="2676534"/>
            <a:chExt cx="842040" cy="1843920"/>
          </a:xfrm>
        </p:grpSpPr>
        <mc:AlternateContent xmlns:mc="http://schemas.openxmlformats.org/markup-compatibility/2006" xmlns:p14="http://schemas.microsoft.com/office/powerpoint/2010/main">
          <mc:Choice Requires="p14">
            <p:contentPart p14:bwMode="auto" r:id="rId3">
              <p14:nvContentPartPr>
                <p14:cNvPr id="30" name="Ink 29">
                  <a:extLst>
                    <a:ext uri="{FF2B5EF4-FFF2-40B4-BE49-F238E27FC236}">
                      <a16:creationId xmlns:a16="http://schemas.microsoft.com/office/drawing/2014/main" id="{FD564BED-C6F4-7E4B-AE8D-06615D7FA8B6}"/>
                    </a:ext>
                  </a:extLst>
                </p14:cNvPr>
                <p14:cNvContentPartPr/>
                <p14:nvPr/>
              </p14:nvContentPartPr>
              <p14:xfrm>
                <a:off x="1791365" y="2703174"/>
                <a:ext cx="104760" cy="344160"/>
              </p14:xfrm>
            </p:contentPart>
          </mc:Choice>
          <mc:Fallback xmlns="">
            <p:pic>
              <p:nvPicPr>
                <p:cNvPr id="30" name="Ink 29">
                  <a:extLst>
                    <a:ext uri="{FF2B5EF4-FFF2-40B4-BE49-F238E27FC236}">
                      <a16:creationId xmlns:a16="http://schemas.microsoft.com/office/drawing/2014/main" id="{FD564BED-C6F4-7E4B-AE8D-06615D7FA8B6}"/>
                    </a:ext>
                  </a:extLst>
                </p:cNvPr>
                <p:cNvPicPr/>
                <p:nvPr/>
              </p:nvPicPr>
              <p:blipFill>
                <a:blip r:embed="rId4"/>
                <a:stretch>
                  <a:fillRect/>
                </a:stretch>
              </p:blipFill>
              <p:spPr>
                <a:xfrm>
                  <a:off x="1755365" y="2667174"/>
                  <a:ext cx="176400" cy="41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1" name="Ink 30">
                  <a:extLst>
                    <a:ext uri="{FF2B5EF4-FFF2-40B4-BE49-F238E27FC236}">
                      <a16:creationId xmlns:a16="http://schemas.microsoft.com/office/drawing/2014/main" id="{122A69D2-3C36-1247-97B5-EDFC6FCC2B99}"/>
                    </a:ext>
                  </a:extLst>
                </p14:cNvPr>
                <p14:cNvContentPartPr/>
                <p14:nvPr/>
              </p14:nvContentPartPr>
              <p14:xfrm>
                <a:off x="1760405" y="2676534"/>
                <a:ext cx="772920" cy="706320"/>
              </p14:xfrm>
            </p:contentPart>
          </mc:Choice>
          <mc:Fallback xmlns="">
            <p:pic>
              <p:nvPicPr>
                <p:cNvPr id="31" name="Ink 30">
                  <a:extLst>
                    <a:ext uri="{FF2B5EF4-FFF2-40B4-BE49-F238E27FC236}">
                      <a16:creationId xmlns:a16="http://schemas.microsoft.com/office/drawing/2014/main" id="{122A69D2-3C36-1247-97B5-EDFC6FCC2B99}"/>
                    </a:ext>
                  </a:extLst>
                </p:cNvPr>
                <p:cNvPicPr/>
                <p:nvPr/>
              </p:nvPicPr>
              <p:blipFill>
                <a:blip r:embed="rId6"/>
                <a:stretch>
                  <a:fillRect/>
                </a:stretch>
              </p:blipFill>
              <p:spPr>
                <a:xfrm>
                  <a:off x="1742405" y="2658534"/>
                  <a:ext cx="808560" cy="741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2" name="Ink 31">
                  <a:extLst>
                    <a:ext uri="{FF2B5EF4-FFF2-40B4-BE49-F238E27FC236}">
                      <a16:creationId xmlns:a16="http://schemas.microsoft.com/office/drawing/2014/main" id="{E42AB8DF-DB42-EE4E-A5C6-F3FF90F7AF3B}"/>
                    </a:ext>
                  </a:extLst>
                </p14:cNvPr>
                <p14:cNvContentPartPr/>
                <p14:nvPr/>
              </p14:nvContentPartPr>
              <p14:xfrm>
                <a:off x="2236325" y="3445854"/>
                <a:ext cx="139680" cy="161640"/>
              </p14:xfrm>
            </p:contentPart>
          </mc:Choice>
          <mc:Fallback xmlns="">
            <p:pic>
              <p:nvPicPr>
                <p:cNvPr id="32" name="Ink 31">
                  <a:extLst>
                    <a:ext uri="{FF2B5EF4-FFF2-40B4-BE49-F238E27FC236}">
                      <a16:creationId xmlns:a16="http://schemas.microsoft.com/office/drawing/2014/main" id="{E42AB8DF-DB42-EE4E-A5C6-F3FF90F7AF3B}"/>
                    </a:ext>
                  </a:extLst>
                </p:cNvPr>
                <p:cNvPicPr/>
                <p:nvPr/>
              </p:nvPicPr>
              <p:blipFill>
                <a:blip r:embed="rId8"/>
                <a:stretch>
                  <a:fillRect/>
                </a:stretch>
              </p:blipFill>
              <p:spPr>
                <a:xfrm>
                  <a:off x="2218325" y="3427854"/>
                  <a:ext cx="175320" cy="1972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3" name="Ink 32">
                  <a:extLst>
                    <a:ext uri="{FF2B5EF4-FFF2-40B4-BE49-F238E27FC236}">
                      <a16:creationId xmlns:a16="http://schemas.microsoft.com/office/drawing/2014/main" id="{E53E4FF9-C907-134B-84E6-CC85A80E4646}"/>
                    </a:ext>
                  </a:extLst>
                </p14:cNvPr>
                <p14:cNvContentPartPr/>
                <p14:nvPr/>
              </p14:nvContentPartPr>
              <p14:xfrm>
                <a:off x="2251445" y="3656814"/>
                <a:ext cx="138960" cy="148680"/>
              </p14:xfrm>
            </p:contentPart>
          </mc:Choice>
          <mc:Fallback xmlns="">
            <p:pic>
              <p:nvPicPr>
                <p:cNvPr id="33" name="Ink 32">
                  <a:extLst>
                    <a:ext uri="{FF2B5EF4-FFF2-40B4-BE49-F238E27FC236}">
                      <a16:creationId xmlns:a16="http://schemas.microsoft.com/office/drawing/2014/main" id="{E53E4FF9-C907-134B-84E6-CC85A80E4646}"/>
                    </a:ext>
                  </a:extLst>
                </p:cNvPr>
                <p:cNvPicPr/>
                <p:nvPr/>
              </p:nvPicPr>
              <p:blipFill>
                <a:blip r:embed="rId10"/>
                <a:stretch>
                  <a:fillRect/>
                </a:stretch>
              </p:blipFill>
              <p:spPr>
                <a:xfrm>
                  <a:off x="2233445" y="3638814"/>
                  <a:ext cx="17460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4" name="Ink 33">
                  <a:extLst>
                    <a:ext uri="{FF2B5EF4-FFF2-40B4-BE49-F238E27FC236}">
                      <a16:creationId xmlns:a16="http://schemas.microsoft.com/office/drawing/2014/main" id="{08295BDC-2216-0044-B8F4-4D5D312EA777}"/>
                    </a:ext>
                  </a:extLst>
                </p14:cNvPr>
                <p14:cNvContentPartPr/>
                <p14:nvPr/>
              </p14:nvContentPartPr>
              <p14:xfrm>
                <a:off x="1761485" y="3695334"/>
                <a:ext cx="840960" cy="825120"/>
              </p14:xfrm>
            </p:contentPart>
          </mc:Choice>
          <mc:Fallback xmlns="">
            <p:pic>
              <p:nvPicPr>
                <p:cNvPr id="34" name="Ink 33">
                  <a:extLst>
                    <a:ext uri="{FF2B5EF4-FFF2-40B4-BE49-F238E27FC236}">
                      <a16:creationId xmlns:a16="http://schemas.microsoft.com/office/drawing/2014/main" id="{08295BDC-2216-0044-B8F4-4D5D312EA777}"/>
                    </a:ext>
                  </a:extLst>
                </p:cNvPr>
                <p:cNvPicPr/>
                <p:nvPr/>
              </p:nvPicPr>
              <p:blipFill>
                <a:blip r:embed="rId12"/>
                <a:stretch>
                  <a:fillRect/>
                </a:stretch>
              </p:blipFill>
              <p:spPr>
                <a:xfrm>
                  <a:off x="1743477" y="3677334"/>
                  <a:ext cx="876615" cy="860760"/>
                </a:xfrm>
                <a:prstGeom prst="rect">
                  <a:avLst/>
                </a:prstGeom>
              </p:spPr>
            </p:pic>
          </mc:Fallback>
        </mc:AlternateContent>
      </p:grpSp>
      <p:sp>
        <p:nvSpPr>
          <p:cNvPr id="8" name="Rectangle 2">
            <a:extLst>
              <a:ext uri="{FF2B5EF4-FFF2-40B4-BE49-F238E27FC236}">
                <a16:creationId xmlns:a16="http://schemas.microsoft.com/office/drawing/2014/main" id="{9FA15A63-4D54-86CC-19F4-2B75F8F516BB}"/>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dirty="0"/>
              <a:t>Example</a:t>
            </a:r>
          </a:p>
        </p:txBody>
      </p:sp>
      <p:pic>
        <p:nvPicPr>
          <p:cNvPr id="3" name="Picture 2">
            <a:extLst>
              <a:ext uri="{FF2B5EF4-FFF2-40B4-BE49-F238E27FC236}">
                <a16:creationId xmlns:a16="http://schemas.microsoft.com/office/drawing/2014/main" id="{52630950-53B9-5C0E-022A-690FB72468DC}"/>
              </a:ext>
            </a:extLst>
          </p:cNvPr>
          <p:cNvPicPr>
            <a:picLocks noChangeAspect="1"/>
          </p:cNvPicPr>
          <p:nvPr/>
        </p:nvPicPr>
        <p:blipFill>
          <a:blip r:embed="rId13"/>
          <a:stretch>
            <a:fillRect/>
          </a:stretch>
        </p:blipFill>
        <p:spPr>
          <a:xfrm>
            <a:off x="2240280" y="2392680"/>
            <a:ext cx="4663440" cy="2072640"/>
          </a:xfrm>
          <a:prstGeom prst="rect">
            <a:avLst/>
          </a:prstGeom>
        </p:spPr>
      </p:pic>
    </p:spTree>
    <p:extLst>
      <p:ext uri="{BB962C8B-B14F-4D97-AF65-F5344CB8AC3E}">
        <p14:creationId xmlns:p14="http://schemas.microsoft.com/office/powerpoint/2010/main" val="1215495060"/>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0" indent="0" eaLnBrk="1" hangingPunct="1">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dirty="0">
                <a:latin typeface="Calibri" panose="020F0502020204030204" pitchFamily="34" charset="0"/>
                <a:cs typeface="Calibri" panose="020F0502020204030204" pitchFamily="34" charset="0"/>
              </a:rPr>
              <a:t> </a:t>
            </a: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342265" indent="-342265" eaLnBrk="1" hangingPunct="1"/>
            <a:endParaRPr lang="en-US" altLang="en-US" kern="0" dirty="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grpSp>
        <p:nvGrpSpPr>
          <p:cNvPr id="29" name="Group 28">
            <a:extLst>
              <a:ext uri="{FF2B5EF4-FFF2-40B4-BE49-F238E27FC236}">
                <a16:creationId xmlns:a16="http://schemas.microsoft.com/office/drawing/2014/main" id="{7803036C-AFE8-FB4E-B6DF-F409E98CBA8A}"/>
              </a:ext>
            </a:extLst>
          </p:cNvPr>
          <p:cNvGrpSpPr/>
          <p:nvPr/>
        </p:nvGrpSpPr>
        <p:grpSpPr>
          <a:xfrm>
            <a:off x="3594493" y="4184345"/>
            <a:ext cx="842040" cy="1843920"/>
            <a:chOff x="1760405" y="2676534"/>
            <a:chExt cx="842040" cy="1843920"/>
          </a:xfrm>
        </p:grpSpPr>
        <mc:AlternateContent xmlns:mc="http://schemas.openxmlformats.org/markup-compatibility/2006" xmlns:p14="http://schemas.microsoft.com/office/powerpoint/2010/main">
          <mc:Choice Requires="p14">
            <p:contentPart p14:bwMode="auto" r:id="rId3">
              <p14:nvContentPartPr>
                <p14:cNvPr id="30" name="Ink 29">
                  <a:extLst>
                    <a:ext uri="{FF2B5EF4-FFF2-40B4-BE49-F238E27FC236}">
                      <a16:creationId xmlns:a16="http://schemas.microsoft.com/office/drawing/2014/main" id="{FD564BED-C6F4-7E4B-AE8D-06615D7FA8B6}"/>
                    </a:ext>
                  </a:extLst>
                </p14:cNvPr>
                <p14:cNvContentPartPr/>
                <p14:nvPr/>
              </p14:nvContentPartPr>
              <p14:xfrm>
                <a:off x="1791365" y="2703174"/>
                <a:ext cx="104760" cy="344160"/>
              </p14:xfrm>
            </p:contentPart>
          </mc:Choice>
          <mc:Fallback xmlns="">
            <p:pic>
              <p:nvPicPr>
                <p:cNvPr id="30" name="Ink 29">
                  <a:extLst>
                    <a:ext uri="{FF2B5EF4-FFF2-40B4-BE49-F238E27FC236}">
                      <a16:creationId xmlns:a16="http://schemas.microsoft.com/office/drawing/2014/main" id="{FD564BED-C6F4-7E4B-AE8D-06615D7FA8B6}"/>
                    </a:ext>
                  </a:extLst>
                </p:cNvPr>
                <p:cNvPicPr/>
                <p:nvPr/>
              </p:nvPicPr>
              <p:blipFill>
                <a:blip r:embed="rId4"/>
                <a:stretch>
                  <a:fillRect/>
                </a:stretch>
              </p:blipFill>
              <p:spPr>
                <a:xfrm>
                  <a:off x="1755365" y="2667174"/>
                  <a:ext cx="176400" cy="41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1" name="Ink 30">
                  <a:extLst>
                    <a:ext uri="{FF2B5EF4-FFF2-40B4-BE49-F238E27FC236}">
                      <a16:creationId xmlns:a16="http://schemas.microsoft.com/office/drawing/2014/main" id="{122A69D2-3C36-1247-97B5-EDFC6FCC2B99}"/>
                    </a:ext>
                  </a:extLst>
                </p14:cNvPr>
                <p14:cNvContentPartPr/>
                <p14:nvPr/>
              </p14:nvContentPartPr>
              <p14:xfrm>
                <a:off x="1760405" y="2676534"/>
                <a:ext cx="772920" cy="706320"/>
              </p14:xfrm>
            </p:contentPart>
          </mc:Choice>
          <mc:Fallback xmlns="">
            <p:pic>
              <p:nvPicPr>
                <p:cNvPr id="31" name="Ink 30">
                  <a:extLst>
                    <a:ext uri="{FF2B5EF4-FFF2-40B4-BE49-F238E27FC236}">
                      <a16:creationId xmlns:a16="http://schemas.microsoft.com/office/drawing/2014/main" id="{122A69D2-3C36-1247-97B5-EDFC6FCC2B99}"/>
                    </a:ext>
                  </a:extLst>
                </p:cNvPr>
                <p:cNvPicPr/>
                <p:nvPr/>
              </p:nvPicPr>
              <p:blipFill>
                <a:blip r:embed="rId6"/>
                <a:stretch>
                  <a:fillRect/>
                </a:stretch>
              </p:blipFill>
              <p:spPr>
                <a:xfrm>
                  <a:off x="1742405" y="2658534"/>
                  <a:ext cx="808560" cy="741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2" name="Ink 31">
                  <a:extLst>
                    <a:ext uri="{FF2B5EF4-FFF2-40B4-BE49-F238E27FC236}">
                      <a16:creationId xmlns:a16="http://schemas.microsoft.com/office/drawing/2014/main" id="{E42AB8DF-DB42-EE4E-A5C6-F3FF90F7AF3B}"/>
                    </a:ext>
                  </a:extLst>
                </p14:cNvPr>
                <p14:cNvContentPartPr/>
                <p14:nvPr/>
              </p14:nvContentPartPr>
              <p14:xfrm>
                <a:off x="2236325" y="3445854"/>
                <a:ext cx="139680" cy="161640"/>
              </p14:xfrm>
            </p:contentPart>
          </mc:Choice>
          <mc:Fallback xmlns="">
            <p:pic>
              <p:nvPicPr>
                <p:cNvPr id="32" name="Ink 31">
                  <a:extLst>
                    <a:ext uri="{FF2B5EF4-FFF2-40B4-BE49-F238E27FC236}">
                      <a16:creationId xmlns:a16="http://schemas.microsoft.com/office/drawing/2014/main" id="{E42AB8DF-DB42-EE4E-A5C6-F3FF90F7AF3B}"/>
                    </a:ext>
                  </a:extLst>
                </p:cNvPr>
                <p:cNvPicPr/>
                <p:nvPr/>
              </p:nvPicPr>
              <p:blipFill>
                <a:blip r:embed="rId8"/>
                <a:stretch>
                  <a:fillRect/>
                </a:stretch>
              </p:blipFill>
              <p:spPr>
                <a:xfrm>
                  <a:off x="2218325" y="3427854"/>
                  <a:ext cx="175320" cy="1972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3" name="Ink 32">
                  <a:extLst>
                    <a:ext uri="{FF2B5EF4-FFF2-40B4-BE49-F238E27FC236}">
                      <a16:creationId xmlns:a16="http://schemas.microsoft.com/office/drawing/2014/main" id="{E53E4FF9-C907-134B-84E6-CC85A80E4646}"/>
                    </a:ext>
                  </a:extLst>
                </p14:cNvPr>
                <p14:cNvContentPartPr/>
                <p14:nvPr/>
              </p14:nvContentPartPr>
              <p14:xfrm>
                <a:off x="2251445" y="3656814"/>
                <a:ext cx="138960" cy="148680"/>
              </p14:xfrm>
            </p:contentPart>
          </mc:Choice>
          <mc:Fallback xmlns="">
            <p:pic>
              <p:nvPicPr>
                <p:cNvPr id="33" name="Ink 32">
                  <a:extLst>
                    <a:ext uri="{FF2B5EF4-FFF2-40B4-BE49-F238E27FC236}">
                      <a16:creationId xmlns:a16="http://schemas.microsoft.com/office/drawing/2014/main" id="{E53E4FF9-C907-134B-84E6-CC85A80E4646}"/>
                    </a:ext>
                  </a:extLst>
                </p:cNvPr>
                <p:cNvPicPr/>
                <p:nvPr/>
              </p:nvPicPr>
              <p:blipFill>
                <a:blip r:embed="rId10"/>
                <a:stretch>
                  <a:fillRect/>
                </a:stretch>
              </p:blipFill>
              <p:spPr>
                <a:xfrm>
                  <a:off x="2233445" y="3638814"/>
                  <a:ext cx="17460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4" name="Ink 33">
                  <a:extLst>
                    <a:ext uri="{FF2B5EF4-FFF2-40B4-BE49-F238E27FC236}">
                      <a16:creationId xmlns:a16="http://schemas.microsoft.com/office/drawing/2014/main" id="{08295BDC-2216-0044-B8F4-4D5D312EA777}"/>
                    </a:ext>
                  </a:extLst>
                </p14:cNvPr>
                <p14:cNvContentPartPr/>
                <p14:nvPr/>
              </p14:nvContentPartPr>
              <p14:xfrm>
                <a:off x="1761485" y="3695334"/>
                <a:ext cx="840960" cy="825120"/>
              </p14:xfrm>
            </p:contentPart>
          </mc:Choice>
          <mc:Fallback xmlns="">
            <p:pic>
              <p:nvPicPr>
                <p:cNvPr id="34" name="Ink 33">
                  <a:extLst>
                    <a:ext uri="{FF2B5EF4-FFF2-40B4-BE49-F238E27FC236}">
                      <a16:creationId xmlns:a16="http://schemas.microsoft.com/office/drawing/2014/main" id="{08295BDC-2216-0044-B8F4-4D5D312EA777}"/>
                    </a:ext>
                  </a:extLst>
                </p:cNvPr>
                <p:cNvPicPr/>
                <p:nvPr/>
              </p:nvPicPr>
              <p:blipFill>
                <a:blip r:embed="rId12"/>
                <a:stretch>
                  <a:fillRect/>
                </a:stretch>
              </p:blipFill>
              <p:spPr>
                <a:xfrm>
                  <a:off x="1743477" y="3677334"/>
                  <a:ext cx="876615" cy="860760"/>
                </a:xfrm>
                <a:prstGeom prst="rect">
                  <a:avLst/>
                </a:prstGeom>
              </p:spPr>
            </p:pic>
          </mc:Fallback>
        </mc:AlternateContent>
      </p:grpSp>
      <p:pic>
        <p:nvPicPr>
          <p:cNvPr id="7" name="Picture 6">
            <a:extLst>
              <a:ext uri="{FF2B5EF4-FFF2-40B4-BE49-F238E27FC236}">
                <a16:creationId xmlns:a16="http://schemas.microsoft.com/office/drawing/2014/main" id="{C3D8ACAD-6F65-DA68-849B-D7DD6545A016}"/>
              </a:ext>
            </a:extLst>
          </p:cNvPr>
          <p:cNvPicPr>
            <a:picLocks noChangeAspect="1"/>
          </p:cNvPicPr>
          <p:nvPr/>
        </p:nvPicPr>
        <p:blipFill>
          <a:blip r:embed="rId13"/>
          <a:stretch>
            <a:fillRect/>
          </a:stretch>
        </p:blipFill>
        <p:spPr>
          <a:xfrm>
            <a:off x="2798859" y="1193764"/>
            <a:ext cx="3991223" cy="5175562"/>
          </a:xfrm>
          <a:prstGeom prst="rect">
            <a:avLst/>
          </a:prstGeom>
        </p:spPr>
      </p:pic>
      <p:sp>
        <p:nvSpPr>
          <p:cNvPr id="8" name="Rectangle 2">
            <a:extLst>
              <a:ext uri="{FF2B5EF4-FFF2-40B4-BE49-F238E27FC236}">
                <a16:creationId xmlns:a16="http://schemas.microsoft.com/office/drawing/2014/main" id="{9FA15A63-4D54-86CC-19F4-2B75F8F516BB}"/>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dirty="0"/>
              <a:t>Example</a:t>
            </a:r>
          </a:p>
        </p:txBody>
      </p:sp>
    </p:spTree>
    <p:extLst>
      <p:ext uri="{BB962C8B-B14F-4D97-AF65-F5344CB8AC3E}">
        <p14:creationId xmlns:p14="http://schemas.microsoft.com/office/powerpoint/2010/main" val="2577139680"/>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0" indent="0" eaLnBrk="1" hangingPunct="1">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dirty="0">
                <a:latin typeface="Calibri" panose="020F0502020204030204" pitchFamily="34" charset="0"/>
                <a:cs typeface="Calibri" panose="020F0502020204030204" pitchFamily="34" charset="0"/>
              </a:rPr>
              <a:t> </a:t>
            </a: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342265" indent="-342265" eaLnBrk="1" hangingPunct="1"/>
            <a:endParaRPr lang="en-US" altLang="en-US" kern="0" dirty="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grpSp>
        <p:nvGrpSpPr>
          <p:cNvPr id="29" name="Group 28">
            <a:extLst>
              <a:ext uri="{FF2B5EF4-FFF2-40B4-BE49-F238E27FC236}">
                <a16:creationId xmlns:a16="http://schemas.microsoft.com/office/drawing/2014/main" id="{7803036C-AFE8-FB4E-B6DF-F409E98CBA8A}"/>
              </a:ext>
            </a:extLst>
          </p:cNvPr>
          <p:cNvGrpSpPr/>
          <p:nvPr/>
        </p:nvGrpSpPr>
        <p:grpSpPr>
          <a:xfrm>
            <a:off x="3594493" y="4184345"/>
            <a:ext cx="842040" cy="1843920"/>
            <a:chOff x="1760405" y="2676534"/>
            <a:chExt cx="842040" cy="1843920"/>
          </a:xfrm>
        </p:grpSpPr>
        <mc:AlternateContent xmlns:mc="http://schemas.openxmlformats.org/markup-compatibility/2006" xmlns:p14="http://schemas.microsoft.com/office/powerpoint/2010/main">
          <mc:Choice Requires="p14">
            <p:contentPart p14:bwMode="auto" r:id="rId3">
              <p14:nvContentPartPr>
                <p14:cNvPr id="30" name="Ink 29">
                  <a:extLst>
                    <a:ext uri="{FF2B5EF4-FFF2-40B4-BE49-F238E27FC236}">
                      <a16:creationId xmlns:a16="http://schemas.microsoft.com/office/drawing/2014/main" id="{FD564BED-C6F4-7E4B-AE8D-06615D7FA8B6}"/>
                    </a:ext>
                  </a:extLst>
                </p14:cNvPr>
                <p14:cNvContentPartPr/>
                <p14:nvPr/>
              </p14:nvContentPartPr>
              <p14:xfrm>
                <a:off x="1791365" y="2703174"/>
                <a:ext cx="104760" cy="344160"/>
              </p14:xfrm>
            </p:contentPart>
          </mc:Choice>
          <mc:Fallback xmlns="">
            <p:pic>
              <p:nvPicPr>
                <p:cNvPr id="30" name="Ink 29">
                  <a:extLst>
                    <a:ext uri="{FF2B5EF4-FFF2-40B4-BE49-F238E27FC236}">
                      <a16:creationId xmlns:a16="http://schemas.microsoft.com/office/drawing/2014/main" id="{FD564BED-C6F4-7E4B-AE8D-06615D7FA8B6}"/>
                    </a:ext>
                  </a:extLst>
                </p:cNvPr>
                <p:cNvPicPr/>
                <p:nvPr/>
              </p:nvPicPr>
              <p:blipFill>
                <a:blip r:embed="rId4"/>
                <a:stretch>
                  <a:fillRect/>
                </a:stretch>
              </p:blipFill>
              <p:spPr>
                <a:xfrm>
                  <a:off x="1755365" y="2667174"/>
                  <a:ext cx="176400" cy="41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1" name="Ink 30">
                  <a:extLst>
                    <a:ext uri="{FF2B5EF4-FFF2-40B4-BE49-F238E27FC236}">
                      <a16:creationId xmlns:a16="http://schemas.microsoft.com/office/drawing/2014/main" id="{122A69D2-3C36-1247-97B5-EDFC6FCC2B99}"/>
                    </a:ext>
                  </a:extLst>
                </p14:cNvPr>
                <p14:cNvContentPartPr/>
                <p14:nvPr/>
              </p14:nvContentPartPr>
              <p14:xfrm>
                <a:off x="1760405" y="2676534"/>
                <a:ext cx="772920" cy="706320"/>
              </p14:xfrm>
            </p:contentPart>
          </mc:Choice>
          <mc:Fallback xmlns="">
            <p:pic>
              <p:nvPicPr>
                <p:cNvPr id="31" name="Ink 30">
                  <a:extLst>
                    <a:ext uri="{FF2B5EF4-FFF2-40B4-BE49-F238E27FC236}">
                      <a16:creationId xmlns:a16="http://schemas.microsoft.com/office/drawing/2014/main" id="{122A69D2-3C36-1247-97B5-EDFC6FCC2B99}"/>
                    </a:ext>
                  </a:extLst>
                </p:cNvPr>
                <p:cNvPicPr/>
                <p:nvPr/>
              </p:nvPicPr>
              <p:blipFill>
                <a:blip r:embed="rId6"/>
                <a:stretch>
                  <a:fillRect/>
                </a:stretch>
              </p:blipFill>
              <p:spPr>
                <a:xfrm>
                  <a:off x="1742405" y="2658534"/>
                  <a:ext cx="808560" cy="741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2" name="Ink 31">
                  <a:extLst>
                    <a:ext uri="{FF2B5EF4-FFF2-40B4-BE49-F238E27FC236}">
                      <a16:creationId xmlns:a16="http://schemas.microsoft.com/office/drawing/2014/main" id="{E42AB8DF-DB42-EE4E-A5C6-F3FF90F7AF3B}"/>
                    </a:ext>
                  </a:extLst>
                </p14:cNvPr>
                <p14:cNvContentPartPr/>
                <p14:nvPr/>
              </p14:nvContentPartPr>
              <p14:xfrm>
                <a:off x="2236325" y="3445854"/>
                <a:ext cx="139680" cy="161640"/>
              </p14:xfrm>
            </p:contentPart>
          </mc:Choice>
          <mc:Fallback xmlns="">
            <p:pic>
              <p:nvPicPr>
                <p:cNvPr id="32" name="Ink 31">
                  <a:extLst>
                    <a:ext uri="{FF2B5EF4-FFF2-40B4-BE49-F238E27FC236}">
                      <a16:creationId xmlns:a16="http://schemas.microsoft.com/office/drawing/2014/main" id="{E42AB8DF-DB42-EE4E-A5C6-F3FF90F7AF3B}"/>
                    </a:ext>
                  </a:extLst>
                </p:cNvPr>
                <p:cNvPicPr/>
                <p:nvPr/>
              </p:nvPicPr>
              <p:blipFill>
                <a:blip r:embed="rId8"/>
                <a:stretch>
                  <a:fillRect/>
                </a:stretch>
              </p:blipFill>
              <p:spPr>
                <a:xfrm>
                  <a:off x="2218325" y="3427854"/>
                  <a:ext cx="175320" cy="1972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3" name="Ink 32">
                  <a:extLst>
                    <a:ext uri="{FF2B5EF4-FFF2-40B4-BE49-F238E27FC236}">
                      <a16:creationId xmlns:a16="http://schemas.microsoft.com/office/drawing/2014/main" id="{E53E4FF9-C907-134B-84E6-CC85A80E4646}"/>
                    </a:ext>
                  </a:extLst>
                </p14:cNvPr>
                <p14:cNvContentPartPr/>
                <p14:nvPr/>
              </p14:nvContentPartPr>
              <p14:xfrm>
                <a:off x="2251445" y="3656814"/>
                <a:ext cx="138960" cy="148680"/>
              </p14:xfrm>
            </p:contentPart>
          </mc:Choice>
          <mc:Fallback xmlns="">
            <p:pic>
              <p:nvPicPr>
                <p:cNvPr id="33" name="Ink 32">
                  <a:extLst>
                    <a:ext uri="{FF2B5EF4-FFF2-40B4-BE49-F238E27FC236}">
                      <a16:creationId xmlns:a16="http://schemas.microsoft.com/office/drawing/2014/main" id="{E53E4FF9-C907-134B-84E6-CC85A80E4646}"/>
                    </a:ext>
                  </a:extLst>
                </p:cNvPr>
                <p:cNvPicPr/>
                <p:nvPr/>
              </p:nvPicPr>
              <p:blipFill>
                <a:blip r:embed="rId10"/>
                <a:stretch>
                  <a:fillRect/>
                </a:stretch>
              </p:blipFill>
              <p:spPr>
                <a:xfrm>
                  <a:off x="2233445" y="3638814"/>
                  <a:ext cx="17460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4" name="Ink 33">
                  <a:extLst>
                    <a:ext uri="{FF2B5EF4-FFF2-40B4-BE49-F238E27FC236}">
                      <a16:creationId xmlns:a16="http://schemas.microsoft.com/office/drawing/2014/main" id="{08295BDC-2216-0044-B8F4-4D5D312EA777}"/>
                    </a:ext>
                  </a:extLst>
                </p14:cNvPr>
                <p14:cNvContentPartPr/>
                <p14:nvPr/>
              </p14:nvContentPartPr>
              <p14:xfrm>
                <a:off x="1761485" y="3695334"/>
                <a:ext cx="840960" cy="825120"/>
              </p14:xfrm>
            </p:contentPart>
          </mc:Choice>
          <mc:Fallback xmlns="">
            <p:pic>
              <p:nvPicPr>
                <p:cNvPr id="34" name="Ink 33">
                  <a:extLst>
                    <a:ext uri="{FF2B5EF4-FFF2-40B4-BE49-F238E27FC236}">
                      <a16:creationId xmlns:a16="http://schemas.microsoft.com/office/drawing/2014/main" id="{08295BDC-2216-0044-B8F4-4D5D312EA777}"/>
                    </a:ext>
                  </a:extLst>
                </p:cNvPr>
                <p:cNvPicPr/>
                <p:nvPr/>
              </p:nvPicPr>
              <p:blipFill>
                <a:blip r:embed="rId12"/>
                <a:stretch>
                  <a:fillRect/>
                </a:stretch>
              </p:blipFill>
              <p:spPr>
                <a:xfrm>
                  <a:off x="1743477" y="3677334"/>
                  <a:ext cx="876615" cy="860760"/>
                </a:xfrm>
                <a:prstGeom prst="rect">
                  <a:avLst/>
                </a:prstGeom>
              </p:spPr>
            </p:pic>
          </mc:Fallback>
        </mc:AlternateContent>
      </p:grpSp>
      <p:sp>
        <p:nvSpPr>
          <p:cNvPr id="8" name="Rectangle 2">
            <a:extLst>
              <a:ext uri="{FF2B5EF4-FFF2-40B4-BE49-F238E27FC236}">
                <a16:creationId xmlns:a16="http://schemas.microsoft.com/office/drawing/2014/main" id="{9FA15A63-4D54-86CC-19F4-2B75F8F516BB}"/>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dirty="0"/>
              <a:t>Example</a:t>
            </a:r>
          </a:p>
        </p:txBody>
      </p:sp>
      <p:pic>
        <p:nvPicPr>
          <p:cNvPr id="6" name="Picture 5">
            <a:extLst>
              <a:ext uri="{FF2B5EF4-FFF2-40B4-BE49-F238E27FC236}">
                <a16:creationId xmlns:a16="http://schemas.microsoft.com/office/drawing/2014/main" id="{F990EF3F-19A1-8DE2-C804-1CAE4B8C5B01}"/>
              </a:ext>
            </a:extLst>
          </p:cNvPr>
          <p:cNvPicPr>
            <a:picLocks noChangeAspect="1"/>
          </p:cNvPicPr>
          <p:nvPr/>
        </p:nvPicPr>
        <p:blipFill>
          <a:blip r:embed="rId13"/>
          <a:stretch>
            <a:fillRect/>
          </a:stretch>
        </p:blipFill>
        <p:spPr>
          <a:xfrm>
            <a:off x="1024890" y="1002030"/>
            <a:ext cx="7094220" cy="4853940"/>
          </a:xfrm>
          <a:prstGeom prst="rect">
            <a:avLst/>
          </a:prstGeom>
        </p:spPr>
      </p:pic>
    </p:spTree>
    <p:extLst>
      <p:ext uri="{BB962C8B-B14F-4D97-AF65-F5344CB8AC3E}">
        <p14:creationId xmlns:p14="http://schemas.microsoft.com/office/powerpoint/2010/main" val="2029127138"/>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0" indent="0" eaLnBrk="1" hangingPunct="1">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dirty="0">
                <a:latin typeface="Calibri" panose="020F0502020204030204" pitchFamily="34" charset="0"/>
                <a:cs typeface="Calibri" panose="020F0502020204030204" pitchFamily="34" charset="0"/>
              </a:rPr>
              <a:t> </a:t>
            </a: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342265" indent="-342265" eaLnBrk="1" hangingPunct="1"/>
            <a:endParaRPr lang="en-US" altLang="en-US" kern="0" dirty="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grpSp>
        <p:nvGrpSpPr>
          <p:cNvPr id="29" name="Group 28">
            <a:extLst>
              <a:ext uri="{FF2B5EF4-FFF2-40B4-BE49-F238E27FC236}">
                <a16:creationId xmlns:a16="http://schemas.microsoft.com/office/drawing/2014/main" id="{7803036C-AFE8-FB4E-B6DF-F409E98CBA8A}"/>
              </a:ext>
            </a:extLst>
          </p:cNvPr>
          <p:cNvGrpSpPr/>
          <p:nvPr/>
        </p:nvGrpSpPr>
        <p:grpSpPr>
          <a:xfrm>
            <a:off x="3594493" y="4184345"/>
            <a:ext cx="842040" cy="1843920"/>
            <a:chOff x="1760405" y="2676534"/>
            <a:chExt cx="842040" cy="1843920"/>
          </a:xfrm>
        </p:grpSpPr>
        <mc:AlternateContent xmlns:mc="http://schemas.openxmlformats.org/markup-compatibility/2006" xmlns:p14="http://schemas.microsoft.com/office/powerpoint/2010/main">
          <mc:Choice Requires="p14">
            <p:contentPart p14:bwMode="auto" r:id="rId3">
              <p14:nvContentPartPr>
                <p14:cNvPr id="30" name="Ink 29">
                  <a:extLst>
                    <a:ext uri="{FF2B5EF4-FFF2-40B4-BE49-F238E27FC236}">
                      <a16:creationId xmlns:a16="http://schemas.microsoft.com/office/drawing/2014/main" id="{FD564BED-C6F4-7E4B-AE8D-06615D7FA8B6}"/>
                    </a:ext>
                  </a:extLst>
                </p14:cNvPr>
                <p14:cNvContentPartPr/>
                <p14:nvPr/>
              </p14:nvContentPartPr>
              <p14:xfrm>
                <a:off x="1791365" y="2703174"/>
                <a:ext cx="104760" cy="344160"/>
              </p14:xfrm>
            </p:contentPart>
          </mc:Choice>
          <mc:Fallback xmlns="">
            <p:pic>
              <p:nvPicPr>
                <p:cNvPr id="30" name="Ink 29">
                  <a:extLst>
                    <a:ext uri="{FF2B5EF4-FFF2-40B4-BE49-F238E27FC236}">
                      <a16:creationId xmlns:a16="http://schemas.microsoft.com/office/drawing/2014/main" id="{FD564BED-C6F4-7E4B-AE8D-06615D7FA8B6}"/>
                    </a:ext>
                  </a:extLst>
                </p:cNvPr>
                <p:cNvPicPr/>
                <p:nvPr/>
              </p:nvPicPr>
              <p:blipFill>
                <a:blip r:embed="rId4"/>
                <a:stretch>
                  <a:fillRect/>
                </a:stretch>
              </p:blipFill>
              <p:spPr>
                <a:xfrm>
                  <a:off x="1755365" y="2667174"/>
                  <a:ext cx="176400" cy="41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1" name="Ink 30">
                  <a:extLst>
                    <a:ext uri="{FF2B5EF4-FFF2-40B4-BE49-F238E27FC236}">
                      <a16:creationId xmlns:a16="http://schemas.microsoft.com/office/drawing/2014/main" id="{122A69D2-3C36-1247-97B5-EDFC6FCC2B99}"/>
                    </a:ext>
                  </a:extLst>
                </p14:cNvPr>
                <p14:cNvContentPartPr/>
                <p14:nvPr/>
              </p14:nvContentPartPr>
              <p14:xfrm>
                <a:off x="1760405" y="2676534"/>
                <a:ext cx="772920" cy="706320"/>
              </p14:xfrm>
            </p:contentPart>
          </mc:Choice>
          <mc:Fallback xmlns="">
            <p:pic>
              <p:nvPicPr>
                <p:cNvPr id="31" name="Ink 30">
                  <a:extLst>
                    <a:ext uri="{FF2B5EF4-FFF2-40B4-BE49-F238E27FC236}">
                      <a16:creationId xmlns:a16="http://schemas.microsoft.com/office/drawing/2014/main" id="{122A69D2-3C36-1247-97B5-EDFC6FCC2B99}"/>
                    </a:ext>
                  </a:extLst>
                </p:cNvPr>
                <p:cNvPicPr/>
                <p:nvPr/>
              </p:nvPicPr>
              <p:blipFill>
                <a:blip r:embed="rId6"/>
                <a:stretch>
                  <a:fillRect/>
                </a:stretch>
              </p:blipFill>
              <p:spPr>
                <a:xfrm>
                  <a:off x="1742405" y="2658534"/>
                  <a:ext cx="808560" cy="741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2" name="Ink 31">
                  <a:extLst>
                    <a:ext uri="{FF2B5EF4-FFF2-40B4-BE49-F238E27FC236}">
                      <a16:creationId xmlns:a16="http://schemas.microsoft.com/office/drawing/2014/main" id="{E42AB8DF-DB42-EE4E-A5C6-F3FF90F7AF3B}"/>
                    </a:ext>
                  </a:extLst>
                </p14:cNvPr>
                <p14:cNvContentPartPr/>
                <p14:nvPr/>
              </p14:nvContentPartPr>
              <p14:xfrm>
                <a:off x="2236325" y="3445854"/>
                <a:ext cx="139680" cy="161640"/>
              </p14:xfrm>
            </p:contentPart>
          </mc:Choice>
          <mc:Fallback xmlns="">
            <p:pic>
              <p:nvPicPr>
                <p:cNvPr id="32" name="Ink 31">
                  <a:extLst>
                    <a:ext uri="{FF2B5EF4-FFF2-40B4-BE49-F238E27FC236}">
                      <a16:creationId xmlns:a16="http://schemas.microsoft.com/office/drawing/2014/main" id="{E42AB8DF-DB42-EE4E-A5C6-F3FF90F7AF3B}"/>
                    </a:ext>
                  </a:extLst>
                </p:cNvPr>
                <p:cNvPicPr/>
                <p:nvPr/>
              </p:nvPicPr>
              <p:blipFill>
                <a:blip r:embed="rId8"/>
                <a:stretch>
                  <a:fillRect/>
                </a:stretch>
              </p:blipFill>
              <p:spPr>
                <a:xfrm>
                  <a:off x="2218325" y="3427854"/>
                  <a:ext cx="175320" cy="1972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3" name="Ink 32">
                  <a:extLst>
                    <a:ext uri="{FF2B5EF4-FFF2-40B4-BE49-F238E27FC236}">
                      <a16:creationId xmlns:a16="http://schemas.microsoft.com/office/drawing/2014/main" id="{E53E4FF9-C907-134B-84E6-CC85A80E4646}"/>
                    </a:ext>
                  </a:extLst>
                </p14:cNvPr>
                <p14:cNvContentPartPr/>
                <p14:nvPr/>
              </p14:nvContentPartPr>
              <p14:xfrm>
                <a:off x="2251445" y="3656814"/>
                <a:ext cx="138960" cy="148680"/>
              </p14:xfrm>
            </p:contentPart>
          </mc:Choice>
          <mc:Fallback xmlns="">
            <p:pic>
              <p:nvPicPr>
                <p:cNvPr id="33" name="Ink 32">
                  <a:extLst>
                    <a:ext uri="{FF2B5EF4-FFF2-40B4-BE49-F238E27FC236}">
                      <a16:creationId xmlns:a16="http://schemas.microsoft.com/office/drawing/2014/main" id="{E53E4FF9-C907-134B-84E6-CC85A80E4646}"/>
                    </a:ext>
                  </a:extLst>
                </p:cNvPr>
                <p:cNvPicPr/>
                <p:nvPr/>
              </p:nvPicPr>
              <p:blipFill>
                <a:blip r:embed="rId10"/>
                <a:stretch>
                  <a:fillRect/>
                </a:stretch>
              </p:blipFill>
              <p:spPr>
                <a:xfrm>
                  <a:off x="2233445" y="3638814"/>
                  <a:ext cx="17460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4" name="Ink 33">
                  <a:extLst>
                    <a:ext uri="{FF2B5EF4-FFF2-40B4-BE49-F238E27FC236}">
                      <a16:creationId xmlns:a16="http://schemas.microsoft.com/office/drawing/2014/main" id="{08295BDC-2216-0044-B8F4-4D5D312EA777}"/>
                    </a:ext>
                  </a:extLst>
                </p14:cNvPr>
                <p14:cNvContentPartPr/>
                <p14:nvPr/>
              </p14:nvContentPartPr>
              <p14:xfrm>
                <a:off x="1761485" y="3695334"/>
                <a:ext cx="840960" cy="825120"/>
              </p14:xfrm>
            </p:contentPart>
          </mc:Choice>
          <mc:Fallback xmlns="">
            <p:pic>
              <p:nvPicPr>
                <p:cNvPr id="34" name="Ink 33">
                  <a:extLst>
                    <a:ext uri="{FF2B5EF4-FFF2-40B4-BE49-F238E27FC236}">
                      <a16:creationId xmlns:a16="http://schemas.microsoft.com/office/drawing/2014/main" id="{08295BDC-2216-0044-B8F4-4D5D312EA777}"/>
                    </a:ext>
                  </a:extLst>
                </p:cNvPr>
                <p:cNvPicPr/>
                <p:nvPr/>
              </p:nvPicPr>
              <p:blipFill>
                <a:blip r:embed="rId12"/>
                <a:stretch>
                  <a:fillRect/>
                </a:stretch>
              </p:blipFill>
              <p:spPr>
                <a:xfrm>
                  <a:off x="1743477" y="3677334"/>
                  <a:ext cx="876615" cy="860760"/>
                </a:xfrm>
                <a:prstGeom prst="rect">
                  <a:avLst/>
                </a:prstGeom>
              </p:spPr>
            </p:pic>
          </mc:Fallback>
        </mc:AlternateContent>
      </p:grpSp>
      <p:sp>
        <p:nvSpPr>
          <p:cNvPr id="8" name="Rectangle 2">
            <a:extLst>
              <a:ext uri="{FF2B5EF4-FFF2-40B4-BE49-F238E27FC236}">
                <a16:creationId xmlns:a16="http://schemas.microsoft.com/office/drawing/2014/main" id="{9FA15A63-4D54-86CC-19F4-2B75F8F516BB}"/>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dirty="0"/>
              <a:t>Example</a:t>
            </a:r>
          </a:p>
        </p:txBody>
      </p:sp>
      <p:pic>
        <p:nvPicPr>
          <p:cNvPr id="3" name="Picture 2">
            <a:extLst>
              <a:ext uri="{FF2B5EF4-FFF2-40B4-BE49-F238E27FC236}">
                <a16:creationId xmlns:a16="http://schemas.microsoft.com/office/drawing/2014/main" id="{718E6896-DD3E-4E6E-4DB9-52EF39796D32}"/>
              </a:ext>
            </a:extLst>
          </p:cNvPr>
          <p:cNvPicPr>
            <a:picLocks noChangeAspect="1"/>
          </p:cNvPicPr>
          <p:nvPr/>
        </p:nvPicPr>
        <p:blipFill>
          <a:blip r:embed="rId13"/>
          <a:stretch>
            <a:fillRect/>
          </a:stretch>
        </p:blipFill>
        <p:spPr>
          <a:xfrm>
            <a:off x="1009650" y="1005840"/>
            <a:ext cx="7124700" cy="4846320"/>
          </a:xfrm>
          <a:prstGeom prst="rect">
            <a:avLst/>
          </a:prstGeom>
        </p:spPr>
      </p:pic>
    </p:spTree>
    <p:extLst>
      <p:ext uri="{BB962C8B-B14F-4D97-AF65-F5344CB8AC3E}">
        <p14:creationId xmlns:p14="http://schemas.microsoft.com/office/powerpoint/2010/main" val="3664710260"/>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631744"/>
          </a:xfrm>
          <a:prstGeom prst="rect">
            <a:avLst/>
          </a:prstGeom>
        </p:spPr>
        <p:txBody>
          <a:bodyPr lIns="288000" tIns="45720" rIns="91440" bIns="45720" anchor="t"/>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marL="0" indent="0" eaLnBrk="1" hangingPunct="1">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r>
              <a:rPr lang="en-US" altLang="en-US" sz="2400" kern="0" dirty="0">
                <a:latin typeface="Calibri" panose="020F0502020204030204" pitchFamily="34" charset="0"/>
                <a:cs typeface="Calibri" panose="020F0502020204030204" pitchFamily="34" charset="0"/>
              </a:rPr>
              <a:t> </a:t>
            </a: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342265" indent="-342265" eaLnBrk="1" hangingPunct="1">
              <a:buClr>
                <a:srgbClr val="AB182D"/>
              </a:buClr>
            </a:pPr>
            <a:endParaRPr lang="en-US" altLang="en-US" sz="2400" kern="0" dirty="0">
              <a:latin typeface="Calibri" panose="020F0502020204030204" pitchFamily="34" charset="0"/>
              <a:cs typeface="Calibri" panose="020F0502020204030204" pitchFamily="34" charset="0"/>
            </a:endParaRPr>
          </a:p>
          <a:p>
            <a:pPr marL="0" indent="0" eaLnBrk="1" hangingPunct="1">
              <a:buClr>
                <a:srgbClr val="AB182D"/>
              </a:buClr>
              <a:buNone/>
            </a:pPr>
            <a:endParaRPr lang="en-US" altLang="en-US" sz="2400" kern="0" dirty="0">
              <a:latin typeface="Calibri" panose="020F0502020204030204" pitchFamily="34" charset="0"/>
              <a:cs typeface="Calibri" panose="020F0502020204030204" pitchFamily="34" charset="0"/>
            </a:endParaRPr>
          </a:p>
          <a:p>
            <a:pPr marL="342265" indent="-342265" eaLnBrk="1" hangingPunct="1"/>
            <a:endParaRPr lang="en-US" altLang="en-US" kern="0" dirty="0">
              <a:latin typeface="Calibri" panose="020F0502020204030204" pitchFamily="34" charset="0"/>
              <a:cs typeface="Calibri" panose="020F0502020204030204" pitchFamily="34" charset="0"/>
            </a:endParaRPr>
          </a:p>
        </p:txBody>
      </p:sp>
      <p:sp>
        <p:nvSpPr>
          <p:cNvPr id="5" name="Footer Placeholder 3">
            <a:extLst>
              <a:ext uri="{FF2B5EF4-FFF2-40B4-BE49-F238E27FC236}">
                <a16:creationId xmlns:a16="http://schemas.microsoft.com/office/drawing/2014/main" id="{0035CAB1-34CB-1D4C-A375-582DC63AF0D4}"/>
              </a:ext>
            </a:extLst>
          </p:cNvPr>
          <p:cNvSpPr txBox="1">
            <a:spLocks/>
          </p:cNvSpPr>
          <p:nvPr/>
        </p:nvSpPr>
        <p:spPr>
          <a:xfrm>
            <a:off x="0" y="6461479"/>
            <a:ext cx="9129815" cy="396521"/>
          </a:xfrm>
          <a:prstGeom prst="rect">
            <a:avLst/>
          </a:prstGeom>
        </p:spPr>
        <p:txBody>
          <a:bodyPr/>
          <a:ls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a:lstStyle>
          <a:p>
            <a:pPr algn="ctr">
              <a:defRPr/>
            </a:pPr>
            <a:r>
              <a:rPr lang="en-US" sz="1200">
                <a:latin typeface="Calibri" panose="020F0502020204030204" pitchFamily="34" charset="0"/>
                <a:cs typeface="Calibri" panose="020F0502020204030204" pitchFamily="34" charset="0"/>
              </a:rPr>
              <a:t>.</a:t>
            </a:r>
          </a:p>
        </p:txBody>
      </p:sp>
      <p:grpSp>
        <p:nvGrpSpPr>
          <p:cNvPr id="29" name="Group 28">
            <a:extLst>
              <a:ext uri="{FF2B5EF4-FFF2-40B4-BE49-F238E27FC236}">
                <a16:creationId xmlns:a16="http://schemas.microsoft.com/office/drawing/2014/main" id="{7803036C-AFE8-FB4E-B6DF-F409E98CBA8A}"/>
              </a:ext>
            </a:extLst>
          </p:cNvPr>
          <p:cNvGrpSpPr/>
          <p:nvPr/>
        </p:nvGrpSpPr>
        <p:grpSpPr>
          <a:xfrm>
            <a:off x="3594493" y="4184345"/>
            <a:ext cx="842040" cy="1843920"/>
            <a:chOff x="1760405" y="2676534"/>
            <a:chExt cx="842040" cy="1843920"/>
          </a:xfrm>
        </p:grpSpPr>
        <mc:AlternateContent xmlns:mc="http://schemas.openxmlformats.org/markup-compatibility/2006" xmlns:p14="http://schemas.microsoft.com/office/powerpoint/2010/main">
          <mc:Choice Requires="p14">
            <p:contentPart p14:bwMode="auto" r:id="rId3">
              <p14:nvContentPartPr>
                <p14:cNvPr id="30" name="Ink 29">
                  <a:extLst>
                    <a:ext uri="{FF2B5EF4-FFF2-40B4-BE49-F238E27FC236}">
                      <a16:creationId xmlns:a16="http://schemas.microsoft.com/office/drawing/2014/main" id="{FD564BED-C6F4-7E4B-AE8D-06615D7FA8B6}"/>
                    </a:ext>
                  </a:extLst>
                </p14:cNvPr>
                <p14:cNvContentPartPr/>
                <p14:nvPr/>
              </p14:nvContentPartPr>
              <p14:xfrm>
                <a:off x="1791365" y="2703174"/>
                <a:ext cx="104760" cy="344160"/>
              </p14:xfrm>
            </p:contentPart>
          </mc:Choice>
          <mc:Fallback xmlns="">
            <p:pic>
              <p:nvPicPr>
                <p:cNvPr id="30" name="Ink 29">
                  <a:extLst>
                    <a:ext uri="{FF2B5EF4-FFF2-40B4-BE49-F238E27FC236}">
                      <a16:creationId xmlns:a16="http://schemas.microsoft.com/office/drawing/2014/main" id="{FD564BED-C6F4-7E4B-AE8D-06615D7FA8B6}"/>
                    </a:ext>
                  </a:extLst>
                </p:cNvPr>
                <p:cNvPicPr/>
                <p:nvPr/>
              </p:nvPicPr>
              <p:blipFill>
                <a:blip r:embed="rId4"/>
                <a:stretch>
                  <a:fillRect/>
                </a:stretch>
              </p:blipFill>
              <p:spPr>
                <a:xfrm>
                  <a:off x="1755365" y="2667174"/>
                  <a:ext cx="176400" cy="41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1" name="Ink 30">
                  <a:extLst>
                    <a:ext uri="{FF2B5EF4-FFF2-40B4-BE49-F238E27FC236}">
                      <a16:creationId xmlns:a16="http://schemas.microsoft.com/office/drawing/2014/main" id="{122A69D2-3C36-1247-97B5-EDFC6FCC2B99}"/>
                    </a:ext>
                  </a:extLst>
                </p14:cNvPr>
                <p14:cNvContentPartPr/>
                <p14:nvPr/>
              </p14:nvContentPartPr>
              <p14:xfrm>
                <a:off x="1760405" y="2676534"/>
                <a:ext cx="772920" cy="706320"/>
              </p14:xfrm>
            </p:contentPart>
          </mc:Choice>
          <mc:Fallback xmlns="">
            <p:pic>
              <p:nvPicPr>
                <p:cNvPr id="31" name="Ink 30">
                  <a:extLst>
                    <a:ext uri="{FF2B5EF4-FFF2-40B4-BE49-F238E27FC236}">
                      <a16:creationId xmlns:a16="http://schemas.microsoft.com/office/drawing/2014/main" id="{122A69D2-3C36-1247-97B5-EDFC6FCC2B99}"/>
                    </a:ext>
                  </a:extLst>
                </p:cNvPr>
                <p:cNvPicPr/>
                <p:nvPr/>
              </p:nvPicPr>
              <p:blipFill>
                <a:blip r:embed="rId6"/>
                <a:stretch>
                  <a:fillRect/>
                </a:stretch>
              </p:blipFill>
              <p:spPr>
                <a:xfrm>
                  <a:off x="1742405" y="2658534"/>
                  <a:ext cx="808560" cy="741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2" name="Ink 31">
                  <a:extLst>
                    <a:ext uri="{FF2B5EF4-FFF2-40B4-BE49-F238E27FC236}">
                      <a16:creationId xmlns:a16="http://schemas.microsoft.com/office/drawing/2014/main" id="{E42AB8DF-DB42-EE4E-A5C6-F3FF90F7AF3B}"/>
                    </a:ext>
                  </a:extLst>
                </p14:cNvPr>
                <p14:cNvContentPartPr/>
                <p14:nvPr/>
              </p14:nvContentPartPr>
              <p14:xfrm>
                <a:off x="2236325" y="3445854"/>
                <a:ext cx="139680" cy="161640"/>
              </p14:xfrm>
            </p:contentPart>
          </mc:Choice>
          <mc:Fallback xmlns="">
            <p:pic>
              <p:nvPicPr>
                <p:cNvPr id="32" name="Ink 31">
                  <a:extLst>
                    <a:ext uri="{FF2B5EF4-FFF2-40B4-BE49-F238E27FC236}">
                      <a16:creationId xmlns:a16="http://schemas.microsoft.com/office/drawing/2014/main" id="{E42AB8DF-DB42-EE4E-A5C6-F3FF90F7AF3B}"/>
                    </a:ext>
                  </a:extLst>
                </p:cNvPr>
                <p:cNvPicPr/>
                <p:nvPr/>
              </p:nvPicPr>
              <p:blipFill>
                <a:blip r:embed="rId8"/>
                <a:stretch>
                  <a:fillRect/>
                </a:stretch>
              </p:blipFill>
              <p:spPr>
                <a:xfrm>
                  <a:off x="2218325" y="3427854"/>
                  <a:ext cx="175320" cy="1972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3" name="Ink 32">
                  <a:extLst>
                    <a:ext uri="{FF2B5EF4-FFF2-40B4-BE49-F238E27FC236}">
                      <a16:creationId xmlns:a16="http://schemas.microsoft.com/office/drawing/2014/main" id="{E53E4FF9-C907-134B-84E6-CC85A80E4646}"/>
                    </a:ext>
                  </a:extLst>
                </p14:cNvPr>
                <p14:cNvContentPartPr/>
                <p14:nvPr/>
              </p14:nvContentPartPr>
              <p14:xfrm>
                <a:off x="2251445" y="3656814"/>
                <a:ext cx="138960" cy="148680"/>
              </p14:xfrm>
            </p:contentPart>
          </mc:Choice>
          <mc:Fallback xmlns="">
            <p:pic>
              <p:nvPicPr>
                <p:cNvPr id="33" name="Ink 32">
                  <a:extLst>
                    <a:ext uri="{FF2B5EF4-FFF2-40B4-BE49-F238E27FC236}">
                      <a16:creationId xmlns:a16="http://schemas.microsoft.com/office/drawing/2014/main" id="{E53E4FF9-C907-134B-84E6-CC85A80E4646}"/>
                    </a:ext>
                  </a:extLst>
                </p:cNvPr>
                <p:cNvPicPr/>
                <p:nvPr/>
              </p:nvPicPr>
              <p:blipFill>
                <a:blip r:embed="rId10"/>
                <a:stretch>
                  <a:fillRect/>
                </a:stretch>
              </p:blipFill>
              <p:spPr>
                <a:xfrm>
                  <a:off x="2233445" y="3638814"/>
                  <a:ext cx="17460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4" name="Ink 33">
                  <a:extLst>
                    <a:ext uri="{FF2B5EF4-FFF2-40B4-BE49-F238E27FC236}">
                      <a16:creationId xmlns:a16="http://schemas.microsoft.com/office/drawing/2014/main" id="{08295BDC-2216-0044-B8F4-4D5D312EA777}"/>
                    </a:ext>
                  </a:extLst>
                </p14:cNvPr>
                <p14:cNvContentPartPr/>
                <p14:nvPr/>
              </p14:nvContentPartPr>
              <p14:xfrm>
                <a:off x="1761485" y="3695334"/>
                <a:ext cx="840960" cy="825120"/>
              </p14:xfrm>
            </p:contentPart>
          </mc:Choice>
          <mc:Fallback xmlns="">
            <p:pic>
              <p:nvPicPr>
                <p:cNvPr id="34" name="Ink 33">
                  <a:extLst>
                    <a:ext uri="{FF2B5EF4-FFF2-40B4-BE49-F238E27FC236}">
                      <a16:creationId xmlns:a16="http://schemas.microsoft.com/office/drawing/2014/main" id="{08295BDC-2216-0044-B8F4-4D5D312EA777}"/>
                    </a:ext>
                  </a:extLst>
                </p:cNvPr>
                <p:cNvPicPr/>
                <p:nvPr/>
              </p:nvPicPr>
              <p:blipFill>
                <a:blip r:embed="rId12"/>
                <a:stretch>
                  <a:fillRect/>
                </a:stretch>
              </p:blipFill>
              <p:spPr>
                <a:xfrm>
                  <a:off x="1743477" y="3677334"/>
                  <a:ext cx="876615" cy="860760"/>
                </a:xfrm>
                <a:prstGeom prst="rect">
                  <a:avLst/>
                </a:prstGeom>
              </p:spPr>
            </p:pic>
          </mc:Fallback>
        </mc:AlternateContent>
      </p:grpSp>
      <p:sp>
        <p:nvSpPr>
          <p:cNvPr id="8" name="Rectangle 2">
            <a:extLst>
              <a:ext uri="{FF2B5EF4-FFF2-40B4-BE49-F238E27FC236}">
                <a16:creationId xmlns:a16="http://schemas.microsoft.com/office/drawing/2014/main" id="{9FA15A63-4D54-86CC-19F4-2B75F8F516BB}"/>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eaLnBrk="1" hangingPunct="1"/>
            <a:r>
              <a:rPr lang="en-US" altLang="en-US" kern="0" dirty="0"/>
              <a:t>Example</a:t>
            </a:r>
          </a:p>
        </p:txBody>
      </p:sp>
      <p:pic>
        <p:nvPicPr>
          <p:cNvPr id="6" name="Picture 5">
            <a:extLst>
              <a:ext uri="{FF2B5EF4-FFF2-40B4-BE49-F238E27FC236}">
                <a16:creationId xmlns:a16="http://schemas.microsoft.com/office/drawing/2014/main" id="{FD65ED03-31E4-23B7-C744-9F969834E978}"/>
              </a:ext>
            </a:extLst>
          </p:cNvPr>
          <p:cNvPicPr>
            <a:picLocks noChangeAspect="1"/>
          </p:cNvPicPr>
          <p:nvPr/>
        </p:nvPicPr>
        <p:blipFill>
          <a:blip r:embed="rId13"/>
          <a:stretch>
            <a:fillRect/>
          </a:stretch>
        </p:blipFill>
        <p:spPr>
          <a:xfrm>
            <a:off x="1101090" y="1066800"/>
            <a:ext cx="6941820" cy="4724400"/>
          </a:xfrm>
          <a:prstGeom prst="rect">
            <a:avLst/>
          </a:prstGeom>
        </p:spPr>
      </p:pic>
    </p:spTree>
    <p:extLst>
      <p:ext uri="{BB962C8B-B14F-4D97-AF65-F5344CB8AC3E}">
        <p14:creationId xmlns:p14="http://schemas.microsoft.com/office/powerpoint/2010/main" val="768117703"/>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2402AD-8C8C-CD4C-8B9F-7A861B97FE14}"/>
              </a:ext>
            </a:extLst>
          </p:cNvPr>
          <p:cNvSpPr/>
          <p:nvPr/>
        </p:nvSpPr>
        <p:spPr>
          <a:xfrm>
            <a:off x="0" y="2438400"/>
            <a:ext cx="9143998" cy="3502425"/>
          </a:xfrm>
          <a:prstGeom prst="rect">
            <a:avLst/>
          </a:prstGeom>
          <a:solidFill>
            <a:srgbClr val="9398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DA50E2FF-DF5E-FA40-8859-9A43518E92AD}"/>
              </a:ext>
            </a:extLst>
          </p:cNvPr>
          <p:cNvSpPr>
            <a:spLocks noGrp="1"/>
          </p:cNvSpPr>
          <p:nvPr>
            <p:ph type="ctrTitle"/>
          </p:nvPr>
        </p:nvSpPr>
        <p:spPr>
          <a:xfrm>
            <a:off x="-6" y="4719202"/>
            <a:ext cx="9143999" cy="465873"/>
          </a:xfrm>
        </p:spPr>
        <p:txBody>
          <a:bodyPr/>
          <a:lstStyle/>
          <a:p>
            <a:r>
              <a:rPr lang="en-US">
                <a:solidFill>
                  <a:srgbClr val="DE7D2C"/>
                </a:solidFill>
              </a:rPr>
              <a:t>Level 5 – Continuous Improvement with Industry 4.0</a:t>
            </a:r>
          </a:p>
        </p:txBody>
      </p:sp>
      <p:sp>
        <p:nvSpPr>
          <p:cNvPr id="6" name="Subtitle 2">
            <a:extLst>
              <a:ext uri="{FF2B5EF4-FFF2-40B4-BE49-F238E27FC236}">
                <a16:creationId xmlns:a16="http://schemas.microsoft.com/office/drawing/2014/main" id="{753EE038-3E29-D74D-A186-D928EF9638CA}"/>
              </a:ext>
            </a:extLst>
          </p:cNvPr>
          <p:cNvSpPr>
            <a:spLocks noGrp="1"/>
          </p:cNvSpPr>
          <p:nvPr>
            <p:ph type="subTitle" idx="1"/>
          </p:nvPr>
        </p:nvSpPr>
        <p:spPr>
          <a:xfrm>
            <a:off x="-4" y="5184024"/>
            <a:ext cx="9144000" cy="609600"/>
          </a:xfrm>
        </p:spPr>
        <p:txBody>
          <a:bodyPr/>
          <a:lstStyle/>
          <a:p>
            <a:r>
              <a:rPr lang="en-US" dirty="0">
                <a:solidFill>
                  <a:srgbClr val="ECBC2E"/>
                </a:solidFill>
              </a:rPr>
              <a:t>Measure 5 – </a:t>
            </a:r>
            <a:r>
              <a:rPr lang="en-GB" b="1" dirty="0">
                <a:solidFill>
                  <a:srgbClr val="ECBC2E"/>
                </a:solidFill>
              </a:rPr>
              <a:t>Overall Equipment Effectiveness</a:t>
            </a:r>
            <a:r>
              <a:rPr lang="en-US" b="1" dirty="0">
                <a:solidFill>
                  <a:srgbClr val="ECBC2E"/>
                </a:solidFill>
              </a:rPr>
              <a:t> (OEE)</a:t>
            </a:r>
            <a:endParaRPr lang="en-GB" b="1" dirty="0">
              <a:solidFill>
                <a:srgbClr val="ECBC2E"/>
              </a:solidFill>
            </a:endParaRPr>
          </a:p>
        </p:txBody>
      </p:sp>
      <p:pic>
        <p:nvPicPr>
          <p:cNvPr id="11" name="Picture 10" descr="Diagram&#10;&#10;Description automatically generated">
            <a:extLst>
              <a:ext uri="{FF2B5EF4-FFF2-40B4-BE49-F238E27FC236}">
                <a16:creationId xmlns:a16="http://schemas.microsoft.com/office/drawing/2014/main" id="{7F4395A2-A8D3-C44A-B755-9A9B7331FB97}"/>
              </a:ext>
            </a:extLst>
          </p:cNvPr>
          <p:cNvPicPr>
            <a:picLocks noChangeAspect="1"/>
          </p:cNvPicPr>
          <p:nvPr/>
        </p:nvPicPr>
        <p:blipFill rotWithShape="1">
          <a:blip r:embed="rId3">
            <a:extLst>
              <a:ext uri="{28A0092B-C50C-407E-A947-70E740481C1C}">
                <a14:useLocalDpi xmlns:a14="http://schemas.microsoft.com/office/drawing/2010/main" val="0"/>
              </a:ext>
            </a:extLst>
          </a:blip>
          <a:srcRect t="50805"/>
          <a:stretch/>
        </p:blipFill>
        <p:spPr>
          <a:xfrm>
            <a:off x="10902" y="-1"/>
            <a:ext cx="9133092" cy="4492979"/>
          </a:xfrm>
          <a:prstGeom prst="rect">
            <a:avLst/>
          </a:prstGeom>
        </p:spPr>
      </p:pic>
    </p:spTree>
    <p:extLst>
      <p:ext uri="{BB962C8B-B14F-4D97-AF65-F5344CB8AC3E}">
        <p14:creationId xmlns:p14="http://schemas.microsoft.com/office/powerpoint/2010/main" val="3143425530"/>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B763-3249-884A-BDEF-5858F1265816}"/>
              </a:ext>
            </a:extLst>
          </p:cNvPr>
          <p:cNvSpPr>
            <a:spLocks noGrp="1"/>
          </p:cNvSpPr>
          <p:nvPr>
            <p:ph type="title"/>
          </p:nvPr>
        </p:nvSpPr>
        <p:spPr/>
        <p:txBody>
          <a:bodyPr lIns="288000" tIns="45720" rIns="91440" bIns="45720" anchor="t"/>
          <a:lstStyle/>
          <a:p>
            <a:pPr>
              <a:lnSpc>
                <a:spcPct val="100000"/>
              </a:lnSpc>
              <a:spcBef>
                <a:spcPts val="0"/>
              </a:spcBef>
              <a:buClr>
                <a:srgbClr val="FF0000"/>
              </a:buClr>
            </a:pPr>
            <a:r>
              <a:rPr lang="en-US">
                <a:ea typeface="ＭＳ Ｐゴシック"/>
              </a:rPr>
              <a:t>Overall Equipment Effectiveness (OEE)</a:t>
            </a:r>
          </a:p>
        </p:txBody>
      </p:sp>
      <p:sp>
        <p:nvSpPr>
          <p:cNvPr id="8" name="TextBox 7">
            <a:extLst>
              <a:ext uri="{FF2B5EF4-FFF2-40B4-BE49-F238E27FC236}">
                <a16:creationId xmlns:a16="http://schemas.microsoft.com/office/drawing/2014/main" id="{4BC8086F-6C1D-2F41-B45F-0F959A32047D}"/>
              </a:ext>
            </a:extLst>
          </p:cNvPr>
          <p:cNvSpPr txBox="1"/>
          <p:nvPr/>
        </p:nvSpPr>
        <p:spPr>
          <a:xfrm>
            <a:off x="401444" y="5169971"/>
            <a:ext cx="8341112" cy="1323439"/>
          </a:xfrm>
          <a:prstGeom prst="rect">
            <a:avLst/>
          </a:prstGeom>
          <a:noFill/>
        </p:spPr>
        <p:txBody>
          <a:bodyPr wrap="square" lIns="0" tIns="0" rIns="0" bIns="0" rtlCol="0" anchor="t">
            <a:spAutoFit/>
          </a:bodyPr>
          <a:lstStyle/>
          <a:p>
            <a:pPr algn="ctr"/>
            <a:r>
              <a:rPr lang="en-US" sz="4300" b="1">
                <a:solidFill>
                  <a:srgbClr val="C00000"/>
                </a:solidFill>
                <a:latin typeface="Calibri"/>
                <a:ea typeface="ＭＳ Ｐゴシック"/>
                <a:cs typeface="Calibri"/>
              </a:rPr>
              <a:t>= Overall Equipment Effectiveness (OEE)</a:t>
            </a:r>
          </a:p>
        </p:txBody>
      </p:sp>
      <p:grpSp>
        <p:nvGrpSpPr>
          <p:cNvPr id="15" name="Group 14">
            <a:extLst>
              <a:ext uri="{FF2B5EF4-FFF2-40B4-BE49-F238E27FC236}">
                <a16:creationId xmlns:a16="http://schemas.microsoft.com/office/drawing/2014/main" id="{C1999CBE-F7C0-6849-A004-70B63CC5C363}"/>
              </a:ext>
            </a:extLst>
          </p:cNvPr>
          <p:cNvGrpSpPr/>
          <p:nvPr/>
        </p:nvGrpSpPr>
        <p:grpSpPr>
          <a:xfrm>
            <a:off x="224471" y="1459911"/>
            <a:ext cx="2817542" cy="2926278"/>
            <a:chOff x="224471" y="1459911"/>
            <a:chExt cx="2817542" cy="2926278"/>
          </a:xfrm>
        </p:grpSpPr>
        <p:sp>
          <p:nvSpPr>
            <p:cNvPr id="3" name="TextBox 2">
              <a:extLst>
                <a:ext uri="{FF2B5EF4-FFF2-40B4-BE49-F238E27FC236}">
                  <a16:creationId xmlns:a16="http://schemas.microsoft.com/office/drawing/2014/main" id="{73748814-A956-BE45-AB4A-79CFBD4761D2}"/>
                </a:ext>
              </a:extLst>
            </p:cNvPr>
            <p:cNvSpPr txBox="1"/>
            <p:nvPr/>
          </p:nvSpPr>
          <p:spPr>
            <a:xfrm>
              <a:off x="224471" y="3739858"/>
              <a:ext cx="2817542" cy="646331"/>
            </a:xfrm>
            <a:prstGeom prst="rect">
              <a:avLst/>
            </a:prstGeom>
            <a:noFill/>
          </p:spPr>
          <p:txBody>
            <a:bodyPr wrap="square" rtlCol="0">
              <a:spAutoFit/>
            </a:bodyPr>
            <a:lstStyle/>
            <a:p>
              <a:pPr algn="ctr"/>
              <a:r>
                <a:rPr lang="en-US" sz="3600" b="1">
                  <a:solidFill>
                    <a:srgbClr val="C00000"/>
                  </a:solidFill>
                  <a:latin typeface="Calibri" panose="020F0502020204030204" pitchFamily="34" charset="0"/>
                  <a:cs typeface="Calibri" panose="020F0502020204030204" pitchFamily="34" charset="0"/>
                </a:rPr>
                <a:t>Availability</a:t>
              </a:r>
            </a:p>
          </p:txBody>
        </p:sp>
        <p:pic>
          <p:nvPicPr>
            <p:cNvPr id="9" name="Graphic 8" descr="Clock with solid fill">
              <a:extLst>
                <a:ext uri="{FF2B5EF4-FFF2-40B4-BE49-F238E27FC236}">
                  <a16:creationId xmlns:a16="http://schemas.microsoft.com/office/drawing/2014/main" id="{44504205-40D6-EF49-96AB-689B75BDF9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1443" y="1459911"/>
              <a:ext cx="2463599" cy="2463599"/>
            </a:xfrm>
            <a:prstGeom prst="rect">
              <a:avLst/>
            </a:prstGeom>
          </p:spPr>
        </p:pic>
      </p:grpSp>
      <p:grpSp>
        <p:nvGrpSpPr>
          <p:cNvPr id="16" name="Group 15">
            <a:extLst>
              <a:ext uri="{FF2B5EF4-FFF2-40B4-BE49-F238E27FC236}">
                <a16:creationId xmlns:a16="http://schemas.microsoft.com/office/drawing/2014/main" id="{703F6902-7C28-B346-A87A-C748B759B1F2}"/>
              </a:ext>
            </a:extLst>
          </p:cNvPr>
          <p:cNvGrpSpPr/>
          <p:nvPr/>
        </p:nvGrpSpPr>
        <p:grpSpPr>
          <a:xfrm>
            <a:off x="3163228" y="1357462"/>
            <a:ext cx="2817542" cy="3029868"/>
            <a:chOff x="3163228" y="1357462"/>
            <a:chExt cx="2817542" cy="3029868"/>
          </a:xfrm>
        </p:grpSpPr>
        <p:sp>
          <p:nvSpPr>
            <p:cNvPr id="6" name="TextBox 5">
              <a:extLst>
                <a:ext uri="{FF2B5EF4-FFF2-40B4-BE49-F238E27FC236}">
                  <a16:creationId xmlns:a16="http://schemas.microsoft.com/office/drawing/2014/main" id="{ACD0231F-75C8-914C-978F-35BC40415F1A}"/>
                </a:ext>
              </a:extLst>
            </p:cNvPr>
            <p:cNvSpPr txBox="1"/>
            <p:nvPr/>
          </p:nvSpPr>
          <p:spPr>
            <a:xfrm>
              <a:off x="3163228" y="3740999"/>
              <a:ext cx="2817542" cy="646331"/>
            </a:xfrm>
            <a:prstGeom prst="rect">
              <a:avLst/>
            </a:prstGeom>
            <a:noFill/>
          </p:spPr>
          <p:txBody>
            <a:bodyPr wrap="square" rtlCol="0">
              <a:spAutoFit/>
            </a:bodyPr>
            <a:lstStyle/>
            <a:p>
              <a:pPr algn="ctr"/>
              <a:r>
                <a:rPr lang="en-US" sz="3600" b="1">
                  <a:solidFill>
                    <a:srgbClr val="C00000"/>
                  </a:solidFill>
                  <a:latin typeface="Calibri" panose="020F0502020204030204" pitchFamily="34" charset="0"/>
                  <a:cs typeface="Calibri" panose="020F0502020204030204" pitchFamily="34" charset="0"/>
                </a:rPr>
                <a:t>Performance</a:t>
              </a:r>
            </a:p>
          </p:txBody>
        </p:sp>
        <p:pic>
          <p:nvPicPr>
            <p:cNvPr id="11" name="Graphic 10" descr="Gauge with solid fill">
              <a:extLst>
                <a:ext uri="{FF2B5EF4-FFF2-40B4-BE49-F238E27FC236}">
                  <a16:creationId xmlns:a16="http://schemas.microsoft.com/office/drawing/2014/main" id="{144011A0-CE18-8B4C-9EA9-DED961779AC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40200" y="1357462"/>
              <a:ext cx="2463599" cy="2463599"/>
            </a:xfrm>
            <a:prstGeom prst="rect">
              <a:avLst/>
            </a:prstGeom>
          </p:spPr>
        </p:pic>
      </p:grpSp>
      <p:grpSp>
        <p:nvGrpSpPr>
          <p:cNvPr id="17" name="Group 16">
            <a:extLst>
              <a:ext uri="{FF2B5EF4-FFF2-40B4-BE49-F238E27FC236}">
                <a16:creationId xmlns:a16="http://schemas.microsoft.com/office/drawing/2014/main" id="{09663EDB-FEE5-FC4B-A5F2-D2B1421908D6}"/>
              </a:ext>
            </a:extLst>
          </p:cNvPr>
          <p:cNvGrpSpPr/>
          <p:nvPr/>
        </p:nvGrpSpPr>
        <p:grpSpPr>
          <a:xfrm>
            <a:off x="6101987" y="1519852"/>
            <a:ext cx="2817542" cy="2866337"/>
            <a:chOff x="6101987" y="1519852"/>
            <a:chExt cx="2817542" cy="2866337"/>
          </a:xfrm>
        </p:grpSpPr>
        <p:sp>
          <p:nvSpPr>
            <p:cNvPr id="7" name="TextBox 6">
              <a:extLst>
                <a:ext uri="{FF2B5EF4-FFF2-40B4-BE49-F238E27FC236}">
                  <a16:creationId xmlns:a16="http://schemas.microsoft.com/office/drawing/2014/main" id="{80320361-D4E9-AB45-9CF8-B73343E2C769}"/>
                </a:ext>
              </a:extLst>
            </p:cNvPr>
            <p:cNvSpPr txBox="1"/>
            <p:nvPr/>
          </p:nvSpPr>
          <p:spPr>
            <a:xfrm>
              <a:off x="6101987" y="3739858"/>
              <a:ext cx="2817542" cy="646331"/>
            </a:xfrm>
            <a:prstGeom prst="rect">
              <a:avLst/>
            </a:prstGeom>
            <a:noFill/>
          </p:spPr>
          <p:txBody>
            <a:bodyPr wrap="square" rtlCol="0">
              <a:spAutoFit/>
            </a:bodyPr>
            <a:lstStyle/>
            <a:p>
              <a:pPr algn="ctr"/>
              <a:r>
                <a:rPr lang="en-US" sz="3600" b="1">
                  <a:solidFill>
                    <a:srgbClr val="C00000"/>
                  </a:solidFill>
                  <a:latin typeface="Calibri" panose="020F0502020204030204" pitchFamily="34" charset="0"/>
                  <a:cs typeface="Calibri" panose="020F0502020204030204" pitchFamily="34" charset="0"/>
                </a:rPr>
                <a:t>Quality</a:t>
              </a:r>
            </a:p>
          </p:txBody>
        </p:sp>
        <p:pic>
          <p:nvPicPr>
            <p:cNvPr id="13" name="Graphic 12" descr="Badge Tick with solid fill">
              <a:extLst>
                <a:ext uri="{FF2B5EF4-FFF2-40B4-BE49-F238E27FC236}">
                  <a16:creationId xmlns:a16="http://schemas.microsoft.com/office/drawing/2014/main" id="{C261D1F2-4A3E-4240-A381-57A2EBAAE3D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278958" y="1519852"/>
              <a:ext cx="2463599" cy="2463599"/>
            </a:xfrm>
            <a:prstGeom prst="rect">
              <a:avLst/>
            </a:prstGeom>
          </p:spPr>
        </p:pic>
      </p:grpSp>
    </p:spTree>
    <p:extLst>
      <p:ext uri="{BB962C8B-B14F-4D97-AF65-F5344CB8AC3E}">
        <p14:creationId xmlns:p14="http://schemas.microsoft.com/office/powerpoint/2010/main" val="35070480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p:txBody>
      </p:sp>
      <p:pic>
        <p:nvPicPr>
          <p:cNvPr id="8" name="Graphic 7" descr="Clock with solid fill">
            <a:extLst>
              <a:ext uri="{FF2B5EF4-FFF2-40B4-BE49-F238E27FC236}">
                <a16:creationId xmlns:a16="http://schemas.microsoft.com/office/drawing/2014/main" id="{489E1DDA-50D0-7943-B7B1-E28ABB009BDF}"/>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205066"/>
            <a:ext cx="588252" cy="588252"/>
          </a:xfrm>
          <a:prstGeom prst="rect">
            <a:avLst/>
          </a:prstGeom>
        </p:spPr>
      </p:pic>
      <p:sp>
        <p:nvSpPr>
          <p:cNvPr id="7" name="Title 1">
            <a:extLst>
              <a:ext uri="{FF2B5EF4-FFF2-40B4-BE49-F238E27FC236}">
                <a16:creationId xmlns:a16="http://schemas.microsoft.com/office/drawing/2014/main" id="{AAE8E191-2E8C-E949-88DA-B722AC423F62}"/>
              </a:ext>
            </a:extLst>
          </p:cNvPr>
          <p:cNvSpPr txBox="1">
            <a:spLocks/>
          </p:cNvSpPr>
          <p:nvPr/>
        </p:nvSpPr>
        <p:spPr>
          <a:xfrm>
            <a:off x="1" y="274640"/>
            <a:ext cx="6333067" cy="572029"/>
          </a:xfrm>
          <a:prstGeom prst="rect">
            <a:avLst/>
          </a:prstGeom>
        </p:spPr>
        <p:txBody>
          <a:bodyPr lIns="288000" tIns="45720" rIns="91440" bIns="45720" anchor="t"/>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spcBef>
                <a:spcPts val="0"/>
              </a:spcBef>
              <a:buClr>
                <a:srgbClr val="FF0000"/>
              </a:buClr>
            </a:pPr>
            <a:r>
              <a:rPr lang="en-US" kern="0">
                <a:ea typeface="ＭＳ Ｐゴシック"/>
              </a:rPr>
              <a:t>Overall Equipment Effectiveness (OEE)</a:t>
            </a:r>
          </a:p>
        </p:txBody>
      </p:sp>
      <p:sp>
        <p:nvSpPr>
          <p:cNvPr id="3" name="TextBox 2">
            <a:extLst>
              <a:ext uri="{FF2B5EF4-FFF2-40B4-BE49-F238E27FC236}">
                <a16:creationId xmlns:a16="http://schemas.microsoft.com/office/drawing/2014/main" id="{847D1783-97D4-E846-99C8-0D97B5967013}"/>
              </a:ext>
            </a:extLst>
          </p:cNvPr>
          <p:cNvSpPr txBox="1"/>
          <p:nvPr/>
        </p:nvSpPr>
        <p:spPr>
          <a:xfrm>
            <a:off x="329184" y="975360"/>
            <a:ext cx="8543883" cy="830997"/>
          </a:xfrm>
          <a:prstGeom prst="rect">
            <a:avLst/>
          </a:prstGeom>
          <a:noFill/>
        </p:spPr>
        <p:txBody>
          <a:bodyPr wrap="square" rtlCol="0">
            <a:spAutoFit/>
          </a:bodyPr>
          <a:lstStyle/>
          <a:p>
            <a:r>
              <a:rPr lang="en-US" sz="2400"/>
              <a:t>Focuses on the ‘six big losses’ experienced within manufacturing environments:-</a:t>
            </a:r>
          </a:p>
        </p:txBody>
      </p:sp>
      <p:sp>
        <p:nvSpPr>
          <p:cNvPr id="6" name="TextBox 5">
            <a:extLst>
              <a:ext uri="{FF2B5EF4-FFF2-40B4-BE49-F238E27FC236}">
                <a16:creationId xmlns:a16="http://schemas.microsoft.com/office/drawing/2014/main" id="{845FD003-547E-D847-BB72-759899FF27FF}"/>
              </a:ext>
            </a:extLst>
          </p:cNvPr>
          <p:cNvSpPr txBox="1"/>
          <p:nvPr/>
        </p:nvSpPr>
        <p:spPr>
          <a:xfrm>
            <a:off x="329184" y="1975104"/>
            <a:ext cx="8351520" cy="1015663"/>
          </a:xfrm>
          <a:prstGeom prst="rect">
            <a:avLst/>
          </a:prstGeom>
          <a:noFill/>
        </p:spPr>
        <p:txBody>
          <a:bodyPr wrap="square" rtlCol="0">
            <a:spAutoFit/>
          </a:bodyPr>
          <a:lstStyle/>
          <a:p>
            <a:r>
              <a:rPr lang="en-US" sz="2400"/>
              <a:t>Availability</a:t>
            </a:r>
          </a:p>
          <a:p>
            <a:pPr marL="285750" indent="-285750">
              <a:buFont typeface="Arial" panose="020B0604020202020204" pitchFamily="34" charset="0"/>
              <a:buChar char="•"/>
            </a:pPr>
            <a:r>
              <a:rPr lang="en-US"/>
              <a:t>Equipment failure</a:t>
            </a:r>
          </a:p>
          <a:p>
            <a:pPr marL="285750" indent="-285750">
              <a:buFont typeface="Arial" panose="020B0604020202020204" pitchFamily="34" charset="0"/>
              <a:buChar char="•"/>
            </a:pPr>
            <a:r>
              <a:rPr lang="en-US"/>
              <a:t>Set up and changeovers</a:t>
            </a:r>
          </a:p>
        </p:txBody>
      </p:sp>
      <p:sp>
        <p:nvSpPr>
          <p:cNvPr id="10" name="TextBox 9">
            <a:extLst>
              <a:ext uri="{FF2B5EF4-FFF2-40B4-BE49-F238E27FC236}">
                <a16:creationId xmlns:a16="http://schemas.microsoft.com/office/drawing/2014/main" id="{0CA3CE36-040C-364F-9000-954F1FBDF488}"/>
              </a:ext>
            </a:extLst>
          </p:cNvPr>
          <p:cNvSpPr txBox="1"/>
          <p:nvPr/>
        </p:nvSpPr>
        <p:spPr>
          <a:xfrm>
            <a:off x="260773" y="3092716"/>
            <a:ext cx="8351520" cy="1015663"/>
          </a:xfrm>
          <a:prstGeom prst="rect">
            <a:avLst/>
          </a:prstGeom>
          <a:noFill/>
        </p:spPr>
        <p:txBody>
          <a:bodyPr wrap="square" rtlCol="0">
            <a:spAutoFit/>
          </a:bodyPr>
          <a:lstStyle/>
          <a:p>
            <a:r>
              <a:rPr lang="en-US" sz="2400"/>
              <a:t>Performance</a:t>
            </a:r>
          </a:p>
          <a:p>
            <a:pPr marL="285750" indent="-285750">
              <a:buFont typeface="Arial" panose="020B0604020202020204" pitchFamily="34" charset="0"/>
              <a:buChar char="•"/>
            </a:pPr>
            <a:r>
              <a:rPr lang="en-US"/>
              <a:t>Machinery idling</a:t>
            </a:r>
          </a:p>
          <a:p>
            <a:pPr marL="285750" indent="-285750">
              <a:buFont typeface="Arial" panose="020B0604020202020204" pitchFamily="34" charset="0"/>
              <a:buChar char="•"/>
            </a:pPr>
            <a:r>
              <a:rPr lang="en-US"/>
              <a:t>Reduced speed</a:t>
            </a:r>
          </a:p>
        </p:txBody>
      </p:sp>
      <p:sp>
        <p:nvSpPr>
          <p:cNvPr id="11" name="TextBox 10">
            <a:extLst>
              <a:ext uri="{FF2B5EF4-FFF2-40B4-BE49-F238E27FC236}">
                <a16:creationId xmlns:a16="http://schemas.microsoft.com/office/drawing/2014/main" id="{0D245638-09BD-5A49-9A81-31BD5400A2D7}"/>
              </a:ext>
            </a:extLst>
          </p:cNvPr>
          <p:cNvSpPr txBox="1"/>
          <p:nvPr/>
        </p:nvSpPr>
        <p:spPr>
          <a:xfrm>
            <a:off x="329184" y="4424408"/>
            <a:ext cx="8351520" cy="1015663"/>
          </a:xfrm>
          <a:prstGeom prst="rect">
            <a:avLst/>
          </a:prstGeom>
          <a:noFill/>
        </p:spPr>
        <p:txBody>
          <a:bodyPr wrap="square" rtlCol="0">
            <a:spAutoFit/>
          </a:bodyPr>
          <a:lstStyle/>
          <a:p>
            <a:r>
              <a:rPr lang="en-US" sz="2400"/>
              <a:t>Quality</a:t>
            </a:r>
          </a:p>
          <a:p>
            <a:pPr marL="285750" indent="-285750">
              <a:buFont typeface="Arial" panose="020B0604020202020204" pitchFamily="34" charset="0"/>
              <a:buChar char="•"/>
            </a:pPr>
            <a:r>
              <a:rPr lang="en-US"/>
              <a:t>Yield, re-work and scrap</a:t>
            </a:r>
          </a:p>
          <a:p>
            <a:pPr marL="285750" indent="-285750">
              <a:buFont typeface="Arial" panose="020B0604020202020204" pitchFamily="34" charset="0"/>
              <a:buChar char="•"/>
            </a:pPr>
            <a:r>
              <a:rPr lang="en-US"/>
              <a:t>Start up losses</a:t>
            </a:r>
          </a:p>
        </p:txBody>
      </p:sp>
    </p:spTree>
    <p:extLst>
      <p:ext uri="{BB962C8B-B14F-4D97-AF65-F5344CB8AC3E}">
        <p14:creationId xmlns:p14="http://schemas.microsoft.com/office/powerpoint/2010/main" val="24725961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p:txBody>
      </p:sp>
      <p:pic>
        <p:nvPicPr>
          <p:cNvPr id="8" name="Graphic 7" descr="Clock with solid fill">
            <a:extLst>
              <a:ext uri="{FF2B5EF4-FFF2-40B4-BE49-F238E27FC236}">
                <a16:creationId xmlns:a16="http://schemas.microsoft.com/office/drawing/2014/main" id="{489E1DDA-50D0-7943-B7B1-E28ABB009BDF}"/>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205066"/>
            <a:ext cx="588252" cy="588252"/>
          </a:xfrm>
          <a:prstGeom prst="rect">
            <a:avLst/>
          </a:prstGeom>
        </p:spPr>
      </p:pic>
      <p:sp>
        <p:nvSpPr>
          <p:cNvPr id="7" name="Title 1">
            <a:extLst>
              <a:ext uri="{FF2B5EF4-FFF2-40B4-BE49-F238E27FC236}">
                <a16:creationId xmlns:a16="http://schemas.microsoft.com/office/drawing/2014/main" id="{AAE8E191-2E8C-E949-88DA-B722AC423F62}"/>
              </a:ext>
            </a:extLst>
          </p:cNvPr>
          <p:cNvSpPr txBox="1">
            <a:spLocks/>
          </p:cNvSpPr>
          <p:nvPr/>
        </p:nvSpPr>
        <p:spPr>
          <a:xfrm>
            <a:off x="1" y="274640"/>
            <a:ext cx="6333067" cy="572029"/>
          </a:xfrm>
          <a:prstGeom prst="rect">
            <a:avLst/>
          </a:prstGeom>
        </p:spPr>
        <p:txBody>
          <a:bodyPr lIns="288000" tIns="45720" rIns="91440" bIns="45720" anchor="t"/>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spcBef>
                <a:spcPts val="0"/>
              </a:spcBef>
              <a:buClr>
                <a:srgbClr val="FF0000"/>
              </a:buClr>
            </a:pPr>
            <a:r>
              <a:rPr lang="en-US" kern="0">
                <a:ea typeface="ＭＳ Ｐゴシック"/>
              </a:rPr>
              <a:t>Overall Equipment Effectiveness (OEE)</a:t>
            </a:r>
          </a:p>
        </p:txBody>
      </p:sp>
      <p:sp>
        <p:nvSpPr>
          <p:cNvPr id="6" name="TextBox 5">
            <a:extLst>
              <a:ext uri="{FF2B5EF4-FFF2-40B4-BE49-F238E27FC236}">
                <a16:creationId xmlns:a16="http://schemas.microsoft.com/office/drawing/2014/main" id="{845FD003-547E-D847-BB72-759899FF27FF}"/>
              </a:ext>
            </a:extLst>
          </p:cNvPr>
          <p:cNvSpPr txBox="1"/>
          <p:nvPr/>
        </p:nvSpPr>
        <p:spPr>
          <a:xfrm>
            <a:off x="329184" y="1114693"/>
            <a:ext cx="8351520" cy="1015663"/>
          </a:xfrm>
          <a:prstGeom prst="rect">
            <a:avLst/>
          </a:prstGeom>
          <a:noFill/>
        </p:spPr>
        <p:txBody>
          <a:bodyPr wrap="square" rtlCol="0">
            <a:spAutoFit/>
          </a:bodyPr>
          <a:lstStyle/>
          <a:p>
            <a:r>
              <a:rPr lang="en-US" sz="2400"/>
              <a:t>Availability - Equipment failure</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9" name="TextBox 8">
            <a:extLst>
              <a:ext uri="{FF2B5EF4-FFF2-40B4-BE49-F238E27FC236}">
                <a16:creationId xmlns:a16="http://schemas.microsoft.com/office/drawing/2014/main" id="{8001F6AF-401C-C542-8A90-EE2C7476ADB4}"/>
              </a:ext>
            </a:extLst>
          </p:cNvPr>
          <p:cNvSpPr txBox="1"/>
          <p:nvPr/>
        </p:nvSpPr>
        <p:spPr>
          <a:xfrm>
            <a:off x="270933" y="2285125"/>
            <a:ext cx="8351520" cy="1384995"/>
          </a:xfrm>
          <a:prstGeom prst="rect">
            <a:avLst/>
          </a:prstGeom>
          <a:noFill/>
        </p:spPr>
        <p:txBody>
          <a:bodyPr wrap="square" rtlCol="0">
            <a:spAutoFit/>
          </a:bodyPr>
          <a:lstStyle/>
          <a:p>
            <a:pPr marL="342900" indent="-342900">
              <a:buFont typeface="Arial" panose="020B0604020202020204" pitchFamily="34" charset="0"/>
              <a:buChar char="•"/>
            </a:pPr>
            <a:r>
              <a:rPr lang="en-US" sz="2400"/>
              <a:t>Sporadic breakdowns – these are generally obvious and easily repaired</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12" name="TextBox 11">
            <a:extLst>
              <a:ext uri="{FF2B5EF4-FFF2-40B4-BE49-F238E27FC236}">
                <a16:creationId xmlns:a16="http://schemas.microsoft.com/office/drawing/2014/main" id="{1CBD098D-009B-D24E-A701-0477C759C0E6}"/>
              </a:ext>
            </a:extLst>
          </p:cNvPr>
          <p:cNvSpPr txBox="1"/>
          <p:nvPr/>
        </p:nvSpPr>
        <p:spPr>
          <a:xfrm>
            <a:off x="270933" y="3540901"/>
            <a:ext cx="8351520" cy="1754326"/>
          </a:xfrm>
          <a:prstGeom prst="rect">
            <a:avLst/>
          </a:prstGeom>
          <a:noFill/>
        </p:spPr>
        <p:txBody>
          <a:bodyPr wrap="square" rtlCol="0">
            <a:spAutoFit/>
          </a:bodyPr>
          <a:lstStyle/>
          <a:p>
            <a:pPr marL="342900" indent="-342900">
              <a:buFont typeface="Arial" panose="020B0604020202020204" pitchFamily="34" charset="0"/>
              <a:buChar char="•"/>
            </a:pPr>
            <a:r>
              <a:rPr lang="en-US" sz="2400"/>
              <a:t>Chronic breakdowns – these are accepted by the organization as repeated repairs fail and are ‘part of the job’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35215811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p:txBody>
      </p:sp>
      <p:pic>
        <p:nvPicPr>
          <p:cNvPr id="8" name="Graphic 7" descr="Clock with solid fill">
            <a:extLst>
              <a:ext uri="{FF2B5EF4-FFF2-40B4-BE49-F238E27FC236}">
                <a16:creationId xmlns:a16="http://schemas.microsoft.com/office/drawing/2014/main" id="{489E1DDA-50D0-7943-B7B1-E28ABB009BDF}"/>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205066"/>
            <a:ext cx="588252" cy="588252"/>
          </a:xfrm>
          <a:prstGeom prst="rect">
            <a:avLst/>
          </a:prstGeom>
        </p:spPr>
      </p:pic>
      <p:sp>
        <p:nvSpPr>
          <p:cNvPr id="7" name="Title 1">
            <a:extLst>
              <a:ext uri="{FF2B5EF4-FFF2-40B4-BE49-F238E27FC236}">
                <a16:creationId xmlns:a16="http://schemas.microsoft.com/office/drawing/2014/main" id="{AAE8E191-2E8C-E949-88DA-B722AC423F62}"/>
              </a:ext>
            </a:extLst>
          </p:cNvPr>
          <p:cNvSpPr txBox="1">
            <a:spLocks/>
          </p:cNvSpPr>
          <p:nvPr/>
        </p:nvSpPr>
        <p:spPr>
          <a:xfrm>
            <a:off x="1" y="274640"/>
            <a:ext cx="6333067" cy="572029"/>
          </a:xfrm>
          <a:prstGeom prst="rect">
            <a:avLst/>
          </a:prstGeom>
        </p:spPr>
        <p:txBody>
          <a:bodyPr lIns="288000" tIns="45720" rIns="91440" bIns="45720" anchor="t"/>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spcBef>
                <a:spcPts val="0"/>
              </a:spcBef>
              <a:buClr>
                <a:srgbClr val="FF0000"/>
              </a:buClr>
            </a:pPr>
            <a:r>
              <a:rPr lang="en-US" kern="0">
                <a:ea typeface="ＭＳ Ｐゴシック"/>
              </a:rPr>
              <a:t>Overall Equipment Effectiveness (OEE)</a:t>
            </a:r>
          </a:p>
        </p:txBody>
      </p:sp>
      <p:sp>
        <p:nvSpPr>
          <p:cNvPr id="6" name="TextBox 5">
            <a:extLst>
              <a:ext uri="{FF2B5EF4-FFF2-40B4-BE49-F238E27FC236}">
                <a16:creationId xmlns:a16="http://schemas.microsoft.com/office/drawing/2014/main" id="{845FD003-547E-D847-BB72-759899FF27FF}"/>
              </a:ext>
            </a:extLst>
          </p:cNvPr>
          <p:cNvSpPr txBox="1"/>
          <p:nvPr/>
        </p:nvSpPr>
        <p:spPr>
          <a:xfrm>
            <a:off x="329184" y="1114693"/>
            <a:ext cx="8351520" cy="1015663"/>
          </a:xfrm>
          <a:prstGeom prst="rect">
            <a:avLst/>
          </a:prstGeom>
          <a:noFill/>
        </p:spPr>
        <p:txBody>
          <a:bodyPr wrap="square" rtlCol="0">
            <a:spAutoFit/>
          </a:bodyPr>
          <a:lstStyle/>
          <a:p>
            <a:r>
              <a:rPr lang="en-US" sz="2400"/>
              <a:t>Availability – Set-up and changeovers</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9" name="TextBox 8">
            <a:extLst>
              <a:ext uri="{FF2B5EF4-FFF2-40B4-BE49-F238E27FC236}">
                <a16:creationId xmlns:a16="http://schemas.microsoft.com/office/drawing/2014/main" id="{8001F6AF-401C-C542-8A90-EE2C7476ADB4}"/>
              </a:ext>
            </a:extLst>
          </p:cNvPr>
          <p:cNvSpPr txBox="1"/>
          <p:nvPr/>
        </p:nvSpPr>
        <p:spPr>
          <a:xfrm>
            <a:off x="270933" y="2285125"/>
            <a:ext cx="8351520" cy="1015663"/>
          </a:xfrm>
          <a:prstGeom prst="rect">
            <a:avLst/>
          </a:prstGeom>
          <a:noFill/>
        </p:spPr>
        <p:txBody>
          <a:bodyPr wrap="square" rtlCol="0">
            <a:spAutoFit/>
          </a:bodyPr>
          <a:lstStyle/>
          <a:p>
            <a:pPr marL="342900" indent="-342900">
              <a:buFont typeface="Arial" panose="020B0604020202020204" pitchFamily="34" charset="0"/>
              <a:buChar char="•"/>
            </a:pPr>
            <a:r>
              <a:rPr lang="en-US" sz="2400"/>
              <a:t>Losses occur due to excessive set-up times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12" name="TextBox 11">
            <a:extLst>
              <a:ext uri="{FF2B5EF4-FFF2-40B4-BE49-F238E27FC236}">
                <a16:creationId xmlns:a16="http://schemas.microsoft.com/office/drawing/2014/main" id="{1CBD098D-009B-D24E-A701-0477C759C0E6}"/>
              </a:ext>
            </a:extLst>
          </p:cNvPr>
          <p:cNvSpPr txBox="1"/>
          <p:nvPr/>
        </p:nvSpPr>
        <p:spPr>
          <a:xfrm>
            <a:off x="270933" y="3540901"/>
            <a:ext cx="8351520" cy="1384995"/>
          </a:xfrm>
          <a:prstGeom prst="rect">
            <a:avLst/>
          </a:prstGeom>
          <a:noFill/>
        </p:spPr>
        <p:txBody>
          <a:bodyPr wrap="square" rtlCol="0">
            <a:spAutoFit/>
          </a:bodyPr>
          <a:lstStyle/>
          <a:p>
            <a:pPr marL="342900" indent="-342900">
              <a:buFont typeface="Arial" panose="020B0604020202020204" pitchFamily="34" charset="0"/>
              <a:buChar char="•"/>
            </a:pPr>
            <a:r>
              <a:rPr lang="en-US" sz="2400" dirty="0"/>
              <a:t>Changeovers are not repeatable and unforeseen occurrences happen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3710585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p:txBody>
      </p:sp>
      <p:pic>
        <p:nvPicPr>
          <p:cNvPr id="8" name="Graphic 7" descr="Clock with solid fill">
            <a:extLst>
              <a:ext uri="{FF2B5EF4-FFF2-40B4-BE49-F238E27FC236}">
                <a16:creationId xmlns:a16="http://schemas.microsoft.com/office/drawing/2014/main" id="{489E1DDA-50D0-7943-B7B1-E28ABB009BDF}"/>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205066"/>
            <a:ext cx="588252" cy="588252"/>
          </a:xfrm>
          <a:prstGeom prst="rect">
            <a:avLst/>
          </a:prstGeom>
        </p:spPr>
      </p:pic>
      <p:sp>
        <p:nvSpPr>
          <p:cNvPr id="7" name="Title 1">
            <a:extLst>
              <a:ext uri="{FF2B5EF4-FFF2-40B4-BE49-F238E27FC236}">
                <a16:creationId xmlns:a16="http://schemas.microsoft.com/office/drawing/2014/main" id="{AAE8E191-2E8C-E949-88DA-B722AC423F62}"/>
              </a:ext>
            </a:extLst>
          </p:cNvPr>
          <p:cNvSpPr txBox="1">
            <a:spLocks/>
          </p:cNvSpPr>
          <p:nvPr/>
        </p:nvSpPr>
        <p:spPr>
          <a:xfrm>
            <a:off x="1" y="274640"/>
            <a:ext cx="6333067" cy="572029"/>
          </a:xfrm>
          <a:prstGeom prst="rect">
            <a:avLst/>
          </a:prstGeom>
        </p:spPr>
        <p:txBody>
          <a:bodyPr lIns="288000" tIns="45720" rIns="91440" bIns="45720" anchor="t"/>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spcBef>
                <a:spcPts val="0"/>
              </a:spcBef>
              <a:buClr>
                <a:srgbClr val="FF0000"/>
              </a:buClr>
            </a:pPr>
            <a:r>
              <a:rPr lang="en-US" kern="0">
                <a:ea typeface="ＭＳ Ｐゴシック"/>
              </a:rPr>
              <a:t>Overall Equipment Effectiveness (OEE)</a:t>
            </a:r>
          </a:p>
        </p:txBody>
      </p:sp>
      <p:sp>
        <p:nvSpPr>
          <p:cNvPr id="6" name="TextBox 5">
            <a:extLst>
              <a:ext uri="{FF2B5EF4-FFF2-40B4-BE49-F238E27FC236}">
                <a16:creationId xmlns:a16="http://schemas.microsoft.com/office/drawing/2014/main" id="{845FD003-547E-D847-BB72-759899FF27FF}"/>
              </a:ext>
            </a:extLst>
          </p:cNvPr>
          <p:cNvSpPr txBox="1"/>
          <p:nvPr/>
        </p:nvSpPr>
        <p:spPr>
          <a:xfrm>
            <a:off x="329184" y="1114693"/>
            <a:ext cx="8351520" cy="1015663"/>
          </a:xfrm>
          <a:prstGeom prst="rect">
            <a:avLst/>
          </a:prstGeom>
          <a:noFill/>
        </p:spPr>
        <p:txBody>
          <a:bodyPr wrap="square" rtlCol="0">
            <a:spAutoFit/>
          </a:bodyPr>
          <a:lstStyle/>
          <a:p>
            <a:r>
              <a:rPr lang="en-US" sz="2400"/>
              <a:t>Performance – Machinery idling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9" name="TextBox 8">
            <a:extLst>
              <a:ext uri="{FF2B5EF4-FFF2-40B4-BE49-F238E27FC236}">
                <a16:creationId xmlns:a16="http://schemas.microsoft.com/office/drawing/2014/main" id="{8001F6AF-401C-C542-8A90-EE2C7476ADB4}"/>
              </a:ext>
            </a:extLst>
          </p:cNvPr>
          <p:cNvSpPr txBox="1"/>
          <p:nvPr/>
        </p:nvSpPr>
        <p:spPr>
          <a:xfrm>
            <a:off x="270933" y="2285125"/>
            <a:ext cx="8351520" cy="1015663"/>
          </a:xfrm>
          <a:prstGeom prst="rect">
            <a:avLst/>
          </a:prstGeom>
          <a:noFill/>
        </p:spPr>
        <p:txBody>
          <a:bodyPr wrap="square" rtlCol="0">
            <a:spAutoFit/>
          </a:bodyPr>
          <a:lstStyle/>
          <a:p>
            <a:pPr marL="342900" indent="-342900">
              <a:buFont typeface="Arial" panose="020B0604020202020204" pitchFamily="34" charset="0"/>
              <a:buChar char="•"/>
            </a:pPr>
            <a:r>
              <a:rPr lang="en-US" sz="2400"/>
              <a:t>Idling between products and temporary malfunctions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12" name="TextBox 11">
            <a:extLst>
              <a:ext uri="{FF2B5EF4-FFF2-40B4-BE49-F238E27FC236}">
                <a16:creationId xmlns:a16="http://schemas.microsoft.com/office/drawing/2014/main" id="{1CBD098D-009B-D24E-A701-0477C759C0E6}"/>
              </a:ext>
            </a:extLst>
          </p:cNvPr>
          <p:cNvSpPr txBox="1"/>
          <p:nvPr/>
        </p:nvSpPr>
        <p:spPr>
          <a:xfrm>
            <a:off x="270933" y="3540901"/>
            <a:ext cx="8351520" cy="1754326"/>
          </a:xfrm>
          <a:prstGeom prst="rect">
            <a:avLst/>
          </a:prstGeom>
          <a:noFill/>
        </p:spPr>
        <p:txBody>
          <a:bodyPr wrap="square" rtlCol="0">
            <a:spAutoFit/>
          </a:bodyPr>
          <a:lstStyle/>
          <a:p>
            <a:pPr marL="342900" indent="-342900">
              <a:buFont typeface="Arial" panose="020B0604020202020204" pitchFamily="34" charset="0"/>
              <a:buChar char="•"/>
            </a:pPr>
            <a:r>
              <a:rPr lang="en-US" sz="2400"/>
              <a:t>Exactly the same effect as a breakdown stopping a machine to work but can be more frequent and is often overlooked</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28667648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p:txBody>
      </p:sp>
      <p:pic>
        <p:nvPicPr>
          <p:cNvPr id="8" name="Graphic 7" descr="Clock with solid fill">
            <a:extLst>
              <a:ext uri="{FF2B5EF4-FFF2-40B4-BE49-F238E27FC236}">
                <a16:creationId xmlns:a16="http://schemas.microsoft.com/office/drawing/2014/main" id="{489E1DDA-50D0-7943-B7B1-E28ABB009BDF}"/>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205066"/>
            <a:ext cx="588252" cy="588252"/>
          </a:xfrm>
          <a:prstGeom prst="rect">
            <a:avLst/>
          </a:prstGeom>
        </p:spPr>
      </p:pic>
      <p:sp>
        <p:nvSpPr>
          <p:cNvPr id="7" name="Title 1">
            <a:extLst>
              <a:ext uri="{FF2B5EF4-FFF2-40B4-BE49-F238E27FC236}">
                <a16:creationId xmlns:a16="http://schemas.microsoft.com/office/drawing/2014/main" id="{AAE8E191-2E8C-E949-88DA-B722AC423F62}"/>
              </a:ext>
            </a:extLst>
          </p:cNvPr>
          <p:cNvSpPr txBox="1">
            <a:spLocks/>
          </p:cNvSpPr>
          <p:nvPr/>
        </p:nvSpPr>
        <p:spPr>
          <a:xfrm>
            <a:off x="1" y="274640"/>
            <a:ext cx="6333067" cy="572029"/>
          </a:xfrm>
          <a:prstGeom prst="rect">
            <a:avLst/>
          </a:prstGeom>
        </p:spPr>
        <p:txBody>
          <a:bodyPr lIns="288000" tIns="45720" rIns="91440" bIns="45720" anchor="t"/>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spcBef>
                <a:spcPts val="0"/>
              </a:spcBef>
              <a:buClr>
                <a:srgbClr val="FF0000"/>
              </a:buClr>
            </a:pPr>
            <a:r>
              <a:rPr lang="en-US" kern="0">
                <a:ea typeface="ＭＳ Ｐゴシック"/>
              </a:rPr>
              <a:t>Overall Equipment Effectiveness (OEE)</a:t>
            </a:r>
          </a:p>
        </p:txBody>
      </p:sp>
      <p:sp>
        <p:nvSpPr>
          <p:cNvPr id="6" name="TextBox 5">
            <a:extLst>
              <a:ext uri="{FF2B5EF4-FFF2-40B4-BE49-F238E27FC236}">
                <a16:creationId xmlns:a16="http://schemas.microsoft.com/office/drawing/2014/main" id="{845FD003-547E-D847-BB72-759899FF27FF}"/>
              </a:ext>
            </a:extLst>
          </p:cNvPr>
          <p:cNvSpPr txBox="1"/>
          <p:nvPr/>
        </p:nvSpPr>
        <p:spPr>
          <a:xfrm>
            <a:off x="329184" y="1114693"/>
            <a:ext cx="8351520" cy="1015663"/>
          </a:xfrm>
          <a:prstGeom prst="rect">
            <a:avLst/>
          </a:prstGeom>
          <a:noFill/>
        </p:spPr>
        <p:txBody>
          <a:bodyPr wrap="square" rtlCol="0">
            <a:spAutoFit/>
          </a:bodyPr>
          <a:lstStyle/>
          <a:p>
            <a:r>
              <a:rPr lang="en-US" sz="2400"/>
              <a:t>Performance – Reduced speed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9" name="TextBox 8">
            <a:extLst>
              <a:ext uri="{FF2B5EF4-FFF2-40B4-BE49-F238E27FC236}">
                <a16:creationId xmlns:a16="http://schemas.microsoft.com/office/drawing/2014/main" id="{8001F6AF-401C-C542-8A90-EE2C7476ADB4}"/>
              </a:ext>
            </a:extLst>
          </p:cNvPr>
          <p:cNvSpPr txBox="1"/>
          <p:nvPr/>
        </p:nvSpPr>
        <p:spPr>
          <a:xfrm>
            <a:off x="270933" y="2285125"/>
            <a:ext cx="8351520" cy="1384995"/>
          </a:xfrm>
          <a:prstGeom prst="rect">
            <a:avLst/>
          </a:prstGeom>
          <a:noFill/>
        </p:spPr>
        <p:txBody>
          <a:bodyPr wrap="square" rtlCol="0">
            <a:spAutoFit/>
          </a:bodyPr>
          <a:lstStyle/>
          <a:p>
            <a:pPr marL="342900" indent="-342900">
              <a:buFont typeface="Arial" panose="020B0604020202020204" pitchFamily="34" charset="0"/>
              <a:buChar char="•"/>
            </a:pPr>
            <a:r>
              <a:rPr lang="en-US" sz="2400"/>
              <a:t>Difference between designed speed and actual speed achieved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12" name="TextBox 11">
            <a:extLst>
              <a:ext uri="{FF2B5EF4-FFF2-40B4-BE49-F238E27FC236}">
                <a16:creationId xmlns:a16="http://schemas.microsoft.com/office/drawing/2014/main" id="{1CBD098D-009B-D24E-A701-0477C759C0E6}"/>
              </a:ext>
            </a:extLst>
          </p:cNvPr>
          <p:cNvSpPr txBox="1"/>
          <p:nvPr/>
        </p:nvSpPr>
        <p:spPr>
          <a:xfrm>
            <a:off x="270933" y="3540901"/>
            <a:ext cx="8351520" cy="1384995"/>
          </a:xfrm>
          <a:prstGeom prst="rect">
            <a:avLst/>
          </a:prstGeom>
          <a:noFill/>
        </p:spPr>
        <p:txBody>
          <a:bodyPr wrap="square" rtlCol="0">
            <a:spAutoFit/>
          </a:bodyPr>
          <a:lstStyle/>
          <a:p>
            <a:pPr marL="342900" indent="-342900">
              <a:buFont typeface="Arial" panose="020B0604020202020204" pitchFamily="34" charset="0"/>
              <a:buChar char="•"/>
            </a:pPr>
            <a:r>
              <a:rPr lang="en-US" sz="2400"/>
              <a:t>Can happen when quality issues occur, or machinery develops faults</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6789131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p:txBody>
      </p:sp>
      <p:pic>
        <p:nvPicPr>
          <p:cNvPr id="8" name="Graphic 7" descr="Clock with solid fill">
            <a:extLst>
              <a:ext uri="{FF2B5EF4-FFF2-40B4-BE49-F238E27FC236}">
                <a16:creationId xmlns:a16="http://schemas.microsoft.com/office/drawing/2014/main" id="{489E1DDA-50D0-7943-B7B1-E28ABB009BDF}"/>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205066"/>
            <a:ext cx="588252" cy="588252"/>
          </a:xfrm>
          <a:prstGeom prst="rect">
            <a:avLst/>
          </a:prstGeom>
        </p:spPr>
      </p:pic>
      <p:sp>
        <p:nvSpPr>
          <p:cNvPr id="7" name="Title 1">
            <a:extLst>
              <a:ext uri="{FF2B5EF4-FFF2-40B4-BE49-F238E27FC236}">
                <a16:creationId xmlns:a16="http://schemas.microsoft.com/office/drawing/2014/main" id="{AAE8E191-2E8C-E949-88DA-B722AC423F62}"/>
              </a:ext>
            </a:extLst>
          </p:cNvPr>
          <p:cNvSpPr txBox="1">
            <a:spLocks/>
          </p:cNvSpPr>
          <p:nvPr/>
        </p:nvSpPr>
        <p:spPr>
          <a:xfrm>
            <a:off x="1" y="274640"/>
            <a:ext cx="6333067" cy="572029"/>
          </a:xfrm>
          <a:prstGeom prst="rect">
            <a:avLst/>
          </a:prstGeom>
        </p:spPr>
        <p:txBody>
          <a:bodyPr lIns="288000" tIns="45720" rIns="91440" bIns="45720" anchor="t"/>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spcBef>
                <a:spcPts val="0"/>
              </a:spcBef>
              <a:buClr>
                <a:srgbClr val="FF0000"/>
              </a:buClr>
            </a:pPr>
            <a:r>
              <a:rPr lang="en-US" kern="0">
                <a:ea typeface="ＭＳ Ｐゴシック"/>
              </a:rPr>
              <a:t>Overall Equipment Effectiveness (OEE)</a:t>
            </a:r>
          </a:p>
        </p:txBody>
      </p:sp>
      <p:sp>
        <p:nvSpPr>
          <p:cNvPr id="6" name="TextBox 5">
            <a:extLst>
              <a:ext uri="{FF2B5EF4-FFF2-40B4-BE49-F238E27FC236}">
                <a16:creationId xmlns:a16="http://schemas.microsoft.com/office/drawing/2014/main" id="{845FD003-547E-D847-BB72-759899FF27FF}"/>
              </a:ext>
            </a:extLst>
          </p:cNvPr>
          <p:cNvSpPr txBox="1"/>
          <p:nvPr/>
        </p:nvSpPr>
        <p:spPr>
          <a:xfrm>
            <a:off x="329184" y="1114693"/>
            <a:ext cx="8351520" cy="1015663"/>
          </a:xfrm>
          <a:prstGeom prst="rect">
            <a:avLst/>
          </a:prstGeom>
          <a:noFill/>
        </p:spPr>
        <p:txBody>
          <a:bodyPr wrap="square" rtlCol="0">
            <a:spAutoFit/>
          </a:bodyPr>
          <a:lstStyle/>
          <a:p>
            <a:r>
              <a:rPr lang="en-US" sz="2400"/>
              <a:t>Quality – Yield, re-work and scrap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12" name="TextBox 11">
            <a:extLst>
              <a:ext uri="{FF2B5EF4-FFF2-40B4-BE49-F238E27FC236}">
                <a16:creationId xmlns:a16="http://schemas.microsoft.com/office/drawing/2014/main" id="{1CBD098D-009B-D24E-A701-0477C759C0E6}"/>
              </a:ext>
            </a:extLst>
          </p:cNvPr>
          <p:cNvSpPr txBox="1"/>
          <p:nvPr/>
        </p:nvSpPr>
        <p:spPr>
          <a:xfrm>
            <a:off x="329184" y="2279476"/>
            <a:ext cx="8351520" cy="1384995"/>
          </a:xfrm>
          <a:prstGeom prst="rect">
            <a:avLst/>
          </a:prstGeom>
          <a:noFill/>
        </p:spPr>
        <p:txBody>
          <a:bodyPr wrap="square" rtlCol="0">
            <a:spAutoFit/>
          </a:bodyPr>
          <a:lstStyle/>
          <a:p>
            <a:pPr marL="342900" indent="-342900">
              <a:buFont typeface="Arial" panose="020B0604020202020204" pitchFamily="34" charset="0"/>
              <a:buChar char="•"/>
            </a:pPr>
            <a:r>
              <a:rPr lang="en-US" sz="2400"/>
              <a:t>Component does not achieve specification (</a:t>
            </a:r>
            <a:r>
              <a:rPr lang="en-US" sz="2400" err="1"/>
              <a:t>VoC</a:t>
            </a:r>
            <a:r>
              <a:rPr lang="en-US" sz="2400"/>
              <a:t>) so has to travel around the process again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10" name="TextBox 9">
            <a:extLst>
              <a:ext uri="{FF2B5EF4-FFF2-40B4-BE49-F238E27FC236}">
                <a16:creationId xmlns:a16="http://schemas.microsoft.com/office/drawing/2014/main" id="{2D921610-E468-E24A-923A-DD33546A96BC}"/>
              </a:ext>
            </a:extLst>
          </p:cNvPr>
          <p:cNvSpPr txBox="1"/>
          <p:nvPr/>
        </p:nvSpPr>
        <p:spPr>
          <a:xfrm>
            <a:off x="270933" y="3813591"/>
            <a:ext cx="8351520" cy="1754326"/>
          </a:xfrm>
          <a:prstGeom prst="rect">
            <a:avLst/>
          </a:prstGeom>
          <a:noFill/>
        </p:spPr>
        <p:txBody>
          <a:bodyPr wrap="square" rtlCol="0">
            <a:spAutoFit/>
          </a:bodyPr>
          <a:lstStyle/>
          <a:p>
            <a:pPr marL="342900" indent="-342900">
              <a:buFont typeface="Arial" panose="020B0604020202020204" pitchFamily="34" charset="0"/>
              <a:buChar char="•"/>
            </a:pPr>
            <a:r>
              <a:rPr lang="en-US" sz="2400"/>
              <a:t>Component does not achieve specification, cannot be re-worked and is scrapped – control charts could help in identifying potential issues before they happen!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1323177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0"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p:txBody>
      </p:sp>
      <p:pic>
        <p:nvPicPr>
          <p:cNvPr id="8" name="Graphic 7" descr="Clock with solid fill">
            <a:extLst>
              <a:ext uri="{FF2B5EF4-FFF2-40B4-BE49-F238E27FC236}">
                <a16:creationId xmlns:a16="http://schemas.microsoft.com/office/drawing/2014/main" id="{489E1DDA-50D0-7943-B7B1-E28ABB009BDF}"/>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205066"/>
            <a:ext cx="588252" cy="588252"/>
          </a:xfrm>
          <a:prstGeom prst="rect">
            <a:avLst/>
          </a:prstGeom>
        </p:spPr>
      </p:pic>
      <p:sp>
        <p:nvSpPr>
          <p:cNvPr id="7" name="Title 1">
            <a:extLst>
              <a:ext uri="{FF2B5EF4-FFF2-40B4-BE49-F238E27FC236}">
                <a16:creationId xmlns:a16="http://schemas.microsoft.com/office/drawing/2014/main" id="{AAE8E191-2E8C-E949-88DA-B722AC423F62}"/>
              </a:ext>
            </a:extLst>
          </p:cNvPr>
          <p:cNvSpPr txBox="1">
            <a:spLocks/>
          </p:cNvSpPr>
          <p:nvPr/>
        </p:nvSpPr>
        <p:spPr>
          <a:xfrm>
            <a:off x="1" y="274640"/>
            <a:ext cx="6333067" cy="572029"/>
          </a:xfrm>
          <a:prstGeom prst="rect">
            <a:avLst/>
          </a:prstGeom>
        </p:spPr>
        <p:txBody>
          <a:bodyPr lIns="288000" tIns="45720" rIns="91440" bIns="45720" anchor="t"/>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spcBef>
                <a:spcPts val="0"/>
              </a:spcBef>
              <a:buClr>
                <a:srgbClr val="FF0000"/>
              </a:buClr>
            </a:pPr>
            <a:r>
              <a:rPr lang="en-US" kern="0">
                <a:ea typeface="ＭＳ Ｐゴシック"/>
              </a:rPr>
              <a:t>Overall Equipment Effectiveness (OEE)</a:t>
            </a:r>
          </a:p>
        </p:txBody>
      </p:sp>
      <p:sp>
        <p:nvSpPr>
          <p:cNvPr id="6" name="TextBox 5">
            <a:extLst>
              <a:ext uri="{FF2B5EF4-FFF2-40B4-BE49-F238E27FC236}">
                <a16:creationId xmlns:a16="http://schemas.microsoft.com/office/drawing/2014/main" id="{845FD003-547E-D847-BB72-759899FF27FF}"/>
              </a:ext>
            </a:extLst>
          </p:cNvPr>
          <p:cNvSpPr txBox="1"/>
          <p:nvPr/>
        </p:nvSpPr>
        <p:spPr>
          <a:xfrm>
            <a:off x="329184" y="1114693"/>
            <a:ext cx="8351520" cy="1015663"/>
          </a:xfrm>
          <a:prstGeom prst="rect">
            <a:avLst/>
          </a:prstGeom>
          <a:noFill/>
        </p:spPr>
        <p:txBody>
          <a:bodyPr wrap="square" rtlCol="0">
            <a:spAutoFit/>
          </a:bodyPr>
          <a:lstStyle/>
          <a:p>
            <a:r>
              <a:rPr lang="en-US" sz="2400"/>
              <a:t>Quality – Start up losses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
        <p:nvSpPr>
          <p:cNvPr id="9" name="TextBox 8">
            <a:extLst>
              <a:ext uri="{FF2B5EF4-FFF2-40B4-BE49-F238E27FC236}">
                <a16:creationId xmlns:a16="http://schemas.microsoft.com/office/drawing/2014/main" id="{8001F6AF-401C-C542-8A90-EE2C7476ADB4}"/>
              </a:ext>
            </a:extLst>
          </p:cNvPr>
          <p:cNvSpPr txBox="1"/>
          <p:nvPr/>
        </p:nvSpPr>
        <p:spPr>
          <a:xfrm>
            <a:off x="270933" y="2285125"/>
            <a:ext cx="8351520" cy="1384995"/>
          </a:xfrm>
          <a:prstGeom prst="rect">
            <a:avLst/>
          </a:prstGeom>
          <a:noFill/>
        </p:spPr>
        <p:txBody>
          <a:bodyPr wrap="square" rtlCol="0">
            <a:spAutoFit/>
          </a:bodyPr>
          <a:lstStyle/>
          <a:p>
            <a:pPr marL="342900" indent="-342900">
              <a:buFont typeface="Arial" panose="020B0604020202020204" pitchFamily="34" charset="0"/>
              <a:buChar char="•"/>
            </a:pPr>
            <a:r>
              <a:rPr lang="en-US" sz="2400"/>
              <a:t>Losses occur during start up or until the process becomes stable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1392646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US"/>
              <a:t>       Availability</a:t>
            </a:r>
            <a:endParaRPr lang="en-GB">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dirty="0">
              <a:latin typeface="Calibri" panose="020F0502020204030204" pitchFamily="34" charset="0"/>
              <a:cs typeface="Calibri" panose="020F0502020204030204" pitchFamily="34" charset="0"/>
            </a:endParaRPr>
          </a:p>
          <a:p>
            <a:pPr eaLnBrk="1" hangingPunct="1"/>
            <a:r>
              <a:rPr lang="en-US" altLang="en-US" sz="1900" kern="0" dirty="0">
                <a:latin typeface="Calibri" panose="020F0502020204030204" pitchFamily="34" charset="0"/>
                <a:cs typeface="Calibri" panose="020F0502020204030204" pitchFamily="34" charset="0"/>
              </a:rPr>
              <a:t>Availability considers all events that stop planned production long enough where it makes sense to track a reason for being down (typically several minutes.)</a:t>
            </a:r>
          </a:p>
          <a:p>
            <a:pPr eaLnBrk="1" hangingPunct="1"/>
            <a:endParaRPr lang="en-US" altLang="en-US" sz="1900" kern="0" dirty="0">
              <a:latin typeface="Calibri" panose="020F0502020204030204" pitchFamily="34" charset="0"/>
              <a:cs typeface="Calibri" panose="020F0502020204030204" pitchFamily="34" charset="0"/>
            </a:endParaRPr>
          </a:p>
          <a:p>
            <a:pPr marL="0" indent="0" eaLnBrk="1" hangingPunct="1">
              <a:buNone/>
            </a:pPr>
            <a:r>
              <a:rPr lang="en-US" altLang="en-US" sz="2200" b="1" kern="0" dirty="0">
                <a:solidFill>
                  <a:srgbClr val="C00000"/>
                </a:solidFill>
                <a:latin typeface="Calibri" panose="020F0502020204030204" pitchFamily="34" charset="0"/>
                <a:cs typeface="Calibri" panose="020F0502020204030204" pitchFamily="34" charset="0"/>
              </a:rPr>
              <a:t>     Availability = Run Time / Planned Production Time</a:t>
            </a:r>
          </a:p>
          <a:p>
            <a:pPr eaLnBrk="1" hangingPunct="1"/>
            <a:endParaRPr lang="en-US" altLang="en-US" sz="1900" kern="0" dirty="0">
              <a:latin typeface="Calibri" panose="020F0502020204030204" pitchFamily="34" charset="0"/>
              <a:cs typeface="Calibri" panose="020F0502020204030204" pitchFamily="34" charset="0"/>
            </a:endParaRPr>
          </a:p>
          <a:p>
            <a:pPr eaLnBrk="1" hangingPunct="1"/>
            <a:r>
              <a:rPr lang="en-US" altLang="en-US" sz="1900" kern="0" dirty="0">
                <a:latin typeface="Calibri" panose="020F0502020204030204" pitchFamily="34" charset="0"/>
                <a:cs typeface="Calibri" panose="020F0502020204030204" pitchFamily="34" charset="0"/>
              </a:rPr>
              <a:t>Run time is Planned Production Time less Stop Time, where Stop Time is defined as all the time where the manufacturing process was intended to be running but was not due to unplanned stops (breakdowns) or planned stops (changeovers.)</a:t>
            </a:r>
          </a:p>
          <a:p>
            <a:pPr marL="0" indent="0" eaLnBrk="1" hangingPunct="1">
              <a:buNone/>
            </a:pPr>
            <a:endParaRPr lang="en-US" altLang="en-US" sz="1900" kern="0" dirty="0">
              <a:latin typeface="Calibri" panose="020F0502020204030204" pitchFamily="34" charset="0"/>
              <a:cs typeface="Calibri" panose="020F0502020204030204" pitchFamily="34" charset="0"/>
            </a:endParaRPr>
          </a:p>
          <a:p>
            <a:pPr marL="0" indent="0" eaLnBrk="1" hangingPunct="1">
              <a:buNone/>
            </a:pPr>
            <a:r>
              <a:rPr lang="en-US" altLang="en-US" sz="2100" b="1" kern="0" dirty="0">
                <a:solidFill>
                  <a:srgbClr val="C00000"/>
                </a:solidFill>
                <a:latin typeface="Calibri" panose="020F0502020204030204" pitchFamily="34" charset="0"/>
                <a:cs typeface="Calibri" panose="020F0502020204030204" pitchFamily="34" charset="0"/>
              </a:rPr>
              <a:t>     Run Time = Planned Production Time - Stop Time (Planned &amp; Unplanned)</a:t>
            </a:r>
          </a:p>
        </p:txBody>
      </p:sp>
      <p:pic>
        <p:nvPicPr>
          <p:cNvPr id="5" name="Graphic 4" descr="Mathematics with solid fill">
            <a:extLst>
              <a:ext uri="{FF2B5EF4-FFF2-40B4-BE49-F238E27FC236}">
                <a16:creationId xmlns:a16="http://schemas.microsoft.com/office/drawing/2014/main" id="{8BA8BCB0-E7EF-0143-9982-F793494DA111}"/>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4154922"/>
            <a:ext cx="457200" cy="457200"/>
          </a:xfrm>
          <a:prstGeom prst="rect">
            <a:avLst/>
          </a:prstGeom>
        </p:spPr>
      </p:pic>
      <p:pic>
        <p:nvPicPr>
          <p:cNvPr id="9" name="Graphic 8" descr="Mathematics with solid fill">
            <a:extLst>
              <a:ext uri="{FF2B5EF4-FFF2-40B4-BE49-F238E27FC236}">
                <a16:creationId xmlns:a16="http://schemas.microsoft.com/office/drawing/2014/main" id="{10F741BF-3EFC-FD45-924C-2A5A1BFC1CBE}"/>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644" y="2158439"/>
            <a:ext cx="457200" cy="457200"/>
          </a:xfrm>
          <a:prstGeom prst="rect">
            <a:avLst/>
          </a:prstGeom>
        </p:spPr>
      </p:pic>
      <p:pic>
        <p:nvPicPr>
          <p:cNvPr id="8" name="Graphic 7" descr="Clock with solid fill">
            <a:extLst>
              <a:ext uri="{FF2B5EF4-FFF2-40B4-BE49-F238E27FC236}">
                <a16:creationId xmlns:a16="http://schemas.microsoft.com/office/drawing/2014/main" id="{489E1DDA-50D0-7943-B7B1-E28ABB009BDF}"/>
              </a:ext>
            </a:extLst>
          </p:cNvPr>
          <p:cNvPicPr>
            <a:picLocks noChangeAspect="1"/>
          </p:cNvPicPr>
          <p:nvPr/>
        </p:nvPicPr>
        <p:blipFill>
          <a:blip r:embed="rId5" cstate="email">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2644" y="205066"/>
            <a:ext cx="588252" cy="588252"/>
          </a:xfrm>
          <a:prstGeom prst="rect">
            <a:avLst/>
          </a:prstGeom>
        </p:spPr>
      </p:pic>
    </p:spTree>
    <p:extLst>
      <p:ext uri="{BB962C8B-B14F-4D97-AF65-F5344CB8AC3E}">
        <p14:creationId xmlns:p14="http://schemas.microsoft.com/office/powerpoint/2010/main" val="3454571720"/>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US"/>
              <a:t>       Performance</a:t>
            </a:r>
            <a:endParaRPr lang="en-GB">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5491552"/>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dirty="0">
              <a:latin typeface="Calibri" panose="020F0502020204030204" pitchFamily="34" charset="0"/>
              <a:cs typeface="Calibri" panose="020F0502020204030204" pitchFamily="34" charset="0"/>
            </a:endParaRPr>
          </a:p>
          <a:p>
            <a:pPr eaLnBrk="1" hangingPunct="1"/>
            <a:r>
              <a:rPr lang="en-US" altLang="en-US" sz="1900" kern="0" dirty="0">
                <a:latin typeface="Calibri" panose="020F0502020204030204" pitchFamily="34" charset="0"/>
                <a:cs typeface="Calibri" panose="020F0502020204030204" pitchFamily="34" charset="0"/>
              </a:rPr>
              <a:t>Performance takes into account anything that causes the manufacturing process to run at less than the maximum possible speed when it is running (including both slow cycles and small stops) </a:t>
            </a:r>
          </a:p>
          <a:p>
            <a:pPr marL="0" indent="0" eaLnBrk="1" hangingPunct="1">
              <a:buNone/>
            </a:pPr>
            <a:endParaRPr lang="en-US" altLang="en-US" sz="1900" kern="0" dirty="0">
              <a:latin typeface="Calibri" panose="020F0502020204030204" pitchFamily="34" charset="0"/>
              <a:cs typeface="Calibri" panose="020F0502020204030204" pitchFamily="34" charset="0"/>
            </a:endParaRPr>
          </a:p>
          <a:p>
            <a:pPr marL="0" indent="0" eaLnBrk="1" hangingPunct="1">
              <a:buNone/>
            </a:pPr>
            <a:r>
              <a:rPr lang="en-US" altLang="en-US" sz="2000" b="1" kern="0" dirty="0">
                <a:solidFill>
                  <a:srgbClr val="C00000"/>
                </a:solidFill>
                <a:latin typeface="Calibri" panose="020F0502020204030204" pitchFamily="34" charset="0"/>
                <a:cs typeface="Calibri" panose="020F0502020204030204" pitchFamily="34" charset="0"/>
              </a:rPr>
              <a:t>	Performance = Total Count / (Run Time x Ideal Run Rate)</a:t>
            </a:r>
          </a:p>
          <a:p>
            <a:pPr eaLnBrk="1" hangingPunct="1"/>
            <a:endParaRPr lang="en-US" altLang="en-US" sz="1900" kern="0" dirty="0">
              <a:latin typeface="Calibri" panose="020F0502020204030204" pitchFamily="34" charset="0"/>
              <a:cs typeface="Calibri" panose="020F0502020204030204" pitchFamily="34" charset="0"/>
            </a:endParaRPr>
          </a:p>
          <a:p>
            <a:pPr marL="0" indent="0" eaLnBrk="1" hangingPunct="1">
              <a:buNone/>
            </a:pPr>
            <a:r>
              <a:rPr lang="en-US" altLang="en-US" sz="1900" b="1" kern="0" dirty="0">
                <a:latin typeface="Calibri" panose="020F0502020204030204" pitchFamily="34" charset="0"/>
                <a:cs typeface="Calibri" panose="020F0502020204030204" pitchFamily="34" charset="0"/>
              </a:rPr>
              <a:t>Ideal Cycle Time </a:t>
            </a:r>
            <a:r>
              <a:rPr lang="en-US" altLang="en-US" sz="1900" kern="0" dirty="0">
                <a:latin typeface="Calibri" panose="020F0502020204030204" pitchFamily="34" charset="0"/>
                <a:cs typeface="Calibri" panose="020F0502020204030204" pitchFamily="34" charset="0"/>
              </a:rPr>
              <a:t>is the fastest cycle time that your process can achieve in optimal circumstances.</a:t>
            </a:r>
          </a:p>
          <a:p>
            <a:pPr marL="0" indent="0" eaLnBrk="1" hangingPunct="1">
              <a:buNone/>
            </a:pPr>
            <a:endParaRPr lang="en-US" altLang="en-US" sz="1900" kern="0" dirty="0">
              <a:latin typeface="Calibri" panose="020F0502020204030204" pitchFamily="34" charset="0"/>
              <a:cs typeface="Calibri" panose="020F0502020204030204" pitchFamily="34" charset="0"/>
            </a:endParaRPr>
          </a:p>
          <a:p>
            <a:pPr marL="0" indent="0" eaLnBrk="1" hangingPunct="1">
              <a:buNone/>
            </a:pPr>
            <a:r>
              <a:rPr lang="en-US" altLang="en-US" sz="1900" kern="0" dirty="0">
                <a:latin typeface="Calibri" panose="020F0502020204030204" pitchFamily="34" charset="0"/>
                <a:cs typeface="Calibri" panose="020F0502020204030204" pitchFamily="34" charset="0"/>
              </a:rPr>
              <a:t> (</a:t>
            </a:r>
            <a:r>
              <a:rPr lang="en-US" altLang="en-US" sz="1900" b="1" kern="0" dirty="0">
                <a:latin typeface="Calibri" panose="020F0502020204030204" pitchFamily="34" charset="0"/>
                <a:cs typeface="Calibri" panose="020F0502020204030204" pitchFamily="34" charset="0"/>
              </a:rPr>
              <a:t>Run time </a:t>
            </a:r>
            <a:r>
              <a:rPr lang="en-US" altLang="en-US" sz="1900" kern="0" dirty="0">
                <a:latin typeface="Calibri" panose="020F0502020204030204" pitchFamily="34" charset="0"/>
                <a:cs typeface="Calibri" panose="020F0502020204030204" pitchFamily="34" charset="0"/>
              </a:rPr>
              <a:t>is Planned Production Time less Stop Time)</a:t>
            </a:r>
          </a:p>
          <a:p>
            <a:pPr marL="0" indent="0" eaLnBrk="1" hangingPunct="1">
              <a:buNone/>
            </a:pPr>
            <a:r>
              <a:rPr lang="en-US" altLang="en-US" sz="2100" b="1" kern="0" dirty="0">
                <a:solidFill>
                  <a:srgbClr val="C00000"/>
                </a:solidFill>
                <a:latin typeface="Calibri" panose="020F0502020204030204" pitchFamily="34" charset="0"/>
                <a:cs typeface="Calibri" panose="020F0502020204030204" pitchFamily="34" charset="0"/>
              </a:rPr>
              <a:t>     </a:t>
            </a:r>
          </a:p>
          <a:p>
            <a:pPr eaLnBrk="1" hangingPunct="1">
              <a:buFont typeface="Zapf Dingbats"/>
              <a:buChar char="✍"/>
            </a:pPr>
            <a:r>
              <a:rPr lang="en-US" altLang="en-US" sz="1900" i="1" kern="0" dirty="0">
                <a:latin typeface="Calibri" panose="020F0502020204030204" pitchFamily="34" charset="0"/>
                <a:cs typeface="Calibri" panose="020F0502020204030204" pitchFamily="34" charset="0"/>
              </a:rPr>
              <a:t>Performance should never be greater than 100%. If it is, that usually indicates that the Ideal Cycle Time is set incorrectly!</a:t>
            </a:r>
          </a:p>
        </p:txBody>
      </p:sp>
      <p:pic>
        <p:nvPicPr>
          <p:cNvPr id="6" name="Graphic 5" descr="Gauge with solid fill">
            <a:extLst>
              <a:ext uri="{FF2B5EF4-FFF2-40B4-BE49-F238E27FC236}">
                <a16:creationId xmlns:a16="http://schemas.microsoft.com/office/drawing/2014/main" id="{3A8E9677-DCB1-7545-AE21-45EFB299040F}"/>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9220" y="202521"/>
            <a:ext cx="555095" cy="555095"/>
          </a:xfrm>
          <a:prstGeom prst="rect">
            <a:avLst/>
          </a:prstGeom>
        </p:spPr>
      </p:pic>
    </p:spTree>
    <p:extLst>
      <p:ext uri="{BB962C8B-B14F-4D97-AF65-F5344CB8AC3E}">
        <p14:creationId xmlns:p14="http://schemas.microsoft.com/office/powerpoint/2010/main" val="221152737"/>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US"/>
              <a:t>       Quality</a:t>
            </a:r>
            <a:endParaRPr lang="en-GB">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a:p>
            <a:pPr eaLnBrk="1" hangingPunct="1"/>
            <a:r>
              <a:rPr lang="en-US" altLang="en-US" sz="1900" kern="0">
                <a:latin typeface="Calibri" panose="020F0502020204030204" pitchFamily="34" charset="0"/>
                <a:cs typeface="Calibri" panose="020F0502020204030204" pitchFamily="34" charset="0"/>
              </a:rPr>
              <a:t>Quality considers manufactured parts that do not meet quality standards, including parts that need rework.</a:t>
            </a:r>
          </a:p>
          <a:p>
            <a:pPr eaLnBrk="1" hangingPunct="1"/>
            <a:endParaRPr lang="en-US" altLang="en-US" sz="1900" kern="0">
              <a:latin typeface="Calibri" panose="020F0502020204030204" pitchFamily="34" charset="0"/>
              <a:cs typeface="Calibri" panose="020F0502020204030204" pitchFamily="34" charset="0"/>
            </a:endParaRPr>
          </a:p>
          <a:p>
            <a:pPr eaLnBrk="1" hangingPunct="1">
              <a:buFont typeface="Zapf Dingbats"/>
              <a:buChar char="✍"/>
            </a:pPr>
            <a:r>
              <a:rPr lang="en-US" altLang="en-US" sz="1900" kern="0">
                <a:latin typeface="Calibri" panose="020F0502020204030204" pitchFamily="34" charset="0"/>
                <a:cs typeface="Calibri" panose="020F0502020204030204" pitchFamily="34" charset="0"/>
              </a:rPr>
              <a:t>Remember; OEE Quality is like </a:t>
            </a:r>
            <a:r>
              <a:rPr lang="en-US" altLang="en-US" sz="1900" b="1" kern="0">
                <a:latin typeface="Calibri" panose="020F0502020204030204" pitchFamily="34" charset="0"/>
                <a:cs typeface="Calibri" panose="020F0502020204030204" pitchFamily="34" charset="0"/>
              </a:rPr>
              <a:t>First Past Yield </a:t>
            </a:r>
            <a:r>
              <a:rPr lang="en-US" altLang="en-US" sz="1900" kern="0">
                <a:latin typeface="Calibri" panose="020F0502020204030204" pitchFamily="34" charset="0"/>
                <a:cs typeface="Calibri" panose="020F0502020204030204" pitchFamily="34" charset="0"/>
              </a:rPr>
              <a:t>(or </a:t>
            </a:r>
            <a:r>
              <a:rPr lang="en-US" altLang="en-US" sz="1900" b="1" kern="0">
                <a:latin typeface="Calibri" panose="020F0502020204030204" pitchFamily="34" charset="0"/>
                <a:cs typeface="Calibri" panose="020F0502020204030204" pitchFamily="34" charset="0"/>
              </a:rPr>
              <a:t>First Time Through </a:t>
            </a:r>
            <a:r>
              <a:rPr lang="en-US" altLang="en-US" sz="1900" kern="0">
                <a:latin typeface="Calibri" panose="020F0502020204030204" pitchFamily="34" charset="0"/>
                <a:cs typeface="Calibri" panose="020F0502020204030204" pitchFamily="34" charset="0"/>
              </a:rPr>
              <a:t>- FTT) in that it defines </a:t>
            </a:r>
            <a:r>
              <a:rPr lang="en-US" altLang="en-US" sz="1900" b="1" kern="0">
                <a:latin typeface="Calibri" panose="020F0502020204030204" pitchFamily="34" charset="0"/>
                <a:cs typeface="Calibri" panose="020F0502020204030204" pitchFamily="34" charset="0"/>
              </a:rPr>
              <a:t>Good Parts </a:t>
            </a:r>
            <a:r>
              <a:rPr lang="en-US" altLang="en-US" sz="1900" kern="0">
                <a:latin typeface="Calibri" panose="020F0502020204030204" pitchFamily="34" charset="0"/>
                <a:cs typeface="Calibri" panose="020F0502020204030204" pitchFamily="34" charset="0"/>
              </a:rPr>
              <a:t>as parts that successfully pass through the manufacturing process first time without needing any rework. </a:t>
            </a:r>
          </a:p>
          <a:p>
            <a:pPr eaLnBrk="1" hangingPunct="1"/>
            <a:endParaRPr lang="en-US" altLang="en-US" sz="1900" kern="0">
              <a:latin typeface="Calibri" panose="020F0502020204030204" pitchFamily="34" charset="0"/>
              <a:cs typeface="Calibri" panose="020F0502020204030204" pitchFamily="34" charset="0"/>
            </a:endParaRPr>
          </a:p>
          <a:p>
            <a:pPr marL="0" indent="0" eaLnBrk="1" hangingPunct="1">
              <a:buNone/>
            </a:pPr>
            <a:r>
              <a:rPr lang="en-US" altLang="en-US" sz="2200" b="1" kern="0">
                <a:solidFill>
                  <a:srgbClr val="C00000"/>
                </a:solidFill>
                <a:latin typeface="Calibri" panose="020F0502020204030204" pitchFamily="34" charset="0"/>
                <a:cs typeface="Calibri" panose="020F0502020204030204" pitchFamily="34" charset="0"/>
              </a:rPr>
              <a:t>     Quality = Good Count / Total Count</a:t>
            </a:r>
          </a:p>
          <a:p>
            <a:pPr eaLnBrk="1" hangingPunct="1"/>
            <a:endParaRPr lang="en-US" altLang="en-US" sz="1900" kern="0">
              <a:latin typeface="Calibri" panose="020F0502020204030204" pitchFamily="34" charset="0"/>
              <a:cs typeface="Calibri" panose="020F0502020204030204" pitchFamily="34" charset="0"/>
            </a:endParaRPr>
          </a:p>
        </p:txBody>
      </p:sp>
      <p:pic>
        <p:nvPicPr>
          <p:cNvPr id="9" name="Graphic 8" descr="Mathematics with solid fill">
            <a:extLst>
              <a:ext uri="{FF2B5EF4-FFF2-40B4-BE49-F238E27FC236}">
                <a16:creationId xmlns:a16="http://schemas.microsoft.com/office/drawing/2014/main" id="{10F741BF-3EFC-FD45-924C-2A5A1BFC1CBE}"/>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028" y="3419061"/>
            <a:ext cx="457200" cy="457200"/>
          </a:xfrm>
          <a:prstGeom prst="rect">
            <a:avLst/>
          </a:prstGeom>
        </p:spPr>
      </p:pic>
      <p:pic>
        <p:nvPicPr>
          <p:cNvPr id="6" name="Graphic 5" descr="Badge Tick with solid fill">
            <a:extLst>
              <a:ext uri="{FF2B5EF4-FFF2-40B4-BE49-F238E27FC236}">
                <a16:creationId xmlns:a16="http://schemas.microsoft.com/office/drawing/2014/main" id="{5E3835B7-4E3D-D548-B5CD-4F9FDC7043FF}"/>
              </a:ext>
            </a:extLst>
          </p:cNvPr>
          <p:cNvPicPr>
            <a:picLocks noChangeAspect="1"/>
          </p:cNvPicPr>
          <p:nvPr/>
        </p:nvPicPr>
        <p:blipFill>
          <a:blip r:embed="rId5" cstate="email">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922" y="168042"/>
            <a:ext cx="661693" cy="661693"/>
          </a:xfrm>
          <a:prstGeom prst="rect">
            <a:avLst/>
          </a:prstGeom>
        </p:spPr>
      </p:pic>
    </p:spTree>
    <p:extLst>
      <p:ext uri="{BB962C8B-B14F-4D97-AF65-F5344CB8AC3E}">
        <p14:creationId xmlns:p14="http://schemas.microsoft.com/office/powerpoint/2010/main" val="4021353008"/>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US"/>
              <a:t>                         OEE</a:t>
            </a:r>
            <a:endParaRPr lang="en-GB">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a:p>
            <a:pPr eaLnBrk="1" hangingPunct="1"/>
            <a:r>
              <a:rPr lang="en-US" altLang="en-US" sz="1900" kern="0">
                <a:latin typeface="Calibri" panose="020F0502020204030204" pitchFamily="34" charset="0"/>
                <a:cs typeface="Calibri" panose="020F0502020204030204" pitchFamily="34" charset="0"/>
              </a:rPr>
              <a:t>OEE considers all losses, resulting in a measure of truly productive manufacturing time. </a:t>
            </a:r>
          </a:p>
          <a:p>
            <a:pPr eaLnBrk="1" hangingPunct="1"/>
            <a:endParaRPr lang="en-US" altLang="en-US" sz="1900" kern="0">
              <a:latin typeface="Calibri" panose="020F0502020204030204" pitchFamily="34" charset="0"/>
              <a:cs typeface="Calibri" panose="020F0502020204030204" pitchFamily="34" charset="0"/>
            </a:endParaRPr>
          </a:p>
          <a:p>
            <a:pPr eaLnBrk="1" hangingPunct="1">
              <a:buFont typeface="Zapf Dingbats"/>
              <a:buChar char="✍"/>
            </a:pPr>
            <a:r>
              <a:rPr lang="en-US" altLang="en-US" sz="1900" kern="0">
                <a:latin typeface="Calibri" panose="020F0502020204030204" pitchFamily="34" charset="0"/>
                <a:cs typeface="Calibri" panose="020F0502020204030204" pitchFamily="34" charset="0"/>
              </a:rPr>
              <a:t>OEE scores provide a very valuable oversight – an accurate picture on how effectively your manufacturing process is running. </a:t>
            </a:r>
          </a:p>
          <a:p>
            <a:pPr eaLnBrk="1" hangingPunct="1">
              <a:buFont typeface="Zapf Dingbats"/>
              <a:buChar char="✍"/>
            </a:pPr>
            <a:r>
              <a:rPr lang="en-US" altLang="en-US" sz="1900" kern="0">
                <a:latin typeface="Calibri" panose="020F0502020204030204" pitchFamily="34" charset="0"/>
                <a:cs typeface="Calibri" panose="020F0502020204030204" pitchFamily="34" charset="0"/>
              </a:rPr>
              <a:t>Easy to track improvements over time.</a:t>
            </a:r>
          </a:p>
          <a:p>
            <a:pPr marL="0" indent="0" eaLnBrk="1" hangingPunct="1">
              <a:buNone/>
            </a:pPr>
            <a:endParaRPr lang="en-US" altLang="en-US" sz="2000" b="1" kern="0">
              <a:solidFill>
                <a:srgbClr val="C00000"/>
              </a:solidFill>
              <a:latin typeface="Calibri" panose="020F0502020204030204" pitchFamily="34" charset="0"/>
              <a:cs typeface="Calibri" panose="020F0502020204030204" pitchFamily="34" charset="0"/>
            </a:endParaRPr>
          </a:p>
          <a:p>
            <a:pPr marL="0" indent="0" eaLnBrk="1" hangingPunct="1">
              <a:buNone/>
            </a:pPr>
            <a:r>
              <a:rPr lang="en-US" altLang="en-US" sz="2100" b="1" kern="0">
                <a:solidFill>
                  <a:srgbClr val="C00000"/>
                </a:solidFill>
                <a:latin typeface="Calibri" panose="020F0502020204030204" pitchFamily="34" charset="0"/>
                <a:cs typeface="Calibri" panose="020F0502020204030204" pitchFamily="34" charset="0"/>
              </a:rPr>
              <a:t>     OEE = Availability * Performance * Quality</a:t>
            </a:r>
            <a:endParaRPr lang="en-US" altLang="en-US" sz="2100" kern="0">
              <a:latin typeface="Calibri" panose="020F0502020204030204" pitchFamily="34" charset="0"/>
              <a:cs typeface="Calibri" panose="020F0502020204030204" pitchFamily="34" charset="0"/>
            </a:endParaRPr>
          </a:p>
          <a:p>
            <a:pPr marL="0" indent="0" eaLnBrk="1" hangingPunct="1">
              <a:buNone/>
            </a:pPr>
            <a:endParaRPr lang="en-US" altLang="en-US" sz="1900" kern="0">
              <a:latin typeface="Calibri" panose="020F0502020204030204" pitchFamily="34" charset="0"/>
              <a:cs typeface="Calibri" panose="020F0502020204030204" pitchFamily="34" charset="0"/>
            </a:endParaRPr>
          </a:p>
          <a:p>
            <a:pPr eaLnBrk="1" hangingPunct="1">
              <a:buFont typeface="Zapf Dingbats"/>
              <a:buChar char="✍"/>
            </a:pPr>
            <a:r>
              <a:rPr lang="en-US" altLang="en-US" sz="1900" kern="0">
                <a:latin typeface="Calibri" panose="020F0502020204030204" pitchFamily="34" charset="0"/>
                <a:cs typeface="Calibri" panose="020F0502020204030204" pitchFamily="34" charset="0"/>
              </a:rPr>
              <a:t>What your OEE score doesn’t provide is any insights as to the underlying causes of lost productivity. That is visible through the individual elements; </a:t>
            </a:r>
            <a:r>
              <a:rPr lang="en-US" altLang="en-US" sz="1900" b="1" kern="0">
                <a:latin typeface="Calibri" panose="020F0502020204030204" pitchFamily="34" charset="0"/>
                <a:cs typeface="Calibri" panose="020F0502020204030204" pitchFamily="34" charset="0"/>
              </a:rPr>
              <a:t>Availability, Performance and Quality. </a:t>
            </a:r>
          </a:p>
          <a:p>
            <a:pPr eaLnBrk="1" hangingPunct="1">
              <a:buFont typeface="Zapf Dingbats"/>
              <a:buChar char="✍"/>
            </a:pPr>
            <a:endParaRPr lang="en-US" altLang="en-US" sz="1900" b="1" kern="0">
              <a:latin typeface="Calibri" panose="020F0502020204030204" pitchFamily="34" charset="0"/>
              <a:cs typeface="Calibri" panose="020F0502020204030204" pitchFamily="34" charset="0"/>
            </a:endParaRPr>
          </a:p>
          <a:p>
            <a:pPr eaLnBrk="1" hangingPunct="1">
              <a:buFont typeface="Zapf Dingbats"/>
              <a:buChar char="✍"/>
            </a:pPr>
            <a:r>
              <a:rPr lang="en-US" altLang="en-US" sz="1900" kern="0">
                <a:latin typeface="Calibri" panose="020F0502020204030204" pitchFamily="34" charset="0"/>
                <a:cs typeface="Calibri" panose="020F0502020204030204" pitchFamily="34" charset="0"/>
              </a:rPr>
              <a:t>In the preferred calculation you get the best of both worlds. A single number that captures how well you are doing (</a:t>
            </a:r>
            <a:r>
              <a:rPr lang="en-US" altLang="en-US" sz="1900" b="1" kern="0">
                <a:latin typeface="Calibri" panose="020F0502020204030204" pitchFamily="34" charset="0"/>
                <a:cs typeface="Calibri" panose="020F0502020204030204" pitchFamily="34" charset="0"/>
              </a:rPr>
              <a:t>OEE</a:t>
            </a:r>
            <a:r>
              <a:rPr lang="en-US" altLang="en-US" sz="1900" kern="0">
                <a:latin typeface="Calibri" panose="020F0502020204030204" pitchFamily="34" charset="0"/>
                <a:cs typeface="Calibri" panose="020F0502020204030204" pitchFamily="34" charset="0"/>
              </a:rPr>
              <a:t>) and three numbers that capture the fundamental nature of your losses (</a:t>
            </a:r>
            <a:r>
              <a:rPr lang="en-US" altLang="en-US" sz="1900" b="1" kern="0">
                <a:latin typeface="Calibri" panose="020F0502020204030204" pitchFamily="34" charset="0"/>
                <a:cs typeface="Calibri" panose="020F0502020204030204" pitchFamily="34" charset="0"/>
              </a:rPr>
              <a:t>Availability, Performance, and Quality</a:t>
            </a:r>
            <a:r>
              <a:rPr lang="en-US" altLang="en-US" sz="1900" kern="0">
                <a:latin typeface="Calibri" panose="020F0502020204030204" pitchFamily="34" charset="0"/>
                <a:cs typeface="Calibri" panose="020F0502020204030204" pitchFamily="34" charset="0"/>
              </a:rPr>
              <a:t>).</a:t>
            </a:r>
          </a:p>
          <a:p>
            <a:pPr eaLnBrk="1" hangingPunct="1"/>
            <a:endParaRPr lang="en-US" altLang="en-US" sz="1900" kern="0">
              <a:latin typeface="Calibri" panose="020F0502020204030204" pitchFamily="34" charset="0"/>
              <a:cs typeface="Calibri" panose="020F0502020204030204" pitchFamily="34" charset="0"/>
            </a:endParaRPr>
          </a:p>
          <a:p>
            <a:pPr eaLnBrk="1" hangingPunct="1"/>
            <a:endParaRPr lang="en-US" altLang="en-US" sz="1900" kern="0">
              <a:latin typeface="Calibri" panose="020F0502020204030204" pitchFamily="34" charset="0"/>
              <a:cs typeface="Calibri" panose="020F0502020204030204" pitchFamily="34" charset="0"/>
            </a:endParaRPr>
          </a:p>
        </p:txBody>
      </p:sp>
      <p:pic>
        <p:nvPicPr>
          <p:cNvPr id="9" name="Graphic 8" descr="Mathematics with solid fill">
            <a:extLst>
              <a:ext uri="{FF2B5EF4-FFF2-40B4-BE49-F238E27FC236}">
                <a16:creationId xmlns:a16="http://schemas.microsoft.com/office/drawing/2014/main" id="{10F741BF-3EFC-FD45-924C-2A5A1BFC1CBE}"/>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150" y="3498574"/>
            <a:ext cx="457200" cy="457200"/>
          </a:xfrm>
          <a:prstGeom prst="rect">
            <a:avLst/>
          </a:prstGeom>
        </p:spPr>
      </p:pic>
      <p:pic>
        <p:nvPicPr>
          <p:cNvPr id="5" name="Graphic 4" descr="Clock with solid fill">
            <a:extLst>
              <a:ext uri="{FF2B5EF4-FFF2-40B4-BE49-F238E27FC236}">
                <a16:creationId xmlns:a16="http://schemas.microsoft.com/office/drawing/2014/main" id="{E8A15A90-01BE-D74F-8CBF-1860B523E99E}"/>
              </a:ext>
            </a:extLst>
          </p:cNvPr>
          <p:cNvPicPr>
            <a:picLocks noChangeAspect="1"/>
          </p:cNvPicPr>
          <p:nvPr/>
        </p:nvPicPr>
        <p:blipFill>
          <a:blip r:embed="rId5" cstate="email">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2644" y="205066"/>
            <a:ext cx="588252" cy="588252"/>
          </a:xfrm>
          <a:prstGeom prst="rect">
            <a:avLst/>
          </a:prstGeom>
        </p:spPr>
      </p:pic>
      <p:pic>
        <p:nvPicPr>
          <p:cNvPr id="6" name="Graphic 5" descr="Gauge with solid fill">
            <a:extLst>
              <a:ext uri="{FF2B5EF4-FFF2-40B4-BE49-F238E27FC236}">
                <a16:creationId xmlns:a16="http://schemas.microsoft.com/office/drawing/2014/main" id="{323B16CE-771E-5341-8562-E5FC2A663D2A}"/>
              </a:ext>
            </a:extLst>
          </p:cNvPr>
          <p:cNvPicPr>
            <a:picLocks noChangeAspect="1"/>
          </p:cNvPicPr>
          <p:nvPr/>
        </p:nvPicPr>
        <p:blipFill>
          <a:blip r:embed="rId7" cstate="email">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5382" y="202521"/>
            <a:ext cx="555095" cy="555095"/>
          </a:xfrm>
          <a:prstGeom prst="rect">
            <a:avLst/>
          </a:prstGeom>
        </p:spPr>
      </p:pic>
      <p:pic>
        <p:nvPicPr>
          <p:cNvPr id="7" name="Graphic 6" descr="Badge Tick with solid fill">
            <a:extLst>
              <a:ext uri="{FF2B5EF4-FFF2-40B4-BE49-F238E27FC236}">
                <a16:creationId xmlns:a16="http://schemas.microsoft.com/office/drawing/2014/main" id="{2FB8BE0E-D942-FD4A-9CC1-D30B5ABC85B6}"/>
              </a:ext>
            </a:extLst>
          </p:cNvPr>
          <p:cNvPicPr>
            <a:picLocks noChangeAspect="1"/>
          </p:cNvPicPr>
          <p:nvPr/>
        </p:nvPicPr>
        <p:blipFill>
          <a:blip r:embed="rId9" cstate="email">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318312" y="168042"/>
            <a:ext cx="661693" cy="661693"/>
          </a:xfrm>
          <a:prstGeom prst="rect">
            <a:avLst/>
          </a:prstGeom>
        </p:spPr>
      </p:pic>
    </p:spTree>
    <p:extLst>
      <p:ext uri="{BB962C8B-B14F-4D97-AF65-F5344CB8AC3E}">
        <p14:creationId xmlns:p14="http://schemas.microsoft.com/office/powerpoint/2010/main" val="3543420776"/>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GB">
                <a:latin typeface="Calibri" panose="020F0502020204030204" pitchFamily="34" charset="0"/>
                <a:cs typeface="Calibri" panose="020F0502020204030204" pitchFamily="34" charset="0"/>
              </a:rPr>
              <a:t>Listen to your process</a:t>
            </a:r>
          </a:p>
        </p:txBody>
      </p:sp>
      <p:sp>
        <p:nvSpPr>
          <p:cNvPr id="4" name="Rectangle 3">
            <a:extLst>
              <a:ext uri="{FF2B5EF4-FFF2-40B4-BE49-F238E27FC236}">
                <a16:creationId xmlns:a16="http://schemas.microsoft.com/office/drawing/2014/main" id="{8415CD08-11E9-1B46-B9ED-9F150444B457}"/>
              </a:ext>
            </a:extLst>
          </p:cNvPr>
          <p:cNvSpPr txBox="1">
            <a:spLocks noChangeArrowheads="1"/>
          </p:cNvSpPr>
          <p:nvPr/>
        </p:nvSpPr>
        <p:spPr>
          <a:xfrm>
            <a:off x="0" y="829735"/>
            <a:ext cx="8873067" cy="452596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a:latin typeface="Calibri" panose="020F0502020204030204" pitchFamily="34" charset="0"/>
              <a:cs typeface="Calibri" panose="020F0502020204030204" pitchFamily="34" charset="0"/>
            </a:endParaRPr>
          </a:p>
          <a:p>
            <a:pPr eaLnBrk="1" hangingPunct="1"/>
            <a:r>
              <a:rPr lang="en-US" altLang="en-US" sz="1900" kern="0">
                <a:latin typeface="Calibri" panose="020F0502020204030204" pitchFamily="34" charset="0"/>
                <a:cs typeface="Calibri" panose="020F0502020204030204" pitchFamily="34" charset="0"/>
              </a:rPr>
              <a:t>What are your thoughts on some date you’ve just seen from your production area for last week?</a:t>
            </a:r>
          </a:p>
        </p:txBody>
      </p:sp>
      <p:pic>
        <p:nvPicPr>
          <p:cNvPr id="8" name="Picture 7">
            <a:extLst>
              <a:ext uri="{FF2B5EF4-FFF2-40B4-BE49-F238E27FC236}">
                <a16:creationId xmlns:a16="http://schemas.microsoft.com/office/drawing/2014/main" id="{ABA73E5C-C0FF-314D-AA2F-8F5DE02F1DD6}"/>
              </a:ext>
            </a:extLst>
          </p:cNvPr>
          <p:cNvPicPr>
            <a:picLocks noChangeAspect="1"/>
          </p:cNvPicPr>
          <p:nvPr/>
        </p:nvPicPr>
        <p:blipFill>
          <a:blip r:embed="rId3"/>
          <a:stretch>
            <a:fillRect/>
          </a:stretch>
        </p:blipFill>
        <p:spPr>
          <a:xfrm>
            <a:off x="810806" y="2277165"/>
            <a:ext cx="7522388" cy="3378200"/>
          </a:xfrm>
          <a:prstGeom prst="rect">
            <a:avLst/>
          </a:prstGeom>
        </p:spPr>
      </p:pic>
    </p:spTree>
    <p:extLst>
      <p:ext uri="{BB962C8B-B14F-4D97-AF65-F5344CB8AC3E}">
        <p14:creationId xmlns:p14="http://schemas.microsoft.com/office/powerpoint/2010/main" val="1315368476"/>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B5A53B3-7AD9-3543-9F56-BF102111010D}"/>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GB">
                <a:latin typeface="Calibri" panose="020F0502020204030204" pitchFamily="34" charset="0"/>
                <a:cs typeface="Calibri" panose="020F0502020204030204" pitchFamily="34" charset="0"/>
              </a:rPr>
              <a:t>      OEE Calculation</a:t>
            </a:r>
          </a:p>
        </p:txBody>
      </p:sp>
      <p:pic>
        <p:nvPicPr>
          <p:cNvPr id="5" name="Picture 4">
            <a:extLst>
              <a:ext uri="{FF2B5EF4-FFF2-40B4-BE49-F238E27FC236}">
                <a16:creationId xmlns:a16="http://schemas.microsoft.com/office/drawing/2014/main" id="{7BF3E48E-7442-E944-8388-0E0B5DFD93C1}"/>
              </a:ext>
            </a:extLst>
          </p:cNvPr>
          <p:cNvPicPr>
            <a:picLocks noChangeAspect="1"/>
          </p:cNvPicPr>
          <p:nvPr/>
        </p:nvPicPr>
        <p:blipFill>
          <a:blip r:embed="rId3"/>
          <a:stretch>
            <a:fillRect/>
          </a:stretch>
        </p:blipFill>
        <p:spPr>
          <a:xfrm>
            <a:off x="284984" y="1016271"/>
            <a:ext cx="5963417" cy="2538583"/>
          </a:xfrm>
          <a:prstGeom prst="rect">
            <a:avLst/>
          </a:prstGeom>
        </p:spPr>
      </p:pic>
      <p:sp>
        <p:nvSpPr>
          <p:cNvPr id="6" name="Rectangle 3">
            <a:extLst>
              <a:ext uri="{FF2B5EF4-FFF2-40B4-BE49-F238E27FC236}">
                <a16:creationId xmlns:a16="http://schemas.microsoft.com/office/drawing/2014/main" id="{82871F02-EC02-F647-B10C-96BCB7932529}"/>
              </a:ext>
            </a:extLst>
          </p:cNvPr>
          <p:cNvSpPr txBox="1">
            <a:spLocks noChangeArrowheads="1"/>
          </p:cNvSpPr>
          <p:nvPr/>
        </p:nvSpPr>
        <p:spPr>
          <a:xfrm>
            <a:off x="0" y="3710909"/>
            <a:ext cx="8873067" cy="3014355"/>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dirty="0">
              <a:latin typeface="Calibri" panose="020F0502020204030204" pitchFamily="34" charset="0"/>
              <a:cs typeface="Calibri" panose="020F0502020204030204" pitchFamily="34" charset="0"/>
            </a:endParaRPr>
          </a:p>
          <a:p>
            <a:pPr marL="0" indent="0" eaLnBrk="1" hangingPunct="1">
              <a:buNone/>
            </a:pPr>
            <a:r>
              <a:rPr lang="en-US" altLang="en-US" sz="1800" b="1" kern="0" dirty="0">
                <a:latin typeface="Calibri" panose="020F0502020204030204" pitchFamily="34" charset="0"/>
                <a:cs typeface="Calibri" panose="020F0502020204030204" pitchFamily="34" charset="0"/>
              </a:rPr>
              <a:t>Planned Production Time </a:t>
            </a:r>
            <a:r>
              <a:rPr lang="en-US" altLang="en-US" sz="1800" kern="0" dirty="0">
                <a:latin typeface="Calibri" panose="020F0502020204030204" pitchFamily="34" charset="0"/>
                <a:cs typeface="Calibri" panose="020F0502020204030204" pitchFamily="34" charset="0"/>
              </a:rPr>
              <a:t>= Shift Length – Breaks</a:t>
            </a:r>
          </a:p>
          <a:p>
            <a:pPr marL="0" indent="0" eaLnBrk="1" hangingPunct="1">
              <a:buNone/>
            </a:pPr>
            <a:r>
              <a:rPr lang="en-US" altLang="en-US" sz="1800" b="1" kern="0" dirty="0">
                <a:latin typeface="Calibri" panose="020F0502020204030204" pitchFamily="34" charset="0"/>
                <a:cs typeface="Calibri" panose="020F0502020204030204" pitchFamily="34" charset="0"/>
              </a:rPr>
              <a:t>Run Time </a:t>
            </a:r>
            <a:r>
              <a:rPr lang="en-US" altLang="en-US" sz="1800" kern="0" dirty="0">
                <a:latin typeface="Calibri" panose="020F0502020204030204" pitchFamily="34" charset="0"/>
                <a:cs typeface="Calibri" panose="020F0502020204030204" pitchFamily="34" charset="0"/>
              </a:rPr>
              <a:t>= Planned Production Time - Stop Time</a:t>
            </a:r>
          </a:p>
          <a:p>
            <a:pPr marL="0" indent="0" eaLnBrk="1" hangingPunct="1">
              <a:buNone/>
            </a:pPr>
            <a:r>
              <a:rPr lang="en-US" altLang="en-US" sz="1800" b="1" kern="0" dirty="0">
                <a:latin typeface="Calibri" panose="020F0502020204030204" pitchFamily="34" charset="0"/>
                <a:cs typeface="Calibri" panose="020F0502020204030204" pitchFamily="34" charset="0"/>
              </a:rPr>
              <a:t>Good Count </a:t>
            </a:r>
            <a:r>
              <a:rPr lang="en-US" altLang="en-US" sz="1800" kern="0" dirty="0">
                <a:latin typeface="Calibri" panose="020F0502020204030204" pitchFamily="34" charset="0"/>
                <a:cs typeface="Calibri" panose="020F0502020204030204" pitchFamily="34" charset="0"/>
              </a:rPr>
              <a:t>= Total Count – Reject Count</a:t>
            </a:r>
          </a:p>
          <a:p>
            <a:pPr marL="0" indent="0" eaLnBrk="1" hangingPunct="1">
              <a:buNone/>
            </a:pPr>
            <a:r>
              <a:rPr lang="en-US" altLang="en-US" sz="1800" b="1" kern="0" dirty="0">
                <a:latin typeface="Calibri" panose="020F0502020204030204" pitchFamily="34" charset="0"/>
                <a:cs typeface="Calibri" panose="020F0502020204030204" pitchFamily="34" charset="0"/>
              </a:rPr>
              <a:t>Availability</a:t>
            </a:r>
            <a:r>
              <a:rPr lang="en-US" altLang="en-US" sz="1800" kern="0" dirty="0">
                <a:latin typeface="Calibri" panose="020F0502020204030204" pitchFamily="34" charset="0"/>
                <a:cs typeface="Calibri" panose="020F0502020204030204" pitchFamily="34" charset="0"/>
              </a:rPr>
              <a:t> = Run Time / Planned Production Time</a:t>
            </a:r>
          </a:p>
          <a:p>
            <a:pPr marL="0" indent="0" eaLnBrk="1" hangingPunct="1">
              <a:buNone/>
            </a:pPr>
            <a:r>
              <a:rPr lang="en-US" altLang="en-US" sz="1800" b="1" kern="0" dirty="0">
                <a:latin typeface="Calibri" panose="020F0502020204030204" pitchFamily="34" charset="0"/>
                <a:cs typeface="Calibri" panose="020F0502020204030204" pitchFamily="34" charset="0"/>
              </a:rPr>
              <a:t>Performance </a:t>
            </a:r>
            <a:r>
              <a:rPr lang="en-US" altLang="en-US" sz="1800" kern="0" dirty="0">
                <a:latin typeface="Calibri" panose="020F0502020204030204" pitchFamily="34" charset="0"/>
                <a:cs typeface="Calibri" panose="020F0502020204030204" pitchFamily="34" charset="0"/>
              </a:rPr>
              <a:t>= (Total Count / Run Time) / Ideal Run Rate</a:t>
            </a:r>
          </a:p>
          <a:p>
            <a:pPr marL="0" indent="0" eaLnBrk="1" hangingPunct="1">
              <a:buNone/>
            </a:pPr>
            <a:r>
              <a:rPr lang="en-US" altLang="en-US" sz="1800" b="1" kern="0" dirty="0">
                <a:latin typeface="Calibri" panose="020F0502020204030204" pitchFamily="34" charset="0"/>
                <a:cs typeface="Calibri" panose="020F0502020204030204" pitchFamily="34" charset="0"/>
              </a:rPr>
              <a:t>Quality</a:t>
            </a:r>
            <a:r>
              <a:rPr lang="en-US" altLang="en-US" sz="1800" kern="0" dirty="0">
                <a:latin typeface="Calibri" panose="020F0502020204030204" pitchFamily="34" charset="0"/>
                <a:cs typeface="Calibri" panose="020F0502020204030204" pitchFamily="34" charset="0"/>
              </a:rPr>
              <a:t> = Good Count / Total Count</a:t>
            </a:r>
          </a:p>
          <a:p>
            <a:pPr marL="0" indent="0" eaLnBrk="1" hangingPunct="1">
              <a:buNone/>
            </a:pPr>
            <a:r>
              <a:rPr lang="en-US" altLang="en-US" sz="1800" b="1" kern="0" dirty="0">
                <a:latin typeface="Calibri" panose="020F0502020204030204" pitchFamily="34" charset="0"/>
                <a:cs typeface="Calibri" panose="020F0502020204030204" pitchFamily="34" charset="0"/>
              </a:rPr>
              <a:t>OEE</a:t>
            </a:r>
            <a:r>
              <a:rPr lang="en-US" altLang="en-US" sz="1800" kern="0" dirty="0">
                <a:latin typeface="Calibri" panose="020F0502020204030204" pitchFamily="34" charset="0"/>
                <a:cs typeface="Calibri" panose="020F0502020204030204" pitchFamily="34" charset="0"/>
              </a:rPr>
              <a:t> = Availability * Performance * Quality</a:t>
            </a:r>
          </a:p>
        </p:txBody>
      </p:sp>
      <p:pic>
        <p:nvPicPr>
          <p:cNvPr id="7" name="Graphic 6" descr="Inbox with solid fill">
            <a:extLst>
              <a:ext uri="{FF2B5EF4-FFF2-40B4-BE49-F238E27FC236}">
                <a16:creationId xmlns:a16="http://schemas.microsoft.com/office/drawing/2014/main" id="{4E355CF8-EFEF-7B4D-98C4-96F2A22329CD}"/>
              </a:ext>
            </a:extLst>
          </p:cNvPr>
          <p:cNvPicPr>
            <a:picLocks noChangeAspect="1"/>
          </p:cNvPicPr>
          <p:nvPr/>
        </p:nvPicPr>
        <p:blipFill>
          <a:blip r:embed="rId4" cstate="email">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3331" y="192370"/>
            <a:ext cx="555095" cy="555095"/>
          </a:xfrm>
          <a:prstGeom prst="rect">
            <a:avLst/>
          </a:prstGeom>
        </p:spPr>
      </p:pic>
    </p:spTree>
    <p:extLst>
      <p:ext uri="{BB962C8B-B14F-4D97-AF65-F5344CB8AC3E}">
        <p14:creationId xmlns:p14="http://schemas.microsoft.com/office/powerpoint/2010/main" val="365920007"/>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F3E48E-7442-E944-8388-0E0B5DFD93C1}"/>
              </a:ext>
            </a:extLst>
          </p:cNvPr>
          <p:cNvPicPr>
            <a:picLocks noChangeAspect="1"/>
          </p:cNvPicPr>
          <p:nvPr/>
        </p:nvPicPr>
        <p:blipFill>
          <a:blip r:embed="rId3"/>
          <a:stretch>
            <a:fillRect/>
          </a:stretch>
        </p:blipFill>
        <p:spPr>
          <a:xfrm>
            <a:off x="284984" y="1001031"/>
            <a:ext cx="5963417" cy="2538583"/>
          </a:xfrm>
          <a:prstGeom prst="rect">
            <a:avLst/>
          </a:prstGeom>
        </p:spPr>
      </p:pic>
      <p:sp>
        <p:nvSpPr>
          <p:cNvPr id="6" name="Rectangle 3">
            <a:extLst>
              <a:ext uri="{FF2B5EF4-FFF2-40B4-BE49-F238E27FC236}">
                <a16:creationId xmlns:a16="http://schemas.microsoft.com/office/drawing/2014/main" id="{82871F02-EC02-F647-B10C-96BCB7932529}"/>
              </a:ext>
            </a:extLst>
          </p:cNvPr>
          <p:cNvSpPr txBox="1">
            <a:spLocks noChangeArrowheads="1"/>
          </p:cNvSpPr>
          <p:nvPr/>
        </p:nvSpPr>
        <p:spPr>
          <a:xfrm>
            <a:off x="0" y="3710909"/>
            <a:ext cx="9144000" cy="693943"/>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dirty="0">
              <a:latin typeface="Calibri" panose="020F0502020204030204" pitchFamily="34" charset="0"/>
              <a:cs typeface="Calibri" panose="020F0502020204030204" pitchFamily="34" charset="0"/>
            </a:endParaRPr>
          </a:p>
          <a:p>
            <a:pPr marL="0" indent="0" eaLnBrk="1" hangingPunct="1">
              <a:buNone/>
            </a:pPr>
            <a:r>
              <a:rPr lang="en-US" altLang="en-US" sz="1800" b="1" kern="0" dirty="0">
                <a:latin typeface="Calibri" panose="020F0502020204030204" pitchFamily="34" charset="0"/>
                <a:cs typeface="Calibri" panose="020F0502020204030204" pitchFamily="34" charset="0"/>
              </a:rPr>
              <a:t>Planned Production Time </a:t>
            </a:r>
            <a:r>
              <a:rPr lang="en-US" altLang="en-US" sz="1800" kern="0" dirty="0">
                <a:latin typeface="Calibri" panose="020F0502020204030204" pitchFamily="34" charset="0"/>
                <a:cs typeface="Calibri" panose="020F0502020204030204" pitchFamily="34" charset="0"/>
              </a:rPr>
              <a:t>= Shift Length – Breaks </a:t>
            </a:r>
            <a:r>
              <a:rPr lang="en-US" altLang="en-US" sz="1800" i="1" kern="0" dirty="0">
                <a:latin typeface="Calibri" panose="020F0502020204030204" pitchFamily="34" charset="0"/>
                <a:cs typeface="Calibri" panose="020F0502020204030204" pitchFamily="34" charset="0"/>
              </a:rPr>
              <a:t>= 480mins - 60mins = </a:t>
            </a:r>
            <a:r>
              <a:rPr lang="en-US" altLang="en-US" sz="1800" b="1" i="1" kern="0" dirty="0">
                <a:latin typeface="Calibri" panose="020F0502020204030204" pitchFamily="34" charset="0"/>
                <a:cs typeface="Calibri" panose="020F0502020204030204" pitchFamily="34" charset="0"/>
              </a:rPr>
              <a:t>420mins</a:t>
            </a:r>
          </a:p>
          <a:p>
            <a:pPr marL="0" indent="0" eaLnBrk="1" hangingPunct="1">
              <a:buNone/>
            </a:pPr>
            <a:r>
              <a:rPr lang="en-US" altLang="en-US" sz="1800" b="1" kern="0" dirty="0">
                <a:latin typeface="Calibri" panose="020F0502020204030204" pitchFamily="34" charset="0"/>
                <a:cs typeface="Calibri" panose="020F0502020204030204" pitchFamily="34" charset="0"/>
              </a:rPr>
              <a:t>Run Time </a:t>
            </a:r>
            <a:r>
              <a:rPr lang="en-US" altLang="en-US" sz="1800" kern="0" dirty="0">
                <a:latin typeface="Calibri" panose="020F0502020204030204" pitchFamily="34" charset="0"/>
                <a:cs typeface="Calibri" panose="020F0502020204030204" pitchFamily="34" charset="0"/>
              </a:rPr>
              <a:t>= Planned Production Time - Stop Time </a:t>
            </a:r>
            <a:r>
              <a:rPr lang="en-US" altLang="en-US" sz="1800" i="1" kern="0" dirty="0">
                <a:latin typeface="Calibri" panose="020F0502020204030204" pitchFamily="34" charset="0"/>
                <a:cs typeface="Calibri" panose="020F0502020204030204" pitchFamily="34" charset="0"/>
              </a:rPr>
              <a:t>= 420mins – 47mins = </a:t>
            </a:r>
            <a:r>
              <a:rPr lang="en-US" altLang="en-US" sz="1800" b="1" i="1" kern="0" dirty="0">
                <a:latin typeface="Calibri" panose="020F0502020204030204" pitchFamily="34" charset="0"/>
                <a:cs typeface="Calibri" panose="020F0502020204030204" pitchFamily="34" charset="0"/>
              </a:rPr>
              <a:t>373mins</a:t>
            </a:r>
          </a:p>
          <a:p>
            <a:pPr marL="0" indent="0" eaLnBrk="1" hangingPunct="1">
              <a:buNone/>
            </a:pPr>
            <a:r>
              <a:rPr lang="en-US" altLang="en-US" sz="1800" b="1" kern="0" dirty="0">
                <a:latin typeface="Calibri" panose="020F0502020204030204" pitchFamily="34" charset="0"/>
                <a:cs typeface="Calibri" panose="020F0502020204030204" pitchFamily="34" charset="0"/>
              </a:rPr>
              <a:t>Good Count </a:t>
            </a:r>
            <a:r>
              <a:rPr lang="en-US" altLang="en-US" sz="1800" kern="0" dirty="0">
                <a:latin typeface="Calibri" panose="020F0502020204030204" pitchFamily="34" charset="0"/>
                <a:cs typeface="Calibri" panose="020F0502020204030204" pitchFamily="34" charset="0"/>
              </a:rPr>
              <a:t>= Total Count – Reject Count </a:t>
            </a:r>
            <a:r>
              <a:rPr lang="en-US" altLang="en-US" sz="1800" i="1" kern="0" dirty="0">
                <a:latin typeface="Calibri" panose="020F0502020204030204" pitchFamily="34" charset="0"/>
                <a:cs typeface="Calibri" panose="020F0502020204030204" pitchFamily="34" charset="0"/>
              </a:rPr>
              <a:t>= 19,271 – 423 = </a:t>
            </a:r>
            <a:r>
              <a:rPr lang="en-US" altLang="en-US" sz="1800" b="1" i="1" kern="0" dirty="0">
                <a:latin typeface="Calibri" panose="020F0502020204030204" pitchFamily="34" charset="0"/>
                <a:cs typeface="Calibri" panose="020F0502020204030204" pitchFamily="34" charset="0"/>
              </a:rPr>
              <a:t>18,848</a:t>
            </a:r>
          </a:p>
          <a:p>
            <a:pPr marL="0" indent="0" eaLnBrk="1" hangingPunct="1">
              <a:buNone/>
            </a:pPr>
            <a:r>
              <a:rPr lang="en-US" altLang="en-US" sz="1800" b="1" kern="0" dirty="0">
                <a:latin typeface="Calibri" panose="020F0502020204030204" pitchFamily="34" charset="0"/>
                <a:cs typeface="Calibri" panose="020F0502020204030204" pitchFamily="34" charset="0"/>
              </a:rPr>
              <a:t>Availability</a:t>
            </a:r>
            <a:r>
              <a:rPr lang="en-US" altLang="en-US" sz="1800" kern="0" dirty="0">
                <a:latin typeface="Calibri" panose="020F0502020204030204" pitchFamily="34" charset="0"/>
                <a:cs typeface="Calibri" panose="020F0502020204030204" pitchFamily="34" charset="0"/>
              </a:rPr>
              <a:t> = Run Time / Planned Production Time </a:t>
            </a:r>
            <a:r>
              <a:rPr lang="en-US" altLang="en-US" sz="1800" i="1" kern="0" dirty="0">
                <a:latin typeface="Calibri" panose="020F0502020204030204" pitchFamily="34" charset="0"/>
                <a:cs typeface="Calibri" panose="020F0502020204030204" pitchFamily="34" charset="0"/>
              </a:rPr>
              <a:t>= 373mins / 420mins = </a:t>
            </a:r>
            <a:r>
              <a:rPr lang="en-US" altLang="en-US" sz="1800" b="1" i="1" kern="0" dirty="0">
                <a:latin typeface="Calibri" panose="020F0502020204030204" pitchFamily="34" charset="0"/>
                <a:cs typeface="Calibri" panose="020F0502020204030204" pitchFamily="34" charset="0"/>
              </a:rPr>
              <a:t>0.8881 </a:t>
            </a:r>
            <a:r>
              <a:rPr lang="en-US" altLang="en-US" sz="1800" i="1" kern="0" dirty="0">
                <a:latin typeface="Calibri" panose="020F0502020204030204" pitchFamily="34" charset="0"/>
                <a:cs typeface="Calibri" panose="020F0502020204030204" pitchFamily="34" charset="0"/>
              </a:rPr>
              <a:t>(88.81%)</a:t>
            </a:r>
          </a:p>
          <a:p>
            <a:pPr marL="0" indent="0" eaLnBrk="1" hangingPunct="1">
              <a:buNone/>
            </a:pPr>
            <a:r>
              <a:rPr lang="en-US" altLang="en-US" sz="1800" b="1" kern="0" dirty="0">
                <a:latin typeface="Calibri" panose="020F0502020204030204" pitchFamily="34" charset="0"/>
                <a:cs typeface="Calibri" panose="020F0502020204030204" pitchFamily="34" charset="0"/>
              </a:rPr>
              <a:t>Performance</a:t>
            </a:r>
            <a:r>
              <a:rPr lang="en-US" altLang="en-US" sz="1800" kern="0" dirty="0">
                <a:latin typeface="Calibri" panose="020F0502020204030204" pitchFamily="34" charset="0"/>
                <a:cs typeface="Calibri" panose="020F0502020204030204" pitchFamily="34" charset="0"/>
              </a:rPr>
              <a:t> = (Total Count / Run Time x id. cycle time) </a:t>
            </a:r>
            <a:r>
              <a:rPr lang="en-US" altLang="en-US" sz="1800" i="1" kern="0" dirty="0">
                <a:latin typeface="Calibri" panose="020F0502020204030204" pitchFamily="34" charset="0"/>
                <a:cs typeface="Calibri" panose="020F0502020204030204" pitchFamily="34" charset="0"/>
              </a:rPr>
              <a:t>= (19,271 / 373minsx60) = </a:t>
            </a:r>
            <a:r>
              <a:rPr lang="en-US" altLang="en-US" sz="1800" b="1" i="1" kern="0" dirty="0">
                <a:latin typeface="Calibri" panose="020F0502020204030204" pitchFamily="34" charset="0"/>
                <a:cs typeface="Calibri" panose="020F0502020204030204" pitchFamily="34" charset="0"/>
              </a:rPr>
              <a:t>0.8611 </a:t>
            </a:r>
            <a:r>
              <a:rPr lang="en-US" altLang="en-US" sz="1800" i="1" kern="0" dirty="0">
                <a:latin typeface="Calibri" panose="020F0502020204030204" pitchFamily="34" charset="0"/>
                <a:cs typeface="Calibri" panose="020F0502020204030204" pitchFamily="34" charset="0"/>
              </a:rPr>
              <a:t>(86.11%)</a:t>
            </a:r>
          </a:p>
          <a:p>
            <a:pPr marL="0" indent="0" eaLnBrk="1" hangingPunct="1">
              <a:buNone/>
            </a:pPr>
            <a:r>
              <a:rPr lang="en-US" altLang="en-US" sz="1800" b="1" kern="0" dirty="0">
                <a:latin typeface="Calibri" panose="020F0502020204030204" pitchFamily="34" charset="0"/>
                <a:cs typeface="Calibri" panose="020F0502020204030204" pitchFamily="34" charset="0"/>
              </a:rPr>
              <a:t>Quality</a:t>
            </a:r>
            <a:r>
              <a:rPr lang="en-US" altLang="en-US" sz="1800" kern="0" dirty="0">
                <a:latin typeface="Calibri" panose="020F0502020204030204" pitchFamily="34" charset="0"/>
                <a:cs typeface="Calibri" panose="020F0502020204030204" pitchFamily="34" charset="0"/>
              </a:rPr>
              <a:t> = Good Count / Total Count </a:t>
            </a:r>
            <a:r>
              <a:rPr lang="en-US" altLang="en-US" sz="1800" i="1" kern="0" dirty="0">
                <a:latin typeface="Calibri" panose="020F0502020204030204" pitchFamily="34" charset="0"/>
                <a:cs typeface="Calibri" panose="020F0502020204030204" pitchFamily="34" charset="0"/>
              </a:rPr>
              <a:t>= 18,848 / 19,271 = </a:t>
            </a:r>
            <a:r>
              <a:rPr lang="en-US" altLang="en-US" sz="1800" b="1" i="1" kern="0" dirty="0">
                <a:latin typeface="Calibri" panose="020F0502020204030204" pitchFamily="34" charset="0"/>
                <a:cs typeface="Calibri" panose="020F0502020204030204" pitchFamily="34" charset="0"/>
              </a:rPr>
              <a:t>0.9780 </a:t>
            </a:r>
            <a:r>
              <a:rPr lang="en-US" altLang="en-US" sz="1800" i="1" kern="0" dirty="0">
                <a:latin typeface="Calibri" panose="020F0502020204030204" pitchFamily="34" charset="0"/>
                <a:cs typeface="Calibri" panose="020F0502020204030204" pitchFamily="34" charset="0"/>
              </a:rPr>
              <a:t>(97.80%)</a:t>
            </a:r>
          </a:p>
          <a:p>
            <a:pPr marL="0" indent="0" eaLnBrk="1" hangingPunct="1">
              <a:buNone/>
            </a:pPr>
            <a:r>
              <a:rPr lang="en-US" altLang="en-US" sz="1800" b="1" kern="0" dirty="0">
                <a:latin typeface="Calibri" panose="020F0502020204030204" pitchFamily="34" charset="0"/>
                <a:cs typeface="Calibri" panose="020F0502020204030204" pitchFamily="34" charset="0"/>
              </a:rPr>
              <a:t>OEE</a:t>
            </a:r>
            <a:r>
              <a:rPr lang="en-US" altLang="en-US" sz="1800" kern="0" dirty="0">
                <a:latin typeface="Calibri" panose="020F0502020204030204" pitchFamily="34" charset="0"/>
                <a:cs typeface="Calibri" panose="020F0502020204030204" pitchFamily="34" charset="0"/>
              </a:rPr>
              <a:t> = Availability * Performance * Quality = </a:t>
            </a:r>
            <a:r>
              <a:rPr lang="en-US" altLang="en-US" sz="1800" i="1" kern="0" dirty="0">
                <a:latin typeface="Calibri" panose="020F0502020204030204" pitchFamily="34" charset="0"/>
                <a:cs typeface="Calibri" panose="020F0502020204030204" pitchFamily="34" charset="0"/>
              </a:rPr>
              <a:t>0.881 * 0.8611 * 0.9780 = </a:t>
            </a:r>
            <a:r>
              <a:rPr lang="en-US" altLang="en-US" sz="1800" b="1" i="1" kern="0" dirty="0">
                <a:latin typeface="Calibri" panose="020F0502020204030204" pitchFamily="34" charset="0"/>
                <a:cs typeface="Calibri" panose="020F0502020204030204" pitchFamily="34" charset="0"/>
              </a:rPr>
              <a:t>0.7479 (74.79%)</a:t>
            </a:r>
          </a:p>
        </p:txBody>
      </p:sp>
      <p:sp>
        <p:nvSpPr>
          <p:cNvPr id="7" name="Rectangle 2">
            <a:extLst>
              <a:ext uri="{FF2B5EF4-FFF2-40B4-BE49-F238E27FC236}">
                <a16:creationId xmlns:a16="http://schemas.microsoft.com/office/drawing/2014/main" id="{745AB97F-81F6-534A-B9B1-DAF48F834B5A}"/>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GB">
                <a:latin typeface="Calibri" panose="020F0502020204030204" pitchFamily="34" charset="0"/>
                <a:cs typeface="Calibri" panose="020F0502020204030204" pitchFamily="34" charset="0"/>
              </a:rPr>
              <a:t>      OEE Calculation</a:t>
            </a:r>
          </a:p>
        </p:txBody>
      </p:sp>
      <p:pic>
        <p:nvPicPr>
          <p:cNvPr id="8" name="Graphic 7" descr="Inbox with solid fill">
            <a:extLst>
              <a:ext uri="{FF2B5EF4-FFF2-40B4-BE49-F238E27FC236}">
                <a16:creationId xmlns:a16="http://schemas.microsoft.com/office/drawing/2014/main" id="{05905680-2E0C-BA4D-B47C-1E4CC0A8ACEA}"/>
              </a:ext>
            </a:extLst>
          </p:cNvPr>
          <p:cNvPicPr>
            <a:picLocks noChangeAspect="1"/>
          </p:cNvPicPr>
          <p:nvPr/>
        </p:nvPicPr>
        <p:blipFill>
          <a:blip r:embed="rId4" cstate="email">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3331" y="192370"/>
            <a:ext cx="555095" cy="555095"/>
          </a:xfrm>
          <a:prstGeom prst="rect">
            <a:avLst/>
          </a:prstGeom>
        </p:spPr>
      </p:pic>
      <p:sp>
        <p:nvSpPr>
          <p:cNvPr id="2" name="TextBox 1">
            <a:extLst>
              <a:ext uri="{FF2B5EF4-FFF2-40B4-BE49-F238E27FC236}">
                <a16:creationId xmlns:a16="http://schemas.microsoft.com/office/drawing/2014/main" id="{21312859-C402-4FA2-81D1-E07EEEA1BFE8}"/>
              </a:ext>
            </a:extLst>
          </p:cNvPr>
          <p:cNvSpPr txBox="1"/>
          <p:nvPr/>
        </p:nvSpPr>
        <p:spPr>
          <a:xfrm>
            <a:off x="0" y="4404852"/>
            <a:ext cx="9080090" cy="403122"/>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BB26606A-5550-49AE-87D3-8848EA7FDD39}"/>
              </a:ext>
            </a:extLst>
          </p:cNvPr>
          <p:cNvSpPr txBox="1"/>
          <p:nvPr/>
        </p:nvSpPr>
        <p:spPr>
          <a:xfrm>
            <a:off x="0" y="4807974"/>
            <a:ext cx="9080090" cy="403122"/>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1252718623"/>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745AB97F-81F6-534A-B9B1-DAF48F834B5A}"/>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GB" dirty="0">
                <a:latin typeface="Calibri" panose="020F0502020204030204" pitchFamily="34" charset="0"/>
                <a:cs typeface="Calibri" panose="020F0502020204030204" pitchFamily="34" charset="0"/>
              </a:rPr>
              <a:t>      OEE Calculation - Exercise</a:t>
            </a:r>
          </a:p>
        </p:txBody>
      </p:sp>
      <p:pic>
        <p:nvPicPr>
          <p:cNvPr id="8" name="Graphic 7" descr="Inbox with solid fill">
            <a:extLst>
              <a:ext uri="{FF2B5EF4-FFF2-40B4-BE49-F238E27FC236}">
                <a16:creationId xmlns:a16="http://schemas.microsoft.com/office/drawing/2014/main" id="{05905680-2E0C-BA4D-B47C-1E4CC0A8ACEA}"/>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3331" y="192370"/>
            <a:ext cx="555095" cy="555095"/>
          </a:xfrm>
          <a:prstGeom prst="rect">
            <a:avLst/>
          </a:prstGeom>
        </p:spPr>
      </p:pic>
      <p:sp>
        <p:nvSpPr>
          <p:cNvPr id="2" name="TextBox 1">
            <a:extLst>
              <a:ext uri="{FF2B5EF4-FFF2-40B4-BE49-F238E27FC236}">
                <a16:creationId xmlns:a16="http://schemas.microsoft.com/office/drawing/2014/main" id="{21312859-C402-4FA2-81D1-E07EEEA1BFE8}"/>
              </a:ext>
            </a:extLst>
          </p:cNvPr>
          <p:cNvSpPr txBox="1"/>
          <p:nvPr/>
        </p:nvSpPr>
        <p:spPr>
          <a:xfrm>
            <a:off x="0" y="4404852"/>
            <a:ext cx="9080090" cy="403122"/>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BB26606A-5550-49AE-87D3-8848EA7FDD39}"/>
              </a:ext>
            </a:extLst>
          </p:cNvPr>
          <p:cNvSpPr txBox="1"/>
          <p:nvPr/>
        </p:nvSpPr>
        <p:spPr>
          <a:xfrm>
            <a:off x="0" y="4807974"/>
            <a:ext cx="9080090" cy="403122"/>
          </a:xfrm>
          <a:prstGeom prst="rect">
            <a:avLst/>
          </a:prstGeom>
          <a:noFill/>
        </p:spPr>
        <p:txBody>
          <a:bodyPr wrap="square" rtlCol="0">
            <a:spAutoFit/>
          </a:bodyPr>
          <a:lstStyle/>
          <a:p>
            <a:endParaRPr lang="en-GB"/>
          </a:p>
        </p:txBody>
      </p:sp>
      <p:graphicFrame>
        <p:nvGraphicFramePr>
          <p:cNvPr id="4" name="Table 3">
            <a:extLst>
              <a:ext uri="{FF2B5EF4-FFF2-40B4-BE49-F238E27FC236}">
                <a16:creationId xmlns:a16="http://schemas.microsoft.com/office/drawing/2014/main" id="{5A884638-493D-4455-8675-66A42745074F}"/>
              </a:ext>
            </a:extLst>
          </p:cNvPr>
          <p:cNvGraphicFramePr>
            <a:graphicFrameLocks noGrp="1"/>
          </p:cNvGraphicFramePr>
          <p:nvPr>
            <p:extLst>
              <p:ext uri="{D42A27DB-BD31-4B8C-83A1-F6EECF244321}">
                <p14:modId xmlns:p14="http://schemas.microsoft.com/office/powerpoint/2010/main" val="3227856017"/>
              </p:ext>
            </p:extLst>
          </p:nvPr>
        </p:nvGraphicFramePr>
        <p:xfrm>
          <a:off x="322403" y="1362075"/>
          <a:ext cx="5825478" cy="3511480"/>
        </p:xfrm>
        <a:graphic>
          <a:graphicData uri="http://schemas.openxmlformats.org/drawingml/2006/table">
            <a:tbl>
              <a:tblPr>
                <a:tableStyleId>{5C22544A-7EE6-4342-B048-85BDC9FD1C3A}</a:tableStyleId>
              </a:tblPr>
              <a:tblGrid>
                <a:gridCol w="3576737">
                  <a:extLst>
                    <a:ext uri="{9D8B030D-6E8A-4147-A177-3AD203B41FA5}">
                      <a16:colId xmlns:a16="http://schemas.microsoft.com/office/drawing/2014/main" val="1368224398"/>
                    </a:ext>
                  </a:extLst>
                </a:gridCol>
                <a:gridCol w="1416530">
                  <a:extLst>
                    <a:ext uri="{9D8B030D-6E8A-4147-A177-3AD203B41FA5}">
                      <a16:colId xmlns:a16="http://schemas.microsoft.com/office/drawing/2014/main" val="1434632862"/>
                    </a:ext>
                  </a:extLst>
                </a:gridCol>
                <a:gridCol w="832211">
                  <a:extLst>
                    <a:ext uri="{9D8B030D-6E8A-4147-A177-3AD203B41FA5}">
                      <a16:colId xmlns:a16="http://schemas.microsoft.com/office/drawing/2014/main" val="1529685800"/>
                    </a:ext>
                  </a:extLst>
                </a:gridCol>
              </a:tblGrid>
              <a:tr h="501640">
                <a:tc>
                  <a:txBody>
                    <a:bodyPr/>
                    <a:lstStyle/>
                    <a:p>
                      <a:pPr algn="l" fontAlgn="b"/>
                      <a:r>
                        <a:rPr lang="en-GB" sz="1800" u="none" strike="noStrike">
                          <a:effectLst/>
                        </a:rPr>
                        <a:t>Inputs</a:t>
                      </a:r>
                      <a:endParaRPr lang="en-GB" sz="1800" b="1"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1"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298861143"/>
                  </a:ext>
                </a:extLst>
              </a:tr>
              <a:tr h="501640">
                <a:tc>
                  <a:txBody>
                    <a:bodyPr/>
                    <a:lstStyle/>
                    <a:p>
                      <a:pPr algn="l" fontAlgn="b"/>
                      <a:r>
                        <a:rPr lang="en-GB" sz="1800" u="none" strike="noStrike">
                          <a:effectLst/>
                        </a:rPr>
                        <a:t>Shift Length</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720</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minutes</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827834679"/>
                  </a:ext>
                </a:extLst>
              </a:tr>
              <a:tr h="501640">
                <a:tc>
                  <a:txBody>
                    <a:bodyPr/>
                    <a:lstStyle/>
                    <a:p>
                      <a:pPr algn="l" fontAlgn="b"/>
                      <a:r>
                        <a:rPr lang="en-GB" sz="1800" u="none" strike="noStrike">
                          <a:effectLst/>
                        </a:rPr>
                        <a:t>Breaks</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45</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minutes</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184611561"/>
                  </a:ext>
                </a:extLst>
              </a:tr>
              <a:tr h="501640">
                <a:tc>
                  <a:txBody>
                    <a:bodyPr/>
                    <a:lstStyle/>
                    <a:p>
                      <a:pPr algn="l" fontAlgn="b"/>
                      <a:r>
                        <a:rPr lang="en-GB" sz="1800" u="none" strike="noStrike" dirty="0">
                          <a:effectLst/>
                        </a:rPr>
                        <a:t>Downtime</a:t>
                      </a:r>
                      <a:endParaRPr lang="en-GB" sz="1800" b="0" i="1"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67</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minutes</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168411286"/>
                  </a:ext>
                </a:extLst>
              </a:tr>
              <a:tr h="501640">
                <a:tc>
                  <a:txBody>
                    <a:bodyPr/>
                    <a:lstStyle/>
                    <a:p>
                      <a:pPr algn="l" fontAlgn="b"/>
                      <a:r>
                        <a:rPr lang="en-GB" sz="1800" u="none" strike="noStrike">
                          <a:effectLst/>
                        </a:rPr>
                        <a:t>Ideal Cycle Time</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dirty="0">
                          <a:effectLst/>
                        </a:rPr>
                        <a:t>minute</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192316442"/>
                  </a:ext>
                </a:extLst>
              </a:tr>
              <a:tr h="501640">
                <a:tc>
                  <a:txBody>
                    <a:bodyPr/>
                    <a:lstStyle/>
                    <a:p>
                      <a:pPr algn="l" fontAlgn="b"/>
                      <a:r>
                        <a:rPr lang="en-GB" sz="1800" u="none" strike="noStrike">
                          <a:effectLst/>
                        </a:rPr>
                        <a:t>Total Count</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567</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Parts</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597360588"/>
                  </a:ext>
                </a:extLst>
              </a:tr>
              <a:tr h="501640">
                <a:tc>
                  <a:txBody>
                    <a:bodyPr/>
                    <a:lstStyle/>
                    <a:p>
                      <a:pPr algn="l" fontAlgn="b"/>
                      <a:r>
                        <a:rPr lang="en-GB" sz="1800" u="none" strike="noStrike">
                          <a:effectLst/>
                        </a:rPr>
                        <a:t>Reject Count</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23</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dirty="0">
                          <a:effectLst/>
                        </a:rPr>
                        <a:t>Parts</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7389682"/>
                  </a:ext>
                </a:extLst>
              </a:tr>
            </a:tbl>
          </a:graphicData>
        </a:graphic>
      </p:graphicFrame>
    </p:spTree>
    <p:extLst>
      <p:ext uri="{BB962C8B-B14F-4D97-AF65-F5344CB8AC3E}">
        <p14:creationId xmlns:p14="http://schemas.microsoft.com/office/powerpoint/2010/main" val="2674280903"/>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82871F02-EC02-F647-B10C-96BCB7932529}"/>
              </a:ext>
            </a:extLst>
          </p:cNvPr>
          <p:cNvSpPr txBox="1">
            <a:spLocks noChangeArrowheads="1"/>
          </p:cNvSpPr>
          <p:nvPr/>
        </p:nvSpPr>
        <p:spPr>
          <a:xfrm>
            <a:off x="0" y="3718499"/>
            <a:ext cx="9144000" cy="2947131"/>
          </a:xfrm>
          <a:prstGeom prst="rect">
            <a:avLst/>
          </a:prstGeom>
        </p:spPr>
        <p:txBody>
          <a:bodyPr lIns="288000"/>
          <a:lst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1900" kern="0" dirty="0">
              <a:latin typeface="Calibri" panose="020F0502020204030204" pitchFamily="34" charset="0"/>
              <a:cs typeface="Calibri" panose="020F0502020204030204" pitchFamily="34" charset="0"/>
            </a:endParaRPr>
          </a:p>
          <a:p>
            <a:pPr marL="0" indent="0" eaLnBrk="1" hangingPunct="1">
              <a:buNone/>
            </a:pPr>
            <a:r>
              <a:rPr lang="en-US" altLang="en-US" sz="1800" b="1" kern="0" dirty="0">
                <a:latin typeface="Calibri" panose="020F0502020204030204" pitchFamily="34" charset="0"/>
                <a:cs typeface="Calibri" panose="020F0502020204030204" pitchFamily="34" charset="0"/>
              </a:rPr>
              <a:t>Planned Production Time </a:t>
            </a:r>
            <a:r>
              <a:rPr lang="en-US" altLang="en-US" sz="1800" kern="0" dirty="0">
                <a:latin typeface="Calibri" panose="020F0502020204030204" pitchFamily="34" charset="0"/>
                <a:cs typeface="Calibri" panose="020F0502020204030204" pitchFamily="34" charset="0"/>
              </a:rPr>
              <a:t>= Shift Length – Breaks </a:t>
            </a:r>
            <a:r>
              <a:rPr lang="en-US" altLang="en-US" sz="1800" i="1" kern="0" dirty="0">
                <a:latin typeface="Calibri" panose="020F0502020204030204" pitchFamily="34" charset="0"/>
                <a:cs typeface="Calibri" panose="020F0502020204030204" pitchFamily="34" charset="0"/>
              </a:rPr>
              <a:t>= 720mins - 45mins =</a:t>
            </a:r>
            <a:endParaRPr lang="en-US" altLang="en-US" sz="1800" b="1" i="1" kern="0" dirty="0">
              <a:latin typeface="Calibri" panose="020F0502020204030204" pitchFamily="34" charset="0"/>
              <a:cs typeface="Calibri" panose="020F0502020204030204" pitchFamily="34" charset="0"/>
            </a:endParaRPr>
          </a:p>
          <a:p>
            <a:pPr marL="0" indent="0" eaLnBrk="1" hangingPunct="1">
              <a:buNone/>
            </a:pPr>
            <a:r>
              <a:rPr lang="en-US" altLang="en-US" sz="1800" b="1" kern="0" dirty="0">
                <a:latin typeface="Calibri" panose="020F0502020204030204" pitchFamily="34" charset="0"/>
                <a:cs typeface="Calibri" panose="020F0502020204030204" pitchFamily="34" charset="0"/>
              </a:rPr>
              <a:t>Run Time </a:t>
            </a:r>
            <a:r>
              <a:rPr lang="en-US" altLang="en-US" sz="1800" kern="0" dirty="0">
                <a:latin typeface="Calibri" panose="020F0502020204030204" pitchFamily="34" charset="0"/>
                <a:cs typeface="Calibri" panose="020F0502020204030204" pitchFamily="34" charset="0"/>
              </a:rPr>
              <a:t>= Planned Production Time - Stop Time </a:t>
            </a:r>
            <a:r>
              <a:rPr lang="en-US" altLang="en-US" sz="1800" i="1" kern="0" dirty="0">
                <a:latin typeface="Calibri" panose="020F0502020204030204" pitchFamily="34" charset="0"/>
                <a:cs typeface="Calibri" panose="020F0502020204030204" pitchFamily="34" charset="0"/>
              </a:rPr>
              <a:t>= 675mins – 67mins =</a:t>
            </a:r>
            <a:endParaRPr lang="en-US" altLang="en-US" sz="1800" b="1" i="1" kern="0" dirty="0">
              <a:latin typeface="Calibri" panose="020F0502020204030204" pitchFamily="34" charset="0"/>
              <a:cs typeface="Calibri" panose="020F0502020204030204" pitchFamily="34" charset="0"/>
            </a:endParaRPr>
          </a:p>
          <a:p>
            <a:pPr marL="0" indent="0" eaLnBrk="1" hangingPunct="1">
              <a:buNone/>
            </a:pPr>
            <a:r>
              <a:rPr lang="en-US" altLang="en-US" sz="1800" b="1" kern="0" dirty="0">
                <a:latin typeface="Calibri" panose="020F0502020204030204" pitchFamily="34" charset="0"/>
                <a:cs typeface="Calibri" panose="020F0502020204030204" pitchFamily="34" charset="0"/>
              </a:rPr>
              <a:t>Good Count </a:t>
            </a:r>
            <a:r>
              <a:rPr lang="en-US" altLang="en-US" sz="1800" kern="0" dirty="0">
                <a:latin typeface="Calibri" panose="020F0502020204030204" pitchFamily="34" charset="0"/>
                <a:cs typeface="Calibri" panose="020F0502020204030204" pitchFamily="34" charset="0"/>
              </a:rPr>
              <a:t>= Total Count – Reject Count </a:t>
            </a:r>
            <a:r>
              <a:rPr lang="en-US" altLang="en-US" sz="1800" i="1" kern="0" dirty="0">
                <a:latin typeface="Calibri" panose="020F0502020204030204" pitchFamily="34" charset="0"/>
                <a:cs typeface="Calibri" panose="020F0502020204030204" pitchFamily="34" charset="0"/>
              </a:rPr>
              <a:t>= 567 – 23 =</a:t>
            </a:r>
            <a:endParaRPr lang="en-US" altLang="en-US" sz="1800" b="1" i="1" kern="0" dirty="0">
              <a:latin typeface="Calibri" panose="020F0502020204030204" pitchFamily="34" charset="0"/>
              <a:cs typeface="Calibri" panose="020F0502020204030204" pitchFamily="34" charset="0"/>
            </a:endParaRPr>
          </a:p>
          <a:p>
            <a:pPr marL="0" indent="0" eaLnBrk="1" hangingPunct="1">
              <a:buNone/>
            </a:pPr>
            <a:r>
              <a:rPr lang="en-US" altLang="en-US" sz="1800" b="1" kern="0" dirty="0">
                <a:latin typeface="Calibri" panose="020F0502020204030204" pitchFamily="34" charset="0"/>
                <a:cs typeface="Calibri" panose="020F0502020204030204" pitchFamily="34" charset="0"/>
              </a:rPr>
              <a:t>Availability</a:t>
            </a:r>
            <a:r>
              <a:rPr lang="en-US" altLang="en-US" sz="1800" kern="0" dirty="0">
                <a:latin typeface="Calibri" panose="020F0502020204030204" pitchFamily="34" charset="0"/>
                <a:cs typeface="Calibri" panose="020F0502020204030204" pitchFamily="34" charset="0"/>
              </a:rPr>
              <a:t> = Run Time / Planned Production Time </a:t>
            </a:r>
            <a:r>
              <a:rPr lang="en-US" altLang="en-US" sz="1800" i="1" kern="0" dirty="0">
                <a:latin typeface="Calibri" panose="020F0502020204030204" pitchFamily="34" charset="0"/>
                <a:cs typeface="Calibri" panose="020F0502020204030204" pitchFamily="34" charset="0"/>
              </a:rPr>
              <a:t>= 608mins / 675mins =</a:t>
            </a:r>
          </a:p>
          <a:p>
            <a:pPr marL="0" indent="0" eaLnBrk="1" hangingPunct="1">
              <a:buNone/>
            </a:pPr>
            <a:r>
              <a:rPr lang="en-US" altLang="en-US" sz="1800" b="1" kern="0" dirty="0">
                <a:latin typeface="Calibri" panose="020F0502020204030204" pitchFamily="34" charset="0"/>
                <a:cs typeface="Calibri" panose="020F0502020204030204" pitchFamily="34" charset="0"/>
              </a:rPr>
              <a:t>Performance</a:t>
            </a:r>
            <a:r>
              <a:rPr lang="en-US" altLang="en-US" sz="1800" kern="0" dirty="0">
                <a:latin typeface="Calibri" panose="020F0502020204030204" pitchFamily="34" charset="0"/>
                <a:cs typeface="Calibri" panose="020F0502020204030204" pitchFamily="34" charset="0"/>
              </a:rPr>
              <a:t> = (parts made / Run Time x ideal cycle time) </a:t>
            </a:r>
            <a:r>
              <a:rPr lang="en-US" altLang="en-US" sz="1800" i="1" kern="0" dirty="0">
                <a:latin typeface="Calibri" panose="020F0502020204030204" pitchFamily="34" charset="0"/>
                <a:cs typeface="Calibri" panose="020F0502020204030204" pitchFamily="34" charset="0"/>
              </a:rPr>
              <a:t>= (567 / 608mins x 1)  = </a:t>
            </a:r>
            <a:r>
              <a:rPr lang="en-US" altLang="en-US" sz="1800" b="1" kern="0" dirty="0">
                <a:latin typeface="Calibri" panose="020F0502020204030204" pitchFamily="34" charset="0"/>
                <a:cs typeface="Calibri" panose="020F0502020204030204" pitchFamily="34" charset="0"/>
              </a:rPr>
              <a:t>Quality</a:t>
            </a:r>
            <a:r>
              <a:rPr lang="en-US" altLang="en-US" sz="1800" kern="0" dirty="0">
                <a:latin typeface="Calibri" panose="020F0502020204030204" pitchFamily="34" charset="0"/>
                <a:cs typeface="Calibri" panose="020F0502020204030204" pitchFamily="34" charset="0"/>
              </a:rPr>
              <a:t> = Good Count / Total Count </a:t>
            </a:r>
            <a:r>
              <a:rPr lang="en-US" altLang="en-US" sz="1800" i="1" kern="0" dirty="0">
                <a:latin typeface="Calibri" panose="020F0502020204030204" pitchFamily="34" charset="0"/>
                <a:cs typeface="Calibri" panose="020F0502020204030204" pitchFamily="34" charset="0"/>
              </a:rPr>
              <a:t>= 544 / 567 =</a:t>
            </a:r>
          </a:p>
          <a:p>
            <a:pPr marL="0" indent="0" eaLnBrk="1" hangingPunct="1">
              <a:buNone/>
            </a:pPr>
            <a:r>
              <a:rPr lang="en-US" altLang="en-US" sz="1800" b="1" kern="0" dirty="0">
                <a:latin typeface="Calibri" panose="020F0502020204030204" pitchFamily="34" charset="0"/>
                <a:cs typeface="Calibri" panose="020F0502020204030204" pitchFamily="34" charset="0"/>
              </a:rPr>
              <a:t>OEE</a:t>
            </a:r>
            <a:r>
              <a:rPr lang="en-US" altLang="en-US" sz="1800" kern="0" dirty="0">
                <a:latin typeface="Calibri" panose="020F0502020204030204" pitchFamily="34" charset="0"/>
                <a:cs typeface="Calibri" panose="020F0502020204030204" pitchFamily="34" charset="0"/>
              </a:rPr>
              <a:t> = Availability * Performance * Quality =</a:t>
            </a:r>
            <a:endParaRPr lang="en-US" altLang="en-US" sz="1800" b="1" i="1" kern="0" dirty="0">
              <a:latin typeface="Calibri" panose="020F0502020204030204" pitchFamily="34" charset="0"/>
              <a:cs typeface="Calibri" panose="020F0502020204030204" pitchFamily="34" charset="0"/>
            </a:endParaRPr>
          </a:p>
        </p:txBody>
      </p:sp>
      <p:sp>
        <p:nvSpPr>
          <p:cNvPr id="7" name="Rectangle 2">
            <a:extLst>
              <a:ext uri="{FF2B5EF4-FFF2-40B4-BE49-F238E27FC236}">
                <a16:creationId xmlns:a16="http://schemas.microsoft.com/office/drawing/2014/main" id="{745AB97F-81F6-534A-B9B1-DAF48F834B5A}"/>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GB">
                <a:latin typeface="Calibri" panose="020F0502020204030204" pitchFamily="34" charset="0"/>
                <a:cs typeface="Calibri" panose="020F0502020204030204" pitchFamily="34" charset="0"/>
              </a:rPr>
              <a:t>      OEE Calculation</a:t>
            </a:r>
          </a:p>
        </p:txBody>
      </p:sp>
      <p:pic>
        <p:nvPicPr>
          <p:cNvPr id="8" name="Graphic 7" descr="Inbox with solid fill">
            <a:extLst>
              <a:ext uri="{FF2B5EF4-FFF2-40B4-BE49-F238E27FC236}">
                <a16:creationId xmlns:a16="http://schemas.microsoft.com/office/drawing/2014/main" id="{05905680-2E0C-BA4D-B47C-1E4CC0A8ACEA}"/>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3331" y="192370"/>
            <a:ext cx="555095" cy="555095"/>
          </a:xfrm>
          <a:prstGeom prst="rect">
            <a:avLst/>
          </a:prstGeom>
        </p:spPr>
      </p:pic>
      <p:graphicFrame>
        <p:nvGraphicFramePr>
          <p:cNvPr id="9" name="Table 8">
            <a:extLst>
              <a:ext uri="{FF2B5EF4-FFF2-40B4-BE49-F238E27FC236}">
                <a16:creationId xmlns:a16="http://schemas.microsoft.com/office/drawing/2014/main" id="{A7C3E284-9F1B-4599-B102-7B26C0169C57}"/>
              </a:ext>
            </a:extLst>
          </p:cNvPr>
          <p:cNvGraphicFramePr>
            <a:graphicFrameLocks noGrp="1"/>
          </p:cNvGraphicFramePr>
          <p:nvPr>
            <p:extLst>
              <p:ext uri="{D42A27DB-BD31-4B8C-83A1-F6EECF244321}">
                <p14:modId xmlns:p14="http://schemas.microsoft.com/office/powerpoint/2010/main" val="901351966"/>
              </p:ext>
            </p:extLst>
          </p:nvPr>
        </p:nvGraphicFramePr>
        <p:xfrm>
          <a:off x="322403" y="1362075"/>
          <a:ext cx="5184318" cy="2356424"/>
        </p:xfrm>
        <a:graphic>
          <a:graphicData uri="http://schemas.openxmlformats.org/drawingml/2006/table">
            <a:tbl>
              <a:tblPr>
                <a:tableStyleId>{5C22544A-7EE6-4342-B048-85BDC9FD1C3A}</a:tableStyleId>
              </a:tblPr>
              <a:tblGrid>
                <a:gridCol w="3183076">
                  <a:extLst>
                    <a:ext uri="{9D8B030D-6E8A-4147-A177-3AD203B41FA5}">
                      <a16:colId xmlns:a16="http://schemas.microsoft.com/office/drawing/2014/main" val="1368224398"/>
                    </a:ext>
                  </a:extLst>
                </a:gridCol>
                <a:gridCol w="1260625">
                  <a:extLst>
                    <a:ext uri="{9D8B030D-6E8A-4147-A177-3AD203B41FA5}">
                      <a16:colId xmlns:a16="http://schemas.microsoft.com/office/drawing/2014/main" val="1434632862"/>
                    </a:ext>
                  </a:extLst>
                </a:gridCol>
                <a:gridCol w="740617">
                  <a:extLst>
                    <a:ext uri="{9D8B030D-6E8A-4147-A177-3AD203B41FA5}">
                      <a16:colId xmlns:a16="http://schemas.microsoft.com/office/drawing/2014/main" val="1529685800"/>
                    </a:ext>
                  </a:extLst>
                </a:gridCol>
              </a:tblGrid>
              <a:tr h="336632">
                <a:tc>
                  <a:txBody>
                    <a:bodyPr/>
                    <a:lstStyle/>
                    <a:p>
                      <a:pPr algn="l" fontAlgn="b"/>
                      <a:r>
                        <a:rPr lang="en-GB" sz="1800" u="none" strike="noStrike">
                          <a:effectLst/>
                        </a:rPr>
                        <a:t>Inputs</a:t>
                      </a:r>
                      <a:endParaRPr lang="en-GB" sz="1800" b="1"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1"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298861143"/>
                  </a:ext>
                </a:extLst>
              </a:tr>
              <a:tr h="336632">
                <a:tc>
                  <a:txBody>
                    <a:bodyPr/>
                    <a:lstStyle/>
                    <a:p>
                      <a:pPr algn="l" fontAlgn="b"/>
                      <a:r>
                        <a:rPr lang="en-GB" sz="1800" u="none" strike="noStrike">
                          <a:effectLst/>
                        </a:rPr>
                        <a:t>Shift Length</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720</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minutes</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827834679"/>
                  </a:ext>
                </a:extLst>
              </a:tr>
              <a:tr h="336632">
                <a:tc>
                  <a:txBody>
                    <a:bodyPr/>
                    <a:lstStyle/>
                    <a:p>
                      <a:pPr algn="l" fontAlgn="b"/>
                      <a:r>
                        <a:rPr lang="en-GB" sz="1800" u="none" strike="noStrike">
                          <a:effectLst/>
                        </a:rPr>
                        <a:t>Breaks</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45</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minutes</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184611561"/>
                  </a:ext>
                </a:extLst>
              </a:tr>
              <a:tr h="336632">
                <a:tc>
                  <a:txBody>
                    <a:bodyPr/>
                    <a:lstStyle/>
                    <a:p>
                      <a:pPr algn="l" fontAlgn="b"/>
                      <a:r>
                        <a:rPr lang="en-GB" sz="1800" u="none" strike="noStrike" dirty="0">
                          <a:effectLst/>
                        </a:rPr>
                        <a:t>Downtime</a:t>
                      </a:r>
                      <a:endParaRPr lang="en-GB" sz="1800" b="0" i="1" u="none" strike="noStrike" dirty="0">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67</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minutes</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168411286"/>
                  </a:ext>
                </a:extLst>
              </a:tr>
              <a:tr h="336632">
                <a:tc>
                  <a:txBody>
                    <a:bodyPr/>
                    <a:lstStyle/>
                    <a:p>
                      <a:pPr algn="l" fontAlgn="b"/>
                      <a:r>
                        <a:rPr lang="en-GB" sz="1800" u="none" strike="noStrike">
                          <a:effectLst/>
                        </a:rPr>
                        <a:t>Ideal Cycle Time</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dirty="0">
                          <a:effectLst/>
                        </a:rPr>
                        <a:t>minute</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192316442"/>
                  </a:ext>
                </a:extLst>
              </a:tr>
              <a:tr h="336632">
                <a:tc>
                  <a:txBody>
                    <a:bodyPr/>
                    <a:lstStyle/>
                    <a:p>
                      <a:pPr algn="l" fontAlgn="b"/>
                      <a:r>
                        <a:rPr lang="en-GB" sz="1800" u="none" strike="noStrike">
                          <a:effectLst/>
                        </a:rPr>
                        <a:t>Total Count</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567</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Parts</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597360588"/>
                  </a:ext>
                </a:extLst>
              </a:tr>
              <a:tr h="336632">
                <a:tc>
                  <a:txBody>
                    <a:bodyPr/>
                    <a:lstStyle/>
                    <a:p>
                      <a:pPr algn="l" fontAlgn="b"/>
                      <a:r>
                        <a:rPr lang="en-GB" sz="1800" u="none" strike="noStrike">
                          <a:effectLst/>
                        </a:rPr>
                        <a:t>Reject Count</a:t>
                      </a:r>
                      <a:endParaRPr lang="en-GB" sz="1800" b="0" i="1"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23</a:t>
                      </a:r>
                      <a:endParaRPr lang="en-GB" sz="1800" b="1" i="0" u="none" strike="noStrike">
                        <a:solidFill>
                          <a:srgbClr val="3F3F76"/>
                        </a:solidFill>
                        <a:effectLst/>
                        <a:latin typeface="Calibri" panose="020F0502020204030204" pitchFamily="34" charset="0"/>
                      </a:endParaRPr>
                    </a:p>
                  </a:txBody>
                  <a:tcPr marL="4763" marR="4763" marT="4763" marB="0" anchor="b"/>
                </a:tc>
                <a:tc>
                  <a:txBody>
                    <a:bodyPr/>
                    <a:lstStyle/>
                    <a:p>
                      <a:pPr algn="l" fontAlgn="b"/>
                      <a:r>
                        <a:rPr lang="en-GB" sz="1200" u="none" strike="noStrike" dirty="0">
                          <a:effectLst/>
                        </a:rPr>
                        <a:t>Parts</a:t>
                      </a:r>
                      <a:endParaRPr lang="en-GB" sz="12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7389682"/>
                  </a:ext>
                </a:extLst>
              </a:tr>
            </a:tbl>
          </a:graphicData>
        </a:graphic>
      </p:graphicFrame>
    </p:spTree>
    <p:extLst>
      <p:ext uri="{BB962C8B-B14F-4D97-AF65-F5344CB8AC3E}">
        <p14:creationId xmlns:p14="http://schemas.microsoft.com/office/powerpoint/2010/main" val="3007164008"/>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745AB97F-81F6-534A-B9B1-DAF48F834B5A}"/>
              </a:ext>
            </a:extLst>
          </p:cNvPr>
          <p:cNvSpPr txBox="1">
            <a:spLocks noChangeArrowheads="1"/>
          </p:cNvSpPr>
          <p:nvPr/>
        </p:nvSpPr>
        <p:spPr>
          <a:xfrm>
            <a:off x="1" y="274640"/>
            <a:ext cx="6248400" cy="555095"/>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GB" dirty="0">
                <a:latin typeface="Calibri" panose="020F0502020204030204" pitchFamily="34" charset="0"/>
                <a:cs typeface="Calibri" panose="020F0502020204030204" pitchFamily="34" charset="0"/>
              </a:rPr>
              <a:t>      OEE Calculation - Exercise</a:t>
            </a:r>
          </a:p>
        </p:txBody>
      </p:sp>
      <p:pic>
        <p:nvPicPr>
          <p:cNvPr id="8" name="Graphic 7" descr="Inbox with solid fill">
            <a:extLst>
              <a:ext uri="{FF2B5EF4-FFF2-40B4-BE49-F238E27FC236}">
                <a16:creationId xmlns:a16="http://schemas.microsoft.com/office/drawing/2014/main" id="{05905680-2E0C-BA4D-B47C-1E4CC0A8ACEA}"/>
              </a:ext>
            </a:extLst>
          </p:cNvPr>
          <p:cNvPicPr>
            <a:picLocks noChangeAspect="1"/>
          </p:cNvPicPr>
          <p:nvPr/>
        </p:nvPicPr>
        <p:blipFill>
          <a:blip r:embed="rId3" cstate="email">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3331" y="192370"/>
            <a:ext cx="555095" cy="555095"/>
          </a:xfrm>
          <a:prstGeom prst="rect">
            <a:avLst/>
          </a:prstGeom>
        </p:spPr>
      </p:pic>
      <p:sp>
        <p:nvSpPr>
          <p:cNvPr id="2" name="TextBox 1">
            <a:extLst>
              <a:ext uri="{FF2B5EF4-FFF2-40B4-BE49-F238E27FC236}">
                <a16:creationId xmlns:a16="http://schemas.microsoft.com/office/drawing/2014/main" id="{21312859-C402-4FA2-81D1-E07EEEA1BFE8}"/>
              </a:ext>
            </a:extLst>
          </p:cNvPr>
          <p:cNvSpPr txBox="1"/>
          <p:nvPr/>
        </p:nvSpPr>
        <p:spPr>
          <a:xfrm>
            <a:off x="0" y="4404852"/>
            <a:ext cx="9080090" cy="403122"/>
          </a:xfrm>
          <a:prstGeom prst="rect">
            <a:avLst/>
          </a:prstGeom>
          <a:noFill/>
        </p:spPr>
        <p:txBody>
          <a:bodyPr wrap="square" rtlCol="0">
            <a:spAutoFit/>
          </a:bodyPr>
          <a:lstStyle/>
          <a:p>
            <a:endParaRPr lang="en-GB"/>
          </a:p>
        </p:txBody>
      </p:sp>
      <p:sp>
        <p:nvSpPr>
          <p:cNvPr id="3" name="TextBox 2">
            <a:extLst>
              <a:ext uri="{FF2B5EF4-FFF2-40B4-BE49-F238E27FC236}">
                <a16:creationId xmlns:a16="http://schemas.microsoft.com/office/drawing/2014/main" id="{BB26606A-5550-49AE-87D3-8848EA7FDD39}"/>
              </a:ext>
            </a:extLst>
          </p:cNvPr>
          <p:cNvSpPr txBox="1"/>
          <p:nvPr/>
        </p:nvSpPr>
        <p:spPr>
          <a:xfrm>
            <a:off x="0" y="4807974"/>
            <a:ext cx="9080090" cy="403122"/>
          </a:xfrm>
          <a:prstGeom prst="rect">
            <a:avLst/>
          </a:prstGeom>
          <a:noFill/>
        </p:spPr>
        <p:txBody>
          <a:bodyPr wrap="square" rtlCol="0">
            <a:spAutoFit/>
          </a:bodyPr>
          <a:lstStyle/>
          <a:p>
            <a:endParaRPr lang="en-GB"/>
          </a:p>
        </p:txBody>
      </p:sp>
      <p:pic>
        <p:nvPicPr>
          <p:cNvPr id="11" name="Picture 10">
            <a:extLst>
              <a:ext uri="{FF2B5EF4-FFF2-40B4-BE49-F238E27FC236}">
                <a16:creationId xmlns:a16="http://schemas.microsoft.com/office/drawing/2014/main" id="{FA13E717-3E08-4B1A-9606-F62CF5DEF35D}"/>
              </a:ext>
            </a:extLst>
          </p:cNvPr>
          <p:cNvPicPr>
            <a:picLocks noChangeAspect="1"/>
          </p:cNvPicPr>
          <p:nvPr/>
        </p:nvPicPr>
        <p:blipFill>
          <a:blip r:embed="rId5"/>
          <a:stretch>
            <a:fillRect/>
          </a:stretch>
        </p:blipFill>
        <p:spPr>
          <a:xfrm>
            <a:off x="350599" y="2136747"/>
            <a:ext cx="8513869" cy="3530982"/>
          </a:xfrm>
          <a:prstGeom prst="rect">
            <a:avLst/>
          </a:prstGeom>
        </p:spPr>
      </p:pic>
      <p:sp>
        <p:nvSpPr>
          <p:cNvPr id="12" name="Oval 11">
            <a:extLst>
              <a:ext uri="{FF2B5EF4-FFF2-40B4-BE49-F238E27FC236}">
                <a16:creationId xmlns:a16="http://schemas.microsoft.com/office/drawing/2014/main" id="{B6FCFA56-6634-4436-8832-EF0BFEF617F3}"/>
              </a:ext>
            </a:extLst>
          </p:cNvPr>
          <p:cNvSpPr/>
          <p:nvPr/>
        </p:nvSpPr>
        <p:spPr>
          <a:xfrm>
            <a:off x="3927764" y="4008199"/>
            <a:ext cx="668765" cy="1648763"/>
          </a:xfrm>
          <a:prstGeom prst="ellipse">
            <a:avLst/>
          </a:prstGeom>
          <a:noFill/>
          <a:ln>
            <a:solidFill>
              <a:srgbClr val="FF0000">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CCB6D46F-5AF2-4E1D-8E86-E5BF7AD4A0A5}"/>
              </a:ext>
            </a:extLst>
          </p:cNvPr>
          <p:cNvSpPr/>
          <p:nvPr/>
        </p:nvSpPr>
        <p:spPr>
          <a:xfrm>
            <a:off x="2567354" y="5317063"/>
            <a:ext cx="668765" cy="257660"/>
          </a:xfrm>
          <a:prstGeom prst="ellipse">
            <a:avLst/>
          </a:prstGeom>
          <a:noFill/>
          <a:ln>
            <a:solidFill>
              <a:srgbClr val="FF0000">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0C409F1D-5EF2-46CE-AA5C-A5090E40E847}"/>
              </a:ext>
            </a:extLst>
          </p:cNvPr>
          <p:cNvSpPr/>
          <p:nvPr/>
        </p:nvSpPr>
        <p:spPr>
          <a:xfrm>
            <a:off x="2525791" y="4888395"/>
            <a:ext cx="668765" cy="257660"/>
          </a:xfrm>
          <a:prstGeom prst="ellipse">
            <a:avLst/>
          </a:prstGeom>
          <a:noFill/>
          <a:ln>
            <a:solidFill>
              <a:srgbClr val="FF0000">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1973BA8E-0E88-444E-865E-FFF674858574}"/>
              </a:ext>
            </a:extLst>
          </p:cNvPr>
          <p:cNvSpPr/>
          <p:nvPr/>
        </p:nvSpPr>
        <p:spPr>
          <a:xfrm>
            <a:off x="3020272" y="4877590"/>
            <a:ext cx="668765" cy="257660"/>
          </a:xfrm>
          <a:prstGeom prst="ellipse">
            <a:avLst/>
          </a:prstGeom>
          <a:noFill/>
          <a:ln>
            <a:solidFill>
              <a:srgbClr val="FF0000">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50872A63-A5C2-4B26-9B49-A68EA353F64D}"/>
              </a:ext>
            </a:extLst>
          </p:cNvPr>
          <p:cNvSpPr/>
          <p:nvPr/>
        </p:nvSpPr>
        <p:spPr>
          <a:xfrm>
            <a:off x="3009548" y="5322202"/>
            <a:ext cx="668765" cy="257660"/>
          </a:xfrm>
          <a:prstGeom prst="ellipse">
            <a:avLst/>
          </a:prstGeom>
          <a:noFill/>
          <a:ln>
            <a:solidFill>
              <a:srgbClr val="FF0000">
                <a:alpha val="4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56048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15" grpId="0" animBg="1"/>
      <p:bldP spid="16" grpId="0" animBg="1"/>
      <p:bldP spid="17"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5A5E012-85A5-C643-8543-FEF39B5593A8}"/>
              </a:ext>
            </a:extLst>
          </p:cNvPr>
          <p:cNvSpPr>
            <a:spLocks noGrp="1" noChangeArrowheads="1"/>
          </p:cNvSpPr>
          <p:nvPr>
            <p:ph type="title"/>
          </p:nvPr>
        </p:nvSpPr>
        <p:spPr/>
        <p:txBody>
          <a:bodyPr/>
          <a:lstStyle/>
          <a:p>
            <a:pPr eaLnBrk="1" hangingPunct="1"/>
            <a:r>
              <a:rPr lang="en-US" altLang="en-US" dirty="0"/>
              <a:t>Forward Schedule</a:t>
            </a:r>
          </a:p>
        </p:txBody>
      </p:sp>
      <p:sp>
        <p:nvSpPr>
          <p:cNvPr id="31756" name="Text Box 12">
            <a:extLst>
              <a:ext uri="{FF2B5EF4-FFF2-40B4-BE49-F238E27FC236}">
                <a16:creationId xmlns:a16="http://schemas.microsoft.com/office/drawing/2014/main" id="{782E400B-5E99-A348-A52D-37F2D6EF7E19}"/>
              </a:ext>
            </a:extLst>
          </p:cNvPr>
          <p:cNvSpPr txBox="1">
            <a:spLocks noChangeArrowheads="1"/>
          </p:cNvSpPr>
          <p:nvPr/>
        </p:nvSpPr>
        <p:spPr bwMode="auto">
          <a:xfrm>
            <a:off x="5141913" y="4027488"/>
            <a:ext cx="239712" cy="3693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31758" name="Text Box 14">
            <a:extLst>
              <a:ext uri="{FF2B5EF4-FFF2-40B4-BE49-F238E27FC236}">
                <a16:creationId xmlns:a16="http://schemas.microsoft.com/office/drawing/2014/main" id="{71778701-EE8C-1A4F-B29D-91F744BBA9E5}"/>
              </a:ext>
            </a:extLst>
          </p:cNvPr>
          <p:cNvSpPr txBox="1">
            <a:spLocks noChangeArrowheads="1"/>
          </p:cNvSpPr>
          <p:nvPr/>
        </p:nvSpPr>
        <p:spPr bwMode="auto">
          <a:xfrm>
            <a:off x="8126413" y="3979863"/>
            <a:ext cx="392112" cy="3683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0623648F-A657-47BF-AD83-144A8E1560D2}"/>
                  </a:ext>
                </a:extLst>
              </p14:cNvPr>
              <p14:cNvContentPartPr/>
              <p14:nvPr/>
            </p14:nvContentPartPr>
            <p14:xfrm>
              <a:off x="2913340" y="3913119"/>
              <a:ext cx="360" cy="360"/>
            </p14:xfrm>
          </p:contentPart>
        </mc:Choice>
        <mc:Fallback xmlns="">
          <p:pic>
            <p:nvPicPr>
              <p:cNvPr id="5" name="Ink 4">
                <a:extLst>
                  <a:ext uri="{FF2B5EF4-FFF2-40B4-BE49-F238E27FC236}">
                    <a16:creationId xmlns:a16="http://schemas.microsoft.com/office/drawing/2014/main" id="{0623648F-A657-47BF-AD83-144A8E1560D2}"/>
                  </a:ext>
                </a:extLst>
              </p:cNvPr>
              <p:cNvPicPr/>
              <p:nvPr/>
            </p:nvPicPr>
            <p:blipFill>
              <a:blip r:embed="rId4"/>
              <a:stretch>
                <a:fillRect/>
              </a:stretch>
            </p:blipFill>
            <p:spPr>
              <a:xfrm>
                <a:off x="2823340" y="3733119"/>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FAC555A9-A345-4B92-B2A7-F47E93C6CA77}"/>
                  </a:ext>
                </a:extLst>
              </p14:cNvPr>
              <p14:cNvContentPartPr/>
              <p14:nvPr/>
            </p14:nvContentPartPr>
            <p14:xfrm>
              <a:off x="2527060" y="4105359"/>
              <a:ext cx="9720" cy="10800"/>
            </p14:xfrm>
          </p:contentPart>
        </mc:Choice>
        <mc:Fallback xmlns="">
          <p:pic>
            <p:nvPicPr>
              <p:cNvPr id="6" name="Ink 5">
                <a:extLst>
                  <a:ext uri="{FF2B5EF4-FFF2-40B4-BE49-F238E27FC236}">
                    <a16:creationId xmlns:a16="http://schemas.microsoft.com/office/drawing/2014/main" id="{FAC555A9-A345-4B92-B2A7-F47E93C6CA77}"/>
                  </a:ext>
                </a:extLst>
              </p:cNvPr>
              <p:cNvPicPr/>
              <p:nvPr/>
            </p:nvPicPr>
            <p:blipFill>
              <a:blip r:embed="rId6"/>
              <a:stretch>
                <a:fillRect/>
              </a:stretch>
            </p:blipFill>
            <p:spPr>
              <a:xfrm>
                <a:off x="2437060" y="3931165"/>
                <a:ext cx="189360" cy="358839"/>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9E6B3993-E829-406B-A37B-F940823B932C}"/>
                  </a:ext>
                </a:extLst>
              </p14:cNvPr>
              <p14:cNvContentPartPr/>
              <p14:nvPr/>
            </p14:nvContentPartPr>
            <p14:xfrm>
              <a:off x="2870860" y="3489399"/>
              <a:ext cx="360" cy="360"/>
            </p14:xfrm>
          </p:contentPart>
        </mc:Choice>
        <mc:Fallback xmlns="">
          <p:pic>
            <p:nvPicPr>
              <p:cNvPr id="7" name="Ink 6">
                <a:extLst>
                  <a:ext uri="{FF2B5EF4-FFF2-40B4-BE49-F238E27FC236}">
                    <a16:creationId xmlns:a16="http://schemas.microsoft.com/office/drawing/2014/main" id="{9E6B3993-E829-406B-A37B-F940823B932C}"/>
                  </a:ext>
                </a:extLst>
              </p:cNvPr>
              <p:cNvPicPr/>
              <p:nvPr/>
            </p:nvPicPr>
            <p:blipFill>
              <a:blip r:embed="rId4"/>
              <a:stretch>
                <a:fillRect/>
              </a:stretch>
            </p:blipFill>
            <p:spPr>
              <a:xfrm>
                <a:off x="2780860" y="3309399"/>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CBD90C1A-14D0-4853-BB7E-3BBCE7A64034}"/>
                  </a:ext>
                </a:extLst>
              </p14:cNvPr>
              <p14:cNvContentPartPr/>
              <p14:nvPr/>
            </p14:nvContentPartPr>
            <p14:xfrm>
              <a:off x="2534980" y="4158639"/>
              <a:ext cx="360" cy="360"/>
            </p14:xfrm>
          </p:contentPart>
        </mc:Choice>
        <mc:Fallback xmlns="">
          <p:pic>
            <p:nvPicPr>
              <p:cNvPr id="8" name="Ink 7">
                <a:extLst>
                  <a:ext uri="{FF2B5EF4-FFF2-40B4-BE49-F238E27FC236}">
                    <a16:creationId xmlns:a16="http://schemas.microsoft.com/office/drawing/2014/main" id="{CBD90C1A-14D0-4853-BB7E-3BBCE7A64034}"/>
                  </a:ext>
                </a:extLst>
              </p:cNvPr>
              <p:cNvPicPr/>
              <p:nvPr/>
            </p:nvPicPr>
            <p:blipFill>
              <a:blip r:embed="rId4"/>
              <a:stretch>
                <a:fillRect/>
              </a:stretch>
            </p:blipFill>
            <p:spPr>
              <a:xfrm>
                <a:off x="2444980" y="3978639"/>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BC2631D9-1FD4-4BC1-B8D4-FA27FA6C0978}"/>
                  </a:ext>
                </a:extLst>
              </p14:cNvPr>
              <p14:cNvContentPartPr/>
              <p14:nvPr/>
            </p14:nvContentPartPr>
            <p14:xfrm>
              <a:off x="2609500" y="4059639"/>
              <a:ext cx="360" cy="360"/>
            </p14:xfrm>
          </p:contentPart>
        </mc:Choice>
        <mc:Fallback xmlns="">
          <p:pic>
            <p:nvPicPr>
              <p:cNvPr id="9" name="Ink 8">
                <a:extLst>
                  <a:ext uri="{FF2B5EF4-FFF2-40B4-BE49-F238E27FC236}">
                    <a16:creationId xmlns:a16="http://schemas.microsoft.com/office/drawing/2014/main" id="{BC2631D9-1FD4-4BC1-B8D4-FA27FA6C0978}"/>
                  </a:ext>
                </a:extLst>
              </p:cNvPr>
              <p:cNvPicPr/>
              <p:nvPr/>
            </p:nvPicPr>
            <p:blipFill>
              <a:blip r:embed="rId4"/>
              <a:stretch>
                <a:fillRect/>
              </a:stretch>
            </p:blipFill>
            <p:spPr>
              <a:xfrm>
                <a:off x="2519500" y="3879639"/>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6EFB4D62-DE52-4CAD-A363-E6F0F833D5CD}"/>
                  </a:ext>
                </a:extLst>
              </p14:cNvPr>
              <p14:cNvContentPartPr/>
              <p14:nvPr/>
            </p14:nvContentPartPr>
            <p14:xfrm>
              <a:off x="2609500" y="4059639"/>
              <a:ext cx="360" cy="360"/>
            </p14:xfrm>
          </p:contentPart>
        </mc:Choice>
        <mc:Fallback xmlns="">
          <p:pic>
            <p:nvPicPr>
              <p:cNvPr id="10" name="Ink 9">
                <a:extLst>
                  <a:ext uri="{FF2B5EF4-FFF2-40B4-BE49-F238E27FC236}">
                    <a16:creationId xmlns:a16="http://schemas.microsoft.com/office/drawing/2014/main" id="{6EFB4D62-DE52-4CAD-A363-E6F0F833D5CD}"/>
                  </a:ext>
                </a:extLst>
              </p:cNvPr>
              <p:cNvPicPr/>
              <p:nvPr/>
            </p:nvPicPr>
            <p:blipFill>
              <a:blip r:embed="rId4"/>
              <a:stretch>
                <a:fillRect/>
              </a:stretch>
            </p:blipFill>
            <p:spPr>
              <a:xfrm>
                <a:off x="2519500" y="3879639"/>
                <a:ext cx="180000" cy="360000"/>
              </a:xfrm>
              <a:prstGeom prst="rect">
                <a:avLst/>
              </a:prstGeom>
            </p:spPr>
          </p:pic>
        </mc:Fallback>
      </mc:AlternateContent>
      <p:sp>
        <p:nvSpPr>
          <p:cNvPr id="37" name="Rectangle 3">
            <a:extLst>
              <a:ext uri="{FF2B5EF4-FFF2-40B4-BE49-F238E27FC236}">
                <a16:creationId xmlns:a16="http://schemas.microsoft.com/office/drawing/2014/main" id="{8FE37CB9-1E1A-4AB2-B9C5-68EA99F3B1A0}"/>
              </a:ext>
            </a:extLst>
          </p:cNvPr>
          <p:cNvSpPr txBox="1">
            <a:spLocks noChangeArrowheads="1"/>
          </p:cNvSpPr>
          <p:nvPr/>
        </p:nvSpPr>
        <p:spPr>
          <a:xfrm>
            <a:off x="509959" y="1120162"/>
            <a:ext cx="7875290" cy="5071312"/>
          </a:xfrm>
          <a:prstGeom prst="rect">
            <a:avLst/>
          </a:prstGeom>
        </p:spPr>
        <p:txBody>
          <a:bodyPr lIns="288000"/>
          <a:lstStyle>
            <a:lvl1pPr marL="342898" indent="-342898" algn="l" rtl="0" eaLnBrk="0" fontAlgn="base" hangingPunct="0">
              <a:spcBef>
                <a:spcPct val="20000"/>
              </a:spcBef>
              <a:spcAft>
                <a:spcPct val="0"/>
              </a:spcAft>
              <a:buClr>
                <a:srgbClr val="AB182D"/>
              </a:buClr>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lr>
                <a:srgbClr val="AB182D"/>
              </a:buClr>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lr>
                <a:srgbClr val="AB182D"/>
              </a:buClr>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lr>
                <a:srgbClr val="AB182D"/>
              </a:buClr>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lr>
                <a:srgbClr val="AB182D"/>
              </a:buClr>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a:lstStyle>
          <a:p>
            <a:pPr eaLnBrk="1" hangingPunct="1"/>
            <a:endParaRPr lang="en-US" altLang="en-US" sz="2400" kern="0" dirty="0"/>
          </a:p>
          <a:p>
            <a:pPr eaLnBrk="1" hangingPunct="1"/>
            <a:r>
              <a:rPr lang="en-US" altLang="en-US" sz="2400" kern="0" dirty="0"/>
              <a:t>07/04 no teaching – Good Friday – you can e-mail your project charter and any other information for me to offer feed back</a:t>
            </a:r>
          </a:p>
          <a:p>
            <a:pPr eaLnBrk="1" hangingPunct="1"/>
            <a:endParaRPr lang="en-US" altLang="en-US" sz="2400" kern="0" dirty="0"/>
          </a:p>
          <a:p>
            <a:pPr eaLnBrk="1" hangingPunct="1"/>
            <a:r>
              <a:rPr lang="en-US" altLang="en-US" sz="2400" kern="0" dirty="0"/>
              <a:t>14/4  – Test #1 open from 1pm – closes midnight Monday 17</a:t>
            </a:r>
            <a:r>
              <a:rPr lang="en-US" altLang="en-US" sz="2400" kern="0" baseline="30000" dirty="0"/>
              <a:t>th</a:t>
            </a:r>
            <a:endParaRPr lang="en-US" altLang="en-US" sz="2400" kern="0" dirty="0"/>
          </a:p>
          <a:p>
            <a:pPr eaLnBrk="1" hangingPunct="1"/>
            <a:endParaRPr lang="en-US" altLang="en-US" sz="2400" kern="0" dirty="0"/>
          </a:p>
          <a:p>
            <a:pPr eaLnBrk="1" hangingPunct="1"/>
            <a:r>
              <a:rPr lang="en-US" altLang="en-US" sz="2400" kern="0" dirty="0"/>
              <a:t>21/4  - Project Charter review, about 10mins </a:t>
            </a:r>
          </a:p>
          <a:p>
            <a:pPr lvl="1" eaLnBrk="1" hangingPunct="1"/>
            <a:r>
              <a:rPr lang="en-US" altLang="en-US" sz="2000" kern="0" dirty="0"/>
              <a:t>Overview on your company</a:t>
            </a:r>
          </a:p>
          <a:p>
            <a:pPr lvl="1" eaLnBrk="1" hangingPunct="1"/>
            <a:r>
              <a:rPr lang="en-US" altLang="en-US" sz="2000" kern="0" dirty="0"/>
              <a:t>What is your project aims</a:t>
            </a:r>
          </a:p>
          <a:p>
            <a:pPr lvl="1" eaLnBrk="1" hangingPunct="1"/>
            <a:r>
              <a:rPr lang="en-US" altLang="en-US" sz="2000" kern="0" dirty="0"/>
              <a:t>Draft Project Charter</a:t>
            </a:r>
          </a:p>
        </p:txBody>
      </p:sp>
    </p:spTree>
    <p:extLst>
      <p:ext uri="{BB962C8B-B14F-4D97-AF65-F5344CB8AC3E}">
        <p14:creationId xmlns:p14="http://schemas.microsoft.com/office/powerpoint/2010/main" val="29525184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29DEF6-5C06-6A4B-8FCE-93042B1662F3}"/>
              </a:ext>
            </a:extLst>
          </p:cNvPr>
          <p:cNvPicPr>
            <a:picLocks noChangeAspect="1"/>
          </p:cNvPicPr>
          <p:nvPr/>
        </p:nvPicPr>
        <p:blipFill rotWithShape="1">
          <a:blip r:embed="rId3">
            <a:extLst>
              <a:ext uri="{28A0092B-C50C-407E-A947-70E740481C1C}">
                <a14:useLocalDpi xmlns:a14="http://schemas.microsoft.com/office/drawing/2010/main" val="0"/>
              </a:ext>
            </a:extLst>
          </a:blip>
          <a:srcRect l="2049" t="6060" r="12136" b="4789"/>
          <a:stretch/>
        </p:blipFill>
        <p:spPr>
          <a:xfrm>
            <a:off x="-1" y="2630774"/>
            <a:ext cx="9144001" cy="4227226"/>
          </a:xfrm>
          <a:prstGeom prst="rect">
            <a:avLst/>
          </a:prstGeom>
        </p:spPr>
      </p:pic>
      <p:sp>
        <p:nvSpPr>
          <p:cNvPr id="3" name="Rectangle 2">
            <a:extLst>
              <a:ext uri="{FF2B5EF4-FFF2-40B4-BE49-F238E27FC236}">
                <a16:creationId xmlns:a16="http://schemas.microsoft.com/office/drawing/2014/main" id="{62B7A258-0B9A-0243-B84F-E3F121917E97}"/>
              </a:ext>
            </a:extLst>
          </p:cNvPr>
          <p:cNvSpPr/>
          <p:nvPr/>
        </p:nvSpPr>
        <p:spPr>
          <a:xfrm>
            <a:off x="-1" y="1"/>
            <a:ext cx="9144001" cy="2728210"/>
          </a:xfrm>
          <a:prstGeom prst="rect">
            <a:avLst/>
          </a:prstGeom>
          <a:solidFill>
            <a:srgbClr val="2451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B4546C7-09E3-7646-B0A6-D32F65E85DF4}"/>
              </a:ext>
            </a:extLst>
          </p:cNvPr>
          <p:cNvSpPr/>
          <p:nvPr/>
        </p:nvSpPr>
        <p:spPr>
          <a:xfrm>
            <a:off x="4204741" y="1"/>
            <a:ext cx="4939260" cy="6858000"/>
          </a:xfrm>
          <a:prstGeom prst="rect">
            <a:avLst/>
          </a:prstGeom>
          <a:solidFill>
            <a:srgbClr val="2451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6FE80BD-50FA-E847-BF76-2D0A25DC0DB5}"/>
              </a:ext>
            </a:extLst>
          </p:cNvPr>
          <p:cNvSpPr txBox="1"/>
          <p:nvPr/>
        </p:nvSpPr>
        <p:spPr>
          <a:xfrm>
            <a:off x="3080478" y="438069"/>
            <a:ext cx="5838669" cy="6124754"/>
          </a:xfrm>
          <a:prstGeom prst="rect">
            <a:avLst/>
          </a:prstGeom>
          <a:noFill/>
        </p:spPr>
        <p:txBody>
          <a:bodyPr wrap="square" rtlCol="0">
            <a:spAutoFit/>
          </a:bodyPr>
          <a:lstStyle/>
          <a:p>
            <a:pPr algn="ctr"/>
            <a:r>
              <a:rPr lang="en-GB" sz="4000">
                <a:solidFill>
                  <a:schemeClr val="bg1"/>
                </a:solidFill>
                <a:latin typeface="American Typewriter" panose="02090604020004020304" pitchFamily="18" charset="77"/>
              </a:rPr>
              <a:t>The greatest waste … is failure to use the abilities of people…to learn about their frustrations and about the contributions that they are eager to make.</a:t>
            </a:r>
            <a:endParaRPr lang="en-US" altLang="en-US" sz="4000" kern="0">
              <a:solidFill>
                <a:schemeClr val="bg1"/>
              </a:solidFill>
              <a:latin typeface="American Typewriter" panose="02090604020004020304" pitchFamily="18" charset="77"/>
              <a:cs typeface="Calibri" panose="020F0502020204030204" pitchFamily="34" charset="0"/>
            </a:endParaRPr>
          </a:p>
          <a:p>
            <a:pPr algn="ctr"/>
            <a:endParaRPr lang="en-US" sz="4000">
              <a:solidFill>
                <a:schemeClr val="bg1"/>
              </a:solidFill>
              <a:latin typeface="American Typewriter" panose="02090604020004020304" pitchFamily="18" charset="77"/>
            </a:endParaRPr>
          </a:p>
          <a:p>
            <a:pPr algn="ctr"/>
            <a:r>
              <a:rPr lang="en-US" sz="2800">
                <a:solidFill>
                  <a:schemeClr val="bg1"/>
                </a:solidFill>
                <a:latin typeface="American Typewriter" panose="02090604020004020304" pitchFamily="18" charset="77"/>
              </a:rPr>
              <a:t>Dr W Edwards Deming</a:t>
            </a:r>
          </a:p>
        </p:txBody>
      </p:sp>
    </p:spTree>
    <p:extLst>
      <p:ext uri="{BB962C8B-B14F-4D97-AF65-F5344CB8AC3E}">
        <p14:creationId xmlns:p14="http://schemas.microsoft.com/office/powerpoint/2010/main" val="3501724458"/>
      </p:ext>
    </p:extLst>
  </p:cSld>
  <p:clrMapOvr>
    <a:masterClrMapping/>
  </p:clrMapOvr>
  <p:transition>
    <p:fade/>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ITC Officina Sans Boo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8A5189D4C566B43BC5808443DA13BF6" ma:contentTypeVersion="16" ma:contentTypeDescription="Create a new document." ma:contentTypeScope="" ma:versionID="947bae94d89fe7ab2d170a927c6bb199">
  <xsd:schema xmlns:xsd="http://www.w3.org/2001/XMLSchema" xmlns:xs="http://www.w3.org/2001/XMLSchema" xmlns:p="http://schemas.microsoft.com/office/2006/metadata/properties" xmlns:ns2="7d2f7706-b7a4-469b-9553-f9b3a96bd917" xmlns:ns3="01de319a-e978-47dd-9ba1-046d55525dc6" targetNamespace="http://schemas.microsoft.com/office/2006/metadata/properties" ma:root="true" ma:fieldsID="94311c10bad1345188e1d2fc6dc763c0" ns2:_="" ns3:_="">
    <xsd:import namespace="7d2f7706-b7a4-469b-9553-f9b3a96bd917"/>
    <xsd:import namespace="01de319a-e978-47dd-9ba1-046d55525dc6"/>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2f7706-b7a4-469b-9553-f9b3a96bd9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LengthInSeconds" ma:index="16"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de319a-e978-47dd-9ba1-046d55525dc6"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75f00005-b35d-4513-b275-ba178a138b2a}" ma:internalName="TaxCatchAll" ma:showField="CatchAllData" ma:web="01de319a-e978-47dd-9ba1-046d55525dc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d2f7706-b7a4-469b-9553-f9b3a96bd917">
      <Terms xmlns="http://schemas.microsoft.com/office/infopath/2007/PartnerControls"/>
    </lcf76f155ced4ddcb4097134ff3c332f>
    <TaxCatchAll xmlns="01de319a-e978-47dd-9ba1-046d55525dc6" xsi:nil="true"/>
  </documentManagement>
</p:properties>
</file>

<file path=customXml/itemProps1.xml><?xml version="1.0" encoding="utf-8"?>
<ds:datastoreItem xmlns:ds="http://schemas.openxmlformats.org/officeDocument/2006/customXml" ds:itemID="{CEA2034F-6E7E-4182-AD86-A9F8A7340495}">
  <ds:schemaRefs>
    <ds:schemaRef ds:uri="http://schemas.microsoft.com/sharepoint/v3/contenttype/forms"/>
  </ds:schemaRefs>
</ds:datastoreItem>
</file>

<file path=customXml/itemProps2.xml><?xml version="1.0" encoding="utf-8"?>
<ds:datastoreItem xmlns:ds="http://schemas.openxmlformats.org/officeDocument/2006/customXml" ds:itemID="{4486FC1F-5F4F-4A66-8D3E-0E45B57536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d2f7706-b7a4-469b-9553-f9b3a96bd917"/>
    <ds:schemaRef ds:uri="01de319a-e978-47dd-9ba1-046d5552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9EAB6C-AE67-4010-9C8E-B5CAC631FEB9}">
  <ds:schemaRefs>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purl.org/dc/terms/"/>
    <ds:schemaRef ds:uri="http://www.w3.org/XML/1998/namespace"/>
    <ds:schemaRef ds:uri="01de319a-e978-47dd-9ba1-046d55525dc6"/>
    <ds:schemaRef ds:uri="7d2f7706-b7a4-469b-9553-f9b3a96bd917"/>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1020</TotalTime>
  <Words>4212</Words>
  <Application>Microsoft Office PowerPoint</Application>
  <PresentationFormat>On-screen Show (4:3)</PresentationFormat>
  <Paragraphs>1064</Paragraphs>
  <Slides>64</Slides>
  <Notes>50</Notes>
  <HiddenSlides>5</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64</vt:i4>
      </vt:variant>
    </vt:vector>
  </HeadingPairs>
  <TitlesOfParts>
    <vt:vector size="76" baseType="lpstr">
      <vt:lpstr>.Lucida Grande UI Regular</vt:lpstr>
      <vt:lpstr>American Typewriter</vt:lpstr>
      <vt:lpstr>Apple Symbols</vt:lpstr>
      <vt:lpstr>ITC Officina Sans Book</vt:lpstr>
      <vt:lpstr>Zapf Dingbats</vt:lpstr>
      <vt:lpstr>Arial</vt:lpstr>
      <vt:lpstr>Arial Black</vt:lpstr>
      <vt:lpstr>Calibri</vt:lpstr>
      <vt:lpstr>Cambria Math</vt:lpstr>
      <vt:lpstr>Times New Roman</vt:lpstr>
      <vt:lpstr>Wingdings</vt:lpstr>
      <vt:lpstr>Default Design</vt:lpstr>
      <vt:lpstr>Level 5 – Continuous Improvement with Industry 4.0</vt:lpstr>
      <vt:lpstr>PowerPoint Presentation</vt:lpstr>
      <vt:lpstr>Measure - Variation</vt:lpstr>
      <vt:lpstr>Measure - Variation</vt:lpstr>
      <vt:lpstr>Measure - Variation</vt:lpstr>
      <vt:lpstr>Measure - Standard Deviation</vt:lpstr>
      <vt:lpstr>Measure - Standard Deviation</vt:lpstr>
      <vt:lpstr>Measure - Variation</vt:lpstr>
      <vt:lpstr>Measure - Control Limits</vt:lpstr>
      <vt:lpstr>Measure - 3 Standard Deviations</vt:lpstr>
      <vt:lpstr>Measure - Control Limits</vt:lpstr>
      <vt:lpstr>Measure - Control Limits</vt:lpstr>
      <vt:lpstr>Measure - Control Limits Vs Tolerances</vt:lpstr>
      <vt:lpstr>PowerPoint Presentation</vt:lpstr>
      <vt:lpstr>Chart advice</vt:lpstr>
      <vt:lpstr>PowerPoint Presentation</vt:lpstr>
      <vt:lpstr>PowerPoint Presentation</vt:lpstr>
      <vt:lpstr>“Normal data” bell shaped curve</vt:lpstr>
      <vt:lpstr>Causes of Variability</vt:lpstr>
      <vt:lpstr>Limits</vt:lpstr>
      <vt:lpstr>Usual v. Unusual,  Acceptable v. Defective</vt:lpstr>
      <vt:lpstr>More about limits</vt:lpstr>
      <vt:lpstr>Process capability</vt:lpstr>
      <vt:lpstr>Going out of control</vt:lpstr>
      <vt:lpstr>Going out of control</vt:lpstr>
      <vt:lpstr>Summary</vt:lpstr>
      <vt:lpstr>Measure – Variation - Exercise</vt:lpstr>
      <vt:lpstr>Measure – Variation – Exercise 1</vt:lpstr>
      <vt:lpstr>Measure – Variation – Exercise 1</vt:lpstr>
      <vt:lpstr>Measure – Variation - Exercise</vt:lpstr>
      <vt:lpstr>Measure – Variation - Exercise</vt:lpstr>
      <vt:lpstr>Interpreting charts</vt:lpstr>
      <vt:lpstr>Interpreting charts</vt:lpstr>
      <vt:lpstr>Measure – Variation – Exercise 2</vt:lpstr>
      <vt:lpstr>Measure – Variation - Exercise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Level 5 – Continuous Improvement with Industry 4.0</vt:lpstr>
      <vt:lpstr>Overall Equipment Effectiveness (OEE)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Forward Schedule</vt:lpstr>
      <vt:lpstr>PowerPoint Presentation</vt:lpstr>
    </vt:vector>
  </TitlesOfParts>
  <Company>Datum Product Development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Howe</dc:creator>
  <cp:lastModifiedBy>David Jones</cp:lastModifiedBy>
  <cp:revision>4</cp:revision>
  <cp:lastPrinted>2020-12-04T10:23:19Z</cp:lastPrinted>
  <dcterms:created xsi:type="dcterms:W3CDTF">2004-11-13T14:56:54Z</dcterms:created>
  <dcterms:modified xsi:type="dcterms:W3CDTF">2023-03-31T11:24:54Z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0x01010068A5189D4C566B43BC5808443DA13BF6</vt:lpwstr>
  </property>
  <property fmtid="{D5CDD505-2E9C-101B-9397-08002B2CF9AE}" pid="3" name="MediaServiceImageTags">
    <vt:lpwstr/>
  </property>
</Properties>
</file>