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custom.xml" ContentType="application/vnd.openxmlformats-officedocument.custom-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</p:sldIdLst>
  <p:sldSz cx="8394700" cy="6172200"/>
  <p:notesSz cx="8394700" cy="61722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5" Type="http://schemas.openxmlformats.org/officeDocument/2006/relationships/tableStyles" Target="tableStyle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30078" y="1913382"/>
            <a:ext cx="7140892" cy="12961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260157" y="3456432"/>
            <a:ext cx="5880735" cy="1543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420052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326540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Relationship Id="rId8" Type="http://schemas.openxmlformats.org/officeDocument/2006/relationships/image" Target="../media/image2.png"/><Relationship Id="rId9" Type="http://schemas.openxmlformats.org/officeDocument/2006/relationships/image" Target="../media/image3.png"/><Relationship Id="rId10" Type="http://schemas.openxmlformats.org/officeDocument/2006/relationships/image" Target="../media/image4.png"/><Relationship Id="rId11" Type="http://schemas.openxmlformats.org/officeDocument/2006/relationships/image" Target="../media/image5.png"/><Relationship Id="rId12" Type="http://schemas.openxmlformats.org/officeDocument/2006/relationships/image" Target="../media/image6.png"/><Relationship Id="rId13" Type="http://schemas.openxmlformats.org/officeDocument/2006/relationships/image" Target="../media/image7.png"/><Relationship Id="rId14" Type="http://schemas.openxmlformats.org/officeDocument/2006/relationships/image" Target="../media/image8.png"/><Relationship Id="rId15" Type="http://schemas.openxmlformats.org/officeDocument/2006/relationships/image" Target="../media/image9.png"/><Relationship Id="rId16" Type="http://schemas.openxmlformats.org/officeDocument/2006/relationships/image" Target="../media/image10.png"/><Relationship Id="rId17" Type="http://schemas.openxmlformats.org/officeDocument/2006/relationships/image" Target="../media/image11.png"/><Relationship Id="rId18" Type="http://schemas.openxmlformats.org/officeDocument/2006/relationships/image" Target="../media/image12.png"/><Relationship Id="rId19" Type="http://schemas.openxmlformats.org/officeDocument/2006/relationships/image" Target="../media/image13.png"/><Relationship Id="rId20" Type="http://schemas.openxmlformats.org/officeDocument/2006/relationships/image" Target="../media/image14.png"/><Relationship Id="rId21" Type="http://schemas.openxmlformats.org/officeDocument/2006/relationships/image" Target="../media/image15.pn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45449" y="239103"/>
            <a:ext cx="7913704" cy="83050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595975" y="1006603"/>
            <a:ext cx="195580" cy="25213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1820379" y="1066716"/>
            <a:ext cx="184200" cy="19202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2024473" y="1066348"/>
            <a:ext cx="148653" cy="19239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2210803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401" y="1840"/>
                </a:lnTo>
                <a:lnTo>
                  <a:pt x="6848" y="6983"/>
                </a:lnTo>
                <a:lnTo>
                  <a:pt x="1824" y="14857"/>
                </a:lnTo>
                <a:lnTo>
                  <a:pt x="0" y="24891"/>
                </a:lnTo>
                <a:lnTo>
                  <a:pt x="1824" y="34733"/>
                </a:lnTo>
                <a:lnTo>
                  <a:pt x="6848" y="42505"/>
                </a:lnTo>
                <a:lnTo>
                  <a:pt x="14401" y="47607"/>
                </a:lnTo>
                <a:lnTo>
                  <a:pt x="23812" y="49441"/>
                </a:lnTo>
                <a:lnTo>
                  <a:pt x="33243" y="47607"/>
                </a:lnTo>
                <a:lnTo>
                  <a:pt x="40803" y="42505"/>
                </a:lnTo>
                <a:lnTo>
                  <a:pt x="45827" y="34733"/>
                </a:lnTo>
                <a:lnTo>
                  <a:pt x="47650" y="24891"/>
                </a:lnTo>
                <a:lnTo>
                  <a:pt x="45827" y="14857"/>
                </a:lnTo>
                <a:lnTo>
                  <a:pt x="40803" y="6983"/>
                </a:lnTo>
                <a:lnTo>
                  <a:pt x="33243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2283359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5" h="260350">
                <a:moveTo>
                  <a:pt x="18478" y="212280"/>
                </a:moveTo>
                <a:lnTo>
                  <a:pt x="1066" y="243928"/>
                </a:lnTo>
                <a:lnTo>
                  <a:pt x="11045" y="251079"/>
                </a:lnTo>
                <a:lnTo>
                  <a:pt x="21463" y="256063"/>
                </a:lnTo>
                <a:lnTo>
                  <a:pt x="32613" y="258980"/>
                </a:lnTo>
                <a:lnTo>
                  <a:pt x="44792" y="259930"/>
                </a:lnTo>
                <a:lnTo>
                  <a:pt x="64756" y="257130"/>
                </a:lnTo>
                <a:lnTo>
                  <a:pt x="81819" y="248729"/>
                </a:lnTo>
                <a:lnTo>
                  <a:pt x="95749" y="234727"/>
                </a:lnTo>
                <a:lnTo>
                  <a:pt x="102862" y="221526"/>
                </a:lnTo>
                <a:lnTo>
                  <a:pt x="43014" y="221526"/>
                </a:lnTo>
                <a:lnTo>
                  <a:pt x="36829" y="220981"/>
                </a:lnTo>
                <a:lnTo>
                  <a:pt x="30875" y="219303"/>
                </a:lnTo>
                <a:lnTo>
                  <a:pt x="24774" y="216371"/>
                </a:lnTo>
                <a:lnTo>
                  <a:pt x="18478" y="212280"/>
                </a:lnTo>
                <a:close/>
              </a:path>
              <a:path w="192405" h="260350">
                <a:moveTo>
                  <a:pt x="42316" y="0"/>
                </a:moveTo>
                <a:lnTo>
                  <a:pt x="0" y="0"/>
                </a:lnTo>
                <a:lnTo>
                  <a:pt x="78206" y="186321"/>
                </a:lnTo>
                <a:lnTo>
                  <a:pt x="71805" y="200558"/>
                </a:lnTo>
                <a:lnTo>
                  <a:pt x="66357" y="209829"/>
                </a:lnTo>
                <a:lnTo>
                  <a:pt x="59677" y="216371"/>
                </a:lnTo>
                <a:lnTo>
                  <a:pt x="51864" y="220248"/>
                </a:lnTo>
                <a:lnTo>
                  <a:pt x="43014" y="221526"/>
                </a:lnTo>
                <a:lnTo>
                  <a:pt x="102862" y="221526"/>
                </a:lnTo>
                <a:lnTo>
                  <a:pt x="106311" y="215125"/>
                </a:lnTo>
                <a:lnTo>
                  <a:pt x="135041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5" h="260350">
                <a:moveTo>
                  <a:pt x="192354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41" y="143294"/>
                </a:lnTo>
                <a:lnTo>
                  <a:pt x="192354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>
            <a:off x="2506301" y="1066713"/>
            <a:ext cx="181000" cy="19060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bk object 24"/>
          <p:cNvSpPr/>
          <p:nvPr/>
        </p:nvSpPr>
        <p:spPr>
          <a:xfrm>
            <a:off x="2726415" y="1066717"/>
            <a:ext cx="169265" cy="19236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bk object 25"/>
          <p:cNvSpPr/>
          <p:nvPr/>
        </p:nvSpPr>
        <p:spPr>
          <a:xfrm>
            <a:off x="2944403" y="1068131"/>
            <a:ext cx="177800" cy="19060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bk object 26"/>
          <p:cNvSpPr/>
          <p:nvPr/>
        </p:nvSpPr>
        <p:spPr>
          <a:xfrm>
            <a:off x="3253425" y="1006603"/>
            <a:ext cx="195580" cy="25213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bk object 27"/>
          <p:cNvSpPr/>
          <p:nvPr/>
        </p:nvSpPr>
        <p:spPr>
          <a:xfrm>
            <a:off x="3477808" y="1066709"/>
            <a:ext cx="188595" cy="260985"/>
          </a:xfrm>
          <a:custGeom>
            <a:avLst/>
            <a:gdLst/>
            <a:ahLst/>
            <a:cxnLst/>
            <a:rect l="l" t="t" r="r" b="b"/>
            <a:pathLst>
              <a:path w="188595" h="260984">
                <a:moveTo>
                  <a:pt x="29159" y="206248"/>
                </a:moveTo>
                <a:lnTo>
                  <a:pt x="29607" y="246251"/>
                </a:lnTo>
                <a:lnTo>
                  <a:pt x="68831" y="258954"/>
                </a:lnTo>
                <a:lnTo>
                  <a:pt x="90309" y="260642"/>
                </a:lnTo>
                <a:lnTo>
                  <a:pt x="130698" y="254459"/>
                </a:lnTo>
                <a:lnTo>
                  <a:pt x="161651" y="236778"/>
                </a:lnTo>
                <a:lnTo>
                  <a:pt x="168693" y="226872"/>
                </a:lnTo>
                <a:lnTo>
                  <a:pt x="88544" y="226872"/>
                </a:lnTo>
                <a:lnTo>
                  <a:pt x="72012" y="225498"/>
                </a:lnTo>
                <a:lnTo>
                  <a:pt x="56846" y="221489"/>
                </a:lnTo>
                <a:lnTo>
                  <a:pt x="42683" y="215015"/>
                </a:lnTo>
                <a:lnTo>
                  <a:pt x="29159" y="206248"/>
                </a:lnTo>
                <a:close/>
              </a:path>
              <a:path w="188595" h="260984">
                <a:moveTo>
                  <a:pt x="188455" y="33070"/>
                </a:moveTo>
                <a:lnTo>
                  <a:pt x="93510" y="33070"/>
                </a:lnTo>
                <a:lnTo>
                  <a:pt x="115520" y="37326"/>
                </a:lnTo>
                <a:lnTo>
                  <a:pt x="132726" y="49250"/>
                </a:lnTo>
                <a:lnTo>
                  <a:pt x="143928" y="67575"/>
                </a:lnTo>
                <a:lnTo>
                  <a:pt x="147929" y="91033"/>
                </a:lnTo>
                <a:lnTo>
                  <a:pt x="143928" y="114547"/>
                </a:lnTo>
                <a:lnTo>
                  <a:pt x="132726" y="132994"/>
                </a:lnTo>
                <a:lnTo>
                  <a:pt x="115520" y="145040"/>
                </a:lnTo>
                <a:lnTo>
                  <a:pt x="93510" y="149352"/>
                </a:lnTo>
                <a:lnTo>
                  <a:pt x="147929" y="149352"/>
                </a:lnTo>
                <a:lnTo>
                  <a:pt x="147929" y="173177"/>
                </a:lnTo>
                <a:lnTo>
                  <a:pt x="143701" y="195368"/>
                </a:lnTo>
                <a:lnTo>
                  <a:pt x="131705" y="212293"/>
                </a:lnTo>
                <a:lnTo>
                  <a:pt x="112975" y="223083"/>
                </a:lnTo>
                <a:lnTo>
                  <a:pt x="88544" y="226872"/>
                </a:lnTo>
                <a:lnTo>
                  <a:pt x="168693" y="226872"/>
                </a:lnTo>
                <a:lnTo>
                  <a:pt x="181471" y="208896"/>
                </a:lnTo>
                <a:lnTo>
                  <a:pt x="188455" y="172110"/>
                </a:lnTo>
                <a:lnTo>
                  <a:pt x="188455" y="33070"/>
                </a:lnTo>
                <a:close/>
              </a:path>
              <a:path w="188595" h="260984">
                <a:moveTo>
                  <a:pt x="83908" y="0"/>
                </a:moveTo>
                <a:lnTo>
                  <a:pt x="49650" y="6706"/>
                </a:lnTo>
                <a:lnTo>
                  <a:pt x="23156" y="25114"/>
                </a:lnTo>
                <a:lnTo>
                  <a:pt x="6061" y="53456"/>
                </a:lnTo>
                <a:lnTo>
                  <a:pt x="0" y="89966"/>
                </a:lnTo>
                <a:lnTo>
                  <a:pt x="6132" y="127199"/>
                </a:lnTo>
                <a:lnTo>
                  <a:pt x="23464" y="156063"/>
                </a:lnTo>
                <a:lnTo>
                  <a:pt x="50400" y="174727"/>
                </a:lnTo>
                <a:lnTo>
                  <a:pt x="85344" y="181356"/>
                </a:lnTo>
                <a:lnTo>
                  <a:pt x="105324" y="179255"/>
                </a:lnTo>
                <a:lnTo>
                  <a:pt x="122504" y="173088"/>
                </a:lnTo>
                <a:lnTo>
                  <a:pt x="136750" y="163053"/>
                </a:lnTo>
                <a:lnTo>
                  <a:pt x="147929" y="149352"/>
                </a:lnTo>
                <a:lnTo>
                  <a:pt x="93510" y="149352"/>
                </a:lnTo>
                <a:lnTo>
                  <a:pt x="71147" y="145040"/>
                </a:lnTo>
                <a:lnTo>
                  <a:pt x="53821" y="132994"/>
                </a:lnTo>
                <a:lnTo>
                  <a:pt x="42559" y="114547"/>
                </a:lnTo>
                <a:lnTo>
                  <a:pt x="38392" y="91033"/>
                </a:lnTo>
                <a:lnTo>
                  <a:pt x="42610" y="67725"/>
                </a:lnTo>
                <a:lnTo>
                  <a:pt x="53959" y="49383"/>
                </a:lnTo>
                <a:lnTo>
                  <a:pt x="71303" y="37376"/>
                </a:lnTo>
                <a:lnTo>
                  <a:pt x="93510" y="33070"/>
                </a:lnTo>
                <a:lnTo>
                  <a:pt x="188455" y="33070"/>
                </a:lnTo>
                <a:lnTo>
                  <a:pt x="188455" y="32004"/>
                </a:lnTo>
                <a:lnTo>
                  <a:pt x="147929" y="32004"/>
                </a:lnTo>
                <a:lnTo>
                  <a:pt x="136472" y="18252"/>
                </a:lnTo>
                <a:lnTo>
                  <a:pt x="121920" y="8134"/>
                </a:lnTo>
                <a:lnTo>
                  <a:pt x="104367" y="1950"/>
                </a:lnTo>
                <a:lnTo>
                  <a:pt x="83908" y="0"/>
                </a:lnTo>
                <a:close/>
              </a:path>
              <a:path w="188595" h="260984">
                <a:moveTo>
                  <a:pt x="188455" y="1422"/>
                </a:moveTo>
                <a:lnTo>
                  <a:pt x="147929" y="1422"/>
                </a:lnTo>
                <a:lnTo>
                  <a:pt x="147929" y="32004"/>
                </a:lnTo>
                <a:lnTo>
                  <a:pt x="188455" y="32004"/>
                </a:lnTo>
                <a:lnTo>
                  <a:pt x="188455" y="1422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k object 28"/>
          <p:cNvSpPr/>
          <p:nvPr/>
        </p:nvSpPr>
        <p:spPr>
          <a:xfrm>
            <a:off x="3719601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68" y="78955"/>
                </a:lnTo>
                <a:lnTo>
                  <a:pt x="3568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37" y="0"/>
                </a:moveTo>
                <a:lnTo>
                  <a:pt x="14407" y="1840"/>
                </a:lnTo>
                <a:lnTo>
                  <a:pt x="6846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6" y="42505"/>
                </a:lnTo>
                <a:lnTo>
                  <a:pt x="14407" y="47607"/>
                </a:lnTo>
                <a:lnTo>
                  <a:pt x="23837" y="49441"/>
                </a:lnTo>
                <a:lnTo>
                  <a:pt x="33259" y="47607"/>
                </a:lnTo>
                <a:lnTo>
                  <a:pt x="40811" y="42505"/>
                </a:lnTo>
                <a:lnTo>
                  <a:pt x="45829" y="34733"/>
                </a:lnTo>
                <a:lnTo>
                  <a:pt x="47650" y="24891"/>
                </a:lnTo>
                <a:lnTo>
                  <a:pt x="45829" y="14857"/>
                </a:lnTo>
                <a:lnTo>
                  <a:pt x="40811" y="6983"/>
                </a:lnTo>
                <a:lnTo>
                  <a:pt x="33259" y="1840"/>
                </a:lnTo>
                <a:lnTo>
                  <a:pt x="23837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k object 29"/>
          <p:cNvSpPr/>
          <p:nvPr/>
        </p:nvSpPr>
        <p:spPr>
          <a:xfrm>
            <a:off x="3846391" y="993444"/>
            <a:ext cx="0" cy="264160"/>
          </a:xfrm>
          <a:custGeom>
            <a:avLst/>
            <a:gdLst/>
            <a:ahLst/>
            <a:cxnLst/>
            <a:rect l="l" t="t" r="r" b="b"/>
            <a:pathLst>
              <a:path w="0" h="264159">
                <a:moveTo>
                  <a:pt x="0" y="0"/>
                </a:moveTo>
                <a:lnTo>
                  <a:pt x="0" y="263855"/>
                </a:lnTo>
              </a:path>
            </a:pathLst>
          </a:custGeom>
          <a:ln w="40906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bk object 30"/>
          <p:cNvSpPr/>
          <p:nvPr/>
        </p:nvSpPr>
        <p:spPr>
          <a:xfrm>
            <a:off x="3925506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396" y="1840"/>
                </a:lnTo>
                <a:lnTo>
                  <a:pt x="6843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3" y="42505"/>
                </a:lnTo>
                <a:lnTo>
                  <a:pt x="14396" y="47607"/>
                </a:lnTo>
                <a:lnTo>
                  <a:pt x="23812" y="49441"/>
                </a:lnTo>
                <a:lnTo>
                  <a:pt x="33237" y="47607"/>
                </a:lnTo>
                <a:lnTo>
                  <a:pt x="40798" y="42505"/>
                </a:lnTo>
                <a:lnTo>
                  <a:pt x="45825" y="34733"/>
                </a:lnTo>
                <a:lnTo>
                  <a:pt x="47650" y="24891"/>
                </a:lnTo>
                <a:lnTo>
                  <a:pt x="45825" y="14857"/>
                </a:lnTo>
                <a:lnTo>
                  <a:pt x="40798" y="6983"/>
                </a:lnTo>
                <a:lnTo>
                  <a:pt x="33237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k object 31"/>
          <p:cNvSpPr/>
          <p:nvPr/>
        </p:nvSpPr>
        <p:spPr>
          <a:xfrm>
            <a:off x="4014398" y="1066717"/>
            <a:ext cx="169265" cy="19236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bk object 32"/>
          <p:cNvSpPr/>
          <p:nvPr/>
        </p:nvSpPr>
        <p:spPr>
          <a:xfrm>
            <a:off x="4232386" y="1068131"/>
            <a:ext cx="177800" cy="19060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bk object 33"/>
          <p:cNvSpPr/>
          <p:nvPr/>
        </p:nvSpPr>
        <p:spPr>
          <a:xfrm>
            <a:off x="4544255" y="1007324"/>
            <a:ext cx="228993" cy="25175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bk object 34"/>
          <p:cNvSpPr/>
          <p:nvPr/>
        </p:nvSpPr>
        <p:spPr>
          <a:xfrm>
            <a:off x="4798846" y="1068131"/>
            <a:ext cx="319405" cy="189230"/>
          </a:xfrm>
          <a:custGeom>
            <a:avLst/>
            <a:gdLst/>
            <a:ahLst/>
            <a:cxnLst/>
            <a:rect l="l" t="t" r="r" b="b"/>
            <a:pathLst>
              <a:path w="319404" h="189230">
                <a:moveTo>
                  <a:pt x="41973" y="0"/>
                </a:moveTo>
                <a:lnTo>
                  <a:pt x="0" y="0"/>
                </a:lnTo>
                <a:lnTo>
                  <a:pt x="69710" y="189179"/>
                </a:lnTo>
                <a:lnTo>
                  <a:pt x="111671" y="189179"/>
                </a:lnTo>
                <a:lnTo>
                  <a:pt x="125561" y="148640"/>
                </a:lnTo>
                <a:lnTo>
                  <a:pt x="91033" y="148640"/>
                </a:lnTo>
                <a:lnTo>
                  <a:pt x="41973" y="0"/>
                </a:lnTo>
                <a:close/>
              </a:path>
              <a:path w="319404" h="189230">
                <a:moveTo>
                  <a:pt x="196849" y="49072"/>
                </a:moveTo>
                <a:lnTo>
                  <a:pt x="159677" y="49072"/>
                </a:lnTo>
                <a:lnTo>
                  <a:pt x="207670" y="189179"/>
                </a:lnTo>
                <a:lnTo>
                  <a:pt x="249986" y="189179"/>
                </a:lnTo>
                <a:lnTo>
                  <a:pt x="264769" y="148640"/>
                </a:lnTo>
                <a:lnTo>
                  <a:pt x="229006" y="148640"/>
                </a:lnTo>
                <a:lnTo>
                  <a:pt x="196849" y="49072"/>
                </a:lnTo>
                <a:close/>
              </a:path>
              <a:path w="319404" h="189230">
                <a:moveTo>
                  <a:pt x="181000" y="0"/>
                </a:moveTo>
                <a:lnTo>
                  <a:pt x="138683" y="0"/>
                </a:lnTo>
                <a:lnTo>
                  <a:pt x="91033" y="148640"/>
                </a:lnTo>
                <a:lnTo>
                  <a:pt x="125561" y="148640"/>
                </a:lnTo>
                <a:lnTo>
                  <a:pt x="159677" y="49072"/>
                </a:lnTo>
                <a:lnTo>
                  <a:pt x="196849" y="49072"/>
                </a:lnTo>
                <a:lnTo>
                  <a:pt x="181000" y="0"/>
                </a:lnTo>
                <a:close/>
              </a:path>
              <a:path w="319404" h="189230">
                <a:moveTo>
                  <a:pt x="318973" y="0"/>
                </a:moveTo>
                <a:lnTo>
                  <a:pt x="277367" y="0"/>
                </a:lnTo>
                <a:lnTo>
                  <a:pt x="229006" y="148640"/>
                </a:lnTo>
                <a:lnTo>
                  <a:pt x="264769" y="148640"/>
                </a:lnTo>
                <a:lnTo>
                  <a:pt x="31897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bk object 35"/>
          <p:cNvSpPr/>
          <p:nvPr/>
        </p:nvSpPr>
        <p:spPr>
          <a:xfrm>
            <a:off x="5114268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4" h="260350">
                <a:moveTo>
                  <a:pt x="18503" y="212280"/>
                </a:moveTo>
                <a:lnTo>
                  <a:pt x="1066" y="243928"/>
                </a:lnTo>
                <a:lnTo>
                  <a:pt x="11056" y="251079"/>
                </a:lnTo>
                <a:lnTo>
                  <a:pt x="21472" y="256063"/>
                </a:lnTo>
                <a:lnTo>
                  <a:pt x="32617" y="258980"/>
                </a:lnTo>
                <a:lnTo>
                  <a:pt x="44792" y="259930"/>
                </a:lnTo>
                <a:lnTo>
                  <a:pt x="64762" y="257130"/>
                </a:lnTo>
                <a:lnTo>
                  <a:pt x="81827" y="248729"/>
                </a:lnTo>
                <a:lnTo>
                  <a:pt x="95761" y="234727"/>
                </a:lnTo>
                <a:lnTo>
                  <a:pt x="102883" y="221526"/>
                </a:lnTo>
                <a:lnTo>
                  <a:pt x="43040" y="221526"/>
                </a:lnTo>
                <a:lnTo>
                  <a:pt x="36854" y="220981"/>
                </a:lnTo>
                <a:lnTo>
                  <a:pt x="30900" y="219303"/>
                </a:lnTo>
                <a:lnTo>
                  <a:pt x="24799" y="216371"/>
                </a:lnTo>
                <a:lnTo>
                  <a:pt x="18503" y="212280"/>
                </a:lnTo>
                <a:close/>
              </a:path>
              <a:path w="192404" h="260350">
                <a:moveTo>
                  <a:pt x="42316" y="0"/>
                </a:moveTo>
                <a:lnTo>
                  <a:pt x="0" y="0"/>
                </a:lnTo>
                <a:lnTo>
                  <a:pt x="78231" y="186321"/>
                </a:lnTo>
                <a:lnTo>
                  <a:pt x="71831" y="200558"/>
                </a:lnTo>
                <a:lnTo>
                  <a:pt x="66378" y="209829"/>
                </a:lnTo>
                <a:lnTo>
                  <a:pt x="59693" y="216371"/>
                </a:lnTo>
                <a:lnTo>
                  <a:pt x="51878" y="220248"/>
                </a:lnTo>
                <a:lnTo>
                  <a:pt x="43040" y="221526"/>
                </a:lnTo>
                <a:lnTo>
                  <a:pt x="102883" y="221526"/>
                </a:lnTo>
                <a:lnTo>
                  <a:pt x="106337" y="215125"/>
                </a:lnTo>
                <a:lnTo>
                  <a:pt x="135067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4" h="260350">
                <a:moveTo>
                  <a:pt x="192379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67" y="143294"/>
                </a:lnTo>
                <a:lnTo>
                  <a:pt x="19237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k object 36"/>
          <p:cNvSpPr/>
          <p:nvPr/>
        </p:nvSpPr>
        <p:spPr>
          <a:xfrm>
            <a:off x="5336864" y="993456"/>
            <a:ext cx="197485" cy="265430"/>
          </a:xfrm>
          <a:custGeom>
            <a:avLst/>
            <a:gdLst/>
            <a:ahLst/>
            <a:cxnLst/>
            <a:rect l="l" t="t" r="r" b="b"/>
            <a:pathLst>
              <a:path w="197485" h="265430">
                <a:moveTo>
                  <a:pt x="177457" y="231139"/>
                </a:moveTo>
                <a:lnTo>
                  <a:pt x="40906" y="231139"/>
                </a:lnTo>
                <a:lnTo>
                  <a:pt x="52954" y="245775"/>
                </a:lnTo>
                <a:lnTo>
                  <a:pt x="68202" y="256476"/>
                </a:lnTo>
                <a:lnTo>
                  <a:pt x="86512" y="263043"/>
                </a:lnTo>
                <a:lnTo>
                  <a:pt x="107746" y="265277"/>
                </a:lnTo>
                <a:lnTo>
                  <a:pt x="144553" y="258336"/>
                </a:lnTo>
                <a:lnTo>
                  <a:pt x="172827" y="238825"/>
                </a:lnTo>
                <a:lnTo>
                  <a:pt x="177457" y="231139"/>
                </a:lnTo>
                <a:close/>
              </a:path>
              <a:path w="197485" h="265430">
                <a:moveTo>
                  <a:pt x="40906" y="0"/>
                </a:moveTo>
                <a:lnTo>
                  <a:pt x="0" y="0"/>
                </a:lnTo>
                <a:lnTo>
                  <a:pt x="0" y="263855"/>
                </a:lnTo>
                <a:lnTo>
                  <a:pt x="40906" y="263855"/>
                </a:lnTo>
                <a:lnTo>
                  <a:pt x="40906" y="231139"/>
                </a:lnTo>
                <a:lnTo>
                  <a:pt x="177457" y="231139"/>
                </a:lnTo>
                <a:lnTo>
                  <a:pt x="177886" y="230428"/>
                </a:lnTo>
                <a:lnTo>
                  <a:pt x="98526" y="230428"/>
                </a:lnTo>
                <a:lnTo>
                  <a:pt x="75271" y="225911"/>
                </a:lnTo>
                <a:lnTo>
                  <a:pt x="57048" y="213226"/>
                </a:lnTo>
                <a:lnTo>
                  <a:pt x="45159" y="193674"/>
                </a:lnTo>
                <a:lnTo>
                  <a:pt x="40906" y="168554"/>
                </a:lnTo>
                <a:lnTo>
                  <a:pt x="45159" y="143995"/>
                </a:lnTo>
                <a:lnTo>
                  <a:pt x="57048" y="124637"/>
                </a:lnTo>
                <a:lnTo>
                  <a:pt x="75271" y="111947"/>
                </a:lnTo>
                <a:lnTo>
                  <a:pt x="98526" y="107391"/>
                </a:lnTo>
                <a:lnTo>
                  <a:pt x="40906" y="107391"/>
                </a:lnTo>
                <a:lnTo>
                  <a:pt x="40906" y="0"/>
                </a:lnTo>
                <a:close/>
              </a:path>
              <a:path w="197485" h="265430">
                <a:moveTo>
                  <a:pt x="107061" y="73253"/>
                </a:moveTo>
                <a:lnTo>
                  <a:pt x="86223" y="75487"/>
                </a:lnTo>
                <a:lnTo>
                  <a:pt x="68116" y="82054"/>
                </a:lnTo>
                <a:lnTo>
                  <a:pt x="52943" y="92756"/>
                </a:lnTo>
                <a:lnTo>
                  <a:pt x="40906" y="107391"/>
                </a:lnTo>
                <a:lnTo>
                  <a:pt x="98526" y="107391"/>
                </a:lnTo>
                <a:lnTo>
                  <a:pt x="121766" y="111997"/>
                </a:lnTo>
                <a:lnTo>
                  <a:pt x="139982" y="124771"/>
                </a:lnTo>
                <a:lnTo>
                  <a:pt x="151868" y="144145"/>
                </a:lnTo>
                <a:lnTo>
                  <a:pt x="156121" y="168554"/>
                </a:lnTo>
                <a:lnTo>
                  <a:pt x="151868" y="193518"/>
                </a:lnTo>
                <a:lnTo>
                  <a:pt x="139982" y="213088"/>
                </a:lnTo>
                <a:lnTo>
                  <a:pt x="121766" y="225859"/>
                </a:lnTo>
                <a:lnTo>
                  <a:pt x="98526" y="230428"/>
                </a:lnTo>
                <a:lnTo>
                  <a:pt x="177886" y="230428"/>
                </a:lnTo>
                <a:lnTo>
                  <a:pt x="190967" y="208715"/>
                </a:lnTo>
                <a:lnTo>
                  <a:pt x="197370" y="169976"/>
                </a:lnTo>
                <a:lnTo>
                  <a:pt x="190807" y="130560"/>
                </a:lnTo>
                <a:lnTo>
                  <a:pt x="172342" y="100012"/>
                </a:lnTo>
                <a:lnTo>
                  <a:pt x="143814" y="80265"/>
                </a:lnTo>
                <a:lnTo>
                  <a:pt x="107061" y="73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bk object 37"/>
          <p:cNvSpPr/>
          <p:nvPr/>
        </p:nvSpPr>
        <p:spPr>
          <a:xfrm>
            <a:off x="5559136" y="1066709"/>
            <a:ext cx="197345" cy="19202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bk object 38"/>
          <p:cNvSpPr/>
          <p:nvPr/>
        </p:nvSpPr>
        <p:spPr>
          <a:xfrm>
            <a:off x="5781389" y="993447"/>
            <a:ext cx="198120" cy="266065"/>
          </a:xfrm>
          <a:custGeom>
            <a:avLst/>
            <a:gdLst/>
            <a:ahLst/>
            <a:cxnLst/>
            <a:rect l="l" t="t" r="r" b="b"/>
            <a:pathLst>
              <a:path w="198120" h="266065">
                <a:moveTo>
                  <a:pt x="89941" y="72897"/>
                </a:moveTo>
                <a:lnTo>
                  <a:pt x="53390" y="79843"/>
                </a:lnTo>
                <a:lnTo>
                  <a:pt x="24972" y="99391"/>
                </a:lnTo>
                <a:lnTo>
                  <a:pt x="6554" y="129610"/>
                </a:lnTo>
                <a:lnTo>
                  <a:pt x="0" y="168567"/>
                </a:lnTo>
                <a:lnTo>
                  <a:pt x="6515" y="208036"/>
                </a:lnTo>
                <a:lnTo>
                  <a:pt x="24930" y="238702"/>
                </a:lnTo>
                <a:lnTo>
                  <a:pt x="53545" y="258567"/>
                </a:lnTo>
                <a:lnTo>
                  <a:pt x="90665" y="265633"/>
                </a:lnTo>
                <a:lnTo>
                  <a:pt x="111912" y="263401"/>
                </a:lnTo>
                <a:lnTo>
                  <a:pt x="130186" y="256838"/>
                </a:lnTo>
                <a:lnTo>
                  <a:pt x="145323" y="246141"/>
                </a:lnTo>
                <a:lnTo>
                  <a:pt x="157162" y="231508"/>
                </a:lnTo>
                <a:lnTo>
                  <a:pt x="99199" y="231508"/>
                </a:lnTo>
                <a:lnTo>
                  <a:pt x="75589" y="226944"/>
                </a:lnTo>
                <a:lnTo>
                  <a:pt x="57238" y="214212"/>
                </a:lnTo>
                <a:lnTo>
                  <a:pt x="45289" y="194748"/>
                </a:lnTo>
                <a:lnTo>
                  <a:pt x="40881" y="169989"/>
                </a:lnTo>
                <a:lnTo>
                  <a:pt x="45337" y="144964"/>
                </a:lnTo>
                <a:lnTo>
                  <a:pt x="57367" y="125272"/>
                </a:lnTo>
                <a:lnTo>
                  <a:pt x="75733" y="112382"/>
                </a:lnTo>
                <a:lnTo>
                  <a:pt x="99199" y="107759"/>
                </a:lnTo>
                <a:lnTo>
                  <a:pt x="198069" y="107759"/>
                </a:lnTo>
                <a:lnTo>
                  <a:pt x="198069" y="107391"/>
                </a:lnTo>
                <a:lnTo>
                  <a:pt x="157162" y="107391"/>
                </a:lnTo>
                <a:lnTo>
                  <a:pt x="145109" y="92705"/>
                </a:lnTo>
                <a:lnTo>
                  <a:pt x="129819" y="81881"/>
                </a:lnTo>
                <a:lnTo>
                  <a:pt x="111396" y="75188"/>
                </a:lnTo>
                <a:lnTo>
                  <a:pt x="89941" y="72897"/>
                </a:lnTo>
                <a:close/>
              </a:path>
              <a:path w="198120" h="266065">
                <a:moveTo>
                  <a:pt x="198069" y="107759"/>
                </a:moveTo>
                <a:lnTo>
                  <a:pt x="99199" y="107759"/>
                </a:lnTo>
                <a:lnTo>
                  <a:pt x="122652" y="112330"/>
                </a:lnTo>
                <a:lnTo>
                  <a:pt x="140977" y="125134"/>
                </a:lnTo>
                <a:lnTo>
                  <a:pt x="152904" y="144808"/>
                </a:lnTo>
                <a:lnTo>
                  <a:pt x="157162" y="169989"/>
                </a:lnTo>
                <a:lnTo>
                  <a:pt x="152904" y="194748"/>
                </a:lnTo>
                <a:lnTo>
                  <a:pt x="140977" y="214212"/>
                </a:lnTo>
                <a:lnTo>
                  <a:pt x="122652" y="226944"/>
                </a:lnTo>
                <a:lnTo>
                  <a:pt x="99199" y="231508"/>
                </a:lnTo>
                <a:lnTo>
                  <a:pt x="157162" y="231508"/>
                </a:lnTo>
                <a:lnTo>
                  <a:pt x="157162" y="263867"/>
                </a:lnTo>
                <a:lnTo>
                  <a:pt x="198069" y="263867"/>
                </a:lnTo>
                <a:lnTo>
                  <a:pt x="198069" y="107759"/>
                </a:lnTo>
                <a:close/>
              </a:path>
              <a:path w="198120" h="266065">
                <a:moveTo>
                  <a:pt x="198069" y="0"/>
                </a:moveTo>
                <a:lnTo>
                  <a:pt x="157162" y="0"/>
                </a:lnTo>
                <a:lnTo>
                  <a:pt x="157162" y="107391"/>
                </a:lnTo>
                <a:lnTo>
                  <a:pt x="198069" y="107391"/>
                </a:lnTo>
                <a:lnTo>
                  <a:pt x="19806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k object 39"/>
          <p:cNvSpPr/>
          <p:nvPr/>
        </p:nvSpPr>
        <p:spPr>
          <a:xfrm>
            <a:off x="6026035" y="1066717"/>
            <a:ext cx="169240" cy="19236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bk object 40"/>
          <p:cNvSpPr/>
          <p:nvPr/>
        </p:nvSpPr>
        <p:spPr>
          <a:xfrm>
            <a:off x="6232291" y="1066716"/>
            <a:ext cx="184200" cy="19202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bk object 41"/>
          <p:cNvSpPr/>
          <p:nvPr/>
        </p:nvSpPr>
        <p:spPr>
          <a:xfrm>
            <a:off x="6439960" y="1023323"/>
            <a:ext cx="126225" cy="23576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bk object 42"/>
          <p:cNvSpPr/>
          <p:nvPr/>
        </p:nvSpPr>
        <p:spPr>
          <a:xfrm>
            <a:off x="6605653" y="993447"/>
            <a:ext cx="181610" cy="264160"/>
          </a:xfrm>
          <a:custGeom>
            <a:avLst/>
            <a:gdLst/>
            <a:ahLst/>
            <a:cxnLst/>
            <a:rect l="l" t="t" r="r" b="b"/>
            <a:pathLst>
              <a:path w="181609" h="264159">
                <a:moveTo>
                  <a:pt x="40893" y="0"/>
                </a:moveTo>
                <a:lnTo>
                  <a:pt x="0" y="0"/>
                </a:lnTo>
                <a:lnTo>
                  <a:pt x="0" y="263867"/>
                </a:lnTo>
                <a:lnTo>
                  <a:pt x="40893" y="263867"/>
                </a:lnTo>
                <a:lnTo>
                  <a:pt x="40893" y="170700"/>
                </a:lnTo>
                <a:lnTo>
                  <a:pt x="44588" y="147425"/>
                </a:lnTo>
                <a:lnTo>
                  <a:pt x="55251" y="128782"/>
                </a:lnTo>
                <a:lnTo>
                  <a:pt x="72247" y="116338"/>
                </a:lnTo>
                <a:lnTo>
                  <a:pt x="94945" y="111658"/>
                </a:lnTo>
                <a:lnTo>
                  <a:pt x="40893" y="111658"/>
                </a:lnTo>
                <a:lnTo>
                  <a:pt x="40893" y="0"/>
                </a:lnTo>
                <a:close/>
              </a:path>
              <a:path w="181609" h="264159">
                <a:moveTo>
                  <a:pt x="110947" y="73266"/>
                </a:moveTo>
                <a:lnTo>
                  <a:pt x="88242" y="75516"/>
                </a:lnTo>
                <a:lnTo>
                  <a:pt x="68843" y="82465"/>
                </a:lnTo>
                <a:lnTo>
                  <a:pt x="52982" y="94413"/>
                </a:lnTo>
                <a:lnTo>
                  <a:pt x="40893" y="111658"/>
                </a:lnTo>
                <a:lnTo>
                  <a:pt x="94945" y="111658"/>
                </a:lnTo>
                <a:lnTo>
                  <a:pt x="114064" y="114825"/>
                </a:lnTo>
                <a:lnTo>
                  <a:pt x="128376" y="123928"/>
                </a:lnTo>
                <a:lnTo>
                  <a:pt x="137352" y="138367"/>
                </a:lnTo>
                <a:lnTo>
                  <a:pt x="140461" y="157543"/>
                </a:lnTo>
                <a:lnTo>
                  <a:pt x="140461" y="263867"/>
                </a:lnTo>
                <a:lnTo>
                  <a:pt x="181343" y="263867"/>
                </a:lnTo>
                <a:lnTo>
                  <a:pt x="181343" y="146164"/>
                </a:lnTo>
                <a:lnTo>
                  <a:pt x="176542" y="115716"/>
                </a:lnTo>
                <a:lnTo>
                  <a:pt x="162675" y="92775"/>
                </a:lnTo>
                <a:lnTo>
                  <a:pt x="140543" y="78304"/>
                </a:lnTo>
                <a:lnTo>
                  <a:pt x="110947" y="73266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93201" y="1385976"/>
            <a:ext cx="4814646" cy="421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20052" y="1419606"/>
            <a:ext cx="7560945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856357" y="5740146"/>
            <a:ext cx="2688336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420052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6048756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6" Type="http://schemas.openxmlformats.org/officeDocument/2006/relationships/image" Target="../media/image20.png"/><Relationship Id="rId7" Type="http://schemas.openxmlformats.org/officeDocument/2006/relationships/image" Target="../media/image21.png"/><Relationship Id="rId8" Type="http://schemas.openxmlformats.org/officeDocument/2006/relationships/image" Target="../media/image22.png"/><Relationship Id="rId9" Type="http://schemas.openxmlformats.org/officeDocument/2006/relationships/image" Target="../media/image23.png"/><Relationship Id="rId10" Type="http://schemas.openxmlformats.org/officeDocument/2006/relationships/image" Target="../media/image24.png"/><Relationship Id="rId11" Type="http://schemas.openxmlformats.org/officeDocument/2006/relationships/image" Target="../media/image25.png"/><Relationship Id="rId12" Type="http://schemas.openxmlformats.org/officeDocument/2006/relationships/image" Target="../media/image26.png"/><Relationship Id="rId13" Type="http://schemas.openxmlformats.org/officeDocument/2006/relationships/image" Target="../media/image27.png"/><Relationship Id="rId14" Type="http://schemas.openxmlformats.org/officeDocument/2006/relationships/image" Target="../media/image28.png"/><Relationship Id="rId15" Type="http://schemas.openxmlformats.org/officeDocument/2006/relationships/image" Target="../media/image29.png"/><Relationship Id="rId16" Type="http://schemas.openxmlformats.org/officeDocument/2006/relationships/image" Target="../media/image30.png"/><Relationship Id="rId17" Type="http://schemas.openxmlformats.org/officeDocument/2006/relationships/image" Target="../media/image31.png"/><Relationship Id="rId18" Type="http://schemas.openxmlformats.org/officeDocument/2006/relationships/image" Target="../media/image32.png"/><Relationship Id="rId19" Type="http://schemas.openxmlformats.org/officeDocument/2006/relationships/image" Target="../media/image33.png"/><Relationship Id="rId20" Type="http://schemas.openxmlformats.org/officeDocument/2006/relationships/image" Target="../media/image34.png"/><Relationship Id="rId21" Type="http://schemas.openxmlformats.org/officeDocument/2006/relationships/image" Target="../media/image35.png"/><Relationship Id="rId22" Type="http://schemas.openxmlformats.org/officeDocument/2006/relationships/image" Target="../media/image36.png"/><Relationship Id="rId23" Type="http://schemas.openxmlformats.org/officeDocument/2006/relationships/image" Target="../media/image37.png"/><Relationship Id="rId24" Type="http://schemas.openxmlformats.org/officeDocument/2006/relationships/image" Target="../media/image38.png"/><Relationship Id="rId25" Type="http://schemas.openxmlformats.org/officeDocument/2006/relationships/image" Target="../media/image39.png"/><Relationship Id="rId26" Type="http://schemas.openxmlformats.org/officeDocument/2006/relationships/image" Target="../media/image40.png"/><Relationship Id="rId27" Type="http://schemas.openxmlformats.org/officeDocument/2006/relationships/image" Target="../media/image41.png"/><Relationship Id="rId28" Type="http://schemas.openxmlformats.org/officeDocument/2006/relationships/image" Target="../media/image42.png"/><Relationship Id="rId29" Type="http://schemas.openxmlformats.org/officeDocument/2006/relationships/image" Target="../media/image43.png"/><Relationship Id="rId30" Type="http://schemas.openxmlformats.org/officeDocument/2006/relationships/image" Target="../media/image44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45.png"/><Relationship Id="rId3" Type="http://schemas.openxmlformats.org/officeDocument/2006/relationships/image" Target="../media/image46.png"/><Relationship Id="rId4" Type="http://schemas.openxmlformats.org/officeDocument/2006/relationships/image" Target="../media/image47.png"/><Relationship Id="rId5" Type="http://schemas.openxmlformats.org/officeDocument/2006/relationships/image" Target="../media/image48.png"/><Relationship Id="rId6" Type="http://schemas.openxmlformats.org/officeDocument/2006/relationships/image" Target="../media/image49.png"/><Relationship Id="rId7" Type="http://schemas.openxmlformats.org/officeDocument/2006/relationships/image" Target="../media/image50.png"/><Relationship Id="rId8" Type="http://schemas.openxmlformats.org/officeDocument/2006/relationships/image" Target="../media/image51.png"/><Relationship Id="rId9" Type="http://schemas.openxmlformats.org/officeDocument/2006/relationships/image" Target="../media/image52.png"/><Relationship Id="rId10" Type="http://schemas.openxmlformats.org/officeDocument/2006/relationships/image" Target="../media/image53.png"/><Relationship Id="rId11" Type="http://schemas.openxmlformats.org/officeDocument/2006/relationships/image" Target="../media/image54.png"/><Relationship Id="rId12" Type="http://schemas.openxmlformats.org/officeDocument/2006/relationships/image" Target="../media/image55.png"/><Relationship Id="rId13" Type="http://schemas.openxmlformats.org/officeDocument/2006/relationships/image" Target="../media/image56.png"/><Relationship Id="rId14" Type="http://schemas.openxmlformats.org/officeDocument/2006/relationships/image" Target="../media/image57.png"/><Relationship Id="rId15" Type="http://schemas.openxmlformats.org/officeDocument/2006/relationships/image" Target="../media/image58.png"/><Relationship Id="rId16" Type="http://schemas.openxmlformats.org/officeDocument/2006/relationships/image" Target="../media/image59.png"/><Relationship Id="rId17" Type="http://schemas.openxmlformats.org/officeDocument/2006/relationships/image" Target="../media/image60.png"/><Relationship Id="rId18" Type="http://schemas.openxmlformats.org/officeDocument/2006/relationships/image" Target="../media/image61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1795" y="239115"/>
            <a:ext cx="7907357" cy="8311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597753" y="1034923"/>
            <a:ext cx="0" cy="267970"/>
          </a:xfrm>
          <a:custGeom>
            <a:avLst/>
            <a:gdLst/>
            <a:ahLst/>
            <a:cxnLst/>
            <a:rect l="l" t="t" r="r" b="b"/>
            <a:pathLst>
              <a:path w="0" h="267969">
                <a:moveTo>
                  <a:pt x="0" y="0"/>
                </a:moveTo>
                <a:lnTo>
                  <a:pt x="0" y="267639"/>
                </a:lnTo>
              </a:path>
            </a:pathLst>
          </a:custGeom>
          <a:ln w="45123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687975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923109" y="1016950"/>
            <a:ext cx="142875" cy="285750"/>
          </a:xfrm>
          <a:custGeom>
            <a:avLst/>
            <a:gdLst/>
            <a:ahLst/>
            <a:cxnLst/>
            <a:rect l="l" t="t" r="r" b="b"/>
            <a:pathLst>
              <a:path w="142875" h="285750">
                <a:moveTo>
                  <a:pt x="70345" y="122732"/>
                </a:moveTo>
                <a:lnTo>
                  <a:pt x="26758" y="122732"/>
                </a:lnTo>
                <a:lnTo>
                  <a:pt x="26758" y="285622"/>
                </a:lnTo>
                <a:lnTo>
                  <a:pt x="70345" y="285622"/>
                </a:lnTo>
                <a:lnTo>
                  <a:pt x="70345" y="122732"/>
                </a:lnTo>
                <a:close/>
              </a:path>
              <a:path w="142875" h="285750">
                <a:moveTo>
                  <a:pt x="123494" y="89852"/>
                </a:moveTo>
                <a:lnTo>
                  <a:pt x="0" y="89852"/>
                </a:lnTo>
                <a:lnTo>
                  <a:pt x="0" y="122732"/>
                </a:lnTo>
                <a:lnTo>
                  <a:pt x="123494" y="122732"/>
                </a:lnTo>
                <a:lnTo>
                  <a:pt x="123494" y="89852"/>
                </a:lnTo>
                <a:close/>
              </a:path>
              <a:path w="142875" h="285750">
                <a:moveTo>
                  <a:pt x="96723" y="0"/>
                </a:moveTo>
                <a:lnTo>
                  <a:pt x="70955" y="4267"/>
                </a:lnTo>
                <a:lnTo>
                  <a:pt x="48553" y="17210"/>
                </a:lnTo>
                <a:lnTo>
                  <a:pt x="32745" y="39042"/>
                </a:lnTo>
                <a:lnTo>
                  <a:pt x="26758" y="69976"/>
                </a:lnTo>
                <a:lnTo>
                  <a:pt x="26758" y="89852"/>
                </a:lnTo>
                <a:lnTo>
                  <a:pt x="70345" y="89852"/>
                </a:lnTo>
                <a:lnTo>
                  <a:pt x="70345" y="65773"/>
                </a:lnTo>
                <a:lnTo>
                  <a:pt x="72548" y="53402"/>
                </a:lnTo>
                <a:lnTo>
                  <a:pt x="78516" y="44834"/>
                </a:lnTo>
                <a:lnTo>
                  <a:pt x="87281" y="39852"/>
                </a:lnTo>
                <a:lnTo>
                  <a:pt x="97878" y="38239"/>
                </a:lnTo>
                <a:lnTo>
                  <a:pt x="130564" y="38239"/>
                </a:lnTo>
                <a:lnTo>
                  <a:pt x="142608" y="14160"/>
                </a:lnTo>
                <a:lnTo>
                  <a:pt x="132265" y="7913"/>
                </a:lnTo>
                <a:lnTo>
                  <a:pt x="120956" y="3494"/>
                </a:lnTo>
                <a:lnTo>
                  <a:pt x="109002" y="867"/>
                </a:lnTo>
                <a:lnTo>
                  <a:pt x="96723" y="0"/>
                </a:lnTo>
                <a:close/>
              </a:path>
              <a:path w="142875" h="285750">
                <a:moveTo>
                  <a:pt x="130564" y="38239"/>
                </a:moveTo>
                <a:lnTo>
                  <a:pt x="97878" y="38239"/>
                </a:lnTo>
                <a:lnTo>
                  <a:pt x="104929" y="38874"/>
                </a:lnTo>
                <a:lnTo>
                  <a:pt x="112120" y="40730"/>
                </a:lnTo>
                <a:lnTo>
                  <a:pt x="119165" y="43731"/>
                </a:lnTo>
                <a:lnTo>
                  <a:pt x="125780" y="47802"/>
                </a:lnTo>
                <a:lnTo>
                  <a:pt x="130564" y="3823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049648" y="1097633"/>
            <a:ext cx="212204" cy="2064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285158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547428" y="1018870"/>
            <a:ext cx="190500" cy="283845"/>
          </a:xfrm>
          <a:custGeom>
            <a:avLst/>
            <a:gdLst/>
            <a:ahLst/>
            <a:cxnLst/>
            <a:rect l="l" t="t" r="r" b="b"/>
            <a:pathLst>
              <a:path w="190500" h="283844">
                <a:moveTo>
                  <a:pt x="43967" y="0"/>
                </a:moveTo>
                <a:lnTo>
                  <a:pt x="0" y="0"/>
                </a:lnTo>
                <a:lnTo>
                  <a:pt x="0" y="283692"/>
                </a:lnTo>
                <a:lnTo>
                  <a:pt x="43967" y="283692"/>
                </a:lnTo>
                <a:lnTo>
                  <a:pt x="43967" y="226733"/>
                </a:lnTo>
                <a:lnTo>
                  <a:pt x="78371" y="190411"/>
                </a:lnTo>
                <a:lnTo>
                  <a:pt x="129356" y="190411"/>
                </a:lnTo>
                <a:lnTo>
                  <a:pt x="116927" y="171297"/>
                </a:lnTo>
                <a:lnTo>
                  <a:pt x="43967" y="171297"/>
                </a:lnTo>
                <a:lnTo>
                  <a:pt x="43967" y="0"/>
                </a:lnTo>
                <a:close/>
              </a:path>
              <a:path w="190500" h="283844">
                <a:moveTo>
                  <a:pt x="129356" y="190411"/>
                </a:moveTo>
                <a:lnTo>
                  <a:pt x="78371" y="190411"/>
                </a:lnTo>
                <a:lnTo>
                  <a:pt x="138010" y="283692"/>
                </a:lnTo>
                <a:lnTo>
                  <a:pt x="190017" y="283692"/>
                </a:lnTo>
                <a:lnTo>
                  <a:pt x="129356" y="190411"/>
                </a:lnTo>
                <a:close/>
              </a:path>
              <a:path w="190500" h="283844">
                <a:moveTo>
                  <a:pt x="184289" y="80289"/>
                </a:moveTo>
                <a:lnTo>
                  <a:pt x="133807" y="80289"/>
                </a:lnTo>
                <a:lnTo>
                  <a:pt x="43967" y="171297"/>
                </a:lnTo>
                <a:lnTo>
                  <a:pt x="116927" y="171297"/>
                </a:lnTo>
                <a:lnTo>
                  <a:pt x="108965" y="159054"/>
                </a:lnTo>
                <a:lnTo>
                  <a:pt x="184289" y="8028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769156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53" y="51178"/>
                </a:lnTo>
                <a:lnTo>
                  <a:pt x="43873" y="45694"/>
                </a:lnTo>
                <a:lnTo>
                  <a:pt x="49272" y="37343"/>
                </a:lnTo>
                <a:lnTo>
                  <a:pt x="51231" y="26771"/>
                </a:lnTo>
                <a:lnTo>
                  <a:pt x="49272" y="15971"/>
                </a:lnTo>
                <a:lnTo>
                  <a:pt x="43873" y="7504"/>
                </a:lnTo>
                <a:lnTo>
                  <a:pt x="35753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905465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w="0"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018254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w="0"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082671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362909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604146" y="1097628"/>
            <a:ext cx="198056" cy="20646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823599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003285" y="1097245"/>
            <a:ext cx="159816" cy="20684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203609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60" y="51178"/>
                </a:lnTo>
                <a:lnTo>
                  <a:pt x="43884" y="45694"/>
                </a:lnTo>
                <a:lnTo>
                  <a:pt x="49285" y="37343"/>
                </a:lnTo>
                <a:lnTo>
                  <a:pt x="51244" y="26771"/>
                </a:lnTo>
                <a:lnTo>
                  <a:pt x="49285" y="15971"/>
                </a:lnTo>
                <a:lnTo>
                  <a:pt x="43884" y="7504"/>
                </a:lnTo>
                <a:lnTo>
                  <a:pt x="35760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96903" y="1097633"/>
            <a:ext cx="212204" cy="20646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554963" y="1097629"/>
            <a:ext cx="194614" cy="20493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783974" y="1097245"/>
            <a:ext cx="159816" cy="206844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1181011" y="3477795"/>
            <a:ext cx="2470785" cy="1283335"/>
          </a:xfrm>
          <a:prstGeom prst="rect">
            <a:avLst/>
          </a:prstGeom>
        </p:spPr>
        <p:txBody>
          <a:bodyPr wrap="square" lIns="0" tIns="4762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dirty="0" sz="1500">
                <a:solidFill>
                  <a:srgbClr val="FFFFFF"/>
                </a:solidFill>
                <a:latin typeface="Arial"/>
                <a:cs typeface="Arial"/>
              </a:rPr>
              <a:t>Further </a:t>
            </a:r>
            <a:r>
              <a:rPr dirty="0" sz="1500" spc="-5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dirty="0" sz="1500" spc="-2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500">
                <a:solidFill>
                  <a:srgbClr val="FFFFFF"/>
                </a:solidFill>
                <a:latin typeface="Arial"/>
                <a:cs typeface="Arial"/>
              </a:rPr>
              <a:t>InfoSkills</a:t>
            </a:r>
            <a:endParaRPr sz="15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45"/>
              </a:spcBef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Thinking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about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dissertation and want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to start your 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research?</a:t>
            </a:r>
            <a:endParaRPr sz="800">
              <a:latin typeface="Arial"/>
              <a:cs typeface="Arial"/>
            </a:endParaRPr>
          </a:p>
          <a:p>
            <a:pPr marL="12700" marR="15875">
              <a:lnSpc>
                <a:spcPct val="100000"/>
              </a:lnSpc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Want to know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how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to search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academic databases and  build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 search</a:t>
            </a:r>
            <a:r>
              <a:rPr dirty="0" sz="800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strategy?</a:t>
            </a:r>
            <a:endParaRPr sz="800">
              <a:latin typeface="Arial"/>
              <a:cs typeface="Arial"/>
            </a:endParaRPr>
          </a:p>
          <a:p>
            <a:pPr marL="12700" marR="128905">
              <a:lnSpc>
                <a:spcPct val="100000"/>
              </a:lnSpc>
            </a:pP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Looking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for full-text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academic peer reviewed journal  articles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for your</a:t>
            </a:r>
            <a:r>
              <a:rPr dirty="0" sz="800" spc="-1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assignments?</a:t>
            </a:r>
            <a:endParaRPr sz="800">
              <a:latin typeface="Arial"/>
              <a:cs typeface="Arial"/>
            </a:endParaRPr>
          </a:p>
          <a:p>
            <a:pPr marL="12700" marR="213360">
              <a:lnSpc>
                <a:spcPct val="100000"/>
              </a:lnSpc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Want to know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how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access and make use of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online library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through the summer</a:t>
            </a:r>
            <a:r>
              <a:rPr dirty="0" sz="800" spc="-3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holidays?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215183" y="3532339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 h="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32622" y="5212196"/>
            <a:ext cx="1244653" cy="411958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079052" y="5118533"/>
            <a:ext cx="783969" cy="586106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093459" y="5315350"/>
            <a:ext cx="126225" cy="16005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2242483" y="5354451"/>
            <a:ext cx="122110" cy="121640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383770" y="5354451"/>
            <a:ext cx="122110" cy="12164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538304" y="5305728"/>
            <a:ext cx="105638" cy="16968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707689" y="5354451"/>
            <a:ext cx="243956" cy="166241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978829" y="5354899"/>
            <a:ext cx="108597" cy="12119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130839" y="5354216"/>
            <a:ext cx="61594" cy="121285"/>
          </a:xfrm>
          <a:custGeom>
            <a:avLst/>
            <a:gdLst/>
            <a:ahLst/>
            <a:cxnLst/>
            <a:rect l="l" t="t" r="r" b="b"/>
            <a:pathLst>
              <a:path w="61594" h="121285">
                <a:moveTo>
                  <a:pt x="17830" y="685"/>
                </a:moveTo>
                <a:lnTo>
                  <a:pt x="0" y="685"/>
                </a:lnTo>
                <a:lnTo>
                  <a:pt x="0" y="121196"/>
                </a:lnTo>
                <a:lnTo>
                  <a:pt x="17830" y="121196"/>
                </a:lnTo>
                <a:lnTo>
                  <a:pt x="17830" y="57162"/>
                </a:lnTo>
                <a:lnTo>
                  <a:pt x="21881" y="40960"/>
                </a:lnTo>
                <a:lnTo>
                  <a:pt x="30689" y="28530"/>
                </a:lnTo>
                <a:lnTo>
                  <a:pt x="32504" y="27444"/>
                </a:lnTo>
                <a:lnTo>
                  <a:pt x="17830" y="27444"/>
                </a:lnTo>
                <a:lnTo>
                  <a:pt x="17830" y="685"/>
                </a:lnTo>
                <a:close/>
              </a:path>
              <a:path w="61594" h="121285">
                <a:moveTo>
                  <a:pt x="61036" y="0"/>
                </a:moveTo>
                <a:lnTo>
                  <a:pt x="46834" y="1907"/>
                </a:lnTo>
                <a:lnTo>
                  <a:pt x="34813" y="7202"/>
                </a:lnTo>
                <a:lnTo>
                  <a:pt x="25103" y="15757"/>
                </a:lnTo>
                <a:lnTo>
                  <a:pt x="17830" y="27444"/>
                </a:lnTo>
                <a:lnTo>
                  <a:pt x="32504" y="27444"/>
                </a:lnTo>
                <a:lnTo>
                  <a:pt x="43869" y="20643"/>
                </a:lnTo>
                <a:lnTo>
                  <a:pt x="61036" y="18072"/>
                </a:lnTo>
                <a:lnTo>
                  <a:pt x="610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279668" y="5354214"/>
            <a:ext cx="122085" cy="165557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443109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486307" y="5354209"/>
            <a:ext cx="102450" cy="122123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616368" y="5354447"/>
            <a:ext cx="238469" cy="12164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962019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w="0"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18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014798" y="5351014"/>
            <a:ext cx="122809" cy="124396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158143" y="5304132"/>
            <a:ext cx="358253" cy="172653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542203" y="5297728"/>
            <a:ext cx="176926" cy="17768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77031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1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841868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191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881877" y="5315350"/>
            <a:ext cx="317523" cy="194360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21904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2" y="96905"/>
                </a:lnTo>
                <a:lnTo>
                  <a:pt x="11968" y="111736"/>
                </a:lnTo>
                <a:lnTo>
                  <a:pt x="25937" y="121120"/>
                </a:lnTo>
                <a:lnTo>
                  <a:pt x="44348" y="124396"/>
                </a:lnTo>
                <a:lnTo>
                  <a:pt x="57409" y="122974"/>
                </a:lnTo>
                <a:lnTo>
                  <a:pt x="68711" y="118679"/>
                </a:lnTo>
                <a:lnTo>
                  <a:pt x="78125" y="111468"/>
                </a:lnTo>
                <a:lnTo>
                  <a:pt x="85521" y="101295"/>
                </a:lnTo>
                <a:lnTo>
                  <a:pt x="120497" y="101295"/>
                </a:lnTo>
                <a:lnTo>
                  <a:pt x="120497" y="92151"/>
                </a:lnTo>
                <a:lnTo>
                  <a:pt x="58318" y="92151"/>
                </a:lnTo>
                <a:lnTo>
                  <a:pt x="48718" y="90443"/>
                </a:lnTo>
                <a:lnTo>
                  <a:pt x="41443" y="85520"/>
                </a:lnTo>
                <a:lnTo>
                  <a:pt x="36829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497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497" y="123024"/>
                </a:lnTo>
                <a:lnTo>
                  <a:pt x="120497" y="101295"/>
                </a:lnTo>
                <a:close/>
              </a:path>
              <a:path w="120650" h="124460">
                <a:moveTo>
                  <a:pt x="120497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497" y="92151"/>
                </a:lnTo>
                <a:lnTo>
                  <a:pt x="12049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5355958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76" y="123024"/>
                </a:lnTo>
                <a:lnTo>
                  <a:pt x="91607" y="88036"/>
                </a:lnTo>
                <a:lnTo>
                  <a:pt x="63360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24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50" y="88036"/>
                </a:lnTo>
                <a:lnTo>
                  <a:pt x="151383" y="88036"/>
                </a:lnTo>
                <a:lnTo>
                  <a:pt x="137224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60" y="88036"/>
                </a:lnTo>
                <a:lnTo>
                  <a:pt x="91607" y="88036"/>
                </a:lnTo>
                <a:lnTo>
                  <a:pt x="106565" y="41846"/>
                </a:lnTo>
                <a:lnTo>
                  <a:pt x="137224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31" y="0"/>
                </a:moveTo>
                <a:lnTo>
                  <a:pt x="178371" y="0"/>
                </a:lnTo>
                <a:lnTo>
                  <a:pt x="151383" y="88036"/>
                </a:lnTo>
                <a:lnTo>
                  <a:pt x="181050" y="88036"/>
                </a:lnTo>
                <a:lnTo>
                  <a:pt x="2131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5572907" y="5324025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70" y="58077"/>
                </a:lnTo>
                <a:lnTo>
                  <a:pt x="17170" y="115023"/>
                </a:lnTo>
                <a:lnTo>
                  <a:pt x="20120" y="131665"/>
                </a:lnTo>
                <a:lnTo>
                  <a:pt x="28257" y="143524"/>
                </a:lnTo>
                <a:lnTo>
                  <a:pt x="40509" y="150622"/>
                </a:lnTo>
                <a:lnTo>
                  <a:pt x="55803" y="152984"/>
                </a:lnTo>
                <a:lnTo>
                  <a:pt x="64347" y="152401"/>
                </a:lnTo>
                <a:lnTo>
                  <a:pt x="72672" y="150726"/>
                </a:lnTo>
                <a:lnTo>
                  <a:pt x="80564" y="148065"/>
                </a:lnTo>
                <a:lnTo>
                  <a:pt x="87807" y="144526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80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605" y="123253"/>
                </a:lnTo>
                <a:lnTo>
                  <a:pt x="64046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70" y="0"/>
                </a:lnTo>
                <a:lnTo>
                  <a:pt x="17170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669154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5" y="116245"/>
                </a:lnTo>
                <a:lnTo>
                  <a:pt x="24414" y="121618"/>
                </a:lnTo>
                <a:lnTo>
                  <a:pt x="38524" y="124891"/>
                </a:lnTo>
                <a:lnTo>
                  <a:pt x="53276" y="125996"/>
                </a:lnTo>
                <a:lnTo>
                  <a:pt x="72872" y="123529"/>
                </a:lnTo>
                <a:lnTo>
                  <a:pt x="88777" y="116216"/>
                </a:lnTo>
                <a:lnTo>
                  <a:pt x="99451" y="104185"/>
                </a:lnTo>
                <a:lnTo>
                  <a:pt x="100344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61" y="2432"/>
                </a:lnTo>
                <a:lnTo>
                  <a:pt x="20151" y="9686"/>
                </a:lnTo>
                <a:lnTo>
                  <a:pt x="9756" y="21699"/>
                </a:lnTo>
                <a:lnTo>
                  <a:pt x="5943" y="38404"/>
                </a:lnTo>
                <a:lnTo>
                  <a:pt x="15913" y="62061"/>
                </a:lnTo>
                <a:lnTo>
                  <a:pt x="37845" y="73429"/>
                </a:lnTo>
                <a:lnTo>
                  <a:pt x="59778" y="80376"/>
                </a:lnTo>
                <a:lnTo>
                  <a:pt x="69748" y="90766"/>
                </a:lnTo>
                <a:lnTo>
                  <a:pt x="69748" y="97409"/>
                </a:lnTo>
                <a:lnTo>
                  <a:pt x="63118" y="100380"/>
                </a:lnTo>
                <a:lnTo>
                  <a:pt x="100344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89" y="25831"/>
                </a:lnTo>
                <a:lnTo>
                  <a:pt x="96332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32" y="25831"/>
                </a:moveTo>
                <a:lnTo>
                  <a:pt x="52831" y="25831"/>
                </a:lnTo>
                <a:lnTo>
                  <a:pt x="61133" y="26628"/>
                </a:lnTo>
                <a:lnTo>
                  <a:pt x="70378" y="28948"/>
                </a:lnTo>
                <a:lnTo>
                  <a:pt x="80226" y="32684"/>
                </a:lnTo>
                <a:lnTo>
                  <a:pt x="90335" y="37731"/>
                </a:lnTo>
                <a:lnTo>
                  <a:pt x="96332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785504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5" y="133621"/>
                </a:lnTo>
                <a:lnTo>
                  <a:pt x="15921" y="153617"/>
                </a:lnTo>
                <a:lnTo>
                  <a:pt x="34241" y="166496"/>
                </a:lnTo>
                <a:lnTo>
                  <a:pt x="58064" y="171056"/>
                </a:lnTo>
                <a:lnTo>
                  <a:pt x="70064" y="169786"/>
                </a:lnTo>
                <a:lnTo>
                  <a:pt x="80600" y="166049"/>
                </a:lnTo>
                <a:lnTo>
                  <a:pt x="89593" y="159954"/>
                </a:lnTo>
                <a:lnTo>
                  <a:pt x="96964" y="151612"/>
                </a:lnTo>
                <a:lnTo>
                  <a:pt x="131940" y="151612"/>
                </a:lnTo>
                <a:lnTo>
                  <a:pt x="131940" y="142697"/>
                </a:lnTo>
                <a:lnTo>
                  <a:pt x="66306" y="142697"/>
                </a:lnTo>
                <a:lnTo>
                  <a:pt x="53674" y="140203"/>
                </a:lnTo>
                <a:lnTo>
                  <a:pt x="43910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4" y="94908"/>
                </a:lnTo>
                <a:lnTo>
                  <a:pt x="43991" y="84127"/>
                </a:lnTo>
                <a:lnTo>
                  <a:pt x="53766" y="77076"/>
                </a:lnTo>
                <a:lnTo>
                  <a:pt x="66306" y="74549"/>
                </a:lnTo>
                <a:lnTo>
                  <a:pt x="131940" y="74549"/>
                </a:lnTo>
                <a:lnTo>
                  <a:pt x="131940" y="64719"/>
                </a:lnTo>
                <a:lnTo>
                  <a:pt x="96964" y="64719"/>
                </a:lnTo>
                <a:lnTo>
                  <a:pt x="89422" y="56378"/>
                </a:lnTo>
                <a:lnTo>
                  <a:pt x="80232" y="50288"/>
                </a:lnTo>
                <a:lnTo>
                  <a:pt x="69461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40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40" y="169684"/>
                </a:lnTo>
                <a:lnTo>
                  <a:pt x="131940" y="151612"/>
                </a:lnTo>
                <a:close/>
              </a:path>
              <a:path w="132079" h="171450">
                <a:moveTo>
                  <a:pt x="131940" y="74549"/>
                </a:moveTo>
                <a:lnTo>
                  <a:pt x="66306" y="74549"/>
                </a:lnTo>
                <a:lnTo>
                  <a:pt x="78726" y="77044"/>
                </a:lnTo>
                <a:lnTo>
                  <a:pt x="88417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7" y="133208"/>
                </a:lnTo>
                <a:lnTo>
                  <a:pt x="78726" y="140203"/>
                </a:lnTo>
                <a:lnTo>
                  <a:pt x="66306" y="142697"/>
                </a:lnTo>
                <a:lnTo>
                  <a:pt x="131940" y="142697"/>
                </a:lnTo>
                <a:lnTo>
                  <a:pt x="131940" y="74549"/>
                </a:lnTo>
                <a:close/>
              </a:path>
              <a:path w="132079" h="171450">
                <a:moveTo>
                  <a:pt x="131940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40" y="64719"/>
                </a:lnTo>
                <a:lnTo>
                  <a:pt x="1319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5944833" y="5351020"/>
            <a:ext cx="167373" cy="126442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6132054" y="5351240"/>
            <a:ext cx="166662" cy="126222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321315" y="5352384"/>
            <a:ext cx="120523" cy="124396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477018" y="5305738"/>
            <a:ext cx="122326" cy="169671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1200962" y="1875303"/>
            <a:ext cx="1941830" cy="1086485"/>
          </a:xfrm>
          <a:prstGeom prst="rect">
            <a:avLst/>
          </a:prstGeom>
        </p:spPr>
        <p:txBody>
          <a:bodyPr wrap="square" lIns="0" tIns="75565" rIns="0" bIns="0" rtlCol="0" vert="horz">
            <a:spAutoFit/>
          </a:bodyPr>
          <a:lstStyle/>
          <a:p>
            <a:pPr marL="13970">
              <a:lnSpc>
                <a:spcPct val="100000"/>
              </a:lnSpc>
              <a:spcBef>
                <a:spcPts val="595"/>
              </a:spcBef>
            </a:pPr>
            <a:r>
              <a:rPr dirty="0" sz="1150" spc="-15">
                <a:solidFill>
                  <a:srgbClr val="333333"/>
                </a:solidFill>
                <a:latin typeface="Verdana"/>
                <a:cs typeface="Verdana"/>
              </a:rPr>
              <a:t>Session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dirty="0" sz="1500">
                <a:solidFill>
                  <a:srgbClr val="FFFFFF"/>
                </a:solidFill>
                <a:latin typeface="Arial"/>
                <a:cs typeface="Arial"/>
              </a:rPr>
              <a:t>Basic </a:t>
            </a:r>
            <a:r>
              <a:rPr dirty="0" sz="1500" spc="-5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dirty="0" sz="1500" spc="-9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500">
                <a:solidFill>
                  <a:srgbClr val="FFFFFF"/>
                </a:solidFill>
                <a:latin typeface="Arial"/>
                <a:cs typeface="Arial"/>
              </a:rPr>
              <a:t>InfoSkills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Missed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library</a:t>
            </a:r>
            <a:r>
              <a:rPr dirty="0" sz="800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induction?</a:t>
            </a:r>
            <a:endParaRPr sz="800">
              <a:latin typeface="Arial"/>
              <a:cs typeface="Arial"/>
            </a:endParaRPr>
          </a:p>
          <a:p>
            <a:pPr marL="12700" marR="108585">
              <a:lnSpc>
                <a:spcPct val="101600"/>
              </a:lnSpc>
            </a:pP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Can’t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find the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items on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reading list?  Need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refresher in using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library 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catalogue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and accessing</a:t>
            </a:r>
            <a:r>
              <a:rPr dirty="0" sz="800" spc="-5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e-resources?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779726" y="1917688"/>
            <a:ext cx="655320" cy="202565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1150" spc="15">
                <a:solidFill>
                  <a:srgbClr val="333333"/>
                </a:solidFill>
                <a:latin typeface="Verdana"/>
                <a:cs typeface="Verdana"/>
              </a:rPr>
              <a:t>Lo</a:t>
            </a:r>
            <a:r>
              <a:rPr dirty="0" sz="1150" spc="-10">
                <a:solidFill>
                  <a:srgbClr val="333333"/>
                </a:solidFill>
                <a:latin typeface="Verdana"/>
                <a:cs typeface="Verdana"/>
              </a:rPr>
              <a:t>c</a:t>
            </a:r>
            <a:r>
              <a:rPr dirty="0" sz="1150" spc="10">
                <a:solidFill>
                  <a:srgbClr val="333333"/>
                </a:solidFill>
                <a:latin typeface="Verdana"/>
                <a:cs typeface="Verdana"/>
              </a:rPr>
              <a:t>ation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211858" y="2154471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 h="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3857701" y="3602863"/>
            <a:ext cx="695960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07</a:t>
            </a:r>
            <a:r>
              <a:rPr dirty="0" sz="1000" spc="-55" b="1">
                <a:solidFill>
                  <a:srgbClr val="333333"/>
                </a:solidFill>
                <a:latin typeface="Century Gothic"/>
                <a:cs typeface="Century Gothic"/>
              </a:rPr>
              <a:t>/0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dirty="0" sz="1000" spc="-90" b="1" i="1">
                <a:solidFill>
                  <a:srgbClr val="333333"/>
                </a:solidFill>
                <a:latin typeface="Calibri"/>
                <a:cs typeface="Calibri"/>
              </a:rPr>
              <a:t>/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2018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806594" y="3600882"/>
            <a:ext cx="901065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dirty="0" sz="1000" b="1">
                <a:solidFill>
                  <a:srgbClr val="333333"/>
                </a:solidFill>
                <a:latin typeface="Century Gothic"/>
                <a:cs typeface="Century Gothic"/>
              </a:rPr>
              <a:t>1: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30</a:t>
            </a:r>
            <a:r>
              <a:rPr dirty="0" sz="1000" spc="-85" b="1">
                <a:solidFill>
                  <a:srgbClr val="333333"/>
                </a:solidFill>
                <a:latin typeface="Century Gothic"/>
                <a:cs typeface="Century Gothic"/>
              </a:rPr>
              <a:t>am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810465" y="2206511"/>
            <a:ext cx="811530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-65" b="1">
                <a:solidFill>
                  <a:srgbClr val="333333"/>
                </a:solidFill>
                <a:latin typeface="Century Gothic"/>
                <a:cs typeface="Century Gothic"/>
              </a:rPr>
              <a:t>Quad </a:t>
            </a:r>
            <a:r>
              <a:rPr dirty="0" sz="1000" spc="-30" b="1">
                <a:solidFill>
                  <a:srgbClr val="333333"/>
                </a:solidFill>
                <a:latin typeface="Century Gothic"/>
                <a:cs typeface="Century Gothic"/>
              </a:rPr>
              <a:t>Room</a:t>
            </a:r>
            <a:r>
              <a:rPr dirty="0" sz="1000" spc="-150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2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852506" y="1936583"/>
            <a:ext cx="1835150" cy="457834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946785" algn="l"/>
              </a:tabLst>
            </a:pPr>
            <a:r>
              <a:rPr dirty="0" sz="1150">
                <a:solidFill>
                  <a:srgbClr val="333333"/>
                </a:solidFill>
                <a:latin typeface="Verdana"/>
                <a:cs typeface="Verdana"/>
              </a:rPr>
              <a:t>Date	</a:t>
            </a:r>
            <a:r>
              <a:rPr dirty="0" sz="1150" spc="10">
                <a:solidFill>
                  <a:srgbClr val="333333"/>
                </a:solidFill>
                <a:latin typeface="Verdana"/>
                <a:cs typeface="Verdana"/>
              </a:rPr>
              <a:t>Time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  <a:tabLst>
                <a:tab pos="946150" algn="l"/>
              </a:tabLst>
            </a:pPr>
            <a:r>
              <a:rPr dirty="0" sz="1000" spc="40" b="1">
                <a:solidFill>
                  <a:srgbClr val="333333"/>
                </a:solidFill>
                <a:latin typeface="Calibri"/>
                <a:cs typeface="Calibri"/>
              </a:rPr>
              <a:t>0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dirty="0" sz="1000" spc="-20" b="1">
                <a:solidFill>
                  <a:srgbClr val="333333"/>
                </a:solidFill>
                <a:latin typeface="Calibri"/>
                <a:cs typeface="Calibri"/>
              </a:rPr>
              <a:t>/0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dirty="0" sz="1000" spc="-120" b="1">
                <a:solidFill>
                  <a:srgbClr val="333333"/>
                </a:solidFill>
                <a:latin typeface="Century Gothic"/>
                <a:cs typeface="Century Gothic"/>
              </a:rPr>
              <a:t>/</a:t>
            </a:r>
            <a:r>
              <a:rPr dirty="0" sz="1000" spc="40" b="1">
                <a:solidFill>
                  <a:srgbClr val="333333"/>
                </a:solidFill>
                <a:latin typeface="Calibri"/>
                <a:cs typeface="Calibri"/>
              </a:rPr>
              <a:t>2018</a:t>
            </a:r>
            <a:r>
              <a:rPr dirty="0" sz="1000" spc="40" b="1">
                <a:solidFill>
                  <a:srgbClr val="333333"/>
                </a:solidFill>
                <a:latin typeface="Calibri"/>
                <a:cs typeface="Calibri"/>
              </a:rPr>
              <a:t>	</a:t>
            </a:r>
            <a:r>
              <a:rPr dirty="0" baseline="2777" sz="1500" spc="7" b="1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dirty="0" baseline="2777" sz="1500" b="1">
                <a:solidFill>
                  <a:srgbClr val="333333"/>
                </a:solidFill>
                <a:latin typeface="Century Gothic"/>
                <a:cs typeface="Century Gothic"/>
              </a:rPr>
              <a:t>1:</a:t>
            </a:r>
            <a:r>
              <a:rPr dirty="0" baseline="2777" sz="1500" spc="-22" b="1">
                <a:solidFill>
                  <a:srgbClr val="333333"/>
                </a:solidFill>
                <a:latin typeface="Century Gothic"/>
                <a:cs typeface="Century Gothic"/>
              </a:rPr>
              <a:t>00-1</a:t>
            </a:r>
            <a:r>
              <a:rPr dirty="0" baseline="2777" sz="1500" spc="-37" b="1">
                <a:solidFill>
                  <a:srgbClr val="333333"/>
                </a:solidFill>
                <a:latin typeface="Century Gothic"/>
                <a:cs typeface="Century Gothic"/>
              </a:rPr>
              <a:t>1:45am</a:t>
            </a:r>
            <a:endParaRPr baseline="2777" sz="1500">
              <a:latin typeface="Century Gothic"/>
              <a:cs typeface="Century Gothic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822835" y="3587953"/>
            <a:ext cx="811530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-65" b="1">
                <a:solidFill>
                  <a:srgbClr val="333333"/>
                </a:solidFill>
                <a:latin typeface="Century Gothic"/>
                <a:cs typeface="Century Gothic"/>
              </a:rPr>
              <a:t>Quad </a:t>
            </a:r>
            <a:r>
              <a:rPr dirty="0" sz="1000" spc="-30" b="1">
                <a:solidFill>
                  <a:srgbClr val="333333"/>
                </a:solidFill>
                <a:latin typeface="Century Gothic"/>
                <a:cs typeface="Century Gothic"/>
              </a:rPr>
              <a:t>Room</a:t>
            </a:r>
            <a:r>
              <a:rPr dirty="0" sz="1000" spc="-150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2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xfrm>
            <a:off x="2546832" y="1390320"/>
            <a:ext cx="3914140" cy="4216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5"/>
              <a:t>CARMARTHEN</a:t>
            </a:r>
            <a:r>
              <a:rPr dirty="0" spc="-80"/>
              <a:t> </a:t>
            </a:r>
            <a:r>
              <a:rPr dirty="0" spc="-5"/>
              <a:t>CAMPUS</a:t>
            </a:r>
          </a:p>
        </p:txBody>
      </p:sp>
      <p:sp>
        <p:nvSpPr>
          <p:cNvPr id="63" name="object 63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00962" y="3493236"/>
            <a:ext cx="2543810" cy="15678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624205">
              <a:lnSpc>
                <a:spcPct val="112300"/>
              </a:lnSpc>
              <a:spcBef>
                <a:spcPts val="100"/>
              </a:spcBef>
            </a:pPr>
            <a:r>
              <a:rPr dirty="0" sz="1200">
                <a:solidFill>
                  <a:srgbClr val="FFFFFF"/>
                </a:solidFill>
                <a:latin typeface="Arial"/>
                <a:cs typeface="Arial"/>
              </a:rPr>
              <a:t>Sgiliau Gwybodaeth</a:t>
            </a:r>
            <a:r>
              <a:rPr dirty="0" sz="1200" spc="-10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200">
                <a:solidFill>
                  <a:srgbClr val="FFFFFF"/>
                </a:solidFill>
                <a:latin typeface="Arial"/>
                <a:cs typeface="Arial"/>
              </a:rPr>
              <a:t>Pellach  </a:t>
            </a:r>
            <a:r>
              <a:rPr dirty="0" sz="1200" spc="-5">
                <a:solidFill>
                  <a:srgbClr val="FFFFFF"/>
                </a:solidFill>
                <a:latin typeface="Arial"/>
                <a:cs typeface="Arial"/>
              </a:rPr>
              <a:t>i’r</a:t>
            </a:r>
            <a:r>
              <a:rPr dirty="0" sz="1200" spc="-1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200" spc="-5">
                <a:solidFill>
                  <a:srgbClr val="FFFFFF"/>
                </a:solidFill>
                <a:latin typeface="Arial"/>
                <a:cs typeface="Arial"/>
              </a:rPr>
              <a:t>Llyfrgell</a:t>
            </a:r>
            <a:endParaRPr sz="1200">
              <a:latin typeface="Arial"/>
              <a:cs typeface="Arial"/>
            </a:endParaRPr>
          </a:p>
          <a:p>
            <a:pPr marL="12700" marR="95885">
              <a:lnSpc>
                <a:spcPct val="100000"/>
              </a:lnSpc>
              <a:spcBef>
                <a:spcPts val="265"/>
              </a:spcBef>
            </a:pPr>
            <a:r>
              <a:rPr dirty="0" sz="800" spc="-5">
                <a:solidFill>
                  <a:srgbClr val="FFFFFF"/>
                </a:solidFill>
                <a:latin typeface="Calibri"/>
                <a:cs typeface="Calibri"/>
              </a:rPr>
              <a:t>Y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n meddwl am eich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traethawd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hir ac eisiau dechrau ar  eich</a:t>
            </a:r>
            <a:r>
              <a:rPr dirty="0" sz="800" spc="-1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ymchwil?</a:t>
            </a:r>
            <a:endParaRPr sz="800">
              <a:latin typeface="Arial"/>
              <a:cs typeface="Arial"/>
            </a:endParaRPr>
          </a:p>
          <a:p>
            <a:pPr marL="12700" marR="320675">
              <a:lnSpc>
                <a:spcPct val="100000"/>
              </a:lnSpc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sut i chwilio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mewn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cronfeydd</a:t>
            </a:r>
            <a:r>
              <a:rPr dirty="0" sz="800" spc="-9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data  academaidd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llunio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strategaeth</a:t>
            </a:r>
            <a:r>
              <a:rPr dirty="0" sz="800" spc="-3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chwilio?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Yn chwilio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am erthyglau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cyfnodolion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academaidd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â  thestun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llawn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adolygwyd gan gymheiriaid ar gyfer eich  aseiniadau?</a:t>
            </a:r>
            <a:endParaRPr sz="800">
              <a:latin typeface="Arial"/>
              <a:cs typeface="Arial"/>
            </a:endParaRPr>
          </a:p>
          <a:p>
            <a:pPr marL="12700" marR="73025">
              <a:lnSpc>
                <a:spcPct val="100000"/>
              </a:lnSpc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sut i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gael mynediad i’r llyfrgell ar-lein a’i  defnyddio ar hyd gwyliau’r</a:t>
            </a:r>
            <a:r>
              <a:rPr dirty="0" sz="800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haf?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211858" y="3364198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 h="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32622" y="5212195"/>
            <a:ext cx="1244653" cy="411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079039" y="5118533"/>
            <a:ext cx="783969" cy="5861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161796" y="5315339"/>
            <a:ext cx="162344" cy="16007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346737" y="5354214"/>
            <a:ext cx="180853" cy="1218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561162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699222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846913" y="5305738"/>
            <a:ext cx="438932" cy="17035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319416" y="5305730"/>
            <a:ext cx="110439" cy="16968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54229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605847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47208" y="5354446"/>
            <a:ext cx="115938" cy="12164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870331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w="0"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31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923121" y="5351013"/>
            <a:ext cx="122796" cy="124396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066452" y="5304132"/>
            <a:ext cx="358254" cy="172653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450513" y="5297728"/>
            <a:ext cx="176922" cy="177685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678641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750193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w="0"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790187" y="5315348"/>
            <a:ext cx="317523" cy="19436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12735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4" y="96905"/>
                </a:lnTo>
                <a:lnTo>
                  <a:pt x="11974" y="111736"/>
                </a:lnTo>
                <a:lnTo>
                  <a:pt x="25947" y="121120"/>
                </a:lnTo>
                <a:lnTo>
                  <a:pt x="44361" y="124396"/>
                </a:lnTo>
                <a:lnTo>
                  <a:pt x="57420" y="122974"/>
                </a:lnTo>
                <a:lnTo>
                  <a:pt x="68718" y="118679"/>
                </a:lnTo>
                <a:lnTo>
                  <a:pt x="78127" y="111468"/>
                </a:lnTo>
                <a:lnTo>
                  <a:pt x="85521" y="101295"/>
                </a:lnTo>
                <a:lnTo>
                  <a:pt x="120510" y="101295"/>
                </a:lnTo>
                <a:lnTo>
                  <a:pt x="120510" y="92151"/>
                </a:lnTo>
                <a:lnTo>
                  <a:pt x="58318" y="92151"/>
                </a:lnTo>
                <a:lnTo>
                  <a:pt x="48724" y="90443"/>
                </a:lnTo>
                <a:lnTo>
                  <a:pt x="41448" y="85520"/>
                </a:lnTo>
                <a:lnTo>
                  <a:pt x="36831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510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510" y="123024"/>
                </a:lnTo>
                <a:lnTo>
                  <a:pt x="120510" y="101295"/>
                </a:lnTo>
                <a:close/>
              </a:path>
              <a:path w="120650" h="124460">
                <a:moveTo>
                  <a:pt x="120510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510" y="92151"/>
                </a:lnTo>
                <a:lnTo>
                  <a:pt x="1205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264280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63" y="123024"/>
                </a:lnTo>
                <a:lnTo>
                  <a:pt x="91600" y="88036"/>
                </a:lnTo>
                <a:lnTo>
                  <a:pt x="63347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18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46" y="88036"/>
                </a:lnTo>
                <a:lnTo>
                  <a:pt x="151371" y="88036"/>
                </a:lnTo>
                <a:lnTo>
                  <a:pt x="137218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47" y="88036"/>
                </a:lnTo>
                <a:lnTo>
                  <a:pt x="91600" y="88036"/>
                </a:lnTo>
                <a:lnTo>
                  <a:pt x="106565" y="41846"/>
                </a:lnTo>
                <a:lnTo>
                  <a:pt x="137218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18" y="0"/>
                </a:moveTo>
                <a:lnTo>
                  <a:pt x="178358" y="0"/>
                </a:lnTo>
                <a:lnTo>
                  <a:pt x="151371" y="88036"/>
                </a:lnTo>
                <a:lnTo>
                  <a:pt x="181046" y="88036"/>
                </a:lnTo>
                <a:lnTo>
                  <a:pt x="2131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481228" y="5324024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57" y="58077"/>
                </a:lnTo>
                <a:lnTo>
                  <a:pt x="17157" y="115023"/>
                </a:lnTo>
                <a:lnTo>
                  <a:pt x="20108" y="131665"/>
                </a:lnTo>
                <a:lnTo>
                  <a:pt x="28244" y="143524"/>
                </a:lnTo>
                <a:lnTo>
                  <a:pt x="40496" y="150622"/>
                </a:lnTo>
                <a:lnTo>
                  <a:pt x="55791" y="152984"/>
                </a:lnTo>
                <a:lnTo>
                  <a:pt x="64335" y="152401"/>
                </a:lnTo>
                <a:lnTo>
                  <a:pt x="72661" y="150726"/>
                </a:lnTo>
                <a:lnTo>
                  <a:pt x="80556" y="148065"/>
                </a:lnTo>
                <a:lnTo>
                  <a:pt x="87807" y="144525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79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592" y="123253"/>
                </a:lnTo>
                <a:lnTo>
                  <a:pt x="64033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57" y="0"/>
                </a:lnTo>
                <a:lnTo>
                  <a:pt x="17157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5577475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0" y="116245"/>
                </a:lnTo>
                <a:lnTo>
                  <a:pt x="24409" y="121618"/>
                </a:lnTo>
                <a:lnTo>
                  <a:pt x="38522" y="124891"/>
                </a:lnTo>
                <a:lnTo>
                  <a:pt x="53276" y="125996"/>
                </a:lnTo>
                <a:lnTo>
                  <a:pt x="72866" y="123529"/>
                </a:lnTo>
                <a:lnTo>
                  <a:pt x="88772" y="116216"/>
                </a:lnTo>
                <a:lnTo>
                  <a:pt x="99450" y="104185"/>
                </a:lnTo>
                <a:lnTo>
                  <a:pt x="100343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54" y="2432"/>
                </a:lnTo>
                <a:lnTo>
                  <a:pt x="20140" y="9686"/>
                </a:lnTo>
                <a:lnTo>
                  <a:pt x="9744" y="21699"/>
                </a:lnTo>
                <a:lnTo>
                  <a:pt x="5930" y="38404"/>
                </a:lnTo>
                <a:lnTo>
                  <a:pt x="15900" y="62061"/>
                </a:lnTo>
                <a:lnTo>
                  <a:pt x="37833" y="73429"/>
                </a:lnTo>
                <a:lnTo>
                  <a:pt x="59766" y="80376"/>
                </a:lnTo>
                <a:lnTo>
                  <a:pt x="69735" y="90766"/>
                </a:lnTo>
                <a:lnTo>
                  <a:pt x="69735" y="97409"/>
                </a:lnTo>
                <a:lnTo>
                  <a:pt x="63106" y="100380"/>
                </a:lnTo>
                <a:lnTo>
                  <a:pt x="100343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76" y="25831"/>
                </a:lnTo>
                <a:lnTo>
                  <a:pt x="96325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25" y="25831"/>
                </a:moveTo>
                <a:lnTo>
                  <a:pt x="52819" y="25831"/>
                </a:lnTo>
                <a:lnTo>
                  <a:pt x="61120" y="26628"/>
                </a:lnTo>
                <a:lnTo>
                  <a:pt x="70365" y="28948"/>
                </a:lnTo>
                <a:lnTo>
                  <a:pt x="80213" y="32684"/>
                </a:lnTo>
                <a:lnTo>
                  <a:pt x="90322" y="37731"/>
                </a:lnTo>
                <a:lnTo>
                  <a:pt x="96325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5693813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6" y="133621"/>
                </a:lnTo>
                <a:lnTo>
                  <a:pt x="15922" y="153617"/>
                </a:lnTo>
                <a:lnTo>
                  <a:pt x="34247" y="166496"/>
                </a:lnTo>
                <a:lnTo>
                  <a:pt x="58077" y="171056"/>
                </a:lnTo>
                <a:lnTo>
                  <a:pt x="70071" y="169786"/>
                </a:lnTo>
                <a:lnTo>
                  <a:pt x="80606" y="166049"/>
                </a:lnTo>
                <a:lnTo>
                  <a:pt x="89598" y="159954"/>
                </a:lnTo>
                <a:lnTo>
                  <a:pt x="96964" y="151612"/>
                </a:lnTo>
                <a:lnTo>
                  <a:pt x="131952" y="151612"/>
                </a:lnTo>
                <a:lnTo>
                  <a:pt x="131952" y="142697"/>
                </a:lnTo>
                <a:lnTo>
                  <a:pt x="66319" y="142697"/>
                </a:lnTo>
                <a:lnTo>
                  <a:pt x="53680" y="140203"/>
                </a:lnTo>
                <a:lnTo>
                  <a:pt x="43911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5" y="94908"/>
                </a:lnTo>
                <a:lnTo>
                  <a:pt x="43992" y="84127"/>
                </a:lnTo>
                <a:lnTo>
                  <a:pt x="53771" y="77076"/>
                </a:lnTo>
                <a:lnTo>
                  <a:pt x="66319" y="74549"/>
                </a:lnTo>
                <a:lnTo>
                  <a:pt x="131952" y="74549"/>
                </a:lnTo>
                <a:lnTo>
                  <a:pt x="131952" y="64719"/>
                </a:lnTo>
                <a:lnTo>
                  <a:pt x="96964" y="64719"/>
                </a:lnTo>
                <a:lnTo>
                  <a:pt x="89429" y="56378"/>
                </a:lnTo>
                <a:lnTo>
                  <a:pt x="80241" y="50288"/>
                </a:lnTo>
                <a:lnTo>
                  <a:pt x="69468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52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52" y="169684"/>
                </a:lnTo>
                <a:lnTo>
                  <a:pt x="131952" y="151612"/>
                </a:lnTo>
                <a:close/>
              </a:path>
              <a:path w="132079" h="171450">
                <a:moveTo>
                  <a:pt x="131952" y="74549"/>
                </a:moveTo>
                <a:lnTo>
                  <a:pt x="66319" y="74549"/>
                </a:lnTo>
                <a:lnTo>
                  <a:pt x="78731" y="77044"/>
                </a:lnTo>
                <a:lnTo>
                  <a:pt x="88418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8" y="133208"/>
                </a:lnTo>
                <a:lnTo>
                  <a:pt x="78731" y="140203"/>
                </a:lnTo>
                <a:lnTo>
                  <a:pt x="66319" y="142697"/>
                </a:lnTo>
                <a:lnTo>
                  <a:pt x="131952" y="142697"/>
                </a:lnTo>
                <a:lnTo>
                  <a:pt x="131952" y="74549"/>
                </a:lnTo>
                <a:close/>
              </a:path>
              <a:path w="132079" h="171450">
                <a:moveTo>
                  <a:pt x="131952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52" y="64719"/>
                </a:lnTo>
                <a:lnTo>
                  <a:pt x="131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5853155" y="5351019"/>
            <a:ext cx="167359" cy="12644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6040363" y="5351239"/>
            <a:ext cx="166662" cy="126224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6229638" y="5352384"/>
            <a:ext cx="120510" cy="124396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6385327" y="5305738"/>
            <a:ext cx="122326" cy="169671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1201191" y="1850623"/>
            <a:ext cx="2345690" cy="1332865"/>
          </a:xfrm>
          <a:prstGeom prst="rect">
            <a:avLst/>
          </a:prstGeom>
        </p:spPr>
        <p:txBody>
          <a:bodyPr wrap="square" lIns="0" tIns="100330" rIns="0" bIns="0" rtlCol="0" vert="horz">
            <a:spAutoFit/>
          </a:bodyPr>
          <a:lstStyle/>
          <a:p>
            <a:pPr marL="13970">
              <a:lnSpc>
                <a:spcPct val="100000"/>
              </a:lnSpc>
              <a:spcBef>
                <a:spcPts val="790"/>
              </a:spcBef>
            </a:pPr>
            <a:r>
              <a:rPr dirty="0" sz="1150" spc="0">
                <a:solidFill>
                  <a:srgbClr val="333333"/>
                </a:solidFill>
                <a:latin typeface="Verdana"/>
                <a:cs typeface="Verdana"/>
              </a:rPr>
              <a:t>Sesiwn</a:t>
            </a:r>
            <a:endParaRPr sz="1150">
              <a:latin typeface="Verdana"/>
              <a:cs typeface="Verdana"/>
            </a:endParaRPr>
          </a:p>
          <a:p>
            <a:pPr marL="12700" marR="969010">
              <a:lnSpc>
                <a:spcPct val="116399"/>
              </a:lnSpc>
              <a:spcBef>
                <a:spcPts val="464"/>
              </a:spcBef>
            </a:pPr>
            <a:r>
              <a:rPr dirty="0" sz="1200">
                <a:solidFill>
                  <a:srgbClr val="FFFFFF"/>
                </a:solidFill>
                <a:latin typeface="Arial"/>
                <a:cs typeface="Arial"/>
              </a:rPr>
              <a:t>Sgiliau</a:t>
            </a:r>
            <a:r>
              <a:rPr dirty="0" sz="1200" spc="-10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200">
                <a:solidFill>
                  <a:srgbClr val="FFFFFF"/>
                </a:solidFill>
                <a:latin typeface="Arial"/>
                <a:cs typeface="Arial"/>
              </a:rPr>
              <a:t>Gwybodaeth  Sylfaenol </a:t>
            </a:r>
            <a:r>
              <a:rPr dirty="0" sz="1200" spc="-5">
                <a:solidFill>
                  <a:srgbClr val="FFFFFF"/>
                </a:solidFill>
                <a:latin typeface="Arial"/>
                <a:cs typeface="Arial"/>
              </a:rPr>
              <a:t>i’r</a:t>
            </a:r>
            <a:r>
              <a:rPr dirty="0" sz="1200" spc="-9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1200" spc="-5">
                <a:solidFill>
                  <a:srgbClr val="FFFFFF"/>
                </a:solidFill>
                <a:latin typeface="Arial"/>
                <a:cs typeface="Arial"/>
              </a:rPr>
              <a:t>Llyfrgell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5"/>
              </a:spcBef>
            </a:pP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Wedi colli’r sesiwn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gynefino â’r</a:t>
            </a:r>
            <a:r>
              <a:rPr dirty="0" sz="800" spc="-2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llyfrgell?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Methu dod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o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hyd i’r eitemau ar eich rhestr ddarllen? 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Angen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adnewyddu gwybodaeth am ddefnyddio 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catalog y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llyfrgell </a:t>
            </a:r>
            <a:r>
              <a:rPr dirty="0" sz="80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defnyddio</a:t>
            </a:r>
            <a:r>
              <a:rPr dirty="0" sz="800" spc="-3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800" spc="-5">
                <a:solidFill>
                  <a:srgbClr val="FFFFFF"/>
                </a:solidFill>
                <a:latin typeface="Arial"/>
                <a:cs typeface="Arial"/>
              </a:rPr>
              <a:t>e-adnoddau</a:t>
            </a:r>
            <a:r>
              <a:rPr dirty="0" sz="800" spc="-5">
                <a:solidFill>
                  <a:srgbClr val="FFFFFF"/>
                </a:solidFill>
                <a:latin typeface="Calibri"/>
                <a:cs typeface="Calibri"/>
              </a:rPr>
              <a:t>?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79726" y="1917694"/>
            <a:ext cx="600075" cy="202565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1150" spc="10">
                <a:solidFill>
                  <a:srgbClr val="333333"/>
                </a:solidFill>
                <a:latin typeface="Verdana"/>
                <a:cs typeface="Verdana"/>
              </a:rPr>
              <a:t>Lleoliad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211858" y="2154471"/>
            <a:ext cx="5829300" cy="0"/>
          </a:xfrm>
          <a:custGeom>
            <a:avLst/>
            <a:gdLst/>
            <a:ahLst/>
            <a:cxnLst/>
            <a:rect l="l" t="t" r="r" b="b"/>
            <a:pathLst>
              <a:path w="5829300" h="0">
                <a:moveTo>
                  <a:pt x="0" y="0"/>
                </a:moveTo>
                <a:lnTo>
                  <a:pt x="5829096" y="0"/>
                </a:lnTo>
              </a:path>
            </a:pathLst>
          </a:custGeom>
          <a:ln w="775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3874122" y="3746157"/>
            <a:ext cx="695325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07/06/2018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30254" y="3748087"/>
            <a:ext cx="901065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1</a:t>
            </a:r>
            <a:r>
              <a:rPr dirty="0" sz="1000" spc="0" b="1">
                <a:solidFill>
                  <a:srgbClr val="333333"/>
                </a:solidFill>
                <a:latin typeface="Century Gothic"/>
                <a:cs typeface="Century Gothic"/>
              </a:rPr>
              <a:t>:30</a:t>
            </a:r>
            <a:r>
              <a:rPr dirty="0" sz="1000" spc="-85" b="1">
                <a:solidFill>
                  <a:srgbClr val="333333"/>
                </a:solidFill>
                <a:latin typeface="Century Gothic"/>
                <a:cs typeface="Century Gothic"/>
              </a:rPr>
              <a:t>am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770397" y="2204834"/>
            <a:ext cx="1056005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0" b="1">
                <a:solidFill>
                  <a:srgbClr val="333333"/>
                </a:solidFill>
                <a:latin typeface="Century Gothic"/>
                <a:cs typeface="Century Gothic"/>
              </a:rPr>
              <a:t>Ystafell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b="1">
                <a:solidFill>
                  <a:srgbClr val="333333"/>
                </a:solidFill>
                <a:latin typeface="Century Gothic"/>
                <a:cs typeface="Century Gothic"/>
              </a:rPr>
              <a:t>2,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b="1">
                <a:solidFill>
                  <a:srgbClr val="333333"/>
                </a:solidFill>
                <a:latin typeface="Century Gothic"/>
                <a:cs typeface="Century Gothic"/>
              </a:rPr>
              <a:t>Y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spc="-85" b="1">
                <a:solidFill>
                  <a:srgbClr val="333333"/>
                </a:solidFill>
                <a:latin typeface="Century Gothic"/>
                <a:cs typeface="Century Gothic"/>
              </a:rPr>
              <a:t>Cwad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843337" y="1834101"/>
            <a:ext cx="1835150" cy="553720"/>
          </a:xfrm>
          <a:prstGeom prst="rect">
            <a:avLst/>
          </a:prstGeom>
        </p:spPr>
        <p:txBody>
          <a:bodyPr wrap="square" lIns="0" tIns="116840" rIns="0" bIns="0" rtlCol="0" vert="horz">
            <a:spAutoFit/>
          </a:bodyPr>
          <a:lstStyle/>
          <a:p>
            <a:pPr marL="21590">
              <a:lnSpc>
                <a:spcPct val="100000"/>
              </a:lnSpc>
              <a:spcBef>
                <a:spcPts val="920"/>
              </a:spcBef>
              <a:tabLst>
                <a:tab pos="955675" algn="l"/>
              </a:tabLst>
            </a:pPr>
            <a:r>
              <a:rPr dirty="0" sz="1150" spc="15">
                <a:solidFill>
                  <a:srgbClr val="333333"/>
                </a:solidFill>
                <a:latin typeface="Verdana"/>
                <a:cs typeface="Verdana"/>
              </a:rPr>
              <a:t>Dyddiad	</a:t>
            </a:r>
            <a:r>
              <a:rPr dirty="0" sz="1150" spc="10">
                <a:solidFill>
                  <a:srgbClr val="333333"/>
                </a:solidFill>
                <a:latin typeface="Verdana"/>
                <a:cs typeface="Verdana"/>
              </a:rPr>
              <a:t>Amser</a:t>
            </a:r>
            <a:endParaRPr sz="11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750"/>
              </a:spcBef>
              <a:tabLst>
                <a:tab pos="946150" algn="l"/>
              </a:tabLst>
            </a:pPr>
            <a:r>
              <a:rPr dirty="0" sz="1000" spc="-20" b="1">
                <a:solidFill>
                  <a:srgbClr val="333333"/>
                </a:solidFill>
                <a:latin typeface="Century Gothic"/>
                <a:cs typeface="Century Gothic"/>
              </a:rPr>
              <a:t>01/0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6</a:t>
            </a: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/2018</a:t>
            </a: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	</a:t>
            </a:r>
            <a:r>
              <a:rPr dirty="0" sz="1000" spc="5" b="1">
                <a:solidFill>
                  <a:srgbClr val="333333"/>
                </a:solidFill>
                <a:latin typeface="Century Gothic"/>
                <a:cs typeface="Century Gothic"/>
              </a:rPr>
              <a:t>11</a:t>
            </a:r>
            <a:r>
              <a:rPr dirty="0" sz="1000" spc="-15" b="1">
                <a:solidFill>
                  <a:srgbClr val="333333"/>
                </a:solidFill>
                <a:latin typeface="Century Gothic"/>
                <a:cs typeface="Century Gothic"/>
              </a:rPr>
              <a:t>:00-1</a:t>
            </a:r>
            <a:r>
              <a:rPr dirty="0" sz="1000" spc="-20" b="1">
                <a:solidFill>
                  <a:srgbClr val="333333"/>
                </a:solidFill>
                <a:latin typeface="Century Gothic"/>
                <a:cs typeface="Century Gothic"/>
              </a:rPr>
              <a:t>1:45a</a:t>
            </a:r>
            <a:r>
              <a:rPr dirty="0" sz="1000" spc="-55" b="1">
                <a:solidFill>
                  <a:srgbClr val="333333"/>
                </a:solidFill>
                <a:latin typeface="Century Gothic"/>
                <a:cs typeface="Century Gothic"/>
              </a:rPr>
              <a:t>m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819369" y="3741877"/>
            <a:ext cx="1056005" cy="18288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1000" spc="0" b="1">
                <a:solidFill>
                  <a:srgbClr val="333333"/>
                </a:solidFill>
                <a:latin typeface="Century Gothic"/>
                <a:cs typeface="Century Gothic"/>
              </a:rPr>
              <a:t>Ystafell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b="1">
                <a:solidFill>
                  <a:srgbClr val="333333"/>
                </a:solidFill>
                <a:latin typeface="Century Gothic"/>
                <a:cs typeface="Century Gothic"/>
              </a:rPr>
              <a:t>2,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b="1">
                <a:solidFill>
                  <a:srgbClr val="333333"/>
                </a:solidFill>
                <a:latin typeface="Century Gothic"/>
                <a:cs typeface="Century Gothic"/>
              </a:rPr>
              <a:t>Y</a:t>
            </a:r>
            <a:r>
              <a:rPr dirty="0" sz="1000" spc="-105" b="1">
                <a:solidFill>
                  <a:srgbClr val="333333"/>
                </a:solidFill>
                <a:latin typeface="Century Gothic"/>
                <a:cs typeface="Century Gothic"/>
              </a:rPr>
              <a:t> </a:t>
            </a:r>
            <a:r>
              <a:rPr dirty="0" sz="1000" spc="-85" b="1">
                <a:solidFill>
                  <a:srgbClr val="333333"/>
                </a:solidFill>
                <a:latin typeface="Century Gothic"/>
                <a:cs typeface="Century Gothic"/>
              </a:rPr>
              <a:t>Cwad</a:t>
            </a:r>
            <a:endParaRPr sz="1000">
              <a:latin typeface="Century Gothic"/>
              <a:cs typeface="Century Gothic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803275">
              <a:lnSpc>
                <a:spcPct val="100000"/>
              </a:lnSpc>
              <a:spcBef>
                <a:spcPts val="100"/>
              </a:spcBef>
            </a:pPr>
            <a:r>
              <a:rPr dirty="0" spc="-5"/>
              <a:t>CAMPWS</a:t>
            </a:r>
            <a:r>
              <a:rPr dirty="0" spc="-70"/>
              <a:t> </a:t>
            </a:r>
            <a:r>
              <a:rPr dirty="0" spc="-5"/>
              <a:t>CAERFYRDDIN</a:t>
            </a:r>
          </a:p>
        </p:txBody>
      </p:sp>
      <p:sp>
        <p:nvSpPr>
          <p:cNvPr id="41" name="object 41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 h="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w="0"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a4d144a-fc25-4fdb-964c-6d631b2b63e0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0505F8B8-040D-4132-AA39-AF64891DD694}"/>
</file>

<file path=customXml/itemProps2.xml><?xml version="1.0" encoding="utf-8"?>
<ds:datastoreItem xmlns:ds="http://schemas.openxmlformats.org/officeDocument/2006/customXml" ds:itemID="{2D953059-EE39-44D2-BDB6-32634876DE33}"/>
</file>

<file path=customXml/itemProps3.xml><?xml version="1.0" encoding="utf-8"?>
<ds:datastoreItem xmlns:ds="http://schemas.openxmlformats.org/officeDocument/2006/customXml" ds:itemID="{EFDC0137-6C45-4561-93BD-0E9BCBCBC1D3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2018-04-26T09:46:37Z</dcterms:created>
  <dcterms:modified xsi:type="dcterms:W3CDTF">2018-04-26T09:46:37Z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2018-04-23T00:00:00Z</vt:filetime>
  </property>
  <property fmtid="{D5CDD505-2E9C-101B-9397-08002B2CF9AE}" pid="3" name="Creator">
    <vt:lpwstr>Adobe Illustrator CC 2017 (Windows)</vt:lpwstr>
  </property>
  <property fmtid="{D5CDD505-2E9C-101B-9397-08002B2CF9AE}" pid="4" name="LastSaved">
    <vt:filetime>2018-04-26T00:00:00Z</vt:filetime>
  </property>
  <property fmtid="{D5CDD505-2E9C-101B-9397-08002B2CF9AE}" pid="5" name="ContentTypeId">
    <vt:lpwstr>0x01010074769ED93AAA2749A6D3F6A9527B2CC1</vt:lpwstr>
  </property>
  <property fmtid="{D5CDD505-2E9C-101B-9397-08002B2CF9AE}" pid="6" name="Order">
    <vt:r8>237000</vt:r8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</Properties>
</file>