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459" r:id="rId5"/>
    <p:sldId id="464" r:id="rId6"/>
    <p:sldId id="465" r:id="rId7"/>
    <p:sldId id="466" r:id="rId8"/>
    <p:sldId id="474" r:id="rId9"/>
    <p:sldId id="475" r:id="rId10"/>
    <p:sldId id="476" r:id="rId11"/>
    <p:sldId id="488" r:id="rId12"/>
    <p:sldId id="467" r:id="rId13"/>
    <p:sldId id="468" r:id="rId14"/>
    <p:sldId id="469" r:id="rId15"/>
    <p:sldId id="470" r:id="rId16"/>
    <p:sldId id="483" r:id="rId17"/>
    <p:sldId id="484" r:id="rId18"/>
    <p:sldId id="485" r:id="rId19"/>
    <p:sldId id="486" r:id="rId20"/>
    <p:sldId id="482" r:id="rId21"/>
    <p:sldId id="473" r:id="rId22"/>
    <p:sldId id="477" r:id="rId2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E305E4-074E-4DF7-BEF2-AFFFBFE62C94}" v="1" dt="2025-09-25T09:24:34.8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51" d="100"/>
          <a:sy n="51" d="100"/>
        </p:scale>
        <p:origin x="172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C77012DD-0B2A-42E6-AA10-6AB39074D781}"/>
    <pc:docChg chg="custSel addSld delSld modSld">
      <pc:chgData name="Bettina Schmidt" userId="32f9f094-ca9c-4781-adf1-b860fa553cc7" providerId="ADAL" clId="{C77012DD-0B2A-42E6-AA10-6AB39074D781}" dt="2025-10-16T15:00:37.031" v="1062" actId="20577"/>
      <pc:docMkLst>
        <pc:docMk/>
      </pc:docMkLst>
      <pc:sldChg chg="modSp mod">
        <pc:chgData name="Bettina Schmidt" userId="32f9f094-ca9c-4781-adf1-b860fa553cc7" providerId="ADAL" clId="{C77012DD-0B2A-42E6-AA10-6AB39074D781}" dt="2025-09-25T09:21:38.719" v="104" actId="20577"/>
        <pc:sldMkLst>
          <pc:docMk/>
          <pc:sldMk cId="2453097817" sldId="464"/>
        </pc:sldMkLst>
        <pc:spChg chg="mod">
          <ac:chgData name="Bettina Schmidt" userId="32f9f094-ca9c-4781-adf1-b860fa553cc7" providerId="ADAL" clId="{C77012DD-0B2A-42E6-AA10-6AB39074D781}" dt="2025-09-25T09:21:38.719" v="104" actId="20577"/>
          <ac:spMkLst>
            <pc:docMk/>
            <pc:sldMk cId="2453097817" sldId="464"/>
            <ac:spMk id="3" creationId="{E0D0512A-3400-4E51-9C84-A998AEE82F64}"/>
          </ac:spMkLst>
        </pc:spChg>
      </pc:sldChg>
      <pc:sldChg chg="modSp mod">
        <pc:chgData name="Bettina Schmidt" userId="32f9f094-ca9c-4781-adf1-b860fa553cc7" providerId="ADAL" clId="{C77012DD-0B2A-42E6-AA10-6AB39074D781}" dt="2025-09-25T09:21:50.811" v="108" actId="6549"/>
        <pc:sldMkLst>
          <pc:docMk/>
          <pc:sldMk cId="2052480631" sldId="465"/>
        </pc:sldMkLst>
        <pc:spChg chg="mod">
          <ac:chgData name="Bettina Schmidt" userId="32f9f094-ca9c-4781-adf1-b860fa553cc7" providerId="ADAL" clId="{C77012DD-0B2A-42E6-AA10-6AB39074D781}" dt="2025-09-25T09:21:50.811" v="108" actId="6549"/>
          <ac:spMkLst>
            <pc:docMk/>
            <pc:sldMk cId="2052480631" sldId="465"/>
            <ac:spMk id="2" creationId="{C7CF861D-03CA-4CE3-8A5E-8181BD887C0C}"/>
          </ac:spMkLst>
        </pc:spChg>
      </pc:sldChg>
      <pc:sldChg chg="modSp mod">
        <pc:chgData name="Bettina Schmidt" userId="32f9f094-ca9c-4781-adf1-b860fa553cc7" providerId="ADAL" clId="{C77012DD-0B2A-42E6-AA10-6AB39074D781}" dt="2025-09-25T09:28:13.383" v="546" actId="20577"/>
        <pc:sldMkLst>
          <pc:docMk/>
          <pc:sldMk cId="550171678" sldId="467"/>
        </pc:sldMkLst>
        <pc:spChg chg="mod">
          <ac:chgData name="Bettina Schmidt" userId="32f9f094-ca9c-4781-adf1-b860fa553cc7" providerId="ADAL" clId="{C77012DD-0B2A-42E6-AA10-6AB39074D781}" dt="2025-09-25T09:28:13.383" v="546" actId="20577"/>
          <ac:spMkLst>
            <pc:docMk/>
            <pc:sldMk cId="550171678" sldId="467"/>
            <ac:spMk id="3" creationId="{2A6B01F8-8CB2-4708-B342-2D41206C4355}"/>
          </ac:spMkLst>
        </pc:spChg>
      </pc:sldChg>
      <pc:sldChg chg="modSp mod">
        <pc:chgData name="Bettina Schmidt" userId="32f9f094-ca9c-4781-adf1-b860fa553cc7" providerId="ADAL" clId="{C77012DD-0B2A-42E6-AA10-6AB39074D781}" dt="2025-10-02T10:52:22.142" v="732" actId="6549"/>
        <pc:sldMkLst>
          <pc:docMk/>
          <pc:sldMk cId="4011209358" sldId="468"/>
        </pc:sldMkLst>
        <pc:spChg chg="mod">
          <ac:chgData name="Bettina Schmidt" userId="32f9f094-ca9c-4781-adf1-b860fa553cc7" providerId="ADAL" clId="{C77012DD-0B2A-42E6-AA10-6AB39074D781}" dt="2025-10-02T10:52:22.142" v="732" actId="6549"/>
          <ac:spMkLst>
            <pc:docMk/>
            <pc:sldMk cId="4011209358" sldId="468"/>
            <ac:spMk id="2" creationId="{D3EC58CA-FD8C-479D-B626-B5D686F1879F}"/>
          </ac:spMkLst>
        </pc:spChg>
      </pc:sldChg>
      <pc:sldChg chg="modSp mod">
        <pc:chgData name="Bettina Schmidt" userId="32f9f094-ca9c-4781-adf1-b860fa553cc7" providerId="ADAL" clId="{C77012DD-0B2A-42E6-AA10-6AB39074D781}" dt="2025-09-25T09:31:40.448" v="565" actId="20577"/>
        <pc:sldMkLst>
          <pc:docMk/>
          <pc:sldMk cId="4088011284" sldId="469"/>
        </pc:sldMkLst>
        <pc:spChg chg="mod">
          <ac:chgData name="Bettina Schmidt" userId="32f9f094-ca9c-4781-adf1-b860fa553cc7" providerId="ADAL" clId="{C77012DD-0B2A-42E6-AA10-6AB39074D781}" dt="2025-09-25T09:31:40.448" v="565" actId="20577"/>
          <ac:spMkLst>
            <pc:docMk/>
            <pc:sldMk cId="4088011284" sldId="469"/>
            <ac:spMk id="2" creationId="{F0D0B899-E168-56F0-ACF9-2B991864ADDD}"/>
          </ac:spMkLst>
        </pc:spChg>
      </pc:sldChg>
      <pc:sldChg chg="modSp mod">
        <pc:chgData name="Bettina Schmidt" userId="32f9f094-ca9c-4781-adf1-b860fa553cc7" providerId="ADAL" clId="{C77012DD-0B2A-42E6-AA10-6AB39074D781}" dt="2025-09-25T09:31:54.696" v="568" actId="6549"/>
        <pc:sldMkLst>
          <pc:docMk/>
          <pc:sldMk cId="2442272602" sldId="470"/>
        </pc:sldMkLst>
        <pc:spChg chg="mod">
          <ac:chgData name="Bettina Schmidt" userId="32f9f094-ca9c-4781-adf1-b860fa553cc7" providerId="ADAL" clId="{C77012DD-0B2A-42E6-AA10-6AB39074D781}" dt="2025-09-25T09:31:54.696" v="568" actId="6549"/>
          <ac:spMkLst>
            <pc:docMk/>
            <pc:sldMk cId="2442272602" sldId="470"/>
            <ac:spMk id="2" creationId="{177EC91E-602A-8A73-555A-A9626A6CA895}"/>
          </ac:spMkLst>
        </pc:spChg>
      </pc:sldChg>
      <pc:sldChg chg="modSp mod">
        <pc:chgData name="Bettina Schmidt" userId="32f9f094-ca9c-4781-adf1-b860fa553cc7" providerId="ADAL" clId="{C77012DD-0B2A-42E6-AA10-6AB39074D781}" dt="2025-09-25T09:22:06.427" v="111" actId="20577"/>
        <pc:sldMkLst>
          <pc:docMk/>
          <pc:sldMk cId="3470947579" sldId="474"/>
        </pc:sldMkLst>
        <pc:spChg chg="mod">
          <ac:chgData name="Bettina Schmidt" userId="32f9f094-ca9c-4781-adf1-b860fa553cc7" providerId="ADAL" clId="{C77012DD-0B2A-42E6-AA10-6AB39074D781}" dt="2025-09-25T09:22:06.427" v="111" actId="20577"/>
          <ac:spMkLst>
            <pc:docMk/>
            <pc:sldMk cId="3470947579" sldId="474"/>
            <ac:spMk id="3" creationId="{F2979572-AFD9-4464-9355-C4817FA055E6}"/>
          </ac:spMkLst>
        </pc:spChg>
      </pc:sldChg>
      <pc:sldChg chg="modSp mod">
        <pc:chgData name="Bettina Schmidt" userId="32f9f094-ca9c-4781-adf1-b860fa553cc7" providerId="ADAL" clId="{C77012DD-0B2A-42E6-AA10-6AB39074D781}" dt="2025-09-25T09:23:01.401" v="187" actId="20577"/>
        <pc:sldMkLst>
          <pc:docMk/>
          <pc:sldMk cId="1916711746" sldId="475"/>
        </pc:sldMkLst>
        <pc:spChg chg="mod">
          <ac:chgData name="Bettina Schmidt" userId="32f9f094-ca9c-4781-adf1-b860fa553cc7" providerId="ADAL" clId="{C77012DD-0B2A-42E6-AA10-6AB39074D781}" dt="2025-09-25T09:23:01.401" v="187" actId="20577"/>
          <ac:spMkLst>
            <pc:docMk/>
            <pc:sldMk cId="1916711746" sldId="475"/>
            <ac:spMk id="3" creationId="{31890360-35C7-41F8-A0AF-3A424990FECA}"/>
          </ac:spMkLst>
        </pc:spChg>
      </pc:sldChg>
      <pc:sldChg chg="modSp mod">
        <pc:chgData name="Bettina Schmidt" userId="32f9f094-ca9c-4781-adf1-b860fa553cc7" providerId="ADAL" clId="{C77012DD-0B2A-42E6-AA10-6AB39074D781}" dt="2025-10-02T10:52:01.565" v="729" actId="115"/>
        <pc:sldMkLst>
          <pc:docMk/>
          <pc:sldMk cId="3430771123" sldId="476"/>
        </pc:sldMkLst>
        <pc:spChg chg="mod">
          <ac:chgData name="Bettina Schmidt" userId="32f9f094-ca9c-4781-adf1-b860fa553cc7" providerId="ADAL" clId="{C77012DD-0B2A-42E6-AA10-6AB39074D781}" dt="2025-10-02T10:52:01.565" v="729" actId="115"/>
          <ac:spMkLst>
            <pc:docMk/>
            <pc:sldMk cId="3430771123" sldId="476"/>
            <ac:spMk id="2" creationId="{D1612CD4-D43B-4BBE-9C8C-32DFBCE18C00}"/>
          </ac:spMkLst>
        </pc:spChg>
        <pc:spChg chg="mod">
          <ac:chgData name="Bettina Schmidt" userId="32f9f094-ca9c-4781-adf1-b860fa553cc7" providerId="ADAL" clId="{C77012DD-0B2A-42E6-AA10-6AB39074D781}" dt="2025-09-25T09:26:11.418" v="424" actId="20577"/>
          <ac:spMkLst>
            <pc:docMk/>
            <pc:sldMk cId="3430771123" sldId="476"/>
            <ac:spMk id="3" creationId="{C96DD30A-0284-47A1-9CC4-4F6453EFCD82}"/>
          </ac:spMkLst>
        </pc:spChg>
      </pc:sldChg>
      <pc:sldChg chg="modSp mod">
        <pc:chgData name="Bettina Schmidt" userId="32f9f094-ca9c-4781-adf1-b860fa553cc7" providerId="ADAL" clId="{C77012DD-0B2A-42E6-AA10-6AB39074D781}" dt="2025-09-25T09:34:43.788" v="728" actId="6549"/>
        <pc:sldMkLst>
          <pc:docMk/>
          <pc:sldMk cId="1027255217" sldId="477"/>
        </pc:sldMkLst>
        <pc:spChg chg="mod">
          <ac:chgData name="Bettina Schmidt" userId="32f9f094-ca9c-4781-adf1-b860fa553cc7" providerId="ADAL" clId="{C77012DD-0B2A-42E6-AA10-6AB39074D781}" dt="2025-09-25T09:34:43.788" v="728" actId="6549"/>
          <ac:spMkLst>
            <pc:docMk/>
            <pc:sldMk cId="1027255217" sldId="477"/>
            <ac:spMk id="3" creationId="{A5B06397-ADC8-4674-8DAD-9D9D812364ED}"/>
          </ac:spMkLst>
        </pc:spChg>
      </pc:sldChg>
      <pc:sldChg chg="modSp mod">
        <pc:chgData name="Bettina Schmidt" userId="32f9f094-ca9c-4781-adf1-b860fa553cc7" providerId="ADAL" clId="{C77012DD-0B2A-42E6-AA10-6AB39074D781}" dt="2025-10-02T10:53:02.171" v="756" actId="20577"/>
        <pc:sldMkLst>
          <pc:docMk/>
          <pc:sldMk cId="212008905" sldId="482"/>
        </pc:sldMkLst>
        <pc:spChg chg="mod">
          <ac:chgData name="Bettina Schmidt" userId="32f9f094-ca9c-4781-adf1-b860fa553cc7" providerId="ADAL" clId="{C77012DD-0B2A-42E6-AA10-6AB39074D781}" dt="2025-10-02T10:53:02.171" v="756" actId="20577"/>
          <ac:spMkLst>
            <pc:docMk/>
            <pc:sldMk cId="212008905" sldId="482"/>
            <ac:spMk id="2" creationId="{7BD16D8B-9A8E-44BC-A189-FCD888D5032F}"/>
          </ac:spMkLst>
        </pc:spChg>
        <pc:spChg chg="mod">
          <ac:chgData name="Bettina Schmidt" userId="32f9f094-ca9c-4781-adf1-b860fa553cc7" providerId="ADAL" clId="{C77012DD-0B2A-42E6-AA10-6AB39074D781}" dt="2025-09-25T09:34:05.581" v="700" actId="6549"/>
          <ac:spMkLst>
            <pc:docMk/>
            <pc:sldMk cId="212008905" sldId="482"/>
            <ac:spMk id="3" creationId="{915F5511-3969-4053-88B0-A97D68F67952}"/>
          </ac:spMkLst>
        </pc:spChg>
      </pc:sldChg>
      <pc:sldChg chg="modSp mod">
        <pc:chgData name="Bettina Schmidt" userId="32f9f094-ca9c-4781-adf1-b860fa553cc7" providerId="ADAL" clId="{C77012DD-0B2A-42E6-AA10-6AB39074D781}" dt="2025-09-25T09:32:33.137" v="591" actId="6549"/>
        <pc:sldMkLst>
          <pc:docMk/>
          <pc:sldMk cId="3462655278" sldId="483"/>
        </pc:sldMkLst>
        <pc:spChg chg="mod">
          <ac:chgData name="Bettina Schmidt" userId="32f9f094-ca9c-4781-adf1-b860fa553cc7" providerId="ADAL" clId="{C77012DD-0B2A-42E6-AA10-6AB39074D781}" dt="2025-09-25T09:32:33.137" v="591" actId="6549"/>
          <ac:spMkLst>
            <pc:docMk/>
            <pc:sldMk cId="3462655278" sldId="483"/>
            <ac:spMk id="2" creationId="{4FCFC803-09BD-FC5B-B339-B2D0A745E06E}"/>
          </ac:spMkLst>
        </pc:spChg>
      </pc:sldChg>
      <pc:sldChg chg="modSp mod">
        <pc:chgData name="Bettina Schmidt" userId="32f9f094-ca9c-4781-adf1-b860fa553cc7" providerId="ADAL" clId="{C77012DD-0B2A-42E6-AA10-6AB39074D781}" dt="2025-10-16T15:00:37.031" v="1062" actId="20577"/>
        <pc:sldMkLst>
          <pc:docMk/>
          <pc:sldMk cId="142825336" sldId="484"/>
        </pc:sldMkLst>
        <pc:spChg chg="mod">
          <ac:chgData name="Bettina Schmidt" userId="32f9f094-ca9c-4781-adf1-b860fa553cc7" providerId="ADAL" clId="{C77012DD-0B2A-42E6-AA10-6AB39074D781}" dt="2025-09-25T09:33:41.890" v="660" actId="20577"/>
          <ac:spMkLst>
            <pc:docMk/>
            <pc:sldMk cId="142825336" sldId="484"/>
            <ac:spMk id="2" creationId="{C1683468-7715-5642-8C83-88E7E17A70A0}"/>
          </ac:spMkLst>
        </pc:spChg>
        <pc:spChg chg="mod">
          <ac:chgData name="Bettina Schmidt" userId="32f9f094-ca9c-4781-adf1-b860fa553cc7" providerId="ADAL" clId="{C77012DD-0B2A-42E6-AA10-6AB39074D781}" dt="2025-10-16T15:00:37.031" v="1062" actId="20577"/>
          <ac:spMkLst>
            <pc:docMk/>
            <pc:sldMk cId="142825336" sldId="484"/>
            <ac:spMk id="3" creationId="{7791FF1A-4EF4-B8EF-2A43-A4A384448830}"/>
          </ac:spMkLst>
        </pc:spChg>
      </pc:sldChg>
      <pc:sldChg chg="modSp mod">
        <pc:chgData name="Bettina Schmidt" userId="32f9f094-ca9c-4781-adf1-b860fa553cc7" providerId="ADAL" clId="{C77012DD-0B2A-42E6-AA10-6AB39074D781}" dt="2025-09-25T09:33:36.542" v="655" actId="20577"/>
        <pc:sldMkLst>
          <pc:docMk/>
          <pc:sldMk cId="1610778683" sldId="485"/>
        </pc:sldMkLst>
        <pc:spChg chg="mod">
          <ac:chgData name="Bettina Schmidt" userId="32f9f094-ca9c-4781-adf1-b860fa553cc7" providerId="ADAL" clId="{C77012DD-0B2A-42E6-AA10-6AB39074D781}" dt="2025-09-25T09:33:36.542" v="655" actId="20577"/>
          <ac:spMkLst>
            <pc:docMk/>
            <pc:sldMk cId="1610778683" sldId="485"/>
            <ac:spMk id="2" creationId="{71A323A4-5CED-5156-ABBA-28E960DADD70}"/>
          </ac:spMkLst>
        </pc:spChg>
        <pc:spChg chg="mod">
          <ac:chgData name="Bettina Schmidt" userId="32f9f094-ca9c-4781-adf1-b860fa553cc7" providerId="ADAL" clId="{C77012DD-0B2A-42E6-AA10-6AB39074D781}" dt="2025-09-25T09:33:12.046" v="632" actId="20577"/>
          <ac:spMkLst>
            <pc:docMk/>
            <pc:sldMk cId="1610778683" sldId="485"/>
            <ac:spMk id="3" creationId="{80EDA319-C876-0909-CE3C-EB38A38D102B}"/>
          </ac:spMkLst>
        </pc:spChg>
      </pc:sldChg>
      <pc:sldChg chg="modSp mod">
        <pc:chgData name="Bettina Schmidt" userId="32f9f094-ca9c-4781-adf1-b860fa553cc7" providerId="ADAL" clId="{C77012DD-0B2A-42E6-AA10-6AB39074D781}" dt="2025-09-25T09:33:32.032" v="650" actId="20577"/>
        <pc:sldMkLst>
          <pc:docMk/>
          <pc:sldMk cId="3760628678" sldId="486"/>
        </pc:sldMkLst>
        <pc:spChg chg="mod">
          <ac:chgData name="Bettina Schmidt" userId="32f9f094-ca9c-4781-adf1-b860fa553cc7" providerId="ADAL" clId="{C77012DD-0B2A-42E6-AA10-6AB39074D781}" dt="2025-09-25T09:33:32.032" v="650" actId="20577"/>
          <ac:spMkLst>
            <pc:docMk/>
            <pc:sldMk cId="3760628678" sldId="486"/>
            <ac:spMk id="2" creationId="{94B0921B-B784-FA02-E325-AF22C265381A}"/>
          </ac:spMkLst>
        </pc:spChg>
      </pc:sldChg>
      <pc:sldChg chg="new del">
        <pc:chgData name="Bettina Schmidt" userId="32f9f094-ca9c-4781-adf1-b860fa553cc7" providerId="ADAL" clId="{C77012DD-0B2A-42E6-AA10-6AB39074D781}" dt="2025-09-25T09:24:36.923" v="274" actId="47"/>
        <pc:sldMkLst>
          <pc:docMk/>
          <pc:sldMk cId="3316381755" sldId="487"/>
        </pc:sldMkLst>
      </pc:sldChg>
      <pc:sldChg chg="modSp add mod">
        <pc:chgData name="Bettina Schmidt" userId="32f9f094-ca9c-4781-adf1-b860fa553cc7" providerId="ADAL" clId="{C77012DD-0B2A-42E6-AA10-6AB39074D781}" dt="2025-10-02T10:52:11.744" v="730" actId="115"/>
        <pc:sldMkLst>
          <pc:docMk/>
          <pc:sldMk cId="2072488820" sldId="488"/>
        </pc:sldMkLst>
        <pc:spChg chg="mod">
          <ac:chgData name="Bettina Schmidt" userId="32f9f094-ca9c-4781-adf1-b860fa553cc7" providerId="ADAL" clId="{C77012DD-0B2A-42E6-AA10-6AB39074D781}" dt="2025-10-02T10:52:11.744" v="730" actId="115"/>
          <ac:spMkLst>
            <pc:docMk/>
            <pc:sldMk cId="2072488820" sldId="488"/>
            <ac:spMk id="2" creationId="{B858BE39-D02B-EBCD-F1C4-8231B9014360}"/>
          </ac:spMkLst>
        </pc:spChg>
        <pc:spChg chg="mod">
          <ac:chgData name="Bettina Schmidt" userId="32f9f094-ca9c-4781-adf1-b860fa553cc7" providerId="ADAL" clId="{C77012DD-0B2A-42E6-AA10-6AB39074D781}" dt="2025-09-25T09:26:01.297" v="404" actId="20577"/>
          <ac:spMkLst>
            <pc:docMk/>
            <pc:sldMk cId="2072488820" sldId="488"/>
            <ac:spMk id="3" creationId="{4E28C50C-635F-EAE6-681E-8246AFDF252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j.keady@uwtsd.ac.uk" TargetMode="External"/><Relationship Id="rId2" Type="http://schemas.openxmlformats.org/officeDocument/2006/relationships/hyperlink" Target="mailto:b.schmidt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Induction to Dissertation module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D4177-7E19-4277-B119-5595D3BB2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512A-3400-4E51-9C84-A998AEE82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‘Common Module’ Level 6 = Dissertation</a:t>
            </a:r>
          </a:p>
          <a:p>
            <a:r>
              <a:rPr lang="en-GB" dirty="0"/>
              <a:t>40 credits </a:t>
            </a:r>
          </a:p>
          <a:p>
            <a:r>
              <a:rPr lang="en-GB" dirty="0"/>
              <a:t>Looked after by supervisor and dissertation  coordinators (Bettina for campus-based students and Jessica for DL students)</a:t>
            </a:r>
          </a:p>
        </p:txBody>
      </p:sp>
    </p:spTree>
    <p:extLst>
      <p:ext uri="{BB962C8B-B14F-4D97-AF65-F5344CB8AC3E}">
        <p14:creationId xmlns:p14="http://schemas.microsoft.com/office/powerpoint/2010/main" val="245309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F861D-03CA-4CE3-8A5E-8181BD88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Site on Moodle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60" t="24633" r="4492" b="11015"/>
          <a:stretch/>
        </p:blipFill>
        <p:spPr>
          <a:xfrm>
            <a:off x="60951" y="1700808"/>
            <a:ext cx="9022097" cy="3548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48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28" t="9923" r="21041" b="12853"/>
          <a:stretch/>
        </p:blipFill>
        <p:spPr>
          <a:xfrm>
            <a:off x="251520" y="332655"/>
            <a:ext cx="8568952" cy="506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296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332C0-48D2-41CB-ADE3-59D104ED3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79572-AFD9-4464-9355-C4817FA05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Main assessment – Dissertation (90% of module mark)</a:t>
            </a:r>
          </a:p>
          <a:p>
            <a:pPr lvl="1"/>
            <a:r>
              <a:rPr lang="en-GB" dirty="0"/>
              <a:t>Students in creative writing: creative portfolio </a:t>
            </a:r>
          </a:p>
          <a:p>
            <a:r>
              <a:rPr lang="en-GB" dirty="0"/>
              <a:t>10,000 words long</a:t>
            </a:r>
          </a:p>
          <a:p>
            <a:r>
              <a:rPr lang="en-GB" b="1" dirty="0"/>
              <a:t>Due: 7</a:t>
            </a:r>
            <a:r>
              <a:rPr lang="en-GB" b="1" baseline="30000" dirty="0"/>
              <a:t> </a:t>
            </a:r>
            <a:r>
              <a:rPr lang="en-GB" b="1" dirty="0"/>
              <a:t>May 2026</a:t>
            </a:r>
          </a:p>
        </p:txBody>
      </p:sp>
    </p:spTree>
    <p:extLst>
      <p:ext uri="{BB962C8B-B14F-4D97-AF65-F5344CB8AC3E}">
        <p14:creationId xmlns:p14="http://schemas.microsoft.com/office/powerpoint/2010/main" val="3470947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352D-CBF1-4AE7-97AE-12EF8D914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90360-35C7-41F8-A0AF-3A424990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Reflective Report </a:t>
            </a:r>
          </a:p>
          <a:p>
            <a:pPr lvl="1"/>
            <a:r>
              <a:rPr lang="en-GB" dirty="0"/>
              <a:t>(max. 1000 words, 5% of module mark)</a:t>
            </a:r>
          </a:p>
          <a:p>
            <a:r>
              <a:rPr lang="en-GB" b="1" dirty="0"/>
              <a:t>Due on 21 November </a:t>
            </a:r>
            <a:endParaRPr lang="en-GB" dirty="0"/>
          </a:p>
          <a:p>
            <a:pPr lvl="1"/>
            <a:r>
              <a:rPr lang="en-GB" dirty="0"/>
              <a:t>which outlines</a:t>
            </a:r>
          </a:p>
          <a:p>
            <a:pPr lvl="2"/>
            <a:r>
              <a:rPr lang="en-GB" dirty="0"/>
              <a:t>Research questions</a:t>
            </a:r>
          </a:p>
          <a:p>
            <a:pPr lvl="2"/>
            <a:r>
              <a:rPr lang="en-GB" dirty="0"/>
              <a:t>Methodology</a:t>
            </a:r>
          </a:p>
          <a:p>
            <a:pPr lvl="2"/>
            <a:r>
              <a:rPr lang="en-GB" dirty="0"/>
              <a:t>Key readings </a:t>
            </a:r>
          </a:p>
          <a:p>
            <a:pPr lvl="2"/>
            <a:r>
              <a:rPr lang="en-GB" dirty="0"/>
              <a:t>Plan (timetable)</a:t>
            </a:r>
          </a:p>
          <a:p>
            <a:pPr lvl="2"/>
            <a:r>
              <a:rPr lang="en-GB" dirty="0"/>
              <a:t>Progress so far </a:t>
            </a:r>
          </a:p>
          <a:p>
            <a:r>
              <a:rPr lang="en-GB" dirty="0"/>
              <a:t>(marked by supervisors)</a:t>
            </a:r>
          </a:p>
          <a:p>
            <a:r>
              <a:rPr lang="en-GB" dirty="0"/>
              <a:t>We will speak about it in more detail in the next session </a:t>
            </a:r>
          </a:p>
        </p:txBody>
      </p:sp>
    </p:spTree>
    <p:extLst>
      <p:ext uri="{BB962C8B-B14F-4D97-AF65-F5344CB8AC3E}">
        <p14:creationId xmlns:p14="http://schemas.microsoft.com/office/powerpoint/2010/main" val="1916711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12CD4-D43B-4BBE-9C8C-32DFBCE18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Second small assessment (for </a:t>
            </a:r>
            <a:r>
              <a:rPr lang="en-GB" u="sng" dirty="0"/>
              <a:t>campus-based</a:t>
            </a:r>
            <a:r>
              <a:rPr lang="en-GB" dirty="0"/>
              <a:t> students)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DD30A-0284-47A1-9CC4-4F6453EFC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Three Minutes Presentation (‘Share and Present’ task)</a:t>
            </a:r>
          </a:p>
          <a:p>
            <a:r>
              <a:rPr lang="en-GB" dirty="0"/>
              <a:t>3 minutes with highlights of your dissertation</a:t>
            </a:r>
          </a:p>
          <a:p>
            <a:r>
              <a:rPr lang="en-GB" dirty="0"/>
              <a:t>5% of module mark </a:t>
            </a:r>
          </a:p>
          <a:p>
            <a:r>
              <a:rPr lang="en-GB" dirty="0"/>
              <a:t>Organised in separate panels at the Undergraduate Conference in </a:t>
            </a:r>
            <a:r>
              <a:rPr lang="en-GB" b="1" dirty="0"/>
              <a:t>18 March</a:t>
            </a:r>
            <a:r>
              <a:rPr lang="en-GB" dirty="0"/>
              <a:t> </a:t>
            </a:r>
            <a:r>
              <a:rPr lang="en-GB" b="1" dirty="0"/>
              <a:t>2026</a:t>
            </a:r>
            <a:r>
              <a:rPr lang="en-GB" dirty="0"/>
              <a:t> (marked by dissertation coordinators)</a:t>
            </a:r>
          </a:p>
          <a:p>
            <a:r>
              <a:rPr lang="en-GB" dirty="0"/>
              <a:t>Slides need to be uploaded the day before  (i.e., 17 March)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771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13D7AA-9226-B135-86FC-86889E1A94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8BE39-D02B-EBCD-F1C4-8231B9014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Second small assessment (for </a:t>
            </a:r>
            <a:r>
              <a:rPr lang="en-GB" u="sng" dirty="0"/>
              <a:t>DL  students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8C50C-635F-EAE6-681E-8246AFDF25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10 Minutes Presentation</a:t>
            </a:r>
          </a:p>
          <a:p>
            <a:r>
              <a:rPr lang="en-GB" dirty="0"/>
              <a:t>5% of module mark </a:t>
            </a:r>
          </a:p>
          <a:p>
            <a:r>
              <a:rPr lang="en-GB" dirty="0"/>
              <a:t>Organised by supervisor and DL dissertation coordinator in March </a:t>
            </a:r>
          </a:p>
          <a:p>
            <a:r>
              <a:rPr lang="en-GB" dirty="0"/>
              <a:t>Slides need to be uploaded on </a:t>
            </a:r>
            <a:r>
              <a:rPr lang="en-GB" b="1" dirty="0"/>
              <a:t>17 March</a:t>
            </a:r>
            <a:r>
              <a:rPr lang="en-GB" dirty="0"/>
              <a:t> 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488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C4373-0439-46DF-84AD-CA7668DB8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B01F8-8CB2-4708-B342-2D41206C4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session each block  / month 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NOTE: Due to timetabling issues, we have been allocated different time slots! </a:t>
            </a:r>
          </a:p>
          <a:p>
            <a:r>
              <a:rPr lang="en-GB" dirty="0"/>
              <a:t>Both clusters together plus DL students </a:t>
            </a:r>
          </a:p>
          <a:p>
            <a:r>
              <a:rPr lang="en-GB" dirty="0"/>
              <a:t>Work on dissertation should be done throughout the year  </a:t>
            </a:r>
          </a:p>
        </p:txBody>
      </p:sp>
    </p:spTree>
    <p:extLst>
      <p:ext uri="{BB962C8B-B14F-4D97-AF65-F5344CB8AC3E}">
        <p14:creationId xmlns:p14="http://schemas.microsoft.com/office/powerpoint/2010/main" val="550171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C58CA-FD8C-479D-B626-B5D686F18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Session 1 (17 October)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9D395-C33B-48D1-B34A-114AD23BC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Induction </a:t>
            </a:r>
          </a:p>
          <a:p>
            <a:pPr lvl="1"/>
            <a:r>
              <a:rPr lang="en-GB" dirty="0"/>
              <a:t>Overview of module and assessments </a:t>
            </a:r>
          </a:p>
          <a:p>
            <a:pPr lvl="1"/>
            <a:r>
              <a:rPr lang="en-GB" dirty="0"/>
              <a:t>Confirming supervisors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Meeting with supervisor (i.e. the ‘Initial Review’)</a:t>
            </a: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4011209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0B899-E168-56F0-ACF9-2B991864A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2 (14 November)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1F79D-04E4-464E-9671-5CFF54EA7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write a reflective report?  (Ass 1)</a:t>
            </a:r>
          </a:p>
          <a:p>
            <a:r>
              <a:rPr lang="en-GB" dirty="0"/>
              <a:t>Use of AI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prepare time-schedule for your dissertation, from now to the submission date </a:t>
            </a:r>
          </a:p>
        </p:txBody>
      </p:sp>
    </p:spTree>
    <p:extLst>
      <p:ext uri="{BB962C8B-B14F-4D97-AF65-F5344CB8AC3E}">
        <p14:creationId xmlns:p14="http://schemas.microsoft.com/office/powerpoint/2010/main" val="4088011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EC91E-602A-8A73-555A-A9626A6CA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3 (12 Dec)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22FC-5C8E-411D-A585-EA7F66509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 and Critical Engagement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bring a book relevant for your dissertation and prepare to comment on it for 2 minutes only </a:t>
            </a:r>
          </a:p>
        </p:txBody>
      </p:sp>
    </p:spTree>
    <p:extLst>
      <p:ext uri="{BB962C8B-B14F-4D97-AF65-F5344CB8AC3E}">
        <p14:creationId xmlns:p14="http://schemas.microsoft.com/office/powerpoint/2010/main" val="2442272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FC803-09BD-FC5B-B339-B2D0A745E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Session 4 (6 February 2026)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6901F-B6CA-2CCA-6AD5-6F86FB9E4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get started writing the dissertation?</a:t>
            </a:r>
          </a:p>
          <a:p>
            <a:r>
              <a:rPr lang="en-GB" dirty="0"/>
              <a:t>Comparison of different structures for the dissertation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655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83468-7715-5642-8C83-88E7E17A7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5 (13 March 2026)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1FF1A-4EF4-B8EF-2A43-A4A38444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prepare a 3 minutes presentation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Note: this will be not a hybrid meeting but a separate meeting for the DL students will take place at the same time due to the different presentation pattern.</a:t>
            </a:r>
          </a:p>
        </p:txBody>
      </p:sp>
    </p:spTree>
    <p:extLst>
      <p:ext uri="{BB962C8B-B14F-4D97-AF65-F5344CB8AC3E}">
        <p14:creationId xmlns:p14="http://schemas.microsoft.com/office/powerpoint/2010/main" val="142825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323A4-5CED-5156-ABBA-28E960DAD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6 (18 March 2026)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DA319-C876-0909-CE3C-EB38A38D1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Presentation Day on campus (organised in panels of 4-6 students)</a:t>
            </a:r>
          </a:p>
        </p:txBody>
      </p:sp>
    </p:spTree>
    <p:extLst>
      <p:ext uri="{BB962C8B-B14F-4D97-AF65-F5344CB8AC3E}">
        <p14:creationId xmlns:p14="http://schemas.microsoft.com/office/powerpoint/2010/main" val="16107786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0921B-B784-FA02-E325-AF22C2653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7 (1 May 2026)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8E725-7883-1E12-9667-E2EA6B88D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Prepare submission of dissertation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6286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16D8B-9A8E-44BC-A189-FCD888D50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support available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F5511-3969-4053-88B0-A97D68F67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UWTSD Career Service offers meetings about job application and CV writing </a:t>
            </a:r>
          </a:p>
          <a:p>
            <a:r>
              <a:rPr lang="en-GB" dirty="0"/>
              <a:t>The library offers support about reference styles and finding e-resources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089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A2993-FA1C-4C1B-BA16-ADA6AF55F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6AE2-FC25-4C2F-9E66-B7D237FCA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Meet your supervisor and discuss your progress during the summer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17780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D1B31-830A-4BFE-ABB6-5F51DEB93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06397-ADC8-4674-8DAD-9D9D81236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Campus </a:t>
            </a:r>
            <a:r>
              <a:rPr lang="en-GB"/>
              <a:t>based clusters </a:t>
            </a:r>
            <a:r>
              <a:rPr lang="en-GB" dirty="0"/>
              <a:t>A / B </a:t>
            </a:r>
          </a:p>
          <a:p>
            <a:pPr lvl="1"/>
            <a:r>
              <a:rPr lang="en-GB" dirty="0">
                <a:hlinkClick r:id="rId2"/>
              </a:rPr>
              <a:t>b.schmidt@uwtsd.ac.uk</a:t>
            </a:r>
            <a:endParaRPr lang="en-GB" dirty="0"/>
          </a:p>
          <a:p>
            <a:r>
              <a:rPr lang="en-GB" dirty="0"/>
              <a:t>DL programmes</a:t>
            </a:r>
          </a:p>
          <a:p>
            <a:pPr lvl="1"/>
            <a:r>
              <a:rPr lang="en-GB" dirty="0">
                <a:hlinkClick r:id="rId3"/>
              </a:rPr>
              <a:t>j.keady@uwtsd.ac.uk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2552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303dbf9b-b85b-46a0-94f1-894078c07ecd"/>
    <ds:schemaRef ds:uri="http://schemas.microsoft.com/office/2006/metadata/propertie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506</Words>
  <Application>Microsoft Office PowerPoint</Application>
  <PresentationFormat>On-screen Show (4:3)</PresentationFormat>
  <Paragraphs>79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Induction to Dissertation module </vt:lpstr>
      <vt:lpstr>PowerPoint Presentation</vt:lpstr>
      <vt:lpstr>Site on Moodle </vt:lpstr>
      <vt:lpstr>PowerPoint Presentation</vt:lpstr>
      <vt:lpstr>Assessments </vt:lpstr>
      <vt:lpstr>First small assessment</vt:lpstr>
      <vt:lpstr>Second small assessment (for campus-based students)</vt:lpstr>
      <vt:lpstr>Second small assessment (for DL  students)</vt:lpstr>
      <vt:lpstr>Teaching plan</vt:lpstr>
      <vt:lpstr>Session 1 (17 October)</vt:lpstr>
      <vt:lpstr>Session 2 (14 November)</vt:lpstr>
      <vt:lpstr>Session 3 (12 Dec)</vt:lpstr>
      <vt:lpstr>Session 4 (6 February 2026)</vt:lpstr>
      <vt:lpstr>Session 5 (13 March 2026)</vt:lpstr>
      <vt:lpstr>Session 6 (18 March 2026)</vt:lpstr>
      <vt:lpstr>Session 7 (1 May 2026)</vt:lpstr>
      <vt:lpstr>Additional support available </vt:lpstr>
      <vt:lpstr>Task this week</vt:lpstr>
      <vt:lpstr>Contact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Yoruba Mythology Human and Divine (W3)</dc:title>
  <dc:creator>Bettina Schmidt</dc:creator>
  <cp:lastModifiedBy>Bettina Schmidt</cp:lastModifiedBy>
  <cp:revision>45</cp:revision>
  <cp:lastPrinted>2023-10-03T08:39:31Z</cp:lastPrinted>
  <dcterms:created xsi:type="dcterms:W3CDTF">2020-09-10T14:22:57Z</dcterms:created>
  <dcterms:modified xsi:type="dcterms:W3CDTF">2025-10-16T15:00:44Z</dcterms:modified>
</cp:coreProperties>
</file>