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9.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handoutMasterIdLst>
    <p:handoutMasterId r:id="rId14"/>
  </p:handoutMasterIdLst>
  <p:sldIdLst>
    <p:sldId id="257" r:id="rId2"/>
    <p:sldId id="266" r:id="rId3"/>
    <p:sldId id="273" r:id="rId4"/>
    <p:sldId id="286" r:id="rId5"/>
    <p:sldId id="301" r:id="rId6"/>
    <p:sldId id="289" r:id="rId7"/>
    <p:sldId id="300" r:id="rId8"/>
    <p:sldId id="302" r:id="rId9"/>
    <p:sldId id="303" r:id="rId10"/>
    <p:sldId id="304" r:id="rId11"/>
    <p:sldId id="30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5696" autoAdjust="0"/>
  </p:normalViewPr>
  <p:slideViewPr>
    <p:cSldViewPr snapToGrid="0" showGuides="1">
      <p:cViewPr varScale="1">
        <p:scale>
          <a:sx n="54" d="100"/>
          <a:sy n="54" d="100"/>
        </p:scale>
        <p:origin x="1380" y="78"/>
      </p:cViewPr>
      <p:guideLst>
        <p:guide orient="horz" pos="2160"/>
        <p:guide pos="3840"/>
      </p:guideLst>
    </p:cSldViewPr>
  </p:slideViewPr>
  <p:outlineViewPr>
    <p:cViewPr>
      <p:scale>
        <a:sx n="33" d="100"/>
        <a:sy n="33" d="100"/>
      </p:scale>
      <p:origin x="0" y="-12492"/>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0" d="100"/>
          <a:sy n="60" d="100"/>
        </p:scale>
        <p:origin x="3187" y="3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notesMaster" Target="notesMasters/notesMaster1.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handoutMaster" Target="handoutMasters/handoutMaster1.xm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C1881F-A897-49D1-A575-6074F0A92413}"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3B8897E6-10B4-4A7C-B323-2D075D116E32}">
      <dgm:prSet/>
      <dgm:spPr/>
      <dgm:t>
        <a:bodyPr/>
        <a:lstStyle/>
        <a:p>
          <a:r>
            <a:rPr lang="en-US"/>
            <a:t>Individual Tourists</a:t>
          </a:r>
        </a:p>
      </dgm:t>
    </dgm:pt>
    <dgm:pt modelId="{F736AC63-23B8-4668-81B4-BB077CDD4F65}" type="parTrans" cxnId="{76287E03-69F9-442C-9BA3-0C5BA4358AF9}">
      <dgm:prSet/>
      <dgm:spPr/>
      <dgm:t>
        <a:bodyPr/>
        <a:lstStyle/>
        <a:p>
          <a:endParaRPr lang="en-US"/>
        </a:p>
      </dgm:t>
    </dgm:pt>
    <dgm:pt modelId="{36FCDA74-B064-451F-B4D8-C80E647CF2CE}" type="sibTrans" cxnId="{76287E03-69F9-442C-9BA3-0C5BA4358AF9}">
      <dgm:prSet/>
      <dgm:spPr/>
      <dgm:t>
        <a:bodyPr/>
        <a:lstStyle/>
        <a:p>
          <a:endParaRPr lang="en-US"/>
        </a:p>
      </dgm:t>
    </dgm:pt>
    <dgm:pt modelId="{B55029AC-6EDC-45C3-9374-13A55A5CAF6B}">
      <dgm:prSet/>
      <dgm:spPr/>
      <dgm:t>
        <a:bodyPr/>
        <a:lstStyle/>
        <a:p>
          <a:r>
            <a:rPr lang="en-US"/>
            <a:t>Business Travelers</a:t>
          </a:r>
        </a:p>
      </dgm:t>
    </dgm:pt>
    <dgm:pt modelId="{1C81DEAE-5CC0-4DBD-9EB6-7EA98ADAB314}" type="parTrans" cxnId="{A5457382-D632-43C1-AC4C-581916889DC2}">
      <dgm:prSet/>
      <dgm:spPr/>
      <dgm:t>
        <a:bodyPr/>
        <a:lstStyle/>
        <a:p>
          <a:endParaRPr lang="en-US"/>
        </a:p>
      </dgm:t>
    </dgm:pt>
    <dgm:pt modelId="{61B608BB-BE47-4431-8065-177D7144BE61}" type="sibTrans" cxnId="{A5457382-D632-43C1-AC4C-581916889DC2}">
      <dgm:prSet/>
      <dgm:spPr/>
      <dgm:t>
        <a:bodyPr/>
        <a:lstStyle/>
        <a:p>
          <a:endParaRPr lang="en-US"/>
        </a:p>
      </dgm:t>
    </dgm:pt>
    <dgm:pt modelId="{3FE175EE-7C8B-4DD5-B39C-7C6BB572741E}" type="pres">
      <dgm:prSet presAssocID="{08C1881F-A897-49D1-A575-6074F0A92413}" presName="linear" presStyleCnt="0">
        <dgm:presLayoutVars>
          <dgm:dir/>
          <dgm:animLvl val="lvl"/>
          <dgm:resizeHandles val="exact"/>
        </dgm:presLayoutVars>
      </dgm:prSet>
      <dgm:spPr/>
    </dgm:pt>
    <dgm:pt modelId="{9864BA82-1068-442A-9750-282600E85BA6}" type="pres">
      <dgm:prSet presAssocID="{3B8897E6-10B4-4A7C-B323-2D075D116E32}" presName="parentLin" presStyleCnt="0"/>
      <dgm:spPr/>
    </dgm:pt>
    <dgm:pt modelId="{4C1BCC31-FEC6-4142-8618-B52CB12CBFEE}" type="pres">
      <dgm:prSet presAssocID="{3B8897E6-10B4-4A7C-B323-2D075D116E32}" presName="parentLeftMargin" presStyleLbl="node1" presStyleIdx="0" presStyleCnt="2"/>
      <dgm:spPr/>
    </dgm:pt>
    <dgm:pt modelId="{725A2FC5-C389-46E6-BB22-ECC7F99132A5}" type="pres">
      <dgm:prSet presAssocID="{3B8897E6-10B4-4A7C-B323-2D075D116E32}" presName="parentText" presStyleLbl="node1" presStyleIdx="0" presStyleCnt="2">
        <dgm:presLayoutVars>
          <dgm:chMax val="0"/>
          <dgm:bulletEnabled val="1"/>
        </dgm:presLayoutVars>
      </dgm:prSet>
      <dgm:spPr/>
    </dgm:pt>
    <dgm:pt modelId="{868AFB6E-C322-48ED-975E-614F4D6934A5}" type="pres">
      <dgm:prSet presAssocID="{3B8897E6-10B4-4A7C-B323-2D075D116E32}" presName="negativeSpace" presStyleCnt="0"/>
      <dgm:spPr/>
    </dgm:pt>
    <dgm:pt modelId="{596CF804-3512-4FC9-A8BB-0BF65B53E726}" type="pres">
      <dgm:prSet presAssocID="{3B8897E6-10B4-4A7C-B323-2D075D116E32}" presName="childText" presStyleLbl="conFgAcc1" presStyleIdx="0" presStyleCnt="2">
        <dgm:presLayoutVars>
          <dgm:bulletEnabled val="1"/>
        </dgm:presLayoutVars>
      </dgm:prSet>
      <dgm:spPr/>
    </dgm:pt>
    <dgm:pt modelId="{D5386909-D189-462D-85B2-4A63EE9FE689}" type="pres">
      <dgm:prSet presAssocID="{36FCDA74-B064-451F-B4D8-C80E647CF2CE}" presName="spaceBetweenRectangles" presStyleCnt="0"/>
      <dgm:spPr/>
    </dgm:pt>
    <dgm:pt modelId="{AB544D33-3037-4A94-8A21-6D453136D5F2}" type="pres">
      <dgm:prSet presAssocID="{B55029AC-6EDC-45C3-9374-13A55A5CAF6B}" presName="parentLin" presStyleCnt="0"/>
      <dgm:spPr/>
    </dgm:pt>
    <dgm:pt modelId="{E1D75A8A-E269-415D-B747-462055805F66}" type="pres">
      <dgm:prSet presAssocID="{B55029AC-6EDC-45C3-9374-13A55A5CAF6B}" presName="parentLeftMargin" presStyleLbl="node1" presStyleIdx="0" presStyleCnt="2"/>
      <dgm:spPr/>
    </dgm:pt>
    <dgm:pt modelId="{339A8A50-40B1-4996-8E20-4A7AF874FA69}" type="pres">
      <dgm:prSet presAssocID="{B55029AC-6EDC-45C3-9374-13A55A5CAF6B}" presName="parentText" presStyleLbl="node1" presStyleIdx="1" presStyleCnt="2">
        <dgm:presLayoutVars>
          <dgm:chMax val="0"/>
          <dgm:bulletEnabled val="1"/>
        </dgm:presLayoutVars>
      </dgm:prSet>
      <dgm:spPr/>
    </dgm:pt>
    <dgm:pt modelId="{15F250DF-3C33-4180-9CFE-C0261A1A3B96}" type="pres">
      <dgm:prSet presAssocID="{B55029AC-6EDC-45C3-9374-13A55A5CAF6B}" presName="negativeSpace" presStyleCnt="0"/>
      <dgm:spPr/>
    </dgm:pt>
    <dgm:pt modelId="{662ACA07-9403-44AA-A212-DB0F4BC7FE38}" type="pres">
      <dgm:prSet presAssocID="{B55029AC-6EDC-45C3-9374-13A55A5CAF6B}" presName="childText" presStyleLbl="conFgAcc1" presStyleIdx="1" presStyleCnt="2">
        <dgm:presLayoutVars>
          <dgm:bulletEnabled val="1"/>
        </dgm:presLayoutVars>
      </dgm:prSet>
      <dgm:spPr/>
    </dgm:pt>
  </dgm:ptLst>
  <dgm:cxnLst>
    <dgm:cxn modelId="{76287E03-69F9-442C-9BA3-0C5BA4358AF9}" srcId="{08C1881F-A897-49D1-A575-6074F0A92413}" destId="{3B8897E6-10B4-4A7C-B323-2D075D116E32}" srcOrd="0" destOrd="0" parTransId="{F736AC63-23B8-4668-81B4-BB077CDD4F65}" sibTransId="{36FCDA74-B064-451F-B4D8-C80E647CF2CE}"/>
    <dgm:cxn modelId="{FFAE2F1C-AB73-4A98-9DF0-1EEC418F328B}" type="presOf" srcId="{B55029AC-6EDC-45C3-9374-13A55A5CAF6B}" destId="{339A8A50-40B1-4996-8E20-4A7AF874FA69}" srcOrd="1" destOrd="0" presId="urn:microsoft.com/office/officeart/2005/8/layout/list1"/>
    <dgm:cxn modelId="{EC1EA666-B980-4655-99D8-D4A62A172233}" type="presOf" srcId="{B55029AC-6EDC-45C3-9374-13A55A5CAF6B}" destId="{E1D75A8A-E269-415D-B747-462055805F66}" srcOrd="0" destOrd="0" presId="urn:microsoft.com/office/officeart/2005/8/layout/list1"/>
    <dgm:cxn modelId="{F004E767-F08E-4A98-9A8D-50E97DBDE53C}" type="presOf" srcId="{3B8897E6-10B4-4A7C-B323-2D075D116E32}" destId="{725A2FC5-C389-46E6-BB22-ECC7F99132A5}" srcOrd="1" destOrd="0" presId="urn:microsoft.com/office/officeart/2005/8/layout/list1"/>
    <dgm:cxn modelId="{AC72A87C-023B-4BA8-8031-759CB867AE57}" type="presOf" srcId="{08C1881F-A897-49D1-A575-6074F0A92413}" destId="{3FE175EE-7C8B-4DD5-B39C-7C6BB572741E}" srcOrd="0" destOrd="0" presId="urn:microsoft.com/office/officeart/2005/8/layout/list1"/>
    <dgm:cxn modelId="{A5457382-D632-43C1-AC4C-581916889DC2}" srcId="{08C1881F-A897-49D1-A575-6074F0A92413}" destId="{B55029AC-6EDC-45C3-9374-13A55A5CAF6B}" srcOrd="1" destOrd="0" parTransId="{1C81DEAE-5CC0-4DBD-9EB6-7EA98ADAB314}" sibTransId="{61B608BB-BE47-4431-8065-177D7144BE61}"/>
    <dgm:cxn modelId="{EFA38B94-D0D7-4079-8B51-88A9E491D1D4}" type="presOf" srcId="{3B8897E6-10B4-4A7C-B323-2D075D116E32}" destId="{4C1BCC31-FEC6-4142-8618-B52CB12CBFEE}" srcOrd="0" destOrd="0" presId="urn:microsoft.com/office/officeart/2005/8/layout/list1"/>
    <dgm:cxn modelId="{D1B56CB3-6722-45DB-B84F-6AB9FD297411}" type="presParOf" srcId="{3FE175EE-7C8B-4DD5-B39C-7C6BB572741E}" destId="{9864BA82-1068-442A-9750-282600E85BA6}" srcOrd="0" destOrd="0" presId="urn:microsoft.com/office/officeart/2005/8/layout/list1"/>
    <dgm:cxn modelId="{AFFDAA9A-47EF-4B9F-BFB3-3A2692440F5C}" type="presParOf" srcId="{9864BA82-1068-442A-9750-282600E85BA6}" destId="{4C1BCC31-FEC6-4142-8618-B52CB12CBFEE}" srcOrd="0" destOrd="0" presId="urn:microsoft.com/office/officeart/2005/8/layout/list1"/>
    <dgm:cxn modelId="{5592742D-53D9-40E8-B973-88D432D316D8}" type="presParOf" srcId="{9864BA82-1068-442A-9750-282600E85BA6}" destId="{725A2FC5-C389-46E6-BB22-ECC7F99132A5}" srcOrd="1" destOrd="0" presId="urn:microsoft.com/office/officeart/2005/8/layout/list1"/>
    <dgm:cxn modelId="{B4A47192-5CF7-4798-9DA0-96E78DDC90BB}" type="presParOf" srcId="{3FE175EE-7C8B-4DD5-B39C-7C6BB572741E}" destId="{868AFB6E-C322-48ED-975E-614F4D6934A5}" srcOrd="1" destOrd="0" presId="urn:microsoft.com/office/officeart/2005/8/layout/list1"/>
    <dgm:cxn modelId="{4406F58D-ECC5-4650-93C4-83CBA8289710}" type="presParOf" srcId="{3FE175EE-7C8B-4DD5-B39C-7C6BB572741E}" destId="{596CF804-3512-4FC9-A8BB-0BF65B53E726}" srcOrd="2" destOrd="0" presId="urn:microsoft.com/office/officeart/2005/8/layout/list1"/>
    <dgm:cxn modelId="{02170492-A4A9-4C75-B4E6-E4481216311B}" type="presParOf" srcId="{3FE175EE-7C8B-4DD5-B39C-7C6BB572741E}" destId="{D5386909-D189-462D-85B2-4A63EE9FE689}" srcOrd="3" destOrd="0" presId="urn:microsoft.com/office/officeart/2005/8/layout/list1"/>
    <dgm:cxn modelId="{4D192329-8EBD-4706-8617-ACF5AE2A0BE6}" type="presParOf" srcId="{3FE175EE-7C8B-4DD5-B39C-7C6BB572741E}" destId="{AB544D33-3037-4A94-8A21-6D453136D5F2}" srcOrd="4" destOrd="0" presId="urn:microsoft.com/office/officeart/2005/8/layout/list1"/>
    <dgm:cxn modelId="{58482AC8-4CF7-418E-939D-EE3856342BB5}" type="presParOf" srcId="{AB544D33-3037-4A94-8A21-6D453136D5F2}" destId="{E1D75A8A-E269-415D-B747-462055805F66}" srcOrd="0" destOrd="0" presId="urn:microsoft.com/office/officeart/2005/8/layout/list1"/>
    <dgm:cxn modelId="{99871B47-8A34-4DAB-9553-809B8CBC3D8B}" type="presParOf" srcId="{AB544D33-3037-4A94-8A21-6D453136D5F2}" destId="{339A8A50-40B1-4996-8E20-4A7AF874FA69}" srcOrd="1" destOrd="0" presId="urn:microsoft.com/office/officeart/2005/8/layout/list1"/>
    <dgm:cxn modelId="{D20F3C5A-7593-4CA8-B24B-BB55FADFFA55}" type="presParOf" srcId="{3FE175EE-7C8B-4DD5-B39C-7C6BB572741E}" destId="{15F250DF-3C33-4180-9CFE-C0261A1A3B96}" srcOrd="5" destOrd="0" presId="urn:microsoft.com/office/officeart/2005/8/layout/list1"/>
    <dgm:cxn modelId="{734F181C-651B-44A2-B402-F45ADA49EF88}" type="presParOf" srcId="{3FE175EE-7C8B-4DD5-B39C-7C6BB572741E}" destId="{662ACA07-9403-44AA-A212-DB0F4BC7FE38}"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99775A-CCF0-4C96-8729-A7F68A3B07A1}"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0AE80C01-05D8-42CF-9D09-DAB30EDBC16C}">
      <dgm:prSet/>
      <dgm:spPr/>
      <dgm:t>
        <a:bodyPr/>
        <a:lstStyle/>
        <a:p>
          <a:r>
            <a:rPr lang="en-US"/>
            <a:t>Tour Groups</a:t>
          </a:r>
        </a:p>
      </dgm:t>
    </dgm:pt>
    <dgm:pt modelId="{34A2491C-9773-4489-8124-C5DE0AA2073E}" type="parTrans" cxnId="{3C24E731-D127-4B64-95E2-C03708B44685}">
      <dgm:prSet/>
      <dgm:spPr/>
      <dgm:t>
        <a:bodyPr/>
        <a:lstStyle/>
        <a:p>
          <a:endParaRPr lang="en-US"/>
        </a:p>
      </dgm:t>
    </dgm:pt>
    <dgm:pt modelId="{2230F05B-866C-4D62-BFDE-8AAF1B7385AC}" type="sibTrans" cxnId="{3C24E731-D127-4B64-95E2-C03708B44685}">
      <dgm:prSet/>
      <dgm:spPr/>
      <dgm:t>
        <a:bodyPr/>
        <a:lstStyle/>
        <a:p>
          <a:endParaRPr lang="en-US"/>
        </a:p>
      </dgm:t>
    </dgm:pt>
    <dgm:pt modelId="{DA7B25A0-C31A-4525-BA85-8106B4339AFE}">
      <dgm:prSet/>
      <dgm:spPr/>
      <dgm:t>
        <a:bodyPr/>
        <a:lstStyle/>
        <a:p>
          <a:r>
            <a:rPr lang="en-US"/>
            <a:t>Honeymooners</a:t>
          </a:r>
        </a:p>
      </dgm:t>
    </dgm:pt>
    <dgm:pt modelId="{6DEAE76B-880E-4130-9192-FDC364A2D9D4}" type="parTrans" cxnId="{47D2DB6B-B9A8-4AC0-AE2D-36A8280372B8}">
      <dgm:prSet/>
      <dgm:spPr/>
      <dgm:t>
        <a:bodyPr/>
        <a:lstStyle/>
        <a:p>
          <a:endParaRPr lang="en-US"/>
        </a:p>
      </dgm:t>
    </dgm:pt>
    <dgm:pt modelId="{E09DCF7E-9103-4BF0-80B8-DEB43B7B913D}" type="sibTrans" cxnId="{47D2DB6B-B9A8-4AC0-AE2D-36A8280372B8}">
      <dgm:prSet/>
      <dgm:spPr/>
      <dgm:t>
        <a:bodyPr/>
        <a:lstStyle/>
        <a:p>
          <a:endParaRPr lang="en-US"/>
        </a:p>
      </dgm:t>
    </dgm:pt>
    <dgm:pt modelId="{7B1006C8-6456-460C-9C7B-14498E36D600}" type="pres">
      <dgm:prSet presAssocID="{A799775A-CCF0-4C96-8729-A7F68A3B07A1}" presName="linear" presStyleCnt="0">
        <dgm:presLayoutVars>
          <dgm:dir/>
          <dgm:animLvl val="lvl"/>
          <dgm:resizeHandles val="exact"/>
        </dgm:presLayoutVars>
      </dgm:prSet>
      <dgm:spPr/>
    </dgm:pt>
    <dgm:pt modelId="{4D49E975-1579-4FF4-9BB7-DEE6D384D9D4}" type="pres">
      <dgm:prSet presAssocID="{0AE80C01-05D8-42CF-9D09-DAB30EDBC16C}" presName="parentLin" presStyleCnt="0"/>
      <dgm:spPr/>
    </dgm:pt>
    <dgm:pt modelId="{07632A32-56BF-41C5-B43D-E22DD7F936BF}" type="pres">
      <dgm:prSet presAssocID="{0AE80C01-05D8-42CF-9D09-DAB30EDBC16C}" presName="parentLeftMargin" presStyleLbl="node1" presStyleIdx="0" presStyleCnt="2"/>
      <dgm:spPr/>
    </dgm:pt>
    <dgm:pt modelId="{3C31B548-29CE-4587-ABF0-EA7687A9F06D}" type="pres">
      <dgm:prSet presAssocID="{0AE80C01-05D8-42CF-9D09-DAB30EDBC16C}" presName="parentText" presStyleLbl="node1" presStyleIdx="0" presStyleCnt="2">
        <dgm:presLayoutVars>
          <dgm:chMax val="0"/>
          <dgm:bulletEnabled val="1"/>
        </dgm:presLayoutVars>
      </dgm:prSet>
      <dgm:spPr/>
    </dgm:pt>
    <dgm:pt modelId="{996DA2B3-055A-4AE1-AC31-C1919563FC57}" type="pres">
      <dgm:prSet presAssocID="{0AE80C01-05D8-42CF-9D09-DAB30EDBC16C}" presName="negativeSpace" presStyleCnt="0"/>
      <dgm:spPr/>
    </dgm:pt>
    <dgm:pt modelId="{FB7ABC9C-1398-43D6-920D-19783B71F84F}" type="pres">
      <dgm:prSet presAssocID="{0AE80C01-05D8-42CF-9D09-DAB30EDBC16C}" presName="childText" presStyleLbl="conFgAcc1" presStyleIdx="0" presStyleCnt="2">
        <dgm:presLayoutVars>
          <dgm:bulletEnabled val="1"/>
        </dgm:presLayoutVars>
      </dgm:prSet>
      <dgm:spPr/>
    </dgm:pt>
    <dgm:pt modelId="{BF8ECBA9-73CC-4E2E-B0C0-CE6773898D59}" type="pres">
      <dgm:prSet presAssocID="{2230F05B-866C-4D62-BFDE-8AAF1B7385AC}" presName="spaceBetweenRectangles" presStyleCnt="0"/>
      <dgm:spPr/>
    </dgm:pt>
    <dgm:pt modelId="{47864164-9AEE-4CE4-B2C2-85C42BF9BA13}" type="pres">
      <dgm:prSet presAssocID="{DA7B25A0-C31A-4525-BA85-8106B4339AFE}" presName="parentLin" presStyleCnt="0"/>
      <dgm:spPr/>
    </dgm:pt>
    <dgm:pt modelId="{A63597DA-B6A5-4840-98DD-C6ED5A6964FE}" type="pres">
      <dgm:prSet presAssocID="{DA7B25A0-C31A-4525-BA85-8106B4339AFE}" presName="parentLeftMargin" presStyleLbl="node1" presStyleIdx="0" presStyleCnt="2"/>
      <dgm:spPr/>
    </dgm:pt>
    <dgm:pt modelId="{E1FD6946-D37A-4EE5-AF00-EF0520B5B9E1}" type="pres">
      <dgm:prSet presAssocID="{DA7B25A0-C31A-4525-BA85-8106B4339AFE}" presName="parentText" presStyleLbl="node1" presStyleIdx="1" presStyleCnt="2">
        <dgm:presLayoutVars>
          <dgm:chMax val="0"/>
          <dgm:bulletEnabled val="1"/>
        </dgm:presLayoutVars>
      </dgm:prSet>
      <dgm:spPr/>
    </dgm:pt>
    <dgm:pt modelId="{E3F4AFDC-5819-44EF-BD98-D715D390921E}" type="pres">
      <dgm:prSet presAssocID="{DA7B25A0-C31A-4525-BA85-8106B4339AFE}" presName="negativeSpace" presStyleCnt="0"/>
      <dgm:spPr/>
    </dgm:pt>
    <dgm:pt modelId="{CAD9C66C-533D-4A5C-953E-62F341C07130}" type="pres">
      <dgm:prSet presAssocID="{DA7B25A0-C31A-4525-BA85-8106B4339AFE}" presName="childText" presStyleLbl="conFgAcc1" presStyleIdx="1" presStyleCnt="2">
        <dgm:presLayoutVars>
          <dgm:bulletEnabled val="1"/>
        </dgm:presLayoutVars>
      </dgm:prSet>
      <dgm:spPr/>
    </dgm:pt>
  </dgm:ptLst>
  <dgm:cxnLst>
    <dgm:cxn modelId="{2CC4C600-A07B-482F-BE1C-D080541F41A0}" type="presOf" srcId="{A799775A-CCF0-4C96-8729-A7F68A3B07A1}" destId="{7B1006C8-6456-460C-9C7B-14498E36D600}" srcOrd="0" destOrd="0" presId="urn:microsoft.com/office/officeart/2005/8/layout/list1"/>
    <dgm:cxn modelId="{3C24E731-D127-4B64-95E2-C03708B44685}" srcId="{A799775A-CCF0-4C96-8729-A7F68A3B07A1}" destId="{0AE80C01-05D8-42CF-9D09-DAB30EDBC16C}" srcOrd="0" destOrd="0" parTransId="{34A2491C-9773-4489-8124-C5DE0AA2073E}" sibTransId="{2230F05B-866C-4D62-BFDE-8AAF1B7385AC}"/>
    <dgm:cxn modelId="{47D2DB6B-B9A8-4AC0-AE2D-36A8280372B8}" srcId="{A799775A-CCF0-4C96-8729-A7F68A3B07A1}" destId="{DA7B25A0-C31A-4525-BA85-8106B4339AFE}" srcOrd="1" destOrd="0" parTransId="{6DEAE76B-880E-4130-9192-FDC364A2D9D4}" sibTransId="{E09DCF7E-9103-4BF0-80B8-DEB43B7B913D}"/>
    <dgm:cxn modelId="{1EFC6D6E-30F6-4214-B4FC-5E76822CD73D}" type="presOf" srcId="{0AE80C01-05D8-42CF-9D09-DAB30EDBC16C}" destId="{3C31B548-29CE-4587-ABF0-EA7687A9F06D}" srcOrd="1" destOrd="0" presId="urn:microsoft.com/office/officeart/2005/8/layout/list1"/>
    <dgm:cxn modelId="{09088DA8-C235-4593-B41E-7422DD6A00B8}" type="presOf" srcId="{0AE80C01-05D8-42CF-9D09-DAB30EDBC16C}" destId="{07632A32-56BF-41C5-B43D-E22DD7F936BF}" srcOrd="0" destOrd="0" presId="urn:microsoft.com/office/officeart/2005/8/layout/list1"/>
    <dgm:cxn modelId="{582CC1A9-6E20-41F9-98BA-913F55054BB1}" type="presOf" srcId="{DA7B25A0-C31A-4525-BA85-8106B4339AFE}" destId="{E1FD6946-D37A-4EE5-AF00-EF0520B5B9E1}" srcOrd="1" destOrd="0" presId="urn:microsoft.com/office/officeart/2005/8/layout/list1"/>
    <dgm:cxn modelId="{C471D7FB-CD74-4EE7-A637-CBE0500ACBE5}" type="presOf" srcId="{DA7B25A0-C31A-4525-BA85-8106B4339AFE}" destId="{A63597DA-B6A5-4840-98DD-C6ED5A6964FE}" srcOrd="0" destOrd="0" presId="urn:microsoft.com/office/officeart/2005/8/layout/list1"/>
    <dgm:cxn modelId="{781EECB4-AA75-40BC-B42F-0DDA4E9BA4AF}" type="presParOf" srcId="{7B1006C8-6456-460C-9C7B-14498E36D600}" destId="{4D49E975-1579-4FF4-9BB7-DEE6D384D9D4}" srcOrd="0" destOrd="0" presId="urn:microsoft.com/office/officeart/2005/8/layout/list1"/>
    <dgm:cxn modelId="{9D3FA9ED-206F-478A-A1C4-702E2F493ED1}" type="presParOf" srcId="{4D49E975-1579-4FF4-9BB7-DEE6D384D9D4}" destId="{07632A32-56BF-41C5-B43D-E22DD7F936BF}" srcOrd="0" destOrd="0" presId="urn:microsoft.com/office/officeart/2005/8/layout/list1"/>
    <dgm:cxn modelId="{070BC54D-282E-43A4-9281-3F312CB6AF07}" type="presParOf" srcId="{4D49E975-1579-4FF4-9BB7-DEE6D384D9D4}" destId="{3C31B548-29CE-4587-ABF0-EA7687A9F06D}" srcOrd="1" destOrd="0" presId="urn:microsoft.com/office/officeart/2005/8/layout/list1"/>
    <dgm:cxn modelId="{157B50F6-B7FA-44CF-B506-8F91C554479C}" type="presParOf" srcId="{7B1006C8-6456-460C-9C7B-14498E36D600}" destId="{996DA2B3-055A-4AE1-AC31-C1919563FC57}" srcOrd="1" destOrd="0" presId="urn:microsoft.com/office/officeart/2005/8/layout/list1"/>
    <dgm:cxn modelId="{61481EB1-074D-4BE0-9976-58E6C77A2224}" type="presParOf" srcId="{7B1006C8-6456-460C-9C7B-14498E36D600}" destId="{FB7ABC9C-1398-43D6-920D-19783B71F84F}" srcOrd="2" destOrd="0" presId="urn:microsoft.com/office/officeart/2005/8/layout/list1"/>
    <dgm:cxn modelId="{7A608964-535B-4D09-AB0A-25C0F09E01B6}" type="presParOf" srcId="{7B1006C8-6456-460C-9C7B-14498E36D600}" destId="{BF8ECBA9-73CC-4E2E-B0C0-CE6773898D59}" srcOrd="3" destOrd="0" presId="urn:microsoft.com/office/officeart/2005/8/layout/list1"/>
    <dgm:cxn modelId="{3DB5A611-2359-4B58-A7D2-3AB4C8EEB344}" type="presParOf" srcId="{7B1006C8-6456-460C-9C7B-14498E36D600}" destId="{47864164-9AEE-4CE4-B2C2-85C42BF9BA13}" srcOrd="4" destOrd="0" presId="urn:microsoft.com/office/officeart/2005/8/layout/list1"/>
    <dgm:cxn modelId="{CD701A16-E021-4632-AEBC-1CE9FD9BF0F4}" type="presParOf" srcId="{47864164-9AEE-4CE4-B2C2-85C42BF9BA13}" destId="{A63597DA-B6A5-4840-98DD-C6ED5A6964FE}" srcOrd="0" destOrd="0" presId="urn:microsoft.com/office/officeart/2005/8/layout/list1"/>
    <dgm:cxn modelId="{0E298B09-2F40-4153-8FE7-AFE3B5811E4F}" type="presParOf" srcId="{47864164-9AEE-4CE4-B2C2-85C42BF9BA13}" destId="{E1FD6946-D37A-4EE5-AF00-EF0520B5B9E1}" srcOrd="1" destOrd="0" presId="urn:microsoft.com/office/officeart/2005/8/layout/list1"/>
    <dgm:cxn modelId="{2B8D27DA-BB3A-4A62-B35B-7F57BC69FCF3}" type="presParOf" srcId="{7B1006C8-6456-460C-9C7B-14498E36D600}" destId="{E3F4AFDC-5819-44EF-BD98-D715D390921E}" srcOrd="5" destOrd="0" presId="urn:microsoft.com/office/officeart/2005/8/layout/list1"/>
    <dgm:cxn modelId="{91506FD8-8587-4E4D-B814-6EE782C81710}" type="presParOf" srcId="{7B1006C8-6456-460C-9C7B-14498E36D600}" destId="{CAD9C66C-533D-4A5C-953E-62F341C07130}" srcOrd="6" destOrd="0" presId="urn:microsoft.com/office/officeart/2005/8/layout/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48DBA96-C2B6-48BB-A876-B342BB440308}" type="doc">
      <dgm:prSet loTypeId="urn:microsoft.com/office/officeart/2005/8/layout/process1" loCatId="process" qsTypeId="urn:microsoft.com/office/officeart/2005/8/quickstyle/simple1" qsCatId="simple" csTypeId="urn:microsoft.com/office/officeart/2005/8/colors/accent1_2" csCatId="accent1"/>
      <dgm:spPr/>
      <dgm:t>
        <a:bodyPr/>
        <a:lstStyle/>
        <a:p>
          <a:endParaRPr lang="en-US"/>
        </a:p>
      </dgm:t>
    </dgm:pt>
    <dgm:pt modelId="{09F3B5E9-B42F-45D7-8DC8-59DFCEC1B1A9}">
      <dgm:prSet/>
      <dgm:spPr/>
      <dgm:t>
        <a:bodyPr/>
        <a:lstStyle/>
        <a:p>
          <a:r>
            <a:rPr lang="en-US" b="1"/>
            <a:t>Meeting facilities</a:t>
          </a:r>
          <a:endParaRPr lang="en-US"/>
        </a:p>
      </dgm:t>
    </dgm:pt>
    <dgm:pt modelId="{A931A6CF-A8CF-42D7-B11A-7ACB3E46155F}" type="parTrans" cxnId="{070E3F72-9DB6-4C44-951E-EFE66F0C7D3F}">
      <dgm:prSet/>
      <dgm:spPr/>
      <dgm:t>
        <a:bodyPr/>
        <a:lstStyle/>
        <a:p>
          <a:endParaRPr lang="en-US"/>
        </a:p>
      </dgm:t>
    </dgm:pt>
    <dgm:pt modelId="{6E13EC0F-02F9-4052-8FD4-3BC2EEA73AAF}" type="sibTrans" cxnId="{070E3F72-9DB6-4C44-951E-EFE66F0C7D3F}">
      <dgm:prSet/>
      <dgm:spPr/>
      <dgm:t>
        <a:bodyPr/>
        <a:lstStyle/>
        <a:p>
          <a:endParaRPr lang="en-US"/>
        </a:p>
      </dgm:t>
    </dgm:pt>
    <dgm:pt modelId="{B236D12C-1CA8-4445-8B2D-BAD186D74F3E}">
      <dgm:prSet/>
      <dgm:spPr/>
      <dgm:t>
        <a:bodyPr/>
        <a:lstStyle/>
        <a:p>
          <a:r>
            <a:rPr lang="en-US" b="1"/>
            <a:t>24- Hour doctor on call</a:t>
          </a:r>
          <a:endParaRPr lang="en-US"/>
        </a:p>
      </dgm:t>
    </dgm:pt>
    <dgm:pt modelId="{A42FD477-4F6A-4CE6-9F3C-BB4B49E708EA}" type="parTrans" cxnId="{FFD1727D-A602-480F-B721-E16965D3F1C8}">
      <dgm:prSet/>
      <dgm:spPr/>
      <dgm:t>
        <a:bodyPr/>
        <a:lstStyle/>
        <a:p>
          <a:endParaRPr lang="en-US"/>
        </a:p>
      </dgm:t>
    </dgm:pt>
    <dgm:pt modelId="{86C13AA7-66FE-4770-8002-5A33DC4097F2}" type="sibTrans" cxnId="{FFD1727D-A602-480F-B721-E16965D3F1C8}">
      <dgm:prSet/>
      <dgm:spPr/>
      <dgm:t>
        <a:bodyPr/>
        <a:lstStyle/>
        <a:p>
          <a:endParaRPr lang="en-US"/>
        </a:p>
      </dgm:t>
    </dgm:pt>
    <dgm:pt modelId="{0A530994-D9DB-473C-8C2E-871FD514BA6B}">
      <dgm:prSet/>
      <dgm:spPr/>
      <dgm:t>
        <a:bodyPr/>
        <a:lstStyle/>
        <a:p>
          <a:r>
            <a:rPr lang="en-US" b="1"/>
            <a:t>Helicopter service</a:t>
          </a:r>
          <a:endParaRPr lang="en-US"/>
        </a:p>
      </dgm:t>
    </dgm:pt>
    <dgm:pt modelId="{FA805B2C-F268-45FD-B207-E3F2F8D34CCA}" type="parTrans" cxnId="{4C80D900-3B34-4F02-910D-DA5C3E5D233C}">
      <dgm:prSet/>
      <dgm:spPr/>
      <dgm:t>
        <a:bodyPr/>
        <a:lstStyle/>
        <a:p>
          <a:endParaRPr lang="en-US"/>
        </a:p>
      </dgm:t>
    </dgm:pt>
    <dgm:pt modelId="{203F2EA6-D15B-4628-AC65-D553B68B84AD}" type="sibTrans" cxnId="{4C80D900-3B34-4F02-910D-DA5C3E5D233C}">
      <dgm:prSet/>
      <dgm:spPr/>
      <dgm:t>
        <a:bodyPr/>
        <a:lstStyle/>
        <a:p>
          <a:endParaRPr lang="en-US"/>
        </a:p>
      </dgm:t>
    </dgm:pt>
    <dgm:pt modelId="{0A46AF90-7932-4926-BFF6-79D9E4A89C97}" type="pres">
      <dgm:prSet presAssocID="{A48DBA96-C2B6-48BB-A876-B342BB440308}" presName="Name0" presStyleCnt="0">
        <dgm:presLayoutVars>
          <dgm:dir/>
          <dgm:resizeHandles val="exact"/>
        </dgm:presLayoutVars>
      </dgm:prSet>
      <dgm:spPr/>
    </dgm:pt>
    <dgm:pt modelId="{C5C1EC46-DE33-457A-94D8-81C7994D295A}" type="pres">
      <dgm:prSet presAssocID="{09F3B5E9-B42F-45D7-8DC8-59DFCEC1B1A9}" presName="node" presStyleLbl="node1" presStyleIdx="0" presStyleCnt="3">
        <dgm:presLayoutVars>
          <dgm:bulletEnabled val="1"/>
        </dgm:presLayoutVars>
      </dgm:prSet>
      <dgm:spPr/>
    </dgm:pt>
    <dgm:pt modelId="{2E7656F1-28BA-4730-8FB8-65CA151D8657}" type="pres">
      <dgm:prSet presAssocID="{6E13EC0F-02F9-4052-8FD4-3BC2EEA73AAF}" presName="sibTrans" presStyleLbl="sibTrans2D1" presStyleIdx="0" presStyleCnt="2"/>
      <dgm:spPr/>
    </dgm:pt>
    <dgm:pt modelId="{AA174C22-7681-4D20-A0D9-FDD5BC02E031}" type="pres">
      <dgm:prSet presAssocID="{6E13EC0F-02F9-4052-8FD4-3BC2EEA73AAF}" presName="connectorText" presStyleLbl="sibTrans2D1" presStyleIdx="0" presStyleCnt="2"/>
      <dgm:spPr/>
    </dgm:pt>
    <dgm:pt modelId="{105D11BA-3655-409E-9792-169053B834E0}" type="pres">
      <dgm:prSet presAssocID="{B236D12C-1CA8-4445-8B2D-BAD186D74F3E}" presName="node" presStyleLbl="node1" presStyleIdx="1" presStyleCnt="3">
        <dgm:presLayoutVars>
          <dgm:bulletEnabled val="1"/>
        </dgm:presLayoutVars>
      </dgm:prSet>
      <dgm:spPr/>
    </dgm:pt>
    <dgm:pt modelId="{5EF76F6F-8DD2-4784-8855-C3CDE6222064}" type="pres">
      <dgm:prSet presAssocID="{86C13AA7-66FE-4770-8002-5A33DC4097F2}" presName="sibTrans" presStyleLbl="sibTrans2D1" presStyleIdx="1" presStyleCnt="2"/>
      <dgm:spPr/>
    </dgm:pt>
    <dgm:pt modelId="{9F88E688-D65D-48EA-88D9-BBB9D4A16A7D}" type="pres">
      <dgm:prSet presAssocID="{86C13AA7-66FE-4770-8002-5A33DC4097F2}" presName="connectorText" presStyleLbl="sibTrans2D1" presStyleIdx="1" presStyleCnt="2"/>
      <dgm:spPr/>
    </dgm:pt>
    <dgm:pt modelId="{D0D0C015-70BB-4112-9645-C679D5C291EA}" type="pres">
      <dgm:prSet presAssocID="{0A530994-D9DB-473C-8C2E-871FD514BA6B}" presName="node" presStyleLbl="node1" presStyleIdx="2" presStyleCnt="3">
        <dgm:presLayoutVars>
          <dgm:bulletEnabled val="1"/>
        </dgm:presLayoutVars>
      </dgm:prSet>
      <dgm:spPr/>
    </dgm:pt>
  </dgm:ptLst>
  <dgm:cxnLst>
    <dgm:cxn modelId="{4C80D900-3B34-4F02-910D-DA5C3E5D233C}" srcId="{A48DBA96-C2B6-48BB-A876-B342BB440308}" destId="{0A530994-D9DB-473C-8C2E-871FD514BA6B}" srcOrd="2" destOrd="0" parTransId="{FA805B2C-F268-45FD-B207-E3F2F8D34CCA}" sibTransId="{203F2EA6-D15B-4628-AC65-D553B68B84AD}"/>
    <dgm:cxn modelId="{12485E0F-9252-4A25-928E-51654FC36D34}" type="presOf" srcId="{09F3B5E9-B42F-45D7-8DC8-59DFCEC1B1A9}" destId="{C5C1EC46-DE33-457A-94D8-81C7994D295A}" srcOrd="0" destOrd="0" presId="urn:microsoft.com/office/officeart/2005/8/layout/process1"/>
    <dgm:cxn modelId="{C5CD702A-0194-409A-A1F7-6F38E21B8D9D}" type="presOf" srcId="{A48DBA96-C2B6-48BB-A876-B342BB440308}" destId="{0A46AF90-7932-4926-BFF6-79D9E4A89C97}" srcOrd="0" destOrd="0" presId="urn:microsoft.com/office/officeart/2005/8/layout/process1"/>
    <dgm:cxn modelId="{99B21F70-BFA6-4138-88AC-502EC0232A7F}" type="presOf" srcId="{86C13AA7-66FE-4770-8002-5A33DC4097F2}" destId="{9F88E688-D65D-48EA-88D9-BBB9D4A16A7D}" srcOrd="1" destOrd="0" presId="urn:microsoft.com/office/officeart/2005/8/layout/process1"/>
    <dgm:cxn modelId="{070E3F72-9DB6-4C44-951E-EFE66F0C7D3F}" srcId="{A48DBA96-C2B6-48BB-A876-B342BB440308}" destId="{09F3B5E9-B42F-45D7-8DC8-59DFCEC1B1A9}" srcOrd="0" destOrd="0" parTransId="{A931A6CF-A8CF-42D7-B11A-7ACB3E46155F}" sibTransId="{6E13EC0F-02F9-4052-8FD4-3BC2EEA73AAF}"/>
    <dgm:cxn modelId="{3DE4ED72-FEEF-44ED-B1A3-4276FA0AC1D3}" type="presOf" srcId="{0A530994-D9DB-473C-8C2E-871FD514BA6B}" destId="{D0D0C015-70BB-4112-9645-C679D5C291EA}" srcOrd="0" destOrd="0" presId="urn:microsoft.com/office/officeart/2005/8/layout/process1"/>
    <dgm:cxn modelId="{FFD1727D-A602-480F-B721-E16965D3F1C8}" srcId="{A48DBA96-C2B6-48BB-A876-B342BB440308}" destId="{B236D12C-1CA8-4445-8B2D-BAD186D74F3E}" srcOrd="1" destOrd="0" parTransId="{A42FD477-4F6A-4CE6-9F3C-BB4B49E708EA}" sibTransId="{86C13AA7-66FE-4770-8002-5A33DC4097F2}"/>
    <dgm:cxn modelId="{86CF9680-60E9-4D56-840C-DD5049A88D67}" type="presOf" srcId="{6E13EC0F-02F9-4052-8FD4-3BC2EEA73AAF}" destId="{AA174C22-7681-4D20-A0D9-FDD5BC02E031}" srcOrd="1" destOrd="0" presId="urn:microsoft.com/office/officeart/2005/8/layout/process1"/>
    <dgm:cxn modelId="{9DCA4992-C94A-43D0-BC20-80A36B660AAA}" type="presOf" srcId="{86C13AA7-66FE-4770-8002-5A33DC4097F2}" destId="{5EF76F6F-8DD2-4784-8855-C3CDE6222064}" srcOrd="0" destOrd="0" presId="urn:microsoft.com/office/officeart/2005/8/layout/process1"/>
    <dgm:cxn modelId="{C855E29F-DB2D-476A-AE09-791C420A5F16}" type="presOf" srcId="{6E13EC0F-02F9-4052-8FD4-3BC2EEA73AAF}" destId="{2E7656F1-28BA-4730-8FB8-65CA151D8657}" srcOrd="0" destOrd="0" presId="urn:microsoft.com/office/officeart/2005/8/layout/process1"/>
    <dgm:cxn modelId="{E70218DC-96B0-4963-B2D9-FB2B41987579}" type="presOf" srcId="{B236D12C-1CA8-4445-8B2D-BAD186D74F3E}" destId="{105D11BA-3655-409E-9792-169053B834E0}" srcOrd="0" destOrd="0" presId="urn:microsoft.com/office/officeart/2005/8/layout/process1"/>
    <dgm:cxn modelId="{C99EB0D7-4B1D-44B8-9D32-521803774F06}" type="presParOf" srcId="{0A46AF90-7932-4926-BFF6-79D9E4A89C97}" destId="{C5C1EC46-DE33-457A-94D8-81C7994D295A}" srcOrd="0" destOrd="0" presId="urn:microsoft.com/office/officeart/2005/8/layout/process1"/>
    <dgm:cxn modelId="{5CF17BF7-2A66-42D2-BBD9-660AD364F12A}" type="presParOf" srcId="{0A46AF90-7932-4926-BFF6-79D9E4A89C97}" destId="{2E7656F1-28BA-4730-8FB8-65CA151D8657}" srcOrd="1" destOrd="0" presId="urn:microsoft.com/office/officeart/2005/8/layout/process1"/>
    <dgm:cxn modelId="{E2D920BE-0CF5-42F3-8921-95D8964988B1}" type="presParOf" srcId="{2E7656F1-28BA-4730-8FB8-65CA151D8657}" destId="{AA174C22-7681-4D20-A0D9-FDD5BC02E031}" srcOrd="0" destOrd="0" presId="urn:microsoft.com/office/officeart/2005/8/layout/process1"/>
    <dgm:cxn modelId="{C14A0C1A-C3FC-4E89-B1F2-6C9778053DDA}" type="presParOf" srcId="{0A46AF90-7932-4926-BFF6-79D9E4A89C97}" destId="{105D11BA-3655-409E-9792-169053B834E0}" srcOrd="2" destOrd="0" presId="urn:microsoft.com/office/officeart/2005/8/layout/process1"/>
    <dgm:cxn modelId="{C63A0367-02D7-4689-8CC5-31A8D183353C}" type="presParOf" srcId="{0A46AF90-7932-4926-BFF6-79D9E4A89C97}" destId="{5EF76F6F-8DD2-4784-8855-C3CDE6222064}" srcOrd="3" destOrd="0" presId="urn:microsoft.com/office/officeart/2005/8/layout/process1"/>
    <dgm:cxn modelId="{DD8CA4BE-053D-4EBE-AEA9-860F958CE766}" type="presParOf" srcId="{5EF76F6F-8DD2-4784-8855-C3CDE6222064}" destId="{9F88E688-D65D-48EA-88D9-BBB9D4A16A7D}" srcOrd="0" destOrd="0" presId="urn:microsoft.com/office/officeart/2005/8/layout/process1"/>
    <dgm:cxn modelId="{02863F6E-6387-45B2-B0ED-A17E4492207D}" type="presParOf" srcId="{0A46AF90-7932-4926-BFF6-79D9E4A89C97}" destId="{D0D0C015-70BB-4112-9645-C679D5C291EA}"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F4CBCC0-5C9C-4083-90B1-788FE9A661CF}" type="doc">
      <dgm:prSet loTypeId="urn:microsoft.com/office/officeart/2005/8/layout/orgChart1" loCatId="hierarchy" qsTypeId="urn:microsoft.com/office/officeart/2005/8/quickstyle/simple1" qsCatId="simple" csTypeId="urn:microsoft.com/office/officeart/2005/8/colors/accent1_2" csCatId="accent1"/>
      <dgm:spPr/>
      <dgm:t>
        <a:bodyPr/>
        <a:lstStyle/>
        <a:p>
          <a:endParaRPr lang="en-US"/>
        </a:p>
      </dgm:t>
    </dgm:pt>
    <dgm:pt modelId="{D4FDCCB3-E627-41D2-8CF4-1190FC6A2589}">
      <dgm:prSet/>
      <dgm:spPr/>
      <dgm:t>
        <a:bodyPr/>
        <a:lstStyle/>
        <a:p>
          <a:r>
            <a:rPr lang="en-US" b="1"/>
            <a:t>Business Centers</a:t>
          </a:r>
          <a:endParaRPr lang="en-US"/>
        </a:p>
      </dgm:t>
    </dgm:pt>
    <dgm:pt modelId="{E2F20633-8EE2-42FF-9DF5-2C0B875C210D}" type="parTrans" cxnId="{1FD266E8-A08E-42CB-8F2C-EA5236A704EE}">
      <dgm:prSet/>
      <dgm:spPr/>
      <dgm:t>
        <a:bodyPr/>
        <a:lstStyle/>
        <a:p>
          <a:endParaRPr lang="en-US"/>
        </a:p>
      </dgm:t>
    </dgm:pt>
    <dgm:pt modelId="{E3EEDD6F-9B01-447A-8B2E-FDA8E419CF3E}" type="sibTrans" cxnId="{1FD266E8-A08E-42CB-8F2C-EA5236A704EE}">
      <dgm:prSet/>
      <dgm:spPr/>
      <dgm:t>
        <a:bodyPr/>
        <a:lstStyle/>
        <a:p>
          <a:endParaRPr lang="en-US"/>
        </a:p>
      </dgm:t>
    </dgm:pt>
    <dgm:pt modelId="{A2725A70-0719-4F6B-8240-9FA0434A15DF}">
      <dgm:prSet/>
      <dgm:spPr/>
      <dgm:t>
        <a:bodyPr/>
        <a:lstStyle/>
        <a:p>
          <a:r>
            <a:rPr lang="en-US" b="1" dirty="0"/>
            <a:t>Direct-to-room Service</a:t>
          </a:r>
          <a:endParaRPr lang="en-US" dirty="0"/>
        </a:p>
      </dgm:t>
    </dgm:pt>
    <dgm:pt modelId="{DA6BCBB8-B09D-4743-854C-50201F54D65C}" type="parTrans" cxnId="{5138DD9F-2144-4FDD-A5A3-1FCD0225A2FE}">
      <dgm:prSet/>
      <dgm:spPr/>
      <dgm:t>
        <a:bodyPr/>
        <a:lstStyle/>
        <a:p>
          <a:endParaRPr lang="en-US"/>
        </a:p>
      </dgm:t>
    </dgm:pt>
    <dgm:pt modelId="{C3229DB6-650E-45D3-8228-349B379A002B}" type="sibTrans" cxnId="{5138DD9F-2144-4FDD-A5A3-1FCD0225A2FE}">
      <dgm:prSet/>
      <dgm:spPr/>
      <dgm:t>
        <a:bodyPr/>
        <a:lstStyle/>
        <a:p>
          <a:endParaRPr lang="en-US"/>
        </a:p>
      </dgm:t>
    </dgm:pt>
    <dgm:pt modelId="{046D9F45-A8FE-44F2-9EDE-940820717552}">
      <dgm:prSet/>
      <dgm:spPr/>
      <dgm:t>
        <a:bodyPr/>
        <a:lstStyle/>
        <a:p>
          <a:r>
            <a:rPr lang="en-US" b="1"/>
            <a:t>ATM</a:t>
          </a:r>
          <a:endParaRPr lang="en-US"/>
        </a:p>
      </dgm:t>
    </dgm:pt>
    <dgm:pt modelId="{A401BB12-09D9-491A-9939-4BDAC52B11F6}" type="parTrans" cxnId="{3412F4C3-A173-46A2-A3B7-63DF6EF43A3B}">
      <dgm:prSet/>
      <dgm:spPr/>
      <dgm:t>
        <a:bodyPr/>
        <a:lstStyle/>
        <a:p>
          <a:endParaRPr lang="en-US"/>
        </a:p>
      </dgm:t>
    </dgm:pt>
    <dgm:pt modelId="{981BFF01-D071-404D-8A4F-BE3184BA979D}" type="sibTrans" cxnId="{3412F4C3-A173-46A2-A3B7-63DF6EF43A3B}">
      <dgm:prSet/>
      <dgm:spPr/>
      <dgm:t>
        <a:bodyPr/>
        <a:lstStyle/>
        <a:p>
          <a:endParaRPr lang="en-US"/>
        </a:p>
      </dgm:t>
    </dgm:pt>
    <dgm:pt modelId="{392DB41A-F30B-4464-ACEB-01EFB13D37F9}" type="pres">
      <dgm:prSet presAssocID="{5F4CBCC0-5C9C-4083-90B1-788FE9A661CF}" presName="hierChild1" presStyleCnt="0">
        <dgm:presLayoutVars>
          <dgm:orgChart val="1"/>
          <dgm:chPref val="1"/>
          <dgm:dir/>
          <dgm:animOne val="branch"/>
          <dgm:animLvl val="lvl"/>
          <dgm:resizeHandles/>
        </dgm:presLayoutVars>
      </dgm:prSet>
      <dgm:spPr/>
    </dgm:pt>
    <dgm:pt modelId="{FF5D60CF-5E30-4336-8D82-0BA36056D44A}" type="pres">
      <dgm:prSet presAssocID="{D4FDCCB3-E627-41D2-8CF4-1190FC6A2589}" presName="hierRoot1" presStyleCnt="0">
        <dgm:presLayoutVars>
          <dgm:hierBranch val="init"/>
        </dgm:presLayoutVars>
      </dgm:prSet>
      <dgm:spPr/>
    </dgm:pt>
    <dgm:pt modelId="{42A0BAA6-D12D-4F35-862C-0C94ADA6A518}" type="pres">
      <dgm:prSet presAssocID="{D4FDCCB3-E627-41D2-8CF4-1190FC6A2589}" presName="rootComposite1" presStyleCnt="0"/>
      <dgm:spPr/>
    </dgm:pt>
    <dgm:pt modelId="{AADE5479-7082-41EF-AA5B-28679F81FD2E}" type="pres">
      <dgm:prSet presAssocID="{D4FDCCB3-E627-41D2-8CF4-1190FC6A2589}" presName="rootText1" presStyleLbl="node0" presStyleIdx="0" presStyleCnt="3">
        <dgm:presLayoutVars>
          <dgm:chPref val="3"/>
        </dgm:presLayoutVars>
      </dgm:prSet>
      <dgm:spPr/>
    </dgm:pt>
    <dgm:pt modelId="{C1552E01-BDF5-49E7-AC28-C215EFCE2F30}" type="pres">
      <dgm:prSet presAssocID="{D4FDCCB3-E627-41D2-8CF4-1190FC6A2589}" presName="rootConnector1" presStyleLbl="node1" presStyleIdx="0" presStyleCnt="0"/>
      <dgm:spPr/>
    </dgm:pt>
    <dgm:pt modelId="{E9B53BA9-5D07-4CFE-BE98-7AF7A32FA7AF}" type="pres">
      <dgm:prSet presAssocID="{D4FDCCB3-E627-41D2-8CF4-1190FC6A2589}" presName="hierChild2" presStyleCnt="0"/>
      <dgm:spPr/>
    </dgm:pt>
    <dgm:pt modelId="{66250440-AC63-45B9-8314-B254C1CFCD2F}" type="pres">
      <dgm:prSet presAssocID="{D4FDCCB3-E627-41D2-8CF4-1190FC6A2589}" presName="hierChild3" presStyleCnt="0"/>
      <dgm:spPr/>
    </dgm:pt>
    <dgm:pt modelId="{C541CA7B-EE33-470B-8074-74E8FE9E75CA}" type="pres">
      <dgm:prSet presAssocID="{A2725A70-0719-4F6B-8240-9FA0434A15DF}" presName="hierRoot1" presStyleCnt="0">
        <dgm:presLayoutVars>
          <dgm:hierBranch val="init"/>
        </dgm:presLayoutVars>
      </dgm:prSet>
      <dgm:spPr/>
    </dgm:pt>
    <dgm:pt modelId="{6FEBDF4F-E893-4D12-9437-C8A18286B9F8}" type="pres">
      <dgm:prSet presAssocID="{A2725A70-0719-4F6B-8240-9FA0434A15DF}" presName="rootComposite1" presStyleCnt="0"/>
      <dgm:spPr/>
    </dgm:pt>
    <dgm:pt modelId="{6FB6712A-8450-47C7-BD02-D60B43676823}" type="pres">
      <dgm:prSet presAssocID="{A2725A70-0719-4F6B-8240-9FA0434A15DF}" presName="rootText1" presStyleLbl="node0" presStyleIdx="1" presStyleCnt="3">
        <dgm:presLayoutVars>
          <dgm:chPref val="3"/>
        </dgm:presLayoutVars>
      </dgm:prSet>
      <dgm:spPr/>
    </dgm:pt>
    <dgm:pt modelId="{C28A3A1C-04C3-43FC-82C7-95D03223F35A}" type="pres">
      <dgm:prSet presAssocID="{A2725A70-0719-4F6B-8240-9FA0434A15DF}" presName="rootConnector1" presStyleLbl="node1" presStyleIdx="0" presStyleCnt="0"/>
      <dgm:spPr/>
    </dgm:pt>
    <dgm:pt modelId="{BCB0AD92-D6D6-4C04-8A45-4F74AADC170E}" type="pres">
      <dgm:prSet presAssocID="{A2725A70-0719-4F6B-8240-9FA0434A15DF}" presName="hierChild2" presStyleCnt="0"/>
      <dgm:spPr/>
    </dgm:pt>
    <dgm:pt modelId="{6977AB1F-2C6B-41E8-9783-DC0AAC45F50C}" type="pres">
      <dgm:prSet presAssocID="{A2725A70-0719-4F6B-8240-9FA0434A15DF}" presName="hierChild3" presStyleCnt="0"/>
      <dgm:spPr/>
    </dgm:pt>
    <dgm:pt modelId="{B0EEF24B-602B-4F74-95F9-0FF6BDBFFA27}" type="pres">
      <dgm:prSet presAssocID="{046D9F45-A8FE-44F2-9EDE-940820717552}" presName="hierRoot1" presStyleCnt="0">
        <dgm:presLayoutVars>
          <dgm:hierBranch val="init"/>
        </dgm:presLayoutVars>
      </dgm:prSet>
      <dgm:spPr/>
    </dgm:pt>
    <dgm:pt modelId="{AFA290E9-8F36-45E4-A6A7-87EDEFDA0F78}" type="pres">
      <dgm:prSet presAssocID="{046D9F45-A8FE-44F2-9EDE-940820717552}" presName="rootComposite1" presStyleCnt="0"/>
      <dgm:spPr/>
    </dgm:pt>
    <dgm:pt modelId="{26110CCC-0C8A-437E-B402-35EF46D46EE1}" type="pres">
      <dgm:prSet presAssocID="{046D9F45-A8FE-44F2-9EDE-940820717552}" presName="rootText1" presStyleLbl="node0" presStyleIdx="2" presStyleCnt="3">
        <dgm:presLayoutVars>
          <dgm:chPref val="3"/>
        </dgm:presLayoutVars>
      </dgm:prSet>
      <dgm:spPr/>
    </dgm:pt>
    <dgm:pt modelId="{67FB008B-154D-4451-B343-DD0BA927603A}" type="pres">
      <dgm:prSet presAssocID="{046D9F45-A8FE-44F2-9EDE-940820717552}" presName="rootConnector1" presStyleLbl="node1" presStyleIdx="0" presStyleCnt="0"/>
      <dgm:spPr/>
    </dgm:pt>
    <dgm:pt modelId="{A9153864-75CE-436D-810F-D7E5CAA4E73A}" type="pres">
      <dgm:prSet presAssocID="{046D9F45-A8FE-44F2-9EDE-940820717552}" presName="hierChild2" presStyleCnt="0"/>
      <dgm:spPr/>
    </dgm:pt>
    <dgm:pt modelId="{40E7A664-B581-4044-B729-5FBA7BF6278E}" type="pres">
      <dgm:prSet presAssocID="{046D9F45-A8FE-44F2-9EDE-940820717552}" presName="hierChild3" presStyleCnt="0"/>
      <dgm:spPr/>
    </dgm:pt>
  </dgm:ptLst>
  <dgm:cxnLst>
    <dgm:cxn modelId="{15727409-350F-4642-8287-DBC555584B78}" type="presOf" srcId="{5F4CBCC0-5C9C-4083-90B1-788FE9A661CF}" destId="{392DB41A-F30B-4464-ACEB-01EFB13D37F9}" srcOrd="0" destOrd="0" presId="urn:microsoft.com/office/officeart/2005/8/layout/orgChart1"/>
    <dgm:cxn modelId="{DD03140F-374F-49ED-904B-811085C06D62}" type="presOf" srcId="{A2725A70-0719-4F6B-8240-9FA0434A15DF}" destId="{6FB6712A-8450-47C7-BD02-D60B43676823}" srcOrd="0" destOrd="0" presId="urn:microsoft.com/office/officeart/2005/8/layout/orgChart1"/>
    <dgm:cxn modelId="{7A05D622-8993-4272-8FB0-179B3BB748B6}" type="presOf" srcId="{046D9F45-A8FE-44F2-9EDE-940820717552}" destId="{67FB008B-154D-4451-B343-DD0BA927603A}" srcOrd="1" destOrd="0" presId="urn:microsoft.com/office/officeart/2005/8/layout/orgChart1"/>
    <dgm:cxn modelId="{2EEDE639-2A58-42B1-9CDC-A1BEB4E64BA4}" type="presOf" srcId="{D4FDCCB3-E627-41D2-8CF4-1190FC6A2589}" destId="{AADE5479-7082-41EF-AA5B-28679F81FD2E}" srcOrd="0" destOrd="0" presId="urn:microsoft.com/office/officeart/2005/8/layout/orgChart1"/>
    <dgm:cxn modelId="{205A0A97-36A3-46F4-A987-299D068D6A0B}" type="presOf" srcId="{A2725A70-0719-4F6B-8240-9FA0434A15DF}" destId="{C28A3A1C-04C3-43FC-82C7-95D03223F35A}" srcOrd="1" destOrd="0" presId="urn:microsoft.com/office/officeart/2005/8/layout/orgChart1"/>
    <dgm:cxn modelId="{5138DD9F-2144-4FDD-A5A3-1FCD0225A2FE}" srcId="{5F4CBCC0-5C9C-4083-90B1-788FE9A661CF}" destId="{A2725A70-0719-4F6B-8240-9FA0434A15DF}" srcOrd="1" destOrd="0" parTransId="{DA6BCBB8-B09D-4743-854C-50201F54D65C}" sibTransId="{C3229DB6-650E-45D3-8228-349B379A002B}"/>
    <dgm:cxn modelId="{3412F4C3-A173-46A2-A3B7-63DF6EF43A3B}" srcId="{5F4CBCC0-5C9C-4083-90B1-788FE9A661CF}" destId="{046D9F45-A8FE-44F2-9EDE-940820717552}" srcOrd="2" destOrd="0" parTransId="{A401BB12-09D9-491A-9939-4BDAC52B11F6}" sibTransId="{981BFF01-D071-404D-8A4F-BE3184BA979D}"/>
    <dgm:cxn modelId="{D65F81DE-EAC1-4221-A7AF-D4710ABA52B1}" type="presOf" srcId="{046D9F45-A8FE-44F2-9EDE-940820717552}" destId="{26110CCC-0C8A-437E-B402-35EF46D46EE1}" srcOrd="0" destOrd="0" presId="urn:microsoft.com/office/officeart/2005/8/layout/orgChart1"/>
    <dgm:cxn modelId="{4E41FBE4-B39E-48D5-9B68-6A3BE2C47EED}" type="presOf" srcId="{D4FDCCB3-E627-41D2-8CF4-1190FC6A2589}" destId="{C1552E01-BDF5-49E7-AC28-C215EFCE2F30}" srcOrd="1" destOrd="0" presId="urn:microsoft.com/office/officeart/2005/8/layout/orgChart1"/>
    <dgm:cxn modelId="{1FD266E8-A08E-42CB-8F2C-EA5236A704EE}" srcId="{5F4CBCC0-5C9C-4083-90B1-788FE9A661CF}" destId="{D4FDCCB3-E627-41D2-8CF4-1190FC6A2589}" srcOrd="0" destOrd="0" parTransId="{E2F20633-8EE2-42FF-9DF5-2C0B875C210D}" sibTransId="{E3EEDD6F-9B01-447A-8B2E-FDA8E419CF3E}"/>
    <dgm:cxn modelId="{78B72502-ECAC-48C8-925A-DEF7BB582112}" type="presParOf" srcId="{392DB41A-F30B-4464-ACEB-01EFB13D37F9}" destId="{FF5D60CF-5E30-4336-8D82-0BA36056D44A}" srcOrd="0" destOrd="0" presId="urn:microsoft.com/office/officeart/2005/8/layout/orgChart1"/>
    <dgm:cxn modelId="{DE38B3D8-7330-4B5C-84E7-2DF9C58529B7}" type="presParOf" srcId="{FF5D60CF-5E30-4336-8D82-0BA36056D44A}" destId="{42A0BAA6-D12D-4F35-862C-0C94ADA6A518}" srcOrd="0" destOrd="0" presId="urn:microsoft.com/office/officeart/2005/8/layout/orgChart1"/>
    <dgm:cxn modelId="{3FFBF4FF-DFF8-45E3-9F75-2B940B84AF45}" type="presParOf" srcId="{42A0BAA6-D12D-4F35-862C-0C94ADA6A518}" destId="{AADE5479-7082-41EF-AA5B-28679F81FD2E}" srcOrd="0" destOrd="0" presId="urn:microsoft.com/office/officeart/2005/8/layout/orgChart1"/>
    <dgm:cxn modelId="{BB15E9A0-61B8-412F-8D5C-9A09B9D626E3}" type="presParOf" srcId="{42A0BAA6-D12D-4F35-862C-0C94ADA6A518}" destId="{C1552E01-BDF5-49E7-AC28-C215EFCE2F30}" srcOrd="1" destOrd="0" presId="urn:microsoft.com/office/officeart/2005/8/layout/orgChart1"/>
    <dgm:cxn modelId="{34C6FB8D-7F5A-48FB-A1CA-0A3685FEFD02}" type="presParOf" srcId="{FF5D60CF-5E30-4336-8D82-0BA36056D44A}" destId="{E9B53BA9-5D07-4CFE-BE98-7AF7A32FA7AF}" srcOrd="1" destOrd="0" presId="urn:microsoft.com/office/officeart/2005/8/layout/orgChart1"/>
    <dgm:cxn modelId="{CA62E9B3-040D-486F-9025-DC58FF16B508}" type="presParOf" srcId="{FF5D60CF-5E30-4336-8D82-0BA36056D44A}" destId="{66250440-AC63-45B9-8314-B254C1CFCD2F}" srcOrd="2" destOrd="0" presId="urn:microsoft.com/office/officeart/2005/8/layout/orgChart1"/>
    <dgm:cxn modelId="{72A5427F-BD14-4A97-B340-E46946287A88}" type="presParOf" srcId="{392DB41A-F30B-4464-ACEB-01EFB13D37F9}" destId="{C541CA7B-EE33-470B-8074-74E8FE9E75CA}" srcOrd="1" destOrd="0" presId="urn:microsoft.com/office/officeart/2005/8/layout/orgChart1"/>
    <dgm:cxn modelId="{097D1C2D-9B42-4F19-904C-449E5198F626}" type="presParOf" srcId="{C541CA7B-EE33-470B-8074-74E8FE9E75CA}" destId="{6FEBDF4F-E893-4D12-9437-C8A18286B9F8}" srcOrd="0" destOrd="0" presId="urn:microsoft.com/office/officeart/2005/8/layout/orgChart1"/>
    <dgm:cxn modelId="{C599C655-C453-4738-8BF1-507598AF5DF7}" type="presParOf" srcId="{6FEBDF4F-E893-4D12-9437-C8A18286B9F8}" destId="{6FB6712A-8450-47C7-BD02-D60B43676823}" srcOrd="0" destOrd="0" presId="urn:microsoft.com/office/officeart/2005/8/layout/orgChart1"/>
    <dgm:cxn modelId="{8D0CE4A8-2EFC-4827-B203-13E8A6A46C77}" type="presParOf" srcId="{6FEBDF4F-E893-4D12-9437-C8A18286B9F8}" destId="{C28A3A1C-04C3-43FC-82C7-95D03223F35A}" srcOrd="1" destOrd="0" presId="urn:microsoft.com/office/officeart/2005/8/layout/orgChart1"/>
    <dgm:cxn modelId="{8CD3A13D-CDF2-43BF-9902-2F0CE67391DE}" type="presParOf" srcId="{C541CA7B-EE33-470B-8074-74E8FE9E75CA}" destId="{BCB0AD92-D6D6-4C04-8A45-4F74AADC170E}" srcOrd="1" destOrd="0" presId="urn:microsoft.com/office/officeart/2005/8/layout/orgChart1"/>
    <dgm:cxn modelId="{C0685B46-5740-491C-8052-36E2B5E13A67}" type="presParOf" srcId="{C541CA7B-EE33-470B-8074-74E8FE9E75CA}" destId="{6977AB1F-2C6B-41E8-9783-DC0AAC45F50C}" srcOrd="2" destOrd="0" presId="urn:microsoft.com/office/officeart/2005/8/layout/orgChart1"/>
    <dgm:cxn modelId="{1D2A9706-B44A-4683-A95C-B425DC4B5E39}" type="presParOf" srcId="{392DB41A-F30B-4464-ACEB-01EFB13D37F9}" destId="{B0EEF24B-602B-4F74-95F9-0FF6BDBFFA27}" srcOrd="2" destOrd="0" presId="urn:microsoft.com/office/officeart/2005/8/layout/orgChart1"/>
    <dgm:cxn modelId="{4B9E0AC7-A718-4315-A021-CB63B066A713}" type="presParOf" srcId="{B0EEF24B-602B-4F74-95F9-0FF6BDBFFA27}" destId="{AFA290E9-8F36-45E4-A6A7-87EDEFDA0F78}" srcOrd="0" destOrd="0" presId="urn:microsoft.com/office/officeart/2005/8/layout/orgChart1"/>
    <dgm:cxn modelId="{58C42FB3-B081-4A6A-9A27-08B4A5442A12}" type="presParOf" srcId="{AFA290E9-8F36-45E4-A6A7-87EDEFDA0F78}" destId="{26110CCC-0C8A-437E-B402-35EF46D46EE1}" srcOrd="0" destOrd="0" presId="urn:microsoft.com/office/officeart/2005/8/layout/orgChart1"/>
    <dgm:cxn modelId="{452A61FA-6642-4B9C-9C35-ED5493EE8DEF}" type="presParOf" srcId="{AFA290E9-8F36-45E4-A6A7-87EDEFDA0F78}" destId="{67FB008B-154D-4451-B343-DD0BA927603A}" srcOrd="1" destOrd="0" presId="urn:microsoft.com/office/officeart/2005/8/layout/orgChart1"/>
    <dgm:cxn modelId="{14F63EA8-0752-4EA3-B000-083D485410A7}" type="presParOf" srcId="{B0EEF24B-602B-4F74-95F9-0FF6BDBFFA27}" destId="{A9153864-75CE-436D-810F-D7E5CAA4E73A}" srcOrd="1" destOrd="0" presId="urn:microsoft.com/office/officeart/2005/8/layout/orgChart1"/>
    <dgm:cxn modelId="{5D0565C7-C660-4CB1-ADF2-0C0C192C79E1}" type="presParOf" srcId="{B0EEF24B-602B-4F74-95F9-0FF6BDBFFA27}" destId="{40E7A664-B581-4044-B729-5FBA7BF6278E}"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CAC069F-FFBF-4164-8C48-D81769BB3A3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82AE83D-46D2-46BE-9EFD-AC3EB6A95D23}">
      <dgm:prSet/>
      <dgm:spPr/>
      <dgm:t>
        <a:bodyPr/>
        <a:lstStyle/>
        <a:p>
          <a:r>
            <a:rPr lang="en-US" b="1"/>
            <a:t>Another services that are provided to guest</a:t>
          </a:r>
          <a:endParaRPr lang="en-US"/>
        </a:p>
      </dgm:t>
    </dgm:pt>
    <dgm:pt modelId="{F974FF0B-CE04-4883-BC33-130A2BE59DE9}" type="parTrans" cxnId="{BA466D8B-C328-4319-9A3E-2ABCEECECF5B}">
      <dgm:prSet/>
      <dgm:spPr/>
      <dgm:t>
        <a:bodyPr/>
        <a:lstStyle/>
        <a:p>
          <a:endParaRPr lang="en-US"/>
        </a:p>
      </dgm:t>
    </dgm:pt>
    <dgm:pt modelId="{E02803CB-4185-4FB3-BC2B-3CBD1A90E01A}" type="sibTrans" cxnId="{BA466D8B-C328-4319-9A3E-2ABCEECECF5B}">
      <dgm:prSet/>
      <dgm:spPr/>
      <dgm:t>
        <a:bodyPr/>
        <a:lstStyle/>
        <a:p>
          <a:endParaRPr lang="en-US"/>
        </a:p>
      </dgm:t>
    </dgm:pt>
    <dgm:pt modelId="{A7561756-DC00-4DB9-9EFB-75792EBFD1F7}" type="pres">
      <dgm:prSet presAssocID="{ECAC069F-FFBF-4164-8C48-D81769BB3A3A}" presName="linear" presStyleCnt="0">
        <dgm:presLayoutVars>
          <dgm:animLvl val="lvl"/>
          <dgm:resizeHandles val="exact"/>
        </dgm:presLayoutVars>
      </dgm:prSet>
      <dgm:spPr/>
    </dgm:pt>
    <dgm:pt modelId="{DB342C0E-F3E7-41C8-9E61-16ECBBB21A94}" type="pres">
      <dgm:prSet presAssocID="{282AE83D-46D2-46BE-9EFD-AC3EB6A95D23}" presName="parentText" presStyleLbl="node1" presStyleIdx="0" presStyleCnt="1">
        <dgm:presLayoutVars>
          <dgm:chMax val="0"/>
          <dgm:bulletEnabled val="1"/>
        </dgm:presLayoutVars>
      </dgm:prSet>
      <dgm:spPr/>
    </dgm:pt>
  </dgm:ptLst>
  <dgm:cxnLst>
    <dgm:cxn modelId="{90CC4163-1FB4-431F-9B7F-A933135F1893}" type="presOf" srcId="{ECAC069F-FFBF-4164-8C48-D81769BB3A3A}" destId="{A7561756-DC00-4DB9-9EFB-75792EBFD1F7}" srcOrd="0" destOrd="0" presId="urn:microsoft.com/office/officeart/2005/8/layout/vList2"/>
    <dgm:cxn modelId="{C3BCD27C-98AC-4B43-A368-1516035E2370}" type="presOf" srcId="{282AE83D-46D2-46BE-9EFD-AC3EB6A95D23}" destId="{DB342C0E-F3E7-41C8-9E61-16ECBBB21A94}" srcOrd="0" destOrd="0" presId="urn:microsoft.com/office/officeart/2005/8/layout/vList2"/>
    <dgm:cxn modelId="{BA466D8B-C328-4319-9A3E-2ABCEECECF5B}" srcId="{ECAC069F-FFBF-4164-8C48-D81769BB3A3A}" destId="{282AE83D-46D2-46BE-9EFD-AC3EB6A95D23}" srcOrd="0" destOrd="0" parTransId="{F974FF0B-CE04-4883-BC33-130A2BE59DE9}" sibTransId="{E02803CB-4185-4FB3-BC2B-3CBD1A90E01A}"/>
    <dgm:cxn modelId="{59BB90D6-3F79-4A11-A78B-75645F69FBB1}" type="presParOf" srcId="{A7561756-DC00-4DB9-9EFB-75792EBFD1F7}" destId="{DB342C0E-F3E7-41C8-9E61-16ECBBB21A9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45886EB-BE82-4A9E-BE1C-C4CF3AAFF448}" type="doc">
      <dgm:prSet loTypeId="urn:microsoft.com/office/officeart/2005/8/layout/vList2" loCatId="list" qsTypeId="urn:microsoft.com/office/officeart/2005/8/quickstyle/simple3" qsCatId="simple" csTypeId="urn:microsoft.com/office/officeart/2005/8/colors/colorful2" csCatId="colorful"/>
      <dgm:spPr/>
      <dgm:t>
        <a:bodyPr/>
        <a:lstStyle/>
        <a:p>
          <a:endParaRPr lang="en-US"/>
        </a:p>
      </dgm:t>
    </dgm:pt>
    <dgm:pt modelId="{148FA56A-E338-40DE-AA81-2193F5F18178}">
      <dgm:prSet/>
      <dgm:spPr/>
      <dgm:t>
        <a:bodyPr/>
        <a:lstStyle/>
        <a:p>
          <a:r>
            <a:rPr lang="en-US"/>
            <a:t>Car locator</a:t>
          </a:r>
        </a:p>
      </dgm:t>
    </dgm:pt>
    <dgm:pt modelId="{B5259DB0-C60C-44A5-92CD-276CEDA6D9E9}" type="parTrans" cxnId="{FED3B807-53DC-4D7D-AE18-C4A825C87FDA}">
      <dgm:prSet/>
      <dgm:spPr/>
      <dgm:t>
        <a:bodyPr/>
        <a:lstStyle/>
        <a:p>
          <a:endParaRPr lang="en-US"/>
        </a:p>
      </dgm:t>
    </dgm:pt>
    <dgm:pt modelId="{1041F0DD-F4B2-493D-A6DD-D80E300F532A}" type="sibTrans" cxnId="{FED3B807-53DC-4D7D-AE18-C4A825C87FDA}">
      <dgm:prSet/>
      <dgm:spPr/>
      <dgm:t>
        <a:bodyPr/>
        <a:lstStyle/>
        <a:p>
          <a:endParaRPr lang="en-US"/>
        </a:p>
      </dgm:t>
    </dgm:pt>
    <dgm:pt modelId="{300FFCCA-39F0-4758-9EA5-17B840B71F37}">
      <dgm:prSet/>
      <dgm:spPr/>
      <dgm:t>
        <a:bodyPr/>
        <a:lstStyle/>
        <a:p>
          <a:r>
            <a:rPr lang="en-US"/>
            <a:t>Baby care center</a:t>
          </a:r>
        </a:p>
      </dgm:t>
    </dgm:pt>
    <dgm:pt modelId="{5A6BF84C-34B9-4E69-A849-7E08F7F22987}" type="parTrans" cxnId="{A98B2E71-E84F-45C2-8C35-565136ABB13B}">
      <dgm:prSet/>
      <dgm:spPr/>
      <dgm:t>
        <a:bodyPr/>
        <a:lstStyle/>
        <a:p>
          <a:endParaRPr lang="en-US"/>
        </a:p>
      </dgm:t>
    </dgm:pt>
    <dgm:pt modelId="{94DF07BA-DD76-4B36-8015-27CC792B5ED5}" type="sibTrans" cxnId="{A98B2E71-E84F-45C2-8C35-565136ABB13B}">
      <dgm:prSet/>
      <dgm:spPr/>
      <dgm:t>
        <a:bodyPr/>
        <a:lstStyle/>
        <a:p>
          <a:endParaRPr lang="en-US"/>
        </a:p>
      </dgm:t>
    </dgm:pt>
    <dgm:pt modelId="{3EF85BCE-4CD8-4857-B9E1-2C9323C626F5}">
      <dgm:prSet/>
      <dgm:spPr/>
      <dgm:t>
        <a:bodyPr/>
        <a:lstStyle/>
        <a:p>
          <a:r>
            <a:rPr lang="en-US" dirty="0"/>
            <a:t>Guest health Care service</a:t>
          </a:r>
        </a:p>
      </dgm:t>
    </dgm:pt>
    <dgm:pt modelId="{901A768E-BA4D-4B58-A0B6-2BDD058B920D}" type="parTrans" cxnId="{C1517784-1E6A-4D64-86CF-2ADC16FA48FA}">
      <dgm:prSet/>
      <dgm:spPr/>
      <dgm:t>
        <a:bodyPr/>
        <a:lstStyle/>
        <a:p>
          <a:endParaRPr lang="en-US"/>
        </a:p>
      </dgm:t>
    </dgm:pt>
    <dgm:pt modelId="{2889FEFF-BCF5-415C-98E6-46E6F8515551}" type="sibTrans" cxnId="{C1517784-1E6A-4D64-86CF-2ADC16FA48FA}">
      <dgm:prSet/>
      <dgm:spPr/>
      <dgm:t>
        <a:bodyPr/>
        <a:lstStyle/>
        <a:p>
          <a:endParaRPr lang="en-US"/>
        </a:p>
      </dgm:t>
    </dgm:pt>
    <dgm:pt modelId="{6D27371D-253F-4167-85C1-317FD380F1C6}" type="pres">
      <dgm:prSet presAssocID="{845886EB-BE82-4A9E-BE1C-C4CF3AAFF448}" presName="linear" presStyleCnt="0">
        <dgm:presLayoutVars>
          <dgm:animLvl val="lvl"/>
          <dgm:resizeHandles val="exact"/>
        </dgm:presLayoutVars>
      </dgm:prSet>
      <dgm:spPr/>
    </dgm:pt>
    <dgm:pt modelId="{D79C573B-2319-4C1E-AF76-3808D8D5AFDC}" type="pres">
      <dgm:prSet presAssocID="{148FA56A-E338-40DE-AA81-2193F5F18178}" presName="parentText" presStyleLbl="node1" presStyleIdx="0" presStyleCnt="3">
        <dgm:presLayoutVars>
          <dgm:chMax val="0"/>
          <dgm:bulletEnabled val="1"/>
        </dgm:presLayoutVars>
      </dgm:prSet>
      <dgm:spPr/>
    </dgm:pt>
    <dgm:pt modelId="{D13715A3-CB29-4435-93B7-7CCCBB0C1F97}" type="pres">
      <dgm:prSet presAssocID="{1041F0DD-F4B2-493D-A6DD-D80E300F532A}" presName="spacer" presStyleCnt="0"/>
      <dgm:spPr/>
    </dgm:pt>
    <dgm:pt modelId="{636280C2-8DF1-495A-B9CE-C6CB9AD61753}" type="pres">
      <dgm:prSet presAssocID="{300FFCCA-39F0-4758-9EA5-17B840B71F37}" presName="parentText" presStyleLbl="node1" presStyleIdx="1" presStyleCnt="3">
        <dgm:presLayoutVars>
          <dgm:chMax val="0"/>
          <dgm:bulletEnabled val="1"/>
        </dgm:presLayoutVars>
      </dgm:prSet>
      <dgm:spPr/>
    </dgm:pt>
    <dgm:pt modelId="{FC76F195-26D8-44B7-B568-0E8E4AE48E87}" type="pres">
      <dgm:prSet presAssocID="{94DF07BA-DD76-4B36-8015-27CC792B5ED5}" presName="spacer" presStyleCnt="0"/>
      <dgm:spPr/>
    </dgm:pt>
    <dgm:pt modelId="{9752895B-E854-4814-B2E4-19EAD7056929}" type="pres">
      <dgm:prSet presAssocID="{3EF85BCE-4CD8-4857-B9E1-2C9323C626F5}" presName="parentText" presStyleLbl="node1" presStyleIdx="2" presStyleCnt="3">
        <dgm:presLayoutVars>
          <dgm:chMax val="0"/>
          <dgm:bulletEnabled val="1"/>
        </dgm:presLayoutVars>
      </dgm:prSet>
      <dgm:spPr/>
    </dgm:pt>
  </dgm:ptLst>
  <dgm:cxnLst>
    <dgm:cxn modelId="{FED3B807-53DC-4D7D-AE18-C4A825C87FDA}" srcId="{845886EB-BE82-4A9E-BE1C-C4CF3AAFF448}" destId="{148FA56A-E338-40DE-AA81-2193F5F18178}" srcOrd="0" destOrd="0" parTransId="{B5259DB0-C60C-44A5-92CD-276CEDA6D9E9}" sibTransId="{1041F0DD-F4B2-493D-A6DD-D80E300F532A}"/>
    <dgm:cxn modelId="{51B7A45E-3E17-4476-9EC0-8AB7C77CAAC7}" type="presOf" srcId="{300FFCCA-39F0-4758-9EA5-17B840B71F37}" destId="{636280C2-8DF1-495A-B9CE-C6CB9AD61753}" srcOrd="0" destOrd="0" presId="urn:microsoft.com/office/officeart/2005/8/layout/vList2"/>
    <dgm:cxn modelId="{33CE4A68-EF87-4767-9FA3-38356D4A20F0}" type="presOf" srcId="{3EF85BCE-4CD8-4857-B9E1-2C9323C626F5}" destId="{9752895B-E854-4814-B2E4-19EAD7056929}" srcOrd="0" destOrd="0" presId="urn:microsoft.com/office/officeart/2005/8/layout/vList2"/>
    <dgm:cxn modelId="{A98B2E71-E84F-45C2-8C35-565136ABB13B}" srcId="{845886EB-BE82-4A9E-BE1C-C4CF3AAFF448}" destId="{300FFCCA-39F0-4758-9EA5-17B840B71F37}" srcOrd="1" destOrd="0" parTransId="{5A6BF84C-34B9-4E69-A849-7E08F7F22987}" sibTransId="{94DF07BA-DD76-4B36-8015-27CC792B5ED5}"/>
    <dgm:cxn modelId="{C1517784-1E6A-4D64-86CF-2ADC16FA48FA}" srcId="{845886EB-BE82-4A9E-BE1C-C4CF3AAFF448}" destId="{3EF85BCE-4CD8-4857-B9E1-2C9323C626F5}" srcOrd="2" destOrd="0" parTransId="{901A768E-BA4D-4B58-A0B6-2BDD058B920D}" sibTransId="{2889FEFF-BCF5-415C-98E6-46E6F8515551}"/>
    <dgm:cxn modelId="{E622729B-E812-4006-8468-876F6EAB60A7}" type="presOf" srcId="{845886EB-BE82-4A9E-BE1C-C4CF3AAFF448}" destId="{6D27371D-253F-4167-85C1-317FD380F1C6}" srcOrd="0" destOrd="0" presId="urn:microsoft.com/office/officeart/2005/8/layout/vList2"/>
    <dgm:cxn modelId="{2595C9EB-23A4-4049-B610-0741A4E5F4F2}" type="presOf" srcId="{148FA56A-E338-40DE-AA81-2193F5F18178}" destId="{D79C573B-2319-4C1E-AF76-3808D8D5AFDC}" srcOrd="0" destOrd="0" presId="urn:microsoft.com/office/officeart/2005/8/layout/vList2"/>
    <dgm:cxn modelId="{1E5FB0C5-FEF2-478D-B85D-CD7359D7A1C2}" type="presParOf" srcId="{6D27371D-253F-4167-85C1-317FD380F1C6}" destId="{D79C573B-2319-4C1E-AF76-3808D8D5AFDC}" srcOrd="0" destOrd="0" presId="urn:microsoft.com/office/officeart/2005/8/layout/vList2"/>
    <dgm:cxn modelId="{E53A88B6-A453-4B3A-BBBB-2246EC95F584}" type="presParOf" srcId="{6D27371D-253F-4167-85C1-317FD380F1C6}" destId="{D13715A3-CB29-4435-93B7-7CCCBB0C1F97}" srcOrd="1" destOrd="0" presId="urn:microsoft.com/office/officeart/2005/8/layout/vList2"/>
    <dgm:cxn modelId="{1FF541EC-C5E1-400F-A14E-131231F4327C}" type="presParOf" srcId="{6D27371D-253F-4167-85C1-317FD380F1C6}" destId="{636280C2-8DF1-495A-B9CE-C6CB9AD61753}" srcOrd="2" destOrd="0" presId="urn:microsoft.com/office/officeart/2005/8/layout/vList2"/>
    <dgm:cxn modelId="{C8B833FA-8A43-4B2C-893D-9BCD29A4B669}" type="presParOf" srcId="{6D27371D-253F-4167-85C1-317FD380F1C6}" destId="{FC76F195-26D8-44B7-B568-0E8E4AE48E87}" srcOrd="3" destOrd="0" presId="urn:microsoft.com/office/officeart/2005/8/layout/vList2"/>
    <dgm:cxn modelId="{897CB166-2E54-4F79-AA7A-54725C1D64EE}" type="presParOf" srcId="{6D27371D-253F-4167-85C1-317FD380F1C6}" destId="{9752895B-E854-4814-B2E4-19EAD7056929}" srcOrd="4"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203A0C5-F6D7-48DD-9114-999EFAE7DA66}" type="doc">
      <dgm:prSet loTypeId="urn:microsoft.com/office/officeart/2005/8/layout/vList2" loCatId="list" qsTypeId="urn:microsoft.com/office/officeart/2005/8/quickstyle/3d1" qsCatId="3D" csTypeId="urn:microsoft.com/office/officeart/2005/8/colors/accent1_2" csCatId="accent1"/>
      <dgm:spPr/>
      <dgm:t>
        <a:bodyPr/>
        <a:lstStyle/>
        <a:p>
          <a:endParaRPr lang="en-US"/>
        </a:p>
      </dgm:t>
    </dgm:pt>
    <dgm:pt modelId="{57BB6166-29CF-42A6-9AE5-BD0BF1E73369}">
      <dgm:prSet/>
      <dgm:spPr/>
      <dgm:t>
        <a:bodyPr/>
        <a:lstStyle/>
        <a:p>
          <a:r>
            <a:rPr lang="en-US"/>
            <a:t>Directly affects customer satisfaction</a:t>
          </a:r>
        </a:p>
      </dgm:t>
    </dgm:pt>
    <dgm:pt modelId="{73027313-6F4F-47E6-A8A2-B3AFF84543CC}" type="parTrans" cxnId="{285F146E-E825-4C22-8703-0C7965B7C945}">
      <dgm:prSet/>
      <dgm:spPr/>
      <dgm:t>
        <a:bodyPr/>
        <a:lstStyle/>
        <a:p>
          <a:endParaRPr lang="en-US"/>
        </a:p>
      </dgm:t>
    </dgm:pt>
    <dgm:pt modelId="{CF751E8D-2A10-4517-B1CD-9A2CF9FC8D28}" type="sibTrans" cxnId="{285F146E-E825-4C22-8703-0C7965B7C945}">
      <dgm:prSet/>
      <dgm:spPr/>
      <dgm:t>
        <a:bodyPr/>
        <a:lstStyle/>
        <a:p>
          <a:endParaRPr lang="en-US"/>
        </a:p>
      </dgm:t>
    </dgm:pt>
    <dgm:pt modelId="{A8BB85F6-62F8-402C-830C-84F50E5C82AE}">
      <dgm:prSet/>
      <dgm:spPr/>
      <dgm:t>
        <a:bodyPr/>
        <a:lstStyle/>
        <a:p>
          <a:r>
            <a:rPr lang="en-US"/>
            <a:t>Provide experience and services that make people happy and comfortable</a:t>
          </a:r>
        </a:p>
      </dgm:t>
    </dgm:pt>
    <dgm:pt modelId="{96D3C950-825D-406D-9B15-F70243788456}" type="parTrans" cxnId="{72091366-8046-4611-B744-12CA21D31933}">
      <dgm:prSet/>
      <dgm:spPr/>
      <dgm:t>
        <a:bodyPr/>
        <a:lstStyle/>
        <a:p>
          <a:endParaRPr lang="en-US"/>
        </a:p>
      </dgm:t>
    </dgm:pt>
    <dgm:pt modelId="{7D7677E2-34A9-4BE5-A8DA-71AFAA2AB9D1}" type="sibTrans" cxnId="{72091366-8046-4611-B744-12CA21D31933}">
      <dgm:prSet/>
      <dgm:spPr/>
      <dgm:t>
        <a:bodyPr/>
        <a:lstStyle/>
        <a:p>
          <a:endParaRPr lang="en-US"/>
        </a:p>
      </dgm:t>
    </dgm:pt>
    <dgm:pt modelId="{F2A10F60-FA47-491F-A9DB-DBBF6159DC03}">
      <dgm:prSet/>
      <dgm:spPr/>
      <dgm:t>
        <a:bodyPr/>
        <a:lstStyle/>
        <a:p>
          <a:r>
            <a:rPr lang="en-US"/>
            <a:t>Contributing to global economic development and growth</a:t>
          </a:r>
        </a:p>
      </dgm:t>
    </dgm:pt>
    <dgm:pt modelId="{528D5424-D967-4939-BE63-493177FD91C1}" type="parTrans" cxnId="{6A83CF06-0385-42A8-B38A-3DC7AFE2A85E}">
      <dgm:prSet/>
      <dgm:spPr/>
      <dgm:t>
        <a:bodyPr/>
        <a:lstStyle/>
        <a:p>
          <a:endParaRPr lang="en-US"/>
        </a:p>
      </dgm:t>
    </dgm:pt>
    <dgm:pt modelId="{C8CE9EBA-BEDA-460C-AED2-5B6185782922}" type="sibTrans" cxnId="{6A83CF06-0385-42A8-B38A-3DC7AFE2A85E}">
      <dgm:prSet/>
      <dgm:spPr/>
      <dgm:t>
        <a:bodyPr/>
        <a:lstStyle/>
        <a:p>
          <a:endParaRPr lang="en-US"/>
        </a:p>
      </dgm:t>
    </dgm:pt>
    <dgm:pt modelId="{910D2C71-40D4-4077-84E4-0976D6E96431}" type="pres">
      <dgm:prSet presAssocID="{1203A0C5-F6D7-48DD-9114-999EFAE7DA66}" presName="linear" presStyleCnt="0">
        <dgm:presLayoutVars>
          <dgm:animLvl val="lvl"/>
          <dgm:resizeHandles val="exact"/>
        </dgm:presLayoutVars>
      </dgm:prSet>
      <dgm:spPr/>
    </dgm:pt>
    <dgm:pt modelId="{348A06DD-2432-4702-B92D-9E9FED6F351D}" type="pres">
      <dgm:prSet presAssocID="{57BB6166-29CF-42A6-9AE5-BD0BF1E73369}" presName="parentText" presStyleLbl="node1" presStyleIdx="0" presStyleCnt="3">
        <dgm:presLayoutVars>
          <dgm:chMax val="0"/>
          <dgm:bulletEnabled val="1"/>
        </dgm:presLayoutVars>
      </dgm:prSet>
      <dgm:spPr/>
    </dgm:pt>
    <dgm:pt modelId="{305E45CC-D223-4291-B0B2-1B54F0F11A6F}" type="pres">
      <dgm:prSet presAssocID="{CF751E8D-2A10-4517-B1CD-9A2CF9FC8D28}" presName="spacer" presStyleCnt="0"/>
      <dgm:spPr/>
    </dgm:pt>
    <dgm:pt modelId="{F6080F69-6CEB-4D25-9E98-1B6DA4E72016}" type="pres">
      <dgm:prSet presAssocID="{A8BB85F6-62F8-402C-830C-84F50E5C82AE}" presName="parentText" presStyleLbl="node1" presStyleIdx="1" presStyleCnt="3">
        <dgm:presLayoutVars>
          <dgm:chMax val="0"/>
          <dgm:bulletEnabled val="1"/>
        </dgm:presLayoutVars>
      </dgm:prSet>
      <dgm:spPr/>
    </dgm:pt>
    <dgm:pt modelId="{89184F9A-6F8C-4E97-9888-A3E202BA9F25}" type="pres">
      <dgm:prSet presAssocID="{7D7677E2-34A9-4BE5-A8DA-71AFAA2AB9D1}" presName="spacer" presStyleCnt="0"/>
      <dgm:spPr/>
    </dgm:pt>
    <dgm:pt modelId="{98C2F4CF-8DD7-4278-9EE6-6FE3C18F9193}" type="pres">
      <dgm:prSet presAssocID="{F2A10F60-FA47-491F-A9DB-DBBF6159DC03}" presName="parentText" presStyleLbl="node1" presStyleIdx="2" presStyleCnt="3">
        <dgm:presLayoutVars>
          <dgm:chMax val="0"/>
          <dgm:bulletEnabled val="1"/>
        </dgm:presLayoutVars>
      </dgm:prSet>
      <dgm:spPr/>
    </dgm:pt>
  </dgm:ptLst>
  <dgm:cxnLst>
    <dgm:cxn modelId="{6A83CF06-0385-42A8-B38A-3DC7AFE2A85E}" srcId="{1203A0C5-F6D7-48DD-9114-999EFAE7DA66}" destId="{F2A10F60-FA47-491F-A9DB-DBBF6159DC03}" srcOrd="2" destOrd="0" parTransId="{528D5424-D967-4939-BE63-493177FD91C1}" sibTransId="{C8CE9EBA-BEDA-460C-AED2-5B6185782922}"/>
    <dgm:cxn modelId="{E087CD2E-FAE9-4602-A792-BAA1983E7F01}" type="presOf" srcId="{F2A10F60-FA47-491F-A9DB-DBBF6159DC03}" destId="{98C2F4CF-8DD7-4278-9EE6-6FE3C18F9193}" srcOrd="0" destOrd="0" presId="urn:microsoft.com/office/officeart/2005/8/layout/vList2"/>
    <dgm:cxn modelId="{72091366-8046-4611-B744-12CA21D31933}" srcId="{1203A0C5-F6D7-48DD-9114-999EFAE7DA66}" destId="{A8BB85F6-62F8-402C-830C-84F50E5C82AE}" srcOrd="1" destOrd="0" parTransId="{96D3C950-825D-406D-9B15-F70243788456}" sibTransId="{7D7677E2-34A9-4BE5-A8DA-71AFAA2AB9D1}"/>
    <dgm:cxn modelId="{285F146E-E825-4C22-8703-0C7965B7C945}" srcId="{1203A0C5-F6D7-48DD-9114-999EFAE7DA66}" destId="{57BB6166-29CF-42A6-9AE5-BD0BF1E73369}" srcOrd="0" destOrd="0" parTransId="{73027313-6F4F-47E6-A8A2-B3AFF84543CC}" sibTransId="{CF751E8D-2A10-4517-B1CD-9A2CF9FC8D28}"/>
    <dgm:cxn modelId="{65630198-9ED5-4535-80E1-C2A7902E9136}" type="presOf" srcId="{A8BB85F6-62F8-402C-830C-84F50E5C82AE}" destId="{F6080F69-6CEB-4D25-9E98-1B6DA4E72016}" srcOrd="0" destOrd="0" presId="urn:microsoft.com/office/officeart/2005/8/layout/vList2"/>
    <dgm:cxn modelId="{680EB5AB-07A7-46F8-8547-1EDFFA1A85D9}" type="presOf" srcId="{57BB6166-29CF-42A6-9AE5-BD0BF1E73369}" destId="{348A06DD-2432-4702-B92D-9E9FED6F351D}" srcOrd="0" destOrd="0" presId="urn:microsoft.com/office/officeart/2005/8/layout/vList2"/>
    <dgm:cxn modelId="{381C34EF-E1DE-451C-9FA0-0465BE10E243}" type="presOf" srcId="{1203A0C5-F6D7-48DD-9114-999EFAE7DA66}" destId="{910D2C71-40D4-4077-84E4-0976D6E96431}" srcOrd="0" destOrd="0" presId="urn:microsoft.com/office/officeart/2005/8/layout/vList2"/>
    <dgm:cxn modelId="{56F3A9B3-D7C2-4228-A3CC-C9919645DFE9}" type="presParOf" srcId="{910D2C71-40D4-4077-84E4-0976D6E96431}" destId="{348A06DD-2432-4702-B92D-9E9FED6F351D}" srcOrd="0" destOrd="0" presId="urn:microsoft.com/office/officeart/2005/8/layout/vList2"/>
    <dgm:cxn modelId="{E359C4C3-59BC-4FD3-BEB9-4D48C5CF0AC6}" type="presParOf" srcId="{910D2C71-40D4-4077-84E4-0976D6E96431}" destId="{305E45CC-D223-4291-B0B2-1B54F0F11A6F}" srcOrd="1" destOrd="0" presId="urn:microsoft.com/office/officeart/2005/8/layout/vList2"/>
    <dgm:cxn modelId="{D13E3333-9E53-4946-809A-C947503CB5CB}" type="presParOf" srcId="{910D2C71-40D4-4077-84E4-0976D6E96431}" destId="{F6080F69-6CEB-4D25-9E98-1B6DA4E72016}" srcOrd="2" destOrd="0" presId="urn:microsoft.com/office/officeart/2005/8/layout/vList2"/>
    <dgm:cxn modelId="{B1F14EFB-8CCC-4D0F-8026-C3129D00E9D9}" type="presParOf" srcId="{910D2C71-40D4-4077-84E4-0976D6E96431}" destId="{89184F9A-6F8C-4E97-9888-A3E202BA9F25}" srcOrd="3" destOrd="0" presId="urn:microsoft.com/office/officeart/2005/8/layout/vList2"/>
    <dgm:cxn modelId="{C0473F1B-E4E3-43AA-8CC5-C6458D41504C}" type="presParOf" srcId="{910D2C71-40D4-4077-84E4-0976D6E96431}" destId="{98C2F4CF-8DD7-4278-9EE6-6FE3C18F9193}"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38E1BD2-BFDB-4B96-A93A-F3F3F9B3E92D}" type="doc">
      <dgm:prSet loTypeId="urn:microsoft.com/office/officeart/2005/8/layout/process4" loCatId="list" qsTypeId="urn:microsoft.com/office/officeart/2005/8/quickstyle/simple3" qsCatId="simple" csTypeId="urn:microsoft.com/office/officeart/2005/8/colors/colorful1" csCatId="colorful"/>
      <dgm:spPr/>
      <dgm:t>
        <a:bodyPr/>
        <a:lstStyle/>
        <a:p>
          <a:endParaRPr lang="en-US"/>
        </a:p>
      </dgm:t>
    </dgm:pt>
    <dgm:pt modelId="{BD8FED8E-2039-4ACC-9920-59F615CB6696}">
      <dgm:prSet/>
      <dgm:spPr/>
      <dgm:t>
        <a:bodyPr/>
        <a:lstStyle/>
        <a:p>
          <a:r>
            <a:rPr lang="en-US"/>
            <a:t>People enjoy their vacation</a:t>
          </a:r>
        </a:p>
      </dgm:t>
    </dgm:pt>
    <dgm:pt modelId="{21518058-C2BB-401B-B974-ADDDAC9278DF}" type="parTrans" cxnId="{7A8FA8CD-F6B9-4570-8D14-F31B5D0EF068}">
      <dgm:prSet/>
      <dgm:spPr/>
      <dgm:t>
        <a:bodyPr/>
        <a:lstStyle/>
        <a:p>
          <a:endParaRPr lang="en-US"/>
        </a:p>
      </dgm:t>
    </dgm:pt>
    <dgm:pt modelId="{5CE6462B-375E-4234-B0A2-F0B7CB19B1CA}" type="sibTrans" cxnId="{7A8FA8CD-F6B9-4570-8D14-F31B5D0EF068}">
      <dgm:prSet/>
      <dgm:spPr/>
      <dgm:t>
        <a:bodyPr/>
        <a:lstStyle/>
        <a:p>
          <a:endParaRPr lang="en-US"/>
        </a:p>
      </dgm:t>
    </dgm:pt>
    <dgm:pt modelId="{32DE4869-2A4A-4223-A07F-A03472E17611}">
      <dgm:prSet/>
      <dgm:spPr/>
      <dgm:t>
        <a:bodyPr/>
        <a:lstStyle/>
        <a:p>
          <a:r>
            <a:rPr lang="en-US"/>
            <a:t>It will help in business grow</a:t>
          </a:r>
        </a:p>
      </dgm:t>
    </dgm:pt>
    <dgm:pt modelId="{AD642997-9A18-4D51-AB06-17D385FD27D6}" type="parTrans" cxnId="{4D6971C1-9C27-4694-946B-AE1CAB73C7B1}">
      <dgm:prSet/>
      <dgm:spPr/>
      <dgm:t>
        <a:bodyPr/>
        <a:lstStyle/>
        <a:p>
          <a:endParaRPr lang="en-US"/>
        </a:p>
      </dgm:t>
    </dgm:pt>
    <dgm:pt modelId="{478B892D-92B2-40A2-A0DB-69FAB7ECE439}" type="sibTrans" cxnId="{4D6971C1-9C27-4694-946B-AE1CAB73C7B1}">
      <dgm:prSet/>
      <dgm:spPr/>
      <dgm:t>
        <a:bodyPr/>
        <a:lstStyle/>
        <a:p>
          <a:endParaRPr lang="en-US"/>
        </a:p>
      </dgm:t>
    </dgm:pt>
    <dgm:pt modelId="{0B731DD8-7E10-4F86-A0D2-93E96AF986A2}">
      <dgm:prSet/>
      <dgm:spPr/>
      <dgm:t>
        <a:bodyPr/>
        <a:lstStyle/>
        <a:p>
          <a:r>
            <a:rPr lang="en-US"/>
            <a:t>Deepens existing relationships and creates spaces for new ones to flourish</a:t>
          </a:r>
        </a:p>
      </dgm:t>
    </dgm:pt>
    <dgm:pt modelId="{67032A71-BAE3-4C16-BDCC-F9328816E9DE}" type="parTrans" cxnId="{039B5C2E-7199-427D-A786-A1F8DE30D845}">
      <dgm:prSet/>
      <dgm:spPr/>
      <dgm:t>
        <a:bodyPr/>
        <a:lstStyle/>
        <a:p>
          <a:endParaRPr lang="en-US"/>
        </a:p>
      </dgm:t>
    </dgm:pt>
    <dgm:pt modelId="{4CDBF4BA-5831-4D8E-A573-866C9D94A4E0}" type="sibTrans" cxnId="{039B5C2E-7199-427D-A786-A1F8DE30D845}">
      <dgm:prSet/>
      <dgm:spPr/>
      <dgm:t>
        <a:bodyPr/>
        <a:lstStyle/>
        <a:p>
          <a:endParaRPr lang="en-US"/>
        </a:p>
      </dgm:t>
    </dgm:pt>
    <dgm:pt modelId="{F44C47FF-C012-4681-8FCF-EEC30FBDF01C}" type="pres">
      <dgm:prSet presAssocID="{B38E1BD2-BFDB-4B96-A93A-F3F3F9B3E92D}" presName="Name0" presStyleCnt="0">
        <dgm:presLayoutVars>
          <dgm:dir/>
          <dgm:animLvl val="lvl"/>
          <dgm:resizeHandles val="exact"/>
        </dgm:presLayoutVars>
      </dgm:prSet>
      <dgm:spPr/>
    </dgm:pt>
    <dgm:pt modelId="{85D3C3D0-0242-42BE-8EC9-267CBFC4D6C9}" type="pres">
      <dgm:prSet presAssocID="{0B731DD8-7E10-4F86-A0D2-93E96AF986A2}" presName="boxAndChildren" presStyleCnt="0"/>
      <dgm:spPr/>
    </dgm:pt>
    <dgm:pt modelId="{6431DA49-3B09-4B09-8AB6-6006429B0FCD}" type="pres">
      <dgm:prSet presAssocID="{0B731DD8-7E10-4F86-A0D2-93E96AF986A2}" presName="parentTextBox" presStyleLbl="node1" presStyleIdx="0" presStyleCnt="3"/>
      <dgm:spPr/>
    </dgm:pt>
    <dgm:pt modelId="{D9F200E3-FBAF-48C7-A02F-5D84D72D74E9}" type="pres">
      <dgm:prSet presAssocID="{478B892D-92B2-40A2-A0DB-69FAB7ECE439}" presName="sp" presStyleCnt="0"/>
      <dgm:spPr/>
    </dgm:pt>
    <dgm:pt modelId="{F24A3AEF-AF8C-40AB-96B8-CE7639CD7308}" type="pres">
      <dgm:prSet presAssocID="{32DE4869-2A4A-4223-A07F-A03472E17611}" presName="arrowAndChildren" presStyleCnt="0"/>
      <dgm:spPr/>
    </dgm:pt>
    <dgm:pt modelId="{289DE639-A1C4-4A26-A7C3-0E86F861A9CF}" type="pres">
      <dgm:prSet presAssocID="{32DE4869-2A4A-4223-A07F-A03472E17611}" presName="parentTextArrow" presStyleLbl="node1" presStyleIdx="1" presStyleCnt="3"/>
      <dgm:spPr/>
    </dgm:pt>
    <dgm:pt modelId="{A7CC287D-95B0-40DF-B300-141419BCFE3A}" type="pres">
      <dgm:prSet presAssocID="{5CE6462B-375E-4234-B0A2-F0B7CB19B1CA}" presName="sp" presStyleCnt="0"/>
      <dgm:spPr/>
    </dgm:pt>
    <dgm:pt modelId="{2E883C0D-E964-4B6A-BDE8-90F7A1A5C7C8}" type="pres">
      <dgm:prSet presAssocID="{BD8FED8E-2039-4ACC-9920-59F615CB6696}" presName="arrowAndChildren" presStyleCnt="0"/>
      <dgm:spPr/>
    </dgm:pt>
    <dgm:pt modelId="{65885B73-DCFD-47A6-B592-51A863F6373A}" type="pres">
      <dgm:prSet presAssocID="{BD8FED8E-2039-4ACC-9920-59F615CB6696}" presName="parentTextArrow" presStyleLbl="node1" presStyleIdx="2" presStyleCnt="3"/>
      <dgm:spPr/>
    </dgm:pt>
  </dgm:ptLst>
  <dgm:cxnLst>
    <dgm:cxn modelId="{039B5C2E-7199-427D-A786-A1F8DE30D845}" srcId="{B38E1BD2-BFDB-4B96-A93A-F3F3F9B3E92D}" destId="{0B731DD8-7E10-4F86-A0D2-93E96AF986A2}" srcOrd="2" destOrd="0" parTransId="{67032A71-BAE3-4C16-BDCC-F9328816E9DE}" sibTransId="{4CDBF4BA-5831-4D8E-A573-866C9D94A4E0}"/>
    <dgm:cxn modelId="{947AA3A8-B9F4-4CAE-9DF9-F72A5EF07A64}" type="presOf" srcId="{B38E1BD2-BFDB-4B96-A93A-F3F3F9B3E92D}" destId="{F44C47FF-C012-4681-8FCF-EEC30FBDF01C}" srcOrd="0" destOrd="0" presId="urn:microsoft.com/office/officeart/2005/8/layout/process4"/>
    <dgm:cxn modelId="{4D6971C1-9C27-4694-946B-AE1CAB73C7B1}" srcId="{B38E1BD2-BFDB-4B96-A93A-F3F3F9B3E92D}" destId="{32DE4869-2A4A-4223-A07F-A03472E17611}" srcOrd="1" destOrd="0" parTransId="{AD642997-9A18-4D51-AB06-17D385FD27D6}" sibTransId="{478B892D-92B2-40A2-A0DB-69FAB7ECE439}"/>
    <dgm:cxn modelId="{7A8FA8CD-F6B9-4570-8D14-F31B5D0EF068}" srcId="{B38E1BD2-BFDB-4B96-A93A-F3F3F9B3E92D}" destId="{BD8FED8E-2039-4ACC-9920-59F615CB6696}" srcOrd="0" destOrd="0" parTransId="{21518058-C2BB-401B-B974-ADDDAC9278DF}" sibTransId="{5CE6462B-375E-4234-B0A2-F0B7CB19B1CA}"/>
    <dgm:cxn modelId="{8EA172D0-0875-45A9-B0D0-E8ECC259F73D}" type="presOf" srcId="{32DE4869-2A4A-4223-A07F-A03472E17611}" destId="{289DE639-A1C4-4A26-A7C3-0E86F861A9CF}" srcOrd="0" destOrd="0" presId="urn:microsoft.com/office/officeart/2005/8/layout/process4"/>
    <dgm:cxn modelId="{B6BA8AD5-A70D-485D-AFA6-B6CF78CC8E2B}" type="presOf" srcId="{0B731DD8-7E10-4F86-A0D2-93E96AF986A2}" destId="{6431DA49-3B09-4B09-8AB6-6006429B0FCD}" srcOrd="0" destOrd="0" presId="urn:microsoft.com/office/officeart/2005/8/layout/process4"/>
    <dgm:cxn modelId="{BADFE2F3-4E05-48CE-907C-818F705EED83}" type="presOf" srcId="{BD8FED8E-2039-4ACC-9920-59F615CB6696}" destId="{65885B73-DCFD-47A6-B592-51A863F6373A}" srcOrd="0" destOrd="0" presId="urn:microsoft.com/office/officeart/2005/8/layout/process4"/>
    <dgm:cxn modelId="{AA6CB5A2-DA70-4D19-A69E-511806D3E92F}" type="presParOf" srcId="{F44C47FF-C012-4681-8FCF-EEC30FBDF01C}" destId="{85D3C3D0-0242-42BE-8EC9-267CBFC4D6C9}" srcOrd="0" destOrd="0" presId="urn:microsoft.com/office/officeart/2005/8/layout/process4"/>
    <dgm:cxn modelId="{9E715906-D3E6-4156-A32D-31EC7791AE33}" type="presParOf" srcId="{85D3C3D0-0242-42BE-8EC9-267CBFC4D6C9}" destId="{6431DA49-3B09-4B09-8AB6-6006429B0FCD}" srcOrd="0" destOrd="0" presId="urn:microsoft.com/office/officeart/2005/8/layout/process4"/>
    <dgm:cxn modelId="{D0B38B98-D1EF-4FB0-A0BE-D920D4297145}" type="presParOf" srcId="{F44C47FF-C012-4681-8FCF-EEC30FBDF01C}" destId="{D9F200E3-FBAF-48C7-A02F-5D84D72D74E9}" srcOrd="1" destOrd="0" presId="urn:microsoft.com/office/officeart/2005/8/layout/process4"/>
    <dgm:cxn modelId="{DEDEEB8A-812D-44DE-A5AA-03D98ED041B2}" type="presParOf" srcId="{F44C47FF-C012-4681-8FCF-EEC30FBDF01C}" destId="{F24A3AEF-AF8C-40AB-96B8-CE7639CD7308}" srcOrd="2" destOrd="0" presId="urn:microsoft.com/office/officeart/2005/8/layout/process4"/>
    <dgm:cxn modelId="{87B724AE-9D7A-42C3-BB40-86159687305E}" type="presParOf" srcId="{F24A3AEF-AF8C-40AB-96B8-CE7639CD7308}" destId="{289DE639-A1C4-4A26-A7C3-0E86F861A9CF}" srcOrd="0" destOrd="0" presId="urn:microsoft.com/office/officeart/2005/8/layout/process4"/>
    <dgm:cxn modelId="{F1B03CFF-CA7D-48B5-A01E-6FED813BB0FF}" type="presParOf" srcId="{F44C47FF-C012-4681-8FCF-EEC30FBDF01C}" destId="{A7CC287D-95B0-40DF-B300-141419BCFE3A}" srcOrd="3" destOrd="0" presId="urn:microsoft.com/office/officeart/2005/8/layout/process4"/>
    <dgm:cxn modelId="{FB2BE95C-4AE7-40B3-9058-14BF234D3373}" type="presParOf" srcId="{F44C47FF-C012-4681-8FCF-EEC30FBDF01C}" destId="{2E883C0D-E964-4B6A-BDE8-90F7A1A5C7C8}" srcOrd="4" destOrd="0" presId="urn:microsoft.com/office/officeart/2005/8/layout/process4"/>
    <dgm:cxn modelId="{8B6E3CDB-0217-4D85-9440-39582DEC6EA0}" type="presParOf" srcId="{2E883C0D-E964-4B6A-BDE8-90F7A1A5C7C8}" destId="{65885B73-DCFD-47A6-B592-51A863F6373A}"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1D478E4-299C-414A-B7FC-1BB932A6C649}" type="doc">
      <dgm:prSet loTypeId="urn:microsoft.com/office/officeart/2005/8/layout/vList2" loCatId="list" qsTypeId="urn:microsoft.com/office/officeart/2005/8/quickstyle/simple5" qsCatId="simple" csTypeId="urn:microsoft.com/office/officeart/2005/8/colors/accent1_2" csCatId="accent1"/>
      <dgm:spPr/>
      <dgm:t>
        <a:bodyPr/>
        <a:lstStyle/>
        <a:p>
          <a:endParaRPr lang="en-US"/>
        </a:p>
      </dgm:t>
    </dgm:pt>
    <dgm:pt modelId="{D3E6B5DD-FDEE-407F-8292-C2E803FD8183}">
      <dgm:prSet/>
      <dgm:spPr/>
      <dgm:t>
        <a:bodyPr/>
        <a:lstStyle/>
        <a:p>
          <a:r>
            <a:rPr lang="en-US"/>
            <a:t>Discounts &amp; packages for local experiences</a:t>
          </a:r>
        </a:p>
      </dgm:t>
    </dgm:pt>
    <dgm:pt modelId="{9BFFEDBC-33A2-4F4C-BD72-7045F9689CDB}" type="parTrans" cxnId="{4C742440-84BC-408B-AE74-468D4725457E}">
      <dgm:prSet/>
      <dgm:spPr/>
      <dgm:t>
        <a:bodyPr/>
        <a:lstStyle/>
        <a:p>
          <a:endParaRPr lang="en-US"/>
        </a:p>
      </dgm:t>
    </dgm:pt>
    <dgm:pt modelId="{AD800BD4-095F-4430-B3A4-640766EA871D}" type="sibTrans" cxnId="{4C742440-84BC-408B-AE74-468D4725457E}">
      <dgm:prSet/>
      <dgm:spPr/>
      <dgm:t>
        <a:bodyPr/>
        <a:lstStyle/>
        <a:p>
          <a:endParaRPr lang="en-US"/>
        </a:p>
      </dgm:t>
    </dgm:pt>
    <dgm:pt modelId="{BF05D268-3D2E-49CF-B616-79A3A253B154}">
      <dgm:prSet/>
      <dgm:spPr/>
      <dgm:t>
        <a:bodyPr/>
        <a:lstStyle/>
        <a:p>
          <a:r>
            <a:rPr lang="en-US" dirty="0"/>
            <a:t>In-Room beer taps</a:t>
          </a:r>
        </a:p>
      </dgm:t>
    </dgm:pt>
    <dgm:pt modelId="{951485AF-FB65-4458-B8D0-6CCB1AF7C462}" type="parTrans" cxnId="{0C13A8F1-09B6-4E54-8301-FC5102B3B69F}">
      <dgm:prSet/>
      <dgm:spPr/>
      <dgm:t>
        <a:bodyPr/>
        <a:lstStyle/>
        <a:p>
          <a:endParaRPr lang="en-US"/>
        </a:p>
      </dgm:t>
    </dgm:pt>
    <dgm:pt modelId="{2E4C56BD-36A8-42A5-ACE5-6D85A3236BDA}" type="sibTrans" cxnId="{0C13A8F1-09B6-4E54-8301-FC5102B3B69F}">
      <dgm:prSet/>
      <dgm:spPr/>
      <dgm:t>
        <a:bodyPr/>
        <a:lstStyle/>
        <a:p>
          <a:endParaRPr lang="en-US"/>
        </a:p>
      </dgm:t>
    </dgm:pt>
    <dgm:pt modelId="{D56624E2-6CDF-4FAC-A780-6449F5DE9031}">
      <dgm:prSet/>
      <dgm:spPr/>
      <dgm:t>
        <a:bodyPr/>
        <a:lstStyle/>
        <a:p>
          <a:r>
            <a:rPr lang="en-US"/>
            <a:t>VIP Member services</a:t>
          </a:r>
        </a:p>
      </dgm:t>
    </dgm:pt>
    <dgm:pt modelId="{470EF73A-D44B-41FB-8531-4F87D049C38D}" type="parTrans" cxnId="{951114EB-E815-426B-927E-4B565BD88386}">
      <dgm:prSet/>
      <dgm:spPr/>
      <dgm:t>
        <a:bodyPr/>
        <a:lstStyle/>
        <a:p>
          <a:endParaRPr lang="en-US"/>
        </a:p>
      </dgm:t>
    </dgm:pt>
    <dgm:pt modelId="{2AAF2A55-BD86-4F0E-9C0C-BA7F40C9ED8D}" type="sibTrans" cxnId="{951114EB-E815-426B-927E-4B565BD88386}">
      <dgm:prSet/>
      <dgm:spPr/>
      <dgm:t>
        <a:bodyPr/>
        <a:lstStyle/>
        <a:p>
          <a:endParaRPr lang="en-US"/>
        </a:p>
      </dgm:t>
    </dgm:pt>
    <dgm:pt modelId="{E239953C-CCCF-48D0-8C6A-BEBB90CE686E}">
      <dgm:prSet/>
      <dgm:spPr/>
      <dgm:t>
        <a:bodyPr/>
        <a:lstStyle/>
        <a:p>
          <a:r>
            <a:rPr lang="en-US"/>
            <a:t>Digital upsells</a:t>
          </a:r>
        </a:p>
      </dgm:t>
    </dgm:pt>
    <dgm:pt modelId="{3341AE8B-AD1B-4083-92A1-154D81511355}" type="parTrans" cxnId="{CBD8F823-4DA3-4CBE-B035-DEF75A4F05CB}">
      <dgm:prSet/>
      <dgm:spPr/>
      <dgm:t>
        <a:bodyPr/>
        <a:lstStyle/>
        <a:p>
          <a:endParaRPr lang="en-US"/>
        </a:p>
      </dgm:t>
    </dgm:pt>
    <dgm:pt modelId="{951A1E4A-1450-4D83-BA0B-3BF882EFE587}" type="sibTrans" cxnId="{CBD8F823-4DA3-4CBE-B035-DEF75A4F05CB}">
      <dgm:prSet/>
      <dgm:spPr/>
      <dgm:t>
        <a:bodyPr/>
        <a:lstStyle/>
        <a:p>
          <a:endParaRPr lang="en-US"/>
        </a:p>
      </dgm:t>
    </dgm:pt>
    <dgm:pt modelId="{CE899B1E-F8B7-434A-9F1F-D1CF81D5751F}">
      <dgm:prSet/>
      <dgm:spPr/>
      <dgm:t>
        <a:bodyPr/>
        <a:lstStyle/>
        <a:p>
          <a:r>
            <a:rPr lang="en-US"/>
            <a:t>Amenities</a:t>
          </a:r>
        </a:p>
      </dgm:t>
    </dgm:pt>
    <dgm:pt modelId="{FD1A11A2-8320-4255-9869-CAD7736D63CB}" type="parTrans" cxnId="{785E33F8-90CD-4AC1-9BEE-BC31FBC8A467}">
      <dgm:prSet/>
      <dgm:spPr/>
      <dgm:t>
        <a:bodyPr/>
        <a:lstStyle/>
        <a:p>
          <a:endParaRPr lang="en-US"/>
        </a:p>
      </dgm:t>
    </dgm:pt>
    <dgm:pt modelId="{F0BDC210-E12B-456F-955F-F8938159AE62}" type="sibTrans" cxnId="{785E33F8-90CD-4AC1-9BEE-BC31FBC8A467}">
      <dgm:prSet/>
      <dgm:spPr/>
      <dgm:t>
        <a:bodyPr/>
        <a:lstStyle/>
        <a:p>
          <a:endParaRPr lang="en-US"/>
        </a:p>
      </dgm:t>
    </dgm:pt>
    <dgm:pt modelId="{EB2023BA-891F-4E96-9267-80B4137BF326}" type="pres">
      <dgm:prSet presAssocID="{C1D478E4-299C-414A-B7FC-1BB932A6C649}" presName="linear" presStyleCnt="0">
        <dgm:presLayoutVars>
          <dgm:animLvl val="lvl"/>
          <dgm:resizeHandles val="exact"/>
        </dgm:presLayoutVars>
      </dgm:prSet>
      <dgm:spPr/>
    </dgm:pt>
    <dgm:pt modelId="{7EE3F50B-FEFD-4305-A29D-61DBF6167BDD}" type="pres">
      <dgm:prSet presAssocID="{D3E6B5DD-FDEE-407F-8292-C2E803FD8183}" presName="parentText" presStyleLbl="node1" presStyleIdx="0" presStyleCnt="5">
        <dgm:presLayoutVars>
          <dgm:chMax val="0"/>
          <dgm:bulletEnabled val="1"/>
        </dgm:presLayoutVars>
      </dgm:prSet>
      <dgm:spPr/>
    </dgm:pt>
    <dgm:pt modelId="{3B19C3AA-CA76-431F-B9A0-E695CA6E25A5}" type="pres">
      <dgm:prSet presAssocID="{AD800BD4-095F-4430-B3A4-640766EA871D}" presName="spacer" presStyleCnt="0"/>
      <dgm:spPr/>
    </dgm:pt>
    <dgm:pt modelId="{440B64E5-3133-49D1-B1F2-6841CB899724}" type="pres">
      <dgm:prSet presAssocID="{BF05D268-3D2E-49CF-B616-79A3A253B154}" presName="parentText" presStyleLbl="node1" presStyleIdx="1" presStyleCnt="5">
        <dgm:presLayoutVars>
          <dgm:chMax val="0"/>
          <dgm:bulletEnabled val="1"/>
        </dgm:presLayoutVars>
      </dgm:prSet>
      <dgm:spPr/>
    </dgm:pt>
    <dgm:pt modelId="{C6A31826-0D83-44F3-A272-ED454AE55937}" type="pres">
      <dgm:prSet presAssocID="{2E4C56BD-36A8-42A5-ACE5-6D85A3236BDA}" presName="spacer" presStyleCnt="0"/>
      <dgm:spPr/>
    </dgm:pt>
    <dgm:pt modelId="{7689AF77-EE89-4D42-AE9C-7B33C5C8B38D}" type="pres">
      <dgm:prSet presAssocID="{D56624E2-6CDF-4FAC-A780-6449F5DE9031}" presName="parentText" presStyleLbl="node1" presStyleIdx="2" presStyleCnt="5">
        <dgm:presLayoutVars>
          <dgm:chMax val="0"/>
          <dgm:bulletEnabled val="1"/>
        </dgm:presLayoutVars>
      </dgm:prSet>
      <dgm:spPr/>
    </dgm:pt>
    <dgm:pt modelId="{7F152B76-0123-458B-8762-7FBF4B17B287}" type="pres">
      <dgm:prSet presAssocID="{2AAF2A55-BD86-4F0E-9C0C-BA7F40C9ED8D}" presName="spacer" presStyleCnt="0"/>
      <dgm:spPr/>
    </dgm:pt>
    <dgm:pt modelId="{E44C5A57-AED7-43F0-ACD4-1C19E670B09D}" type="pres">
      <dgm:prSet presAssocID="{E239953C-CCCF-48D0-8C6A-BEBB90CE686E}" presName="parentText" presStyleLbl="node1" presStyleIdx="3" presStyleCnt="5">
        <dgm:presLayoutVars>
          <dgm:chMax val="0"/>
          <dgm:bulletEnabled val="1"/>
        </dgm:presLayoutVars>
      </dgm:prSet>
      <dgm:spPr/>
    </dgm:pt>
    <dgm:pt modelId="{33897C2D-BB49-4BF9-8FFC-D99974F7E136}" type="pres">
      <dgm:prSet presAssocID="{951A1E4A-1450-4D83-BA0B-3BF882EFE587}" presName="spacer" presStyleCnt="0"/>
      <dgm:spPr/>
    </dgm:pt>
    <dgm:pt modelId="{41B38D41-AB41-433E-A73F-A81BA74695EC}" type="pres">
      <dgm:prSet presAssocID="{CE899B1E-F8B7-434A-9F1F-D1CF81D5751F}" presName="parentText" presStyleLbl="node1" presStyleIdx="4" presStyleCnt="5">
        <dgm:presLayoutVars>
          <dgm:chMax val="0"/>
          <dgm:bulletEnabled val="1"/>
        </dgm:presLayoutVars>
      </dgm:prSet>
      <dgm:spPr/>
    </dgm:pt>
  </dgm:ptLst>
  <dgm:cxnLst>
    <dgm:cxn modelId="{CBD8F823-4DA3-4CBE-B035-DEF75A4F05CB}" srcId="{C1D478E4-299C-414A-B7FC-1BB932A6C649}" destId="{E239953C-CCCF-48D0-8C6A-BEBB90CE686E}" srcOrd="3" destOrd="0" parTransId="{3341AE8B-AD1B-4083-92A1-154D81511355}" sibTransId="{951A1E4A-1450-4D83-BA0B-3BF882EFE587}"/>
    <dgm:cxn modelId="{5492713E-DEA6-45BC-8F3D-21620CC78039}" type="presOf" srcId="{E239953C-CCCF-48D0-8C6A-BEBB90CE686E}" destId="{E44C5A57-AED7-43F0-ACD4-1C19E670B09D}" srcOrd="0" destOrd="0" presId="urn:microsoft.com/office/officeart/2005/8/layout/vList2"/>
    <dgm:cxn modelId="{4C742440-84BC-408B-AE74-468D4725457E}" srcId="{C1D478E4-299C-414A-B7FC-1BB932A6C649}" destId="{D3E6B5DD-FDEE-407F-8292-C2E803FD8183}" srcOrd="0" destOrd="0" parTransId="{9BFFEDBC-33A2-4F4C-BD72-7045F9689CDB}" sibTransId="{AD800BD4-095F-4430-B3A4-640766EA871D}"/>
    <dgm:cxn modelId="{F58E1963-6469-4DD5-BC51-74D9267A239D}" type="presOf" srcId="{CE899B1E-F8B7-434A-9F1F-D1CF81D5751F}" destId="{41B38D41-AB41-433E-A73F-A81BA74695EC}" srcOrd="0" destOrd="0" presId="urn:microsoft.com/office/officeart/2005/8/layout/vList2"/>
    <dgm:cxn modelId="{CF1CB978-81FD-40C4-A61D-8AC1F3C3FB91}" type="presOf" srcId="{BF05D268-3D2E-49CF-B616-79A3A253B154}" destId="{440B64E5-3133-49D1-B1F2-6841CB899724}" srcOrd="0" destOrd="0" presId="urn:microsoft.com/office/officeart/2005/8/layout/vList2"/>
    <dgm:cxn modelId="{4006FD8B-B838-40FE-96D2-ECA2D20C8463}" type="presOf" srcId="{D56624E2-6CDF-4FAC-A780-6449F5DE9031}" destId="{7689AF77-EE89-4D42-AE9C-7B33C5C8B38D}" srcOrd="0" destOrd="0" presId="urn:microsoft.com/office/officeart/2005/8/layout/vList2"/>
    <dgm:cxn modelId="{0D3C59AD-5EB5-4FBF-B7B2-99A2D566178B}" type="presOf" srcId="{C1D478E4-299C-414A-B7FC-1BB932A6C649}" destId="{EB2023BA-891F-4E96-9267-80B4137BF326}" srcOrd="0" destOrd="0" presId="urn:microsoft.com/office/officeart/2005/8/layout/vList2"/>
    <dgm:cxn modelId="{951114EB-E815-426B-927E-4B565BD88386}" srcId="{C1D478E4-299C-414A-B7FC-1BB932A6C649}" destId="{D56624E2-6CDF-4FAC-A780-6449F5DE9031}" srcOrd="2" destOrd="0" parTransId="{470EF73A-D44B-41FB-8531-4F87D049C38D}" sibTransId="{2AAF2A55-BD86-4F0E-9C0C-BA7F40C9ED8D}"/>
    <dgm:cxn modelId="{438466F0-881C-41B8-B3A6-7ABAF3FF676E}" type="presOf" srcId="{D3E6B5DD-FDEE-407F-8292-C2E803FD8183}" destId="{7EE3F50B-FEFD-4305-A29D-61DBF6167BDD}" srcOrd="0" destOrd="0" presId="urn:microsoft.com/office/officeart/2005/8/layout/vList2"/>
    <dgm:cxn modelId="{0C13A8F1-09B6-4E54-8301-FC5102B3B69F}" srcId="{C1D478E4-299C-414A-B7FC-1BB932A6C649}" destId="{BF05D268-3D2E-49CF-B616-79A3A253B154}" srcOrd="1" destOrd="0" parTransId="{951485AF-FB65-4458-B8D0-6CCB1AF7C462}" sibTransId="{2E4C56BD-36A8-42A5-ACE5-6D85A3236BDA}"/>
    <dgm:cxn modelId="{785E33F8-90CD-4AC1-9BEE-BC31FBC8A467}" srcId="{C1D478E4-299C-414A-B7FC-1BB932A6C649}" destId="{CE899B1E-F8B7-434A-9F1F-D1CF81D5751F}" srcOrd="4" destOrd="0" parTransId="{FD1A11A2-8320-4255-9869-CAD7736D63CB}" sibTransId="{F0BDC210-E12B-456F-955F-F8938159AE62}"/>
    <dgm:cxn modelId="{C3456554-306E-490B-9E40-8675F8E1AC16}" type="presParOf" srcId="{EB2023BA-891F-4E96-9267-80B4137BF326}" destId="{7EE3F50B-FEFD-4305-A29D-61DBF6167BDD}" srcOrd="0" destOrd="0" presId="urn:microsoft.com/office/officeart/2005/8/layout/vList2"/>
    <dgm:cxn modelId="{A6C9875E-A78F-42B1-ABAF-EF5350DCF8F7}" type="presParOf" srcId="{EB2023BA-891F-4E96-9267-80B4137BF326}" destId="{3B19C3AA-CA76-431F-B9A0-E695CA6E25A5}" srcOrd="1" destOrd="0" presId="urn:microsoft.com/office/officeart/2005/8/layout/vList2"/>
    <dgm:cxn modelId="{4F505584-E9C1-4E55-818F-6E5EE5732A1C}" type="presParOf" srcId="{EB2023BA-891F-4E96-9267-80B4137BF326}" destId="{440B64E5-3133-49D1-B1F2-6841CB899724}" srcOrd="2" destOrd="0" presId="urn:microsoft.com/office/officeart/2005/8/layout/vList2"/>
    <dgm:cxn modelId="{03439492-D09F-4537-BBDE-FE68A255599D}" type="presParOf" srcId="{EB2023BA-891F-4E96-9267-80B4137BF326}" destId="{C6A31826-0D83-44F3-A272-ED454AE55937}" srcOrd="3" destOrd="0" presId="urn:microsoft.com/office/officeart/2005/8/layout/vList2"/>
    <dgm:cxn modelId="{ED34468B-C3F4-45CA-9136-CDD6643126E2}" type="presParOf" srcId="{EB2023BA-891F-4E96-9267-80B4137BF326}" destId="{7689AF77-EE89-4D42-AE9C-7B33C5C8B38D}" srcOrd="4" destOrd="0" presId="urn:microsoft.com/office/officeart/2005/8/layout/vList2"/>
    <dgm:cxn modelId="{FFFEEB3E-30B0-43F6-A119-90C4234754E3}" type="presParOf" srcId="{EB2023BA-891F-4E96-9267-80B4137BF326}" destId="{7F152B76-0123-458B-8762-7FBF4B17B287}" srcOrd="5" destOrd="0" presId="urn:microsoft.com/office/officeart/2005/8/layout/vList2"/>
    <dgm:cxn modelId="{CA8B063E-6578-43E3-AB4A-795E87CDFBD3}" type="presParOf" srcId="{EB2023BA-891F-4E96-9267-80B4137BF326}" destId="{E44C5A57-AED7-43F0-ACD4-1C19E670B09D}" srcOrd="6" destOrd="0" presId="urn:microsoft.com/office/officeart/2005/8/layout/vList2"/>
    <dgm:cxn modelId="{8C21FC58-CBED-47AE-B2FC-009775BE3B17}" type="presParOf" srcId="{EB2023BA-891F-4E96-9267-80B4137BF326}" destId="{33897C2D-BB49-4BF9-8FFC-D99974F7E136}" srcOrd="7" destOrd="0" presId="urn:microsoft.com/office/officeart/2005/8/layout/vList2"/>
    <dgm:cxn modelId="{BC2AC084-2F99-48B8-AC4E-755121B89A26}" type="presParOf" srcId="{EB2023BA-891F-4E96-9267-80B4137BF326}" destId="{41B38D41-AB41-433E-A73F-A81BA74695EC}"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F0E763B-F86E-4EF4-9BE9-E118D0D54F4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74111BD0-AD3A-4B9F-B922-1B7951492387}">
      <dgm:prSet/>
      <dgm:spPr/>
      <dgm:t>
        <a:bodyPr/>
        <a:lstStyle/>
        <a:p>
          <a:r>
            <a:rPr lang="en-US"/>
            <a:t>Beginning with a brief overview of the origins of the CONRAD Hotels and Resorts, this presentation then proceeds to display the wide range of guests at these establishments randomly. We also discuss how hotels' and guests' expectations are crucial to the experience. Hoteliers are always looking for ways to improve their guest services to increase both revenue and satisfaction among their clientele. As a result, businesses in the hospitality industry, such as hotels, need to be more careful than ever before while providing their guests with anything.</a:t>
          </a:r>
        </a:p>
      </dgm:t>
    </dgm:pt>
    <dgm:pt modelId="{1015C1CE-66CB-411D-8F8F-21919B3FE266}" type="parTrans" cxnId="{16B56B6E-F143-497C-8BD7-E418495BCC36}">
      <dgm:prSet/>
      <dgm:spPr/>
      <dgm:t>
        <a:bodyPr/>
        <a:lstStyle/>
        <a:p>
          <a:endParaRPr lang="en-US"/>
        </a:p>
      </dgm:t>
    </dgm:pt>
    <dgm:pt modelId="{13AAD255-5FEF-4392-99AD-464FF471C88C}" type="sibTrans" cxnId="{16B56B6E-F143-497C-8BD7-E418495BCC36}">
      <dgm:prSet/>
      <dgm:spPr/>
      <dgm:t>
        <a:bodyPr/>
        <a:lstStyle/>
        <a:p>
          <a:endParaRPr lang="en-US"/>
        </a:p>
      </dgm:t>
    </dgm:pt>
    <dgm:pt modelId="{F173BAE8-DFC4-4B3F-981A-8561381B85B2}" type="pres">
      <dgm:prSet presAssocID="{7F0E763B-F86E-4EF4-9BE9-E118D0D54F40}" presName="linear" presStyleCnt="0">
        <dgm:presLayoutVars>
          <dgm:animLvl val="lvl"/>
          <dgm:resizeHandles val="exact"/>
        </dgm:presLayoutVars>
      </dgm:prSet>
      <dgm:spPr/>
    </dgm:pt>
    <dgm:pt modelId="{27F0184F-634D-4799-8952-971A3B2A5F73}" type="pres">
      <dgm:prSet presAssocID="{74111BD0-AD3A-4B9F-B922-1B7951492387}" presName="parentText" presStyleLbl="node1" presStyleIdx="0" presStyleCnt="1">
        <dgm:presLayoutVars>
          <dgm:chMax val="0"/>
          <dgm:bulletEnabled val="1"/>
        </dgm:presLayoutVars>
      </dgm:prSet>
      <dgm:spPr/>
    </dgm:pt>
  </dgm:ptLst>
  <dgm:cxnLst>
    <dgm:cxn modelId="{16B56B6E-F143-497C-8BD7-E418495BCC36}" srcId="{7F0E763B-F86E-4EF4-9BE9-E118D0D54F40}" destId="{74111BD0-AD3A-4B9F-B922-1B7951492387}" srcOrd="0" destOrd="0" parTransId="{1015C1CE-66CB-411D-8F8F-21919B3FE266}" sibTransId="{13AAD255-5FEF-4392-99AD-464FF471C88C}"/>
    <dgm:cxn modelId="{B3DB31D9-A4E6-412B-B822-C63D6ACABBD4}" type="presOf" srcId="{7F0E763B-F86E-4EF4-9BE9-E118D0D54F40}" destId="{F173BAE8-DFC4-4B3F-981A-8561381B85B2}" srcOrd="0" destOrd="0" presId="urn:microsoft.com/office/officeart/2005/8/layout/vList2"/>
    <dgm:cxn modelId="{691CCAE3-5924-4E1F-9899-481416A88CD1}" type="presOf" srcId="{74111BD0-AD3A-4B9F-B922-1B7951492387}" destId="{27F0184F-634D-4799-8952-971A3B2A5F73}" srcOrd="0" destOrd="0" presId="urn:microsoft.com/office/officeart/2005/8/layout/vList2"/>
    <dgm:cxn modelId="{B7C96D56-A4AD-4C08-AF6D-51353FB0B8C9}" type="presParOf" srcId="{F173BAE8-DFC4-4B3F-981A-8561381B85B2}" destId="{27F0184F-634D-4799-8952-971A3B2A5F73}"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6CF804-3512-4FC9-A8BB-0BF65B53E726}">
      <dsp:nvSpPr>
        <dsp:cNvPr id="0" name=""/>
        <dsp:cNvSpPr/>
      </dsp:nvSpPr>
      <dsp:spPr>
        <a:xfrm>
          <a:off x="0" y="1509599"/>
          <a:ext cx="3143250"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25A2FC5-C389-46E6-BB22-ECC7F99132A5}">
      <dsp:nvSpPr>
        <dsp:cNvPr id="0" name=""/>
        <dsp:cNvSpPr/>
      </dsp:nvSpPr>
      <dsp:spPr>
        <a:xfrm>
          <a:off x="157162" y="1199639"/>
          <a:ext cx="2200275" cy="619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165" tIns="0" rIns="83165" bIns="0" numCol="1" spcCol="1270" anchor="ctr" anchorCtr="0">
          <a:noAutofit/>
        </a:bodyPr>
        <a:lstStyle/>
        <a:p>
          <a:pPr marL="0" lvl="0" indent="0" algn="l" defTabSz="933450">
            <a:lnSpc>
              <a:spcPct val="90000"/>
            </a:lnSpc>
            <a:spcBef>
              <a:spcPct val="0"/>
            </a:spcBef>
            <a:spcAft>
              <a:spcPct val="35000"/>
            </a:spcAft>
            <a:buNone/>
          </a:pPr>
          <a:r>
            <a:rPr lang="en-US" sz="2100" kern="1200"/>
            <a:t>Individual Tourists</a:t>
          </a:r>
        </a:p>
      </dsp:txBody>
      <dsp:txXfrm>
        <a:off x="187424" y="1229901"/>
        <a:ext cx="2139751" cy="559396"/>
      </dsp:txXfrm>
    </dsp:sp>
    <dsp:sp modelId="{662ACA07-9403-44AA-A212-DB0F4BC7FE38}">
      <dsp:nvSpPr>
        <dsp:cNvPr id="0" name=""/>
        <dsp:cNvSpPr/>
      </dsp:nvSpPr>
      <dsp:spPr>
        <a:xfrm>
          <a:off x="0" y="2462160"/>
          <a:ext cx="3143250"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39A8A50-40B1-4996-8E20-4A7AF874FA69}">
      <dsp:nvSpPr>
        <dsp:cNvPr id="0" name=""/>
        <dsp:cNvSpPr/>
      </dsp:nvSpPr>
      <dsp:spPr>
        <a:xfrm>
          <a:off x="157162" y="2152200"/>
          <a:ext cx="2200275" cy="6199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165" tIns="0" rIns="83165" bIns="0" numCol="1" spcCol="1270" anchor="ctr" anchorCtr="0">
          <a:noAutofit/>
        </a:bodyPr>
        <a:lstStyle/>
        <a:p>
          <a:pPr marL="0" lvl="0" indent="0" algn="l" defTabSz="933450">
            <a:lnSpc>
              <a:spcPct val="90000"/>
            </a:lnSpc>
            <a:spcBef>
              <a:spcPct val="0"/>
            </a:spcBef>
            <a:spcAft>
              <a:spcPct val="35000"/>
            </a:spcAft>
            <a:buNone/>
          </a:pPr>
          <a:r>
            <a:rPr lang="en-US" sz="2100" kern="1200"/>
            <a:t>Business Travelers</a:t>
          </a:r>
        </a:p>
      </dsp:txBody>
      <dsp:txXfrm>
        <a:off x="187424" y="2182462"/>
        <a:ext cx="2139751" cy="5593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7ABC9C-1398-43D6-920D-19783B71F84F}">
      <dsp:nvSpPr>
        <dsp:cNvPr id="0" name=""/>
        <dsp:cNvSpPr/>
      </dsp:nvSpPr>
      <dsp:spPr>
        <a:xfrm>
          <a:off x="0" y="1398000"/>
          <a:ext cx="3142800"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31B548-29CE-4587-ABF0-EA7687A9F06D}">
      <dsp:nvSpPr>
        <dsp:cNvPr id="0" name=""/>
        <dsp:cNvSpPr/>
      </dsp:nvSpPr>
      <dsp:spPr>
        <a:xfrm>
          <a:off x="157140" y="1029000"/>
          <a:ext cx="2199960" cy="738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153" tIns="0" rIns="83153" bIns="0" numCol="1" spcCol="1270" anchor="ctr" anchorCtr="0">
          <a:noAutofit/>
        </a:bodyPr>
        <a:lstStyle/>
        <a:p>
          <a:pPr marL="0" lvl="0" indent="0" algn="l" defTabSz="1111250">
            <a:lnSpc>
              <a:spcPct val="90000"/>
            </a:lnSpc>
            <a:spcBef>
              <a:spcPct val="0"/>
            </a:spcBef>
            <a:spcAft>
              <a:spcPct val="35000"/>
            </a:spcAft>
            <a:buNone/>
          </a:pPr>
          <a:r>
            <a:rPr lang="en-US" sz="2500" kern="1200"/>
            <a:t>Tour Groups</a:t>
          </a:r>
        </a:p>
      </dsp:txBody>
      <dsp:txXfrm>
        <a:off x="193166" y="1065026"/>
        <a:ext cx="2127908" cy="665948"/>
      </dsp:txXfrm>
    </dsp:sp>
    <dsp:sp modelId="{CAD9C66C-533D-4A5C-953E-62F341C07130}">
      <dsp:nvSpPr>
        <dsp:cNvPr id="0" name=""/>
        <dsp:cNvSpPr/>
      </dsp:nvSpPr>
      <dsp:spPr>
        <a:xfrm>
          <a:off x="0" y="2532000"/>
          <a:ext cx="3142800"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1FD6946-D37A-4EE5-AF00-EF0520B5B9E1}">
      <dsp:nvSpPr>
        <dsp:cNvPr id="0" name=""/>
        <dsp:cNvSpPr/>
      </dsp:nvSpPr>
      <dsp:spPr>
        <a:xfrm>
          <a:off x="157140" y="2163000"/>
          <a:ext cx="2199960" cy="738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153" tIns="0" rIns="83153" bIns="0" numCol="1" spcCol="1270" anchor="ctr" anchorCtr="0">
          <a:noAutofit/>
        </a:bodyPr>
        <a:lstStyle/>
        <a:p>
          <a:pPr marL="0" lvl="0" indent="0" algn="l" defTabSz="1111250">
            <a:lnSpc>
              <a:spcPct val="90000"/>
            </a:lnSpc>
            <a:spcBef>
              <a:spcPct val="0"/>
            </a:spcBef>
            <a:spcAft>
              <a:spcPct val="35000"/>
            </a:spcAft>
            <a:buNone/>
          </a:pPr>
          <a:r>
            <a:rPr lang="en-US" sz="2500" kern="1200"/>
            <a:t>Honeymooners</a:t>
          </a:r>
        </a:p>
      </dsp:txBody>
      <dsp:txXfrm>
        <a:off x="193166" y="2199026"/>
        <a:ext cx="2127908" cy="6659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C1EC46-DE33-457A-94D8-81C7994D295A}">
      <dsp:nvSpPr>
        <dsp:cNvPr id="0" name=""/>
        <dsp:cNvSpPr/>
      </dsp:nvSpPr>
      <dsp:spPr>
        <a:xfrm>
          <a:off x="7151" y="596184"/>
          <a:ext cx="2137399" cy="128243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b="1" kern="1200"/>
            <a:t>Meeting facilities</a:t>
          </a:r>
          <a:endParaRPr lang="en-US" sz="2700" kern="1200"/>
        </a:p>
      </dsp:txBody>
      <dsp:txXfrm>
        <a:off x="44712" y="633745"/>
        <a:ext cx="2062277" cy="1207317"/>
      </dsp:txXfrm>
    </dsp:sp>
    <dsp:sp modelId="{2E7656F1-28BA-4730-8FB8-65CA151D8657}">
      <dsp:nvSpPr>
        <dsp:cNvPr id="0" name=""/>
        <dsp:cNvSpPr/>
      </dsp:nvSpPr>
      <dsp:spPr>
        <a:xfrm>
          <a:off x="2358290" y="972366"/>
          <a:ext cx="453128" cy="53007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2358290" y="1078381"/>
        <a:ext cx="317190" cy="318045"/>
      </dsp:txXfrm>
    </dsp:sp>
    <dsp:sp modelId="{105D11BA-3655-409E-9792-169053B834E0}">
      <dsp:nvSpPr>
        <dsp:cNvPr id="0" name=""/>
        <dsp:cNvSpPr/>
      </dsp:nvSpPr>
      <dsp:spPr>
        <a:xfrm>
          <a:off x="2999510" y="596184"/>
          <a:ext cx="2137399" cy="128243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b="1" kern="1200"/>
            <a:t>24- Hour doctor on call</a:t>
          </a:r>
          <a:endParaRPr lang="en-US" sz="2700" kern="1200"/>
        </a:p>
      </dsp:txBody>
      <dsp:txXfrm>
        <a:off x="3037071" y="633745"/>
        <a:ext cx="2062277" cy="1207317"/>
      </dsp:txXfrm>
    </dsp:sp>
    <dsp:sp modelId="{5EF76F6F-8DD2-4784-8855-C3CDE6222064}">
      <dsp:nvSpPr>
        <dsp:cNvPr id="0" name=""/>
        <dsp:cNvSpPr/>
      </dsp:nvSpPr>
      <dsp:spPr>
        <a:xfrm>
          <a:off x="5350649" y="972366"/>
          <a:ext cx="453128" cy="53007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5350649" y="1078381"/>
        <a:ext cx="317190" cy="318045"/>
      </dsp:txXfrm>
    </dsp:sp>
    <dsp:sp modelId="{D0D0C015-70BB-4112-9645-C679D5C291EA}">
      <dsp:nvSpPr>
        <dsp:cNvPr id="0" name=""/>
        <dsp:cNvSpPr/>
      </dsp:nvSpPr>
      <dsp:spPr>
        <a:xfrm>
          <a:off x="5991869" y="596184"/>
          <a:ext cx="2137399" cy="128243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b="1" kern="1200"/>
            <a:t>Helicopter service</a:t>
          </a:r>
          <a:endParaRPr lang="en-US" sz="2700" kern="1200"/>
        </a:p>
      </dsp:txBody>
      <dsp:txXfrm>
        <a:off x="6029430" y="633745"/>
        <a:ext cx="2062277" cy="12073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DE5479-7082-41EF-AA5B-28679F81FD2E}">
      <dsp:nvSpPr>
        <dsp:cNvPr id="0" name=""/>
        <dsp:cNvSpPr/>
      </dsp:nvSpPr>
      <dsp:spPr>
        <a:xfrm>
          <a:off x="546" y="642716"/>
          <a:ext cx="2378750" cy="11893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b="1" kern="1200"/>
            <a:t>Business Centers</a:t>
          </a:r>
          <a:endParaRPr lang="en-US" sz="3500" kern="1200"/>
        </a:p>
      </dsp:txBody>
      <dsp:txXfrm>
        <a:off x="546" y="642716"/>
        <a:ext cx="2378750" cy="1189375"/>
      </dsp:txXfrm>
    </dsp:sp>
    <dsp:sp modelId="{6FB6712A-8450-47C7-BD02-D60B43676823}">
      <dsp:nvSpPr>
        <dsp:cNvPr id="0" name=""/>
        <dsp:cNvSpPr/>
      </dsp:nvSpPr>
      <dsp:spPr>
        <a:xfrm>
          <a:off x="2878834" y="642716"/>
          <a:ext cx="2378750" cy="11893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b="1" kern="1200" dirty="0"/>
            <a:t>Direct-to-room Service</a:t>
          </a:r>
          <a:endParaRPr lang="en-US" sz="3500" kern="1200" dirty="0"/>
        </a:p>
      </dsp:txBody>
      <dsp:txXfrm>
        <a:off x="2878834" y="642716"/>
        <a:ext cx="2378750" cy="1189375"/>
      </dsp:txXfrm>
    </dsp:sp>
    <dsp:sp modelId="{26110CCC-0C8A-437E-B402-35EF46D46EE1}">
      <dsp:nvSpPr>
        <dsp:cNvPr id="0" name=""/>
        <dsp:cNvSpPr/>
      </dsp:nvSpPr>
      <dsp:spPr>
        <a:xfrm>
          <a:off x="5757123" y="642716"/>
          <a:ext cx="2378750" cy="11893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b="1" kern="1200"/>
            <a:t>ATM</a:t>
          </a:r>
          <a:endParaRPr lang="en-US" sz="3500" kern="1200"/>
        </a:p>
      </dsp:txBody>
      <dsp:txXfrm>
        <a:off x="5757123" y="642716"/>
        <a:ext cx="2378750" cy="11893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42C0E-F3E7-41C8-9E61-16ECBBB21A94}">
      <dsp:nvSpPr>
        <dsp:cNvPr id="0" name=""/>
        <dsp:cNvSpPr/>
      </dsp:nvSpPr>
      <dsp:spPr>
        <a:xfrm>
          <a:off x="0" y="12649"/>
          <a:ext cx="5372096" cy="12331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1" kern="1200"/>
            <a:t>Another services that are provided to guest</a:t>
          </a:r>
          <a:endParaRPr lang="en-US" sz="3100" kern="1200"/>
        </a:p>
      </dsp:txBody>
      <dsp:txXfrm>
        <a:off x="60199" y="72848"/>
        <a:ext cx="5251698" cy="11127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9C573B-2319-4C1E-AF76-3808D8D5AFDC}">
      <dsp:nvSpPr>
        <dsp:cNvPr id="0" name=""/>
        <dsp:cNvSpPr/>
      </dsp:nvSpPr>
      <dsp:spPr>
        <a:xfrm>
          <a:off x="0" y="559910"/>
          <a:ext cx="4945934" cy="839474"/>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Car locator</a:t>
          </a:r>
        </a:p>
      </dsp:txBody>
      <dsp:txXfrm>
        <a:off x="40980" y="600890"/>
        <a:ext cx="4863974" cy="757514"/>
      </dsp:txXfrm>
    </dsp:sp>
    <dsp:sp modelId="{636280C2-8DF1-495A-B9CE-C6CB9AD61753}">
      <dsp:nvSpPr>
        <dsp:cNvPr id="0" name=""/>
        <dsp:cNvSpPr/>
      </dsp:nvSpPr>
      <dsp:spPr>
        <a:xfrm>
          <a:off x="0" y="1500185"/>
          <a:ext cx="4945934" cy="839474"/>
        </a:xfrm>
        <a:prstGeom prst="roundRect">
          <a:avLst/>
        </a:prstGeom>
        <a:gradFill rotWithShape="0">
          <a:gsLst>
            <a:gs pos="0">
              <a:schemeClr val="accent2">
                <a:hueOff val="-528505"/>
                <a:satOff val="3021"/>
                <a:lumOff val="-686"/>
                <a:alphaOff val="0"/>
                <a:lumMod val="110000"/>
                <a:satMod val="105000"/>
                <a:tint val="67000"/>
              </a:schemeClr>
            </a:gs>
            <a:gs pos="50000">
              <a:schemeClr val="accent2">
                <a:hueOff val="-528505"/>
                <a:satOff val="3021"/>
                <a:lumOff val="-686"/>
                <a:alphaOff val="0"/>
                <a:lumMod val="105000"/>
                <a:satMod val="103000"/>
                <a:tint val="73000"/>
              </a:schemeClr>
            </a:gs>
            <a:gs pos="100000">
              <a:schemeClr val="accent2">
                <a:hueOff val="-528505"/>
                <a:satOff val="3021"/>
                <a:lumOff val="-68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Baby care center</a:t>
          </a:r>
        </a:p>
      </dsp:txBody>
      <dsp:txXfrm>
        <a:off x="40980" y="1541165"/>
        <a:ext cx="4863974" cy="757514"/>
      </dsp:txXfrm>
    </dsp:sp>
    <dsp:sp modelId="{9752895B-E854-4814-B2E4-19EAD7056929}">
      <dsp:nvSpPr>
        <dsp:cNvPr id="0" name=""/>
        <dsp:cNvSpPr/>
      </dsp:nvSpPr>
      <dsp:spPr>
        <a:xfrm>
          <a:off x="0" y="2440460"/>
          <a:ext cx="4945934" cy="839474"/>
        </a:xfrm>
        <a:prstGeom prst="roundRect">
          <a:avLst/>
        </a:prstGeom>
        <a:gradFill rotWithShape="0">
          <a:gsLst>
            <a:gs pos="0">
              <a:schemeClr val="accent2">
                <a:hueOff val="-1057010"/>
                <a:satOff val="6042"/>
                <a:lumOff val="-1372"/>
                <a:alphaOff val="0"/>
                <a:lumMod val="110000"/>
                <a:satMod val="105000"/>
                <a:tint val="67000"/>
              </a:schemeClr>
            </a:gs>
            <a:gs pos="50000">
              <a:schemeClr val="accent2">
                <a:hueOff val="-1057010"/>
                <a:satOff val="6042"/>
                <a:lumOff val="-1372"/>
                <a:alphaOff val="0"/>
                <a:lumMod val="105000"/>
                <a:satMod val="103000"/>
                <a:tint val="73000"/>
              </a:schemeClr>
            </a:gs>
            <a:gs pos="100000">
              <a:schemeClr val="accent2">
                <a:hueOff val="-1057010"/>
                <a:satOff val="6042"/>
                <a:lumOff val="-137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dirty="0"/>
            <a:t>Guest health Care service</a:t>
          </a:r>
        </a:p>
      </dsp:txBody>
      <dsp:txXfrm>
        <a:off x="40980" y="2481440"/>
        <a:ext cx="4863974" cy="75751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A06DD-2432-4702-B92D-9E9FED6F351D}">
      <dsp:nvSpPr>
        <dsp:cNvPr id="0" name=""/>
        <dsp:cNvSpPr/>
      </dsp:nvSpPr>
      <dsp:spPr>
        <a:xfrm>
          <a:off x="0" y="19910"/>
          <a:ext cx="4065588" cy="145445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Directly affects customer satisfaction</a:t>
          </a:r>
        </a:p>
      </dsp:txBody>
      <dsp:txXfrm>
        <a:off x="71001" y="90911"/>
        <a:ext cx="3923586" cy="1312454"/>
      </dsp:txXfrm>
    </dsp:sp>
    <dsp:sp modelId="{F6080F69-6CEB-4D25-9E98-1B6DA4E72016}">
      <dsp:nvSpPr>
        <dsp:cNvPr id="0" name=""/>
        <dsp:cNvSpPr/>
      </dsp:nvSpPr>
      <dsp:spPr>
        <a:xfrm>
          <a:off x="0" y="1549246"/>
          <a:ext cx="4065588" cy="145445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Provide experience and services that make people happy and comfortable</a:t>
          </a:r>
        </a:p>
      </dsp:txBody>
      <dsp:txXfrm>
        <a:off x="71001" y="1620247"/>
        <a:ext cx="3923586" cy="1312454"/>
      </dsp:txXfrm>
    </dsp:sp>
    <dsp:sp modelId="{98C2F4CF-8DD7-4278-9EE6-6FE3C18F9193}">
      <dsp:nvSpPr>
        <dsp:cNvPr id="0" name=""/>
        <dsp:cNvSpPr/>
      </dsp:nvSpPr>
      <dsp:spPr>
        <a:xfrm>
          <a:off x="0" y="3078583"/>
          <a:ext cx="4065588" cy="145445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Contributing to global economic development and growth</a:t>
          </a:r>
        </a:p>
      </dsp:txBody>
      <dsp:txXfrm>
        <a:off x="71001" y="3149584"/>
        <a:ext cx="3923586" cy="131245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31DA49-3B09-4B09-8AB6-6006429B0FCD}">
      <dsp:nvSpPr>
        <dsp:cNvPr id="0" name=""/>
        <dsp:cNvSpPr/>
      </dsp:nvSpPr>
      <dsp:spPr>
        <a:xfrm>
          <a:off x="0" y="3427246"/>
          <a:ext cx="4065588" cy="1124898"/>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Deepens existing relationships and creates spaces for new ones to flourish</a:t>
          </a:r>
        </a:p>
      </dsp:txBody>
      <dsp:txXfrm>
        <a:off x="0" y="3427246"/>
        <a:ext cx="4065588" cy="1124898"/>
      </dsp:txXfrm>
    </dsp:sp>
    <dsp:sp modelId="{289DE639-A1C4-4A26-A7C3-0E86F861A9CF}">
      <dsp:nvSpPr>
        <dsp:cNvPr id="0" name=""/>
        <dsp:cNvSpPr/>
      </dsp:nvSpPr>
      <dsp:spPr>
        <a:xfrm rot="10800000">
          <a:off x="0" y="1714025"/>
          <a:ext cx="4065588" cy="1730094"/>
        </a:xfrm>
        <a:prstGeom prst="upArrowCallou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It will help in business grow</a:t>
          </a:r>
        </a:p>
      </dsp:txBody>
      <dsp:txXfrm rot="10800000">
        <a:off x="0" y="1714025"/>
        <a:ext cx="4065588" cy="1124163"/>
      </dsp:txXfrm>
    </dsp:sp>
    <dsp:sp modelId="{65885B73-DCFD-47A6-B592-51A863F6373A}">
      <dsp:nvSpPr>
        <dsp:cNvPr id="0" name=""/>
        <dsp:cNvSpPr/>
      </dsp:nvSpPr>
      <dsp:spPr>
        <a:xfrm rot="10800000">
          <a:off x="0" y="804"/>
          <a:ext cx="4065588" cy="1730094"/>
        </a:xfrm>
        <a:prstGeom prst="upArrowCallou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People enjoy their vacation</a:t>
          </a:r>
        </a:p>
      </dsp:txBody>
      <dsp:txXfrm rot="10800000">
        <a:off x="0" y="804"/>
        <a:ext cx="4065588" cy="112416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E3F50B-FEFD-4305-A29D-61DBF6167BDD}">
      <dsp:nvSpPr>
        <dsp:cNvPr id="0" name=""/>
        <dsp:cNvSpPr/>
      </dsp:nvSpPr>
      <dsp:spPr>
        <a:xfrm>
          <a:off x="0" y="67064"/>
          <a:ext cx="4065588" cy="83537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Discounts &amp; packages for local experiences</a:t>
          </a:r>
        </a:p>
      </dsp:txBody>
      <dsp:txXfrm>
        <a:off x="40780" y="107844"/>
        <a:ext cx="3984028" cy="753819"/>
      </dsp:txXfrm>
    </dsp:sp>
    <dsp:sp modelId="{440B64E5-3133-49D1-B1F2-6841CB899724}">
      <dsp:nvSpPr>
        <dsp:cNvPr id="0" name=""/>
        <dsp:cNvSpPr/>
      </dsp:nvSpPr>
      <dsp:spPr>
        <a:xfrm>
          <a:off x="0" y="962924"/>
          <a:ext cx="4065588" cy="83537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In-Room beer taps</a:t>
          </a:r>
        </a:p>
      </dsp:txBody>
      <dsp:txXfrm>
        <a:off x="40780" y="1003704"/>
        <a:ext cx="3984028" cy="753819"/>
      </dsp:txXfrm>
    </dsp:sp>
    <dsp:sp modelId="{7689AF77-EE89-4D42-AE9C-7B33C5C8B38D}">
      <dsp:nvSpPr>
        <dsp:cNvPr id="0" name=""/>
        <dsp:cNvSpPr/>
      </dsp:nvSpPr>
      <dsp:spPr>
        <a:xfrm>
          <a:off x="0" y="1858784"/>
          <a:ext cx="4065588" cy="83537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VIP Member services</a:t>
          </a:r>
        </a:p>
      </dsp:txBody>
      <dsp:txXfrm>
        <a:off x="40780" y="1899564"/>
        <a:ext cx="3984028" cy="753819"/>
      </dsp:txXfrm>
    </dsp:sp>
    <dsp:sp modelId="{E44C5A57-AED7-43F0-ACD4-1C19E670B09D}">
      <dsp:nvSpPr>
        <dsp:cNvPr id="0" name=""/>
        <dsp:cNvSpPr/>
      </dsp:nvSpPr>
      <dsp:spPr>
        <a:xfrm>
          <a:off x="0" y="2754645"/>
          <a:ext cx="4065588" cy="83537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Digital upsells</a:t>
          </a:r>
        </a:p>
      </dsp:txBody>
      <dsp:txXfrm>
        <a:off x="40780" y="2795425"/>
        <a:ext cx="3984028" cy="753819"/>
      </dsp:txXfrm>
    </dsp:sp>
    <dsp:sp modelId="{41B38D41-AB41-433E-A73F-A81BA74695EC}">
      <dsp:nvSpPr>
        <dsp:cNvPr id="0" name=""/>
        <dsp:cNvSpPr/>
      </dsp:nvSpPr>
      <dsp:spPr>
        <a:xfrm>
          <a:off x="0" y="3650505"/>
          <a:ext cx="4065588" cy="83537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Amenities</a:t>
          </a:r>
        </a:p>
      </dsp:txBody>
      <dsp:txXfrm>
        <a:off x="40780" y="3691285"/>
        <a:ext cx="3984028" cy="75381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F0184F-634D-4799-8952-971A3B2A5F73}">
      <dsp:nvSpPr>
        <dsp:cNvPr id="0" name=""/>
        <dsp:cNvSpPr/>
      </dsp:nvSpPr>
      <dsp:spPr>
        <a:xfrm>
          <a:off x="0" y="86235"/>
          <a:ext cx="7537726" cy="43804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Beginning with a brief overview of the origins of the CONRAD Hotels and Resorts, this presentation then proceeds to display the wide range of guests at these establishments randomly. We also discuss how hotels' and guests' expectations are crucial to the experience. Hoteliers are always looking for ways to improve their guest services to increase both revenue and satisfaction among their clientele. As a result, businesses in the hospitality industry, such as hotels, need to be more careful than ever before while providing their guests with anything.</a:t>
          </a:r>
        </a:p>
      </dsp:txBody>
      <dsp:txXfrm>
        <a:off x="213837" y="300072"/>
        <a:ext cx="7110052" cy="395280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CAAC74A-664E-43D3-859E-B35855730DB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710C658-31F9-4A67-8267-E3463B262A3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AD794A-17F4-48F7-A14F-39DCAE091952}" type="datetimeFigureOut">
              <a:rPr lang="en-US" smtClean="0"/>
              <a:t>1/27/2023</a:t>
            </a:fld>
            <a:endParaRPr lang="en-US" dirty="0"/>
          </a:p>
        </p:txBody>
      </p:sp>
      <p:sp>
        <p:nvSpPr>
          <p:cNvPr id="4" name="Footer Placeholder 3">
            <a:extLst>
              <a:ext uri="{FF2B5EF4-FFF2-40B4-BE49-F238E27FC236}">
                <a16:creationId xmlns:a16="http://schemas.microsoft.com/office/drawing/2014/main" id="{CD7BBBF1-3A7A-4F4B-8592-578ABE65B71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CA02F046-B531-4374-9A89-AC21BCA06E1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D2DFAA7-D3C3-4D01-9299-453E25D16D4E}" type="slidenum">
              <a:rPr lang="en-US" smtClean="0"/>
              <a:t>‹#›</a:t>
            </a:fld>
            <a:endParaRPr lang="en-US" dirty="0"/>
          </a:p>
        </p:txBody>
      </p:sp>
    </p:spTree>
    <p:extLst>
      <p:ext uri="{BB962C8B-B14F-4D97-AF65-F5344CB8AC3E}">
        <p14:creationId xmlns:p14="http://schemas.microsoft.com/office/powerpoint/2010/main" val="9005273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4C6A87-CC60-415C-BFEE-13D1CAD6861A}" type="datetimeFigureOut">
              <a:rPr lang="en-US" smtClean="0"/>
              <a:t>1/27/2023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C51814-3B91-4036-94D2-3977634EE214}" type="slidenum">
              <a:rPr lang="en-US" smtClean="0"/>
              <a:t>‹#›</a:t>
            </a:fld>
            <a:endParaRPr lang="en-US" dirty="0"/>
          </a:p>
        </p:txBody>
      </p:sp>
    </p:spTree>
    <p:extLst>
      <p:ext uri="{BB962C8B-B14F-4D97-AF65-F5344CB8AC3E}">
        <p14:creationId xmlns:p14="http://schemas.microsoft.com/office/powerpoint/2010/main" val="13006257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As one of Hilton's three luxury brands, alongside Waldorf Astoria Hotels and Resorts and LXR Hotels &amp; Resorts, the CONRAD Hotels &amp; Resorts is known for its high standards and contemporary take on luxury. A member of the Hilton ’s brand, Conrad was named after the company's founder and was widely regarded as its premium flagship brand. Two hotels (778 rooms) are owned or leased, 38 hotels (12,152 rooms) are managed, and two hotels (2,155 rooms) are franchised as of the company's fiscal year-end on December 31, 2021.</a:t>
            </a:r>
          </a:p>
        </p:txBody>
      </p:sp>
      <p:sp>
        <p:nvSpPr>
          <p:cNvPr id="4" name="Slide Number Placeholder 3"/>
          <p:cNvSpPr>
            <a:spLocks noGrp="1"/>
          </p:cNvSpPr>
          <p:nvPr>
            <p:ph type="sldNum" sz="quarter" idx="5"/>
          </p:nvPr>
        </p:nvSpPr>
        <p:spPr/>
        <p:txBody>
          <a:bodyPr/>
          <a:lstStyle/>
          <a:p>
            <a:fld id="{6DC51814-3B91-4036-94D2-3977634EE214}" type="slidenum">
              <a:rPr lang="en-US" smtClean="0"/>
              <a:t>2</a:t>
            </a:fld>
            <a:endParaRPr lang="en-US" dirty="0"/>
          </a:p>
        </p:txBody>
      </p:sp>
    </p:spTree>
    <p:extLst>
      <p:ext uri="{BB962C8B-B14F-4D97-AF65-F5344CB8AC3E}">
        <p14:creationId xmlns:p14="http://schemas.microsoft.com/office/powerpoint/2010/main" val="31842541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Most visitors to the CONRAD Hotels and Resorts are wealthy travelers. The CONRAD also caters to tourists and newlywed couples. The genuineness that has been exhibited to them is appreciated. The target customers may be easily identified with effective segmentation. The people of the CONRAD Hotel may be distinguishable from the general populace since they are used to elegance and aristocracy. Simply put, they may be classified as honeymooners, tour groups, solo tourists, or business visitors (Ghosh and Shum., 2019).</a:t>
            </a:r>
          </a:p>
        </p:txBody>
      </p:sp>
      <p:sp>
        <p:nvSpPr>
          <p:cNvPr id="4" name="Slide Number Placeholder 3"/>
          <p:cNvSpPr>
            <a:spLocks noGrp="1"/>
          </p:cNvSpPr>
          <p:nvPr>
            <p:ph type="sldNum" sz="quarter" idx="5"/>
          </p:nvPr>
        </p:nvSpPr>
        <p:spPr/>
        <p:txBody>
          <a:bodyPr/>
          <a:lstStyle/>
          <a:p>
            <a:fld id="{6DC51814-3B91-4036-94D2-3977634EE214}" type="slidenum">
              <a:rPr lang="en-US" smtClean="0"/>
              <a:t>3</a:t>
            </a:fld>
            <a:endParaRPr lang="en-US" dirty="0"/>
          </a:p>
        </p:txBody>
      </p:sp>
    </p:spTree>
    <p:extLst>
      <p:ext uri="{BB962C8B-B14F-4D97-AF65-F5344CB8AC3E}">
        <p14:creationId xmlns:p14="http://schemas.microsoft.com/office/powerpoint/2010/main" val="27133927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b="1" dirty="0"/>
              <a:t>Meeting facilities</a:t>
            </a:r>
          </a:p>
          <a:p>
            <a:pPr algn="just"/>
            <a:r>
              <a:rPr lang="en-US" dirty="0"/>
              <a:t>There is a daily meeting service offered. Allow our staff to plan the next gathering at any of our cutting-edge meeting spaces. It's modern, fashionable, and equipped with the necessary technology to succeed.</a:t>
            </a:r>
          </a:p>
          <a:p>
            <a:pPr algn="just"/>
            <a:r>
              <a:rPr lang="en-US" b="1" dirty="0"/>
              <a:t>24- Hour doctor on call</a:t>
            </a:r>
          </a:p>
          <a:p>
            <a:pPr algn="just"/>
            <a:r>
              <a:rPr lang="en-US" b="0" dirty="0"/>
              <a:t>Every day, we provide medical services that are available around the clock. The team is committed to providing medical screenings and counseling for anyone struggling with addictions. The team has a success record of over 90 percent in treating people with addictions. A large number of medical professionals attend to patients.</a:t>
            </a:r>
          </a:p>
          <a:p>
            <a:pPr algn="just"/>
            <a:r>
              <a:rPr lang="en-US" b="1" dirty="0"/>
              <a:t>Helicopter service</a:t>
            </a:r>
          </a:p>
          <a:p>
            <a:pPr algn="just"/>
            <a:r>
              <a:rPr lang="en-US" b="0" dirty="0"/>
              <a:t>Our goal is to ensure you travel safely, quickly, and comfortably. We are always searching for ways to provide our visitors with the best vacation possible. By landing at their location, we want to make their transit convenient, quick, and, most importantly, safe. We can create premium travel packages that include everything you need to get to and from the resort. Our advanced helicopter can pick you up from any helipad or airport within reach, including the international airports of Athens, Mykonos, or Santorini, as well as all other helipads and airports.</a:t>
            </a:r>
          </a:p>
        </p:txBody>
      </p:sp>
      <p:sp>
        <p:nvSpPr>
          <p:cNvPr id="4" name="Slide Number Placeholder 3"/>
          <p:cNvSpPr>
            <a:spLocks noGrp="1"/>
          </p:cNvSpPr>
          <p:nvPr>
            <p:ph type="sldNum" sz="quarter" idx="5"/>
          </p:nvPr>
        </p:nvSpPr>
        <p:spPr/>
        <p:txBody>
          <a:bodyPr/>
          <a:lstStyle/>
          <a:p>
            <a:fld id="{6DC51814-3B91-4036-94D2-3977634EE214}" type="slidenum">
              <a:rPr lang="en-US" smtClean="0"/>
              <a:t>4</a:t>
            </a:fld>
            <a:endParaRPr lang="en-US" dirty="0"/>
          </a:p>
        </p:txBody>
      </p:sp>
    </p:spTree>
    <p:extLst>
      <p:ext uri="{BB962C8B-B14F-4D97-AF65-F5344CB8AC3E}">
        <p14:creationId xmlns:p14="http://schemas.microsoft.com/office/powerpoint/2010/main" val="3113582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b="1" dirty="0"/>
              <a:t>Business Centers</a:t>
            </a:r>
          </a:p>
          <a:p>
            <a:pPr marL="0" indent="0" algn="just">
              <a:buFont typeface="Wingdings" panose="05000000000000000000" pitchFamily="2" charset="2"/>
              <a:buNone/>
            </a:pPr>
            <a:r>
              <a:rPr lang="en-US" dirty="0"/>
              <a:t>The Business Center offers the most recent communications technology and effective secretarial services as part of the Hospitality Suite offerings (</a:t>
            </a:r>
            <a:r>
              <a:rPr lang="en-US" dirty="0" err="1"/>
              <a:t>Naumov</a:t>
            </a:r>
            <a:r>
              <a:rPr lang="en-US" dirty="0"/>
              <a:t>., 2019). We offer:</a:t>
            </a:r>
          </a:p>
          <a:p>
            <a:pPr marL="171450" indent="-171450" algn="just">
              <a:buFont typeface="Wingdings" panose="05000000000000000000" pitchFamily="2" charset="2"/>
              <a:buChar char="§"/>
            </a:pPr>
            <a:r>
              <a:rPr lang="en-US" dirty="0"/>
              <a:t>There is no upkeep necessary. We'll handle every detail.</a:t>
            </a:r>
          </a:p>
          <a:p>
            <a:pPr marL="171450" indent="-171450" algn="just">
              <a:buFont typeface="Wingdings" panose="05000000000000000000" pitchFamily="2" charset="2"/>
              <a:buChar char="§"/>
            </a:pPr>
            <a:r>
              <a:rPr lang="en-US" dirty="0"/>
              <a:t>Brings in new clients</a:t>
            </a:r>
          </a:p>
          <a:p>
            <a:pPr marL="171450" indent="-171450" algn="just">
              <a:buFont typeface="Wingdings" panose="05000000000000000000" pitchFamily="2" charset="2"/>
              <a:buChar char="§"/>
            </a:pPr>
            <a:r>
              <a:rPr lang="en-US" dirty="0"/>
              <a:t>Increases client loyalty</a:t>
            </a:r>
          </a:p>
          <a:p>
            <a:pPr marL="171450" indent="-171450" algn="just">
              <a:buFont typeface="Wingdings" panose="05000000000000000000" pitchFamily="2" charset="2"/>
              <a:buChar char="§"/>
            </a:pPr>
            <a:r>
              <a:rPr lang="en-US" dirty="0"/>
              <a:t>Enables the bell, front desk, and concierge personnel to provide customers</a:t>
            </a:r>
          </a:p>
          <a:p>
            <a:pPr marL="171450" indent="-171450" algn="just">
              <a:buFont typeface="Wingdings" panose="05000000000000000000" pitchFamily="2" charset="2"/>
              <a:buChar char="§"/>
            </a:pPr>
            <a:r>
              <a:rPr lang="en-US" dirty="0"/>
              <a:t>An exceptional, free, and value-added service.</a:t>
            </a:r>
          </a:p>
          <a:p>
            <a:pPr marL="171450" indent="-171450" algn="just">
              <a:buFont typeface="Wingdings" panose="05000000000000000000" pitchFamily="2" charset="2"/>
              <a:buChar char="§"/>
            </a:pPr>
            <a:r>
              <a:rPr lang="en-US" dirty="0"/>
              <a:t>The opportunity to provide instructions from the lobby to nearby eateries, shops, attractions, and other services is offered by Kiosks &amp; Business Centers.</a:t>
            </a:r>
          </a:p>
          <a:p>
            <a:pPr marL="171450" indent="-171450" algn="just">
              <a:buFont typeface="Wingdings" panose="05000000000000000000" pitchFamily="2" charset="2"/>
              <a:buChar char="§"/>
            </a:pPr>
            <a:r>
              <a:rPr lang="en-US" dirty="0"/>
              <a:t>Provides flight information or other documentation for printing.</a:t>
            </a:r>
          </a:p>
          <a:p>
            <a:pPr marL="171450" indent="-171450" algn="just">
              <a:buFont typeface="Wingdings" panose="05000000000000000000" pitchFamily="2" charset="2"/>
              <a:buChar char="§"/>
            </a:pPr>
            <a:r>
              <a:rPr lang="en-US" dirty="0"/>
              <a:t>Enables access to information for your visitors around-the-clock, seven days a week, particularly when the main desk is backed up with verification and check-outs.</a:t>
            </a:r>
          </a:p>
          <a:p>
            <a:pPr marL="171450" indent="-171450" algn="just">
              <a:buFont typeface="Wingdings" panose="05000000000000000000" pitchFamily="2" charset="2"/>
              <a:buChar char="§"/>
            </a:pPr>
            <a:r>
              <a:rPr lang="en-US" dirty="0"/>
              <a:t>Customers often comment on how helpful our kiosks and Business Center systems are; it's a terrific approach to improve the level of customer service.</a:t>
            </a:r>
          </a:p>
          <a:p>
            <a:pPr marL="171450" indent="-171450" algn="just">
              <a:buFont typeface="Wingdings" panose="05000000000000000000" pitchFamily="2" charset="2"/>
              <a:buChar char="§"/>
            </a:pPr>
            <a:r>
              <a:rPr lang="en-US" dirty="0"/>
              <a:t>Available are purchase and leasing plans.</a:t>
            </a:r>
          </a:p>
          <a:p>
            <a:pPr marL="171450" indent="-171450" algn="just">
              <a:buFont typeface="Wingdings" panose="05000000000000000000" pitchFamily="2" charset="2"/>
              <a:buChar char="§"/>
            </a:pPr>
            <a:r>
              <a:rPr lang="en-US" dirty="0"/>
              <a:t>You may participate in Revenue Share initiatives at no cost.</a:t>
            </a:r>
          </a:p>
          <a:p>
            <a:pPr marL="0" indent="0" algn="just">
              <a:buFont typeface="Wingdings" panose="05000000000000000000" pitchFamily="2" charset="2"/>
              <a:buNone/>
            </a:pPr>
            <a:r>
              <a:rPr lang="en-US" b="1" dirty="0"/>
              <a:t>Direct-to-room Service</a:t>
            </a:r>
          </a:p>
          <a:p>
            <a:pPr marL="0" indent="0" algn="just">
              <a:buFont typeface="Wingdings" panose="05000000000000000000" pitchFamily="2" charset="2"/>
              <a:buNone/>
            </a:pPr>
            <a:r>
              <a:rPr lang="en-US" dirty="0"/>
              <a:t>Customers may use our Direct-to-Room feature at  Resort  to:</a:t>
            </a:r>
          </a:p>
          <a:p>
            <a:pPr marL="171450" indent="-171450" algn="just">
              <a:buFont typeface="Wingdings" panose="05000000000000000000" pitchFamily="2" charset="2"/>
              <a:buChar char="§"/>
            </a:pPr>
            <a:r>
              <a:rPr lang="en-US" dirty="0"/>
              <a:t>View your booking</a:t>
            </a:r>
          </a:p>
          <a:p>
            <a:pPr marL="171450" indent="-171450" algn="just">
              <a:buFont typeface="Wingdings" panose="05000000000000000000" pitchFamily="2" charset="2"/>
              <a:buChar char="§"/>
            </a:pPr>
            <a:r>
              <a:rPr lang="en-US" dirty="0"/>
              <a:t>Make your arrival easier</a:t>
            </a:r>
          </a:p>
          <a:p>
            <a:pPr marL="171450" indent="-171450" algn="just">
              <a:buFont typeface="Wingdings" panose="05000000000000000000" pitchFamily="2" charset="2"/>
              <a:buChar char="§"/>
            </a:pPr>
            <a:r>
              <a:rPr lang="en-US" dirty="0"/>
              <a:t>Get around the front desk</a:t>
            </a:r>
          </a:p>
          <a:p>
            <a:pPr marL="171450" indent="-171450" algn="just">
              <a:buFont typeface="Wingdings" panose="05000000000000000000" pitchFamily="2" charset="2"/>
              <a:buChar char="§"/>
            </a:pPr>
            <a:r>
              <a:rPr lang="en-US" dirty="0"/>
              <a:t>Get updates on when accommodation is ready, including room number &amp; arrival information.</a:t>
            </a:r>
          </a:p>
          <a:p>
            <a:pPr marL="171450" indent="-171450" algn="just">
              <a:buFont typeface="Wingdings" panose="05000000000000000000" pitchFamily="2" charset="2"/>
              <a:buChar char="§"/>
            </a:pPr>
            <a:r>
              <a:rPr lang="en-US" dirty="0"/>
              <a:t>Have accessibility to resort maps digitally</a:t>
            </a:r>
          </a:p>
          <a:p>
            <a:pPr marL="171450" indent="-171450" algn="just">
              <a:buFont typeface="Wingdings" panose="05000000000000000000" pitchFamily="2" charset="2"/>
              <a:buChar char="§"/>
            </a:pPr>
            <a:r>
              <a:rPr lang="en-US" dirty="0"/>
              <a:t>To open your door, use </a:t>
            </a:r>
            <a:r>
              <a:rPr lang="en-US" dirty="0" err="1"/>
              <a:t>MagicBand</a:t>
            </a:r>
            <a:r>
              <a:rPr lang="en-US" dirty="0"/>
              <a:t> and the My CONRAD  app.</a:t>
            </a:r>
          </a:p>
          <a:p>
            <a:pPr marL="171450" indent="-171450" algn="just">
              <a:buFont typeface="Wingdings" panose="05000000000000000000" pitchFamily="2" charset="2"/>
              <a:buChar char="§"/>
            </a:pPr>
            <a:r>
              <a:rPr lang="en-US" dirty="0"/>
              <a:t>Start enjoying the romance of vacation even earlier.</a:t>
            </a:r>
          </a:p>
          <a:p>
            <a:pPr marL="0" indent="0" algn="just">
              <a:buFont typeface="Wingdings" panose="05000000000000000000" pitchFamily="2" charset="2"/>
              <a:buNone/>
            </a:pPr>
            <a:r>
              <a:rPr lang="en-US" b="1" dirty="0"/>
              <a:t>ATM</a:t>
            </a:r>
          </a:p>
          <a:p>
            <a:pPr marL="0" indent="0" algn="just">
              <a:buFont typeface="Wingdings" panose="05000000000000000000" pitchFamily="2" charset="2"/>
              <a:buNone/>
            </a:pPr>
            <a:r>
              <a:rPr lang="en-US" b="0" dirty="0"/>
              <a:t>Customers may use our ATMs whenever they want. Anyone may check their balance, withdraw money, or even transfer money. Several banks offer ATM services by putting up cash machines around the nation. Regardless of whether you have an account with the same bank, you may withdraw cash from one of these ATMs.</a:t>
            </a:r>
          </a:p>
        </p:txBody>
      </p:sp>
      <p:sp>
        <p:nvSpPr>
          <p:cNvPr id="4" name="Slide Number Placeholder 3"/>
          <p:cNvSpPr>
            <a:spLocks noGrp="1"/>
          </p:cNvSpPr>
          <p:nvPr>
            <p:ph type="sldNum" sz="quarter" idx="5"/>
          </p:nvPr>
        </p:nvSpPr>
        <p:spPr/>
        <p:txBody>
          <a:bodyPr/>
          <a:lstStyle/>
          <a:p>
            <a:fld id="{6DC51814-3B91-4036-94D2-3977634EE214}" type="slidenum">
              <a:rPr lang="en-US" smtClean="0"/>
              <a:t>5</a:t>
            </a:fld>
            <a:endParaRPr lang="en-US" dirty="0"/>
          </a:p>
        </p:txBody>
      </p:sp>
    </p:spTree>
    <p:extLst>
      <p:ext uri="{BB962C8B-B14F-4D97-AF65-F5344CB8AC3E}">
        <p14:creationId xmlns:p14="http://schemas.microsoft.com/office/powerpoint/2010/main" val="1774197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b="1" dirty="0"/>
              <a:t>Baby care center</a:t>
            </a:r>
          </a:p>
          <a:p>
            <a:pPr algn="just"/>
            <a:r>
              <a:rPr lang="en-US" dirty="0"/>
              <a:t>We provide parents with babies and toddlers with more than simply seclusion; our Baby Care Facilities are professionally staffed and equipped with a variety of practical comforts. Every full-service facility is accessible during normal park hours and is free to use. It includes:</a:t>
            </a:r>
          </a:p>
          <a:p>
            <a:pPr marL="171450" indent="-171450" algn="just">
              <a:buFont typeface="Wingdings" panose="05000000000000000000" pitchFamily="2" charset="2"/>
              <a:buChar char="§"/>
            </a:pPr>
            <a:r>
              <a:rPr lang="en-US" dirty="0"/>
              <a:t>Featuring rocking seats, a private nursing room</a:t>
            </a:r>
          </a:p>
          <a:p>
            <a:pPr marL="171450" indent="-171450" algn="just">
              <a:buFont typeface="Wingdings" panose="05000000000000000000" pitchFamily="2" charset="2"/>
              <a:buChar char="§"/>
            </a:pPr>
            <a:r>
              <a:rPr lang="en-US" dirty="0"/>
              <a:t>a dressing area with tables</a:t>
            </a:r>
          </a:p>
          <a:p>
            <a:pPr marL="171450" indent="-171450" algn="just">
              <a:buFont typeface="Wingdings" panose="05000000000000000000" pitchFamily="2" charset="2"/>
              <a:buChar char="§"/>
            </a:pPr>
            <a:r>
              <a:rPr lang="en-US" dirty="0"/>
              <a:t>toilet facilities</a:t>
            </a:r>
          </a:p>
          <a:p>
            <a:pPr marL="171450" indent="-171450" algn="just">
              <a:buFont typeface="Wingdings" panose="05000000000000000000" pitchFamily="2" charset="2"/>
              <a:buChar char="§"/>
            </a:pPr>
            <a:r>
              <a:rPr lang="en-US" dirty="0"/>
              <a:t>space for feeding with highchairs</a:t>
            </a:r>
          </a:p>
          <a:p>
            <a:pPr marL="171450" indent="-171450" algn="just">
              <a:buFont typeface="Wingdings" panose="05000000000000000000" pitchFamily="2" charset="2"/>
              <a:buChar char="§"/>
            </a:pPr>
            <a:r>
              <a:rPr lang="en-US" dirty="0"/>
              <a:t>kitchen with a sink and a microwave </a:t>
            </a:r>
          </a:p>
          <a:p>
            <a:pPr marL="171450" indent="-171450" algn="just">
              <a:buFont typeface="Wingdings" panose="05000000000000000000" pitchFamily="2" charset="2"/>
              <a:buChar char="§"/>
            </a:pPr>
            <a:r>
              <a:rPr lang="en-US" dirty="0"/>
              <a:t>Television, a table, and seats are in the main area. Formula, baby food, drinks, diapers, wipes, over-the-counter medicines, and clothes are available at the on-site store.</a:t>
            </a:r>
          </a:p>
          <a:p>
            <a:pPr algn="just"/>
            <a:r>
              <a:rPr lang="en-US" b="1" dirty="0"/>
              <a:t>Car locator</a:t>
            </a:r>
          </a:p>
          <a:p>
            <a:pPr algn="just"/>
            <a:r>
              <a:rPr lang="en-US" b="0" dirty="0"/>
              <a:t>The car finder can remember your parking information for a more convenient experience when customers arrive and exit from certain parking areas. It is a free function that locates and saves your parking information within the app using location services. You may manually input your vehicle's details without Location Services being turned on as well (Henschel et al., 2018).</a:t>
            </a:r>
          </a:p>
          <a:p>
            <a:pPr algn="just"/>
            <a:r>
              <a:rPr lang="en-US" b="1" dirty="0"/>
              <a:t>Guest health care services</a:t>
            </a:r>
          </a:p>
          <a:p>
            <a:pPr algn="just"/>
            <a:r>
              <a:rPr lang="en-US" b="0" dirty="0"/>
              <a:t>Every day, we provide healthcare services.</a:t>
            </a:r>
          </a:p>
        </p:txBody>
      </p:sp>
      <p:sp>
        <p:nvSpPr>
          <p:cNvPr id="4" name="Slide Number Placeholder 3"/>
          <p:cNvSpPr>
            <a:spLocks noGrp="1"/>
          </p:cNvSpPr>
          <p:nvPr>
            <p:ph type="sldNum" sz="quarter" idx="5"/>
          </p:nvPr>
        </p:nvSpPr>
        <p:spPr/>
        <p:txBody>
          <a:bodyPr/>
          <a:lstStyle/>
          <a:p>
            <a:fld id="{6DC51814-3B91-4036-94D2-3977634EE214}" type="slidenum">
              <a:rPr lang="en-US" smtClean="0"/>
              <a:t>6</a:t>
            </a:fld>
            <a:endParaRPr lang="en-US" dirty="0"/>
          </a:p>
        </p:txBody>
      </p:sp>
    </p:spTree>
    <p:extLst>
      <p:ext uri="{BB962C8B-B14F-4D97-AF65-F5344CB8AC3E}">
        <p14:creationId xmlns:p14="http://schemas.microsoft.com/office/powerpoint/2010/main" val="2397966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Wingdings" panose="05000000000000000000" pitchFamily="2" charset="2"/>
              <a:buNone/>
            </a:pPr>
            <a:r>
              <a:rPr lang="en-US" dirty="0"/>
              <a:t>The hotel industry is crucial to many global developments and activities (Khalid et al., 2022). CONRAD Hotels, and IHG, amongst many others, play important roles by providing hospitality services. The following are some of the importance and purposes of this industry:</a:t>
            </a:r>
          </a:p>
          <a:p>
            <a:pPr marL="171450" indent="-171450" algn="just">
              <a:buFont typeface="Wingdings" panose="05000000000000000000" pitchFamily="2" charset="2"/>
              <a:buChar char="§"/>
            </a:pPr>
            <a:r>
              <a:rPr lang="en-US" dirty="0"/>
              <a:t>Directly affects customer satisfaction</a:t>
            </a:r>
          </a:p>
          <a:p>
            <a:pPr marL="171450" indent="-171450" algn="just">
              <a:buFont typeface="Wingdings" panose="05000000000000000000" pitchFamily="2" charset="2"/>
              <a:buChar char="§"/>
            </a:pPr>
            <a:r>
              <a:rPr lang="en-US" dirty="0"/>
              <a:t>Provide experience and services that make people happy and comfortable</a:t>
            </a:r>
          </a:p>
          <a:p>
            <a:pPr marL="171450" indent="-171450" algn="just">
              <a:buFont typeface="Wingdings" panose="05000000000000000000" pitchFamily="2" charset="2"/>
              <a:buChar char="§"/>
            </a:pPr>
            <a:r>
              <a:rPr lang="en-US" dirty="0"/>
              <a:t>Contributing to global economic development and growth</a:t>
            </a:r>
          </a:p>
          <a:p>
            <a:pPr marL="0" indent="0">
              <a:buFont typeface="Wingdings" panose="05000000000000000000" pitchFamily="2" charset="2"/>
              <a:buNone/>
            </a:pPr>
            <a:endParaRPr lang="en-US" dirty="0"/>
          </a:p>
        </p:txBody>
      </p:sp>
      <p:sp>
        <p:nvSpPr>
          <p:cNvPr id="4" name="Slide Number Placeholder 3"/>
          <p:cNvSpPr>
            <a:spLocks noGrp="1"/>
          </p:cNvSpPr>
          <p:nvPr>
            <p:ph type="sldNum" sz="quarter" idx="5"/>
          </p:nvPr>
        </p:nvSpPr>
        <p:spPr/>
        <p:txBody>
          <a:bodyPr/>
          <a:lstStyle/>
          <a:p>
            <a:fld id="{6DC51814-3B91-4036-94D2-3977634EE214}" type="slidenum">
              <a:rPr lang="en-US" smtClean="0"/>
              <a:t>7</a:t>
            </a:fld>
            <a:endParaRPr lang="en-US" dirty="0"/>
          </a:p>
        </p:txBody>
      </p:sp>
    </p:spTree>
    <p:extLst>
      <p:ext uri="{BB962C8B-B14F-4D97-AF65-F5344CB8AC3E}">
        <p14:creationId xmlns:p14="http://schemas.microsoft.com/office/powerpoint/2010/main" val="1728326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
            </a:pPr>
            <a:r>
              <a:rPr lang="en-US" dirty="0"/>
              <a:t>People enjoy their vacation</a:t>
            </a:r>
          </a:p>
          <a:p>
            <a:pPr marL="171450" indent="-171450">
              <a:buFont typeface="Wingdings" panose="05000000000000000000" pitchFamily="2" charset="2"/>
              <a:buChar char="§"/>
            </a:pPr>
            <a:r>
              <a:rPr lang="en-US" dirty="0"/>
              <a:t>It will help in business grow</a:t>
            </a:r>
          </a:p>
          <a:p>
            <a:pPr marL="171450" indent="-171450">
              <a:buFont typeface="Wingdings" panose="05000000000000000000" pitchFamily="2" charset="2"/>
              <a:buChar char="§"/>
            </a:pPr>
            <a:r>
              <a:rPr lang="en-US" dirty="0"/>
              <a:t>Deepens existing relationships and creates spaces for new ones to flourish</a:t>
            </a:r>
          </a:p>
          <a:p>
            <a:pPr marL="0" indent="0">
              <a:buFont typeface="Wingdings" panose="05000000000000000000" pitchFamily="2" charset="2"/>
              <a:buNone/>
            </a:pPr>
            <a:endParaRPr lang="en-US" dirty="0"/>
          </a:p>
        </p:txBody>
      </p:sp>
      <p:sp>
        <p:nvSpPr>
          <p:cNvPr id="4" name="Slide Number Placeholder 3"/>
          <p:cNvSpPr>
            <a:spLocks noGrp="1"/>
          </p:cNvSpPr>
          <p:nvPr>
            <p:ph type="sldNum" sz="quarter" idx="5"/>
          </p:nvPr>
        </p:nvSpPr>
        <p:spPr/>
        <p:txBody>
          <a:bodyPr/>
          <a:lstStyle/>
          <a:p>
            <a:fld id="{6DC51814-3B91-4036-94D2-3977634EE214}" type="slidenum">
              <a:rPr lang="en-US" smtClean="0"/>
              <a:t>8</a:t>
            </a:fld>
            <a:endParaRPr lang="en-US" dirty="0"/>
          </a:p>
        </p:txBody>
      </p:sp>
    </p:spTree>
    <p:extLst>
      <p:ext uri="{BB962C8B-B14F-4D97-AF65-F5344CB8AC3E}">
        <p14:creationId xmlns:p14="http://schemas.microsoft.com/office/powerpoint/2010/main" val="41484839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Going above and beyond is the best way to turn visitors into rabid fans of the establishment. Still, satisfying guests' expectations is essential for a hotel to continue securing bookings all year long. If you have a better grasp of what your customers want at each point of the purchase process, you'll be better able to fulfill and exceed their expectations (</a:t>
            </a:r>
            <a:r>
              <a:rPr lang="en-US" dirty="0" err="1"/>
              <a:t>Ayyildiz</a:t>
            </a:r>
            <a:r>
              <a:rPr lang="en-US" dirty="0"/>
              <a:t> et al., 2022). Customers will only be satisfied enough to make another reservation at your hotel if it provides the necessities, such as clean rooms, an ideal location, and comfortable pillows and linens (</a:t>
            </a:r>
            <a:r>
              <a:rPr lang="en-US" dirty="0" err="1"/>
              <a:t>Pizam</a:t>
            </a:r>
            <a:r>
              <a:rPr lang="en-US" dirty="0"/>
              <a:t>., 2020).</a:t>
            </a:r>
          </a:p>
          <a:p>
            <a:pPr algn="just"/>
            <a:r>
              <a:rPr lang="en-US" b="1" dirty="0"/>
              <a:t>Discounts &amp; packages for local experiences</a:t>
            </a:r>
          </a:p>
          <a:p>
            <a:pPr algn="just"/>
            <a:r>
              <a:rPr lang="en-US" dirty="0"/>
              <a:t>It is advantageous for you and the local company you have collaborated with to give your visitors culinary courses, a night of painting, or wine tastings. It provides visitors with locally designed experiences that are distinctive and enticing (Tsai and Chen., 2023).</a:t>
            </a:r>
          </a:p>
          <a:p>
            <a:pPr algn="just"/>
            <a:endParaRPr lang="en-US" dirty="0"/>
          </a:p>
          <a:p>
            <a:pPr algn="just"/>
            <a:r>
              <a:rPr lang="en-US" b="1" dirty="0"/>
              <a:t>In-Room beer taps</a:t>
            </a:r>
          </a:p>
          <a:p>
            <a:pPr algn="just"/>
            <a:r>
              <a:rPr lang="en-US" dirty="0"/>
              <a:t>For most tourists, this could be plenty, but if you want to draw in more partygoers, you might want to step it up a notch. Although installing complete bars in every room of your establishment may not be practical, providing beer and wine taps in each guest room is ideal for visitors who are there for weddings, bachelor and bachelorette parties, holiday parties, and other special events (Ivanova et al., 2016). For local beverage alternatives for your visitors, you may even collaborate with nearby vineyards or breweries.</a:t>
            </a:r>
          </a:p>
          <a:p>
            <a:pPr algn="just"/>
            <a:endParaRPr lang="en-US" dirty="0"/>
          </a:p>
          <a:p>
            <a:pPr algn="just"/>
            <a:r>
              <a:rPr lang="en-US" b="1" dirty="0"/>
              <a:t>VIP Member services </a:t>
            </a:r>
          </a:p>
          <a:p>
            <a:pPr algn="just"/>
            <a:r>
              <a:rPr lang="en-US" dirty="0"/>
              <a:t>VIP programs with different benefits are provided when they reach different status levels for chosen visitors who stay at your hotel often.</a:t>
            </a:r>
          </a:p>
          <a:p>
            <a:pPr algn="just"/>
            <a:endParaRPr lang="en-US" dirty="0"/>
          </a:p>
          <a:p>
            <a:pPr algn="just"/>
            <a:r>
              <a:rPr lang="en-US" b="1" dirty="0"/>
              <a:t>Digital upsells</a:t>
            </a:r>
          </a:p>
          <a:p>
            <a:pPr algn="just"/>
            <a:r>
              <a:rPr lang="en-US" b="0" dirty="0"/>
              <a:t>Upselling digitally throughout the visitor journey is a great way for hotels to increase supplementary income and enhance the guest experience. Canary's hotel IT solutions allow the easy purchase of upsells by customers from any location on the property using a device and the rapid processing of queries for amenities and bring by hotel employees.</a:t>
            </a:r>
          </a:p>
          <a:p>
            <a:pPr algn="just"/>
            <a:r>
              <a:rPr lang="en-US" b="1" dirty="0"/>
              <a:t>Amenities</a:t>
            </a:r>
          </a:p>
          <a:p>
            <a:pPr algn="just"/>
            <a:r>
              <a:rPr lang="en-US" dirty="0"/>
              <a:t>Using data from guests' itineraries, hotels may increase their share of incidental income and provide a better overall stay. Canary's hotel tech solutions make it easy for customers to buy extras from their room phones or other mobile devices, and they streamline the hotel staff's ability to fulfill guests' requests for these extras (Zhang et al., 2019).</a:t>
            </a:r>
          </a:p>
        </p:txBody>
      </p:sp>
      <p:sp>
        <p:nvSpPr>
          <p:cNvPr id="4" name="Slide Number Placeholder 3"/>
          <p:cNvSpPr>
            <a:spLocks noGrp="1"/>
          </p:cNvSpPr>
          <p:nvPr>
            <p:ph type="sldNum" sz="quarter" idx="5"/>
          </p:nvPr>
        </p:nvSpPr>
        <p:spPr/>
        <p:txBody>
          <a:bodyPr/>
          <a:lstStyle/>
          <a:p>
            <a:fld id="{6DC51814-3B91-4036-94D2-3977634EE214}" type="slidenum">
              <a:rPr lang="en-US" smtClean="0"/>
              <a:t>9</a:t>
            </a:fld>
            <a:endParaRPr lang="en-US" dirty="0"/>
          </a:p>
        </p:txBody>
      </p:sp>
    </p:spTree>
    <p:extLst>
      <p:ext uri="{BB962C8B-B14F-4D97-AF65-F5344CB8AC3E}">
        <p14:creationId xmlns:p14="http://schemas.microsoft.com/office/powerpoint/2010/main" val="14491456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Beginning with a brief overview of the origins of the CONRAD Hotels and Resorts, this presentation then proceeds to display the wide range of guests at these establishments randomly. We also discuss how hotels' and guests' expectations are crucial to the experience. Hoteliers are always looking for ways to improve their guest services to increase both revenue and satisfaction among their clientele. As a result, businesses in the hospitality industry, such as hotels, need to be more careful than ever before while providing their guests with anything.</a:t>
            </a:r>
          </a:p>
        </p:txBody>
      </p:sp>
      <p:sp>
        <p:nvSpPr>
          <p:cNvPr id="4" name="Slide Number Placeholder 3"/>
          <p:cNvSpPr>
            <a:spLocks noGrp="1"/>
          </p:cNvSpPr>
          <p:nvPr>
            <p:ph type="sldNum" sz="quarter" idx="5"/>
          </p:nvPr>
        </p:nvSpPr>
        <p:spPr/>
        <p:txBody>
          <a:bodyPr/>
          <a:lstStyle/>
          <a:p>
            <a:fld id="{6DC51814-3B91-4036-94D2-3977634EE214}" type="slidenum">
              <a:rPr lang="en-US" smtClean="0"/>
              <a:t>10</a:t>
            </a:fld>
            <a:endParaRPr lang="en-US" dirty="0"/>
          </a:p>
        </p:txBody>
      </p:sp>
    </p:spTree>
    <p:extLst>
      <p:ext uri="{BB962C8B-B14F-4D97-AF65-F5344CB8AC3E}">
        <p14:creationId xmlns:p14="http://schemas.microsoft.com/office/powerpoint/2010/main" val="42921158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References</a:t>
            </a:r>
          </a:p>
          <a:p>
            <a:r>
              <a:rPr lang="en-US" dirty="0"/>
              <a:t> </a:t>
            </a:r>
          </a:p>
          <a:p>
            <a:pPr marL="171450" indent="-171450" algn="just">
              <a:buFont typeface="Wingdings" panose="05000000000000000000" pitchFamily="2" charset="2"/>
              <a:buChar char="§"/>
            </a:pPr>
            <a:r>
              <a:rPr lang="en-US" dirty="0" err="1"/>
              <a:t>Ayyildiz</a:t>
            </a:r>
            <a:r>
              <a:rPr lang="en-US" dirty="0"/>
              <a:t>, A.Y., Baykal, M. and </a:t>
            </a:r>
            <a:r>
              <a:rPr lang="en-US" dirty="0" err="1"/>
              <a:t>Koc</a:t>
            </a:r>
            <a:r>
              <a:rPr lang="en-US" dirty="0"/>
              <a:t>, E., 2022. Attitudes of hotel customers towards the use of service robots in hospitality service encounters. Technology in Society, 70, p.101995.</a:t>
            </a:r>
          </a:p>
          <a:p>
            <a:pPr marL="171450" indent="-171450" algn="just">
              <a:buFont typeface="Wingdings" panose="05000000000000000000" pitchFamily="2" charset="2"/>
              <a:buChar char="§"/>
            </a:pPr>
            <a:r>
              <a:rPr lang="en-US" dirty="0"/>
              <a:t>Ghosh, A. and Shum, C., 2019. Why do employees break rules? Understanding organizational rule-breaking behaviors in hospitality. International Journal of Hospitality Management, 81, pp.1-10.</a:t>
            </a:r>
          </a:p>
          <a:p>
            <a:pPr marL="171450" indent="-171450" algn="just">
              <a:buFont typeface="Wingdings" panose="05000000000000000000" pitchFamily="2" charset="2"/>
              <a:buChar char="§"/>
            </a:pPr>
            <a:r>
              <a:rPr lang="en-US" dirty="0"/>
              <a:t>Henschel, U.K., Gruner, A. and Von Freyberg, B., 2018. </a:t>
            </a:r>
            <a:r>
              <a:rPr lang="en-US" dirty="0" err="1"/>
              <a:t>Hotelmanagement</a:t>
            </a:r>
            <a:r>
              <a:rPr lang="en-US" dirty="0"/>
              <a:t>. Walter de Gruyter GmbH &amp; Co KG.</a:t>
            </a:r>
          </a:p>
          <a:p>
            <a:pPr marL="171450" indent="-171450" algn="just">
              <a:buFont typeface="Wingdings" panose="05000000000000000000" pitchFamily="2" charset="2"/>
              <a:buChar char="§"/>
            </a:pPr>
            <a:r>
              <a:rPr lang="en-US" dirty="0"/>
              <a:t>Ivanova, M., Ivanov, S. and </a:t>
            </a:r>
            <a:r>
              <a:rPr lang="en-US" dirty="0" err="1"/>
              <a:t>Magnini</a:t>
            </a:r>
            <a:r>
              <a:rPr lang="en-US" dirty="0"/>
              <a:t>, V.P. eds., 2016. The Routledge handbook of hotel chain management. Routledge.</a:t>
            </a:r>
          </a:p>
          <a:p>
            <a:pPr marL="171450" indent="-171450" algn="just">
              <a:buFont typeface="Wingdings" panose="05000000000000000000" pitchFamily="2" charset="2"/>
              <a:buChar char="§"/>
            </a:pPr>
            <a:r>
              <a:rPr lang="en-US" dirty="0"/>
              <a:t> Khaliq, A., Waqas, A., Nisar, Q.A., Haider, S. and Asghar, Z., 2022. Application of AI and robotics in hospitality sector: A resource gain and resource loss perspective. Technology in Society, 68, p.101807.</a:t>
            </a:r>
          </a:p>
          <a:p>
            <a:pPr marL="171450" indent="-171450" algn="just">
              <a:buFont typeface="Wingdings" panose="05000000000000000000" pitchFamily="2" charset="2"/>
              <a:buChar char="§"/>
            </a:pPr>
            <a:r>
              <a:rPr lang="en-US" dirty="0" err="1"/>
              <a:t>Naumov</a:t>
            </a:r>
            <a:r>
              <a:rPr lang="en-US" dirty="0"/>
              <a:t>, N., 2019. The impact of robots, artificial intelligence, and service automation on service quality and service experience in hospitality. In Robots, artificial intelligence, and service automation in travel, tourism and hospitality (pp. 123-133). emerald publishing limited.</a:t>
            </a:r>
          </a:p>
          <a:p>
            <a:pPr marL="171450" indent="-171450" algn="just">
              <a:buFont typeface="Wingdings" panose="05000000000000000000" pitchFamily="2" charset="2"/>
              <a:buChar char="§"/>
            </a:pPr>
            <a:r>
              <a:rPr lang="en-US" dirty="0"/>
              <a:t>Tsai, T.H. and Chen, C.M., 2023. An integrated approach to evaluate effective service innovations for thematic guesthouses. Journal of Hospitality and Tourism Management, 54, pp.329-335.</a:t>
            </a:r>
          </a:p>
          <a:p>
            <a:pPr marL="171450" indent="-171450" algn="just">
              <a:buFont typeface="Wingdings" panose="05000000000000000000" pitchFamily="2" charset="2"/>
              <a:buChar char="§"/>
            </a:pPr>
            <a:r>
              <a:rPr lang="en-US" dirty="0" err="1"/>
              <a:t>Pizam</a:t>
            </a:r>
            <a:r>
              <a:rPr lang="en-US" dirty="0"/>
              <a:t>, A., 2020. Hospitality as an organizational culture. Journal of Hospitality &amp; Tourism Research, 44(3), pp.431-438.</a:t>
            </a:r>
          </a:p>
          <a:p>
            <a:pPr marL="171450" indent="-171450" algn="just">
              <a:buFont typeface="Wingdings" panose="05000000000000000000" pitchFamily="2" charset="2"/>
              <a:buChar char="§"/>
            </a:pPr>
            <a:r>
              <a:rPr lang="en-US" dirty="0"/>
              <a:t>Zhang, Z., Li, H., Meng, F. and Li, Y., 2019. The effect of management response similarity on online hotel booking. International Journal of Contemporary Hospitality Management.</a:t>
            </a:r>
          </a:p>
          <a:p>
            <a:pPr marL="171450" indent="-171450">
              <a:buFont typeface="Wingdings" panose="05000000000000000000" pitchFamily="2" charset="2"/>
              <a:buChar char="§"/>
            </a:pPr>
            <a:endParaRPr lang="en-US" dirty="0"/>
          </a:p>
        </p:txBody>
      </p:sp>
      <p:sp>
        <p:nvSpPr>
          <p:cNvPr id="4" name="Slide Number Placeholder 3"/>
          <p:cNvSpPr>
            <a:spLocks noGrp="1"/>
          </p:cNvSpPr>
          <p:nvPr>
            <p:ph type="sldNum" sz="quarter" idx="5"/>
          </p:nvPr>
        </p:nvSpPr>
        <p:spPr/>
        <p:txBody>
          <a:bodyPr/>
          <a:lstStyle/>
          <a:p>
            <a:fld id="{6DC51814-3B91-4036-94D2-3977634EE214}" type="slidenum">
              <a:rPr lang="en-US" smtClean="0"/>
              <a:t>11</a:t>
            </a:fld>
            <a:endParaRPr lang="en-US" dirty="0"/>
          </a:p>
        </p:txBody>
      </p:sp>
    </p:spTree>
    <p:extLst>
      <p:ext uri="{BB962C8B-B14F-4D97-AF65-F5344CB8AC3E}">
        <p14:creationId xmlns:p14="http://schemas.microsoft.com/office/powerpoint/2010/main" val="2776323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4448175"/>
          </a:xfrm>
          <a:solidFill>
            <a:schemeClr val="bg1">
              <a:lumMod val="95000"/>
            </a:schemeClr>
          </a:solidFill>
        </p:spPr>
        <p:txBody>
          <a:bodyPr>
            <a:normAutofit/>
          </a:bodyPr>
          <a:lstStyle>
            <a:lvl1pPr marL="0" indent="0" algn="ctr">
              <a:buNone/>
              <a:defRPr sz="1800"/>
            </a:lvl1pPr>
          </a:lstStyle>
          <a:p>
            <a:r>
              <a:rPr lang="en-US"/>
              <a:t>Click icon to add picture</a:t>
            </a:r>
            <a:endParaRPr lang="en-US" dirty="0"/>
          </a:p>
        </p:txBody>
      </p:sp>
      <p:sp>
        <p:nvSpPr>
          <p:cNvPr id="10" name="Rectangle 9">
            <a:extLst>
              <a:ext uri="{FF2B5EF4-FFF2-40B4-BE49-F238E27FC236}">
                <a16:creationId xmlns:a16="http://schemas.microsoft.com/office/drawing/2014/main" id="{F04A5F51-C7E6-44CC-ADF3-1C83AA35D0DC}"/>
              </a:ext>
            </a:extLst>
          </p:cNvPr>
          <p:cNvSpPr/>
          <p:nvPr userDrawn="1"/>
        </p:nvSpPr>
        <p:spPr>
          <a:xfrm>
            <a:off x="0" y="4448175"/>
            <a:ext cx="12192000" cy="2409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71475" y="4551363"/>
            <a:ext cx="11520488" cy="1176337"/>
          </a:xfrm>
        </p:spPr>
        <p:txBody>
          <a:bodyPr anchor="ctr"/>
          <a:lstStyle>
            <a:lvl1pPr algn="ctr">
              <a:defRPr sz="60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71475" y="5830888"/>
            <a:ext cx="11520488" cy="5508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694810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1508BC1-7ABB-42C8-B268-3C6F4FD455DE}"/>
              </a:ext>
            </a:extLst>
          </p:cNvPr>
          <p:cNvSpPr/>
          <p:nvPr userDrawn="1"/>
        </p:nvSpPr>
        <p:spPr>
          <a:xfrm>
            <a:off x="200025" y="-1"/>
            <a:ext cx="1199197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571500" y="0"/>
            <a:ext cx="6034088" cy="6857999"/>
          </a:xfrm>
          <a:solidFill>
            <a:schemeClr val="bg1">
              <a:lumMod val="95000"/>
            </a:schemeClr>
          </a:solidFill>
        </p:spPr>
        <p:txBody>
          <a:bodyPr>
            <a:normAutofit/>
          </a:bodyPr>
          <a:lstStyle>
            <a:lvl1pPr marL="0" indent="0" algn="ctr">
              <a:buNone/>
              <a:defRPr sz="1800"/>
            </a:lvl1pPr>
          </a:lstStyle>
          <a:p>
            <a:r>
              <a:rPr lang="en-US"/>
              <a:t>Click icon to add picture</a:t>
            </a:r>
            <a:endParaRPr lang="en-US" dirty="0"/>
          </a:p>
        </p:txBody>
      </p:sp>
      <p:sp>
        <p:nvSpPr>
          <p:cNvPr id="10" name="Rectangle 9">
            <a:extLst>
              <a:ext uri="{FF2B5EF4-FFF2-40B4-BE49-F238E27FC236}">
                <a16:creationId xmlns:a16="http://schemas.microsoft.com/office/drawing/2014/main" id="{F04A5F51-C7E6-44CC-ADF3-1C83AA35D0DC}"/>
              </a:ext>
            </a:extLst>
          </p:cNvPr>
          <p:cNvSpPr/>
          <p:nvPr userDrawn="1"/>
        </p:nvSpPr>
        <p:spPr>
          <a:xfrm>
            <a:off x="0" y="1"/>
            <a:ext cx="371475"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6905625" y="1512889"/>
            <a:ext cx="4986338" cy="3262311"/>
          </a:xfrm>
        </p:spPr>
        <p:txBody>
          <a:bodyPr anchor="b"/>
          <a:lstStyle>
            <a:lvl1pPr algn="l">
              <a:defRPr sz="60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6905625" y="4927600"/>
            <a:ext cx="4986338" cy="97631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105085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6857999"/>
          </a:xfrm>
          <a:solidFill>
            <a:schemeClr val="bg1">
              <a:lumMod val="95000"/>
            </a:schemeClr>
          </a:solidFill>
        </p:spPr>
        <p:txBody>
          <a:bodyPr>
            <a:normAutofit/>
          </a:bodyPr>
          <a:lstStyle>
            <a:lvl1pPr marL="0" indent="0" algn="ctr">
              <a:buNone/>
              <a:defRPr sz="1800"/>
            </a:lvl1pPr>
          </a:lstStyle>
          <a:p>
            <a:r>
              <a:rPr lang="en-US"/>
              <a:t>Click icon to add picture</a:t>
            </a: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436610" y="1779589"/>
            <a:ext cx="5318781" cy="2182811"/>
          </a:xfrm>
        </p:spPr>
        <p:txBody>
          <a:bodyPr anchor="b">
            <a:normAutofit/>
          </a:bodyPr>
          <a:lstStyle>
            <a:lvl1pPr algn="ctr">
              <a:defRPr sz="5400">
                <a:solidFill>
                  <a:schemeClr val="tx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436610" y="4079083"/>
            <a:ext cx="5318781" cy="976311"/>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855044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D1A59197-7C21-44E6-8A97-DE0ABD1E6909}"/>
              </a:ext>
            </a:extLst>
          </p:cNvPr>
          <p:cNvSpPr/>
          <p:nvPr userDrawn="1"/>
        </p:nvSpPr>
        <p:spPr>
          <a:xfrm>
            <a:off x="0" y="0"/>
            <a:ext cx="64135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5016500" y="472281"/>
            <a:ext cx="7175500" cy="5913439"/>
          </a:xfrm>
          <a:solidFill>
            <a:schemeClr val="bg1">
              <a:lumMod val="95000"/>
            </a:schemeClr>
          </a:solidFill>
        </p:spPr>
        <p:txBody>
          <a:bodyPr>
            <a:normAutofit/>
          </a:bodyPr>
          <a:lstStyle>
            <a:lvl1pPr marL="0" indent="0" algn="ctr">
              <a:buNone/>
              <a:defRPr sz="1800"/>
            </a:lvl1pPr>
          </a:lstStyle>
          <a:p>
            <a:r>
              <a:rPr lang="en-US"/>
              <a:t>Click icon to add picture</a:t>
            </a: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71476" y="1779589"/>
            <a:ext cx="4416424" cy="2182811"/>
          </a:xfrm>
        </p:spPr>
        <p:txBody>
          <a:bodyPr anchor="b">
            <a:normAutofit/>
          </a:bodyPr>
          <a:lstStyle>
            <a:lvl1pPr algn="l">
              <a:defRPr sz="54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71476" y="4079083"/>
            <a:ext cx="4416424" cy="97631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8" name="Rectangle 7">
            <a:extLst>
              <a:ext uri="{FF2B5EF4-FFF2-40B4-BE49-F238E27FC236}">
                <a16:creationId xmlns:a16="http://schemas.microsoft.com/office/drawing/2014/main" id="{C1626B81-8882-4179-8C3A-BEA9BBEF2A62}"/>
              </a:ext>
            </a:extLst>
          </p:cNvPr>
          <p:cNvSpPr/>
          <p:nvPr userDrawn="1"/>
        </p:nvSpPr>
        <p:spPr>
          <a:xfrm>
            <a:off x="5021263" y="368300"/>
            <a:ext cx="3159760" cy="11668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24836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1517DDCC-4521-4225-8F36-D4B39128409A}"/>
              </a:ext>
            </a:extLst>
          </p:cNvPr>
          <p:cNvSpPr/>
          <p:nvPr userDrawn="1"/>
        </p:nvSpPr>
        <p:spPr>
          <a:xfrm>
            <a:off x="8991600" y="3965574"/>
            <a:ext cx="3200400" cy="289242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16570C8-2343-4B74-AF97-DC7CE5D92865}"/>
              </a:ext>
            </a:extLst>
          </p:cNvPr>
          <p:cNvSpPr/>
          <p:nvPr userDrawn="1"/>
        </p:nvSpPr>
        <p:spPr>
          <a:xfrm>
            <a:off x="0" y="0"/>
            <a:ext cx="3200400" cy="289242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2D02598E-521E-41CD-B068-134834CFF4FF}"/>
              </a:ext>
            </a:extLst>
          </p:cNvPr>
          <p:cNvSpPr>
            <a:spLocks noGrp="1"/>
          </p:cNvSpPr>
          <p:nvPr userDrawn="1">
            <p:ph type="pic" sz="quarter" idx="10"/>
          </p:nvPr>
        </p:nvSpPr>
        <p:spPr>
          <a:xfrm>
            <a:off x="371476" y="278606"/>
            <a:ext cx="11520487" cy="3150394"/>
          </a:xfrm>
          <a:solidFill>
            <a:schemeClr val="bg1">
              <a:lumMod val="95000"/>
            </a:schemeClr>
          </a:solidFill>
        </p:spPr>
        <p:txBody>
          <a:bodyPr>
            <a:normAutofit/>
          </a:bodyPr>
          <a:lstStyle>
            <a:lvl1pPr marL="0" indent="0" algn="ctr">
              <a:buNone/>
              <a:defRPr sz="1800"/>
            </a:lvl1pPr>
          </a:lstStyle>
          <a:p>
            <a:r>
              <a:rPr lang="en-US"/>
              <a:t>Click icon to add picture</a:t>
            </a:r>
            <a:endParaRPr lang="en-US" dirty="0"/>
          </a:p>
        </p:txBody>
      </p:sp>
      <p:sp>
        <p:nvSpPr>
          <p:cNvPr id="14" name="Rectangle 13">
            <a:extLst>
              <a:ext uri="{FF2B5EF4-FFF2-40B4-BE49-F238E27FC236}">
                <a16:creationId xmlns:a16="http://schemas.microsoft.com/office/drawing/2014/main" id="{40B27536-7968-45BB-9FA8-DF1A47A47827}"/>
              </a:ext>
            </a:extLst>
          </p:cNvPr>
          <p:cNvSpPr/>
          <p:nvPr userDrawn="1"/>
        </p:nvSpPr>
        <p:spPr>
          <a:xfrm>
            <a:off x="371476" y="3429000"/>
            <a:ext cx="11520487" cy="2771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userDrawn="1">
            <p:ph type="ctrTitle"/>
          </p:nvPr>
        </p:nvSpPr>
        <p:spPr>
          <a:xfrm>
            <a:off x="1510507" y="3886201"/>
            <a:ext cx="9242424" cy="1104900"/>
          </a:xfrm>
        </p:spPr>
        <p:txBody>
          <a:bodyPr anchor="ctr">
            <a:normAutofit/>
          </a:bodyPr>
          <a:lstStyle>
            <a:lvl1pPr algn="ctr">
              <a:defRPr sz="5400">
                <a:solidFill>
                  <a:schemeClr val="accent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userDrawn="1">
            <p:ph type="subTitle" idx="1"/>
          </p:nvPr>
        </p:nvSpPr>
        <p:spPr>
          <a:xfrm>
            <a:off x="1510507" y="5130801"/>
            <a:ext cx="9242424" cy="533400"/>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928379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t>‹#›</a:t>
            </a:fld>
            <a:endParaRPr lang="en-US" dirty="0"/>
          </a:p>
        </p:txBody>
      </p:sp>
    </p:spTree>
    <p:extLst>
      <p:ext uri="{BB962C8B-B14F-4D97-AF65-F5344CB8AC3E}">
        <p14:creationId xmlns:p14="http://schemas.microsoft.com/office/powerpoint/2010/main" val="84979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9C071DB-1B6B-4FC3-A099-12F35734D22D}"/>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5768407-2D97-4F4F-8CB8-4D3668680B64}"/>
              </a:ext>
            </a:extLst>
          </p:cNvPr>
          <p:cNvSpPr/>
          <p:nvPr userDrawn="1"/>
        </p:nvSpPr>
        <p:spPr>
          <a:xfrm>
            <a:off x="371475" y="1460501"/>
            <a:ext cx="5724525" cy="474027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n>
                <a:noFill/>
              </a:ln>
            </a:endParaRPr>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1244600" y="260351"/>
            <a:ext cx="9702800" cy="973137"/>
          </a:xfrm>
        </p:spPr>
        <p:txBody>
          <a:bodyPr>
            <a:normAutofit/>
          </a:bodyPr>
          <a:lstStyle>
            <a:lvl1pPr algn="ct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546100" y="1638299"/>
            <a:ext cx="5346700" cy="4381501"/>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7" name="Picture Placeholder 6">
            <a:extLst>
              <a:ext uri="{FF2B5EF4-FFF2-40B4-BE49-F238E27FC236}">
                <a16:creationId xmlns:a16="http://schemas.microsoft.com/office/drawing/2014/main" id="{6D4AFEBD-46AA-4A09-AD19-CDD123811A47}"/>
              </a:ext>
            </a:extLst>
          </p:cNvPr>
          <p:cNvSpPr>
            <a:spLocks noGrp="1"/>
          </p:cNvSpPr>
          <p:nvPr>
            <p:ph type="pic" sz="quarter" idx="13"/>
          </p:nvPr>
        </p:nvSpPr>
        <p:spPr>
          <a:xfrm>
            <a:off x="6096000" y="1460501"/>
            <a:ext cx="5795963" cy="4740274"/>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3377171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260351"/>
            <a:ext cx="5495926" cy="2138362"/>
          </a:xfrm>
        </p:spPr>
        <p:txBody>
          <a:bodyPr anchor="b">
            <a:noAutofit/>
          </a:bodyPr>
          <a:lstStyle>
            <a:lvl1pPr>
              <a:defRPr sz="5400"/>
            </a:lvl1pPr>
          </a:lstStyle>
          <a:p>
            <a:r>
              <a:rPr lang="en-US" noProof="0"/>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371475" y="2603500"/>
            <a:ext cx="5495926" cy="357346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noProof="0" smtClean="0"/>
              <a:t>‹#›</a:t>
            </a:fld>
            <a:endParaRPr lang="en-US" noProof="0" dirty="0"/>
          </a:p>
        </p:txBody>
      </p:sp>
      <p:sp>
        <p:nvSpPr>
          <p:cNvPr id="5" name="Picture Placeholder 1">
            <a:extLst>
              <a:ext uri="{FF2B5EF4-FFF2-40B4-BE49-F238E27FC236}">
                <a16:creationId xmlns:a16="http://schemas.microsoft.com/office/drawing/2014/main" id="{08C777B1-9A90-4B1E-A6AE-9339286077EB}"/>
              </a:ext>
            </a:extLst>
          </p:cNvPr>
          <p:cNvSpPr>
            <a:spLocks noGrp="1"/>
          </p:cNvSpPr>
          <p:nvPr>
            <p:ph type="pic" sz="quarter" idx="10" hasCustomPrompt="1"/>
          </p:nvPr>
        </p:nvSpPr>
        <p:spPr>
          <a:xfrm>
            <a:off x="9191224" y="637283"/>
            <a:ext cx="2692800" cy="2782540"/>
          </a:xfrm>
          <a:custGeom>
            <a:avLst/>
            <a:gdLst>
              <a:gd name="connsiteX0" fmla="*/ 0 w 2692800"/>
              <a:gd name="connsiteY0" fmla="*/ 0 h 2693640"/>
              <a:gd name="connsiteX1" fmla="*/ 2692800 w 2692800"/>
              <a:gd name="connsiteY1" fmla="*/ 0 h 2693640"/>
              <a:gd name="connsiteX2" fmla="*/ 2692800 w 2692800"/>
              <a:gd name="connsiteY2" fmla="*/ 2693640 h 2693640"/>
              <a:gd name="connsiteX3" fmla="*/ 0 w 2692800"/>
              <a:gd name="connsiteY3" fmla="*/ 2693640 h 2693640"/>
            </a:gdLst>
            <a:ahLst/>
            <a:cxnLst>
              <a:cxn ang="0">
                <a:pos x="connsiteX0" y="connsiteY0"/>
              </a:cxn>
              <a:cxn ang="0">
                <a:pos x="connsiteX1" y="connsiteY1"/>
              </a:cxn>
              <a:cxn ang="0">
                <a:pos x="connsiteX2" y="connsiteY2"/>
              </a:cxn>
              <a:cxn ang="0">
                <a:pos x="connsiteX3" y="connsiteY3"/>
              </a:cxn>
            </a:cxnLst>
            <a:rect l="l" t="t" r="r" b="b"/>
            <a:pathLst>
              <a:path w="2692800" h="2693640">
                <a:moveTo>
                  <a:pt x="0" y="0"/>
                </a:moveTo>
                <a:lnTo>
                  <a:pt x="2692800" y="0"/>
                </a:lnTo>
                <a:lnTo>
                  <a:pt x="2692800" y="2693640"/>
                </a:lnTo>
                <a:lnTo>
                  <a:pt x="0" y="2693640"/>
                </a:lnTo>
                <a:close/>
              </a:path>
            </a:pathLst>
          </a:custGeom>
          <a:solidFill>
            <a:schemeClr val="bg1">
              <a:lumMod val="95000"/>
            </a:schemeClr>
          </a:solidFill>
        </p:spPr>
        <p:txBody>
          <a:bodyPr vert="horz" lIns="91440" tIns="45720" rIns="91440" bIns="45720" rtlCol="0">
            <a:normAutofit/>
          </a:bodyPr>
          <a:lstStyle>
            <a:lvl1pPr>
              <a:defRPr lang="en-ID" sz="1800" dirty="0"/>
            </a:lvl1pPr>
          </a:lstStyle>
          <a:p>
            <a:pPr marL="0" lvl="0" indent="0" algn="ctr">
              <a:buNone/>
            </a:pPr>
            <a:r>
              <a:rPr lang="en-US" noProof="0" dirty="0"/>
              <a:t>Add Image Here</a:t>
            </a:r>
          </a:p>
        </p:txBody>
      </p:sp>
      <p:sp>
        <p:nvSpPr>
          <p:cNvPr id="7" name="Picture Placeholder 2">
            <a:extLst>
              <a:ext uri="{FF2B5EF4-FFF2-40B4-BE49-F238E27FC236}">
                <a16:creationId xmlns:a16="http://schemas.microsoft.com/office/drawing/2014/main" id="{0FEA994A-8056-4F3D-9365-B6A362A93EE3}"/>
              </a:ext>
            </a:extLst>
          </p:cNvPr>
          <p:cNvSpPr>
            <a:spLocks noGrp="1"/>
          </p:cNvSpPr>
          <p:nvPr>
            <p:ph type="pic" sz="quarter" idx="11" hasCustomPrompt="1"/>
          </p:nvPr>
        </p:nvSpPr>
        <p:spPr>
          <a:xfrm>
            <a:off x="6498424" y="3430043"/>
            <a:ext cx="2692800" cy="2772320"/>
          </a:xfrm>
          <a:custGeom>
            <a:avLst/>
            <a:gdLst>
              <a:gd name="connsiteX0" fmla="*/ 0 w 2692800"/>
              <a:gd name="connsiteY0" fmla="*/ 0 h 2693640"/>
              <a:gd name="connsiteX1" fmla="*/ 2692800 w 2692800"/>
              <a:gd name="connsiteY1" fmla="*/ 0 h 2693640"/>
              <a:gd name="connsiteX2" fmla="*/ 2692800 w 2692800"/>
              <a:gd name="connsiteY2" fmla="*/ 2693640 h 2693640"/>
              <a:gd name="connsiteX3" fmla="*/ 0 w 2692800"/>
              <a:gd name="connsiteY3" fmla="*/ 2693640 h 2693640"/>
            </a:gdLst>
            <a:ahLst/>
            <a:cxnLst>
              <a:cxn ang="0">
                <a:pos x="connsiteX0" y="connsiteY0"/>
              </a:cxn>
              <a:cxn ang="0">
                <a:pos x="connsiteX1" y="connsiteY1"/>
              </a:cxn>
              <a:cxn ang="0">
                <a:pos x="connsiteX2" y="connsiteY2"/>
              </a:cxn>
              <a:cxn ang="0">
                <a:pos x="connsiteX3" y="connsiteY3"/>
              </a:cxn>
            </a:cxnLst>
            <a:rect l="l" t="t" r="r" b="b"/>
            <a:pathLst>
              <a:path w="2692800" h="2693640">
                <a:moveTo>
                  <a:pt x="0" y="0"/>
                </a:moveTo>
                <a:lnTo>
                  <a:pt x="2692800" y="0"/>
                </a:lnTo>
                <a:lnTo>
                  <a:pt x="2692800" y="2693640"/>
                </a:lnTo>
                <a:lnTo>
                  <a:pt x="0" y="2693640"/>
                </a:lnTo>
                <a:close/>
              </a:path>
            </a:pathLst>
          </a:custGeom>
          <a:solidFill>
            <a:schemeClr val="bg1">
              <a:lumMod val="95000"/>
            </a:schemeClr>
          </a:solidFill>
        </p:spPr>
        <p:txBody>
          <a:bodyPr vert="horz" lIns="91440" tIns="45720" rIns="91440" bIns="45720" rtlCol="0">
            <a:normAutofit/>
          </a:bodyPr>
          <a:lstStyle>
            <a:lvl1pPr>
              <a:defRPr lang="en-ID" sz="1800" dirty="0"/>
            </a:lvl1pPr>
          </a:lstStyle>
          <a:p>
            <a:pPr marL="0" lvl="0" indent="0" algn="ctr">
              <a:buNone/>
            </a:pPr>
            <a:r>
              <a:rPr lang="en-US" noProof="0" dirty="0"/>
              <a:t>Add Image Here</a:t>
            </a:r>
          </a:p>
        </p:txBody>
      </p:sp>
      <p:sp>
        <p:nvSpPr>
          <p:cNvPr id="9" name="Rectangle 8">
            <a:extLst>
              <a:ext uri="{FF2B5EF4-FFF2-40B4-BE49-F238E27FC236}">
                <a16:creationId xmlns:a16="http://schemas.microsoft.com/office/drawing/2014/main" id="{E429E334-587D-4420-9285-C2A5F494582B}"/>
              </a:ext>
            </a:extLst>
          </p:cNvPr>
          <p:cNvSpPr/>
          <p:nvPr userDrawn="1"/>
        </p:nvSpPr>
        <p:spPr>
          <a:xfrm>
            <a:off x="9289522" y="3527226"/>
            <a:ext cx="1248102" cy="12481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Rectangle 9">
            <a:extLst>
              <a:ext uri="{FF2B5EF4-FFF2-40B4-BE49-F238E27FC236}">
                <a16:creationId xmlns:a16="http://schemas.microsoft.com/office/drawing/2014/main" id="{F7BD4601-EF26-4D7C-8CB6-95488F17575B}"/>
              </a:ext>
            </a:extLst>
          </p:cNvPr>
          <p:cNvSpPr/>
          <p:nvPr userDrawn="1"/>
        </p:nvSpPr>
        <p:spPr>
          <a:xfrm>
            <a:off x="8621786" y="2848323"/>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91949C41-2679-4E9D-A28C-F0C979F5702B}"/>
              </a:ext>
            </a:extLst>
          </p:cNvPr>
          <p:cNvSpPr/>
          <p:nvPr userDrawn="1"/>
        </p:nvSpPr>
        <p:spPr>
          <a:xfrm>
            <a:off x="8870898" y="2508125"/>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Rectangle 11">
            <a:extLst>
              <a:ext uri="{FF2B5EF4-FFF2-40B4-BE49-F238E27FC236}">
                <a16:creationId xmlns:a16="http://schemas.microsoft.com/office/drawing/2014/main" id="{3454B05D-55FD-4118-B899-4095FF50870D}"/>
              </a:ext>
            </a:extLst>
          </p:cNvPr>
          <p:cNvSpPr/>
          <p:nvPr userDrawn="1"/>
        </p:nvSpPr>
        <p:spPr>
          <a:xfrm>
            <a:off x="0" y="933450"/>
            <a:ext cx="300037" cy="1465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440533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1016000"/>
            <a:ext cx="3997324" cy="2501899"/>
          </a:xfrm>
        </p:spPr>
        <p:txBody>
          <a:bodyPr anchor="b">
            <a:noAutofit/>
          </a:bodyPr>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371475" y="3619500"/>
            <a:ext cx="3997325" cy="2557463"/>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4902201" y="619125"/>
            <a:ext cx="3454400" cy="558165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4" name="Picture Placeholder 6">
            <a:extLst>
              <a:ext uri="{FF2B5EF4-FFF2-40B4-BE49-F238E27FC236}">
                <a16:creationId xmlns:a16="http://schemas.microsoft.com/office/drawing/2014/main" id="{F6824EBC-CC6E-4D5A-B85A-DAC55ACE8533}"/>
              </a:ext>
            </a:extLst>
          </p:cNvPr>
          <p:cNvSpPr>
            <a:spLocks noGrp="1"/>
          </p:cNvSpPr>
          <p:nvPr>
            <p:ph type="pic" sz="quarter" idx="14"/>
          </p:nvPr>
        </p:nvSpPr>
        <p:spPr>
          <a:xfrm>
            <a:off x="8432801" y="260351"/>
            <a:ext cx="3454400" cy="558164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5" name="Rectangle 14">
            <a:extLst>
              <a:ext uri="{FF2B5EF4-FFF2-40B4-BE49-F238E27FC236}">
                <a16:creationId xmlns:a16="http://schemas.microsoft.com/office/drawing/2014/main" id="{43661888-890D-4E0C-8076-65EDFDB7DE27}"/>
              </a:ext>
            </a:extLst>
          </p:cNvPr>
          <p:cNvSpPr/>
          <p:nvPr userDrawn="1"/>
        </p:nvSpPr>
        <p:spPr>
          <a:xfrm>
            <a:off x="8432801" y="5842000"/>
            <a:ext cx="3459162" cy="3587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AE48EF9-5BAF-4BD7-A6BE-866C0307B69F}"/>
              </a:ext>
            </a:extLst>
          </p:cNvPr>
          <p:cNvSpPr/>
          <p:nvPr userDrawn="1"/>
        </p:nvSpPr>
        <p:spPr>
          <a:xfrm>
            <a:off x="4902201" y="239509"/>
            <a:ext cx="3459162" cy="3587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E8D4A5F4-99AC-4FB3-8A59-AB8D7B4FC7D7}"/>
              </a:ext>
            </a:extLst>
          </p:cNvPr>
          <p:cNvSpPr/>
          <p:nvPr userDrawn="1"/>
        </p:nvSpPr>
        <p:spPr>
          <a:xfrm>
            <a:off x="0" y="1384300"/>
            <a:ext cx="177800" cy="44577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4013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476250"/>
            <a:ext cx="5165724" cy="2557463"/>
          </a:xfrm>
        </p:spPr>
        <p:txBody>
          <a:bodyPr anchor="ctr">
            <a:noAutofit/>
          </a:bodyPr>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6096000" y="476250"/>
            <a:ext cx="5795963" cy="2557463"/>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371476" y="3233941"/>
            <a:ext cx="11520486" cy="2966833"/>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1" name="Rectangle 10">
            <a:extLst>
              <a:ext uri="{FF2B5EF4-FFF2-40B4-BE49-F238E27FC236}">
                <a16:creationId xmlns:a16="http://schemas.microsoft.com/office/drawing/2014/main" id="{0E4979D5-6F1E-40A2-9A8E-8C5AE1AA3B62}"/>
              </a:ext>
            </a:extLst>
          </p:cNvPr>
          <p:cNvSpPr/>
          <p:nvPr userDrawn="1"/>
        </p:nvSpPr>
        <p:spPr>
          <a:xfrm>
            <a:off x="0" y="476250"/>
            <a:ext cx="165100" cy="25574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3879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0E4979D5-6F1E-40A2-9A8E-8C5AE1AA3B62}"/>
              </a:ext>
            </a:extLst>
          </p:cNvPr>
          <p:cNvSpPr/>
          <p:nvPr userDrawn="1"/>
        </p:nvSpPr>
        <p:spPr>
          <a:xfrm>
            <a:off x="0" y="0"/>
            <a:ext cx="513805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6619197" y="1296176"/>
            <a:ext cx="5272764" cy="1551573"/>
          </a:xfrm>
        </p:spPr>
        <p:txBody>
          <a:bodyPr anchor="b">
            <a:no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6619198" y="3073967"/>
            <a:ext cx="5272764" cy="2557463"/>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1117601" y="1016000"/>
            <a:ext cx="5138058" cy="49784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4" name="Rectangle 3">
            <a:extLst>
              <a:ext uri="{FF2B5EF4-FFF2-40B4-BE49-F238E27FC236}">
                <a16:creationId xmlns:a16="http://schemas.microsoft.com/office/drawing/2014/main" id="{7306EB3B-6A54-45E7-B23D-F9515CC15D12}"/>
              </a:ext>
            </a:extLst>
          </p:cNvPr>
          <p:cNvSpPr/>
          <p:nvPr userDrawn="1"/>
        </p:nvSpPr>
        <p:spPr>
          <a:xfrm>
            <a:off x="0" y="5994400"/>
            <a:ext cx="4093029" cy="8636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7E110354-15BA-4B22-B7CF-3D5BFA5C722D}"/>
              </a:ext>
            </a:extLst>
          </p:cNvPr>
          <p:cNvSpPr/>
          <p:nvPr userDrawn="1"/>
        </p:nvSpPr>
        <p:spPr>
          <a:xfrm>
            <a:off x="2162630" y="873210"/>
            <a:ext cx="4093029" cy="1385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51357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5" y="1783831"/>
            <a:ext cx="3111954" cy="3290338"/>
          </a:xfrm>
        </p:spPr>
        <p:txBody>
          <a:bodyPr anchor="ctr">
            <a:no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7489370" y="1783832"/>
            <a:ext cx="4402592" cy="3290338"/>
          </a:xfrm>
        </p:spPr>
        <p:txBody>
          <a:bodyPr anchor="ct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3672114" y="0"/>
            <a:ext cx="3628571"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5" name="Rectangle 4">
            <a:extLst>
              <a:ext uri="{FF2B5EF4-FFF2-40B4-BE49-F238E27FC236}">
                <a16:creationId xmlns:a16="http://schemas.microsoft.com/office/drawing/2014/main" id="{8E16C293-C1E0-4EA5-BDE5-D226D72FC08B}"/>
              </a:ext>
            </a:extLst>
          </p:cNvPr>
          <p:cNvSpPr/>
          <p:nvPr userDrawn="1"/>
        </p:nvSpPr>
        <p:spPr>
          <a:xfrm>
            <a:off x="371475" y="5297714"/>
            <a:ext cx="3111954" cy="156028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DC770C08-8FFF-4293-8E7D-DBFEE4E3E443}"/>
              </a:ext>
            </a:extLst>
          </p:cNvPr>
          <p:cNvSpPr/>
          <p:nvPr userDrawn="1"/>
        </p:nvSpPr>
        <p:spPr>
          <a:xfrm>
            <a:off x="7489370" y="0"/>
            <a:ext cx="4402593" cy="156028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146206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F93C6CC-9D8D-4981-8106-72C617756BD8}"/>
              </a:ext>
            </a:extLst>
          </p:cNvPr>
          <p:cNvSpPr/>
          <p:nvPr userDrawn="1"/>
        </p:nvSpPr>
        <p:spPr>
          <a:xfrm>
            <a:off x="0" y="1389743"/>
            <a:ext cx="12192000" cy="40785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831850" y="2331584"/>
            <a:ext cx="10515600" cy="1500187"/>
          </a:xfrm>
        </p:spPr>
        <p:txBody>
          <a:bodyPr anchor="ctr"/>
          <a:lstStyle>
            <a:lvl1pPr>
              <a:defRPr sz="60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6F2E6F7-3BE5-4484-A73E-3EFDB7348BB5}"/>
              </a:ext>
            </a:extLst>
          </p:cNvPr>
          <p:cNvSpPr>
            <a:spLocks noGrp="1"/>
          </p:cNvSpPr>
          <p:nvPr>
            <p:ph type="body" idx="1"/>
          </p:nvPr>
        </p:nvSpPr>
        <p:spPr>
          <a:xfrm>
            <a:off x="831850" y="3968071"/>
            <a:ext cx="10515600" cy="805542"/>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9" name="Rectangle 8">
            <a:extLst>
              <a:ext uri="{FF2B5EF4-FFF2-40B4-BE49-F238E27FC236}">
                <a16:creationId xmlns:a16="http://schemas.microsoft.com/office/drawing/2014/main" id="{919AEFA0-9379-4E32-9D66-976465036916}"/>
              </a:ext>
            </a:extLst>
          </p:cNvPr>
          <p:cNvSpPr/>
          <p:nvPr userDrawn="1"/>
        </p:nvSpPr>
        <p:spPr>
          <a:xfrm>
            <a:off x="371475" y="580571"/>
            <a:ext cx="1573439" cy="150018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64FFB43B-30D9-4055-B912-4E3C85B03657}"/>
              </a:ext>
            </a:extLst>
          </p:cNvPr>
          <p:cNvSpPr/>
          <p:nvPr userDrawn="1"/>
        </p:nvSpPr>
        <p:spPr>
          <a:xfrm>
            <a:off x="7097486" y="5105274"/>
            <a:ext cx="4794477" cy="72596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288144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4F93C6CC-9D8D-4981-8106-72C617756BD8}"/>
              </a:ext>
            </a:extLst>
          </p:cNvPr>
          <p:cNvSpPr/>
          <p:nvPr userDrawn="1"/>
        </p:nvSpPr>
        <p:spPr>
          <a:xfrm>
            <a:off x="0" y="0"/>
            <a:ext cx="6096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Picture Placeholder 6">
            <a:extLst>
              <a:ext uri="{FF2B5EF4-FFF2-40B4-BE49-F238E27FC236}">
                <a16:creationId xmlns:a16="http://schemas.microsoft.com/office/drawing/2014/main" id="{391EAACA-1322-4E60-917E-C7408F539D5D}"/>
              </a:ext>
            </a:extLst>
          </p:cNvPr>
          <p:cNvSpPr>
            <a:spLocks noGrp="1"/>
          </p:cNvSpPr>
          <p:nvPr>
            <p:ph type="pic" sz="quarter" idx="13"/>
          </p:nvPr>
        </p:nvSpPr>
        <p:spPr>
          <a:xfrm>
            <a:off x="371476" y="260350"/>
            <a:ext cx="11520488" cy="6009821"/>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1174750" y="3957831"/>
            <a:ext cx="9620250" cy="1500187"/>
          </a:xfrm>
        </p:spPr>
        <p:txBody>
          <a:bodyPr anchor="ctr"/>
          <a:lstStyle>
            <a:lvl1pPr>
              <a:defRPr sz="6000">
                <a:solidFill>
                  <a:schemeClr val="bg1"/>
                </a:solidFill>
              </a:defRPr>
            </a:lvl1pPr>
          </a:lstStyle>
          <a:p>
            <a:r>
              <a:rPr lang="en-US" noProof="0"/>
              <a:t>Click to edit Master title style</a:t>
            </a:r>
            <a:endParaRPr lang="en-US" noProof="0" dirty="0"/>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noProof="0" smtClean="0"/>
              <a:t>‹#›</a:t>
            </a:fld>
            <a:endParaRPr lang="en-US" noProof="0" dirty="0"/>
          </a:p>
        </p:txBody>
      </p:sp>
      <p:sp>
        <p:nvSpPr>
          <p:cNvPr id="12" name="Freeform: Shape 11">
            <a:extLst>
              <a:ext uri="{FF2B5EF4-FFF2-40B4-BE49-F238E27FC236}">
                <a16:creationId xmlns:a16="http://schemas.microsoft.com/office/drawing/2014/main" id="{43296215-27AE-462B-9127-E1C932633896}"/>
              </a:ext>
            </a:extLst>
          </p:cNvPr>
          <p:cNvSpPr/>
          <p:nvPr userDrawn="1"/>
        </p:nvSpPr>
        <p:spPr>
          <a:xfrm>
            <a:off x="1093471" y="3843394"/>
            <a:ext cx="1722120" cy="1729060"/>
          </a:xfrm>
          <a:custGeom>
            <a:avLst/>
            <a:gdLst>
              <a:gd name="connsiteX0" fmla="*/ 0 w 2730500"/>
              <a:gd name="connsiteY0" fmla="*/ 0 h 2730500"/>
              <a:gd name="connsiteX1" fmla="*/ 2730500 w 2730500"/>
              <a:gd name="connsiteY1" fmla="*/ 0 h 2730500"/>
              <a:gd name="connsiteX2" fmla="*/ 2730500 w 2730500"/>
              <a:gd name="connsiteY2" fmla="*/ 672834 h 2730500"/>
              <a:gd name="connsiteX3" fmla="*/ 2606675 w 2730500"/>
              <a:gd name="connsiteY3" fmla="*/ 672834 h 2730500"/>
              <a:gd name="connsiteX4" fmla="*/ 2606675 w 2730500"/>
              <a:gd name="connsiteY4" fmla="*/ 116870 h 2730500"/>
              <a:gd name="connsiteX5" fmla="*/ 123826 w 2730500"/>
              <a:gd name="connsiteY5" fmla="*/ 116870 h 2730500"/>
              <a:gd name="connsiteX6" fmla="*/ 123826 w 2730500"/>
              <a:gd name="connsiteY6" fmla="*/ 2613630 h 2730500"/>
              <a:gd name="connsiteX7" fmla="*/ 2606675 w 2730500"/>
              <a:gd name="connsiteY7" fmla="*/ 2613630 h 2730500"/>
              <a:gd name="connsiteX8" fmla="*/ 2606675 w 2730500"/>
              <a:gd name="connsiteY8" fmla="*/ 2066205 h 2730500"/>
              <a:gd name="connsiteX9" fmla="*/ 2730500 w 2730500"/>
              <a:gd name="connsiteY9" fmla="*/ 2066205 h 2730500"/>
              <a:gd name="connsiteX10" fmla="*/ 2730500 w 2730500"/>
              <a:gd name="connsiteY10" fmla="*/ 2730500 h 2730500"/>
              <a:gd name="connsiteX11" fmla="*/ 0 w 2730500"/>
              <a:gd name="connsiteY11" fmla="*/ 2730500 h 273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30500" h="2730500">
                <a:moveTo>
                  <a:pt x="0" y="0"/>
                </a:moveTo>
                <a:lnTo>
                  <a:pt x="2730500" y="0"/>
                </a:lnTo>
                <a:lnTo>
                  <a:pt x="2730500" y="672834"/>
                </a:lnTo>
                <a:lnTo>
                  <a:pt x="2606675" y="672834"/>
                </a:lnTo>
                <a:lnTo>
                  <a:pt x="2606675" y="116870"/>
                </a:lnTo>
                <a:lnTo>
                  <a:pt x="123826" y="116870"/>
                </a:lnTo>
                <a:lnTo>
                  <a:pt x="123826" y="2613630"/>
                </a:lnTo>
                <a:lnTo>
                  <a:pt x="2606675" y="2613630"/>
                </a:lnTo>
                <a:lnTo>
                  <a:pt x="2606675" y="2066205"/>
                </a:lnTo>
                <a:lnTo>
                  <a:pt x="2730500" y="2066205"/>
                </a:lnTo>
                <a:lnTo>
                  <a:pt x="2730500" y="2730500"/>
                </a:lnTo>
                <a:lnTo>
                  <a:pt x="0" y="27305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227479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Picture Placeholder 32">
            <a:extLst>
              <a:ext uri="{FF2B5EF4-FFF2-40B4-BE49-F238E27FC236}">
                <a16:creationId xmlns:a16="http://schemas.microsoft.com/office/drawing/2014/main" id="{2DB7CFEB-6952-4BC3-B9E0-0C382490F9E6}"/>
              </a:ext>
            </a:extLst>
          </p:cNvPr>
          <p:cNvSpPr>
            <a:spLocks noGrp="1"/>
          </p:cNvSpPr>
          <p:nvPr>
            <p:ph type="pic" sz="quarter" idx="13"/>
          </p:nvPr>
        </p:nvSpPr>
        <p:spPr>
          <a:xfrm>
            <a:off x="5400675" y="260350"/>
            <a:ext cx="6499502" cy="5940425"/>
          </a:xfrm>
          <a:custGeom>
            <a:avLst/>
            <a:gdLst>
              <a:gd name="connsiteX0" fmla="*/ 4432576 w 6499502"/>
              <a:gd name="connsiteY0" fmla="*/ 4057650 h 5940425"/>
              <a:gd name="connsiteX1" fmla="*/ 6499502 w 6499502"/>
              <a:gd name="connsiteY1" fmla="*/ 4057650 h 5940425"/>
              <a:gd name="connsiteX2" fmla="*/ 6499502 w 6499502"/>
              <a:gd name="connsiteY2" fmla="*/ 5940425 h 5940425"/>
              <a:gd name="connsiteX3" fmla="*/ 4432576 w 6499502"/>
              <a:gd name="connsiteY3" fmla="*/ 5940425 h 5940425"/>
              <a:gd name="connsiteX4" fmla="*/ 2216288 w 6499502"/>
              <a:gd name="connsiteY4" fmla="*/ 4057650 h 5940425"/>
              <a:gd name="connsiteX5" fmla="*/ 4283214 w 6499502"/>
              <a:gd name="connsiteY5" fmla="*/ 4057650 h 5940425"/>
              <a:gd name="connsiteX6" fmla="*/ 4283214 w 6499502"/>
              <a:gd name="connsiteY6" fmla="*/ 5940425 h 5940425"/>
              <a:gd name="connsiteX7" fmla="*/ 2216288 w 6499502"/>
              <a:gd name="connsiteY7" fmla="*/ 5940425 h 5940425"/>
              <a:gd name="connsiteX8" fmla="*/ 0 w 6499502"/>
              <a:gd name="connsiteY8" fmla="*/ 4057650 h 5940425"/>
              <a:gd name="connsiteX9" fmla="*/ 2066926 w 6499502"/>
              <a:gd name="connsiteY9" fmla="*/ 4057650 h 5940425"/>
              <a:gd name="connsiteX10" fmla="*/ 2066926 w 6499502"/>
              <a:gd name="connsiteY10" fmla="*/ 5940425 h 5940425"/>
              <a:gd name="connsiteX11" fmla="*/ 0 w 6499502"/>
              <a:gd name="connsiteY11" fmla="*/ 5940425 h 5940425"/>
              <a:gd name="connsiteX12" fmla="*/ 4432576 w 6499502"/>
              <a:gd name="connsiteY12" fmla="*/ 2028825 h 5940425"/>
              <a:gd name="connsiteX13" fmla="*/ 6499502 w 6499502"/>
              <a:gd name="connsiteY13" fmla="*/ 2028825 h 5940425"/>
              <a:gd name="connsiteX14" fmla="*/ 6499502 w 6499502"/>
              <a:gd name="connsiteY14" fmla="*/ 3911600 h 5940425"/>
              <a:gd name="connsiteX15" fmla="*/ 4432576 w 6499502"/>
              <a:gd name="connsiteY15" fmla="*/ 3911600 h 5940425"/>
              <a:gd name="connsiteX16" fmla="*/ 2216288 w 6499502"/>
              <a:gd name="connsiteY16" fmla="*/ 2028825 h 5940425"/>
              <a:gd name="connsiteX17" fmla="*/ 4283214 w 6499502"/>
              <a:gd name="connsiteY17" fmla="*/ 2028825 h 5940425"/>
              <a:gd name="connsiteX18" fmla="*/ 4283214 w 6499502"/>
              <a:gd name="connsiteY18" fmla="*/ 3911600 h 5940425"/>
              <a:gd name="connsiteX19" fmla="*/ 2216288 w 6499502"/>
              <a:gd name="connsiteY19" fmla="*/ 3911600 h 5940425"/>
              <a:gd name="connsiteX20" fmla="*/ 0 w 6499502"/>
              <a:gd name="connsiteY20" fmla="*/ 2028825 h 5940425"/>
              <a:gd name="connsiteX21" fmla="*/ 2066926 w 6499502"/>
              <a:gd name="connsiteY21" fmla="*/ 2028825 h 5940425"/>
              <a:gd name="connsiteX22" fmla="*/ 2066926 w 6499502"/>
              <a:gd name="connsiteY22" fmla="*/ 3911600 h 5940425"/>
              <a:gd name="connsiteX23" fmla="*/ 0 w 6499502"/>
              <a:gd name="connsiteY23" fmla="*/ 3911600 h 5940425"/>
              <a:gd name="connsiteX24" fmla="*/ 4432576 w 6499502"/>
              <a:gd name="connsiteY24" fmla="*/ 0 h 5940425"/>
              <a:gd name="connsiteX25" fmla="*/ 6499502 w 6499502"/>
              <a:gd name="connsiteY25" fmla="*/ 0 h 5940425"/>
              <a:gd name="connsiteX26" fmla="*/ 6499502 w 6499502"/>
              <a:gd name="connsiteY26" fmla="*/ 1882775 h 5940425"/>
              <a:gd name="connsiteX27" fmla="*/ 4432576 w 6499502"/>
              <a:gd name="connsiteY27" fmla="*/ 1882775 h 5940425"/>
              <a:gd name="connsiteX28" fmla="*/ 2216288 w 6499502"/>
              <a:gd name="connsiteY28" fmla="*/ 0 h 5940425"/>
              <a:gd name="connsiteX29" fmla="*/ 4283214 w 6499502"/>
              <a:gd name="connsiteY29" fmla="*/ 0 h 5940425"/>
              <a:gd name="connsiteX30" fmla="*/ 4283214 w 6499502"/>
              <a:gd name="connsiteY30" fmla="*/ 1882775 h 5940425"/>
              <a:gd name="connsiteX31" fmla="*/ 2216288 w 6499502"/>
              <a:gd name="connsiteY31" fmla="*/ 1882775 h 5940425"/>
              <a:gd name="connsiteX32" fmla="*/ 0 w 6499502"/>
              <a:gd name="connsiteY32" fmla="*/ 0 h 5940425"/>
              <a:gd name="connsiteX33" fmla="*/ 2066926 w 6499502"/>
              <a:gd name="connsiteY33" fmla="*/ 0 h 5940425"/>
              <a:gd name="connsiteX34" fmla="*/ 2066926 w 6499502"/>
              <a:gd name="connsiteY34" fmla="*/ 1882775 h 5940425"/>
              <a:gd name="connsiteX35" fmla="*/ 0 w 6499502"/>
              <a:gd name="connsiteY35" fmla="*/ 1882775 h 5940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499502" h="5940425">
                <a:moveTo>
                  <a:pt x="4432576" y="4057650"/>
                </a:moveTo>
                <a:lnTo>
                  <a:pt x="6499502" y="4057650"/>
                </a:lnTo>
                <a:lnTo>
                  <a:pt x="6499502" y="5940425"/>
                </a:lnTo>
                <a:lnTo>
                  <a:pt x="4432576" y="5940425"/>
                </a:lnTo>
                <a:close/>
                <a:moveTo>
                  <a:pt x="2216288" y="4057650"/>
                </a:moveTo>
                <a:lnTo>
                  <a:pt x="4283214" y="4057650"/>
                </a:lnTo>
                <a:lnTo>
                  <a:pt x="4283214" y="5940425"/>
                </a:lnTo>
                <a:lnTo>
                  <a:pt x="2216288" y="5940425"/>
                </a:lnTo>
                <a:close/>
                <a:moveTo>
                  <a:pt x="0" y="4057650"/>
                </a:moveTo>
                <a:lnTo>
                  <a:pt x="2066926" y="4057650"/>
                </a:lnTo>
                <a:lnTo>
                  <a:pt x="2066926" y="5940425"/>
                </a:lnTo>
                <a:lnTo>
                  <a:pt x="0" y="5940425"/>
                </a:lnTo>
                <a:close/>
                <a:moveTo>
                  <a:pt x="4432576" y="2028825"/>
                </a:moveTo>
                <a:lnTo>
                  <a:pt x="6499502" y="2028825"/>
                </a:lnTo>
                <a:lnTo>
                  <a:pt x="6499502" y="3911600"/>
                </a:lnTo>
                <a:lnTo>
                  <a:pt x="4432576" y="3911600"/>
                </a:lnTo>
                <a:close/>
                <a:moveTo>
                  <a:pt x="2216288" y="2028825"/>
                </a:moveTo>
                <a:lnTo>
                  <a:pt x="4283214" y="2028825"/>
                </a:lnTo>
                <a:lnTo>
                  <a:pt x="4283214" y="3911600"/>
                </a:lnTo>
                <a:lnTo>
                  <a:pt x="2216288" y="3911600"/>
                </a:lnTo>
                <a:close/>
                <a:moveTo>
                  <a:pt x="0" y="2028825"/>
                </a:moveTo>
                <a:lnTo>
                  <a:pt x="2066926" y="2028825"/>
                </a:lnTo>
                <a:lnTo>
                  <a:pt x="2066926" y="3911600"/>
                </a:lnTo>
                <a:lnTo>
                  <a:pt x="0" y="3911600"/>
                </a:lnTo>
                <a:close/>
                <a:moveTo>
                  <a:pt x="4432576" y="0"/>
                </a:moveTo>
                <a:lnTo>
                  <a:pt x="6499502" y="0"/>
                </a:lnTo>
                <a:lnTo>
                  <a:pt x="6499502" y="1882775"/>
                </a:lnTo>
                <a:lnTo>
                  <a:pt x="4432576" y="1882775"/>
                </a:lnTo>
                <a:close/>
                <a:moveTo>
                  <a:pt x="2216288" y="0"/>
                </a:moveTo>
                <a:lnTo>
                  <a:pt x="4283214" y="0"/>
                </a:lnTo>
                <a:lnTo>
                  <a:pt x="4283214" y="1882775"/>
                </a:lnTo>
                <a:lnTo>
                  <a:pt x="2216288" y="1882775"/>
                </a:lnTo>
                <a:close/>
                <a:moveTo>
                  <a:pt x="0" y="0"/>
                </a:moveTo>
                <a:lnTo>
                  <a:pt x="2066926" y="0"/>
                </a:lnTo>
                <a:lnTo>
                  <a:pt x="2066926" y="1882775"/>
                </a:lnTo>
                <a:lnTo>
                  <a:pt x="0" y="1882775"/>
                </a:lnTo>
                <a:close/>
              </a:path>
            </a:pathLst>
          </a:custGeom>
          <a:solidFill>
            <a:schemeClr val="bg1">
              <a:lumMod val="95000"/>
            </a:schemeClr>
          </a:solidFill>
        </p:spPr>
        <p:txBody>
          <a:bodyPr vert="horz" wrap="square" lIns="91440" tIns="45720" rIns="91440" bIns="45720" rtlCol="0" anchor="ctr">
            <a:noAutofit/>
          </a:bodyPr>
          <a:lstStyle>
            <a:lvl1pPr>
              <a:defRPr lang="en-US" sz="1800"/>
            </a:lvl1pPr>
          </a:lstStyle>
          <a:p>
            <a:pPr marL="0" lvl="0" indent="0" algn="ctr">
              <a:buNone/>
            </a:pPr>
            <a:r>
              <a:rPr lang="en-US" noProof="0"/>
              <a:t>Click icon to add picture</a:t>
            </a:r>
            <a:endParaRPr lang="en-US" noProof="0"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371475" y="1596928"/>
            <a:ext cx="4810125" cy="3267268"/>
          </a:xfrm>
        </p:spPr>
        <p:txBody>
          <a:bodyPr anchor="ctr"/>
          <a:lstStyle>
            <a:lvl1pPr>
              <a:defRPr sz="6000">
                <a:solidFill>
                  <a:schemeClr val="accent5"/>
                </a:solidFill>
              </a:defRPr>
            </a:lvl1pPr>
          </a:lstStyle>
          <a:p>
            <a:r>
              <a:rPr lang="en-US"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noProof="0" smtClean="0"/>
              <a:t>‹#›</a:t>
            </a:fld>
            <a:endParaRPr lang="en-US" noProof="0" dirty="0"/>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3933498" y="4952673"/>
            <a:ext cx="1248102" cy="12481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Rectangle 16">
            <a:extLst>
              <a:ext uri="{FF2B5EF4-FFF2-40B4-BE49-F238E27FC236}">
                <a16:creationId xmlns:a16="http://schemas.microsoft.com/office/drawing/2014/main" id="{76B43515-5C7A-4125-B76D-8A24D2BBE5EC}"/>
              </a:ext>
            </a:extLst>
          </p:cNvPr>
          <p:cNvSpPr/>
          <p:nvPr userDrawn="1"/>
        </p:nvSpPr>
        <p:spPr>
          <a:xfrm>
            <a:off x="371475" y="1011911"/>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Rectangle 17">
            <a:extLst>
              <a:ext uri="{FF2B5EF4-FFF2-40B4-BE49-F238E27FC236}">
                <a16:creationId xmlns:a16="http://schemas.microsoft.com/office/drawing/2014/main" id="{0C9A713B-4176-4C86-9E87-4ADBD6F444FB}"/>
              </a:ext>
            </a:extLst>
          </p:cNvPr>
          <p:cNvSpPr/>
          <p:nvPr userDrawn="1"/>
        </p:nvSpPr>
        <p:spPr>
          <a:xfrm>
            <a:off x="620587" y="671713"/>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1622333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371475" y="3917949"/>
            <a:ext cx="6915150" cy="2268337"/>
          </a:xfrm>
        </p:spPr>
        <p:txBody>
          <a:bodyPr anchor="ctr"/>
          <a:lstStyle>
            <a:lvl1pPr>
              <a:defRPr sz="6000">
                <a:solidFill>
                  <a:schemeClr val="tx1"/>
                </a:solidFill>
              </a:defRPr>
            </a:lvl1pPr>
          </a:lstStyle>
          <a:p>
            <a:r>
              <a:rPr lang="en-US"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noProof="0" smtClean="0"/>
              <a:t>‹#›</a:t>
            </a:fld>
            <a:endParaRPr lang="en-US" noProof="0" dirty="0"/>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5222179" y="2327274"/>
            <a:ext cx="2176462" cy="15112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Rectangle 25">
            <a:extLst>
              <a:ext uri="{FF2B5EF4-FFF2-40B4-BE49-F238E27FC236}">
                <a16:creationId xmlns:a16="http://schemas.microsoft.com/office/drawing/2014/main" id="{DFA0623C-0B34-4074-8AA0-6428A5AF07A3}"/>
              </a:ext>
            </a:extLst>
          </p:cNvPr>
          <p:cNvSpPr/>
          <p:nvPr userDrawn="1"/>
        </p:nvSpPr>
        <p:spPr>
          <a:xfrm>
            <a:off x="7468839" y="3917949"/>
            <a:ext cx="2176462" cy="22828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Picture Placeholder 32">
            <a:extLst>
              <a:ext uri="{FF2B5EF4-FFF2-40B4-BE49-F238E27FC236}">
                <a16:creationId xmlns:a16="http://schemas.microsoft.com/office/drawing/2014/main" id="{B5D335A5-A601-4D8A-AEF5-F34792FF565A}"/>
              </a:ext>
            </a:extLst>
          </p:cNvPr>
          <p:cNvSpPr>
            <a:spLocks noGrp="1"/>
          </p:cNvSpPr>
          <p:nvPr>
            <p:ph type="pic" sz="quarter" idx="21"/>
          </p:nvPr>
        </p:nvSpPr>
        <p:spPr>
          <a:xfrm>
            <a:off x="371474" y="260351"/>
            <a:ext cx="11520489" cy="5940424"/>
          </a:xfrm>
          <a:custGeom>
            <a:avLst/>
            <a:gdLst>
              <a:gd name="connsiteX0" fmla="*/ 9344026 w 11520489"/>
              <a:gd name="connsiteY0" fmla="*/ 3657598 h 5940424"/>
              <a:gd name="connsiteX1" fmla="*/ 11520489 w 11520489"/>
              <a:gd name="connsiteY1" fmla="*/ 3657598 h 5940424"/>
              <a:gd name="connsiteX2" fmla="*/ 11520489 w 11520489"/>
              <a:gd name="connsiteY2" fmla="*/ 5940424 h 5940424"/>
              <a:gd name="connsiteX3" fmla="*/ 9344026 w 11520489"/>
              <a:gd name="connsiteY3" fmla="*/ 5940424 h 5940424"/>
              <a:gd name="connsiteX4" fmla="*/ 9344026 w 11520489"/>
              <a:gd name="connsiteY4" fmla="*/ 2066924 h 5940424"/>
              <a:gd name="connsiteX5" fmla="*/ 11520489 w 11520489"/>
              <a:gd name="connsiteY5" fmla="*/ 2066924 h 5940424"/>
              <a:gd name="connsiteX6" fmla="*/ 11520489 w 11520489"/>
              <a:gd name="connsiteY6" fmla="*/ 3578224 h 5940424"/>
              <a:gd name="connsiteX7" fmla="*/ 9344026 w 11520489"/>
              <a:gd name="connsiteY7" fmla="*/ 3578224 h 5940424"/>
              <a:gd name="connsiteX8" fmla="*/ 7097365 w 11520489"/>
              <a:gd name="connsiteY8" fmla="*/ 2066924 h 5940424"/>
              <a:gd name="connsiteX9" fmla="*/ 9273828 w 11520489"/>
              <a:gd name="connsiteY9" fmla="*/ 2066924 h 5940424"/>
              <a:gd name="connsiteX10" fmla="*/ 9273828 w 11520489"/>
              <a:gd name="connsiteY10" fmla="*/ 3578224 h 5940424"/>
              <a:gd name="connsiteX11" fmla="*/ 7097365 w 11520489"/>
              <a:gd name="connsiteY11" fmla="*/ 3578224 h 5940424"/>
              <a:gd name="connsiteX12" fmla="*/ 2604044 w 11520489"/>
              <a:gd name="connsiteY12" fmla="*/ 2066923 h 5940424"/>
              <a:gd name="connsiteX13" fmla="*/ 4780506 w 11520489"/>
              <a:gd name="connsiteY13" fmla="*/ 2066923 h 5940424"/>
              <a:gd name="connsiteX14" fmla="*/ 4780506 w 11520489"/>
              <a:gd name="connsiteY14" fmla="*/ 3578222 h 5940424"/>
              <a:gd name="connsiteX15" fmla="*/ 2604044 w 11520489"/>
              <a:gd name="connsiteY15" fmla="*/ 3578222 h 5940424"/>
              <a:gd name="connsiteX16" fmla="*/ 0 w 11520489"/>
              <a:gd name="connsiteY16" fmla="*/ 2066923 h 5940424"/>
              <a:gd name="connsiteX17" fmla="*/ 2533843 w 11520489"/>
              <a:gd name="connsiteY17" fmla="*/ 2066923 h 5940424"/>
              <a:gd name="connsiteX18" fmla="*/ 2533843 w 11520489"/>
              <a:gd name="connsiteY18" fmla="*/ 3578222 h 5940424"/>
              <a:gd name="connsiteX19" fmla="*/ 0 w 11520489"/>
              <a:gd name="connsiteY19" fmla="*/ 3578222 h 5940424"/>
              <a:gd name="connsiteX20" fmla="*/ 2604046 w 11520489"/>
              <a:gd name="connsiteY20" fmla="*/ 0 h 5940424"/>
              <a:gd name="connsiteX21" fmla="*/ 4780509 w 11520489"/>
              <a:gd name="connsiteY21" fmla="*/ 0 h 5940424"/>
              <a:gd name="connsiteX22" fmla="*/ 4780509 w 11520489"/>
              <a:gd name="connsiteY22" fmla="*/ 1987550 h 5940424"/>
              <a:gd name="connsiteX23" fmla="*/ 2604046 w 11520489"/>
              <a:gd name="connsiteY23" fmla="*/ 1987550 h 5940424"/>
              <a:gd name="connsiteX24" fmla="*/ 2 w 11520489"/>
              <a:gd name="connsiteY24" fmla="*/ 0 h 5940424"/>
              <a:gd name="connsiteX25" fmla="*/ 2533845 w 11520489"/>
              <a:gd name="connsiteY25" fmla="*/ 0 h 5940424"/>
              <a:gd name="connsiteX26" fmla="*/ 2533845 w 11520489"/>
              <a:gd name="connsiteY26" fmla="*/ 1987550 h 5940424"/>
              <a:gd name="connsiteX27" fmla="*/ 2 w 11520489"/>
              <a:gd name="connsiteY27" fmla="*/ 1987550 h 5940424"/>
              <a:gd name="connsiteX28" fmla="*/ 7097365 w 11520489"/>
              <a:gd name="connsiteY28" fmla="*/ 0 h 5940424"/>
              <a:gd name="connsiteX29" fmla="*/ 9273828 w 11520489"/>
              <a:gd name="connsiteY29" fmla="*/ 0 h 5940424"/>
              <a:gd name="connsiteX30" fmla="*/ 9273828 w 11520489"/>
              <a:gd name="connsiteY30" fmla="*/ 1987550 h 5940424"/>
              <a:gd name="connsiteX31" fmla="*/ 7097365 w 11520489"/>
              <a:gd name="connsiteY31" fmla="*/ 1987550 h 5940424"/>
              <a:gd name="connsiteX32" fmla="*/ 4850705 w 11520489"/>
              <a:gd name="connsiteY32" fmla="*/ 0 h 5940424"/>
              <a:gd name="connsiteX33" fmla="*/ 7027168 w 11520489"/>
              <a:gd name="connsiteY33" fmla="*/ 0 h 5940424"/>
              <a:gd name="connsiteX34" fmla="*/ 7027168 w 11520489"/>
              <a:gd name="connsiteY34" fmla="*/ 1987550 h 5940424"/>
              <a:gd name="connsiteX35" fmla="*/ 4850705 w 11520489"/>
              <a:gd name="connsiteY35" fmla="*/ 1987550 h 5940424"/>
              <a:gd name="connsiteX36" fmla="*/ 9344025 w 11520489"/>
              <a:gd name="connsiteY36" fmla="*/ 0 h 5940424"/>
              <a:gd name="connsiteX37" fmla="*/ 11520488 w 11520489"/>
              <a:gd name="connsiteY37" fmla="*/ 0 h 5940424"/>
              <a:gd name="connsiteX38" fmla="*/ 11520488 w 11520489"/>
              <a:gd name="connsiteY38" fmla="*/ 1987550 h 5940424"/>
              <a:gd name="connsiteX39" fmla="*/ 9344025 w 11520489"/>
              <a:gd name="connsiteY39" fmla="*/ 1987550 h 5940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1520489" h="5940424">
                <a:moveTo>
                  <a:pt x="9344026" y="3657598"/>
                </a:moveTo>
                <a:lnTo>
                  <a:pt x="11520489" y="3657598"/>
                </a:lnTo>
                <a:lnTo>
                  <a:pt x="11520489" y="5940424"/>
                </a:lnTo>
                <a:lnTo>
                  <a:pt x="9344026" y="5940424"/>
                </a:lnTo>
                <a:close/>
                <a:moveTo>
                  <a:pt x="9344026" y="2066924"/>
                </a:moveTo>
                <a:lnTo>
                  <a:pt x="11520489" y="2066924"/>
                </a:lnTo>
                <a:lnTo>
                  <a:pt x="11520489" y="3578224"/>
                </a:lnTo>
                <a:lnTo>
                  <a:pt x="9344026" y="3578224"/>
                </a:lnTo>
                <a:close/>
                <a:moveTo>
                  <a:pt x="7097365" y="2066924"/>
                </a:moveTo>
                <a:lnTo>
                  <a:pt x="9273828" y="2066924"/>
                </a:lnTo>
                <a:lnTo>
                  <a:pt x="9273828" y="3578224"/>
                </a:lnTo>
                <a:lnTo>
                  <a:pt x="7097365" y="3578224"/>
                </a:lnTo>
                <a:close/>
                <a:moveTo>
                  <a:pt x="2604044" y="2066923"/>
                </a:moveTo>
                <a:lnTo>
                  <a:pt x="4780506" y="2066923"/>
                </a:lnTo>
                <a:lnTo>
                  <a:pt x="4780506" y="3578222"/>
                </a:lnTo>
                <a:lnTo>
                  <a:pt x="2604044" y="3578222"/>
                </a:lnTo>
                <a:close/>
                <a:moveTo>
                  <a:pt x="0" y="2066923"/>
                </a:moveTo>
                <a:lnTo>
                  <a:pt x="2533843" y="2066923"/>
                </a:lnTo>
                <a:lnTo>
                  <a:pt x="2533843" y="3578222"/>
                </a:lnTo>
                <a:lnTo>
                  <a:pt x="0" y="3578222"/>
                </a:lnTo>
                <a:close/>
                <a:moveTo>
                  <a:pt x="2604046" y="0"/>
                </a:moveTo>
                <a:lnTo>
                  <a:pt x="4780509" y="0"/>
                </a:lnTo>
                <a:lnTo>
                  <a:pt x="4780509" y="1987550"/>
                </a:lnTo>
                <a:lnTo>
                  <a:pt x="2604046" y="1987550"/>
                </a:lnTo>
                <a:close/>
                <a:moveTo>
                  <a:pt x="2" y="0"/>
                </a:moveTo>
                <a:lnTo>
                  <a:pt x="2533845" y="0"/>
                </a:lnTo>
                <a:lnTo>
                  <a:pt x="2533845" y="1987550"/>
                </a:lnTo>
                <a:lnTo>
                  <a:pt x="2" y="1987550"/>
                </a:lnTo>
                <a:close/>
                <a:moveTo>
                  <a:pt x="7097365" y="0"/>
                </a:moveTo>
                <a:lnTo>
                  <a:pt x="9273828" y="0"/>
                </a:lnTo>
                <a:lnTo>
                  <a:pt x="9273828" y="1987550"/>
                </a:lnTo>
                <a:lnTo>
                  <a:pt x="7097365" y="1987550"/>
                </a:lnTo>
                <a:close/>
                <a:moveTo>
                  <a:pt x="4850705" y="0"/>
                </a:moveTo>
                <a:lnTo>
                  <a:pt x="7027168" y="0"/>
                </a:lnTo>
                <a:lnTo>
                  <a:pt x="7027168" y="1987550"/>
                </a:lnTo>
                <a:lnTo>
                  <a:pt x="4850705" y="1987550"/>
                </a:lnTo>
                <a:close/>
                <a:moveTo>
                  <a:pt x="9344025" y="0"/>
                </a:moveTo>
                <a:lnTo>
                  <a:pt x="11520488" y="0"/>
                </a:lnTo>
                <a:lnTo>
                  <a:pt x="11520488" y="1987550"/>
                </a:lnTo>
                <a:lnTo>
                  <a:pt x="9344025" y="1987550"/>
                </a:lnTo>
                <a:close/>
              </a:path>
            </a:pathLst>
          </a:custGeom>
          <a:solidFill>
            <a:schemeClr val="bg1">
              <a:lumMod val="95000"/>
            </a:schemeClr>
          </a:solidFill>
        </p:spPr>
        <p:txBody>
          <a:bodyPr vert="horz" wrap="square" lIns="91440" tIns="45720" rIns="91440" bIns="45720" rtlCol="0" anchor="t">
            <a:noAutofit/>
          </a:bodyPr>
          <a:lstStyle>
            <a:lvl1pPr>
              <a:defRPr lang="en-US" sz="1800"/>
            </a:lvl1pPr>
          </a:lstStyle>
          <a:p>
            <a:pPr marL="0" lvl="0" indent="0" algn="ctr">
              <a:buNone/>
            </a:pPr>
            <a:r>
              <a:rPr lang="en-US" noProof="0"/>
              <a:t>Click icon to add picture</a:t>
            </a:r>
            <a:endParaRPr lang="en-US" noProof="0" dirty="0"/>
          </a:p>
        </p:txBody>
      </p:sp>
    </p:spTree>
    <p:extLst>
      <p:ext uri="{BB962C8B-B14F-4D97-AF65-F5344CB8AC3E}">
        <p14:creationId xmlns:p14="http://schemas.microsoft.com/office/powerpoint/2010/main" val="28833402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876300" y="4406207"/>
            <a:ext cx="10439400" cy="1175444"/>
          </a:xfrm>
        </p:spPr>
        <p:txBody>
          <a:bodyPr anchor="ctr"/>
          <a:lstStyle>
            <a:lvl1pPr algn="ctr">
              <a:defRPr sz="6000">
                <a:solidFill>
                  <a:schemeClr val="accent1"/>
                </a:solidFill>
              </a:defRPr>
            </a:lvl1pPr>
          </a:lstStyle>
          <a:p>
            <a:r>
              <a:rPr lang="en-US"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noProof="0" smtClean="0"/>
              <a:t>‹#›</a:t>
            </a:fld>
            <a:endParaRPr lang="en-US" noProof="0" dirty="0"/>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0" y="0"/>
            <a:ext cx="12191999" cy="28479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Picture Placeholder 6">
            <a:extLst>
              <a:ext uri="{FF2B5EF4-FFF2-40B4-BE49-F238E27FC236}">
                <a16:creationId xmlns:a16="http://schemas.microsoft.com/office/drawing/2014/main" id="{230D70C6-13FD-45D4-8FB6-26C56B8FF2D4}"/>
              </a:ext>
            </a:extLst>
          </p:cNvPr>
          <p:cNvSpPr>
            <a:spLocks noGrp="1"/>
          </p:cNvSpPr>
          <p:nvPr>
            <p:ph type="pic" sz="quarter" idx="13"/>
          </p:nvPr>
        </p:nvSpPr>
        <p:spPr>
          <a:xfrm>
            <a:off x="371476" y="260350"/>
            <a:ext cx="11520488" cy="365759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3" name="Rectangle 2">
            <a:extLst>
              <a:ext uri="{FF2B5EF4-FFF2-40B4-BE49-F238E27FC236}">
                <a16:creationId xmlns:a16="http://schemas.microsoft.com/office/drawing/2014/main" id="{E10ED78A-2A17-41C4-9030-D406C56DDF4A}"/>
              </a:ext>
            </a:extLst>
          </p:cNvPr>
          <p:cNvSpPr/>
          <p:nvPr userDrawn="1"/>
        </p:nvSpPr>
        <p:spPr>
          <a:xfrm>
            <a:off x="5795961" y="3914082"/>
            <a:ext cx="600075" cy="29189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34544582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A6C789F-805A-4494-8430-C63414191AC2}"/>
              </a:ext>
            </a:extLst>
          </p:cNvPr>
          <p:cNvSpPr/>
          <p:nvPr userDrawn="1"/>
        </p:nvSpPr>
        <p:spPr>
          <a:xfrm>
            <a:off x="371475" y="1526382"/>
            <a:ext cx="3595688" cy="45624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A5A73287-EED0-4EEC-8007-E2C13366027B}"/>
              </a:ext>
            </a:extLst>
          </p:cNvPr>
          <p:cNvSpPr/>
          <p:nvPr userDrawn="1"/>
        </p:nvSpPr>
        <p:spPr>
          <a:xfrm>
            <a:off x="8224838" y="1526382"/>
            <a:ext cx="3595688" cy="45624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581026" y="1724025"/>
            <a:ext cx="3143250" cy="41910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8451282" y="1712119"/>
            <a:ext cx="3142800" cy="41910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967163" y="1233488"/>
            <a:ext cx="4257675" cy="514826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21876615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A73287-EED0-4EEC-8007-E2C13366027B}"/>
              </a:ext>
            </a:extLst>
          </p:cNvPr>
          <p:cNvSpPr/>
          <p:nvPr userDrawn="1"/>
        </p:nvSpPr>
        <p:spPr>
          <a:xfrm>
            <a:off x="6200775" y="1233487"/>
            <a:ext cx="5619751" cy="273367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83054" y="1357414"/>
            <a:ext cx="5255193" cy="240486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71475" y="1233488"/>
            <a:ext cx="5757863" cy="24156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1" name="Picture Placeholder 6">
            <a:extLst>
              <a:ext uri="{FF2B5EF4-FFF2-40B4-BE49-F238E27FC236}">
                <a16:creationId xmlns:a16="http://schemas.microsoft.com/office/drawing/2014/main" id="{B9795E85-7B91-41BB-9DF4-A4893AA48FFA}"/>
              </a:ext>
            </a:extLst>
          </p:cNvPr>
          <p:cNvSpPr>
            <a:spLocks noGrp="1"/>
          </p:cNvSpPr>
          <p:nvPr>
            <p:ph type="pic" sz="quarter" idx="14"/>
          </p:nvPr>
        </p:nvSpPr>
        <p:spPr>
          <a:xfrm>
            <a:off x="6200775" y="3967163"/>
            <a:ext cx="5619750" cy="24145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2" name="Rectangle 11">
            <a:extLst>
              <a:ext uri="{FF2B5EF4-FFF2-40B4-BE49-F238E27FC236}">
                <a16:creationId xmlns:a16="http://schemas.microsoft.com/office/drawing/2014/main" id="{BB372D75-4BAD-4C47-AE7D-0F2711031EEC}"/>
              </a:ext>
            </a:extLst>
          </p:cNvPr>
          <p:cNvSpPr/>
          <p:nvPr userDrawn="1"/>
        </p:nvSpPr>
        <p:spPr>
          <a:xfrm>
            <a:off x="371475" y="3643799"/>
            <a:ext cx="5757863" cy="2733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622406" y="3848474"/>
            <a:ext cx="5256000" cy="24048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810182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71475" y="1233488"/>
            <a:ext cx="11520488" cy="2381361"/>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2" name="Rectangle 11">
            <a:extLst>
              <a:ext uri="{FF2B5EF4-FFF2-40B4-BE49-F238E27FC236}">
                <a16:creationId xmlns:a16="http://schemas.microsoft.com/office/drawing/2014/main" id="{BB372D75-4BAD-4C47-AE7D-0F2711031EEC}"/>
              </a:ext>
            </a:extLst>
          </p:cNvPr>
          <p:cNvSpPr/>
          <p:nvPr userDrawn="1"/>
        </p:nvSpPr>
        <p:spPr>
          <a:xfrm>
            <a:off x="371475" y="3643799"/>
            <a:ext cx="11520488" cy="2733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83054" y="3808206"/>
            <a:ext cx="5255193" cy="240486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622406" y="3808236"/>
            <a:ext cx="5256000" cy="24048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6" name="Straight Connector 5">
            <a:extLst>
              <a:ext uri="{FF2B5EF4-FFF2-40B4-BE49-F238E27FC236}">
                <a16:creationId xmlns:a16="http://schemas.microsoft.com/office/drawing/2014/main" id="{C15E3050-1157-4448-A84E-5AC72FC84A7F}"/>
              </a:ext>
            </a:extLst>
          </p:cNvPr>
          <p:cNvCxnSpPr/>
          <p:nvPr userDrawn="1"/>
        </p:nvCxnSpPr>
        <p:spPr>
          <a:xfrm>
            <a:off x="6131719" y="3774712"/>
            <a:ext cx="0" cy="247184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53863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BCBF1-64A6-4051-BC31-B793E99731A6}"/>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Rectangle 21">
            <a:extLst>
              <a:ext uri="{FF2B5EF4-FFF2-40B4-BE49-F238E27FC236}">
                <a16:creationId xmlns:a16="http://schemas.microsoft.com/office/drawing/2014/main" id="{115DEB4D-1697-4E72-B2BF-F5EA1EF3B009}"/>
              </a:ext>
            </a:extLst>
          </p:cNvPr>
          <p:cNvSpPr/>
          <p:nvPr userDrawn="1"/>
        </p:nvSpPr>
        <p:spPr>
          <a:xfrm>
            <a:off x="7162799" y="3052634"/>
            <a:ext cx="1368533" cy="11301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a:xfrm>
            <a:off x="371475" y="1334424"/>
            <a:ext cx="4448175" cy="1520824"/>
          </a:xfrm>
        </p:spPr>
        <p:txBody>
          <a:bodyPr anchor="b">
            <a:noAutofit/>
          </a:bodyPr>
          <a:lstStyle>
            <a:lvl1pPr>
              <a:defRPr sz="3600"/>
            </a:lvl1pPr>
          </a:lstStyle>
          <a:p>
            <a:r>
              <a:rPr lang="en-US" noProof="0"/>
              <a:t>Click to edit Master title style</a:t>
            </a:r>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noProof="0" smtClean="0"/>
              <a:t>‹#›</a:t>
            </a:fld>
            <a:endParaRPr lang="en-US" noProof="0" dirty="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3609563" y="3118775"/>
            <a:ext cx="2927311" cy="3081999"/>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371475" y="3118776"/>
            <a:ext cx="2926800" cy="3081922"/>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5" name="Picture Placeholder 24">
            <a:extLst>
              <a:ext uri="{FF2B5EF4-FFF2-40B4-BE49-F238E27FC236}">
                <a16:creationId xmlns:a16="http://schemas.microsoft.com/office/drawing/2014/main" id="{84421AF3-217F-49BD-BF47-1140F3F445D8}"/>
              </a:ext>
            </a:extLst>
          </p:cNvPr>
          <p:cNvSpPr>
            <a:spLocks noGrp="1"/>
          </p:cNvSpPr>
          <p:nvPr>
            <p:ph type="pic" sz="quarter" idx="15"/>
          </p:nvPr>
        </p:nvSpPr>
        <p:spPr>
          <a:xfrm>
            <a:off x="4908415" y="-4277"/>
            <a:ext cx="7283585" cy="6204974"/>
          </a:xfrm>
          <a:custGeom>
            <a:avLst/>
            <a:gdLst>
              <a:gd name="connsiteX0" fmla="*/ 4914900 w 7283585"/>
              <a:gd name="connsiteY0" fmla="*/ 4064000 h 6204974"/>
              <a:gd name="connsiteX1" fmla="*/ 7283585 w 7283585"/>
              <a:gd name="connsiteY1" fmla="*/ 4064000 h 6204974"/>
              <a:gd name="connsiteX2" fmla="*/ 7283585 w 7283585"/>
              <a:gd name="connsiteY2" fmla="*/ 6204974 h 6204974"/>
              <a:gd name="connsiteX3" fmla="*/ 4914900 w 7283585"/>
              <a:gd name="connsiteY3" fmla="*/ 6204974 h 6204974"/>
              <a:gd name="connsiteX4" fmla="*/ 4914900 w 7283585"/>
              <a:gd name="connsiteY4" fmla="*/ 2032000 h 6204974"/>
              <a:gd name="connsiteX5" fmla="*/ 7283585 w 7283585"/>
              <a:gd name="connsiteY5" fmla="*/ 2032000 h 6204974"/>
              <a:gd name="connsiteX6" fmla="*/ 7283585 w 7283585"/>
              <a:gd name="connsiteY6" fmla="*/ 3946525 h 6204974"/>
              <a:gd name="connsiteX7" fmla="*/ 4914900 w 7283585"/>
              <a:gd name="connsiteY7" fmla="*/ 3946525 h 6204974"/>
              <a:gd name="connsiteX8" fmla="*/ 2457450 w 7283585"/>
              <a:gd name="connsiteY8" fmla="*/ 2032000 h 6204974"/>
              <a:gd name="connsiteX9" fmla="*/ 4826135 w 7283585"/>
              <a:gd name="connsiteY9" fmla="*/ 2032000 h 6204974"/>
              <a:gd name="connsiteX10" fmla="*/ 4826135 w 7283585"/>
              <a:gd name="connsiteY10" fmla="*/ 3946525 h 6204974"/>
              <a:gd name="connsiteX11" fmla="*/ 2457450 w 7283585"/>
              <a:gd name="connsiteY11" fmla="*/ 3946525 h 6204974"/>
              <a:gd name="connsiteX12" fmla="*/ 0 w 7283585"/>
              <a:gd name="connsiteY12" fmla="*/ 8552 h 6204974"/>
              <a:gd name="connsiteX13" fmla="*/ 2368685 w 7283585"/>
              <a:gd name="connsiteY13" fmla="*/ 8552 h 6204974"/>
              <a:gd name="connsiteX14" fmla="*/ 2368685 w 7283585"/>
              <a:gd name="connsiteY14" fmla="*/ 1923077 h 6204974"/>
              <a:gd name="connsiteX15" fmla="*/ 0 w 7283585"/>
              <a:gd name="connsiteY15" fmla="*/ 1923077 h 6204974"/>
              <a:gd name="connsiteX16" fmla="*/ 2457450 w 7283585"/>
              <a:gd name="connsiteY16" fmla="*/ 4276 h 6204974"/>
              <a:gd name="connsiteX17" fmla="*/ 4826135 w 7283585"/>
              <a:gd name="connsiteY17" fmla="*/ 4276 h 6204974"/>
              <a:gd name="connsiteX18" fmla="*/ 4826135 w 7283585"/>
              <a:gd name="connsiteY18" fmla="*/ 1918801 h 6204974"/>
              <a:gd name="connsiteX19" fmla="*/ 2457450 w 7283585"/>
              <a:gd name="connsiteY19" fmla="*/ 1918801 h 6204974"/>
              <a:gd name="connsiteX20" fmla="*/ 4914900 w 7283585"/>
              <a:gd name="connsiteY20" fmla="*/ 0 h 6204974"/>
              <a:gd name="connsiteX21" fmla="*/ 7283585 w 7283585"/>
              <a:gd name="connsiteY21" fmla="*/ 0 h 6204974"/>
              <a:gd name="connsiteX22" fmla="*/ 7283585 w 7283585"/>
              <a:gd name="connsiteY22" fmla="*/ 1914525 h 6204974"/>
              <a:gd name="connsiteX23" fmla="*/ 4914900 w 7283585"/>
              <a:gd name="connsiteY23" fmla="*/ 1914525 h 6204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283585" h="6204974">
                <a:moveTo>
                  <a:pt x="4914900" y="4064000"/>
                </a:moveTo>
                <a:lnTo>
                  <a:pt x="7283585" y="4064000"/>
                </a:lnTo>
                <a:lnTo>
                  <a:pt x="7283585" y="6204974"/>
                </a:lnTo>
                <a:lnTo>
                  <a:pt x="4914900" y="6204974"/>
                </a:lnTo>
                <a:close/>
                <a:moveTo>
                  <a:pt x="4914900" y="2032000"/>
                </a:moveTo>
                <a:lnTo>
                  <a:pt x="7283585" y="2032000"/>
                </a:lnTo>
                <a:lnTo>
                  <a:pt x="7283585" y="3946525"/>
                </a:lnTo>
                <a:lnTo>
                  <a:pt x="4914900" y="3946525"/>
                </a:lnTo>
                <a:close/>
                <a:moveTo>
                  <a:pt x="2457450" y="2032000"/>
                </a:moveTo>
                <a:lnTo>
                  <a:pt x="4826135" y="2032000"/>
                </a:lnTo>
                <a:lnTo>
                  <a:pt x="4826135" y="3946525"/>
                </a:lnTo>
                <a:lnTo>
                  <a:pt x="2457450" y="3946525"/>
                </a:lnTo>
                <a:close/>
                <a:moveTo>
                  <a:pt x="0" y="8552"/>
                </a:moveTo>
                <a:lnTo>
                  <a:pt x="2368685" y="8552"/>
                </a:lnTo>
                <a:lnTo>
                  <a:pt x="2368685" y="1923077"/>
                </a:lnTo>
                <a:lnTo>
                  <a:pt x="0" y="1923077"/>
                </a:lnTo>
                <a:close/>
                <a:moveTo>
                  <a:pt x="2457450" y="4276"/>
                </a:moveTo>
                <a:lnTo>
                  <a:pt x="4826135" y="4276"/>
                </a:lnTo>
                <a:lnTo>
                  <a:pt x="4826135" y="1918801"/>
                </a:lnTo>
                <a:lnTo>
                  <a:pt x="2457450" y="1918801"/>
                </a:lnTo>
                <a:close/>
                <a:moveTo>
                  <a:pt x="4914900" y="0"/>
                </a:moveTo>
                <a:lnTo>
                  <a:pt x="7283585" y="0"/>
                </a:lnTo>
                <a:lnTo>
                  <a:pt x="7283585" y="1914525"/>
                </a:lnTo>
                <a:lnTo>
                  <a:pt x="4914900" y="1914525"/>
                </a:lnTo>
                <a:close/>
              </a:path>
            </a:pathLst>
          </a:custGeom>
          <a:solidFill>
            <a:schemeClr val="bg1">
              <a:lumMod val="95000"/>
            </a:schemeClr>
          </a:solidFill>
        </p:spPr>
        <p:txBody>
          <a:bodyPr vert="horz" wrap="square" lIns="91440" tIns="45720" rIns="91440" bIns="45720" rtlCol="0">
            <a:noAutofit/>
          </a:bodyPr>
          <a:lstStyle>
            <a:lvl1pPr>
              <a:defRPr lang="en-US" sz="1800"/>
            </a:lvl1pPr>
          </a:lstStyle>
          <a:p>
            <a:pPr marL="0" lvl="0" indent="0" algn="ctr">
              <a:buNone/>
            </a:pPr>
            <a:r>
              <a:rPr lang="en-US" noProof="0"/>
              <a:t>Click icon to add picture</a:t>
            </a:r>
            <a:endParaRPr lang="en-US" noProof="0" dirty="0"/>
          </a:p>
        </p:txBody>
      </p:sp>
      <p:sp>
        <p:nvSpPr>
          <p:cNvPr id="20" name="Rectangle 19">
            <a:extLst>
              <a:ext uri="{FF2B5EF4-FFF2-40B4-BE49-F238E27FC236}">
                <a16:creationId xmlns:a16="http://schemas.microsoft.com/office/drawing/2014/main" id="{475378D9-445B-4812-AE73-9B2CF92DCDF1}"/>
              </a:ext>
            </a:extLst>
          </p:cNvPr>
          <p:cNvSpPr/>
          <p:nvPr userDrawn="1"/>
        </p:nvSpPr>
        <p:spPr>
          <a:xfrm>
            <a:off x="6210299" y="2027725"/>
            <a:ext cx="1073287" cy="9186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Rectangle 20">
            <a:extLst>
              <a:ext uri="{FF2B5EF4-FFF2-40B4-BE49-F238E27FC236}">
                <a16:creationId xmlns:a16="http://schemas.microsoft.com/office/drawing/2014/main" id="{B569B8CC-B741-4501-A871-F6CC58941F5C}"/>
              </a:ext>
            </a:extLst>
          </p:cNvPr>
          <p:cNvSpPr/>
          <p:nvPr userDrawn="1"/>
        </p:nvSpPr>
        <p:spPr>
          <a:xfrm>
            <a:off x="8661263" y="4055448"/>
            <a:ext cx="1073287" cy="9186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23" name="Straight Connector 22">
            <a:extLst>
              <a:ext uri="{FF2B5EF4-FFF2-40B4-BE49-F238E27FC236}">
                <a16:creationId xmlns:a16="http://schemas.microsoft.com/office/drawing/2014/main" id="{8ED9C5BC-5F16-4DC8-BAA3-30A378B7F5FB}"/>
              </a:ext>
            </a:extLst>
          </p:cNvPr>
          <p:cNvCxnSpPr>
            <a:cxnSpLocks/>
          </p:cNvCxnSpPr>
          <p:nvPr userDrawn="1"/>
        </p:nvCxnSpPr>
        <p:spPr>
          <a:xfrm>
            <a:off x="3452019" y="3106075"/>
            <a:ext cx="0" cy="309470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2F0E9B02-FBE7-4B3F-833A-FCDE146B2DAD}"/>
              </a:ext>
            </a:extLst>
          </p:cNvPr>
          <p:cNvSpPr/>
          <p:nvPr userDrawn="1"/>
        </p:nvSpPr>
        <p:spPr>
          <a:xfrm>
            <a:off x="0" y="1405862"/>
            <a:ext cx="300037" cy="1465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2589608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BCBF1-64A6-4051-BC31-B793E99731A6}"/>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6">
            <a:extLst>
              <a:ext uri="{FF2B5EF4-FFF2-40B4-BE49-F238E27FC236}">
                <a16:creationId xmlns:a16="http://schemas.microsoft.com/office/drawing/2014/main" id="{73E3AB81-FB3C-492F-8AB9-CFC37EECCEE7}"/>
              </a:ext>
            </a:extLst>
          </p:cNvPr>
          <p:cNvSpPr>
            <a:spLocks noGrp="1"/>
          </p:cNvSpPr>
          <p:nvPr>
            <p:ph type="pic" sz="quarter" idx="13"/>
          </p:nvPr>
        </p:nvSpPr>
        <p:spPr>
          <a:xfrm>
            <a:off x="371475" y="260350"/>
            <a:ext cx="11520488" cy="61214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4" name="Rectangle 13">
            <a:extLst>
              <a:ext uri="{FF2B5EF4-FFF2-40B4-BE49-F238E27FC236}">
                <a16:creationId xmlns:a16="http://schemas.microsoft.com/office/drawing/2014/main" id="{BF2C4CC9-6F35-4EBF-857F-EBD298D77347}"/>
              </a:ext>
            </a:extLst>
          </p:cNvPr>
          <p:cNvSpPr/>
          <p:nvPr userDrawn="1"/>
        </p:nvSpPr>
        <p:spPr>
          <a:xfrm>
            <a:off x="1578741" y="2299953"/>
            <a:ext cx="4420009" cy="3081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D1D54A23-014A-49B4-9E28-7641C8A4F0C1}"/>
              </a:ext>
            </a:extLst>
          </p:cNvPr>
          <p:cNvSpPr/>
          <p:nvPr userDrawn="1"/>
        </p:nvSpPr>
        <p:spPr>
          <a:xfrm>
            <a:off x="6184487" y="2299953"/>
            <a:ext cx="4420009" cy="3081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a:xfrm>
            <a:off x="1587504" y="1233488"/>
            <a:ext cx="9016993" cy="761076"/>
          </a:xfrm>
        </p:spPr>
        <p:txBody>
          <a:bodyPr anchor="ctr">
            <a:noAutofit/>
          </a:bodyPr>
          <a:lstStyle>
            <a:lvl1pPr algn="ctr">
              <a:defRPr sz="3600"/>
            </a:lvl1p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28091" y="2424864"/>
            <a:ext cx="4132800" cy="28332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1722820" y="2424864"/>
            <a:ext cx="4131850" cy="2832101"/>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069587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Rectangle 4">
            <a:extLst>
              <a:ext uri="{FF2B5EF4-FFF2-40B4-BE49-F238E27FC236}">
                <a16:creationId xmlns:a16="http://schemas.microsoft.com/office/drawing/2014/main" id="{113E1565-5B33-4914-9800-50B8400266FF}"/>
              </a:ext>
            </a:extLst>
          </p:cNvPr>
          <p:cNvSpPr/>
          <p:nvPr userDrawn="1"/>
        </p:nvSpPr>
        <p:spPr>
          <a:xfrm>
            <a:off x="0" y="0"/>
            <a:ext cx="12191999"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Picture Placeholder 6">
            <a:extLst>
              <a:ext uri="{FF2B5EF4-FFF2-40B4-BE49-F238E27FC236}">
                <a16:creationId xmlns:a16="http://schemas.microsoft.com/office/drawing/2014/main" id="{DE438B2E-01A6-453B-928D-97D98438168E}"/>
              </a:ext>
            </a:extLst>
          </p:cNvPr>
          <p:cNvSpPr>
            <a:spLocks noGrp="1"/>
          </p:cNvSpPr>
          <p:nvPr>
            <p:ph type="pic" sz="quarter" idx="13"/>
          </p:nvPr>
        </p:nvSpPr>
        <p:spPr>
          <a:xfrm>
            <a:off x="335756" y="260350"/>
            <a:ext cx="11520488"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Tree>
    <p:extLst>
      <p:ext uri="{BB962C8B-B14F-4D97-AF65-F5344CB8AC3E}">
        <p14:creationId xmlns:p14="http://schemas.microsoft.com/office/powerpoint/2010/main" val="29110570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Picture Placeholder 26">
            <a:extLst>
              <a:ext uri="{FF2B5EF4-FFF2-40B4-BE49-F238E27FC236}">
                <a16:creationId xmlns:a16="http://schemas.microsoft.com/office/drawing/2014/main" id="{404FC023-3732-4036-B4DA-F34DC453036D}"/>
              </a:ext>
            </a:extLst>
          </p:cNvPr>
          <p:cNvSpPr>
            <a:spLocks noGrp="1"/>
          </p:cNvSpPr>
          <p:nvPr>
            <p:ph type="pic" sz="quarter" idx="13"/>
          </p:nvPr>
        </p:nvSpPr>
        <p:spPr>
          <a:xfrm>
            <a:off x="1" y="1"/>
            <a:ext cx="12191999" cy="6857999"/>
          </a:xfrm>
          <a:custGeom>
            <a:avLst/>
            <a:gdLst>
              <a:gd name="connsiteX0" fmla="*/ 9194799 w 12191999"/>
              <a:gd name="connsiteY0" fmla="*/ 4114799 h 6108699"/>
              <a:gd name="connsiteX1" fmla="*/ 12191999 w 12191999"/>
              <a:gd name="connsiteY1" fmla="*/ 4114799 h 6108699"/>
              <a:gd name="connsiteX2" fmla="*/ 12191999 w 12191999"/>
              <a:gd name="connsiteY2" fmla="*/ 6108699 h 6108699"/>
              <a:gd name="connsiteX3" fmla="*/ 9194799 w 12191999"/>
              <a:gd name="connsiteY3" fmla="*/ 6108699 h 6108699"/>
              <a:gd name="connsiteX4" fmla="*/ 6129865 w 12191999"/>
              <a:gd name="connsiteY4" fmla="*/ 4114799 h 6108699"/>
              <a:gd name="connsiteX5" fmla="*/ 9127065 w 12191999"/>
              <a:gd name="connsiteY5" fmla="*/ 4114799 h 6108699"/>
              <a:gd name="connsiteX6" fmla="*/ 9127065 w 12191999"/>
              <a:gd name="connsiteY6" fmla="*/ 6108699 h 6108699"/>
              <a:gd name="connsiteX7" fmla="*/ 6129865 w 12191999"/>
              <a:gd name="connsiteY7" fmla="*/ 6108699 h 6108699"/>
              <a:gd name="connsiteX8" fmla="*/ 3064933 w 12191999"/>
              <a:gd name="connsiteY8" fmla="*/ 4114799 h 6108699"/>
              <a:gd name="connsiteX9" fmla="*/ 6062132 w 12191999"/>
              <a:gd name="connsiteY9" fmla="*/ 4114799 h 6108699"/>
              <a:gd name="connsiteX10" fmla="*/ 6062132 w 12191999"/>
              <a:gd name="connsiteY10" fmla="*/ 6108699 h 6108699"/>
              <a:gd name="connsiteX11" fmla="*/ 3064933 w 12191999"/>
              <a:gd name="connsiteY11" fmla="*/ 6108699 h 6108699"/>
              <a:gd name="connsiteX12" fmla="*/ 0 w 12191999"/>
              <a:gd name="connsiteY12" fmla="*/ 4114799 h 6108699"/>
              <a:gd name="connsiteX13" fmla="*/ 2997200 w 12191999"/>
              <a:gd name="connsiteY13" fmla="*/ 4114799 h 6108699"/>
              <a:gd name="connsiteX14" fmla="*/ 2997200 w 12191999"/>
              <a:gd name="connsiteY14" fmla="*/ 6108699 h 6108699"/>
              <a:gd name="connsiteX15" fmla="*/ 0 w 12191999"/>
              <a:gd name="connsiteY15" fmla="*/ 6108699 h 6108699"/>
              <a:gd name="connsiteX16" fmla="*/ 9194799 w 12191999"/>
              <a:gd name="connsiteY16" fmla="*/ 2057400 h 6108699"/>
              <a:gd name="connsiteX17" fmla="*/ 12191999 w 12191999"/>
              <a:gd name="connsiteY17" fmla="*/ 2057400 h 6108699"/>
              <a:gd name="connsiteX18" fmla="*/ 12191999 w 12191999"/>
              <a:gd name="connsiteY18" fmla="*/ 4051299 h 6108699"/>
              <a:gd name="connsiteX19" fmla="*/ 9194799 w 12191999"/>
              <a:gd name="connsiteY19" fmla="*/ 4051299 h 6108699"/>
              <a:gd name="connsiteX20" fmla="*/ 6129865 w 12191999"/>
              <a:gd name="connsiteY20" fmla="*/ 2057400 h 6108699"/>
              <a:gd name="connsiteX21" fmla="*/ 9127065 w 12191999"/>
              <a:gd name="connsiteY21" fmla="*/ 2057400 h 6108699"/>
              <a:gd name="connsiteX22" fmla="*/ 9127065 w 12191999"/>
              <a:gd name="connsiteY22" fmla="*/ 4051299 h 6108699"/>
              <a:gd name="connsiteX23" fmla="*/ 6129865 w 12191999"/>
              <a:gd name="connsiteY23" fmla="*/ 4051299 h 6108699"/>
              <a:gd name="connsiteX24" fmla="*/ 3064934 w 12191999"/>
              <a:gd name="connsiteY24" fmla="*/ 2057400 h 6108699"/>
              <a:gd name="connsiteX25" fmla="*/ 6062132 w 12191999"/>
              <a:gd name="connsiteY25" fmla="*/ 2057400 h 6108699"/>
              <a:gd name="connsiteX26" fmla="*/ 6062132 w 12191999"/>
              <a:gd name="connsiteY26" fmla="*/ 4051299 h 6108699"/>
              <a:gd name="connsiteX27" fmla="*/ 3064934 w 12191999"/>
              <a:gd name="connsiteY27" fmla="*/ 4051299 h 6108699"/>
              <a:gd name="connsiteX28" fmla="*/ 0 w 12191999"/>
              <a:gd name="connsiteY28" fmla="*/ 2057400 h 6108699"/>
              <a:gd name="connsiteX29" fmla="*/ 2997200 w 12191999"/>
              <a:gd name="connsiteY29" fmla="*/ 2057400 h 6108699"/>
              <a:gd name="connsiteX30" fmla="*/ 2997200 w 12191999"/>
              <a:gd name="connsiteY30" fmla="*/ 4051299 h 6108699"/>
              <a:gd name="connsiteX31" fmla="*/ 0 w 12191999"/>
              <a:gd name="connsiteY31" fmla="*/ 4051299 h 6108699"/>
              <a:gd name="connsiteX32" fmla="*/ 9194799 w 12191999"/>
              <a:gd name="connsiteY32" fmla="*/ 0 h 6108699"/>
              <a:gd name="connsiteX33" fmla="*/ 12191999 w 12191999"/>
              <a:gd name="connsiteY33" fmla="*/ 0 h 6108699"/>
              <a:gd name="connsiteX34" fmla="*/ 12191999 w 12191999"/>
              <a:gd name="connsiteY34" fmla="*/ 1993900 h 6108699"/>
              <a:gd name="connsiteX35" fmla="*/ 9194799 w 12191999"/>
              <a:gd name="connsiteY35" fmla="*/ 1993900 h 6108699"/>
              <a:gd name="connsiteX36" fmla="*/ 6129865 w 12191999"/>
              <a:gd name="connsiteY36" fmla="*/ 0 h 6108699"/>
              <a:gd name="connsiteX37" fmla="*/ 9127065 w 12191999"/>
              <a:gd name="connsiteY37" fmla="*/ 0 h 6108699"/>
              <a:gd name="connsiteX38" fmla="*/ 9127065 w 12191999"/>
              <a:gd name="connsiteY38" fmla="*/ 1993900 h 6108699"/>
              <a:gd name="connsiteX39" fmla="*/ 6129865 w 12191999"/>
              <a:gd name="connsiteY39" fmla="*/ 1993900 h 6108699"/>
              <a:gd name="connsiteX40" fmla="*/ 3064934 w 12191999"/>
              <a:gd name="connsiteY40" fmla="*/ 0 h 6108699"/>
              <a:gd name="connsiteX41" fmla="*/ 6062132 w 12191999"/>
              <a:gd name="connsiteY41" fmla="*/ 0 h 6108699"/>
              <a:gd name="connsiteX42" fmla="*/ 6062132 w 12191999"/>
              <a:gd name="connsiteY42" fmla="*/ 1993900 h 6108699"/>
              <a:gd name="connsiteX43" fmla="*/ 3064934 w 12191999"/>
              <a:gd name="connsiteY43" fmla="*/ 1993900 h 6108699"/>
              <a:gd name="connsiteX44" fmla="*/ 1 w 12191999"/>
              <a:gd name="connsiteY44" fmla="*/ 0 h 6108699"/>
              <a:gd name="connsiteX45" fmla="*/ 2997201 w 12191999"/>
              <a:gd name="connsiteY45" fmla="*/ 0 h 6108699"/>
              <a:gd name="connsiteX46" fmla="*/ 2997201 w 12191999"/>
              <a:gd name="connsiteY46" fmla="*/ 1993900 h 6108699"/>
              <a:gd name="connsiteX47" fmla="*/ 1 w 12191999"/>
              <a:gd name="connsiteY47" fmla="*/ 1993900 h 6108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191999" h="6108699">
                <a:moveTo>
                  <a:pt x="9194799" y="4114799"/>
                </a:moveTo>
                <a:lnTo>
                  <a:pt x="12191999" y="4114799"/>
                </a:lnTo>
                <a:lnTo>
                  <a:pt x="12191999" y="6108699"/>
                </a:lnTo>
                <a:lnTo>
                  <a:pt x="9194799" y="6108699"/>
                </a:lnTo>
                <a:close/>
                <a:moveTo>
                  <a:pt x="6129865" y="4114799"/>
                </a:moveTo>
                <a:lnTo>
                  <a:pt x="9127065" y="4114799"/>
                </a:lnTo>
                <a:lnTo>
                  <a:pt x="9127065" y="6108699"/>
                </a:lnTo>
                <a:lnTo>
                  <a:pt x="6129865" y="6108699"/>
                </a:lnTo>
                <a:close/>
                <a:moveTo>
                  <a:pt x="3064933" y="4114799"/>
                </a:moveTo>
                <a:lnTo>
                  <a:pt x="6062132" y="4114799"/>
                </a:lnTo>
                <a:lnTo>
                  <a:pt x="6062132" y="6108699"/>
                </a:lnTo>
                <a:lnTo>
                  <a:pt x="3064933" y="6108699"/>
                </a:lnTo>
                <a:close/>
                <a:moveTo>
                  <a:pt x="0" y="4114799"/>
                </a:moveTo>
                <a:lnTo>
                  <a:pt x="2997200" y="4114799"/>
                </a:lnTo>
                <a:lnTo>
                  <a:pt x="2997200" y="6108699"/>
                </a:lnTo>
                <a:lnTo>
                  <a:pt x="0" y="6108699"/>
                </a:lnTo>
                <a:close/>
                <a:moveTo>
                  <a:pt x="9194799" y="2057400"/>
                </a:moveTo>
                <a:lnTo>
                  <a:pt x="12191999" y="2057400"/>
                </a:lnTo>
                <a:lnTo>
                  <a:pt x="12191999" y="4051299"/>
                </a:lnTo>
                <a:lnTo>
                  <a:pt x="9194799" y="4051299"/>
                </a:lnTo>
                <a:close/>
                <a:moveTo>
                  <a:pt x="6129865" y="2057400"/>
                </a:moveTo>
                <a:lnTo>
                  <a:pt x="9127065" y="2057400"/>
                </a:lnTo>
                <a:lnTo>
                  <a:pt x="9127065" y="4051299"/>
                </a:lnTo>
                <a:lnTo>
                  <a:pt x="6129865" y="4051299"/>
                </a:lnTo>
                <a:close/>
                <a:moveTo>
                  <a:pt x="3064934" y="2057400"/>
                </a:moveTo>
                <a:lnTo>
                  <a:pt x="6062132" y="2057400"/>
                </a:lnTo>
                <a:lnTo>
                  <a:pt x="6062132" y="4051299"/>
                </a:lnTo>
                <a:lnTo>
                  <a:pt x="3064934" y="4051299"/>
                </a:lnTo>
                <a:close/>
                <a:moveTo>
                  <a:pt x="0" y="2057400"/>
                </a:moveTo>
                <a:lnTo>
                  <a:pt x="2997200" y="2057400"/>
                </a:lnTo>
                <a:lnTo>
                  <a:pt x="2997200" y="4051299"/>
                </a:lnTo>
                <a:lnTo>
                  <a:pt x="0" y="4051299"/>
                </a:lnTo>
                <a:close/>
                <a:moveTo>
                  <a:pt x="9194799" y="0"/>
                </a:moveTo>
                <a:lnTo>
                  <a:pt x="12191999" y="0"/>
                </a:lnTo>
                <a:lnTo>
                  <a:pt x="12191999" y="1993900"/>
                </a:lnTo>
                <a:lnTo>
                  <a:pt x="9194799" y="1993900"/>
                </a:lnTo>
                <a:close/>
                <a:moveTo>
                  <a:pt x="6129865" y="0"/>
                </a:moveTo>
                <a:lnTo>
                  <a:pt x="9127065" y="0"/>
                </a:lnTo>
                <a:lnTo>
                  <a:pt x="9127065" y="1993900"/>
                </a:lnTo>
                <a:lnTo>
                  <a:pt x="6129865" y="1993900"/>
                </a:lnTo>
                <a:close/>
                <a:moveTo>
                  <a:pt x="3064934" y="0"/>
                </a:moveTo>
                <a:lnTo>
                  <a:pt x="6062132" y="0"/>
                </a:lnTo>
                <a:lnTo>
                  <a:pt x="6062132" y="1993900"/>
                </a:lnTo>
                <a:lnTo>
                  <a:pt x="3064934" y="1993900"/>
                </a:lnTo>
                <a:close/>
                <a:moveTo>
                  <a:pt x="1" y="0"/>
                </a:moveTo>
                <a:lnTo>
                  <a:pt x="2997201" y="0"/>
                </a:lnTo>
                <a:lnTo>
                  <a:pt x="2997201" y="1993900"/>
                </a:lnTo>
                <a:lnTo>
                  <a:pt x="1" y="1993900"/>
                </a:lnTo>
                <a:close/>
              </a:path>
            </a:pathLst>
          </a:custGeom>
          <a:solidFill>
            <a:schemeClr val="bg1">
              <a:lumMod val="95000"/>
            </a:schemeClr>
          </a:solidFill>
        </p:spPr>
        <p:txBody>
          <a:bodyPr vert="horz" wrap="square" lIns="91440" tIns="45720" rIns="91440" bIns="45720" rtlCol="0">
            <a:no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42216092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371475" y="260350"/>
            <a:ext cx="4492625"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5" name="Picture Placeholder 6">
            <a:extLst>
              <a:ext uri="{FF2B5EF4-FFF2-40B4-BE49-F238E27FC236}">
                <a16:creationId xmlns:a16="http://schemas.microsoft.com/office/drawing/2014/main" id="{D9C7DFC2-3A77-4761-A9AF-98963C5CCA07}"/>
              </a:ext>
            </a:extLst>
          </p:cNvPr>
          <p:cNvSpPr>
            <a:spLocks noGrp="1"/>
          </p:cNvSpPr>
          <p:nvPr>
            <p:ph type="pic" sz="quarter" idx="14"/>
          </p:nvPr>
        </p:nvSpPr>
        <p:spPr>
          <a:xfrm>
            <a:off x="4981575" y="260350"/>
            <a:ext cx="2740025"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6" name="Picture Placeholder 6">
            <a:extLst>
              <a:ext uri="{FF2B5EF4-FFF2-40B4-BE49-F238E27FC236}">
                <a16:creationId xmlns:a16="http://schemas.microsoft.com/office/drawing/2014/main" id="{3F6FD22A-5FDA-45EC-BE49-3C0E30A397B0}"/>
              </a:ext>
            </a:extLst>
          </p:cNvPr>
          <p:cNvSpPr>
            <a:spLocks noGrp="1"/>
          </p:cNvSpPr>
          <p:nvPr>
            <p:ph type="pic" sz="quarter" idx="15"/>
          </p:nvPr>
        </p:nvSpPr>
        <p:spPr>
          <a:xfrm>
            <a:off x="7839076" y="260350"/>
            <a:ext cx="4052888" cy="380365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7" name="Picture Placeholder 6">
            <a:extLst>
              <a:ext uri="{FF2B5EF4-FFF2-40B4-BE49-F238E27FC236}">
                <a16:creationId xmlns:a16="http://schemas.microsoft.com/office/drawing/2014/main" id="{B64BDA74-9644-41EB-984D-939D27B60F3F}"/>
              </a:ext>
            </a:extLst>
          </p:cNvPr>
          <p:cNvSpPr>
            <a:spLocks noGrp="1"/>
          </p:cNvSpPr>
          <p:nvPr>
            <p:ph type="pic" sz="quarter" idx="16"/>
          </p:nvPr>
        </p:nvSpPr>
        <p:spPr>
          <a:xfrm>
            <a:off x="7839076" y="4165600"/>
            <a:ext cx="4052888" cy="239553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411447386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0" y="1233488"/>
            <a:ext cx="12192001" cy="4391024"/>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grpSp>
        <p:nvGrpSpPr>
          <p:cNvPr id="2" name="Group 1">
            <a:extLst>
              <a:ext uri="{FF2B5EF4-FFF2-40B4-BE49-F238E27FC236}">
                <a16:creationId xmlns:a16="http://schemas.microsoft.com/office/drawing/2014/main" id="{18F30468-CC2E-4430-88DD-81D548B988FA}"/>
              </a:ext>
            </a:extLst>
          </p:cNvPr>
          <p:cNvGrpSpPr/>
          <p:nvPr userDrawn="1"/>
        </p:nvGrpSpPr>
        <p:grpSpPr>
          <a:xfrm>
            <a:off x="371474" y="260350"/>
            <a:ext cx="644525" cy="973138"/>
            <a:chOff x="371475" y="671713"/>
            <a:chExt cx="496540" cy="836738"/>
          </a:xfrm>
        </p:grpSpPr>
        <p:sp>
          <p:nvSpPr>
            <p:cNvPr id="8" name="Rectangle 7">
              <a:extLst>
                <a:ext uri="{FF2B5EF4-FFF2-40B4-BE49-F238E27FC236}">
                  <a16:creationId xmlns:a16="http://schemas.microsoft.com/office/drawing/2014/main" id="{BF6F92E0-2218-46A5-A183-84468D9B72A2}"/>
                </a:ext>
              </a:extLst>
            </p:cNvPr>
            <p:cNvSpPr/>
            <p:nvPr userDrawn="1"/>
          </p:nvSpPr>
          <p:spPr>
            <a:xfrm>
              <a:off x="371475" y="1011911"/>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a:extLst>
                <a:ext uri="{FF2B5EF4-FFF2-40B4-BE49-F238E27FC236}">
                  <a16:creationId xmlns:a16="http://schemas.microsoft.com/office/drawing/2014/main" id="{9B476586-864B-4C72-91AF-8CF8796C6DE8}"/>
                </a:ext>
              </a:extLst>
            </p:cNvPr>
            <p:cNvSpPr/>
            <p:nvPr userDrawn="1"/>
          </p:nvSpPr>
          <p:spPr>
            <a:xfrm>
              <a:off x="620587" y="671713"/>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10" name="Rectangle 9">
            <a:extLst>
              <a:ext uri="{FF2B5EF4-FFF2-40B4-BE49-F238E27FC236}">
                <a16:creationId xmlns:a16="http://schemas.microsoft.com/office/drawing/2014/main" id="{38B3D026-83A3-4D78-8B11-A20A6F47170C}"/>
              </a:ext>
            </a:extLst>
          </p:cNvPr>
          <p:cNvSpPr/>
          <p:nvPr userDrawn="1"/>
        </p:nvSpPr>
        <p:spPr>
          <a:xfrm>
            <a:off x="10795001" y="5642462"/>
            <a:ext cx="1397000" cy="12155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23599560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9171FC10-F7C3-4841-A705-B83FDE093009}"/>
              </a:ext>
            </a:extLst>
          </p:cNvPr>
          <p:cNvSpPr/>
          <p:nvPr userDrawn="1"/>
        </p:nvSpPr>
        <p:spPr>
          <a:xfrm>
            <a:off x="9398000" y="0"/>
            <a:ext cx="2793999"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0" y="260350"/>
            <a:ext cx="11891963"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Tree>
    <p:extLst>
      <p:ext uri="{BB962C8B-B14F-4D97-AF65-F5344CB8AC3E}">
        <p14:creationId xmlns:p14="http://schemas.microsoft.com/office/powerpoint/2010/main" val="10350859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p>
            <a:r>
              <a:rPr lang="en-US"/>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371475" y="1233488"/>
            <a:ext cx="2466000"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7" name="Rectangle 6">
            <a:extLst>
              <a:ext uri="{FF2B5EF4-FFF2-40B4-BE49-F238E27FC236}">
                <a16:creationId xmlns:a16="http://schemas.microsoft.com/office/drawing/2014/main" id="{02FAA6CD-8686-4F0E-9F34-3D74AC34027E}"/>
              </a:ext>
            </a:extLst>
          </p:cNvPr>
          <p:cNvSpPr/>
          <p:nvPr userDrawn="1"/>
        </p:nvSpPr>
        <p:spPr>
          <a:xfrm>
            <a:off x="2892285" y="1233488"/>
            <a:ext cx="3210339" cy="12715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3004445" y="1330963"/>
            <a:ext cx="2986019" cy="1076636"/>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Rectangle 9">
            <a:extLst>
              <a:ext uri="{FF2B5EF4-FFF2-40B4-BE49-F238E27FC236}">
                <a16:creationId xmlns:a16="http://schemas.microsoft.com/office/drawing/2014/main" id="{735AFBAA-25FF-494A-937E-3DFC5F737803}"/>
              </a:ext>
            </a:extLst>
          </p:cNvPr>
          <p:cNvSpPr/>
          <p:nvPr userDrawn="1"/>
        </p:nvSpPr>
        <p:spPr>
          <a:xfrm>
            <a:off x="2892284"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3004445" y="2623930"/>
            <a:ext cx="2986019" cy="3448880"/>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icture Placeholder 6">
            <a:extLst>
              <a:ext uri="{FF2B5EF4-FFF2-40B4-BE49-F238E27FC236}">
                <a16:creationId xmlns:a16="http://schemas.microsoft.com/office/drawing/2014/main" id="{F36B08A9-4F2C-4D72-A755-CBF0DAD5A4FC}"/>
              </a:ext>
            </a:extLst>
          </p:cNvPr>
          <p:cNvSpPr>
            <a:spLocks noGrp="1"/>
          </p:cNvSpPr>
          <p:nvPr>
            <p:ph type="pic" sz="quarter" idx="14"/>
          </p:nvPr>
        </p:nvSpPr>
        <p:spPr>
          <a:xfrm>
            <a:off x="6151738" y="1233487"/>
            <a:ext cx="2464907"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2" name="Rectangle 11">
            <a:extLst>
              <a:ext uri="{FF2B5EF4-FFF2-40B4-BE49-F238E27FC236}">
                <a16:creationId xmlns:a16="http://schemas.microsoft.com/office/drawing/2014/main" id="{7CD8F79B-BFE6-4B3E-8853-5C61FDFF46D9}"/>
              </a:ext>
            </a:extLst>
          </p:cNvPr>
          <p:cNvSpPr/>
          <p:nvPr userDrawn="1"/>
        </p:nvSpPr>
        <p:spPr>
          <a:xfrm>
            <a:off x="8673131" y="1233488"/>
            <a:ext cx="3210339" cy="12715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3" name="Rectangle 12">
            <a:extLst>
              <a:ext uri="{FF2B5EF4-FFF2-40B4-BE49-F238E27FC236}">
                <a16:creationId xmlns:a16="http://schemas.microsoft.com/office/drawing/2014/main" id="{33B3569E-E4EC-433C-AFDA-E50961675D8F}"/>
              </a:ext>
            </a:extLst>
          </p:cNvPr>
          <p:cNvSpPr/>
          <p:nvPr userDrawn="1"/>
        </p:nvSpPr>
        <p:spPr>
          <a:xfrm>
            <a:off x="8673130"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8786099" y="1333189"/>
            <a:ext cx="2984400" cy="1074410"/>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8786099" y="2623930"/>
            <a:ext cx="2984400" cy="3448881"/>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96188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p>
            <a:r>
              <a:rPr lang="en-US"/>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7063827" y="1233488"/>
            <a:ext cx="4828135"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7" name="Rectangle 6">
            <a:extLst>
              <a:ext uri="{FF2B5EF4-FFF2-40B4-BE49-F238E27FC236}">
                <a16:creationId xmlns:a16="http://schemas.microsoft.com/office/drawing/2014/main" id="{02FAA6CD-8686-4F0E-9F34-3D74AC34027E}"/>
              </a:ext>
            </a:extLst>
          </p:cNvPr>
          <p:cNvSpPr/>
          <p:nvPr userDrawn="1"/>
        </p:nvSpPr>
        <p:spPr>
          <a:xfrm>
            <a:off x="371476" y="1233488"/>
            <a:ext cx="3210339" cy="12715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483636" y="1330963"/>
            <a:ext cx="2986019" cy="1076636"/>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Rectangle 9">
            <a:extLst>
              <a:ext uri="{FF2B5EF4-FFF2-40B4-BE49-F238E27FC236}">
                <a16:creationId xmlns:a16="http://schemas.microsoft.com/office/drawing/2014/main" id="{735AFBAA-25FF-494A-937E-3DFC5F737803}"/>
              </a:ext>
            </a:extLst>
          </p:cNvPr>
          <p:cNvSpPr/>
          <p:nvPr userDrawn="1"/>
        </p:nvSpPr>
        <p:spPr>
          <a:xfrm>
            <a:off x="371475"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483636" y="2623930"/>
            <a:ext cx="2986019" cy="3448880"/>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Rectangle 11">
            <a:extLst>
              <a:ext uri="{FF2B5EF4-FFF2-40B4-BE49-F238E27FC236}">
                <a16:creationId xmlns:a16="http://schemas.microsoft.com/office/drawing/2014/main" id="{7CD8F79B-BFE6-4B3E-8853-5C61FDFF46D9}"/>
              </a:ext>
            </a:extLst>
          </p:cNvPr>
          <p:cNvSpPr/>
          <p:nvPr userDrawn="1"/>
        </p:nvSpPr>
        <p:spPr>
          <a:xfrm>
            <a:off x="3717652" y="1233488"/>
            <a:ext cx="3210339" cy="12715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3" name="Rectangle 12">
            <a:extLst>
              <a:ext uri="{FF2B5EF4-FFF2-40B4-BE49-F238E27FC236}">
                <a16:creationId xmlns:a16="http://schemas.microsoft.com/office/drawing/2014/main" id="{33B3569E-E4EC-433C-AFDA-E50961675D8F}"/>
              </a:ext>
            </a:extLst>
          </p:cNvPr>
          <p:cNvSpPr/>
          <p:nvPr userDrawn="1"/>
        </p:nvSpPr>
        <p:spPr>
          <a:xfrm>
            <a:off x="3717651"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3830620" y="1333189"/>
            <a:ext cx="2984400" cy="1074410"/>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3830620" y="2623930"/>
            <a:ext cx="2984400" cy="3448881"/>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588519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p>
            <a:r>
              <a:rPr lang="en-US"/>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371475" y="1233488"/>
            <a:ext cx="11520487"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261798" y="2910543"/>
            <a:ext cx="5058000" cy="518457"/>
          </a:xfrm>
        </p:spPr>
        <p:txBody>
          <a:bodyPr anchor="ctr">
            <a:normAutofit/>
          </a:bodyP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261798" y="3523420"/>
            <a:ext cx="5058000" cy="2181641"/>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895142" y="2910543"/>
            <a:ext cx="5058397" cy="518457"/>
          </a:xfrm>
        </p:spPr>
        <p:txBody>
          <a:bodyPr anchor="ct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895142" y="3523420"/>
            <a:ext cx="5058397" cy="2181641"/>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864194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Comparis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DB43705-0B3F-4F77-A8BB-08EC09D36A56}"/>
              </a:ext>
            </a:extLst>
          </p:cNvPr>
          <p:cNvSpPr/>
          <p:nvPr userDrawn="1"/>
        </p:nvSpPr>
        <p:spPr>
          <a:xfrm>
            <a:off x="0" y="0"/>
            <a:ext cx="12192000" cy="21463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lvl1pPr algn="ctr">
              <a:defRPr>
                <a:solidFill>
                  <a:schemeClr val="bg1"/>
                </a:solidFill>
              </a:defRPr>
            </a:lvl1pPr>
          </a:lstStyle>
          <a:p>
            <a:r>
              <a:rPr lang="en-US"/>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261797" y="3634443"/>
            <a:ext cx="5630165" cy="518457"/>
          </a:xfrm>
        </p:spPr>
        <p:txBody>
          <a:bodyPr anchor="ctr">
            <a:normAutofit/>
          </a:bodyPr>
          <a:lstStyle>
            <a:lvl1pPr marL="0" indent="0">
              <a:buNone/>
              <a:defRPr sz="2000" b="1">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261797" y="4247320"/>
            <a:ext cx="5630165" cy="1953455"/>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371476" y="3634443"/>
            <a:ext cx="5582064" cy="518457"/>
          </a:xfrm>
        </p:spPr>
        <p:txBody>
          <a:bodyPr anchor="ctr"/>
          <a:lstStyle>
            <a:lvl1pPr marL="0" indent="0">
              <a:buNone/>
              <a:defRPr sz="2000" b="1">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371476" y="4247320"/>
            <a:ext cx="5582064" cy="1953455"/>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icture Placeholder 6">
            <a:extLst>
              <a:ext uri="{FF2B5EF4-FFF2-40B4-BE49-F238E27FC236}">
                <a16:creationId xmlns:a16="http://schemas.microsoft.com/office/drawing/2014/main" id="{16CD8AAD-701B-4F23-AB47-6FC680787135}"/>
              </a:ext>
            </a:extLst>
          </p:cNvPr>
          <p:cNvSpPr>
            <a:spLocks noGrp="1"/>
          </p:cNvSpPr>
          <p:nvPr>
            <p:ph type="pic" sz="quarter" idx="13"/>
          </p:nvPr>
        </p:nvSpPr>
        <p:spPr>
          <a:xfrm>
            <a:off x="371476" y="1593851"/>
            <a:ext cx="5582064" cy="192956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6" name="Picture Placeholder 6">
            <a:extLst>
              <a:ext uri="{FF2B5EF4-FFF2-40B4-BE49-F238E27FC236}">
                <a16:creationId xmlns:a16="http://schemas.microsoft.com/office/drawing/2014/main" id="{2B9551A7-E41A-4D0E-925B-71270CA0F339}"/>
              </a:ext>
            </a:extLst>
          </p:cNvPr>
          <p:cNvSpPr>
            <a:spLocks noGrp="1"/>
          </p:cNvSpPr>
          <p:nvPr>
            <p:ph type="pic" sz="quarter" idx="14"/>
          </p:nvPr>
        </p:nvSpPr>
        <p:spPr>
          <a:xfrm>
            <a:off x="6281738" y="1593850"/>
            <a:ext cx="5582064" cy="192956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38154248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4_Comparison">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90C1024-E4C7-44C6-ADC4-870B3D482C3F}"/>
              </a:ext>
            </a:extLst>
          </p:cNvPr>
          <p:cNvSpPr/>
          <p:nvPr userDrawn="1"/>
        </p:nvSpPr>
        <p:spPr>
          <a:xfrm>
            <a:off x="6441279" y="3761720"/>
            <a:ext cx="5446800" cy="240095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4DB43705-0B3F-4F77-A8BB-08EC09D36A56}"/>
              </a:ext>
            </a:extLst>
          </p:cNvPr>
          <p:cNvSpPr/>
          <p:nvPr userDrawn="1"/>
        </p:nvSpPr>
        <p:spPr>
          <a:xfrm>
            <a:off x="371474" y="1271588"/>
            <a:ext cx="5445125" cy="240095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lvl1pPr algn="l">
              <a:defRPr>
                <a:solidFill>
                  <a:schemeClr val="tx1"/>
                </a:solidFill>
              </a:defRPr>
            </a:lvl1pPr>
          </a:lstStyle>
          <a:p>
            <a:r>
              <a:rPr lang="en-US"/>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610169" y="3956706"/>
            <a:ext cx="5109021" cy="518457"/>
          </a:xfrm>
        </p:spPr>
        <p:txBody>
          <a:bodyPr anchor="ctr">
            <a:normAutofit/>
          </a:bodyP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610169" y="4569583"/>
            <a:ext cx="5109021" cy="1412117"/>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539836" y="1462743"/>
            <a:ext cx="5108400" cy="518457"/>
          </a:xfrm>
        </p:spPr>
        <p:txBody>
          <a:bodyPr anchor="ct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539836" y="2075621"/>
            <a:ext cx="5108400" cy="1391480"/>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Picture Placeholder 6">
            <a:extLst>
              <a:ext uri="{FF2B5EF4-FFF2-40B4-BE49-F238E27FC236}">
                <a16:creationId xmlns:a16="http://schemas.microsoft.com/office/drawing/2014/main" id="{9DFBCB44-5019-402B-BEC3-12F7F5526F0E}"/>
              </a:ext>
            </a:extLst>
          </p:cNvPr>
          <p:cNvSpPr>
            <a:spLocks noGrp="1"/>
          </p:cNvSpPr>
          <p:nvPr>
            <p:ph type="pic" sz="quarter" idx="13"/>
          </p:nvPr>
        </p:nvSpPr>
        <p:spPr>
          <a:xfrm>
            <a:off x="5880101" y="1271588"/>
            <a:ext cx="6012000" cy="240095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8" name="Picture Placeholder 6">
            <a:extLst>
              <a:ext uri="{FF2B5EF4-FFF2-40B4-BE49-F238E27FC236}">
                <a16:creationId xmlns:a16="http://schemas.microsoft.com/office/drawing/2014/main" id="{8CD826C9-080C-4638-B261-376BD8B31622}"/>
              </a:ext>
            </a:extLst>
          </p:cNvPr>
          <p:cNvSpPr>
            <a:spLocks noGrp="1"/>
          </p:cNvSpPr>
          <p:nvPr>
            <p:ph type="pic" sz="quarter" idx="14"/>
          </p:nvPr>
        </p:nvSpPr>
        <p:spPr>
          <a:xfrm>
            <a:off x="371475" y="3758268"/>
            <a:ext cx="6011800" cy="240095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35654903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6E5460C4-49C1-4270-BC58-5EEBC77615CD}"/>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371475" y="1233488"/>
            <a:ext cx="5572125" cy="397351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319837" y="2227263"/>
            <a:ext cx="5572125" cy="397351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7" name="Rectangle 6">
            <a:extLst>
              <a:ext uri="{FF2B5EF4-FFF2-40B4-BE49-F238E27FC236}">
                <a16:creationId xmlns:a16="http://schemas.microsoft.com/office/drawing/2014/main" id="{85661614-E5E5-43DF-A12A-7BE84E58EE3B}"/>
              </a:ext>
            </a:extLst>
          </p:cNvPr>
          <p:cNvSpPr/>
          <p:nvPr userDrawn="1"/>
        </p:nvSpPr>
        <p:spPr>
          <a:xfrm>
            <a:off x="371475" y="5271760"/>
            <a:ext cx="5572125" cy="92901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161B260-71A2-402A-A38D-FE2C484B7F99}"/>
              </a:ext>
            </a:extLst>
          </p:cNvPr>
          <p:cNvSpPr/>
          <p:nvPr userDrawn="1"/>
        </p:nvSpPr>
        <p:spPr>
          <a:xfrm>
            <a:off x="6319836" y="1233488"/>
            <a:ext cx="5572125" cy="92901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534987" y="5380667"/>
            <a:ext cx="5245100" cy="711200"/>
          </a:xfrm>
        </p:spPr>
        <p:txBody>
          <a:bodyPr anchor="ctr">
            <a:noAutofit/>
          </a:bodyPr>
          <a:lstStyle>
            <a:lvl1pPr marL="0" indent="0" algn="ctr">
              <a:buNone/>
              <a:defRPr sz="2400" b="1">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483348" y="1342395"/>
            <a:ext cx="5245100" cy="711200"/>
          </a:xfrm>
        </p:spPr>
        <p:txBody>
          <a:bodyPr anchor="ctr">
            <a:noAutofit/>
          </a:bodyPr>
          <a:lstStyle>
            <a:lvl1pPr marL="0" indent="0" algn="ctr">
              <a:buNone/>
              <a:defRPr sz="2400" b="1">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Tree>
    <p:extLst>
      <p:ext uri="{BB962C8B-B14F-4D97-AF65-F5344CB8AC3E}">
        <p14:creationId xmlns:p14="http://schemas.microsoft.com/office/powerpoint/2010/main" val="28786417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647699" y="4517395"/>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254749" y="1642105"/>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0"/>
            <a:ext cx="1854199" cy="1752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AF9F3577-4130-4F32-9302-DA8838D30560}"/>
              </a:ext>
            </a:extLst>
          </p:cNvPr>
          <p:cNvSpPr/>
          <p:nvPr userDrawn="1"/>
        </p:nvSpPr>
        <p:spPr>
          <a:xfrm>
            <a:off x="10337800" y="5122548"/>
            <a:ext cx="1854199" cy="1752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647699" y="571500"/>
            <a:ext cx="5372097" cy="383984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54748" y="2429505"/>
            <a:ext cx="5372097" cy="385699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26818698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1932303"/>
            <a:ext cx="12192000" cy="291719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647699" y="1470977"/>
            <a:ext cx="5372097" cy="383984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54748" y="1462403"/>
            <a:ext cx="5372097" cy="385699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647699" y="5451475"/>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noProof="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254748" y="591502"/>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noProof="0"/>
              <a:t>Add your text here</a:t>
            </a:r>
          </a:p>
        </p:txBody>
      </p:sp>
      <p:grpSp>
        <p:nvGrpSpPr>
          <p:cNvPr id="14" name="Group 13">
            <a:extLst>
              <a:ext uri="{FF2B5EF4-FFF2-40B4-BE49-F238E27FC236}">
                <a16:creationId xmlns:a16="http://schemas.microsoft.com/office/drawing/2014/main" id="{AF4B4D45-80E3-42F8-B437-4182608210C3}"/>
              </a:ext>
            </a:extLst>
          </p:cNvPr>
          <p:cNvGrpSpPr/>
          <p:nvPr userDrawn="1"/>
        </p:nvGrpSpPr>
        <p:grpSpPr>
          <a:xfrm>
            <a:off x="5387974" y="422433"/>
            <a:ext cx="644525" cy="973138"/>
            <a:chOff x="371475" y="671713"/>
            <a:chExt cx="496540" cy="836738"/>
          </a:xfrm>
          <a:solidFill>
            <a:schemeClr val="accent6"/>
          </a:solidFill>
        </p:grpSpPr>
        <p:sp>
          <p:nvSpPr>
            <p:cNvPr id="15" name="Rectangle 14">
              <a:extLst>
                <a:ext uri="{FF2B5EF4-FFF2-40B4-BE49-F238E27FC236}">
                  <a16:creationId xmlns:a16="http://schemas.microsoft.com/office/drawing/2014/main" id="{D670E361-AF23-4722-9250-CCF26B3C5884}"/>
                </a:ext>
              </a:extLst>
            </p:cNvPr>
            <p:cNvSpPr/>
            <p:nvPr userDrawn="1"/>
          </p:nvSpPr>
          <p:spPr>
            <a:xfrm>
              <a:off x="371475" y="1011911"/>
              <a:ext cx="496540" cy="4965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Rectangle 15">
              <a:extLst>
                <a:ext uri="{FF2B5EF4-FFF2-40B4-BE49-F238E27FC236}">
                  <a16:creationId xmlns:a16="http://schemas.microsoft.com/office/drawing/2014/main" id="{BDE16CED-9FCD-4407-99EF-FFBE689DA9F1}"/>
                </a:ext>
              </a:extLst>
            </p:cNvPr>
            <p:cNvSpPr/>
            <p:nvPr userDrawn="1"/>
          </p:nvSpPr>
          <p:spPr>
            <a:xfrm>
              <a:off x="620587" y="671713"/>
              <a:ext cx="247428" cy="2474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17" name="Group 16">
            <a:extLst>
              <a:ext uri="{FF2B5EF4-FFF2-40B4-BE49-F238E27FC236}">
                <a16:creationId xmlns:a16="http://schemas.microsoft.com/office/drawing/2014/main" id="{FA147081-5AFB-463F-B27C-7A0C4CA0573B}"/>
              </a:ext>
            </a:extLst>
          </p:cNvPr>
          <p:cNvGrpSpPr/>
          <p:nvPr userDrawn="1"/>
        </p:nvGrpSpPr>
        <p:grpSpPr>
          <a:xfrm flipH="1">
            <a:off x="6248401" y="5451475"/>
            <a:ext cx="644525" cy="973138"/>
            <a:chOff x="371475" y="671713"/>
            <a:chExt cx="496540" cy="836738"/>
          </a:xfrm>
          <a:solidFill>
            <a:schemeClr val="accent6"/>
          </a:solidFill>
        </p:grpSpPr>
        <p:sp>
          <p:nvSpPr>
            <p:cNvPr id="18" name="Rectangle 17">
              <a:extLst>
                <a:ext uri="{FF2B5EF4-FFF2-40B4-BE49-F238E27FC236}">
                  <a16:creationId xmlns:a16="http://schemas.microsoft.com/office/drawing/2014/main" id="{AE24567E-B0AE-4E55-A5FB-3019A9598162}"/>
                </a:ext>
              </a:extLst>
            </p:cNvPr>
            <p:cNvSpPr/>
            <p:nvPr userDrawn="1"/>
          </p:nvSpPr>
          <p:spPr>
            <a:xfrm>
              <a:off x="371475" y="1011911"/>
              <a:ext cx="496540" cy="4965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Rectangle 18">
              <a:extLst>
                <a:ext uri="{FF2B5EF4-FFF2-40B4-BE49-F238E27FC236}">
                  <a16:creationId xmlns:a16="http://schemas.microsoft.com/office/drawing/2014/main" id="{4918E6C0-B582-4943-9462-FE9740846585}"/>
                </a:ext>
              </a:extLst>
            </p:cNvPr>
            <p:cNvSpPr/>
            <p:nvPr userDrawn="1"/>
          </p:nvSpPr>
          <p:spPr>
            <a:xfrm>
              <a:off x="620587" y="671713"/>
              <a:ext cx="247428" cy="2474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Tree>
    <p:extLst>
      <p:ext uri="{BB962C8B-B14F-4D97-AF65-F5344CB8AC3E}">
        <p14:creationId xmlns:p14="http://schemas.microsoft.com/office/powerpoint/2010/main" val="4933882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0" y="0"/>
            <a:ext cx="6019200"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172201" y="0"/>
            <a:ext cx="6019799"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725351" y="5008563"/>
            <a:ext cx="4910400"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635593" y="5008563"/>
            <a:ext cx="4908708"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Tree>
    <p:extLst>
      <p:ext uri="{BB962C8B-B14F-4D97-AF65-F5344CB8AC3E}">
        <p14:creationId xmlns:p14="http://schemas.microsoft.com/office/powerpoint/2010/main" val="33037322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0"/>
            <a:ext cx="5372096" cy="685799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371475" y="260350"/>
            <a:ext cx="5618153" cy="63007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20" name="Rectangle 19">
            <a:extLst>
              <a:ext uri="{FF2B5EF4-FFF2-40B4-BE49-F238E27FC236}">
                <a16:creationId xmlns:a16="http://schemas.microsoft.com/office/drawing/2014/main" id="{97E2F46B-C34E-40D3-9D43-BBA43EDFC924}"/>
              </a:ext>
            </a:extLst>
          </p:cNvPr>
          <p:cNvSpPr/>
          <p:nvPr userDrawn="1"/>
        </p:nvSpPr>
        <p:spPr>
          <a:xfrm>
            <a:off x="6819906" y="-18257"/>
            <a:ext cx="5372096" cy="685799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80147" y="260350"/>
            <a:ext cx="5619600" cy="63007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725351" y="5008563"/>
            <a:ext cx="4910400"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635593" y="5008563"/>
            <a:ext cx="4908708"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Tree>
    <p:extLst>
      <p:ext uri="{BB962C8B-B14F-4D97-AF65-F5344CB8AC3E}">
        <p14:creationId xmlns:p14="http://schemas.microsoft.com/office/powerpoint/2010/main" val="36337101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5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6E5460C4-49C1-4270-BC58-5EEBC77615CD}"/>
              </a:ext>
            </a:extLst>
          </p:cNvPr>
          <p:cNvSpPr>
            <a:spLocks noGrp="1"/>
          </p:cNvSpPr>
          <p:nvPr>
            <p:ph type="sldNum" sz="quarter" idx="12"/>
          </p:nvPr>
        </p:nvSpPr>
        <p:spPr/>
        <p:txBody>
          <a:bodyPr/>
          <a:lstStyle/>
          <a:p>
            <a:fld id="{03DC2DEF-D2FE-4B45-ABA4-9F153FD1C98A}" type="slidenum">
              <a:rPr lang="en-US" smtClean="0"/>
              <a:t>‹#›</a:t>
            </a:fld>
            <a:endParaRPr lang="en-US" dirty="0"/>
          </a:p>
        </p:txBody>
      </p:sp>
      <p:sp>
        <p:nvSpPr>
          <p:cNvPr id="24" name="Rectangle 23">
            <a:extLst>
              <a:ext uri="{FF2B5EF4-FFF2-40B4-BE49-F238E27FC236}">
                <a16:creationId xmlns:a16="http://schemas.microsoft.com/office/drawing/2014/main" id="{E2950CCA-59F9-4C47-A5BA-294E9EDCBABE}"/>
              </a:ext>
            </a:extLst>
          </p:cNvPr>
          <p:cNvSpPr/>
          <p:nvPr userDrawn="1"/>
        </p:nvSpPr>
        <p:spPr>
          <a:xfrm>
            <a:off x="371475" y="1233488"/>
            <a:ext cx="2776354" cy="49672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B5BF167-B9E6-4F02-9FA8-3CA79D552F0E}"/>
              </a:ext>
            </a:extLst>
          </p:cNvPr>
          <p:cNvSpPr/>
          <p:nvPr userDrawn="1"/>
        </p:nvSpPr>
        <p:spPr>
          <a:xfrm>
            <a:off x="3286186" y="1233488"/>
            <a:ext cx="2776354" cy="49672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B48694DE-D82B-49DB-8A45-D1DD4C9BCEF1}"/>
              </a:ext>
            </a:extLst>
          </p:cNvPr>
          <p:cNvSpPr/>
          <p:nvPr userDrawn="1"/>
        </p:nvSpPr>
        <p:spPr>
          <a:xfrm>
            <a:off x="6200897" y="1233488"/>
            <a:ext cx="2776354" cy="4967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407C1370-8D38-4641-8D37-30A1218A4372}"/>
              </a:ext>
            </a:extLst>
          </p:cNvPr>
          <p:cNvSpPr/>
          <p:nvPr userDrawn="1"/>
        </p:nvSpPr>
        <p:spPr>
          <a:xfrm>
            <a:off x="9115608" y="1246188"/>
            <a:ext cx="2776354" cy="496728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9" name="Straight Connector 28">
            <a:extLst>
              <a:ext uri="{FF2B5EF4-FFF2-40B4-BE49-F238E27FC236}">
                <a16:creationId xmlns:a16="http://schemas.microsoft.com/office/drawing/2014/main" id="{CE3EDDE5-9B23-44D7-8546-0B2365B42B16}"/>
              </a:ext>
            </a:extLst>
          </p:cNvPr>
          <p:cNvCxnSpPr/>
          <p:nvPr userDrawn="1"/>
        </p:nvCxnSpPr>
        <p:spPr>
          <a:xfrm>
            <a:off x="591252"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9D259D5-D3C0-4B60-B2D9-9B6DFFD270D8}"/>
              </a:ext>
            </a:extLst>
          </p:cNvPr>
          <p:cNvCxnSpPr/>
          <p:nvPr userDrawn="1"/>
        </p:nvCxnSpPr>
        <p:spPr>
          <a:xfrm>
            <a:off x="3505963"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710C392-9E34-4640-AC70-210A1B8C47B5}"/>
              </a:ext>
            </a:extLst>
          </p:cNvPr>
          <p:cNvCxnSpPr/>
          <p:nvPr userDrawn="1"/>
        </p:nvCxnSpPr>
        <p:spPr>
          <a:xfrm>
            <a:off x="6420674"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7A92E0B-B060-48FA-A650-36894FF4B216}"/>
              </a:ext>
            </a:extLst>
          </p:cNvPr>
          <p:cNvCxnSpPr/>
          <p:nvPr userDrawn="1"/>
        </p:nvCxnSpPr>
        <p:spPr>
          <a:xfrm>
            <a:off x="9335385"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Picture Placeholder 33">
            <a:extLst>
              <a:ext uri="{FF2B5EF4-FFF2-40B4-BE49-F238E27FC236}">
                <a16:creationId xmlns:a16="http://schemas.microsoft.com/office/drawing/2014/main" id="{D9056F2B-EAFD-4A57-BB92-D14816C84DDE}"/>
              </a:ext>
            </a:extLst>
          </p:cNvPr>
          <p:cNvSpPr>
            <a:spLocks noGrp="1"/>
          </p:cNvSpPr>
          <p:nvPr>
            <p:ph type="pic" sz="quarter" idx="13"/>
          </p:nvPr>
        </p:nvSpPr>
        <p:spPr>
          <a:xfrm>
            <a:off x="876300" y="1739900"/>
            <a:ext cx="1689100" cy="1397000"/>
          </a:xfrm>
        </p:spPr>
        <p:txBody>
          <a:bodyPr/>
          <a:lstStyle>
            <a:lvl1pPr marL="0" indent="0" algn="ctr">
              <a:buNone/>
              <a:defRPr>
                <a:solidFill>
                  <a:schemeClr val="bg1"/>
                </a:solidFill>
              </a:defRPr>
            </a:lvl1pPr>
          </a:lstStyle>
          <a:p>
            <a:r>
              <a:rPr lang="en-US"/>
              <a:t>Click icon to add picture</a:t>
            </a:r>
            <a:endParaRPr lang="en-US" dirty="0"/>
          </a:p>
        </p:txBody>
      </p:sp>
      <p:sp>
        <p:nvSpPr>
          <p:cNvPr id="35" name="Picture Placeholder 33">
            <a:extLst>
              <a:ext uri="{FF2B5EF4-FFF2-40B4-BE49-F238E27FC236}">
                <a16:creationId xmlns:a16="http://schemas.microsoft.com/office/drawing/2014/main" id="{E65006DE-F797-4019-BB72-F484F9FE7E58}"/>
              </a:ext>
            </a:extLst>
          </p:cNvPr>
          <p:cNvSpPr>
            <a:spLocks noGrp="1"/>
          </p:cNvSpPr>
          <p:nvPr>
            <p:ph type="pic" sz="quarter" idx="14"/>
          </p:nvPr>
        </p:nvSpPr>
        <p:spPr>
          <a:xfrm>
            <a:off x="3829813" y="4263232"/>
            <a:ext cx="1689100" cy="1397000"/>
          </a:xfrm>
        </p:spPr>
        <p:txBody>
          <a:bodyPr/>
          <a:lstStyle>
            <a:lvl1pPr marL="0" indent="0" algn="ctr">
              <a:buNone/>
              <a:defRPr>
                <a:solidFill>
                  <a:schemeClr val="bg1"/>
                </a:solidFill>
              </a:defRPr>
            </a:lvl1pPr>
          </a:lstStyle>
          <a:p>
            <a:r>
              <a:rPr lang="en-US"/>
              <a:t>Click icon to add picture</a:t>
            </a:r>
            <a:endParaRPr lang="en-US" dirty="0"/>
          </a:p>
        </p:txBody>
      </p:sp>
      <p:sp>
        <p:nvSpPr>
          <p:cNvPr id="36" name="Picture Placeholder 33">
            <a:extLst>
              <a:ext uri="{FF2B5EF4-FFF2-40B4-BE49-F238E27FC236}">
                <a16:creationId xmlns:a16="http://schemas.microsoft.com/office/drawing/2014/main" id="{0947D252-5545-4406-8764-B7712464DA56}"/>
              </a:ext>
            </a:extLst>
          </p:cNvPr>
          <p:cNvSpPr>
            <a:spLocks noGrp="1"/>
          </p:cNvSpPr>
          <p:nvPr>
            <p:ph type="pic" sz="quarter" idx="15"/>
          </p:nvPr>
        </p:nvSpPr>
        <p:spPr>
          <a:xfrm>
            <a:off x="6744524" y="1739900"/>
            <a:ext cx="1689100" cy="1397000"/>
          </a:xfrm>
        </p:spPr>
        <p:txBody>
          <a:bodyPr/>
          <a:lstStyle>
            <a:lvl1pPr marL="0" indent="0" algn="ctr">
              <a:buNone/>
              <a:defRPr>
                <a:solidFill>
                  <a:schemeClr val="bg1"/>
                </a:solidFill>
              </a:defRPr>
            </a:lvl1pPr>
          </a:lstStyle>
          <a:p>
            <a:r>
              <a:rPr lang="en-US"/>
              <a:t>Click icon to add picture</a:t>
            </a:r>
            <a:endParaRPr lang="en-US" dirty="0"/>
          </a:p>
        </p:txBody>
      </p:sp>
      <p:sp>
        <p:nvSpPr>
          <p:cNvPr id="38" name="Picture Placeholder 33">
            <a:extLst>
              <a:ext uri="{FF2B5EF4-FFF2-40B4-BE49-F238E27FC236}">
                <a16:creationId xmlns:a16="http://schemas.microsoft.com/office/drawing/2014/main" id="{DD89F80C-C1D7-4F63-BAD2-F4EE1F9A162F}"/>
              </a:ext>
            </a:extLst>
          </p:cNvPr>
          <p:cNvSpPr>
            <a:spLocks noGrp="1"/>
          </p:cNvSpPr>
          <p:nvPr>
            <p:ph type="pic" sz="quarter" idx="17"/>
          </p:nvPr>
        </p:nvSpPr>
        <p:spPr>
          <a:xfrm>
            <a:off x="9659235" y="4263232"/>
            <a:ext cx="1689100" cy="1397000"/>
          </a:xfrm>
        </p:spPr>
        <p:txBody>
          <a:bodyPr/>
          <a:lstStyle>
            <a:lvl1pPr marL="0" indent="0" algn="ctr">
              <a:buNone/>
              <a:defRPr>
                <a:solidFill>
                  <a:schemeClr val="bg1"/>
                </a:solidFill>
              </a:defRPr>
            </a:lvl1pPr>
          </a:lstStyle>
          <a:p>
            <a:r>
              <a:rPr lang="en-US"/>
              <a:t>Click icon to add picture</a:t>
            </a:r>
            <a:endParaRPr lang="en-US" dirty="0"/>
          </a:p>
        </p:txBody>
      </p:sp>
      <p:sp>
        <p:nvSpPr>
          <p:cNvPr id="40" name="Text Placeholder 39">
            <a:extLst>
              <a:ext uri="{FF2B5EF4-FFF2-40B4-BE49-F238E27FC236}">
                <a16:creationId xmlns:a16="http://schemas.microsoft.com/office/drawing/2014/main" id="{08BBFEC8-B6BE-4768-9284-26D98C06FFC4}"/>
              </a:ext>
            </a:extLst>
          </p:cNvPr>
          <p:cNvSpPr>
            <a:spLocks noGrp="1"/>
          </p:cNvSpPr>
          <p:nvPr>
            <p:ph type="body" sz="quarter" idx="18" hasCustomPrompt="1"/>
          </p:nvPr>
        </p:nvSpPr>
        <p:spPr>
          <a:xfrm>
            <a:off x="590550" y="3949700"/>
            <a:ext cx="2336800" cy="1854200"/>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D12C79C2-427D-418B-8FFA-C27D8F2C986B}"/>
              </a:ext>
            </a:extLst>
          </p:cNvPr>
          <p:cNvSpPr>
            <a:spLocks noGrp="1"/>
          </p:cNvSpPr>
          <p:nvPr>
            <p:ph type="body" sz="quarter" idx="19" hasCustomPrompt="1"/>
          </p:nvPr>
        </p:nvSpPr>
        <p:spPr>
          <a:xfrm>
            <a:off x="3505963" y="1595835"/>
            <a:ext cx="2336800" cy="1854200"/>
          </a:xfrm>
        </p:spPr>
        <p:txBody>
          <a:bodyPr anchor="b">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0FD568C4-A06D-4A56-B7D6-AF338F5C329A}"/>
              </a:ext>
            </a:extLst>
          </p:cNvPr>
          <p:cNvSpPr>
            <a:spLocks noGrp="1"/>
          </p:cNvSpPr>
          <p:nvPr>
            <p:ph type="body" sz="quarter" idx="20" hasCustomPrompt="1"/>
          </p:nvPr>
        </p:nvSpPr>
        <p:spPr>
          <a:xfrm>
            <a:off x="6420674" y="3949700"/>
            <a:ext cx="2336800" cy="1854200"/>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3" name="Text Placeholder 39">
            <a:extLst>
              <a:ext uri="{FF2B5EF4-FFF2-40B4-BE49-F238E27FC236}">
                <a16:creationId xmlns:a16="http://schemas.microsoft.com/office/drawing/2014/main" id="{76B41443-1233-4172-B61C-7CC516D88802}"/>
              </a:ext>
            </a:extLst>
          </p:cNvPr>
          <p:cNvSpPr>
            <a:spLocks noGrp="1"/>
          </p:cNvSpPr>
          <p:nvPr>
            <p:ph type="body" sz="quarter" idx="21" hasCustomPrompt="1"/>
          </p:nvPr>
        </p:nvSpPr>
        <p:spPr>
          <a:xfrm>
            <a:off x="9335385" y="1595835"/>
            <a:ext cx="2336800" cy="1854200"/>
          </a:xfrm>
        </p:spPr>
        <p:txBody>
          <a:bodyPr anchor="b">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Tree>
    <p:extLst>
      <p:ext uri="{BB962C8B-B14F-4D97-AF65-F5344CB8AC3E}">
        <p14:creationId xmlns:p14="http://schemas.microsoft.com/office/powerpoint/2010/main" val="21080789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6_Title Only">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B607F24-5B01-4964-9736-E876BC347E55}"/>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6168473" cy="758824"/>
          </a:xfrm>
        </p:spPr>
        <p:txBody>
          <a:bodyPr/>
          <a:lstStyle/>
          <a:p>
            <a:r>
              <a:rPr lang="en-US"/>
              <a:t>Click to edit Master title style</a:t>
            </a:r>
            <a:endParaRPr lang="en-US" dirty="0"/>
          </a:p>
        </p:txBody>
      </p:sp>
      <p:sp>
        <p:nvSpPr>
          <p:cNvPr id="24" name="Rectangle 23">
            <a:extLst>
              <a:ext uri="{FF2B5EF4-FFF2-40B4-BE49-F238E27FC236}">
                <a16:creationId xmlns:a16="http://schemas.microsoft.com/office/drawing/2014/main" id="{E2950CCA-59F9-4C47-A5BA-294E9EDCBABE}"/>
              </a:ext>
            </a:extLst>
          </p:cNvPr>
          <p:cNvSpPr/>
          <p:nvPr userDrawn="1"/>
        </p:nvSpPr>
        <p:spPr>
          <a:xfrm>
            <a:off x="6769101" y="0"/>
            <a:ext cx="2711082" cy="228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44232AA-36A1-4A85-8868-9D12848EB106}"/>
              </a:ext>
            </a:extLst>
          </p:cNvPr>
          <p:cNvSpPr/>
          <p:nvPr userDrawn="1"/>
        </p:nvSpPr>
        <p:spPr>
          <a:xfrm>
            <a:off x="9480918" y="2286000"/>
            <a:ext cx="2711082"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0B045D93-056D-486E-A634-890ECB9AF9C2}"/>
              </a:ext>
            </a:extLst>
          </p:cNvPr>
          <p:cNvSpPr/>
          <p:nvPr userDrawn="1"/>
        </p:nvSpPr>
        <p:spPr>
          <a:xfrm>
            <a:off x="6769100" y="4572000"/>
            <a:ext cx="2711082" cy="228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567CD5E4-19A9-4EFD-BBF1-2B1FBC9BB9BD}"/>
              </a:ext>
            </a:extLst>
          </p:cNvPr>
          <p:cNvSpPr/>
          <p:nvPr userDrawn="1"/>
        </p:nvSpPr>
        <p:spPr>
          <a:xfrm>
            <a:off x="9480918" y="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AA533582-AC3E-4F3B-9602-085EB97AD294}"/>
              </a:ext>
            </a:extLst>
          </p:cNvPr>
          <p:cNvSpPr/>
          <p:nvPr userDrawn="1"/>
        </p:nvSpPr>
        <p:spPr>
          <a:xfrm>
            <a:off x="6768364" y="228600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CF0B1BD9-4AC2-4549-9001-383664C7F224}"/>
              </a:ext>
            </a:extLst>
          </p:cNvPr>
          <p:cNvSpPr/>
          <p:nvPr userDrawn="1"/>
        </p:nvSpPr>
        <p:spPr>
          <a:xfrm>
            <a:off x="9480918" y="457200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Isosceles Triangle 3">
            <a:extLst>
              <a:ext uri="{FF2B5EF4-FFF2-40B4-BE49-F238E27FC236}">
                <a16:creationId xmlns:a16="http://schemas.microsoft.com/office/drawing/2014/main" id="{32B2DC05-AAD7-458D-B737-BE8CCA1FFA99}"/>
              </a:ext>
            </a:extLst>
          </p:cNvPr>
          <p:cNvSpPr/>
          <p:nvPr userDrawn="1"/>
        </p:nvSpPr>
        <p:spPr>
          <a:xfrm rot="5400000">
            <a:off x="9422986" y="1050373"/>
            <a:ext cx="298174" cy="1852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Isosceles Triangle 38">
            <a:extLst>
              <a:ext uri="{FF2B5EF4-FFF2-40B4-BE49-F238E27FC236}">
                <a16:creationId xmlns:a16="http://schemas.microsoft.com/office/drawing/2014/main" id="{E423C01B-EB10-48EF-8F1C-C2A7E1923E3E}"/>
              </a:ext>
            </a:extLst>
          </p:cNvPr>
          <p:cNvSpPr/>
          <p:nvPr userDrawn="1"/>
        </p:nvSpPr>
        <p:spPr>
          <a:xfrm rot="16200000">
            <a:off x="9238100" y="3336373"/>
            <a:ext cx="298174" cy="18525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Isosceles Triangle 43">
            <a:extLst>
              <a:ext uri="{FF2B5EF4-FFF2-40B4-BE49-F238E27FC236}">
                <a16:creationId xmlns:a16="http://schemas.microsoft.com/office/drawing/2014/main" id="{BB0D5D5D-BB46-489A-A006-03E52FDA0AB6}"/>
              </a:ext>
            </a:extLst>
          </p:cNvPr>
          <p:cNvSpPr/>
          <p:nvPr userDrawn="1"/>
        </p:nvSpPr>
        <p:spPr>
          <a:xfrm rot="5400000">
            <a:off x="9422986" y="5622373"/>
            <a:ext cx="298174" cy="185254"/>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Picture Placeholder 33">
            <a:extLst>
              <a:ext uri="{FF2B5EF4-FFF2-40B4-BE49-F238E27FC236}">
                <a16:creationId xmlns:a16="http://schemas.microsoft.com/office/drawing/2014/main" id="{2D0DCA06-9544-45C9-BE22-EBB853AE757C}"/>
              </a:ext>
            </a:extLst>
          </p:cNvPr>
          <p:cNvSpPr>
            <a:spLocks noGrp="1"/>
          </p:cNvSpPr>
          <p:nvPr>
            <p:ph type="pic" sz="quarter" idx="13"/>
          </p:nvPr>
        </p:nvSpPr>
        <p:spPr>
          <a:xfrm>
            <a:off x="10133588" y="561678"/>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46" name="Picture Placeholder 33">
            <a:extLst>
              <a:ext uri="{FF2B5EF4-FFF2-40B4-BE49-F238E27FC236}">
                <a16:creationId xmlns:a16="http://schemas.microsoft.com/office/drawing/2014/main" id="{21403A13-F195-405D-B352-4B77969E358B}"/>
              </a:ext>
            </a:extLst>
          </p:cNvPr>
          <p:cNvSpPr>
            <a:spLocks noGrp="1"/>
          </p:cNvSpPr>
          <p:nvPr>
            <p:ph type="pic" sz="quarter" idx="14"/>
          </p:nvPr>
        </p:nvSpPr>
        <p:spPr>
          <a:xfrm>
            <a:off x="7421034" y="2847678"/>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47" name="Picture Placeholder 33">
            <a:extLst>
              <a:ext uri="{FF2B5EF4-FFF2-40B4-BE49-F238E27FC236}">
                <a16:creationId xmlns:a16="http://schemas.microsoft.com/office/drawing/2014/main" id="{390C9BE2-4328-41D9-82FB-F6FEE7026C55}"/>
              </a:ext>
            </a:extLst>
          </p:cNvPr>
          <p:cNvSpPr>
            <a:spLocks noGrp="1"/>
          </p:cNvSpPr>
          <p:nvPr>
            <p:ph type="pic" sz="quarter" idx="15"/>
          </p:nvPr>
        </p:nvSpPr>
        <p:spPr>
          <a:xfrm>
            <a:off x="10133588" y="5133678"/>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5" y="1233488"/>
            <a:ext cx="6168473" cy="562451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7" name="Text Placeholder 39">
            <a:extLst>
              <a:ext uri="{FF2B5EF4-FFF2-40B4-BE49-F238E27FC236}">
                <a16:creationId xmlns:a16="http://schemas.microsoft.com/office/drawing/2014/main" id="{1EE624A7-7FE4-44DC-B710-D995C25C9CEA}"/>
              </a:ext>
            </a:extLst>
          </p:cNvPr>
          <p:cNvSpPr>
            <a:spLocks noGrp="1"/>
          </p:cNvSpPr>
          <p:nvPr>
            <p:ph type="body" sz="quarter" idx="18" hasCustomPrompt="1"/>
          </p:nvPr>
        </p:nvSpPr>
        <p:spPr>
          <a:xfrm>
            <a:off x="6956242" y="215900"/>
            <a:ext cx="2336800" cy="1854200"/>
          </a:xfrm>
        </p:spPr>
        <p:txBody>
          <a:bodyPr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18" name="Text Placeholder 39">
            <a:extLst>
              <a:ext uri="{FF2B5EF4-FFF2-40B4-BE49-F238E27FC236}">
                <a16:creationId xmlns:a16="http://schemas.microsoft.com/office/drawing/2014/main" id="{34CC27D1-7AB7-4922-81C5-41E9C01BAAE1}"/>
              </a:ext>
            </a:extLst>
          </p:cNvPr>
          <p:cNvSpPr>
            <a:spLocks noGrp="1"/>
          </p:cNvSpPr>
          <p:nvPr>
            <p:ph type="body" sz="quarter" idx="19" hasCustomPrompt="1"/>
          </p:nvPr>
        </p:nvSpPr>
        <p:spPr>
          <a:xfrm>
            <a:off x="9668059" y="2501900"/>
            <a:ext cx="2336800" cy="1854200"/>
          </a:xfrm>
        </p:spPr>
        <p:txBody>
          <a:bodyPr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19" name="Text Placeholder 39">
            <a:extLst>
              <a:ext uri="{FF2B5EF4-FFF2-40B4-BE49-F238E27FC236}">
                <a16:creationId xmlns:a16="http://schemas.microsoft.com/office/drawing/2014/main" id="{03F0CFEB-33B8-47FE-BC44-44AF273543D5}"/>
              </a:ext>
            </a:extLst>
          </p:cNvPr>
          <p:cNvSpPr>
            <a:spLocks noGrp="1"/>
          </p:cNvSpPr>
          <p:nvPr>
            <p:ph type="body" sz="quarter" idx="20" hasCustomPrompt="1"/>
          </p:nvPr>
        </p:nvSpPr>
        <p:spPr>
          <a:xfrm>
            <a:off x="6956241" y="4787900"/>
            <a:ext cx="2336800" cy="1854200"/>
          </a:xfrm>
        </p:spPr>
        <p:txBody>
          <a:bodyPr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Tree>
    <p:extLst>
      <p:ext uri="{BB962C8B-B14F-4D97-AF65-F5344CB8AC3E}">
        <p14:creationId xmlns:p14="http://schemas.microsoft.com/office/powerpoint/2010/main" val="201425918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7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5" y="1233488"/>
            <a:ext cx="11520487" cy="3049754"/>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dirty="0"/>
          </a:p>
        </p:txBody>
      </p:sp>
      <p:sp>
        <p:nvSpPr>
          <p:cNvPr id="20" name="Picture Placeholder 33">
            <a:extLst>
              <a:ext uri="{FF2B5EF4-FFF2-40B4-BE49-F238E27FC236}">
                <a16:creationId xmlns:a16="http://schemas.microsoft.com/office/drawing/2014/main" id="{917F3183-F8DC-409E-BDAF-E3190E5CC10A}"/>
              </a:ext>
            </a:extLst>
          </p:cNvPr>
          <p:cNvSpPr>
            <a:spLocks noGrp="1"/>
          </p:cNvSpPr>
          <p:nvPr>
            <p:ph type="pic" sz="quarter" idx="13"/>
          </p:nvPr>
        </p:nvSpPr>
        <p:spPr>
          <a:xfrm>
            <a:off x="1466711" y="2999731"/>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25" name="Picture Placeholder 33">
            <a:extLst>
              <a:ext uri="{FF2B5EF4-FFF2-40B4-BE49-F238E27FC236}">
                <a16:creationId xmlns:a16="http://schemas.microsoft.com/office/drawing/2014/main" id="{8DCF90EE-8A0F-46BB-A8EC-27CB7826EB0D}"/>
              </a:ext>
            </a:extLst>
          </p:cNvPr>
          <p:cNvSpPr>
            <a:spLocks noGrp="1"/>
          </p:cNvSpPr>
          <p:nvPr>
            <p:ph type="pic" sz="quarter" idx="17"/>
          </p:nvPr>
        </p:nvSpPr>
        <p:spPr>
          <a:xfrm>
            <a:off x="4108135" y="2999731"/>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26" name="Picture Placeholder 33">
            <a:extLst>
              <a:ext uri="{FF2B5EF4-FFF2-40B4-BE49-F238E27FC236}">
                <a16:creationId xmlns:a16="http://schemas.microsoft.com/office/drawing/2014/main" id="{4B6BCE84-A7A7-4701-966F-9F969C523C51}"/>
              </a:ext>
            </a:extLst>
          </p:cNvPr>
          <p:cNvSpPr>
            <a:spLocks noGrp="1"/>
          </p:cNvSpPr>
          <p:nvPr>
            <p:ph type="pic" sz="quarter" idx="18"/>
          </p:nvPr>
        </p:nvSpPr>
        <p:spPr>
          <a:xfrm>
            <a:off x="6749558" y="2999731"/>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27" name="Picture Placeholder 33">
            <a:extLst>
              <a:ext uri="{FF2B5EF4-FFF2-40B4-BE49-F238E27FC236}">
                <a16:creationId xmlns:a16="http://schemas.microsoft.com/office/drawing/2014/main" id="{2F810615-16AA-4D3F-93BB-1074BABE1234}"/>
              </a:ext>
            </a:extLst>
          </p:cNvPr>
          <p:cNvSpPr>
            <a:spLocks noGrp="1"/>
          </p:cNvSpPr>
          <p:nvPr>
            <p:ph type="pic" sz="quarter" idx="19"/>
          </p:nvPr>
        </p:nvSpPr>
        <p:spPr>
          <a:xfrm>
            <a:off x="9435088" y="2999731"/>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32" name="Rectangle 31">
            <a:extLst>
              <a:ext uri="{FF2B5EF4-FFF2-40B4-BE49-F238E27FC236}">
                <a16:creationId xmlns:a16="http://schemas.microsoft.com/office/drawing/2014/main" id="{E9E999B4-BC91-4EF5-915C-59E58E141134}"/>
              </a:ext>
            </a:extLst>
          </p:cNvPr>
          <p:cNvSpPr/>
          <p:nvPr userDrawn="1"/>
        </p:nvSpPr>
        <p:spPr>
          <a:xfrm>
            <a:off x="979920" y="4514247"/>
            <a:ext cx="2379325" cy="16865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8E3D72D1-545E-4FA9-B18F-DBE257DA9472}"/>
              </a:ext>
            </a:extLst>
          </p:cNvPr>
          <p:cNvSpPr/>
          <p:nvPr userDrawn="1"/>
        </p:nvSpPr>
        <p:spPr>
          <a:xfrm>
            <a:off x="3621344" y="4514247"/>
            <a:ext cx="2379325" cy="16865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A1FF2C74-7F94-4D15-9530-4844CA0ABABA}"/>
              </a:ext>
            </a:extLst>
          </p:cNvPr>
          <p:cNvSpPr/>
          <p:nvPr userDrawn="1"/>
        </p:nvSpPr>
        <p:spPr>
          <a:xfrm>
            <a:off x="6262766" y="4514247"/>
            <a:ext cx="2379325" cy="168652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D65048BF-5755-467D-94DA-799CD1A9ED70}"/>
              </a:ext>
            </a:extLst>
          </p:cNvPr>
          <p:cNvSpPr/>
          <p:nvPr userDrawn="1"/>
        </p:nvSpPr>
        <p:spPr>
          <a:xfrm>
            <a:off x="8904188" y="4514247"/>
            <a:ext cx="2379325" cy="168652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ext Placeholder 39">
            <a:extLst>
              <a:ext uri="{FF2B5EF4-FFF2-40B4-BE49-F238E27FC236}">
                <a16:creationId xmlns:a16="http://schemas.microsoft.com/office/drawing/2014/main" id="{3C8488B4-AC1B-43A6-A416-3F5BC72456F9}"/>
              </a:ext>
            </a:extLst>
          </p:cNvPr>
          <p:cNvSpPr>
            <a:spLocks noGrp="1"/>
          </p:cNvSpPr>
          <p:nvPr>
            <p:ph type="body" sz="quarter" idx="20" hasCustomPrompt="1"/>
          </p:nvPr>
        </p:nvSpPr>
        <p:spPr>
          <a:xfrm>
            <a:off x="1091465"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0" name="Text Placeholder 39">
            <a:extLst>
              <a:ext uri="{FF2B5EF4-FFF2-40B4-BE49-F238E27FC236}">
                <a16:creationId xmlns:a16="http://schemas.microsoft.com/office/drawing/2014/main" id="{950DB978-3832-472D-9958-42D6A712EA6B}"/>
              </a:ext>
            </a:extLst>
          </p:cNvPr>
          <p:cNvSpPr>
            <a:spLocks noGrp="1"/>
          </p:cNvSpPr>
          <p:nvPr>
            <p:ph type="body" sz="quarter" idx="21" hasCustomPrompt="1"/>
          </p:nvPr>
        </p:nvSpPr>
        <p:spPr>
          <a:xfrm>
            <a:off x="3732888"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7A9C8821-D3DD-40C3-83BD-38D190405711}"/>
              </a:ext>
            </a:extLst>
          </p:cNvPr>
          <p:cNvSpPr>
            <a:spLocks noGrp="1"/>
          </p:cNvSpPr>
          <p:nvPr>
            <p:ph type="body" sz="quarter" idx="22" hasCustomPrompt="1"/>
          </p:nvPr>
        </p:nvSpPr>
        <p:spPr>
          <a:xfrm>
            <a:off x="6374310"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C3FC554A-BF67-40BD-BD4F-B2EA17BBDBC1}"/>
              </a:ext>
            </a:extLst>
          </p:cNvPr>
          <p:cNvSpPr>
            <a:spLocks noGrp="1"/>
          </p:cNvSpPr>
          <p:nvPr>
            <p:ph type="body" sz="quarter" idx="23" hasCustomPrompt="1"/>
          </p:nvPr>
        </p:nvSpPr>
        <p:spPr>
          <a:xfrm>
            <a:off x="9015732"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cxnSp>
        <p:nvCxnSpPr>
          <p:cNvPr id="6" name="Straight Connector 5">
            <a:extLst>
              <a:ext uri="{FF2B5EF4-FFF2-40B4-BE49-F238E27FC236}">
                <a16:creationId xmlns:a16="http://schemas.microsoft.com/office/drawing/2014/main" id="{62ECF54D-C7AE-4FFE-A9FA-ECD663CD2A09}"/>
              </a:ext>
            </a:extLst>
          </p:cNvPr>
          <p:cNvCxnSpPr>
            <a:cxnSpLocks/>
          </p:cNvCxnSpPr>
          <p:nvPr userDrawn="1"/>
        </p:nvCxnSpPr>
        <p:spPr>
          <a:xfrm>
            <a:off x="979920" y="4357837"/>
            <a:ext cx="237932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FB84BED-8481-4D23-AE06-31529215FE6C}"/>
              </a:ext>
            </a:extLst>
          </p:cNvPr>
          <p:cNvCxnSpPr>
            <a:cxnSpLocks/>
          </p:cNvCxnSpPr>
          <p:nvPr userDrawn="1"/>
        </p:nvCxnSpPr>
        <p:spPr>
          <a:xfrm>
            <a:off x="3621344" y="4357837"/>
            <a:ext cx="2379325"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A09D405-9228-4697-A91F-4E5A2B5B6512}"/>
              </a:ext>
            </a:extLst>
          </p:cNvPr>
          <p:cNvCxnSpPr>
            <a:cxnSpLocks/>
          </p:cNvCxnSpPr>
          <p:nvPr userDrawn="1"/>
        </p:nvCxnSpPr>
        <p:spPr>
          <a:xfrm>
            <a:off x="6262767" y="4357837"/>
            <a:ext cx="2379325"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645748A-37E1-4661-B50F-D1FCAF7F3088}"/>
              </a:ext>
            </a:extLst>
          </p:cNvPr>
          <p:cNvCxnSpPr>
            <a:cxnSpLocks/>
          </p:cNvCxnSpPr>
          <p:nvPr userDrawn="1"/>
        </p:nvCxnSpPr>
        <p:spPr>
          <a:xfrm>
            <a:off x="8904191" y="4357837"/>
            <a:ext cx="2379325"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08721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8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6" y="1233488"/>
            <a:ext cx="4140890" cy="514826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dirty="0"/>
          </a:p>
        </p:txBody>
      </p:sp>
      <p:sp>
        <p:nvSpPr>
          <p:cNvPr id="18" name="Rectangle 17">
            <a:extLst>
              <a:ext uri="{FF2B5EF4-FFF2-40B4-BE49-F238E27FC236}">
                <a16:creationId xmlns:a16="http://schemas.microsoft.com/office/drawing/2014/main" id="{1DD2DC66-11E4-4714-A8DE-E8AC34D49655}"/>
              </a:ext>
            </a:extLst>
          </p:cNvPr>
          <p:cNvSpPr/>
          <p:nvPr userDrawn="1"/>
        </p:nvSpPr>
        <p:spPr>
          <a:xfrm>
            <a:off x="4615257" y="1233489"/>
            <a:ext cx="2371952" cy="5148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B6748F93-9B1D-4874-A164-A654BF7D6C8C}"/>
              </a:ext>
            </a:extLst>
          </p:cNvPr>
          <p:cNvGrpSpPr/>
          <p:nvPr userDrawn="1"/>
        </p:nvGrpSpPr>
        <p:grpSpPr>
          <a:xfrm>
            <a:off x="4842107" y="2462886"/>
            <a:ext cx="1918252" cy="2689468"/>
            <a:chOff x="4790661" y="2266122"/>
            <a:chExt cx="1918252" cy="2852530"/>
          </a:xfrm>
        </p:grpSpPr>
        <p:cxnSp>
          <p:nvCxnSpPr>
            <p:cNvPr id="4" name="Straight Connector 3">
              <a:extLst>
                <a:ext uri="{FF2B5EF4-FFF2-40B4-BE49-F238E27FC236}">
                  <a16:creationId xmlns:a16="http://schemas.microsoft.com/office/drawing/2014/main" id="{4AEF10CE-C943-4C6B-9DBF-5A0E63CDC89B}"/>
                </a:ext>
              </a:extLst>
            </p:cNvPr>
            <p:cNvCxnSpPr/>
            <p:nvPr userDrawn="1"/>
          </p:nvCxnSpPr>
          <p:spPr>
            <a:xfrm>
              <a:off x="4790661" y="2266122"/>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428B198-0637-4F15-900F-6709BFE4BDEA}"/>
                </a:ext>
              </a:extLst>
            </p:cNvPr>
            <p:cNvCxnSpPr/>
            <p:nvPr userDrawn="1"/>
          </p:nvCxnSpPr>
          <p:spPr>
            <a:xfrm>
              <a:off x="4790661" y="3692387"/>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F29A1B0-F4AB-4243-979A-50FADE3330EA}"/>
                </a:ext>
              </a:extLst>
            </p:cNvPr>
            <p:cNvCxnSpPr/>
            <p:nvPr userDrawn="1"/>
          </p:nvCxnSpPr>
          <p:spPr>
            <a:xfrm>
              <a:off x="4790661" y="5118652"/>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F894F998-0FDF-4CA2-802E-4FCFA7674171}"/>
              </a:ext>
            </a:extLst>
          </p:cNvPr>
          <p:cNvGrpSpPr/>
          <p:nvPr userDrawn="1"/>
        </p:nvGrpSpPr>
        <p:grpSpPr>
          <a:xfrm>
            <a:off x="7090100" y="2462886"/>
            <a:ext cx="4801862" cy="2689468"/>
            <a:chOff x="4790661" y="2266122"/>
            <a:chExt cx="1918252" cy="2852530"/>
          </a:xfrm>
        </p:grpSpPr>
        <p:cxnSp>
          <p:nvCxnSpPr>
            <p:cNvPr id="33" name="Straight Connector 32">
              <a:extLst>
                <a:ext uri="{FF2B5EF4-FFF2-40B4-BE49-F238E27FC236}">
                  <a16:creationId xmlns:a16="http://schemas.microsoft.com/office/drawing/2014/main" id="{C1F0C0C8-87C4-49FB-B35B-E937E9D0BEC5}"/>
                </a:ext>
              </a:extLst>
            </p:cNvPr>
            <p:cNvCxnSpPr/>
            <p:nvPr userDrawn="1"/>
          </p:nvCxnSpPr>
          <p:spPr>
            <a:xfrm>
              <a:off x="4790661" y="2266122"/>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857C5D3-7E33-4894-8AC3-0FD1BEB12F40}"/>
                </a:ext>
              </a:extLst>
            </p:cNvPr>
            <p:cNvCxnSpPr/>
            <p:nvPr userDrawn="1"/>
          </p:nvCxnSpPr>
          <p:spPr>
            <a:xfrm>
              <a:off x="4790661" y="3692387"/>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00BA9F8-92BF-42F0-BD46-D9B7E7422F75}"/>
                </a:ext>
              </a:extLst>
            </p:cNvPr>
            <p:cNvCxnSpPr/>
            <p:nvPr userDrawn="1"/>
          </p:nvCxnSpPr>
          <p:spPr>
            <a:xfrm>
              <a:off x="4790661" y="5118652"/>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39" name="Text Placeholder 39">
            <a:extLst>
              <a:ext uri="{FF2B5EF4-FFF2-40B4-BE49-F238E27FC236}">
                <a16:creationId xmlns:a16="http://schemas.microsoft.com/office/drawing/2014/main" id="{9760B601-DCBC-47C8-95BE-A5DFCCBAD096}"/>
              </a:ext>
            </a:extLst>
          </p:cNvPr>
          <p:cNvSpPr>
            <a:spLocks noGrp="1"/>
          </p:cNvSpPr>
          <p:nvPr>
            <p:ph type="body" sz="quarter" idx="20" hasCustomPrompt="1"/>
          </p:nvPr>
        </p:nvSpPr>
        <p:spPr>
          <a:xfrm>
            <a:off x="7166507" y="1463643"/>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0" name="Text Placeholder 39">
            <a:extLst>
              <a:ext uri="{FF2B5EF4-FFF2-40B4-BE49-F238E27FC236}">
                <a16:creationId xmlns:a16="http://schemas.microsoft.com/office/drawing/2014/main" id="{179CBA0C-6465-4209-AF3F-548A57F20CE8}"/>
              </a:ext>
            </a:extLst>
          </p:cNvPr>
          <p:cNvSpPr>
            <a:spLocks noGrp="1"/>
          </p:cNvSpPr>
          <p:nvPr>
            <p:ph type="body" sz="quarter" idx="21" hasCustomPrompt="1"/>
          </p:nvPr>
        </p:nvSpPr>
        <p:spPr>
          <a:xfrm>
            <a:off x="7166507" y="2741755"/>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99852211-6BD9-4B69-BBC9-F2181F272D23}"/>
              </a:ext>
            </a:extLst>
          </p:cNvPr>
          <p:cNvSpPr>
            <a:spLocks noGrp="1"/>
          </p:cNvSpPr>
          <p:nvPr>
            <p:ph type="body" sz="quarter" idx="22" hasCustomPrompt="1"/>
          </p:nvPr>
        </p:nvSpPr>
        <p:spPr>
          <a:xfrm>
            <a:off x="7166507" y="4069997"/>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EEF11D65-7095-41D2-9630-E2EB44552E58}"/>
              </a:ext>
            </a:extLst>
          </p:cNvPr>
          <p:cNvSpPr>
            <a:spLocks noGrp="1"/>
          </p:cNvSpPr>
          <p:nvPr>
            <p:ph type="body" sz="quarter" idx="23" hasCustomPrompt="1"/>
          </p:nvPr>
        </p:nvSpPr>
        <p:spPr>
          <a:xfrm>
            <a:off x="7166507" y="5394355"/>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5227571" y="1437538"/>
            <a:ext cx="1147325" cy="811033"/>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44" name="Picture Placeholder 33">
            <a:extLst>
              <a:ext uri="{FF2B5EF4-FFF2-40B4-BE49-F238E27FC236}">
                <a16:creationId xmlns:a16="http://schemas.microsoft.com/office/drawing/2014/main" id="{9A1BE0BE-1FFD-445C-B6BA-E4A602D22112}"/>
              </a:ext>
            </a:extLst>
          </p:cNvPr>
          <p:cNvSpPr>
            <a:spLocks noGrp="1"/>
          </p:cNvSpPr>
          <p:nvPr>
            <p:ph type="pic" sz="quarter" idx="24"/>
          </p:nvPr>
        </p:nvSpPr>
        <p:spPr>
          <a:xfrm>
            <a:off x="5227571" y="2715650"/>
            <a:ext cx="1147325" cy="811033"/>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45" name="Picture Placeholder 33">
            <a:extLst>
              <a:ext uri="{FF2B5EF4-FFF2-40B4-BE49-F238E27FC236}">
                <a16:creationId xmlns:a16="http://schemas.microsoft.com/office/drawing/2014/main" id="{B577AF17-6C7E-48B9-B267-0874B232A710}"/>
              </a:ext>
            </a:extLst>
          </p:cNvPr>
          <p:cNvSpPr>
            <a:spLocks noGrp="1"/>
          </p:cNvSpPr>
          <p:nvPr>
            <p:ph type="pic" sz="quarter" idx="25"/>
          </p:nvPr>
        </p:nvSpPr>
        <p:spPr>
          <a:xfrm>
            <a:off x="5227571" y="4043892"/>
            <a:ext cx="1147325" cy="811033"/>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46" name="Picture Placeholder 33">
            <a:extLst>
              <a:ext uri="{FF2B5EF4-FFF2-40B4-BE49-F238E27FC236}">
                <a16:creationId xmlns:a16="http://schemas.microsoft.com/office/drawing/2014/main" id="{98A01AB1-3434-46C7-B1B3-90AFD4B1799F}"/>
              </a:ext>
            </a:extLst>
          </p:cNvPr>
          <p:cNvSpPr>
            <a:spLocks noGrp="1"/>
          </p:cNvSpPr>
          <p:nvPr>
            <p:ph type="pic" sz="quarter" idx="26"/>
          </p:nvPr>
        </p:nvSpPr>
        <p:spPr>
          <a:xfrm>
            <a:off x="5227571" y="5368250"/>
            <a:ext cx="1147325" cy="811033"/>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27280925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9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1DD2DC66-11E4-4714-A8DE-E8AC34D49655}"/>
              </a:ext>
            </a:extLst>
          </p:cNvPr>
          <p:cNvSpPr/>
          <p:nvPr userDrawn="1"/>
        </p:nvSpPr>
        <p:spPr>
          <a:xfrm>
            <a:off x="371475" y="1233488"/>
            <a:ext cx="2293200" cy="24276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EAF541B1-4F4B-40BC-BF0B-B80864399D0C}"/>
              </a:ext>
            </a:extLst>
          </p:cNvPr>
          <p:cNvSpPr/>
          <p:nvPr userDrawn="1"/>
        </p:nvSpPr>
        <p:spPr>
          <a:xfrm>
            <a:off x="371475" y="3773172"/>
            <a:ext cx="2293200" cy="2427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DB837A4A-8DA3-4F45-9468-2C7DE5B35803}"/>
              </a:ext>
            </a:extLst>
          </p:cNvPr>
          <p:cNvSpPr/>
          <p:nvPr userDrawn="1"/>
        </p:nvSpPr>
        <p:spPr>
          <a:xfrm>
            <a:off x="6170635" y="1233487"/>
            <a:ext cx="2294237" cy="242760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39CA034F-F360-4CF5-B944-C16768254C5A}"/>
              </a:ext>
            </a:extLst>
          </p:cNvPr>
          <p:cNvSpPr/>
          <p:nvPr userDrawn="1"/>
        </p:nvSpPr>
        <p:spPr>
          <a:xfrm>
            <a:off x="6170635" y="3773171"/>
            <a:ext cx="2294237" cy="242760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615473" y="1713955"/>
            <a:ext cx="1805204" cy="14666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32" name="Rectangle 31">
            <a:extLst>
              <a:ext uri="{FF2B5EF4-FFF2-40B4-BE49-F238E27FC236}">
                <a16:creationId xmlns:a16="http://schemas.microsoft.com/office/drawing/2014/main" id="{ECA01639-D8FA-4F18-8FE5-E923F5A1BB48}"/>
              </a:ext>
            </a:extLst>
          </p:cNvPr>
          <p:cNvSpPr/>
          <p:nvPr userDrawn="1"/>
        </p:nvSpPr>
        <p:spPr>
          <a:xfrm>
            <a:off x="2730561" y="1233488"/>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AF02D09E-3C25-405E-BF24-A884A07C224A}"/>
              </a:ext>
            </a:extLst>
          </p:cNvPr>
          <p:cNvSpPr/>
          <p:nvPr userDrawn="1"/>
        </p:nvSpPr>
        <p:spPr>
          <a:xfrm>
            <a:off x="2730561" y="3773171"/>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Text Placeholder 39">
            <a:extLst>
              <a:ext uri="{FF2B5EF4-FFF2-40B4-BE49-F238E27FC236}">
                <a16:creationId xmlns:a16="http://schemas.microsoft.com/office/drawing/2014/main" id="{9760B601-DCBC-47C8-95BE-A5DFCCBAD096}"/>
              </a:ext>
            </a:extLst>
          </p:cNvPr>
          <p:cNvSpPr>
            <a:spLocks noGrp="1"/>
          </p:cNvSpPr>
          <p:nvPr>
            <p:ph type="body" sz="quarter" idx="20" hasCustomPrompt="1"/>
          </p:nvPr>
        </p:nvSpPr>
        <p:spPr>
          <a:xfrm>
            <a:off x="2900245" y="1460126"/>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5" name="Text Placeholder 39">
            <a:extLst>
              <a:ext uri="{FF2B5EF4-FFF2-40B4-BE49-F238E27FC236}">
                <a16:creationId xmlns:a16="http://schemas.microsoft.com/office/drawing/2014/main" id="{33BDF68D-A417-4526-95BD-83DC0A4FA5B1}"/>
              </a:ext>
            </a:extLst>
          </p:cNvPr>
          <p:cNvSpPr>
            <a:spLocks noGrp="1"/>
          </p:cNvSpPr>
          <p:nvPr>
            <p:ph type="body" sz="quarter" idx="27" hasCustomPrompt="1"/>
          </p:nvPr>
        </p:nvSpPr>
        <p:spPr>
          <a:xfrm>
            <a:off x="2900245" y="3999809"/>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6" name="Rectangle 35">
            <a:extLst>
              <a:ext uri="{FF2B5EF4-FFF2-40B4-BE49-F238E27FC236}">
                <a16:creationId xmlns:a16="http://schemas.microsoft.com/office/drawing/2014/main" id="{1C6F0F84-9668-4EA8-A3F5-3AD5AED3EFDD}"/>
              </a:ext>
            </a:extLst>
          </p:cNvPr>
          <p:cNvSpPr/>
          <p:nvPr userDrawn="1"/>
        </p:nvSpPr>
        <p:spPr>
          <a:xfrm>
            <a:off x="8549714" y="1233488"/>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19CCCFCB-4EAD-47A3-8F4A-307EE022DD53}"/>
              </a:ext>
            </a:extLst>
          </p:cNvPr>
          <p:cNvSpPr/>
          <p:nvPr userDrawn="1"/>
        </p:nvSpPr>
        <p:spPr>
          <a:xfrm>
            <a:off x="8549714" y="3773171"/>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Text Placeholder 39">
            <a:extLst>
              <a:ext uri="{FF2B5EF4-FFF2-40B4-BE49-F238E27FC236}">
                <a16:creationId xmlns:a16="http://schemas.microsoft.com/office/drawing/2014/main" id="{058CD71F-A7E3-4F68-ADE3-4E6B1BAE3129}"/>
              </a:ext>
            </a:extLst>
          </p:cNvPr>
          <p:cNvSpPr>
            <a:spLocks noGrp="1"/>
          </p:cNvSpPr>
          <p:nvPr>
            <p:ph type="body" sz="quarter" idx="28" hasCustomPrompt="1"/>
          </p:nvPr>
        </p:nvSpPr>
        <p:spPr>
          <a:xfrm>
            <a:off x="8719398" y="1460126"/>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50" name="Text Placeholder 39">
            <a:extLst>
              <a:ext uri="{FF2B5EF4-FFF2-40B4-BE49-F238E27FC236}">
                <a16:creationId xmlns:a16="http://schemas.microsoft.com/office/drawing/2014/main" id="{6EC40EC2-3775-4AF2-965D-0235107D8342}"/>
              </a:ext>
            </a:extLst>
          </p:cNvPr>
          <p:cNvSpPr>
            <a:spLocks noGrp="1"/>
          </p:cNvSpPr>
          <p:nvPr>
            <p:ph type="body" sz="quarter" idx="29" hasCustomPrompt="1"/>
          </p:nvPr>
        </p:nvSpPr>
        <p:spPr>
          <a:xfrm>
            <a:off x="8719398" y="3999809"/>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51" name="Picture Placeholder 33">
            <a:extLst>
              <a:ext uri="{FF2B5EF4-FFF2-40B4-BE49-F238E27FC236}">
                <a16:creationId xmlns:a16="http://schemas.microsoft.com/office/drawing/2014/main" id="{F196EA03-E36C-4E2A-A82F-8FA76EC2DBFC}"/>
              </a:ext>
            </a:extLst>
          </p:cNvPr>
          <p:cNvSpPr>
            <a:spLocks noGrp="1"/>
          </p:cNvSpPr>
          <p:nvPr>
            <p:ph type="pic" sz="quarter" idx="30"/>
          </p:nvPr>
        </p:nvSpPr>
        <p:spPr>
          <a:xfrm>
            <a:off x="615473" y="4253638"/>
            <a:ext cx="1805204" cy="14666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52" name="Picture Placeholder 33">
            <a:extLst>
              <a:ext uri="{FF2B5EF4-FFF2-40B4-BE49-F238E27FC236}">
                <a16:creationId xmlns:a16="http://schemas.microsoft.com/office/drawing/2014/main" id="{9A754FAD-4B3A-4A76-9F0D-84DA72FD822B}"/>
              </a:ext>
            </a:extLst>
          </p:cNvPr>
          <p:cNvSpPr>
            <a:spLocks noGrp="1"/>
          </p:cNvSpPr>
          <p:nvPr>
            <p:ph type="pic" sz="quarter" idx="31"/>
          </p:nvPr>
        </p:nvSpPr>
        <p:spPr>
          <a:xfrm>
            <a:off x="6415151" y="4253638"/>
            <a:ext cx="1805204" cy="14666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53" name="Picture Placeholder 33">
            <a:extLst>
              <a:ext uri="{FF2B5EF4-FFF2-40B4-BE49-F238E27FC236}">
                <a16:creationId xmlns:a16="http://schemas.microsoft.com/office/drawing/2014/main" id="{7A45718F-1012-47C4-BF29-7462E5C6CB90}"/>
              </a:ext>
            </a:extLst>
          </p:cNvPr>
          <p:cNvSpPr>
            <a:spLocks noGrp="1"/>
          </p:cNvSpPr>
          <p:nvPr>
            <p:ph type="pic" sz="quarter" idx="32"/>
          </p:nvPr>
        </p:nvSpPr>
        <p:spPr>
          <a:xfrm>
            <a:off x="6415151" y="1713954"/>
            <a:ext cx="1805204" cy="14666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62773224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0_Title Only">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DD2DC66-11E4-4714-A8DE-E8AC34D49655}"/>
              </a:ext>
            </a:extLst>
          </p:cNvPr>
          <p:cNvSpPr/>
          <p:nvPr userDrawn="1"/>
        </p:nvSpPr>
        <p:spPr>
          <a:xfrm>
            <a:off x="371474" y="1660868"/>
            <a:ext cx="2686613" cy="24276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8CD9ECBB-3A0A-409C-B1C0-C8F4C3087894}"/>
              </a:ext>
            </a:extLst>
          </p:cNvPr>
          <p:cNvSpPr/>
          <p:nvPr userDrawn="1"/>
        </p:nvSpPr>
        <p:spPr>
          <a:xfrm>
            <a:off x="3316099" y="1660868"/>
            <a:ext cx="2686613" cy="2427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6FB4FA2C-0414-484D-95CD-C5E17E33E238}"/>
              </a:ext>
            </a:extLst>
          </p:cNvPr>
          <p:cNvSpPr/>
          <p:nvPr userDrawn="1"/>
        </p:nvSpPr>
        <p:spPr>
          <a:xfrm>
            <a:off x="6260723" y="1660868"/>
            <a:ext cx="2686613" cy="242760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8D0DE753-6478-4950-8F99-15952FCB6521}"/>
              </a:ext>
            </a:extLst>
          </p:cNvPr>
          <p:cNvSpPr/>
          <p:nvPr userDrawn="1"/>
        </p:nvSpPr>
        <p:spPr>
          <a:xfrm>
            <a:off x="9205348" y="1660868"/>
            <a:ext cx="2686613" cy="242760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467420" y="1761485"/>
            <a:ext cx="2494721" cy="22263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28" name="Picture Placeholder 33">
            <a:extLst>
              <a:ext uri="{FF2B5EF4-FFF2-40B4-BE49-F238E27FC236}">
                <a16:creationId xmlns:a16="http://schemas.microsoft.com/office/drawing/2014/main" id="{85BB27A3-DB87-46F4-8CA4-3C04A088E787}"/>
              </a:ext>
            </a:extLst>
          </p:cNvPr>
          <p:cNvSpPr>
            <a:spLocks noGrp="1"/>
          </p:cNvSpPr>
          <p:nvPr>
            <p:ph type="pic" sz="quarter" idx="21"/>
          </p:nvPr>
        </p:nvSpPr>
        <p:spPr>
          <a:xfrm>
            <a:off x="3412045" y="1761485"/>
            <a:ext cx="2494721" cy="22263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29" name="Picture Placeholder 33">
            <a:extLst>
              <a:ext uri="{FF2B5EF4-FFF2-40B4-BE49-F238E27FC236}">
                <a16:creationId xmlns:a16="http://schemas.microsoft.com/office/drawing/2014/main" id="{F356E399-83ED-4937-A1CC-F591866C0E8C}"/>
              </a:ext>
            </a:extLst>
          </p:cNvPr>
          <p:cNvSpPr>
            <a:spLocks noGrp="1"/>
          </p:cNvSpPr>
          <p:nvPr>
            <p:ph type="pic" sz="quarter" idx="22"/>
          </p:nvPr>
        </p:nvSpPr>
        <p:spPr>
          <a:xfrm>
            <a:off x="6356669" y="1761485"/>
            <a:ext cx="2494721" cy="22263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30" name="Picture Placeholder 33">
            <a:extLst>
              <a:ext uri="{FF2B5EF4-FFF2-40B4-BE49-F238E27FC236}">
                <a16:creationId xmlns:a16="http://schemas.microsoft.com/office/drawing/2014/main" id="{0967254B-CF1D-4F0D-A7F6-EC4E117B7509}"/>
              </a:ext>
            </a:extLst>
          </p:cNvPr>
          <p:cNvSpPr>
            <a:spLocks noGrp="1"/>
          </p:cNvSpPr>
          <p:nvPr>
            <p:ph type="pic" sz="quarter" idx="23"/>
          </p:nvPr>
        </p:nvSpPr>
        <p:spPr>
          <a:xfrm>
            <a:off x="9301294" y="1761485"/>
            <a:ext cx="2494721" cy="22263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31" name="Text Placeholder 39">
            <a:extLst>
              <a:ext uri="{FF2B5EF4-FFF2-40B4-BE49-F238E27FC236}">
                <a16:creationId xmlns:a16="http://schemas.microsoft.com/office/drawing/2014/main" id="{0CEF6C35-6F7B-43AD-9E4D-44C2F8A7DFAC}"/>
              </a:ext>
            </a:extLst>
          </p:cNvPr>
          <p:cNvSpPr>
            <a:spLocks noGrp="1"/>
          </p:cNvSpPr>
          <p:nvPr>
            <p:ph type="body" sz="quarter" idx="20" hasCustomPrompt="1"/>
          </p:nvPr>
        </p:nvSpPr>
        <p:spPr>
          <a:xfrm>
            <a:off x="371474" y="4302782"/>
            <a:ext cx="2686613" cy="666781"/>
          </a:xfrm>
        </p:spPr>
        <p:txBody>
          <a:bodyPr anchor="t">
            <a:noAutofit/>
          </a:bodyPr>
          <a:lstStyle>
            <a:lvl1pPr marL="0" indent="0" algn="ctr">
              <a:buNone/>
              <a:defRPr sz="2000" b="1">
                <a:solidFill>
                  <a:schemeClr val="accent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3" name="Text Placeholder 39">
            <a:extLst>
              <a:ext uri="{FF2B5EF4-FFF2-40B4-BE49-F238E27FC236}">
                <a16:creationId xmlns:a16="http://schemas.microsoft.com/office/drawing/2014/main" id="{44EF032C-161A-4C58-B624-66488C255E1F}"/>
              </a:ext>
            </a:extLst>
          </p:cNvPr>
          <p:cNvSpPr>
            <a:spLocks noGrp="1"/>
          </p:cNvSpPr>
          <p:nvPr>
            <p:ph type="body" sz="quarter" idx="24" hasCustomPrompt="1"/>
          </p:nvPr>
        </p:nvSpPr>
        <p:spPr>
          <a:xfrm>
            <a:off x="371474"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7" name="Text Placeholder 39">
            <a:extLst>
              <a:ext uri="{FF2B5EF4-FFF2-40B4-BE49-F238E27FC236}">
                <a16:creationId xmlns:a16="http://schemas.microsoft.com/office/drawing/2014/main" id="{ACF86334-F4A8-4CCD-944F-524700CD8386}"/>
              </a:ext>
            </a:extLst>
          </p:cNvPr>
          <p:cNvSpPr>
            <a:spLocks noGrp="1"/>
          </p:cNvSpPr>
          <p:nvPr>
            <p:ph type="body" sz="quarter" idx="25" hasCustomPrompt="1"/>
          </p:nvPr>
        </p:nvSpPr>
        <p:spPr>
          <a:xfrm>
            <a:off x="3316099" y="4302782"/>
            <a:ext cx="2686613" cy="666781"/>
          </a:xfrm>
        </p:spPr>
        <p:txBody>
          <a:bodyPr anchor="t">
            <a:noAutofit/>
          </a:bodyPr>
          <a:lstStyle>
            <a:lvl1pPr marL="0" indent="0" algn="ctr">
              <a:buNone/>
              <a:defRPr sz="2000" b="1">
                <a:solidFill>
                  <a:schemeClr val="accent2"/>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8" name="Text Placeholder 39">
            <a:extLst>
              <a:ext uri="{FF2B5EF4-FFF2-40B4-BE49-F238E27FC236}">
                <a16:creationId xmlns:a16="http://schemas.microsoft.com/office/drawing/2014/main" id="{135B4AC9-821C-4D70-8A4A-1992394DE432}"/>
              </a:ext>
            </a:extLst>
          </p:cNvPr>
          <p:cNvSpPr>
            <a:spLocks noGrp="1"/>
          </p:cNvSpPr>
          <p:nvPr>
            <p:ph type="body" sz="quarter" idx="26" hasCustomPrompt="1"/>
          </p:nvPr>
        </p:nvSpPr>
        <p:spPr>
          <a:xfrm>
            <a:off x="3316099"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0" name="Text Placeholder 39">
            <a:extLst>
              <a:ext uri="{FF2B5EF4-FFF2-40B4-BE49-F238E27FC236}">
                <a16:creationId xmlns:a16="http://schemas.microsoft.com/office/drawing/2014/main" id="{D2CF516C-7598-43D3-95E9-5633F8F4469B}"/>
              </a:ext>
            </a:extLst>
          </p:cNvPr>
          <p:cNvSpPr>
            <a:spLocks noGrp="1"/>
          </p:cNvSpPr>
          <p:nvPr>
            <p:ph type="body" sz="quarter" idx="27" hasCustomPrompt="1"/>
          </p:nvPr>
        </p:nvSpPr>
        <p:spPr>
          <a:xfrm>
            <a:off x="6260723" y="4302782"/>
            <a:ext cx="2686613" cy="666781"/>
          </a:xfrm>
        </p:spPr>
        <p:txBody>
          <a:bodyPr anchor="t">
            <a:noAutofit/>
          </a:bodyPr>
          <a:lstStyle>
            <a:lvl1pPr marL="0" indent="0" algn="ctr">
              <a:buNone/>
              <a:defRPr sz="2000" b="1">
                <a:solidFill>
                  <a:schemeClr val="accent4"/>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12A6084C-5383-4EFC-8D49-33C5B61E6492}"/>
              </a:ext>
            </a:extLst>
          </p:cNvPr>
          <p:cNvSpPr>
            <a:spLocks noGrp="1"/>
          </p:cNvSpPr>
          <p:nvPr>
            <p:ph type="body" sz="quarter" idx="28" hasCustomPrompt="1"/>
          </p:nvPr>
        </p:nvSpPr>
        <p:spPr>
          <a:xfrm>
            <a:off x="6260723"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EFC5493B-D3CF-41B9-A996-7FBE932504B8}"/>
              </a:ext>
            </a:extLst>
          </p:cNvPr>
          <p:cNvSpPr>
            <a:spLocks noGrp="1"/>
          </p:cNvSpPr>
          <p:nvPr>
            <p:ph type="body" sz="quarter" idx="29" hasCustomPrompt="1"/>
          </p:nvPr>
        </p:nvSpPr>
        <p:spPr>
          <a:xfrm>
            <a:off x="9205350" y="4302782"/>
            <a:ext cx="2686613" cy="666781"/>
          </a:xfrm>
        </p:spPr>
        <p:txBody>
          <a:bodyPr anchor="t">
            <a:noAutofit/>
          </a:bodyPr>
          <a:lstStyle>
            <a:lvl1pPr marL="0" indent="0" algn="ctr">
              <a:buNone/>
              <a:defRPr sz="2000" b="1">
                <a:solidFill>
                  <a:schemeClr val="accent6"/>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4" name="Text Placeholder 39">
            <a:extLst>
              <a:ext uri="{FF2B5EF4-FFF2-40B4-BE49-F238E27FC236}">
                <a16:creationId xmlns:a16="http://schemas.microsoft.com/office/drawing/2014/main" id="{33A98F60-C169-44C1-9654-2239C9C1F29A}"/>
              </a:ext>
            </a:extLst>
          </p:cNvPr>
          <p:cNvSpPr>
            <a:spLocks noGrp="1"/>
          </p:cNvSpPr>
          <p:nvPr>
            <p:ph type="body" sz="quarter" idx="30" hasCustomPrompt="1"/>
          </p:nvPr>
        </p:nvSpPr>
        <p:spPr>
          <a:xfrm>
            <a:off x="9205350"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Tree>
    <p:extLst>
      <p:ext uri="{BB962C8B-B14F-4D97-AF65-F5344CB8AC3E}">
        <p14:creationId xmlns:p14="http://schemas.microsoft.com/office/powerpoint/2010/main" val="188473430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1_Title Only">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FBB81E01-55F6-44A7-8ACB-B172EA0F9FB3}"/>
              </a:ext>
            </a:extLst>
          </p:cNvPr>
          <p:cNvSpPr/>
          <p:nvPr userDrawn="1"/>
        </p:nvSpPr>
        <p:spPr>
          <a:xfrm>
            <a:off x="467420" y="3895002"/>
            <a:ext cx="2494721" cy="2067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FAD85DF7-0BE8-4B88-98A1-F5062CDAA964}"/>
              </a:ext>
            </a:extLst>
          </p:cNvPr>
          <p:cNvSpPr/>
          <p:nvPr userDrawn="1"/>
        </p:nvSpPr>
        <p:spPr>
          <a:xfrm>
            <a:off x="3412044" y="3895002"/>
            <a:ext cx="2494721" cy="20672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DF69394C-95D0-4D10-A34D-A35EF27D2806}"/>
              </a:ext>
            </a:extLst>
          </p:cNvPr>
          <p:cNvSpPr/>
          <p:nvPr userDrawn="1"/>
        </p:nvSpPr>
        <p:spPr>
          <a:xfrm>
            <a:off x="6356668" y="3895002"/>
            <a:ext cx="2494721" cy="2067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86DBF753-694A-4503-A33B-73C09E8EE3A5}"/>
              </a:ext>
            </a:extLst>
          </p:cNvPr>
          <p:cNvSpPr/>
          <p:nvPr userDrawn="1"/>
        </p:nvSpPr>
        <p:spPr>
          <a:xfrm>
            <a:off x="9301294" y="3895002"/>
            <a:ext cx="2494721" cy="206723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467420" y="1522949"/>
            <a:ext cx="2494721" cy="2226366"/>
          </a:xfrm>
        </p:spPr>
        <p:txBody>
          <a:bodyPr>
            <a:normAutofit/>
          </a:bodyPr>
          <a:lstStyle>
            <a:lvl1pPr marL="0" indent="0" algn="ctr">
              <a:buNone/>
              <a:defRPr sz="1600">
                <a:solidFill>
                  <a:schemeClr val="tx1"/>
                </a:solidFill>
              </a:defRPr>
            </a:lvl1pPr>
          </a:lstStyle>
          <a:p>
            <a:r>
              <a:rPr lang="en-US"/>
              <a:t>Click icon to add picture</a:t>
            </a:r>
            <a:endParaRPr lang="en-US" dirty="0"/>
          </a:p>
        </p:txBody>
      </p:sp>
      <p:sp>
        <p:nvSpPr>
          <p:cNvPr id="28" name="Picture Placeholder 33">
            <a:extLst>
              <a:ext uri="{FF2B5EF4-FFF2-40B4-BE49-F238E27FC236}">
                <a16:creationId xmlns:a16="http://schemas.microsoft.com/office/drawing/2014/main" id="{85BB27A3-DB87-46F4-8CA4-3C04A088E787}"/>
              </a:ext>
            </a:extLst>
          </p:cNvPr>
          <p:cNvSpPr>
            <a:spLocks noGrp="1"/>
          </p:cNvSpPr>
          <p:nvPr>
            <p:ph type="pic" sz="quarter" idx="21"/>
          </p:nvPr>
        </p:nvSpPr>
        <p:spPr>
          <a:xfrm>
            <a:off x="3412045" y="1522949"/>
            <a:ext cx="2494721" cy="2226366"/>
          </a:xfrm>
        </p:spPr>
        <p:txBody>
          <a:bodyPr>
            <a:normAutofit/>
          </a:bodyPr>
          <a:lstStyle>
            <a:lvl1pPr marL="0" indent="0" algn="ctr">
              <a:buNone/>
              <a:defRPr sz="1600">
                <a:solidFill>
                  <a:schemeClr val="tx1"/>
                </a:solidFill>
              </a:defRPr>
            </a:lvl1pPr>
          </a:lstStyle>
          <a:p>
            <a:r>
              <a:rPr lang="en-US"/>
              <a:t>Click icon to add picture</a:t>
            </a:r>
            <a:endParaRPr lang="en-US" dirty="0"/>
          </a:p>
        </p:txBody>
      </p:sp>
      <p:sp>
        <p:nvSpPr>
          <p:cNvPr id="29" name="Picture Placeholder 33">
            <a:extLst>
              <a:ext uri="{FF2B5EF4-FFF2-40B4-BE49-F238E27FC236}">
                <a16:creationId xmlns:a16="http://schemas.microsoft.com/office/drawing/2014/main" id="{F356E399-83ED-4937-A1CC-F591866C0E8C}"/>
              </a:ext>
            </a:extLst>
          </p:cNvPr>
          <p:cNvSpPr>
            <a:spLocks noGrp="1"/>
          </p:cNvSpPr>
          <p:nvPr>
            <p:ph type="pic" sz="quarter" idx="22"/>
          </p:nvPr>
        </p:nvSpPr>
        <p:spPr>
          <a:xfrm>
            <a:off x="6356669" y="1522949"/>
            <a:ext cx="2494721" cy="2226366"/>
          </a:xfrm>
        </p:spPr>
        <p:txBody>
          <a:bodyPr>
            <a:normAutofit/>
          </a:bodyPr>
          <a:lstStyle>
            <a:lvl1pPr marL="0" indent="0" algn="ctr">
              <a:buNone/>
              <a:defRPr sz="1600">
                <a:solidFill>
                  <a:schemeClr val="tx1"/>
                </a:solidFill>
              </a:defRPr>
            </a:lvl1pPr>
          </a:lstStyle>
          <a:p>
            <a:r>
              <a:rPr lang="en-US"/>
              <a:t>Click icon to add picture</a:t>
            </a:r>
            <a:endParaRPr lang="en-US" dirty="0"/>
          </a:p>
        </p:txBody>
      </p:sp>
      <p:sp>
        <p:nvSpPr>
          <p:cNvPr id="30" name="Picture Placeholder 33">
            <a:extLst>
              <a:ext uri="{FF2B5EF4-FFF2-40B4-BE49-F238E27FC236}">
                <a16:creationId xmlns:a16="http://schemas.microsoft.com/office/drawing/2014/main" id="{0967254B-CF1D-4F0D-A7F6-EC4E117B7509}"/>
              </a:ext>
            </a:extLst>
          </p:cNvPr>
          <p:cNvSpPr>
            <a:spLocks noGrp="1"/>
          </p:cNvSpPr>
          <p:nvPr>
            <p:ph type="pic" sz="quarter" idx="23"/>
          </p:nvPr>
        </p:nvSpPr>
        <p:spPr>
          <a:xfrm>
            <a:off x="9301294" y="1522949"/>
            <a:ext cx="2494721" cy="2226366"/>
          </a:xfrm>
        </p:spPr>
        <p:txBody>
          <a:bodyPr>
            <a:normAutofit/>
          </a:bodyPr>
          <a:lstStyle>
            <a:lvl1pPr marL="0" indent="0" algn="ctr">
              <a:buNone/>
              <a:defRPr sz="1600">
                <a:solidFill>
                  <a:schemeClr val="tx1"/>
                </a:solidFill>
              </a:defRPr>
            </a:lvl1pPr>
          </a:lstStyle>
          <a:p>
            <a:r>
              <a:rPr lang="en-US"/>
              <a:t>Click icon to add picture</a:t>
            </a:r>
            <a:endParaRPr lang="en-US" dirty="0"/>
          </a:p>
        </p:txBody>
      </p:sp>
      <p:sp>
        <p:nvSpPr>
          <p:cNvPr id="31" name="Text Placeholder 39">
            <a:extLst>
              <a:ext uri="{FF2B5EF4-FFF2-40B4-BE49-F238E27FC236}">
                <a16:creationId xmlns:a16="http://schemas.microsoft.com/office/drawing/2014/main" id="{0CEF6C35-6F7B-43AD-9E4D-44C2F8A7DFAC}"/>
              </a:ext>
            </a:extLst>
          </p:cNvPr>
          <p:cNvSpPr>
            <a:spLocks noGrp="1"/>
          </p:cNvSpPr>
          <p:nvPr>
            <p:ph type="body" sz="quarter" idx="20" hasCustomPrompt="1"/>
          </p:nvPr>
        </p:nvSpPr>
        <p:spPr>
          <a:xfrm>
            <a:off x="604610"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3" name="Text Placeholder 39">
            <a:extLst>
              <a:ext uri="{FF2B5EF4-FFF2-40B4-BE49-F238E27FC236}">
                <a16:creationId xmlns:a16="http://schemas.microsoft.com/office/drawing/2014/main" id="{44EF032C-161A-4C58-B624-66488C255E1F}"/>
              </a:ext>
            </a:extLst>
          </p:cNvPr>
          <p:cNvSpPr>
            <a:spLocks noGrp="1"/>
          </p:cNvSpPr>
          <p:nvPr>
            <p:ph type="body" sz="quarter" idx="24" hasCustomPrompt="1"/>
          </p:nvPr>
        </p:nvSpPr>
        <p:spPr>
          <a:xfrm>
            <a:off x="604610"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7" name="Text Placeholder 39">
            <a:extLst>
              <a:ext uri="{FF2B5EF4-FFF2-40B4-BE49-F238E27FC236}">
                <a16:creationId xmlns:a16="http://schemas.microsoft.com/office/drawing/2014/main" id="{ACF86334-F4A8-4CCD-944F-524700CD8386}"/>
              </a:ext>
            </a:extLst>
          </p:cNvPr>
          <p:cNvSpPr>
            <a:spLocks noGrp="1"/>
          </p:cNvSpPr>
          <p:nvPr>
            <p:ph type="body" sz="quarter" idx="25" hasCustomPrompt="1"/>
          </p:nvPr>
        </p:nvSpPr>
        <p:spPr>
          <a:xfrm>
            <a:off x="3549235"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8" name="Text Placeholder 39">
            <a:extLst>
              <a:ext uri="{FF2B5EF4-FFF2-40B4-BE49-F238E27FC236}">
                <a16:creationId xmlns:a16="http://schemas.microsoft.com/office/drawing/2014/main" id="{135B4AC9-821C-4D70-8A4A-1992394DE432}"/>
              </a:ext>
            </a:extLst>
          </p:cNvPr>
          <p:cNvSpPr>
            <a:spLocks noGrp="1"/>
          </p:cNvSpPr>
          <p:nvPr>
            <p:ph type="body" sz="quarter" idx="26" hasCustomPrompt="1"/>
          </p:nvPr>
        </p:nvSpPr>
        <p:spPr>
          <a:xfrm>
            <a:off x="3549235"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0" name="Text Placeholder 39">
            <a:extLst>
              <a:ext uri="{FF2B5EF4-FFF2-40B4-BE49-F238E27FC236}">
                <a16:creationId xmlns:a16="http://schemas.microsoft.com/office/drawing/2014/main" id="{D2CF516C-7598-43D3-95E9-5633F8F4469B}"/>
              </a:ext>
            </a:extLst>
          </p:cNvPr>
          <p:cNvSpPr>
            <a:spLocks noGrp="1"/>
          </p:cNvSpPr>
          <p:nvPr>
            <p:ph type="body" sz="quarter" idx="27" hasCustomPrompt="1"/>
          </p:nvPr>
        </p:nvSpPr>
        <p:spPr>
          <a:xfrm>
            <a:off x="6493859"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12A6084C-5383-4EFC-8D49-33C5B61E6492}"/>
              </a:ext>
            </a:extLst>
          </p:cNvPr>
          <p:cNvSpPr>
            <a:spLocks noGrp="1"/>
          </p:cNvSpPr>
          <p:nvPr>
            <p:ph type="body" sz="quarter" idx="28" hasCustomPrompt="1"/>
          </p:nvPr>
        </p:nvSpPr>
        <p:spPr>
          <a:xfrm>
            <a:off x="6493859"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EFC5493B-D3CF-41B9-A996-7FBE932504B8}"/>
              </a:ext>
            </a:extLst>
          </p:cNvPr>
          <p:cNvSpPr>
            <a:spLocks noGrp="1"/>
          </p:cNvSpPr>
          <p:nvPr>
            <p:ph type="body" sz="quarter" idx="29" hasCustomPrompt="1"/>
          </p:nvPr>
        </p:nvSpPr>
        <p:spPr>
          <a:xfrm>
            <a:off x="9438486"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4" name="Text Placeholder 39">
            <a:extLst>
              <a:ext uri="{FF2B5EF4-FFF2-40B4-BE49-F238E27FC236}">
                <a16:creationId xmlns:a16="http://schemas.microsoft.com/office/drawing/2014/main" id="{33A98F60-C169-44C1-9654-2239C9C1F29A}"/>
              </a:ext>
            </a:extLst>
          </p:cNvPr>
          <p:cNvSpPr>
            <a:spLocks noGrp="1"/>
          </p:cNvSpPr>
          <p:nvPr>
            <p:ph type="body" sz="quarter" idx="30" hasCustomPrompt="1"/>
          </p:nvPr>
        </p:nvSpPr>
        <p:spPr>
          <a:xfrm>
            <a:off x="9438486"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Tree>
    <p:extLst>
      <p:ext uri="{BB962C8B-B14F-4D97-AF65-F5344CB8AC3E}">
        <p14:creationId xmlns:p14="http://schemas.microsoft.com/office/powerpoint/2010/main" val="56538280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4900613" y="1233488"/>
            <a:ext cx="6991350" cy="4967287"/>
          </a:xfrm>
        </p:spPr>
        <p:txBody>
          <a:bodyPr>
            <a:normAutofit/>
          </a:bodyPr>
          <a:lstStyle>
            <a:lvl1pPr marL="0" indent="0" algn="ctr">
              <a:buNone/>
              <a:defRPr sz="2000"/>
            </a:lvl1pPr>
          </a:lstStyle>
          <a:p>
            <a:r>
              <a:rPr lang="en-US"/>
              <a:t>Click icon to add chart</a:t>
            </a:r>
            <a:endParaRPr lang="en-US" dirty="0"/>
          </a:p>
        </p:txBody>
      </p:sp>
      <p:sp>
        <p:nvSpPr>
          <p:cNvPr id="25" name="Rectangle 24">
            <a:extLst>
              <a:ext uri="{FF2B5EF4-FFF2-40B4-BE49-F238E27FC236}">
                <a16:creationId xmlns:a16="http://schemas.microsoft.com/office/drawing/2014/main" id="{D928258E-48B5-471F-BC61-B45FB2CA51BA}"/>
              </a:ext>
            </a:extLst>
          </p:cNvPr>
          <p:cNvSpPr/>
          <p:nvPr userDrawn="1"/>
        </p:nvSpPr>
        <p:spPr>
          <a:xfrm>
            <a:off x="371474" y="1233488"/>
            <a:ext cx="4419187" cy="49672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 Placeholder 5">
            <a:extLst>
              <a:ext uri="{FF2B5EF4-FFF2-40B4-BE49-F238E27FC236}">
                <a16:creationId xmlns:a16="http://schemas.microsoft.com/office/drawing/2014/main" id="{9867FAC3-5109-4D5D-8105-FC48313396C4}"/>
              </a:ext>
            </a:extLst>
          </p:cNvPr>
          <p:cNvSpPr>
            <a:spLocks noGrp="1"/>
          </p:cNvSpPr>
          <p:nvPr>
            <p:ph type="body" sz="quarter" idx="14"/>
          </p:nvPr>
        </p:nvSpPr>
        <p:spPr>
          <a:xfrm>
            <a:off x="546100" y="1450975"/>
            <a:ext cx="4065588" cy="4552950"/>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5967963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71475" y="1233488"/>
            <a:ext cx="11520488" cy="4967287"/>
          </a:xfrm>
        </p:spPr>
        <p:txBody>
          <a:bodyPr>
            <a:normAutofit/>
          </a:bodyPr>
          <a:lstStyle>
            <a:lvl1pPr marL="0" indent="0" algn="ctr">
              <a:buNone/>
              <a:defRPr sz="2000"/>
            </a:lvl1pPr>
          </a:lstStyle>
          <a:p>
            <a:r>
              <a:rPr lang="en-US"/>
              <a:t>Click icon to add chart</a:t>
            </a:r>
            <a:endParaRPr lang="en-US" dirty="0"/>
          </a:p>
        </p:txBody>
      </p:sp>
    </p:spTree>
    <p:extLst>
      <p:ext uri="{BB962C8B-B14F-4D97-AF65-F5344CB8AC3E}">
        <p14:creationId xmlns:p14="http://schemas.microsoft.com/office/powerpoint/2010/main" val="258952979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4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71475" y="1233488"/>
            <a:ext cx="7450621" cy="4967287"/>
          </a:xfrm>
        </p:spPr>
        <p:txBody>
          <a:bodyPr>
            <a:normAutofit/>
          </a:bodyPr>
          <a:lstStyle>
            <a:lvl1pPr marL="0" indent="0" algn="ctr">
              <a:buNone/>
              <a:defRPr sz="2000"/>
            </a:lvl1pPr>
          </a:lstStyle>
          <a:p>
            <a:r>
              <a:rPr lang="en-US"/>
              <a:t>Click icon to add chart</a:t>
            </a:r>
            <a:endParaRPr lang="en-US" dirty="0"/>
          </a:p>
        </p:txBody>
      </p:sp>
      <p:sp>
        <p:nvSpPr>
          <p:cNvPr id="5" name="Picture Placeholder 4">
            <a:extLst>
              <a:ext uri="{FF2B5EF4-FFF2-40B4-BE49-F238E27FC236}">
                <a16:creationId xmlns:a16="http://schemas.microsoft.com/office/drawing/2014/main" id="{F1D1D3DC-359F-47D3-A498-6E5DEF615BD3}"/>
              </a:ext>
            </a:extLst>
          </p:cNvPr>
          <p:cNvSpPr>
            <a:spLocks noGrp="1"/>
          </p:cNvSpPr>
          <p:nvPr>
            <p:ph type="pic" sz="quarter" idx="14"/>
          </p:nvPr>
        </p:nvSpPr>
        <p:spPr>
          <a:xfrm>
            <a:off x="7940675" y="1233488"/>
            <a:ext cx="3951288" cy="4967287"/>
          </a:xfrm>
        </p:spPr>
        <p:txBody>
          <a:bodyPr>
            <a:normAutofit/>
          </a:bodyPr>
          <a:lstStyle>
            <a:lvl1pPr marL="0" indent="0" algn="ctr">
              <a:buNone/>
              <a:defRPr sz="2000"/>
            </a:lvl1pPr>
          </a:lstStyle>
          <a:p>
            <a:r>
              <a:rPr lang="en-US"/>
              <a:t>Click icon to add picture</a:t>
            </a:r>
            <a:endParaRPr lang="en-US" dirty="0"/>
          </a:p>
        </p:txBody>
      </p:sp>
    </p:spTree>
    <p:extLst>
      <p:ext uri="{BB962C8B-B14F-4D97-AF65-F5344CB8AC3E}">
        <p14:creationId xmlns:p14="http://schemas.microsoft.com/office/powerpoint/2010/main" val="384059300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5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81415" y="1233488"/>
            <a:ext cx="5512490" cy="4967287"/>
          </a:xfrm>
        </p:spPr>
        <p:txBody>
          <a:bodyPr>
            <a:normAutofit/>
          </a:bodyPr>
          <a:lstStyle>
            <a:lvl1pPr marL="0" indent="0" algn="ctr">
              <a:buNone/>
              <a:defRPr sz="2000"/>
            </a:lvl1pPr>
          </a:lstStyle>
          <a:p>
            <a:r>
              <a:rPr lang="en-US"/>
              <a:t>Click icon to add chart</a:t>
            </a:r>
            <a:endParaRPr lang="en-US" dirty="0"/>
          </a:p>
        </p:txBody>
      </p:sp>
      <p:sp>
        <p:nvSpPr>
          <p:cNvPr id="7" name="Chart Placeholder 3">
            <a:extLst>
              <a:ext uri="{FF2B5EF4-FFF2-40B4-BE49-F238E27FC236}">
                <a16:creationId xmlns:a16="http://schemas.microsoft.com/office/drawing/2014/main" id="{6750280A-6976-42F9-B984-8601DD1972DC}"/>
              </a:ext>
            </a:extLst>
          </p:cNvPr>
          <p:cNvSpPr>
            <a:spLocks noGrp="1"/>
          </p:cNvSpPr>
          <p:nvPr>
            <p:ph type="chart" sz="quarter" idx="14"/>
          </p:nvPr>
        </p:nvSpPr>
        <p:spPr>
          <a:xfrm>
            <a:off x="6379473" y="1233488"/>
            <a:ext cx="5512490" cy="4967287"/>
          </a:xfrm>
        </p:spPr>
        <p:txBody>
          <a:bodyPr>
            <a:normAutofit/>
          </a:bodyPr>
          <a:lstStyle>
            <a:lvl1pPr marL="0" indent="0" algn="ctr">
              <a:buNone/>
              <a:defRPr sz="2000"/>
            </a:lvl1pPr>
          </a:lstStyle>
          <a:p>
            <a:r>
              <a:rPr lang="en-US"/>
              <a:t>Click icon to add chart</a:t>
            </a:r>
            <a:endParaRPr lang="en-US" dirty="0"/>
          </a:p>
        </p:txBody>
      </p:sp>
      <p:cxnSp>
        <p:nvCxnSpPr>
          <p:cNvPr id="6" name="Straight Connector 5">
            <a:extLst>
              <a:ext uri="{FF2B5EF4-FFF2-40B4-BE49-F238E27FC236}">
                <a16:creationId xmlns:a16="http://schemas.microsoft.com/office/drawing/2014/main" id="{5E63221D-DF23-4F80-AB42-A74C1B1CB425}"/>
              </a:ext>
            </a:extLst>
          </p:cNvPr>
          <p:cNvCxnSpPr/>
          <p:nvPr userDrawn="1"/>
        </p:nvCxnSpPr>
        <p:spPr>
          <a:xfrm>
            <a:off x="6125817" y="1233488"/>
            <a:ext cx="0" cy="496728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3957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6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510622" y="1362696"/>
            <a:ext cx="5552246" cy="2294899"/>
          </a:xfrm>
        </p:spPr>
        <p:txBody>
          <a:bodyPr>
            <a:normAutofit/>
          </a:bodyPr>
          <a:lstStyle>
            <a:lvl1pPr marL="0" indent="0" algn="ctr">
              <a:buNone/>
              <a:defRPr sz="2000"/>
            </a:lvl1pPr>
          </a:lstStyle>
          <a:p>
            <a:r>
              <a:rPr lang="en-US"/>
              <a:t>Click icon to add chart</a:t>
            </a:r>
            <a:endParaRPr lang="en-US" dirty="0"/>
          </a:p>
        </p:txBody>
      </p:sp>
      <p:sp>
        <p:nvSpPr>
          <p:cNvPr id="9" name="Chart Placeholder 3">
            <a:extLst>
              <a:ext uri="{FF2B5EF4-FFF2-40B4-BE49-F238E27FC236}">
                <a16:creationId xmlns:a16="http://schemas.microsoft.com/office/drawing/2014/main" id="{3CC4F2FB-E360-40E2-BDA5-455EB243C216}"/>
              </a:ext>
            </a:extLst>
          </p:cNvPr>
          <p:cNvSpPr>
            <a:spLocks noGrp="1"/>
          </p:cNvSpPr>
          <p:nvPr>
            <p:ph type="chart" sz="quarter" idx="14"/>
          </p:nvPr>
        </p:nvSpPr>
        <p:spPr>
          <a:xfrm>
            <a:off x="500682" y="3781218"/>
            <a:ext cx="5552246" cy="2294899"/>
          </a:xfrm>
        </p:spPr>
        <p:txBody>
          <a:bodyPr>
            <a:normAutofit/>
          </a:bodyPr>
          <a:lstStyle>
            <a:lvl1pPr marL="0" indent="0" algn="ctr">
              <a:buNone/>
              <a:defRPr sz="2000"/>
            </a:lvl1pPr>
          </a:lstStyle>
          <a:p>
            <a:r>
              <a:rPr lang="en-US"/>
              <a:t>Click icon to add chart</a:t>
            </a:r>
            <a:endParaRPr lang="en-US" dirty="0"/>
          </a:p>
        </p:txBody>
      </p:sp>
      <p:sp>
        <p:nvSpPr>
          <p:cNvPr id="10" name="Chart Placeholder 3">
            <a:extLst>
              <a:ext uri="{FF2B5EF4-FFF2-40B4-BE49-F238E27FC236}">
                <a16:creationId xmlns:a16="http://schemas.microsoft.com/office/drawing/2014/main" id="{6373EAFD-6648-4861-97FB-A3961B86C814}"/>
              </a:ext>
            </a:extLst>
          </p:cNvPr>
          <p:cNvSpPr>
            <a:spLocks noGrp="1"/>
          </p:cNvSpPr>
          <p:nvPr>
            <p:ph type="chart" sz="quarter" idx="15"/>
          </p:nvPr>
        </p:nvSpPr>
        <p:spPr>
          <a:xfrm>
            <a:off x="6208643" y="1367561"/>
            <a:ext cx="5552246" cy="2294899"/>
          </a:xfrm>
        </p:spPr>
        <p:txBody>
          <a:bodyPr>
            <a:normAutofit/>
          </a:bodyPr>
          <a:lstStyle>
            <a:lvl1pPr marL="0" indent="0" algn="ctr">
              <a:buNone/>
              <a:defRPr sz="2000"/>
            </a:lvl1pPr>
          </a:lstStyle>
          <a:p>
            <a:r>
              <a:rPr lang="en-US"/>
              <a:t>Click icon to add chart</a:t>
            </a:r>
            <a:endParaRPr lang="en-US" dirty="0"/>
          </a:p>
        </p:txBody>
      </p:sp>
      <p:sp>
        <p:nvSpPr>
          <p:cNvPr id="11" name="Chart Placeholder 3">
            <a:extLst>
              <a:ext uri="{FF2B5EF4-FFF2-40B4-BE49-F238E27FC236}">
                <a16:creationId xmlns:a16="http://schemas.microsoft.com/office/drawing/2014/main" id="{CF0E102C-57E1-46ED-BE41-21C356F42BAD}"/>
              </a:ext>
            </a:extLst>
          </p:cNvPr>
          <p:cNvSpPr>
            <a:spLocks noGrp="1"/>
          </p:cNvSpPr>
          <p:nvPr>
            <p:ph type="chart" sz="quarter" idx="16"/>
          </p:nvPr>
        </p:nvSpPr>
        <p:spPr>
          <a:xfrm>
            <a:off x="6198703" y="3786083"/>
            <a:ext cx="5552246" cy="2294899"/>
          </a:xfrm>
        </p:spPr>
        <p:txBody>
          <a:bodyPr>
            <a:normAutofit/>
          </a:bodyPr>
          <a:lstStyle>
            <a:lvl1pPr marL="0" indent="0" algn="ctr">
              <a:buNone/>
              <a:defRPr sz="2000"/>
            </a:lvl1pPr>
          </a:lstStyle>
          <a:p>
            <a:r>
              <a:rPr lang="en-US"/>
              <a:t>Click icon to add chart</a:t>
            </a:r>
            <a:endParaRPr lang="en-US" dirty="0"/>
          </a:p>
        </p:txBody>
      </p:sp>
    </p:spTree>
    <p:extLst>
      <p:ext uri="{BB962C8B-B14F-4D97-AF65-F5344CB8AC3E}">
        <p14:creationId xmlns:p14="http://schemas.microsoft.com/office/powerpoint/2010/main" val="10208442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6857999"/>
          </a:xfrm>
          <a:solidFill>
            <a:schemeClr val="bg1">
              <a:lumMod val="95000"/>
            </a:schemeClr>
          </a:solidFill>
        </p:spPr>
        <p:txBody>
          <a:bodyPr>
            <a:normAutofit/>
          </a:bodyPr>
          <a:lstStyle>
            <a:lvl1pPr marL="0" indent="0" algn="ctr">
              <a:buNone/>
              <a:defRPr sz="1800"/>
            </a:lvl1pPr>
          </a:lstStyle>
          <a:p>
            <a:r>
              <a:rPr lang="en-US"/>
              <a:t>Click icon to add picture</a:t>
            </a: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hasCustomPrompt="1"/>
          </p:nvPr>
        </p:nvSpPr>
        <p:spPr>
          <a:xfrm>
            <a:off x="1727201" y="2337595"/>
            <a:ext cx="8737600" cy="2182811"/>
          </a:xfrm>
        </p:spPr>
        <p:txBody>
          <a:bodyPr anchor="ctr">
            <a:normAutofit/>
          </a:bodyPr>
          <a:lstStyle>
            <a:lvl1pPr algn="ctr">
              <a:defRPr sz="11500">
                <a:solidFill>
                  <a:schemeClr val="tx1"/>
                </a:solidFill>
              </a:defRPr>
            </a:lvl1pPr>
          </a:lstStyle>
          <a:p>
            <a:r>
              <a:rPr lang="en-US" dirty="0"/>
              <a:t>Thank You</a:t>
            </a:r>
          </a:p>
        </p:txBody>
      </p:sp>
    </p:spTree>
    <p:extLst>
      <p:ext uri="{BB962C8B-B14F-4D97-AF65-F5344CB8AC3E}">
        <p14:creationId xmlns:p14="http://schemas.microsoft.com/office/powerpoint/2010/main" val="275753809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C3DD3-9184-4434-93FC-DDB3E5B532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4302458-F7EC-4A75-A897-E73CF8028E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FD31584-D229-4F6C-BA8E-36782FDA8D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382B7AE8-665C-4FF6-B292-B525984D93C4}"/>
              </a:ext>
            </a:extLst>
          </p:cNvPr>
          <p:cNvSpPr>
            <a:spLocks noGrp="1"/>
          </p:cNvSpPr>
          <p:nvPr>
            <p:ph type="sldNum" sz="quarter" idx="12"/>
          </p:nvPr>
        </p:nvSpPr>
        <p:spPr/>
        <p:txBody>
          <a:bodyPr/>
          <a:lstStyle/>
          <a:p>
            <a:fld id="{03DC2DEF-D2FE-4B45-ABA4-9F153FD1C98A}" type="slidenum">
              <a:rPr lang="en-US" smtClean="0"/>
              <a:t>‹#›</a:t>
            </a:fld>
            <a:endParaRPr lang="en-US" dirty="0"/>
          </a:p>
        </p:txBody>
      </p:sp>
    </p:spTree>
    <p:extLst>
      <p:ext uri="{BB962C8B-B14F-4D97-AF65-F5344CB8AC3E}">
        <p14:creationId xmlns:p14="http://schemas.microsoft.com/office/powerpoint/2010/main" val="139031890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2ACFC-0D65-4857-AAEE-904747F38A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A594C5E-E06C-488C-AC82-331C53B94F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4EC8C27-FA57-408C-8D6B-844D81BC83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E468A18F-96D4-4F1F-BF6B-EDFACBF8D67C}"/>
              </a:ext>
            </a:extLst>
          </p:cNvPr>
          <p:cNvSpPr>
            <a:spLocks noGrp="1"/>
          </p:cNvSpPr>
          <p:nvPr>
            <p:ph type="sldNum" sz="quarter" idx="12"/>
          </p:nvPr>
        </p:nvSpPr>
        <p:spPr/>
        <p:txBody>
          <a:bodyPr/>
          <a:lstStyle/>
          <a:p>
            <a:fld id="{03DC2DEF-D2FE-4B45-ABA4-9F153FD1C98A}" type="slidenum">
              <a:rPr lang="en-US" smtClean="0"/>
              <a:t>‹#›</a:t>
            </a:fld>
            <a:endParaRPr lang="en-US" dirty="0"/>
          </a:p>
        </p:txBody>
      </p:sp>
    </p:spTree>
    <p:extLst>
      <p:ext uri="{BB962C8B-B14F-4D97-AF65-F5344CB8AC3E}">
        <p14:creationId xmlns:p14="http://schemas.microsoft.com/office/powerpoint/2010/main" val="1803416070"/>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26" Type="http://schemas.openxmlformats.org/officeDocument/2006/relationships/slideLayout" Target="../slideLayouts/slideLayout26.xml" /><Relationship Id="rId39" Type="http://schemas.openxmlformats.org/officeDocument/2006/relationships/slideLayout" Target="../slideLayouts/slideLayout39.xml" /><Relationship Id="rId3" Type="http://schemas.openxmlformats.org/officeDocument/2006/relationships/slideLayout" Target="../slideLayouts/slideLayout3.xml" /><Relationship Id="rId21" Type="http://schemas.openxmlformats.org/officeDocument/2006/relationships/slideLayout" Target="../slideLayouts/slideLayout21.xml" /><Relationship Id="rId34" Type="http://schemas.openxmlformats.org/officeDocument/2006/relationships/slideLayout" Target="../slideLayouts/slideLayout34.xml" /><Relationship Id="rId42" Type="http://schemas.openxmlformats.org/officeDocument/2006/relationships/slideLayout" Target="../slideLayouts/slideLayout42.xml" /><Relationship Id="rId47" Type="http://schemas.openxmlformats.org/officeDocument/2006/relationships/slideLayout" Target="../slideLayouts/slideLayout47.xml" /><Relationship Id="rId50" Type="http://schemas.openxmlformats.org/officeDocument/2006/relationships/slideLayout" Target="../slideLayouts/slideLayout50.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5" Type="http://schemas.openxmlformats.org/officeDocument/2006/relationships/slideLayout" Target="../slideLayouts/slideLayout25.xml" /><Relationship Id="rId33" Type="http://schemas.openxmlformats.org/officeDocument/2006/relationships/slideLayout" Target="../slideLayouts/slideLayout33.xml" /><Relationship Id="rId38" Type="http://schemas.openxmlformats.org/officeDocument/2006/relationships/slideLayout" Target="../slideLayouts/slideLayout38.xml" /><Relationship Id="rId46" Type="http://schemas.openxmlformats.org/officeDocument/2006/relationships/slideLayout" Target="../slideLayouts/slideLayout46.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slideLayout" Target="../slideLayouts/slideLayout20.xml" /><Relationship Id="rId29" Type="http://schemas.openxmlformats.org/officeDocument/2006/relationships/slideLayout" Target="../slideLayouts/slideLayout29.xml" /><Relationship Id="rId41" Type="http://schemas.openxmlformats.org/officeDocument/2006/relationships/slideLayout" Target="../slideLayouts/slideLayout4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24" Type="http://schemas.openxmlformats.org/officeDocument/2006/relationships/slideLayout" Target="../slideLayouts/slideLayout24.xml" /><Relationship Id="rId32" Type="http://schemas.openxmlformats.org/officeDocument/2006/relationships/slideLayout" Target="../slideLayouts/slideLayout32.xml" /><Relationship Id="rId37" Type="http://schemas.openxmlformats.org/officeDocument/2006/relationships/slideLayout" Target="../slideLayouts/slideLayout37.xml" /><Relationship Id="rId40" Type="http://schemas.openxmlformats.org/officeDocument/2006/relationships/slideLayout" Target="../slideLayouts/slideLayout40.xml" /><Relationship Id="rId45" Type="http://schemas.openxmlformats.org/officeDocument/2006/relationships/slideLayout" Target="../slideLayouts/slideLayout45.xml" /><Relationship Id="rId53" Type="http://schemas.openxmlformats.org/officeDocument/2006/relationships/theme" Target="../theme/theme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23" Type="http://schemas.openxmlformats.org/officeDocument/2006/relationships/slideLayout" Target="../slideLayouts/slideLayout23.xml" /><Relationship Id="rId28" Type="http://schemas.openxmlformats.org/officeDocument/2006/relationships/slideLayout" Target="../slideLayouts/slideLayout28.xml" /><Relationship Id="rId36" Type="http://schemas.openxmlformats.org/officeDocument/2006/relationships/slideLayout" Target="../slideLayouts/slideLayout36.xml" /><Relationship Id="rId49" Type="http://schemas.openxmlformats.org/officeDocument/2006/relationships/slideLayout" Target="../slideLayouts/slideLayout49.xml" /><Relationship Id="rId10" Type="http://schemas.openxmlformats.org/officeDocument/2006/relationships/slideLayout" Target="../slideLayouts/slideLayout10.xml" /><Relationship Id="rId19" Type="http://schemas.openxmlformats.org/officeDocument/2006/relationships/slideLayout" Target="../slideLayouts/slideLayout19.xml" /><Relationship Id="rId31" Type="http://schemas.openxmlformats.org/officeDocument/2006/relationships/slideLayout" Target="../slideLayouts/slideLayout31.xml" /><Relationship Id="rId44" Type="http://schemas.openxmlformats.org/officeDocument/2006/relationships/slideLayout" Target="../slideLayouts/slideLayout44.xml" /><Relationship Id="rId52" Type="http://schemas.openxmlformats.org/officeDocument/2006/relationships/slideLayout" Target="../slideLayouts/slideLayout52.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 Id="rId22" Type="http://schemas.openxmlformats.org/officeDocument/2006/relationships/slideLayout" Target="../slideLayouts/slideLayout22.xml" /><Relationship Id="rId27" Type="http://schemas.openxmlformats.org/officeDocument/2006/relationships/slideLayout" Target="../slideLayouts/slideLayout27.xml" /><Relationship Id="rId30" Type="http://schemas.openxmlformats.org/officeDocument/2006/relationships/slideLayout" Target="../slideLayouts/slideLayout30.xml" /><Relationship Id="rId35" Type="http://schemas.openxmlformats.org/officeDocument/2006/relationships/slideLayout" Target="../slideLayouts/slideLayout35.xml" /><Relationship Id="rId43" Type="http://schemas.openxmlformats.org/officeDocument/2006/relationships/slideLayout" Target="../slideLayouts/slideLayout43.xml" /><Relationship Id="rId48" Type="http://schemas.openxmlformats.org/officeDocument/2006/relationships/slideLayout" Target="../slideLayouts/slideLayout48.xml" /><Relationship Id="rId8" Type="http://schemas.openxmlformats.org/officeDocument/2006/relationships/slideLayout" Target="../slideLayouts/slideLayout8.xml" /><Relationship Id="rId51" Type="http://schemas.openxmlformats.org/officeDocument/2006/relationships/slideLayout" Target="../slideLayouts/slideLayout5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060ACE-E228-45FD-83E3-FF4D1CCF705F}"/>
              </a:ext>
            </a:extLst>
          </p:cNvPr>
          <p:cNvSpPr>
            <a:spLocks noGrp="1"/>
          </p:cNvSpPr>
          <p:nvPr>
            <p:ph type="title"/>
          </p:nvPr>
        </p:nvSpPr>
        <p:spPr>
          <a:xfrm>
            <a:off x="371475" y="260351"/>
            <a:ext cx="11520487" cy="75882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88AF9FF-2A4E-41E6-956B-69BC625CC9A4}"/>
              </a:ext>
            </a:extLst>
          </p:cNvPr>
          <p:cNvSpPr>
            <a:spLocks noGrp="1"/>
          </p:cNvSpPr>
          <p:nvPr>
            <p:ph type="body" idx="1"/>
          </p:nvPr>
        </p:nvSpPr>
        <p:spPr>
          <a:xfrm>
            <a:off x="371474" y="1233488"/>
            <a:ext cx="11520487" cy="49434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a:extLst>
              <a:ext uri="{FF2B5EF4-FFF2-40B4-BE49-F238E27FC236}">
                <a16:creationId xmlns:a16="http://schemas.microsoft.com/office/drawing/2014/main" id="{CEE1F87C-C7F2-4F14-86B1-854B7B0C580E}"/>
              </a:ext>
            </a:extLst>
          </p:cNvPr>
          <p:cNvSpPr/>
          <p:nvPr userDrawn="1"/>
        </p:nvSpPr>
        <p:spPr>
          <a:xfrm>
            <a:off x="11229975" y="6512060"/>
            <a:ext cx="962025" cy="3459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a:extLst>
              <a:ext uri="{FF2B5EF4-FFF2-40B4-BE49-F238E27FC236}">
                <a16:creationId xmlns:a16="http://schemas.microsoft.com/office/drawing/2014/main" id="{94FD9470-E137-41DF-A5CA-C7B4B9856E94}"/>
              </a:ext>
            </a:extLst>
          </p:cNvPr>
          <p:cNvSpPr>
            <a:spLocks noGrp="1"/>
          </p:cNvSpPr>
          <p:nvPr>
            <p:ph type="sldNum" sz="quarter" idx="4"/>
          </p:nvPr>
        </p:nvSpPr>
        <p:spPr>
          <a:xfrm>
            <a:off x="11518900" y="6581978"/>
            <a:ext cx="373062" cy="206104"/>
          </a:xfrm>
          <a:prstGeom prst="rect">
            <a:avLst/>
          </a:prstGeom>
        </p:spPr>
        <p:txBody>
          <a:bodyPr vert="horz" lIns="91440" tIns="45720" rIns="91440" bIns="45720" rtlCol="0" anchor="ctr"/>
          <a:lstStyle>
            <a:lvl1pPr algn="r">
              <a:defRPr sz="1200">
                <a:solidFill>
                  <a:schemeClr val="bg1"/>
                </a:solidFill>
              </a:defRPr>
            </a:lvl1pPr>
          </a:lstStyle>
          <a:p>
            <a:fld id="{03DC2DEF-D2FE-4B45-ABA4-9F153FD1C98A}" type="slidenum">
              <a:rPr lang="en-US" smtClean="0"/>
              <a:pPr/>
              <a:t>‹#›</a:t>
            </a:fld>
            <a:endParaRPr lang="en-US" dirty="0"/>
          </a:p>
        </p:txBody>
      </p:sp>
      <p:sp>
        <p:nvSpPr>
          <p:cNvPr id="8" name="Rectangle 7">
            <a:extLst>
              <a:ext uri="{FF2B5EF4-FFF2-40B4-BE49-F238E27FC236}">
                <a16:creationId xmlns:a16="http://schemas.microsoft.com/office/drawing/2014/main" id="{48AB12CC-D752-4664-B92F-BAEFF0416B7E}"/>
              </a:ext>
            </a:extLst>
          </p:cNvPr>
          <p:cNvSpPr/>
          <p:nvPr userDrawn="1"/>
        </p:nvSpPr>
        <p:spPr>
          <a:xfrm>
            <a:off x="0" y="260350"/>
            <a:ext cx="300037" cy="755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34583292"/>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62" r:id="rId4"/>
    <p:sldLayoutId id="2147483663" r:id="rId5"/>
    <p:sldLayoutId id="2147483650" r:id="rId6"/>
    <p:sldLayoutId id="2147483664" r:id="rId7"/>
    <p:sldLayoutId id="2147483665" r:id="rId8"/>
    <p:sldLayoutId id="2147483666" r:id="rId9"/>
    <p:sldLayoutId id="2147483667" r:id="rId10"/>
    <p:sldLayoutId id="2147483668" r:id="rId11"/>
    <p:sldLayoutId id="2147483669" r:id="rId12"/>
    <p:sldLayoutId id="2147483651" r:id="rId13"/>
    <p:sldLayoutId id="2147483670" r:id="rId14"/>
    <p:sldLayoutId id="2147483671" r:id="rId15"/>
    <p:sldLayoutId id="2147483672" r:id="rId16"/>
    <p:sldLayoutId id="2147483673" r:id="rId17"/>
    <p:sldLayoutId id="2147483652" r:id="rId18"/>
    <p:sldLayoutId id="2147483674" r:id="rId19"/>
    <p:sldLayoutId id="2147483675" r:id="rId20"/>
    <p:sldLayoutId id="2147483676" r:id="rId21"/>
    <p:sldLayoutId id="2147483677" r:id="rId22"/>
    <p:sldLayoutId id="2147483655" r:id="rId23"/>
    <p:sldLayoutId id="2147483678" r:id="rId24"/>
    <p:sldLayoutId id="2147483679" r:id="rId25"/>
    <p:sldLayoutId id="2147483680" r:id="rId26"/>
    <p:sldLayoutId id="2147483681" r:id="rId27"/>
    <p:sldLayoutId id="2147483653" r:id="rId28"/>
    <p:sldLayoutId id="2147483682" r:id="rId29"/>
    <p:sldLayoutId id="2147483683" r:id="rId30"/>
    <p:sldLayoutId id="2147483684" r:id="rId31"/>
    <p:sldLayoutId id="2147483685" r:id="rId32"/>
    <p:sldLayoutId id="2147483654" r:id="rId33"/>
    <p:sldLayoutId id="2147483686" r:id="rId34"/>
    <p:sldLayoutId id="2147483687" r:id="rId35"/>
    <p:sldLayoutId id="2147483689" r:id="rId36"/>
    <p:sldLayoutId id="2147483688" r:id="rId37"/>
    <p:sldLayoutId id="2147483690" r:id="rId38"/>
    <p:sldLayoutId id="2147483691" r:id="rId39"/>
    <p:sldLayoutId id="2147483692" r:id="rId40"/>
    <p:sldLayoutId id="2147483693" r:id="rId41"/>
    <p:sldLayoutId id="2147483694" r:id="rId42"/>
    <p:sldLayoutId id="2147483695" r:id="rId43"/>
    <p:sldLayoutId id="2147483696" r:id="rId44"/>
    <p:sldLayoutId id="2147483697" r:id="rId45"/>
    <p:sldLayoutId id="2147483698" r:id="rId46"/>
    <p:sldLayoutId id="2147483699" r:id="rId47"/>
    <p:sldLayoutId id="2147483700" r:id="rId48"/>
    <p:sldLayoutId id="2147483701" r:id="rId49"/>
    <p:sldLayoutId id="2147483702" r:id="rId50"/>
    <p:sldLayoutId id="2147483656" r:id="rId51"/>
    <p:sldLayoutId id="2147483657" r:id="rId52"/>
  </p:sldLayoutIdLst>
  <p:hf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4" userDrawn="1">
          <p15:clr>
            <a:srgbClr val="F26B43"/>
          </p15:clr>
        </p15:guide>
        <p15:guide id="2" pos="234" userDrawn="1">
          <p15:clr>
            <a:srgbClr val="F26B43"/>
          </p15:clr>
        </p15:guide>
        <p15:guide id="3" orient="horz" pos="4133" userDrawn="1">
          <p15:clr>
            <a:srgbClr val="F26B43"/>
          </p15:clr>
        </p15:guide>
        <p15:guide id="4" pos="7491" userDrawn="1">
          <p15:clr>
            <a:srgbClr val="F26B43"/>
          </p15:clr>
        </p15:guide>
        <p15:guide id="5" orient="horz" pos="640" userDrawn="1">
          <p15:clr>
            <a:srgbClr val="F26B43"/>
          </p15:clr>
        </p15:guide>
        <p15:guide id="6" orient="horz" pos="777" userDrawn="1">
          <p15:clr>
            <a:srgbClr val="F26B43"/>
          </p15:clr>
        </p15:guide>
        <p15:guide id="7" orient="horz" pos="4020" userDrawn="1">
          <p15:clr>
            <a:srgbClr val="F26B43"/>
          </p15:clr>
        </p15:guide>
        <p15:guide id="8" orient="horz" pos="3906"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1.xml" /><Relationship Id="rId1" Type="http://schemas.openxmlformats.org/officeDocument/2006/relationships/slideLayout" Target="../slideLayouts/slideLayout11.xml" /></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2.xml" /><Relationship Id="rId13" Type="http://schemas.openxmlformats.org/officeDocument/2006/relationships/image" Target="../media/image3.jpeg" /><Relationship Id="rId3" Type="http://schemas.openxmlformats.org/officeDocument/2006/relationships/diagramData" Target="../diagrams/data1.xml" /><Relationship Id="rId7" Type="http://schemas.microsoft.com/office/2007/relationships/diagramDrawing" Target="../diagrams/drawing1.xml" /><Relationship Id="rId12" Type="http://schemas.microsoft.com/office/2007/relationships/diagramDrawing" Target="../diagrams/drawing2.xml" /><Relationship Id="rId2" Type="http://schemas.openxmlformats.org/officeDocument/2006/relationships/notesSlide" Target="../notesSlides/notesSlide2.xml" /><Relationship Id="rId1" Type="http://schemas.openxmlformats.org/officeDocument/2006/relationships/slideLayout" Target="../slideLayouts/slideLayout18.xml" /><Relationship Id="rId6" Type="http://schemas.openxmlformats.org/officeDocument/2006/relationships/diagramColors" Target="../diagrams/colors1.xml" /><Relationship Id="rId11" Type="http://schemas.openxmlformats.org/officeDocument/2006/relationships/diagramColors" Target="../diagrams/colors2.xml" /><Relationship Id="rId5" Type="http://schemas.openxmlformats.org/officeDocument/2006/relationships/diagramQuickStyle" Target="../diagrams/quickStyle1.xml" /><Relationship Id="rId10" Type="http://schemas.openxmlformats.org/officeDocument/2006/relationships/diagramQuickStyle" Target="../diagrams/quickStyle2.xml" /><Relationship Id="rId4" Type="http://schemas.openxmlformats.org/officeDocument/2006/relationships/diagramLayout" Target="../diagrams/layout1.xml" /><Relationship Id="rId9" Type="http://schemas.openxmlformats.org/officeDocument/2006/relationships/diagramLayout" Target="../diagrams/layout2.xml" /></Relationships>
</file>

<file path=ppt/slides/_rels/slide4.xml.rels><?xml version="1.0" encoding="UTF-8" standalone="yes"?>
<Relationships xmlns="http://schemas.openxmlformats.org/package/2006/relationships"><Relationship Id="rId8" Type="http://schemas.openxmlformats.org/officeDocument/2006/relationships/image" Target="../media/image4.jpeg" /><Relationship Id="rId3" Type="http://schemas.openxmlformats.org/officeDocument/2006/relationships/diagramData" Target="../diagrams/data3.xml" /><Relationship Id="rId7" Type="http://schemas.microsoft.com/office/2007/relationships/diagramDrawing" Target="../diagrams/drawing3.xml" /><Relationship Id="rId2" Type="http://schemas.openxmlformats.org/officeDocument/2006/relationships/notesSlide" Target="../notesSlides/notesSlide3.xml" /><Relationship Id="rId1" Type="http://schemas.openxmlformats.org/officeDocument/2006/relationships/slideLayout" Target="../slideLayouts/slideLayout31.xml" /><Relationship Id="rId6" Type="http://schemas.openxmlformats.org/officeDocument/2006/relationships/diagramColors" Target="../diagrams/colors3.xml" /><Relationship Id="rId5" Type="http://schemas.openxmlformats.org/officeDocument/2006/relationships/diagramQuickStyle" Target="../diagrams/quickStyle3.xml" /><Relationship Id="rId4" Type="http://schemas.openxmlformats.org/officeDocument/2006/relationships/diagramLayout" Target="../diagrams/layout3.xml" /><Relationship Id="rId9" Type="http://schemas.openxmlformats.org/officeDocument/2006/relationships/image" Target="../media/image5.jpeg" /></Relationships>
</file>

<file path=ppt/slides/_rels/slide5.xml.rels><?xml version="1.0" encoding="UTF-8" standalone="yes"?>
<Relationships xmlns="http://schemas.openxmlformats.org/package/2006/relationships"><Relationship Id="rId8" Type="http://schemas.openxmlformats.org/officeDocument/2006/relationships/image" Target="../media/image4.jpeg" /><Relationship Id="rId3" Type="http://schemas.openxmlformats.org/officeDocument/2006/relationships/diagramData" Target="../diagrams/data4.xml" /><Relationship Id="rId7" Type="http://schemas.microsoft.com/office/2007/relationships/diagramDrawing" Target="../diagrams/drawing4.xml" /><Relationship Id="rId2" Type="http://schemas.openxmlformats.org/officeDocument/2006/relationships/notesSlide" Target="../notesSlides/notesSlide4.xml" /><Relationship Id="rId1" Type="http://schemas.openxmlformats.org/officeDocument/2006/relationships/slideLayout" Target="../slideLayouts/slideLayout31.xml" /><Relationship Id="rId6" Type="http://schemas.openxmlformats.org/officeDocument/2006/relationships/diagramColors" Target="../diagrams/colors4.xml" /><Relationship Id="rId5" Type="http://schemas.openxmlformats.org/officeDocument/2006/relationships/diagramQuickStyle" Target="../diagrams/quickStyle4.xml" /><Relationship Id="rId4" Type="http://schemas.openxmlformats.org/officeDocument/2006/relationships/diagramLayout" Target="../diagrams/layout4.xml" /><Relationship Id="rId9" Type="http://schemas.openxmlformats.org/officeDocument/2006/relationships/image" Target="../media/image5.jpeg" /></Relationships>
</file>

<file path=ppt/slides/_rels/slide6.xml.rels><?xml version="1.0" encoding="UTF-8" standalone="yes"?>
<Relationships xmlns="http://schemas.openxmlformats.org/package/2006/relationships"><Relationship Id="rId8" Type="http://schemas.openxmlformats.org/officeDocument/2006/relationships/image" Target="../media/image6.jpeg" /><Relationship Id="rId13" Type="http://schemas.microsoft.com/office/2007/relationships/diagramDrawing" Target="../diagrams/drawing6.xml" /><Relationship Id="rId3" Type="http://schemas.openxmlformats.org/officeDocument/2006/relationships/diagramData" Target="../diagrams/data5.xml" /><Relationship Id="rId7" Type="http://schemas.microsoft.com/office/2007/relationships/diagramDrawing" Target="../diagrams/drawing5.xml" /><Relationship Id="rId12" Type="http://schemas.openxmlformats.org/officeDocument/2006/relationships/diagramColors" Target="../diagrams/colors6.xml" /><Relationship Id="rId2" Type="http://schemas.openxmlformats.org/officeDocument/2006/relationships/notesSlide" Target="../notesSlides/notesSlide5.xml" /><Relationship Id="rId1" Type="http://schemas.openxmlformats.org/officeDocument/2006/relationships/slideLayout" Target="../slideLayouts/slideLayout34.xml" /><Relationship Id="rId6" Type="http://schemas.openxmlformats.org/officeDocument/2006/relationships/diagramColors" Target="../diagrams/colors5.xml" /><Relationship Id="rId11" Type="http://schemas.openxmlformats.org/officeDocument/2006/relationships/diagramQuickStyle" Target="../diagrams/quickStyle6.xml" /><Relationship Id="rId5" Type="http://schemas.openxmlformats.org/officeDocument/2006/relationships/diagramQuickStyle" Target="../diagrams/quickStyle5.xml" /><Relationship Id="rId10" Type="http://schemas.openxmlformats.org/officeDocument/2006/relationships/diagramLayout" Target="../diagrams/layout6.xml" /><Relationship Id="rId4" Type="http://schemas.openxmlformats.org/officeDocument/2006/relationships/diagramLayout" Target="../diagrams/layout5.xml" /><Relationship Id="rId9" Type="http://schemas.openxmlformats.org/officeDocument/2006/relationships/diagramData" Target="../diagrams/data6.xml" /></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7.xml" /><Relationship Id="rId7" Type="http://schemas.microsoft.com/office/2007/relationships/diagramDrawing" Target="../diagrams/drawing7.xml" /><Relationship Id="rId2" Type="http://schemas.openxmlformats.org/officeDocument/2006/relationships/notesSlide" Target="../notesSlides/notesSlide6.xml" /><Relationship Id="rId1" Type="http://schemas.openxmlformats.org/officeDocument/2006/relationships/slideLayout" Target="../slideLayouts/slideLayout45.xml" /><Relationship Id="rId6" Type="http://schemas.openxmlformats.org/officeDocument/2006/relationships/diagramColors" Target="../diagrams/colors7.xml" /><Relationship Id="rId5" Type="http://schemas.openxmlformats.org/officeDocument/2006/relationships/diagramQuickStyle" Target="../diagrams/quickStyle7.xml" /><Relationship Id="rId4" Type="http://schemas.openxmlformats.org/officeDocument/2006/relationships/diagramLayout" Target="../diagrams/layout7.xml" /></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8.xml" /><Relationship Id="rId7" Type="http://schemas.microsoft.com/office/2007/relationships/diagramDrawing" Target="../diagrams/drawing8.xml" /><Relationship Id="rId2" Type="http://schemas.openxmlformats.org/officeDocument/2006/relationships/notesSlide" Target="../notesSlides/notesSlide7.xml" /><Relationship Id="rId1" Type="http://schemas.openxmlformats.org/officeDocument/2006/relationships/slideLayout" Target="../slideLayouts/slideLayout45.xml" /><Relationship Id="rId6" Type="http://schemas.openxmlformats.org/officeDocument/2006/relationships/diagramColors" Target="../diagrams/colors8.xml" /><Relationship Id="rId5" Type="http://schemas.openxmlformats.org/officeDocument/2006/relationships/diagramQuickStyle" Target="../diagrams/quickStyle8.xml" /><Relationship Id="rId4" Type="http://schemas.openxmlformats.org/officeDocument/2006/relationships/diagramLayout" Target="../diagrams/layout8.xml" /></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9.xml" /><Relationship Id="rId7" Type="http://schemas.microsoft.com/office/2007/relationships/diagramDrawing" Target="../diagrams/drawing9.xml" /><Relationship Id="rId2" Type="http://schemas.openxmlformats.org/officeDocument/2006/relationships/notesSlide" Target="../notesSlides/notesSlide8.xml" /><Relationship Id="rId1" Type="http://schemas.openxmlformats.org/officeDocument/2006/relationships/slideLayout" Target="../slideLayouts/slideLayout45.xml" /><Relationship Id="rId6" Type="http://schemas.openxmlformats.org/officeDocument/2006/relationships/diagramColors" Target="../diagrams/colors9.xml" /><Relationship Id="rId5" Type="http://schemas.openxmlformats.org/officeDocument/2006/relationships/diagramQuickStyle" Target="../diagrams/quickStyle9.xml" /><Relationship Id="rId4" Type="http://schemas.openxmlformats.org/officeDocument/2006/relationships/diagramLayout" Target="../diagrams/layout9.xml" /></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0.xml" /><Relationship Id="rId7" Type="http://schemas.microsoft.com/office/2007/relationships/diagramDrawing" Target="../diagrams/drawing10.xml" /><Relationship Id="rId2" Type="http://schemas.openxmlformats.org/officeDocument/2006/relationships/notesSlide" Target="../notesSlides/notesSlide9.xml" /><Relationship Id="rId1" Type="http://schemas.openxmlformats.org/officeDocument/2006/relationships/slideLayout" Target="../slideLayouts/slideLayout45.xml" /><Relationship Id="rId6" Type="http://schemas.openxmlformats.org/officeDocument/2006/relationships/diagramColors" Target="../diagrams/colors10.xml" /><Relationship Id="rId5" Type="http://schemas.openxmlformats.org/officeDocument/2006/relationships/diagramQuickStyle" Target="../diagrams/quickStyle10.xml" /><Relationship Id="rId4" Type="http://schemas.openxmlformats.org/officeDocument/2006/relationships/diagramLayout" Target="../diagrams/layout10.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45.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251CEBEB-5088-4E63-81A4-0DCEB5B45207}"/>
              </a:ext>
              <a:ext uri="{C183D7F6-B498-43B3-948B-1728B52AA6E4}">
                <adec:decorative xmlns:adec="http://schemas.microsoft.com/office/drawing/2017/decorative" val="1"/>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3D71C9CD-CAE8-4AC8-936D-333769D479E5}"/>
              </a:ext>
            </a:extLst>
          </p:cNvPr>
          <p:cNvSpPr>
            <a:spLocks noGrp="1"/>
          </p:cNvSpPr>
          <p:nvPr>
            <p:ph type="ctrTitle"/>
          </p:nvPr>
        </p:nvSpPr>
        <p:spPr/>
        <p:txBody>
          <a:bodyPr>
            <a:normAutofit fontScale="90000"/>
          </a:bodyPr>
          <a:lstStyle/>
          <a:p>
            <a:r>
              <a:rPr lang="en-US" dirty="0"/>
              <a:t>Hospitality and Guest Services within </a:t>
            </a:r>
            <a:br>
              <a:rPr lang="en-US" dirty="0"/>
            </a:br>
            <a:r>
              <a:rPr lang="en-US" dirty="0"/>
              <a:t>CONRAD </a:t>
            </a:r>
            <a:br>
              <a:rPr lang="en-US" dirty="0"/>
            </a:br>
            <a:r>
              <a:rPr lang="en-US" sz="3600" dirty="0"/>
              <a:t>HOTELS &amp; RESORTS</a:t>
            </a:r>
            <a:r>
              <a:rPr lang="en-US" dirty="0"/>
              <a:t> </a:t>
            </a:r>
          </a:p>
        </p:txBody>
      </p:sp>
    </p:spTree>
    <p:extLst>
      <p:ext uri="{BB962C8B-B14F-4D97-AF65-F5344CB8AC3E}">
        <p14:creationId xmlns:p14="http://schemas.microsoft.com/office/powerpoint/2010/main" val="1495496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E253D32-8B7B-47D0-BB63-402C3DB9B549}"/>
              </a:ext>
            </a:extLst>
          </p:cNvPr>
          <p:cNvSpPr>
            <a:spLocks noGrp="1"/>
          </p:cNvSpPr>
          <p:nvPr>
            <p:ph type="title"/>
          </p:nvPr>
        </p:nvSpPr>
        <p:spPr/>
        <p:txBody>
          <a:bodyPr/>
          <a:lstStyle/>
          <a:p>
            <a:r>
              <a:rPr lang="en-US" dirty="0"/>
              <a:t>Introduction</a:t>
            </a:r>
          </a:p>
        </p:txBody>
      </p:sp>
      <p:sp>
        <p:nvSpPr>
          <p:cNvPr id="7" name="Content Placeholder 6">
            <a:extLst>
              <a:ext uri="{FF2B5EF4-FFF2-40B4-BE49-F238E27FC236}">
                <a16:creationId xmlns:a16="http://schemas.microsoft.com/office/drawing/2014/main" id="{1D6EB617-E017-4B26-9576-8578E948979A}"/>
              </a:ext>
            </a:extLst>
          </p:cNvPr>
          <p:cNvSpPr>
            <a:spLocks noGrp="1"/>
          </p:cNvSpPr>
          <p:nvPr>
            <p:ph idx="1"/>
          </p:nvPr>
        </p:nvSpPr>
        <p:spPr/>
        <p:txBody>
          <a:bodyPr>
            <a:normAutofit fontScale="92500" lnSpcReduction="20000"/>
          </a:bodyPr>
          <a:lstStyle/>
          <a:p>
            <a:pPr marL="0" indent="0" algn="just">
              <a:buNone/>
            </a:pPr>
            <a:r>
              <a:rPr lang="en-US" dirty="0"/>
              <a:t>The CONRAD Hotels &amp; Resorts is a high-end luxury hotels that provides a modern spin of luxury and it is in exclusive company,</a:t>
            </a:r>
            <a:r>
              <a:rPr lang="en-US" b="0" i="0" dirty="0">
                <a:solidFill>
                  <a:srgbClr val="202124"/>
                </a:solidFill>
                <a:effectLst/>
              </a:rPr>
              <a:t> as it is one of Hilton's 3 luxury brands, joined by Waldorf Astoria Hotels &amp; Resorts and LXR Hotels &amp; Resorts. Conrad was considered the luxury flagship brand in the Hilton Family of Brands, named after company founder Conrad Hilton. As of December 31, 2021, it has 42 locations with 15,085 rooms in 21 countries and territories, including two that are owned or leased with 778 rooms, 38 that are managed with 12,152 rooms, and two that are franchised with 2,155 rooms.</a:t>
            </a:r>
            <a:endParaRPr lang="en-US" dirty="0"/>
          </a:p>
        </p:txBody>
      </p:sp>
      <p:sp>
        <p:nvSpPr>
          <p:cNvPr id="4" name="Slide Number Placeholder 3">
            <a:extLst>
              <a:ext uri="{FF2B5EF4-FFF2-40B4-BE49-F238E27FC236}">
                <a16:creationId xmlns:a16="http://schemas.microsoft.com/office/drawing/2014/main" id="{D4C183CA-19AD-485E-AEC5-FC032D453828}"/>
              </a:ext>
            </a:extLst>
          </p:cNvPr>
          <p:cNvSpPr>
            <a:spLocks noGrp="1"/>
          </p:cNvSpPr>
          <p:nvPr>
            <p:ph type="sldNum" sz="quarter" idx="12"/>
          </p:nvPr>
        </p:nvSpPr>
        <p:spPr/>
        <p:txBody>
          <a:bodyPr/>
          <a:lstStyle/>
          <a:p>
            <a:fld id="{03DC2DEF-D2FE-4B45-ABA4-9F153FD1C98A}" type="slidenum">
              <a:rPr lang="en-US" smtClean="0"/>
              <a:t>2</a:t>
            </a:fld>
            <a:endParaRPr lang="en-US" dirty="0"/>
          </a:p>
        </p:txBody>
      </p:sp>
      <p:pic>
        <p:nvPicPr>
          <p:cNvPr id="10" name="Picture Placeholder 9">
            <a:extLst>
              <a:ext uri="{FF2B5EF4-FFF2-40B4-BE49-F238E27FC236}">
                <a16:creationId xmlns:a16="http://schemas.microsoft.com/office/drawing/2014/main" id="{618DD966-19F0-4350-AC58-AE86C210BDD3}"/>
              </a:ext>
              <a:ext uri="{C183D7F6-B498-43B3-948B-1728B52AA6E4}">
                <adec:decorative xmlns:adec="http://schemas.microsoft.com/office/drawing/2017/decorative" val="1"/>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300311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151932C-7145-4FBD-B81D-9ADC42401B87}"/>
              </a:ext>
            </a:extLst>
          </p:cNvPr>
          <p:cNvSpPr>
            <a:spLocks noGrp="1"/>
          </p:cNvSpPr>
          <p:nvPr>
            <p:ph type="title"/>
          </p:nvPr>
        </p:nvSpPr>
        <p:spPr/>
        <p:txBody>
          <a:bodyPr/>
          <a:lstStyle/>
          <a:p>
            <a:r>
              <a:rPr lang="en-US" dirty="0"/>
              <a:t>Target Customers of CONRAD Hotels &amp; Resorts</a:t>
            </a:r>
          </a:p>
        </p:txBody>
      </p:sp>
      <p:graphicFrame>
        <p:nvGraphicFramePr>
          <p:cNvPr id="8" name="Content Placeholder 7">
            <a:extLst>
              <a:ext uri="{FF2B5EF4-FFF2-40B4-BE49-F238E27FC236}">
                <a16:creationId xmlns:a16="http://schemas.microsoft.com/office/drawing/2014/main" id="{DA4ECA95-1725-44E6-A4DF-355E1DF3DD38}"/>
              </a:ext>
            </a:extLst>
          </p:cNvPr>
          <p:cNvGraphicFramePr>
            <a:graphicFrameLocks noGrp="1"/>
          </p:cNvGraphicFramePr>
          <p:nvPr>
            <p:ph sz="half" idx="1"/>
            <p:extLst>
              <p:ext uri="{D42A27DB-BD31-4B8C-83A1-F6EECF244321}">
                <p14:modId xmlns:p14="http://schemas.microsoft.com/office/powerpoint/2010/main" val="1568704103"/>
              </p:ext>
            </p:extLst>
          </p:nvPr>
        </p:nvGraphicFramePr>
        <p:xfrm>
          <a:off x="581026" y="1724025"/>
          <a:ext cx="3143250" cy="4191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Content Placeholder 8">
            <a:extLst>
              <a:ext uri="{FF2B5EF4-FFF2-40B4-BE49-F238E27FC236}">
                <a16:creationId xmlns:a16="http://schemas.microsoft.com/office/drawing/2014/main" id="{9F917DDC-95E7-4266-ADA0-1CF326B9B7ED}"/>
              </a:ext>
            </a:extLst>
          </p:cNvPr>
          <p:cNvGraphicFramePr>
            <a:graphicFrameLocks noGrp="1"/>
          </p:cNvGraphicFramePr>
          <p:nvPr>
            <p:ph sz="half" idx="2"/>
            <p:extLst>
              <p:ext uri="{D42A27DB-BD31-4B8C-83A1-F6EECF244321}">
                <p14:modId xmlns:p14="http://schemas.microsoft.com/office/powerpoint/2010/main" val="2260268612"/>
              </p:ext>
            </p:extLst>
          </p:nvPr>
        </p:nvGraphicFramePr>
        <p:xfrm>
          <a:off x="8451282" y="1712119"/>
          <a:ext cx="3142800" cy="4191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 name="Slide Number Placeholder 2">
            <a:extLst>
              <a:ext uri="{FF2B5EF4-FFF2-40B4-BE49-F238E27FC236}">
                <a16:creationId xmlns:a16="http://schemas.microsoft.com/office/drawing/2014/main" id="{774AF259-0EA0-486A-A345-68549DF558C8}"/>
              </a:ext>
            </a:extLst>
          </p:cNvPr>
          <p:cNvSpPr>
            <a:spLocks noGrp="1"/>
          </p:cNvSpPr>
          <p:nvPr>
            <p:ph type="sldNum" sz="quarter" idx="12"/>
          </p:nvPr>
        </p:nvSpPr>
        <p:spPr/>
        <p:txBody>
          <a:bodyPr/>
          <a:lstStyle/>
          <a:p>
            <a:fld id="{03DC2DEF-D2FE-4B45-ABA4-9F153FD1C98A}" type="slidenum">
              <a:rPr lang="en-US" smtClean="0"/>
              <a:t>3</a:t>
            </a:fld>
            <a:endParaRPr lang="en-US" dirty="0"/>
          </a:p>
        </p:txBody>
      </p:sp>
      <p:pic>
        <p:nvPicPr>
          <p:cNvPr id="11" name="Picture Placeholder 12">
            <a:extLst>
              <a:ext uri="{FF2B5EF4-FFF2-40B4-BE49-F238E27FC236}">
                <a16:creationId xmlns:a16="http://schemas.microsoft.com/office/drawing/2014/main" id="{D38CA64A-11C5-4BD7-8A2D-E6D58794D6DC}"/>
              </a:ext>
              <a:ext uri="{C183D7F6-B498-43B3-948B-1728B52AA6E4}">
                <adec:decorative xmlns:adec="http://schemas.microsoft.com/office/drawing/2017/decorative" val="1"/>
              </a:ext>
            </a:extLst>
          </p:cNvPr>
          <p:cNvPicPr>
            <a:picLocks noGrp="1" noChangeAspect="1"/>
          </p:cNvPicPr>
          <p:nvPr>
            <p:ph type="pic" sz="quarter" idx="13"/>
          </p:nvPr>
        </p:nvPicPr>
        <p:blipFill rotWithShape="1">
          <a:blip r:embed="rId13" cstate="screen">
            <a:extLst>
              <a:ext uri="{28A0092B-C50C-407E-A947-70E740481C1C}">
                <a14:useLocalDpi xmlns:a14="http://schemas.microsoft.com/office/drawing/2010/main"/>
              </a:ext>
            </a:extLst>
          </a:blip>
          <a:srcRect l="48757" t="-231" r="16551" b="231"/>
          <a:stretch/>
        </p:blipFill>
        <p:spPr>
          <a:xfrm>
            <a:off x="3740719" y="1535906"/>
            <a:ext cx="4475897" cy="4613882"/>
          </a:xfrm>
        </p:spPr>
      </p:pic>
    </p:spTree>
    <p:extLst>
      <p:ext uri="{BB962C8B-B14F-4D97-AF65-F5344CB8AC3E}">
        <p14:creationId xmlns:p14="http://schemas.microsoft.com/office/powerpoint/2010/main" val="32423899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EF48F30-BEB4-44C7-9F35-3BBB61CF89AF}"/>
              </a:ext>
            </a:extLst>
          </p:cNvPr>
          <p:cNvSpPr>
            <a:spLocks noGrp="1"/>
          </p:cNvSpPr>
          <p:nvPr>
            <p:ph type="title"/>
          </p:nvPr>
        </p:nvSpPr>
        <p:spPr/>
        <p:txBody>
          <a:bodyPr/>
          <a:lstStyle/>
          <a:p>
            <a:r>
              <a:rPr lang="en-US" dirty="0"/>
              <a:t>Service provide by CONRAD Hotels and Resorts</a:t>
            </a:r>
          </a:p>
        </p:txBody>
      </p:sp>
      <p:sp>
        <p:nvSpPr>
          <p:cNvPr id="3" name="Slide Number Placeholder 2">
            <a:extLst>
              <a:ext uri="{FF2B5EF4-FFF2-40B4-BE49-F238E27FC236}">
                <a16:creationId xmlns:a16="http://schemas.microsoft.com/office/drawing/2014/main" id="{FE60433D-E380-4571-991C-16B6CE7A48BE}"/>
              </a:ext>
            </a:extLst>
          </p:cNvPr>
          <p:cNvSpPr>
            <a:spLocks noGrp="1"/>
          </p:cNvSpPr>
          <p:nvPr>
            <p:ph type="sldNum" sz="quarter" idx="12"/>
          </p:nvPr>
        </p:nvSpPr>
        <p:spPr/>
        <p:txBody>
          <a:bodyPr/>
          <a:lstStyle/>
          <a:p>
            <a:fld id="{03DC2DEF-D2FE-4B45-ABA4-9F153FD1C98A}" type="slidenum">
              <a:rPr lang="en-US" smtClean="0"/>
              <a:t>4</a:t>
            </a:fld>
            <a:endParaRPr lang="en-US" dirty="0"/>
          </a:p>
        </p:txBody>
      </p:sp>
      <p:graphicFrame>
        <p:nvGraphicFramePr>
          <p:cNvPr id="2" name="Diagram 1">
            <a:extLst>
              <a:ext uri="{FF2B5EF4-FFF2-40B4-BE49-F238E27FC236}">
                <a16:creationId xmlns:a16="http://schemas.microsoft.com/office/drawing/2014/main" id="{EF55C2B1-D376-4D7B-9D43-87CB8F99146D}"/>
              </a:ext>
            </a:extLst>
          </p:cNvPr>
          <p:cNvGraphicFramePr/>
          <p:nvPr>
            <p:extLst>
              <p:ext uri="{D42A27DB-BD31-4B8C-83A1-F6EECF244321}">
                <p14:modId xmlns:p14="http://schemas.microsoft.com/office/powerpoint/2010/main" val="1350562080"/>
              </p:ext>
            </p:extLst>
          </p:nvPr>
        </p:nvGraphicFramePr>
        <p:xfrm>
          <a:off x="1518958" y="3523419"/>
          <a:ext cx="8136420" cy="24748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7" name="Picture Placeholder 16">
            <a:extLst>
              <a:ext uri="{FF2B5EF4-FFF2-40B4-BE49-F238E27FC236}">
                <a16:creationId xmlns:a16="http://schemas.microsoft.com/office/drawing/2014/main" id="{38B0024B-0AD8-4DDB-8486-A9BD3A8E9FAC}"/>
              </a:ext>
              <a:ext uri="{C183D7F6-B498-43B3-948B-1728B52AA6E4}">
                <adec:decorative xmlns:adec="http://schemas.microsoft.com/office/drawing/2017/decorative" val="1"/>
              </a:ext>
            </a:extLst>
          </p:cNvPr>
          <p:cNvPicPr>
            <a:picLocks noGrp="1" noChangeAspect="1"/>
          </p:cNvPicPr>
          <p:nvPr>
            <p:ph type="pic" sz="quarter" idx="13"/>
          </p:nvPr>
        </p:nvPicPr>
        <p:blipFill rotWithShape="1">
          <a:blip r:embed="rId8" cstate="screen">
            <a:extLst>
              <a:ext uri="{28A0092B-C50C-407E-A947-70E740481C1C}">
                <a14:useLocalDpi xmlns:a14="http://schemas.microsoft.com/office/drawing/2010/main"/>
              </a:ext>
            </a:extLst>
          </a:blip>
          <a:srcRect/>
          <a:stretch/>
        </p:blipFill>
        <p:spPr>
          <a:xfrm>
            <a:off x="371476" y="1593851"/>
            <a:ext cx="5582064" cy="1929569"/>
          </a:xfrm>
        </p:spPr>
      </p:pic>
      <p:pic>
        <p:nvPicPr>
          <p:cNvPr id="19" name="Picture Placeholder 18">
            <a:extLst>
              <a:ext uri="{FF2B5EF4-FFF2-40B4-BE49-F238E27FC236}">
                <a16:creationId xmlns:a16="http://schemas.microsoft.com/office/drawing/2014/main" id="{18D1195C-D9D4-4994-BAD9-68AA2C2BD35A}"/>
              </a:ext>
              <a:ext uri="{C183D7F6-B498-43B3-948B-1728B52AA6E4}">
                <adec:decorative xmlns:adec="http://schemas.microsoft.com/office/drawing/2017/decorative" val="1"/>
              </a:ext>
            </a:extLst>
          </p:cNvPr>
          <p:cNvPicPr>
            <a:picLocks noGrp="1" noChangeAspect="1"/>
          </p:cNvPicPr>
          <p:nvPr>
            <p:ph type="pic" sz="quarter" idx="14"/>
          </p:nvPr>
        </p:nvPicPr>
        <p:blipFill>
          <a:blip r:embed="rId9"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154969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EF48F30-BEB4-44C7-9F35-3BBB61CF89AF}"/>
              </a:ext>
            </a:extLst>
          </p:cNvPr>
          <p:cNvSpPr>
            <a:spLocks noGrp="1"/>
          </p:cNvSpPr>
          <p:nvPr>
            <p:ph type="title"/>
          </p:nvPr>
        </p:nvSpPr>
        <p:spPr/>
        <p:txBody>
          <a:bodyPr>
            <a:normAutofit fontScale="90000"/>
          </a:bodyPr>
          <a:lstStyle/>
          <a:p>
            <a:r>
              <a:rPr lang="en-US" dirty="0"/>
              <a:t>Guest Service: provide the latest technological facility to the customers</a:t>
            </a:r>
          </a:p>
        </p:txBody>
      </p:sp>
      <p:sp>
        <p:nvSpPr>
          <p:cNvPr id="3" name="Slide Number Placeholder 2">
            <a:extLst>
              <a:ext uri="{FF2B5EF4-FFF2-40B4-BE49-F238E27FC236}">
                <a16:creationId xmlns:a16="http://schemas.microsoft.com/office/drawing/2014/main" id="{FE60433D-E380-4571-991C-16B6CE7A48BE}"/>
              </a:ext>
            </a:extLst>
          </p:cNvPr>
          <p:cNvSpPr>
            <a:spLocks noGrp="1"/>
          </p:cNvSpPr>
          <p:nvPr>
            <p:ph type="sldNum" sz="quarter" idx="12"/>
          </p:nvPr>
        </p:nvSpPr>
        <p:spPr/>
        <p:txBody>
          <a:bodyPr/>
          <a:lstStyle/>
          <a:p>
            <a:fld id="{03DC2DEF-D2FE-4B45-ABA4-9F153FD1C98A}" type="slidenum">
              <a:rPr lang="en-US" smtClean="0"/>
              <a:t>5</a:t>
            </a:fld>
            <a:endParaRPr lang="en-US" dirty="0"/>
          </a:p>
        </p:txBody>
      </p:sp>
      <p:graphicFrame>
        <p:nvGraphicFramePr>
          <p:cNvPr id="2" name="Diagram 1">
            <a:extLst>
              <a:ext uri="{FF2B5EF4-FFF2-40B4-BE49-F238E27FC236}">
                <a16:creationId xmlns:a16="http://schemas.microsoft.com/office/drawing/2014/main" id="{8D66E133-99C7-4CB5-84F1-777E2B1D3496}"/>
              </a:ext>
            </a:extLst>
          </p:cNvPr>
          <p:cNvGraphicFramePr/>
          <p:nvPr>
            <p:extLst>
              <p:ext uri="{D42A27DB-BD31-4B8C-83A1-F6EECF244321}">
                <p14:modId xmlns:p14="http://schemas.microsoft.com/office/powerpoint/2010/main" val="2991053329"/>
              </p:ext>
            </p:extLst>
          </p:nvPr>
        </p:nvGraphicFramePr>
        <p:xfrm>
          <a:off x="2213528" y="3815294"/>
          <a:ext cx="8136420" cy="24748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7" name="Picture Placeholder 16">
            <a:extLst>
              <a:ext uri="{FF2B5EF4-FFF2-40B4-BE49-F238E27FC236}">
                <a16:creationId xmlns:a16="http://schemas.microsoft.com/office/drawing/2014/main" id="{38B0024B-0AD8-4DDB-8486-A9BD3A8E9FAC}"/>
              </a:ext>
              <a:ext uri="{C183D7F6-B498-43B3-948B-1728B52AA6E4}">
                <adec:decorative xmlns:adec="http://schemas.microsoft.com/office/drawing/2017/decorative" val="1"/>
              </a:ext>
            </a:extLst>
          </p:cNvPr>
          <p:cNvPicPr>
            <a:picLocks noGrp="1" noChangeAspect="1"/>
          </p:cNvPicPr>
          <p:nvPr>
            <p:ph type="pic" sz="quarter" idx="13"/>
          </p:nvPr>
        </p:nvPicPr>
        <p:blipFill rotWithShape="1">
          <a:blip r:embed="rId8" cstate="screen">
            <a:extLst>
              <a:ext uri="{28A0092B-C50C-407E-A947-70E740481C1C}">
                <a14:useLocalDpi xmlns:a14="http://schemas.microsoft.com/office/drawing/2010/main"/>
              </a:ext>
            </a:extLst>
          </a:blip>
          <a:srcRect/>
          <a:stretch/>
        </p:blipFill>
        <p:spPr>
          <a:xfrm>
            <a:off x="371476" y="1593851"/>
            <a:ext cx="5582064" cy="1929569"/>
          </a:xfrm>
        </p:spPr>
      </p:pic>
      <p:pic>
        <p:nvPicPr>
          <p:cNvPr id="19" name="Picture Placeholder 18">
            <a:extLst>
              <a:ext uri="{FF2B5EF4-FFF2-40B4-BE49-F238E27FC236}">
                <a16:creationId xmlns:a16="http://schemas.microsoft.com/office/drawing/2014/main" id="{18D1195C-D9D4-4994-BAD9-68AA2C2BD35A}"/>
              </a:ext>
              <a:ext uri="{C183D7F6-B498-43B3-948B-1728B52AA6E4}">
                <adec:decorative xmlns:adec="http://schemas.microsoft.com/office/drawing/2017/decorative" val="1"/>
              </a:ext>
            </a:extLst>
          </p:cNvPr>
          <p:cNvPicPr>
            <a:picLocks noGrp="1" noChangeAspect="1"/>
          </p:cNvPicPr>
          <p:nvPr>
            <p:ph type="pic" sz="quarter" idx="14"/>
          </p:nvPr>
        </p:nvPicPr>
        <p:blipFill>
          <a:blip r:embed="rId9"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918865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3AECA0A3-3628-4914-8A23-DED61B05DE10}"/>
              </a:ext>
            </a:extLst>
          </p:cNvPr>
          <p:cNvGraphicFramePr/>
          <p:nvPr>
            <p:extLst>
              <p:ext uri="{D42A27DB-BD31-4B8C-83A1-F6EECF244321}">
                <p14:modId xmlns:p14="http://schemas.microsoft.com/office/powerpoint/2010/main" val="2408038082"/>
              </p:ext>
            </p:extLst>
          </p:nvPr>
        </p:nvGraphicFramePr>
        <p:xfrm>
          <a:off x="6228244" y="661445"/>
          <a:ext cx="5372096" cy="12584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3" name="Picture Placeholder 12">
            <a:extLst>
              <a:ext uri="{FF2B5EF4-FFF2-40B4-BE49-F238E27FC236}">
                <a16:creationId xmlns:a16="http://schemas.microsoft.com/office/drawing/2014/main" id="{C56F6876-F532-4396-8FC3-BEB43E626529}"/>
              </a:ext>
              <a:ext uri="{C183D7F6-B498-43B3-948B-1728B52AA6E4}">
                <adec:decorative xmlns:adec="http://schemas.microsoft.com/office/drawing/2017/decorative" val="1"/>
              </a:ext>
            </a:extLst>
          </p:cNvPr>
          <p:cNvPicPr>
            <a:picLocks noGrp="1" noChangeAspect="1"/>
          </p:cNvPicPr>
          <p:nvPr>
            <p:ph type="pic" sz="quarter" idx="13"/>
          </p:nvPr>
        </p:nvPicPr>
        <p:blipFill>
          <a:blip r:embed="rId8" cstate="screen">
            <a:extLst>
              <a:ext uri="{28A0092B-C50C-407E-A947-70E740481C1C}">
                <a14:useLocalDpi xmlns:a14="http://schemas.microsoft.com/office/drawing/2010/main"/>
              </a:ext>
            </a:extLst>
          </a:blip>
          <a:srcRect/>
          <a:stretch>
            <a:fillRect/>
          </a:stretch>
        </p:blipFill>
        <p:spPr>
          <a:xfrm>
            <a:off x="0" y="0"/>
            <a:ext cx="5372097" cy="3839847"/>
          </a:xfrm>
        </p:spPr>
      </p:pic>
      <p:sp>
        <p:nvSpPr>
          <p:cNvPr id="3" name="Slide Number Placeholder 2">
            <a:extLst>
              <a:ext uri="{FF2B5EF4-FFF2-40B4-BE49-F238E27FC236}">
                <a16:creationId xmlns:a16="http://schemas.microsoft.com/office/drawing/2014/main" id="{8D0BEB88-12D3-41F1-B6BA-706EF7480FD3}"/>
              </a:ext>
            </a:extLst>
          </p:cNvPr>
          <p:cNvSpPr>
            <a:spLocks noGrp="1"/>
          </p:cNvSpPr>
          <p:nvPr>
            <p:ph type="sldNum" sz="quarter" idx="4294967295"/>
          </p:nvPr>
        </p:nvSpPr>
        <p:spPr>
          <a:xfrm>
            <a:off x="11818938" y="6581775"/>
            <a:ext cx="373062" cy="206375"/>
          </a:xfrm>
        </p:spPr>
        <p:txBody>
          <a:bodyPr/>
          <a:lstStyle/>
          <a:p>
            <a:fld id="{03DC2DEF-D2FE-4B45-ABA4-9F153FD1C98A}" type="slidenum">
              <a:rPr lang="en-US" smtClean="0"/>
              <a:t>6</a:t>
            </a:fld>
            <a:endParaRPr lang="en-US" dirty="0"/>
          </a:p>
        </p:txBody>
      </p:sp>
      <p:graphicFrame>
        <p:nvGraphicFramePr>
          <p:cNvPr id="2" name="Diagram 1">
            <a:extLst>
              <a:ext uri="{FF2B5EF4-FFF2-40B4-BE49-F238E27FC236}">
                <a16:creationId xmlns:a16="http://schemas.microsoft.com/office/drawing/2014/main" id="{8FB1BB21-B289-41A5-93AE-559B6963F865}"/>
              </a:ext>
            </a:extLst>
          </p:cNvPr>
          <p:cNvGraphicFramePr/>
          <p:nvPr>
            <p:extLst>
              <p:ext uri="{D42A27DB-BD31-4B8C-83A1-F6EECF244321}">
                <p14:modId xmlns:p14="http://schemas.microsoft.com/office/powerpoint/2010/main" val="422956211"/>
              </p:ext>
            </p:extLst>
          </p:nvPr>
        </p:nvGraphicFramePr>
        <p:xfrm>
          <a:off x="6228244" y="1919923"/>
          <a:ext cx="4945934" cy="383984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149670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2C00B059-8249-401E-BECD-DC838B36F9FB}"/>
              </a:ext>
            </a:extLst>
          </p:cNvPr>
          <p:cNvSpPr>
            <a:spLocks noGrp="1"/>
          </p:cNvSpPr>
          <p:nvPr>
            <p:ph type="title"/>
          </p:nvPr>
        </p:nvSpPr>
        <p:spPr/>
        <p:txBody>
          <a:bodyPr/>
          <a:lstStyle/>
          <a:p>
            <a:r>
              <a:rPr lang="en-US" dirty="0"/>
              <a:t>Role and importance of hospitality industry</a:t>
            </a:r>
          </a:p>
        </p:txBody>
      </p:sp>
      <p:sp>
        <p:nvSpPr>
          <p:cNvPr id="3" name="Slide Number Placeholder 2">
            <a:extLst>
              <a:ext uri="{FF2B5EF4-FFF2-40B4-BE49-F238E27FC236}">
                <a16:creationId xmlns:a16="http://schemas.microsoft.com/office/drawing/2014/main" id="{581E71C2-3FC1-41C1-8255-33A1AC802247}"/>
              </a:ext>
            </a:extLst>
          </p:cNvPr>
          <p:cNvSpPr>
            <a:spLocks noGrp="1"/>
          </p:cNvSpPr>
          <p:nvPr>
            <p:ph type="sldNum" sz="quarter" idx="12"/>
          </p:nvPr>
        </p:nvSpPr>
        <p:spPr/>
        <p:txBody>
          <a:bodyPr/>
          <a:lstStyle/>
          <a:p>
            <a:fld id="{03DC2DEF-D2FE-4B45-ABA4-9F153FD1C98A}" type="slidenum">
              <a:rPr lang="en-US" smtClean="0"/>
              <a:t>7</a:t>
            </a:fld>
            <a:endParaRPr lang="en-US" dirty="0"/>
          </a:p>
        </p:txBody>
      </p:sp>
      <p:graphicFrame>
        <p:nvGraphicFramePr>
          <p:cNvPr id="2" name="Diagram 1">
            <a:extLst>
              <a:ext uri="{FF2B5EF4-FFF2-40B4-BE49-F238E27FC236}">
                <a16:creationId xmlns:a16="http://schemas.microsoft.com/office/drawing/2014/main" id="{33F98A1B-881C-428A-AB37-03C7F5D46636}"/>
              </a:ext>
            </a:extLst>
          </p:cNvPr>
          <p:cNvGraphicFramePr/>
          <p:nvPr>
            <p:extLst>
              <p:ext uri="{D42A27DB-BD31-4B8C-83A1-F6EECF244321}">
                <p14:modId xmlns:p14="http://schemas.microsoft.com/office/powerpoint/2010/main" val="2343400272"/>
              </p:ext>
            </p:extLst>
          </p:nvPr>
        </p:nvGraphicFramePr>
        <p:xfrm>
          <a:off x="546100" y="1450975"/>
          <a:ext cx="4065588" cy="4552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000262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2C00B059-8249-401E-BECD-DC838B36F9FB}"/>
              </a:ext>
            </a:extLst>
          </p:cNvPr>
          <p:cNvSpPr>
            <a:spLocks noGrp="1"/>
          </p:cNvSpPr>
          <p:nvPr>
            <p:ph type="title"/>
          </p:nvPr>
        </p:nvSpPr>
        <p:spPr/>
        <p:txBody>
          <a:bodyPr/>
          <a:lstStyle/>
          <a:p>
            <a:r>
              <a:rPr lang="en-US" dirty="0"/>
              <a:t>Role and importance of hospitality industry</a:t>
            </a:r>
          </a:p>
        </p:txBody>
      </p:sp>
      <p:sp>
        <p:nvSpPr>
          <p:cNvPr id="3" name="Slide Number Placeholder 2">
            <a:extLst>
              <a:ext uri="{FF2B5EF4-FFF2-40B4-BE49-F238E27FC236}">
                <a16:creationId xmlns:a16="http://schemas.microsoft.com/office/drawing/2014/main" id="{581E71C2-3FC1-41C1-8255-33A1AC802247}"/>
              </a:ext>
            </a:extLst>
          </p:cNvPr>
          <p:cNvSpPr>
            <a:spLocks noGrp="1"/>
          </p:cNvSpPr>
          <p:nvPr>
            <p:ph type="sldNum" sz="quarter" idx="12"/>
          </p:nvPr>
        </p:nvSpPr>
        <p:spPr/>
        <p:txBody>
          <a:bodyPr/>
          <a:lstStyle/>
          <a:p>
            <a:fld id="{03DC2DEF-D2FE-4B45-ABA4-9F153FD1C98A}" type="slidenum">
              <a:rPr lang="en-US" smtClean="0"/>
              <a:t>8</a:t>
            </a:fld>
            <a:endParaRPr lang="en-US" dirty="0"/>
          </a:p>
        </p:txBody>
      </p:sp>
      <p:graphicFrame>
        <p:nvGraphicFramePr>
          <p:cNvPr id="2" name="Diagram 1">
            <a:extLst>
              <a:ext uri="{FF2B5EF4-FFF2-40B4-BE49-F238E27FC236}">
                <a16:creationId xmlns:a16="http://schemas.microsoft.com/office/drawing/2014/main" id="{97C74619-B9AF-4DF0-BD1D-6960A12163E6}"/>
              </a:ext>
            </a:extLst>
          </p:cNvPr>
          <p:cNvGraphicFramePr/>
          <p:nvPr>
            <p:extLst>
              <p:ext uri="{D42A27DB-BD31-4B8C-83A1-F6EECF244321}">
                <p14:modId xmlns:p14="http://schemas.microsoft.com/office/powerpoint/2010/main" val="1450940429"/>
              </p:ext>
            </p:extLst>
          </p:nvPr>
        </p:nvGraphicFramePr>
        <p:xfrm>
          <a:off x="546100" y="1450975"/>
          <a:ext cx="4065588" cy="4552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23445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F396E-220D-489C-8AD3-95B80A2A5EEB}"/>
              </a:ext>
            </a:extLst>
          </p:cNvPr>
          <p:cNvSpPr>
            <a:spLocks noGrp="1"/>
          </p:cNvSpPr>
          <p:nvPr>
            <p:ph type="title"/>
          </p:nvPr>
        </p:nvSpPr>
        <p:spPr/>
        <p:txBody>
          <a:bodyPr/>
          <a:lstStyle/>
          <a:p>
            <a:r>
              <a:rPr lang="en-US" dirty="0"/>
              <a:t>Five top guest services</a:t>
            </a:r>
          </a:p>
        </p:txBody>
      </p:sp>
      <p:sp>
        <p:nvSpPr>
          <p:cNvPr id="3" name="Slide Number Placeholder 2">
            <a:extLst>
              <a:ext uri="{FF2B5EF4-FFF2-40B4-BE49-F238E27FC236}">
                <a16:creationId xmlns:a16="http://schemas.microsoft.com/office/drawing/2014/main" id="{F6E109F9-8866-40A1-862C-B2E9C1473503}"/>
              </a:ext>
            </a:extLst>
          </p:cNvPr>
          <p:cNvSpPr>
            <a:spLocks noGrp="1"/>
          </p:cNvSpPr>
          <p:nvPr>
            <p:ph type="sldNum" sz="quarter" idx="12"/>
          </p:nvPr>
        </p:nvSpPr>
        <p:spPr/>
        <p:txBody>
          <a:bodyPr/>
          <a:lstStyle/>
          <a:p>
            <a:fld id="{03DC2DEF-D2FE-4B45-ABA4-9F153FD1C98A}" type="slidenum">
              <a:rPr lang="en-US" smtClean="0"/>
              <a:t>9</a:t>
            </a:fld>
            <a:endParaRPr lang="en-US" dirty="0"/>
          </a:p>
        </p:txBody>
      </p:sp>
      <p:graphicFrame>
        <p:nvGraphicFramePr>
          <p:cNvPr id="4" name="Diagram 3">
            <a:extLst>
              <a:ext uri="{FF2B5EF4-FFF2-40B4-BE49-F238E27FC236}">
                <a16:creationId xmlns:a16="http://schemas.microsoft.com/office/drawing/2014/main" id="{1B202250-BD60-4165-82FE-3C55E1348C5F}"/>
              </a:ext>
            </a:extLst>
          </p:cNvPr>
          <p:cNvGraphicFramePr/>
          <p:nvPr>
            <p:extLst>
              <p:ext uri="{D42A27DB-BD31-4B8C-83A1-F6EECF244321}">
                <p14:modId xmlns:p14="http://schemas.microsoft.com/office/powerpoint/2010/main" val="4003310672"/>
              </p:ext>
            </p:extLst>
          </p:nvPr>
        </p:nvGraphicFramePr>
        <p:xfrm>
          <a:off x="546100" y="1450975"/>
          <a:ext cx="4065588" cy="4552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23923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F396E-220D-489C-8AD3-95B80A2A5EEB}"/>
              </a:ext>
            </a:extLst>
          </p:cNvPr>
          <p:cNvSpPr>
            <a:spLocks noGrp="1"/>
          </p:cNvSpPr>
          <p:nvPr>
            <p:ph type="title"/>
          </p:nvPr>
        </p:nvSpPr>
        <p:spPr/>
        <p:txBody>
          <a:bodyPr/>
          <a:lstStyle/>
          <a:p>
            <a:r>
              <a:rPr lang="en-US" dirty="0"/>
              <a:t>Conclusion </a:t>
            </a:r>
          </a:p>
        </p:txBody>
      </p:sp>
      <p:sp>
        <p:nvSpPr>
          <p:cNvPr id="3" name="Slide Number Placeholder 2">
            <a:extLst>
              <a:ext uri="{FF2B5EF4-FFF2-40B4-BE49-F238E27FC236}">
                <a16:creationId xmlns:a16="http://schemas.microsoft.com/office/drawing/2014/main" id="{F6E109F9-8866-40A1-862C-B2E9C1473503}"/>
              </a:ext>
            </a:extLst>
          </p:cNvPr>
          <p:cNvSpPr>
            <a:spLocks noGrp="1"/>
          </p:cNvSpPr>
          <p:nvPr>
            <p:ph type="sldNum" sz="quarter" idx="12"/>
          </p:nvPr>
        </p:nvSpPr>
        <p:spPr/>
        <p:txBody>
          <a:bodyPr/>
          <a:lstStyle/>
          <a:p>
            <a:fld id="{03DC2DEF-D2FE-4B45-ABA4-9F153FD1C98A}" type="slidenum">
              <a:rPr lang="en-US" smtClean="0"/>
              <a:t>10</a:t>
            </a:fld>
            <a:endParaRPr lang="en-US" dirty="0"/>
          </a:p>
        </p:txBody>
      </p:sp>
      <p:graphicFrame>
        <p:nvGraphicFramePr>
          <p:cNvPr id="6" name="Diagram 5">
            <a:extLst>
              <a:ext uri="{FF2B5EF4-FFF2-40B4-BE49-F238E27FC236}">
                <a16:creationId xmlns:a16="http://schemas.microsoft.com/office/drawing/2014/main" id="{44C4E589-EE83-4158-B0E0-F53BF2986ACB}"/>
              </a:ext>
            </a:extLst>
          </p:cNvPr>
          <p:cNvGraphicFramePr/>
          <p:nvPr/>
        </p:nvGraphicFramePr>
        <p:xfrm>
          <a:off x="546100" y="1450975"/>
          <a:ext cx="7537726" cy="4552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6994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C9143-0CA9-4C28-9A90-91E65EACDEBB}"/>
              </a:ext>
            </a:extLst>
          </p:cNvPr>
          <p:cNvSpPr>
            <a:spLocks noGrp="1"/>
          </p:cNvSpPr>
          <p:nvPr>
            <p:ph type="title"/>
          </p:nvPr>
        </p:nvSpPr>
        <p:spPr/>
        <p:txBody>
          <a:bodyPr/>
          <a:lstStyle/>
          <a:p>
            <a:r>
              <a:rPr lang="en-US" dirty="0">
                <a:highlight>
                  <a:srgbClr val="008080"/>
                </a:highlight>
              </a:rPr>
              <a:t>References</a:t>
            </a:r>
          </a:p>
        </p:txBody>
      </p:sp>
      <p:sp>
        <p:nvSpPr>
          <p:cNvPr id="3" name="Slide Number Placeholder 2">
            <a:extLst>
              <a:ext uri="{FF2B5EF4-FFF2-40B4-BE49-F238E27FC236}">
                <a16:creationId xmlns:a16="http://schemas.microsoft.com/office/drawing/2014/main" id="{A366F439-3203-496E-AAC7-C463ABA20C5D}"/>
              </a:ext>
            </a:extLst>
          </p:cNvPr>
          <p:cNvSpPr>
            <a:spLocks noGrp="1"/>
          </p:cNvSpPr>
          <p:nvPr>
            <p:ph type="sldNum" sz="quarter" idx="12"/>
          </p:nvPr>
        </p:nvSpPr>
        <p:spPr/>
        <p:txBody>
          <a:bodyPr/>
          <a:lstStyle/>
          <a:p>
            <a:fld id="{03DC2DEF-D2FE-4B45-ABA4-9F153FD1C98A}" type="slidenum">
              <a:rPr lang="en-US" smtClean="0"/>
              <a:t>11</a:t>
            </a:fld>
            <a:endParaRPr lang="en-US" dirty="0"/>
          </a:p>
        </p:txBody>
      </p:sp>
      <p:sp>
        <p:nvSpPr>
          <p:cNvPr id="5" name="Text Placeholder 4">
            <a:extLst>
              <a:ext uri="{FF2B5EF4-FFF2-40B4-BE49-F238E27FC236}">
                <a16:creationId xmlns:a16="http://schemas.microsoft.com/office/drawing/2014/main" id="{F5AF2E1C-8D46-4978-9F98-7B0C109395D5}"/>
              </a:ext>
            </a:extLst>
          </p:cNvPr>
          <p:cNvSpPr>
            <a:spLocks noGrp="1"/>
          </p:cNvSpPr>
          <p:nvPr>
            <p:ph type="body" sz="quarter" idx="14"/>
          </p:nvPr>
        </p:nvSpPr>
        <p:spPr>
          <a:xfrm>
            <a:off x="371474" y="1343398"/>
            <a:ext cx="11390220" cy="5254251"/>
          </a:xfrm>
        </p:spPr>
        <p:txBody>
          <a:bodyPr>
            <a:normAutofit fontScale="70000" lnSpcReduction="20000"/>
          </a:bodyPr>
          <a:lstStyle/>
          <a:p>
            <a:pPr marL="0" indent="0">
              <a:buNone/>
            </a:pPr>
            <a:endParaRPr lang="en-US" sz="2900" b="1" dirty="0">
              <a:highlight>
                <a:srgbClr val="C0C0C0"/>
              </a:highlight>
            </a:endParaRPr>
          </a:p>
          <a:p>
            <a:pPr algn="just"/>
            <a:r>
              <a:rPr lang="en-US" dirty="0">
                <a:solidFill>
                  <a:schemeClr val="tx2"/>
                </a:solidFill>
                <a:highlight>
                  <a:srgbClr val="C0C0C0"/>
                </a:highlight>
              </a:rPr>
              <a:t>	</a:t>
            </a:r>
            <a:r>
              <a:rPr lang="en-US" dirty="0" err="1">
                <a:solidFill>
                  <a:schemeClr val="tx2"/>
                </a:solidFill>
                <a:highlight>
                  <a:srgbClr val="C0C0C0"/>
                </a:highlight>
              </a:rPr>
              <a:t>Ayyildiz</a:t>
            </a:r>
            <a:r>
              <a:rPr lang="en-US" dirty="0">
                <a:solidFill>
                  <a:schemeClr val="tx2"/>
                </a:solidFill>
                <a:highlight>
                  <a:srgbClr val="C0C0C0"/>
                </a:highlight>
              </a:rPr>
              <a:t>, A.Y., Baykal, M. and </a:t>
            </a:r>
            <a:r>
              <a:rPr lang="en-US" dirty="0" err="1">
                <a:solidFill>
                  <a:schemeClr val="tx2"/>
                </a:solidFill>
                <a:highlight>
                  <a:srgbClr val="C0C0C0"/>
                </a:highlight>
              </a:rPr>
              <a:t>Koc</a:t>
            </a:r>
            <a:r>
              <a:rPr lang="en-US" dirty="0">
                <a:solidFill>
                  <a:schemeClr val="tx2"/>
                </a:solidFill>
                <a:highlight>
                  <a:srgbClr val="C0C0C0"/>
                </a:highlight>
              </a:rPr>
              <a:t>, E., 2022. Attitudes of hotel customers towards the use of service robots in hospitality service encounters. Technology in Society, 70, p.101995.</a:t>
            </a:r>
          </a:p>
          <a:p>
            <a:pPr algn="just"/>
            <a:r>
              <a:rPr lang="en-US" dirty="0">
                <a:solidFill>
                  <a:schemeClr val="tx2"/>
                </a:solidFill>
                <a:highlight>
                  <a:srgbClr val="C0C0C0"/>
                </a:highlight>
              </a:rPr>
              <a:t>	Ghosh, A. and Shum, C., 2019. Why do employees break rules? Understanding organizational rule-breaking behaviors in hospitality. International Journal of Hospitality Management, 81, pp.1-10.</a:t>
            </a:r>
          </a:p>
          <a:p>
            <a:pPr algn="just"/>
            <a:r>
              <a:rPr lang="en-US" dirty="0">
                <a:solidFill>
                  <a:schemeClr val="tx2"/>
                </a:solidFill>
                <a:highlight>
                  <a:srgbClr val="C0C0C0"/>
                </a:highlight>
              </a:rPr>
              <a:t>                    Henschel, U.K., Gruner, A. and Von Freyberg, B., 2018. </a:t>
            </a:r>
            <a:r>
              <a:rPr lang="en-US" dirty="0" err="1">
                <a:solidFill>
                  <a:schemeClr val="tx2"/>
                </a:solidFill>
                <a:highlight>
                  <a:srgbClr val="C0C0C0"/>
                </a:highlight>
              </a:rPr>
              <a:t>Hotelmanagement</a:t>
            </a:r>
            <a:r>
              <a:rPr lang="en-US" dirty="0">
                <a:solidFill>
                  <a:schemeClr val="tx2"/>
                </a:solidFill>
                <a:highlight>
                  <a:srgbClr val="C0C0C0"/>
                </a:highlight>
              </a:rPr>
              <a:t>. Walter de Gruyter GmbH &amp; Co KG.</a:t>
            </a:r>
          </a:p>
          <a:p>
            <a:pPr algn="just"/>
            <a:r>
              <a:rPr lang="en-US" dirty="0">
                <a:solidFill>
                  <a:schemeClr val="tx2"/>
                </a:solidFill>
                <a:highlight>
                  <a:srgbClr val="C0C0C0"/>
                </a:highlight>
              </a:rPr>
              <a:t>	Ivanova, M., Ivanov, S. and </a:t>
            </a:r>
            <a:r>
              <a:rPr lang="en-US" dirty="0" err="1">
                <a:solidFill>
                  <a:schemeClr val="tx2"/>
                </a:solidFill>
                <a:highlight>
                  <a:srgbClr val="C0C0C0"/>
                </a:highlight>
              </a:rPr>
              <a:t>Magnini</a:t>
            </a:r>
            <a:r>
              <a:rPr lang="en-US" dirty="0">
                <a:solidFill>
                  <a:schemeClr val="tx2"/>
                </a:solidFill>
                <a:highlight>
                  <a:srgbClr val="C0C0C0"/>
                </a:highlight>
              </a:rPr>
              <a:t>, V.P. eds., 2016. The Routledge handbook of hotel chain management. Routledge.</a:t>
            </a:r>
          </a:p>
          <a:p>
            <a:pPr algn="just"/>
            <a:r>
              <a:rPr lang="en-US" dirty="0">
                <a:solidFill>
                  <a:schemeClr val="tx2"/>
                </a:solidFill>
                <a:highlight>
                  <a:srgbClr val="C0C0C0"/>
                </a:highlight>
              </a:rPr>
              <a:t>                    Khaliq, A., Waqas, A., Nisar, Q.A., Haider, S. and Asghar, Z., 2022. Application of AI and robotics in hospitality sector: A resource gain and resource loss perspective. Technology in Society, 68, p.101807.</a:t>
            </a:r>
          </a:p>
          <a:p>
            <a:pPr algn="just"/>
            <a:r>
              <a:rPr lang="en-US" dirty="0">
                <a:solidFill>
                  <a:schemeClr val="tx2"/>
                </a:solidFill>
                <a:highlight>
                  <a:srgbClr val="C0C0C0"/>
                </a:highlight>
              </a:rPr>
              <a:t>	</a:t>
            </a:r>
            <a:r>
              <a:rPr lang="en-US" dirty="0" err="1">
                <a:solidFill>
                  <a:schemeClr val="tx2"/>
                </a:solidFill>
                <a:highlight>
                  <a:srgbClr val="C0C0C0"/>
                </a:highlight>
              </a:rPr>
              <a:t>Naumov</a:t>
            </a:r>
            <a:r>
              <a:rPr lang="en-US" dirty="0">
                <a:solidFill>
                  <a:schemeClr val="tx2"/>
                </a:solidFill>
                <a:highlight>
                  <a:srgbClr val="C0C0C0"/>
                </a:highlight>
              </a:rPr>
              <a:t>, N., 2019. The impact of robots, artificial intelligence, and service automation on service quality and service experience in hospitality. In Robots, artificial intelligence, and service automation in travel, tourism and hospitality (pp. 123-133). emerald publishing limited.</a:t>
            </a:r>
          </a:p>
          <a:p>
            <a:pPr algn="just"/>
            <a:r>
              <a:rPr lang="en-US" dirty="0">
                <a:solidFill>
                  <a:schemeClr val="tx2"/>
                </a:solidFill>
                <a:highlight>
                  <a:srgbClr val="C0C0C0"/>
                </a:highlight>
              </a:rPr>
              <a:t>	Tsai, T.H. and Chen, C.M., 2023. An integrated approach to evaluate effective service innovations for thematic guesthouses. Journal of Hospitality and Tourism Management, 54, pp.329-335.</a:t>
            </a:r>
          </a:p>
          <a:p>
            <a:pPr algn="just"/>
            <a:r>
              <a:rPr lang="en-US" dirty="0">
                <a:solidFill>
                  <a:schemeClr val="tx2"/>
                </a:solidFill>
                <a:highlight>
                  <a:srgbClr val="C0C0C0"/>
                </a:highlight>
              </a:rPr>
              <a:t>	</a:t>
            </a:r>
            <a:r>
              <a:rPr lang="en-US" dirty="0" err="1">
                <a:solidFill>
                  <a:schemeClr val="tx2"/>
                </a:solidFill>
                <a:highlight>
                  <a:srgbClr val="C0C0C0"/>
                </a:highlight>
              </a:rPr>
              <a:t>Pizam</a:t>
            </a:r>
            <a:r>
              <a:rPr lang="en-US" dirty="0">
                <a:solidFill>
                  <a:schemeClr val="tx2"/>
                </a:solidFill>
                <a:highlight>
                  <a:srgbClr val="C0C0C0"/>
                </a:highlight>
              </a:rPr>
              <a:t>, A., 2020. Hospitality as an organizational culture. Journal of Hospitality &amp; Tourism Research, 44(3), pp.431-438.</a:t>
            </a:r>
          </a:p>
          <a:p>
            <a:pPr algn="just"/>
            <a:r>
              <a:rPr lang="en-US" dirty="0">
                <a:solidFill>
                  <a:schemeClr val="tx2"/>
                </a:solidFill>
                <a:highlight>
                  <a:srgbClr val="C0C0C0"/>
                </a:highlight>
              </a:rPr>
              <a:t>	Zhang, Z., Li, H., Meng, F. and Li, Y., 2019. The effect of management response similarity on online hotel booking. International Journal of Contemporary Hospitality Management.</a:t>
            </a:r>
          </a:p>
          <a:p>
            <a:endParaRPr lang="en-US" dirty="0"/>
          </a:p>
        </p:txBody>
      </p:sp>
    </p:spTree>
    <p:extLst>
      <p:ext uri="{BB962C8B-B14F-4D97-AF65-F5344CB8AC3E}">
        <p14:creationId xmlns:p14="http://schemas.microsoft.com/office/powerpoint/2010/main" val="1327137173"/>
      </p:ext>
    </p:extLst>
  </p:cSld>
  <p:clrMapOvr>
    <a:masterClrMapping/>
  </p:clrMapOvr>
</p:sld>
</file>

<file path=ppt/theme/theme1.xml><?xml version="1.0" encoding="utf-8"?>
<a:theme xmlns:a="http://schemas.openxmlformats.org/drawingml/2006/main" name="Office Theme">
  <a:themeElements>
    <a:clrScheme name="MSFT_Color_1">
      <a:dk1>
        <a:srgbClr val="32363F"/>
      </a:dk1>
      <a:lt1>
        <a:sysClr val="window" lastClr="FFFFFF"/>
      </a:lt1>
      <a:dk2>
        <a:srgbClr val="313C41"/>
      </a:dk2>
      <a:lt2>
        <a:srgbClr val="FFFFFF"/>
      </a:lt2>
      <a:accent1>
        <a:srgbClr val="2C85AE"/>
      </a:accent1>
      <a:accent2>
        <a:srgbClr val="5E5CA2"/>
      </a:accent2>
      <a:accent3>
        <a:srgbClr val="5268A5"/>
      </a:accent3>
      <a:accent4>
        <a:srgbClr val="4276AA"/>
      </a:accent4>
      <a:accent5>
        <a:srgbClr val="1891AB"/>
      </a:accent5>
      <a:accent6>
        <a:srgbClr val="00A09D"/>
      </a:accent6>
      <a:hlink>
        <a:srgbClr val="2C85AE"/>
      </a:hlink>
      <a:folHlink>
        <a:srgbClr val="00A09D"/>
      </a:folHlink>
    </a:clrScheme>
    <a:fontScheme name="MSFT_Font">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title goes here" id="{A4715F0E-2373-46DF-8650-9CD6D2E73FF4}" vid="{7AE24D49-249C-4823-B15D-D301F3E6335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Classic bold block presentation</Template>
  <TotalTime>431</TotalTime>
  <Words>2580</Words>
  <PresentationFormat>Widescreen</PresentationFormat>
  <Paragraphs>144</Paragraphs>
  <Slides>11</Slides>
  <Notes>10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Hospitality and Guest Services within  CONRAD  HOTELS &amp; RESORTS </vt:lpstr>
      <vt:lpstr>Introduction</vt:lpstr>
      <vt:lpstr>Target Customers of CONRAD Hotels &amp; Resorts</vt:lpstr>
      <vt:lpstr>Service provide by CONRAD Hotels and Resorts</vt:lpstr>
      <vt:lpstr>Guest Service: provide the latest technological facility to the customers</vt:lpstr>
      <vt:lpstr>PowerPoint Presentation</vt:lpstr>
      <vt:lpstr>Role and importance of hospitality industry</vt:lpstr>
      <vt:lpstr>Role and importance of hospitality industry</vt:lpstr>
      <vt:lpstr>Five top guest services</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2023-01-26T14:02:41Z</dcterms:created>
  <dcterms:modified xsi:type="dcterms:W3CDTF">2023-01-27T10:02:46Z</dcterms:modified>
</cp:coreProperties>
</file>