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70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EB601-3542-42A8-97DA-D43626161F2B}" v="6" dt="2023-03-12T11:52:04.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6198" autoAdjust="0"/>
  </p:normalViewPr>
  <p:slideViewPr>
    <p:cSldViewPr snapToGrid="0">
      <p:cViewPr varScale="1">
        <p:scale>
          <a:sx n="71" d="100"/>
          <a:sy n="71" d="100"/>
        </p:scale>
        <p:origin x="687"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A82797-8925-4F61-8C93-2AED3ADE0834}" type="doc">
      <dgm:prSet loTypeId="urn:microsoft.com/office/officeart/2005/8/layout/hierarchy1" loCatId="hierarchy" qsTypeId="urn:microsoft.com/office/officeart/2005/8/quickstyle/simple1" qsCatId="simple" csTypeId="urn:microsoft.com/office/officeart/2005/8/colors/accent2_2" csCatId="accent2" phldr="1"/>
      <dgm:spPr/>
      <dgm:t>
        <a:bodyPr/>
        <a:lstStyle/>
        <a:p>
          <a:endParaRPr lang="en-US"/>
        </a:p>
      </dgm:t>
    </dgm:pt>
    <dgm:pt modelId="{95370150-547C-44C6-84FC-F19FAFC3A1D7}">
      <dgm:prSet/>
      <dgm:spPr/>
      <dgm:t>
        <a:bodyPr/>
        <a:lstStyle/>
        <a:p>
          <a:r>
            <a:rPr lang="en-GB" b="0" i="0" dirty="0"/>
            <a:t>TPS can enhance the productivity of the system in the following ways.</a:t>
          </a:r>
          <a:endParaRPr lang="en-US" dirty="0"/>
        </a:p>
      </dgm:t>
    </dgm:pt>
    <dgm:pt modelId="{49BF7D32-0DF6-4C77-A245-5AE20AE99F97}" type="parTrans" cxnId="{965187DE-AE99-4B30-A32D-36ABA9DAB902}">
      <dgm:prSet/>
      <dgm:spPr/>
      <dgm:t>
        <a:bodyPr/>
        <a:lstStyle/>
        <a:p>
          <a:endParaRPr lang="en-US"/>
        </a:p>
      </dgm:t>
    </dgm:pt>
    <dgm:pt modelId="{1BD722F3-C5E7-47A2-9707-834CE02060B0}" type="sibTrans" cxnId="{965187DE-AE99-4B30-A32D-36ABA9DAB902}">
      <dgm:prSet/>
      <dgm:spPr/>
      <dgm:t>
        <a:bodyPr/>
        <a:lstStyle/>
        <a:p>
          <a:endParaRPr lang="en-US"/>
        </a:p>
      </dgm:t>
    </dgm:pt>
    <dgm:pt modelId="{5AEB8183-7672-483A-9576-C1139A578C4E}">
      <dgm:prSet/>
      <dgm:spPr/>
      <dgm:t>
        <a:bodyPr/>
        <a:lstStyle/>
        <a:p>
          <a:r>
            <a:rPr lang="en-GB" b="0" i="0" dirty="0"/>
            <a:t>The on-time result generation should be maintained sustainably such that a large number of transactions are processed simultaneously at a particular time. </a:t>
          </a:r>
          <a:endParaRPr lang="en-US" dirty="0"/>
        </a:p>
      </dgm:t>
    </dgm:pt>
    <dgm:pt modelId="{FCBB1416-33E8-4110-AC69-15A8143D0DE1}" type="parTrans" cxnId="{AD3A2C84-0B58-4E2E-8486-CF5BA4622E60}">
      <dgm:prSet/>
      <dgm:spPr/>
      <dgm:t>
        <a:bodyPr/>
        <a:lstStyle/>
        <a:p>
          <a:endParaRPr lang="en-US"/>
        </a:p>
      </dgm:t>
    </dgm:pt>
    <dgm:pt modelId="{3E8A9400-8CE2-4351-A006-DFB0302BBF9A}" type="sibTrans" cxnId="{AD3A2C84-0B58-4E2E-8486-CF5BA4622E60}">
      <dgm:prSet/>
      <dgm:spPr/>
      <dgm:t>
        <a:bodyPr/>
        <a:lstStyle/>
        <a:p>
          <a:endParaRPr lang="en-US"/>
        </a:p>
      </dgm:t>
    </dgm:pt>
    <dgm:pt modelId="{819122BA-9485-496A-AB0C-6C04E620BCC5}">
      <dgm:prSet/>
      <dgm:spPr/>
      <dgm:t>
        <a:bodyPr/>
        <a:lstStyle/>
        <a:p>
          <a:r>
            <a:rPr lang="en-GB" b="0" i="0" dirty="0"/>
            <a:t>The system must be stable and reliable in order to make sure there is no collapse within mid-operational running. </a:t>
          </a:r>
          <a:endParaRPr lang="en-US" dirty="0"/>
        </a:p>
      </dgm:t>
    </dgm:pt>
    <dgm:pt modelId="{20FA7603-5354-409F-BED9-F7543765D957}" type="parTrans" cxnId="{86AAF3F6-5580-4FEF-B38C-9351351CC88F}">
      <dgm:prSet/>
      <dgm:spPr/>
      <dgm:t>
        <a:bodyPr/>
        <a:lstStyle/>
        <a:p>
          <a:endParaRPr lang="en-US"/>
        </a:p>
      </dgm:t>
    </dgm:pt>
    <dgm:pt modelId="{E137B164-D7A1-4EBA-913D-A7DBD50CB4A1}" type="sibTrans" cxnId="{86AAF3F6-5580-4FEF-B38C-9351351CC88F}">
      <dgm:prSet/>
      <dgm:spPr/>
      <dgm:t>
        <a:bodyPr/>
        <a:lstStyle/>
        <a:p>
          <a:endParaRPr lang="en-US"/>
        </a:p>
      </dgm:t>
    </dgm:pt>
    <dgm:pt modelId="{1AA54669-09A1-4A3D-A9FB-49CDBB3DBC4D}" type="pres">
      <dgm:prSet presAssocID="{7EA82797-8925-4F61-8C93-2AED3ADE0834}" presName="hierChild1" presStyleCnt="0">
        <dgm:presLayoutVars>
          <dgm:chPref val="1"/>
          <dgm:dir/>
          <dgm:animOne val="branch"/>
          <dgm:animLvl val="lvl"/>
          <dgm:resizeHandles/>
        </dgm:presLayoutVars>
      </dgm:prSet>
      <dgm:spPr/>
    </dgm:pt>
    <dgm:pt modelId="{0A02425D-CD99-4C90-B18D-AF93A84361AF}" type="pres">
      <dgm:prSet presAssocID="{95370150-547C-44C6-84FC-F19FAFC3A1D7}" presName="hierRoot1" presStyleCnt="0"/>
      <dgm:spPr/>
    </dgm:pt>
    <dgm:pt modelId="{DE7C1AEE-8A85-4D38-9EBC-53CDE563E5F9}" type="pres">
      <dgm:prSet presAssocID="{95370150-547C-44C6-84FC-F19FAFC3A1D7}" presName="composite" presStyleCnt="0"/>
      <dgm:spPr/>
    </dgm:pt>
    <dgm:pt modelId="{FE9CFE1F-9D50-461B-99C8-F8039B7DBA80}" type="pres">
      <dgm:prSet presAssocID="{95370150-547C-44C6-84FC-F19FAFC3A1D7}" presName="background" presStyleLbl="node0" presStyleIdx="0" presStyleCnt="3"/>
      <dgm:spPr/>
    </dgm:pt>
    <dgm:pt modelId="{6FB84532-559D-4C3D-A97E-8FBEF5839281}" type="pres">
      <dgm:prSet presAssocID="{95370150-547C-44C6-84FC-F19FAFC3A1D7}" presName="text" presStyleLbl="fgAcc0" presStyleIdx="0" presStyleCnt="3">
        <dgm:presLayoutVars>
          <dgm:chPref val="3"/>
        </dgm:presLayoutVars>
      </dgm:prSet>
      <dgm:spPr/>
    </dgm:pt>
    <dgm:pt modelId="{46EF5695-EA26-49C5-9E7B-3306C38E079E}" type="pres">
      <dgm:prSet presAssocID="{95370150-547C-44C6-84FC-F19FAFC3A1D7}" presName="hierChild2" presStyleCnt="0"/>
      <dgm:spPr/>
    </dgm:pt>
    <dgm:pt modelId="{A4ACC08F-6D38-496E-855E-06AA1F422C27}" type="pres">
      <dgm:prSet presAssocID="{5AEB8183-7672-483A-9576-C1139A578C4E}" presName="hierRoot1" presStyleCnt="0"/>
      <dgm:spPr/>
    </dgm:pt>
    <dgm:pt modelId="{D60FBA4D-8454-44C1-8769-654B8AEEFFF8}" type="pres">
      <dgm:prSet presAssocID="{5AEB8183-7672-483A-9576-C1139A578C4E}" presName="composite" presStyleCnt="0"/>
      <dgm:spPr/>
    </dgm:pt>
    <dgm:pt modelId="{CCF4853F-991B-4676-8E92-234C3638A12A}" type="pres">
      <dgm:prSet presAssocID="{5AEB8183-7672-483A-9576-C1139A578C4E}" presName="background" presStyleLbl="node0" presStyleIdx="1" presStyleCnt="3"/>
      <dgm:spPr/>
    </dgm:pt>
    <dgm:pt modelId="{376FDDF9-5F8E-4689-9363-C468973F181A}" type="pres">
      <dgm:prSet presAssocID="{5AEB8183-7672-483A-9576-C1139A578C4E}" presName="text" presStyleLbl="fgAcc0" presStyleIdx="1" presStyleCnt="3">
        <dgm:presLayoutVars>
          <dgm:chPref val="3"/>
        </dgm:presLayoutVars>
      </dgm:prSet>
      <dgm:spPr/>
    </dgm:pt>
    <dgm:pt modelId="{196C324B-3157-432F-801B-C56B863E4C94}" type="pres">
      <dgm:prSet presAssocID="{5AEB8183-7672-483A-9576-C1139A578C4E}" presName="hierChild2" presStyleCnt="0"/>
      <dgm:spPr/>
    </dgm:pt>
    <dgm:pt modelId="{174F31CD-A225-437A-A018-8BE9DF6FFD85}" type="pres">
      <dgm:prSet presAssocID="{819122BA-9485-496A-AB0C-6C04E620BCC5}" presName="hierRoot1" presStyleCnt="0"/>
      <dgm:spPr/>
    </dgm:pt>
    <dgm:pt modelId="{66314C3A-368A-4CC1-9B20-49309F499110}" type="pres">
      <dgm:prSet presAssocID="{819122BA-9485-496A-AB0C-6C04E620BCC5}" presName="composite" presStyleCnt="0"/>
      <dgm:spPr/>
    </dgm:pt>
    <dgm:pt modelId="{30512E3C-126B-4F27-8097-2707FBE63953}" type="pres">
      <dgm:prSet presAssocID="{819122BA-9485-496A-AB0C-6C04E620BCC5}" presName="background" presStyleLbl="node0" presStyleIdx="2" presStyleCnt="3"/>
      <dgm:spPr/>
    </dgm:pt>
    <dgm:pt modelId="{F7EBD393-4D52-44DD-A529-A6307C8A557E}" type="pres">
      <dgm:prSet presAssocID="{819122BA-9485-496A-AB0C-6C04E620BCC5}" presName="text" presStyleLbl="fgAcc0" presStyleIdx="2" presStyleCnt="3">
        <dgm:presLayoutVars>
          <dgm:chPref val="3"/>
        </dgm:presLayoutVars>
      </dgm:prSet>
      <dgm:spPr/>
    </dgm:pt>
    <dgm:pt modelId="{DE2A8F59-3C25-415E-9C42-04D4F49A8AE8}" type="pres">
      <dgm:prSet presAssocID="{819122BA-9485-496A-AB0C-6C04E620BCC5}" presName="hierChild2" presStyleCnt="0"/>
      <dgm:spPr/>
    </dgm:pt>
  </dgm:ptLst>
  <dgm:cxnLst>
    <dgm:cxn modelId="{12EAE611-BBE3-4948-A09B-029109FD9B1B}" type="presOf" srcId="{7EA82797-8925-4F61-8C93-2AED3ADE0834}" destId="{1AA54669-09A1-4A3D-A9FB-49CDBB3DBC4D}" srcOrd="0" destOrd="0" presId="urn:microsoft.com/office/officeart/2005/8/layout/hierarchy1"/>
    <dgm:cxn modelId="{AD3A2C84-0B58-4E2E-8486-CF5BA4622E60}" srcId="{7EA82797-8925-4F61-8C93-2AED3ADE0834}" destId="{5AEB8183-7672-483A-9576-C1139A578C4E}" srcOrd="1" destOrd="0" parTransId="{FCBB1416-33E8-4110-AC69-15A8143D0DE1}" sibTransId="{3E8A9400-8CE2-4351-A006-DFB0302BBF9A}"/>
    <dgm:cxn modelId="{04D7538F-8BB6-4D5F-B066-486B010C47F0}" type="presOf" srcId="{5AEB8183-7672-483A-9576-C1139A578C4E}" destId="{376FDDF9-5F8E-4689-9363-C468973F181A}" srcOrd="0" destOrd="0" presId="urn:microsoft.com/office/officeart/2005/8/layout/hierarchy1"/>
    <dgm:cxn modelId="{06FF3EA2-CA08-47B4-80A6-8537F612522F}" type="presOf" srcId="{819122BA-9485-496A-AB0C-6C04E620BCC5}" destId="{F7EBD393-4D52-44DD-A529-A6307C8A557E}" srcOrd="0" destOrd="0" presId="urn:microsoft.com/office/officeart/2005/8/layout/hierarchy1"/>
    <dgm:cxn modelId="{965187DE-AE99-4B30-A32D-36ABA9DAB902}" srcId="{7EA82797-8925-4F61-8C93-2AED3ADE0834}" destId="{95370150-547C-44C6-84FC-F19FAFC3A1D7}" srcOrd="0" destOrd="0" parTransId="{49BF7D32-0DF6-4C77-A245-5AE20AE99F97}" sibTransId="{1BD722F3-C5E7-47A2-9707-834CE02060B0}"/>
    <dgm:cxn modelId="{8914E7EA-7A96-493F-A4F9-7C6827299D3E}" type="presOf" srcId="{95370150-547C-44C6-84FC-F19FAFC3A1D7}" destId="{6FB84532-559D-4C3D-A97E-8FBEF5839281}" srcOrd="0" destOrd="0" presId="urn:microsoft.com/office/officeart/2005/8/layout/hierarchy1"/>
    <dgm:cxn modelId="{86AAF3F6-5580-4FEF-B38C-9351351CC88F}" srcId="{7EA82797-8925-4F61-8C93-2AED3ADE0834}" destId="{819122BA-9485-496A-AB0C-6C04E620BCC5}" srcOrd="2" destOrd="0" parTransId="{20FA7603-5354-409F-BED9-F7543765D957}" sibTransId="{E137B164-D7A1-4EBA-913D-A7DBD50CB4A1}"/>
    <dgm:cxn modelId="{2DFCD933-E031-48E5-9F92-BEAF5420E9DB}" type="presParOf" srcId="{1AA54669-09A1-4A3D-A9FB-49CDBB3DBC4D}" destId="{0A02425D-CD99-4C90-B18D-AF93A84361AF}" srcOrd="0" destOrd="0" presId="urn:microsoft.com/office/officeart/2005/8/layout/hierarchy1"/>
    <dgm:cxn modelId="{B7CB872E-A9F1-428F-AE07-FB99F806782E}" type="presParOf" srcId="{0A02425D-CD99-4C90-B18D-AF93A84361AF}" destId="{DE7C1AEE-8A85-4D38-9EBC-53CDE563E5F9}" srcOrd="0" destOrd="0" presId="urn:microsoft.com/office/officeart/2005/8/layout/hierarchy1"/>
    <dgm:cxn modelId="{23E79E76-7415-477D-9D4F-114942B8192C}" type="presParOf" srcId="{DE7C1AEE-8A85-4D38-9EBC-53CDE563E5F9}" destId="{FE9CFE1F-9D50-461B-99C8-F8039B7DBA80}" srcOrd="0" destOrd="0" presId="urn:microsoft.com/office/officeart/2005/8/layout/hierarchy1"/>
    <dgm:cxn modelId="{27EAD07A-D192-4D6C-8D5E-DA5E14A785D2}" type="presParOf" srcId="{DE7C1AEE-8A85-4D38-9EBC-53CDE563E5F9}" destId="{6FB84532-559D-4C3D-A97E-8FBEF5839281}" srcOrd="1" destOrd="0" presId="urn:microsoft.com/office/officeart/2005/8/layout/hierarchy1"/>
    <dgm:cxn modelId="{2772EAF6-F95B-4A0F-BB1D-40EE039F6E0B}" type="presParOf" srcId="{0A02425D-CD99-4C90-B18D-AF93A84361AF}" destId="{46EF5695-EA26-49C5-9E7B-3306C38E079E}" srcOrd="1" destOrd="0" presId="urn:microsoft.com/office/officeart/2005/8/layout/hierarchy1"/>
    <dgm:cxn modelId="{6B594C72-2811-42A1-B45F-CFB0D7362B70}" type="presParOf" srcId="{1AA54669-09A1-4A3D-A9FB-49CDBB3DBC4D}" destId="{A4ACC08F-6D38-496E-855E-06AA1F422C27}" srcOrd="1" destOrd="0" presId="urn:microsoft.com/office/officeart/2005/8/layout/hierarchy1"/>
    <dgm:cxn modelId="{5406B9EC-6BAF-45E7-9DE0-61BBF31A496D}" type="presParOf" srcId="{A4ACC08F-6D38-496E-855E-06AA1F422C27}" destId="{D60FBA4D-8454-44C1-8769-654B8AEEFFF8}" srcOrd="0" destOrd="0" presId="urn:microsoft.com/office/officeart/2005/8/layout/hierarchy1"/>
    <dgm:cxn modelId="{63DD2A50-5680-4AE0-949B-AC58C902B3C6}" type="presParOf" srcId="{D60FBA4D-8454-44C1-8769-654B8AEEFFF8}" destId="{CCF4853F-991B-4676-8E92-234C3638A12A}" srcOrd="0" destOrd="0" presId="urn:microsoft.com/office/officeart/2005/8/layout/hierarchy1"/>
    <dgm:cxn modelId="{7053D39F-7C4B-4B72-98E1-20D0CC17FE64}" type="presParOf" srcId="{D60FBA4D-8454-44C1-8769-654B8AEEFFF8}" destId="{376FDDF9-5F8E-4689-9363-C468973F181A}" srcOrd="1" destOrd="0" presId="urn:microsoft.com/office/officeart/2005/8/layout/hierarchy1"/>
    <dgm:cxn modelId="{2AE68E0E-4F2D-4615-ACF3-1609997C9B4F}" type="presParOf" srcId="{A4ACC08F-6D38-496E-855E-06AA1F422C27}" destId="{196C324B-3157-432F-801B-C56B863E4C94}" srcOrd="1" destOrd="0" presId="urn:microsoft.com/office/officeart/2005/8/layout/hierarchy1"/>
    <dgm:cxn modelId="{FE9AEA9B-B84A-4D42-9BEA-914F0F129695}" type="presParOf" srcId="{1AA54669-09A1-4A3D-A9FB-49CDBB3DBC4D}" destId="{174F31CD-A225-437A-A018-8BE9DF6FFD85}" srcOrd="2" destOrd="0" presId="urn:microsoft.com/office/officeart/2005/8/layout/hierarchy1"/>
    <dgm:cxn modelId="{1276B3F0-2535-4297-A18B-F6D9222A9980}" type="presParOf" srcId="{174F31CD-A225-437A-A018-8BE9DF6FFD85}" destId="{66314C3A-368A-4CC1-9B20-49309F499110}" srcOrd="0" destOrd="0" presId="urn:microsoft.com/office/officeart/2005/8/layout/hierarchy1"/>
    <dgm:cxn modelId="{43296FFD-1817-466C-8764-1DD025289CA7}" type="presParOf" srcId="{66314C3A-368A-4CC1-9B20-49309F499110}" destId="{30512E3C-126B-4F27-8097-2707FBE63953}" srcOrd="0" destOrd="0" presId="urn:microsoft.com/office/officeart/2005/8/layout/hierarchy1"/>
    <dgm:cxn modelId="{DA0AA577-A302-4492-9E3A-B6E0296A8748}" type="presParOf" srcId="{66314C3A-368A-4CC1-9B20-49309F499110}" destId="{F7EBD393-4D52-44DD-A529-A6307C8A557E}" srcOrd="1" destOrd="0" presId="urn:microsoft.com/office/officeart/2005/8/layout/hierarchy1"/>
    <dgm:cxn modelId="{7F3BFA8B-8409-4E25-8BAB-AEB79B9ADF27}" type="presParOf" srcId="{174F31CD-A225-437A-A018-8BE9DF6FFD85}" destId="{DE2A8F59-3C25-415E-9C42-04D4F49A8AE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CFE1F-9D50-461B-99C8-F8039B7DBA80}">
      <dsp:nvSpPr>
        <dsp:cNvPr id="0" name=""/>
        <dsp:cNvSpPr/>
      </dsp:nvSpPr>
      <dsp:spPr>
        <a:xfrm>
          <a:off x="0" y="1283892"/>
          <a:ext cx="3240137" cy="20574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B84532-559D-4C3D-A97E-8FBEF5839281}">
      <dsp:nvSpPr>
        <dsp:cNvPr id="0" name=""/>
        <dsp:cNvSpPr/>
      </dsp:nvSpPr>
      <dsp:spPr>
        <a:xfrm>
          <a:off x="360015" y="1625907"/>
          <a:ext cx="3240137" cy="205748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TPS can enhance the productivity of the system in the following ways.</a:t>
          </a:r>
          <a:endParaRPr lang="en-US" sz="1900" kern="1200" dirty="0"/>
        </a:p>
      </dsp:txBody>
      <dsp:txXfrm>
        <a:off x="420277" y="1686169"/>
        <a:ext cx="3119613" cy="1936963"/>
      </dsp:txXfrm>
    </dsp:sp>
    <dsp:sp modelId="{CCF4853F-991B-4676-8E92-234C3638A12A}">
      <dsp:nvSpPr>
        <dsp:cNvPr id="0" name=""/>
        <dsp:cNvSpPr/>
      </dsp:nvSpPr>
      <dsp:spPr>
        <a:xfrm>
          <a:off x="3960167" y="1283892"/>
          <a:ext cx="3240137" cy="20574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6FDDF9-5F8E-4689-9363-C468973F181A}">
      <dsp:nvSpPr>
        <dsp:cNvPr id="0" name=""/>
        <dsp:cNvSpPr/>
      </dsp:nvSpPr>
      <dsp:spPr>
        <a:xfrm>
          <a:off x="4320182" y="1625907"/>
          <a:ext cx="3240137" cy="205748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The on-time result generation should be maintained sustainably such that a large number of transactions are processed simultaneously at a particular time. </a:t>
          </a:r>
          <a:endParaRPr lang="en-US" sz="1900" kern="1200" dirty="0"/>
        </a:p>
      </dsp:txBody>
      <dsp:txXfrm>
        <a:off x="4380444" y="1686169"/>
        <a:ext cx="3119613" cy="1936963"/>
      </dsp:txXfrm>
    </dsp:sp>
    <dsp:sp modelId="{30512E3C-126B-4F27-8097-2707FBE63953}">
      <dsp:nvSpPr>
        <dsp:cNvPr id="0" name=""/>
        <dsp:cNvSpPr/>
      </dsp:nvSpPr>
      <dsp:spPr>
        <a:xfrm>
          <a:off x="7920335" y="1283892"/>
          <a:ext cx="3240137" cy="2057487"/>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EBD393-4D52-44DD-A529-A6307C8A557E}">
      <dsp:nvSpPr>
        <dsp:cNvPr id="0" name=""/>
        <dsp:cNvSpPr/>
      </dsp:nvSpPr>
      <dsp:spPr>
        <a:xfrm>
          <a:off x="8280350" y="1625907"/>
          <a:ext cx="3240137" cy="2057487"/>
        </a:xfrm>
        <a:prstGeom prst="roundRect">
          <a:avLst>
            <a:gd name="adj" fmla="val 10000"/>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The system must be stable and reliable in order to make sure there is no collapse within mid-operational running. </a:t>
          </a:r>
          <a:endParaRPr lang="en-US" sz="1900" kern="1200" dirty="0"/>
        </a:p>
      </dsp:txBody>
      <dsp:txXfrm>
        <a:off x="8340612" y="1686169"/>
        <a:ext cx="3119613" cy="193696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6"/>
        <p:cNvGrpSpPr/>
        <p:nvPr/>
      </p:nvGrpSpPr>
      <p:grpSpPr>
        <a:xfrm>
          <a:off x="0" y="0"/>
          <a:ext cx="0" cy="0"/>
          <a:chOff x="0" y="0"/>
          <a:chExt cx="0" cy="0"/>
        </a:xfrm>
      </p:grpSpPr>
      <p:sp>
        <p:nvSpPr>
          <p:cNvPr id="497" name="Google Shape;49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8" name="Google Shape;4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Google Shape;50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5" name="Google Shape;50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dirty="0">
                <a:latin typeface="Times New Roman"/>
                <a:ea typeface="Times New Roman"/>
                <a:cs typeface="Times New Roman"/>
                <a:sym typeface="Times New Roman"/>
              </a:rPr>
              <a:t>The purpose of this presentation will be to demonstrate how the particular MIS system adds up to the value of the business model of Just Eat. The evaluation of the strengths and weaknesses of this system will also be scrutinised. The problem of this system will be mitigated with particular recommendation strategies with the goal of overall improvement of the system. </a:t>
            </a:r>
            <a:endParaRPr sz="1800" dirty="0">
              <a:latin typeface="Arial"/>
              <a:ea typeface="Arial"/>
              <a:cs typeface="Arial"/>
              <a:sym typeface="Arial"/>
            </a:endParaRPr>
          </a:p>
          <a:p>
            <a:pPr marL="0" lvl="0" indent="0" algn="l" rtl="0">
              <a:spcBef>
                <a:spcPts val="0"/>
              </a:spcBef>
              <a:spcAft>
                <a:spcPts val="0"/>
              </a:spcAft>
              <a:buNone/>
            </a:pPr>
            <a:endParaRPr dirty="0"/>
          </a:p>
        </p:txBody>
      </p:sp>
      <p:sp>
        <p:nvSpPr>
          <p:cNvPr id="506" name="Google Shape;50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3"/>
        <p:cNvGrpSpPr/>
        <p:nvPr/>
      </p:nvGrpSpPr>
      <p:grpSpPr>
        <a:xfrm>
          <a:off x="0" y="0"/>
          <a:ext cx="0" cy="0"/>
          <a:chOff x="0" y="0"/>
          <a:chExt cx="0" cy="0"/>
        </a:xfrm>
      </p:grpSpPr>
      <p:sp>
        <p:nvSpPr>
          <p:cNvPr id="514" name="Google Shape;51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5" name="Google Shape;51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dirty="0">
                <a:latin typeface="Times New Roman"/>
                <a:ea typeface="Times New Roman"/>
                <a:cs typeface="Times New Roman"/>
                <a:sym typeface="Times New Roman"/>
              </a:rPr>
              <a:t>The company has connections with over 680,000 connected partners that are serving its millions of customers through the online platform. Just Eat curates an online marketplace where there is a provision for the demand for food to meet the supply of food delivery and also ordering meetings. The brand has its trademarked jingle, "Did somebody say Just Eat?" and the brand recognises its community tagline for all the communicative lines it created (</a:t>
            </a:r>
            <a:r>
              <a:rPr lang="en-GB" sz="1800" dirty="0">
                <a:solidFill>
                  <a:srgbClr val="222222"/>
                </a:solidFill>
                <a:highlight>
                  <a:srgbClr val="FFFFFF"/>
                </a:highlight>
                <a:latin typeface="Times New Roman"/>
                <a:ea typeface="Times New Roman"/>
                <a:cs typeface="Times New Roman"/>
                <a:sym typeface="Times New Roman"/>
              </a:rPr>
              <a:t>Just Eat, 2023)</a:t>
            </a:r>
            <a:r>
              <a:rPr lang="en-GB" sz="1800" dirty="0">
                <a:latin typeface="Times New Roman"/>
                <a:ea typeface="Times New Roman"/>
                <a:cs typeface="Times New Roman"/>
                <a:sym typeface="Times New Roman"/>
              </a:rPr>
              <a:t>. During the initial stages of the pandemic, Just Eat made a sales increase of over 600% as people could not go out and online delivery was the only option. </a:t>
            </a:r>
            <a:endParaRPr sz="1800" dirty="0">
              <a:latin typeface="Arial"/>
              <a:ea typeface="Arial"/>
              <a:cs typeface="Arial"/>
              <a:sym typeface="Arial"/>
            </a:endParaRPr>
          </a:p>
          <a:p>
            <a:pPr marL="0" lvl="0" indent="0" algn="l" rtl="0">
              <a:spcBef>
                <a:spcPts val="0"/>
              </a:spcBef>
              <a:spcAft>
                <a:spcPts val="0"/>
              </a:spcAft>
              <a:buNone/>
            </a:pPr>
            <a:endParaRPr dirty="0"/>
          </a:p>
        </p:txBody>
      </p:sp>
      <p:sp>
        <p:nvSpPr>
          <p:cNvPr id="516" name="Google Shape;51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5" name="Google Shape;52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dirty="0">
                <a:latin typeface="Times New Roman"/>
                <a:ea typeface="Times New Roman"/>
                <a:cs typeface="Times New Roman"/>
                <a:sym typeface="Times New Roman"/>
              </a:rPr>
              <a:t>The utility of TPS is very prominent for organisations that are primarily involved in the handling of online transactions of various kinds. The system is designed in a way such that thousands of purchases can be processed significantly followed by banking coordination and securing personal details. It is significant that the entire process change is kept intact and the entire processing and shipping orders are gone to the intended buyers only. </a:t>
            </a:r>
            <a:endParaRPr sz="1800" dirty="0">
              <a:latin typeface="Arial"/>
              <a:ea typeface="Arial"/>
              <a:cs typeface="Arial"/>
              <a:sym typeface="Arial"/>
            </a:endParaRPr>
          </a:p>
          <a:p>
            <a:pPr marL="0" lvl="0" indent="0" algn="l" rtl="0">
              <a:spcBef>
                <a:spcPts val="0"/>
              </a:spcBef>
              <a:spcAft>
                <a:spcPts val="0"/>
              </a:spcAft>
              <a:buNone/>
            </a:pPr>
            <a:endParaRPr dirty="0"/>
          </a:p>
        </p:txBody>
      </p:sp>
      <p:sp>
        <p:nvSpPr>
          <p:cNvPr id="526" name="Google Shape;52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35" name="Google Shape;5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dirty="0">
                <a:latin typeface="Times New Roman"/>
                <a:ea typeface="Times New Roman"/>
                <a:cs typeface="Times New Roman"/>
                <a:sym typeface="Times New Roman"/>
              </a:rPr>
              <a:t>Some examples of TPS include employee records, order processing and others. Other kinds of TPS include bill generation and check clearance mostly in case of online transaction mode. </a:t>
            </a:r>
            <a:endParaRPr sz="1800" dirty="0">
              <a:latin typeface="Arial"/>
              <a:ea typeface="Arial"/>
              <a:cs typeface="Arial"/>
              <a:sym typeface="Arial"/>
            </a:endParaRPr>
          </a:p>
          <a:p>
            <a:pPr marL="0" lvl="0" indent="0" algn="l" rtl="0">
              <a:spcBef>
                <a:spcPts val="0"/>
              </a:spcBef>
              <a:spcAft>
                <a:spcPts val="0"/>
              </a:spcAft>
              <a:buNone/>
            </a:pPr>
            <a:endParaRPr dirty="0"/>
          </a:p>
        </p:txBody>
      </p:sp>
      <p:sp>
        <p:nvSpPr>
          <p:cNvPr id="536" name="Google Shape;5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4"/>
        <p:cNvGrpSpPr/>
        <p:nvPr/>
      </p:nvGrpSpPr>
      <p:grpSpPr>
        <a:xfrm>
          <a:off x="0" y="0"/>
          <a:ext cx="0" cy="0"/>
          <a:chOff x="0" y="0"/>
          <a:chExt cx="0" cy="0"/>
        </a:xfrm>
      </p:grpSpPr>
      <p:sp>
        <p:nvSpPr>
          <p:cNvPr id="545" name="Google Shape;54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46" name="Google Shape;54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800" dirty="0">
                <a:latin typeface="Times New Roman"/>
                <a:ea typeface="Times New Roman"/>
                <a:cs typeface="Times New Roman"/>
                <a:sym typeface="Times New Roman"/>
              </a:rPr>
              <a:t>It is crucial for giving security to both the buyers and sellers to manage purchases.</a:t>
            </a:r>
            <a:endParaRPr sz="1800" dirty="0">
              <a:latin typeface="Arial"/>
              <a:ea typeface="Arial"/>
              <a:cs typeface="Arial"/>
              <a:sym typeface="Arial"/>
            </a:endParaRPr>
          </a:p>
          <a:p>
            <a:pPr marL="0" lvl="0" indent="0" algn="just" rtl="0">
              <a:lnSpc>
                <a:spcPct val="200000"/>
              </a:lnSpc>
              <a:spcBef>
                <a:spcPts val="0"/>
              </a:spcBef>
              <a:spcAft>
                <a:spcPts val="0"/>
              </a:spcAft>
              <a:buNone/>
            </a:pPr>
            <a:r>
              <a:rPr lang="en-GB" sz="1800" dirty="0">
                <a:latin typeface="Times New Roman"/>
                <a:ea typeface="Times New Roman"/>
                <a:cs typeface="Times New Roman"/>
                <a:sym typeface="Times New Roman"/>
              </a:rPr>
              <a:t>This system is concerned with incorporating software and hardware and this helps them in managing innumerable businesses along with the user data simultaneously. This system can be as extensive as it can be but it is not full-proof. It is most prone to security breaches and is a top target since most hackers are after confidential information. Robust computer security is the known attribute of a good Transaction Processing System. This helps greatly in eradicating data breaches and also securing consumer information. </a:t>
            </a:r>
            <a:endParaRPr sz="1800" dirty="0">
              <a:latin typeface="Arial"/>
              <a:ea typeface="Arial"/>
              <a:cs typeface="Arial"/>
              <a:sym typeface="Arial"/>
            </a:endParaRPr>
          </a:p>
          <a:p>
            <a:pPr marL="0" lvl="0" indent="0" algn="l" rtl="0">
              <a:spcBef>
                <a:spcPts val="0"/>
              </a:spcBef>
              <a:spcAft>
                <a:spcPts val="0"/>
              </a:spcAft>
              <a:buNone/>
            </a:pPr>
            <a:endParaRPr dirty="0"/>
          </a:p>
        </p:txBody>
      </p:sp>
      <p:sp>
        <p:nvSpPr>
          <p:cNvPr id="547" name="Google Shape;54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
        <p:cNvGrpSpPr/>
        <p:nvPr/>
      </p:nvGrpSpPr>
      <p:grpSpPr>
        <a:xfrm>
          <a:off x="0" y="0"/>
          <a:ext cx="0" cy="0"/>
          <a:chOff x="0" y="0"/>
          <a:chExt cx="0" cy="0"/>
        </a:xfrm>
      </p:grpSpPr>
      <p:sp>
        <p:nvSpPr>
          <p:cNvPr id="554" name="Google Shape;55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55" name="Google Shape;55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u="none" strike="noStrike">
                <a:latin typeface="Times New Roman"/>
                <a:ea typeface="Times New Roman"/>
                <a:cs typeface="Times New Roman"/>
                <a:sym typeface="Times New Roman"/>
              </a:rPr>
              <a:t>A wider reach is provided by this utility and expands its global reach. An automatic process definitely helps in minimising chances of errors and thus is cost-reducing in that prospect. </a:t>
            </a:r>
            <a:endParaRPr sz="1800" u="none" strike="noStrike">
              <a:latin typeface="Arial"/>
              <a:ea typeface="Arial"/>
              <a:cs typeface="Arial"/>
              <a:sym typeface="Arial"/>
            </a:endParaRPr>
          </a:p>
          <a:p>
            <a:pPr marL="0" lvl="0" indent="0" algn="l" rtl="0">
              <a:spcBef>
                <a:spcPts val="0"/>
              </a:spcBef>
              <a:spcAft>
                <a:spcPts val="0"/>
              </a:spcAft>
              <a:buNone/>
            </a:pPr>
            <a:endParaRPr/>
          </a:p>
        </p:txBody>
      </p:sp>
      <p:sp>
        <p:nvSpPr>
          <p:cNvPr id="556" name="Google Shape;55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3"/>
        <p:cNvGrpSpPr/>
        <p:nvPr/>
      </p:nvGrpSpPr>
      <p:grpSpPr>
        <a:xfrm>
          <a:off x="0" y="0"/>
          <a:ext cx="0" cy="0"/>
          <a:chOff x="0" y="0"/>
          <a:chExt cx="0" cy="0"/>
        </a:xfrm>
      </p:grpSpPr>
      <p:sp>
        <p:nvSpPr>
          <p:cNvPr id="564" name="Google Shape;56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65" name="Google Shape;56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TPS has become key in becoming one of the flexible tools for customer satisfaction and service. It is undoubtedly swift and cost-reducing in nature. The nature of this system is very versatile as it expands the different channels through online transactions. </a:t>
            </a:r>
            <a:endParaRPr sz="1800">
              <a:latin typeface="Arial"/>
              <a:ea typeface="Arial"/>
              <a:cs typeface="Arial"/>
              <a:sym typeface="Arial"/>
            </a:endParaRPr>
          </a:p>
          <a:p>
            <a:pPr marL="0" lvl="0" indent="0" algn="l" rtl="0">
              <a:spcBef>
                <a:spcPts val="0"/>
              </a:spcBef>
              <a:spcAft>
                <a:spcPts val="0"/>
              </a:spcAft>
              <a:buNone/>
            </a:pPr>
            <a:endParaRPr/>
          </a:p>
        </p:txBody>
      </p:sp>
      <p:sp>
        <p:nvSpPr>
          <p:cNvPr id="566" name="Google Shape;56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73" name="Google Shape;57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dirty="0">
                <a:latin typeface="Times New Roman"/>
                <a:ea typeface="Times New Roman"/>
                <a:cs typeface="Times New Roman"/>
                <a:sym typeface="Times New Roman"/>
              </a:rPr>
              <a:t>In order to keep up with the inventory and its backup, extensive manpower is needed for this system. There is also a possibility for requests to be reportedly overloading the system and this will ultimately lead to crashing websites followed by information loss in real-time.</a:t>
            </a:r>
            <a:endParaRPr sz="1800" dirty="0">
              <a:latin typeface="Arial"/>
              <a:ea typeface="Arial"/>
              <a:cs typeface="Arial"/>
              <a:sym typeface="Arial"/>
            </a:endParaRPr>
          </a:p>
          <a:p>
            <a:pPr marL="0" lvl="0" indent="0" algn="l" rtl="0">
              <a:spcBef>
                <a:spcPts val="0"/>
              </a:spcBef>
              <a:spcAft>
                <a:spcPts val="0"/>
              </a:spcAft>
              <a:buNone/>
            </a:pPr>
            <a:endParaRPr dirty="0"/>
          </a:p>
        </p:txBody>
      </p:sp>
      <p:sp>
        <p:nvSpPr>
          <p:cNvPr id="574" name="Google Shape;57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2"/>
        <p:cNvGrpSpPr/>
        <p:nvPr/>
      </p:nvGrpSpPr>
      <p:grpSpPr>
        <a:xfrm>
          <a:off x="0" y="0"/>
          <a:ext cx="0" cy="0"/>
          <a:chOff x="0" y="0"/>
          <a:chExt cx="0" cy="0"/>
        </a:xfrm>
      </p:grpSpPr>
      <p:sp>
        <p:nvSpPr>
          <p:cNvPr id="583" name="Google Shape;583;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84" name="Google Shape;584;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800"/>
              <a:buFont typeface="Times New Roman"/>
              <a:buNone/>
            </a:pPr>
            <a:r>
              <a:rPr lang="en-GB" sz="1800">
                <a:latin typeface="Times New Roman"/>
                <a:ea typeface="Times New Roman"/>
                <a:cs typeface="Times New Roman"/>
                <a:sym typeface="Times New Roman"/>
              </a:rPr>
              <a:t>TPS can be used in preserving the data integrity aspect as data can be protected by this system followed by defending any probable hardware or software issues. The TPS hardware and software should be expected to be upgraded individually such that business transaction overhauls are not shut down completely at a time. </a:t>
            </a:r>
            <a:endParaRPr sz="1800">
              <a:latin typeface="Arial"/>
              <a:ea typeface="Arial"/>
              <a:cs typeface="Arial"/>
              <a:sym typeface="Arial"/>
            </a:endParaRPr>
          </a:p>
          <a:p>
            <a:pPr marL="0" lvl="0" indent="0" algn="l" rtl="0">
              <a:spcBef>
                <a:spcPts val="0"/>
              </a:spcBef>
              <a:spcAft>
                <a:spcPts val="0"/>
              </a:spcAft>
              <a:buNone/>
            </a:pPr>
            <a:endParaRPr/>
          </a:p>
        </p:txBody>
      </p:sp>
      <p:sp>
        <p:nvSpPr>
          <p:cNvPr id="585" name="Google Shape;585;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1"/>
        <p:cNvGrpSpPr/>
        <p:nvPr/>
      </p:nvGrpSpPr>
      <p:grpSpPr>
        <a:xfrm>
          <a:off x="0" y="0"/>
          <a:ext cx="0" cy="0"/>
          <a:chOff x="0" y="0"/>
          <a:chExt cx="0" cy="0"/>
        </a:xfrm>
      </p:grpSpPr>
      <p:sp>
        <p:nvSpPr>
          <p:cNvPr id="592" name="Google Shape;592;g400c643b850d3160_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3" name="Google Shape;593;g400c643b850d3160_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94" name="Google Shape;594;g400c643b850d3160_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Google Shape;600;g400c643b850d3160_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1" name="Google Shape;601;g400c643b850d3160_1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2" name="Google Shape;602;g400c643b850d3160_1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1_Title Slide">
  <p:cSld name="1_Title Slide">
    <p:spTree>
      <p:nvGrpSpPr>
        <p:cNvPr id="1" name="Shape 15"/>
        <p:cNvGrpSpPr/>
        <p:nvPr/>
      </p:nvGrpSpPr>
      <p:grpSpPr>
        <a:xfrm>
          <a:off x="0" y="0"/>
          <a:ext cx="0" cy="0"/>
          <a:chOff x="0" y="0"/>
          <a:chExt cx="0" cy="0"/>
        </a:xfrm>
      </p:grpSpPr>
      <p:sp>
        <p:nvSpPr>
          <p:cNvPr id="16" name="Google Shape;16;p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 name="Google Shape;17;p2"/>
          <p:cNvSpPr/>
          <p:nvPr/>
        </p:nvSpPr>
        <p:spPr>
          <a:xfrm>
            <a:off x="200025" y="-1"/>
            <a:ext cx="11991975"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 name="Google Shape;18;p2"/>
          <p:cNvSpPr>
            <a:spLocks noGrp="1"/>
          </p:cNvSpPr>
          <p:nvPr>
            <p:ph type="pic" idx="2"/>
          </p:nvPr>
        </p:nvSpPr>
        <p:spPr>
          <a:xfrm>
            <a:off x="571500" y="0"/>
            <a:ext cx="6034088" cy="6857999"/>
          </a:xfrm>
          <a:prstGeom prst="rect">
            <a:avLst/>
          </a:prstGeom>
          <a:solidFill>
            <a:srgbClr val="F2F2F2"/>
          </a:solidFill>
          <a:ln>
            <a:noFill/>
          </a:ln>
        </p:spPr>
      </p:sp>
      <p:sp>
        <p:nvSpPr>
          <p:cNvPr id="19" name="Google Shape;19;p2"/>
          <p:cNvSpPr/>
          <p:nvPr/>
        </p:nvSpPr>
        <p:spPr>
          <a:xfrm>
            <a:off x="0" y="1"/>
            <a:ext cx="371475" cy="68580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0" name="Google Shape;20;p2"/>
          <p:cNvSpPr txBox="1">
            <a:spLocks noGrp="1"/>
          </p:cNvSpPr>
          <p:nvPr>
            <p:ph type="ctrTitle"/>
          </p:nvPr>
        </p:nvSpPr>
        <p:spPr>
          <a:xfrm>
            <a:off x="6905625" y="1512889"/>
            <a:ext cx="4986338" cy="326231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alibri"/>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2"/>
          <p:cNvSpPr txBox="1">
            <a:spLocks noGrp="1"/>
          </p:cNvSpPr>
          <p:nvPr>
            <p:ph type="subTitle" idx="1"/>
          </p:nvPr>
        </p:nvSpPr>
        <p:spPr>
          <a:xfrm>
            <a:off x="6905625" y="4927600"/>
            <a:ext cx="4986338" cy="976311"/>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400"/>
              <a:buNone/>
              <a:defRPr sz="2400">
                <a:solidFill>
                  <a:schemeClr val="lt1"/>
                </a:solidFill>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5_Title and Content">
  <p:cSld name="5_Title and Content">
    <p:spTree>
      <p:nvGrpSpPr>
        <p:cNvPr id="1" name="Shape 22"/>
        <p:cNvGrpSpPr/>
        <p:nvPr/>
      </p:nvGrpSpPr>
      <p:grpSpPr>
        <a:xfrm>
          <a:off x="0" y="0"/>
          <a:ext cx="0" cy="0"/>
          <a:chOff x="0" y="0"/>
          <a:chExt cx="0" cy="0"/>
        </a:xfrm>
      </p:grpSpPr>
      <p:sp>
        <p:nvSpPr>
          <p:cNvPr id="23" name="Google Shape;23;p3"/>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 name="Google Shape;24;p3"/>
          <p:cNvSpPr/>
          <p:nvPr/>
        </p:nvSpPr>
        <p:spPr>
          <a:xfrm>
            <a:off x="0" y="0"/>
            <a:ext cx="5138058"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5" name="Google Shape;25;p3"/>
          <p:cNvSpPr txBox="1">
            <a:spLocks noGrp="1"/>
          </p:cNvSpPr>
          <p:nvPr>
            <p:ph type="title"/>
          </p:nvPr>
        </p:nvSpPr>
        <p:spPr>
          <a:xfrm>
            <a:off x="6619197" y="1296176"/>
            <a:ext cx="5272764" cy="1551573"/>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4000"/>
              <a:buFont typeface="Calibri"/>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3"/>
          <p:cNvSpPr txBox="1">
            <a:spLocks noGrp="1"/>
          </p:cNvSpPr>
          <p:nvPr>
            <p:ph type="body" idx="1"/>
          </p:nvPr>
        </p:nvSpPr>
        <p:spPr>
          <a:xfrm>
            <a:off x="6619198" y="3073967"/>
            <a:ext cx="5272764" cy="2557463"/>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Char char="•"/>
              <a:defRPr sz="2000"/>
            </a:lvl1pPr>
            <a:lvl2pPr marL="914400" lvl="1" indent="-342900" algn="l">
              <a:lnSpc>
                <a:spcPct val="90000"/>
              </a:lnSpc>
              <a:spcBef>
                <a:spcPts val="500"/>
              </a:spcBef>
              <a:spcAft>
                <a:spcPts val="0"/>
              </a:spcAft>
              <a:buClr>
                <a:schemeClr val="dk1"/>
              </a:buClr>
              <a:buSzPts val="1800"/>
              <a:buChar char="•"/>
              <a:defRPr sz="1800"/>
            </a:lvl2pPr>
            <a:lvl3pPr marL="1371600" lvl="2" indent="-330200" algn="l">
              <a:lnSpc>
                <a:spcPct val="90000"/>
              </a:lnSpc>
              <a:spcBef>
                <a:spcPts val="500"/>
              </a:spcBef>
              <a:spcAft>
                <a:spcPts val="0"/>
              </a:spcAft>
              <a:buClr>
                <a:schemeClr val="dk1"/>
              </a:buClr>
              <a:buSzPts val="1600"/>
              <a:buChar char="•"/>
              <a:defRPr sz="1600"/>
            </a:lvl3pPr>
            <a:lvl4pPr marL="1828800" lvl="3" indent="-317500" algn="l">
              <a:lnSpc>
                <a:spcPct val="90000"/>
              </a:lnSpc>
              <a:spcBef>
                <a:spcPts val="500"/>
              </a:spcBef>
              <a:spcAft>
                <a:spcPts val="0"/>
              </a:spcAft>
              <a:buClr>
                <a:schemeClr val="dk1"/>
              </a:buClr>
              <a:buSzPts val="1400"/>
              <a:buChar char="•"/>
              <a:defRPr sz="1400"/>
            </a:lvl4pPr>
            <a:lvl5pPr marL="2286000" lvl="4" indent="-317500" algn="l">
              <a:lnSpc>
                <a:spcPct val="90000"/>
              </a:lnSpc>
              <a:spcBef>
                <a:spcPts val="500"/>
              </a:spcBef>
              <a:spcAft>
                <a:spcPts val="0"/>
              </a:spcAft>
              <a:buClr>
                <a:schemeClr val="dk1"/>
              </a:buClr>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 name="Google Shape;27;p3"/>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8" name="Google Shape;28;p3"/>
          <p:cNvSpPr>
            <a:spLocks noGrp="1"/>
          </p:cNvSpPr>
          <p:nvPr>
            <p:ph type="pic" idx="2"/>
          </p:nvPr>
        </p:nvSpPr>
        <p:spPr>
          <a:xfrm>
            <a:off x="1117601" y="1016000"/>
            <a:ext cx="5138058" cy="4978400"/>
          </a:xfrm>
          <a:prstGeom prst="rect">
            <a:avLst/>
          </a:prstGeom>
          <a:solidFill>
            <a:srgbClr val="F2F2F2"/>
          </a:solidFill>
          <a:ln>
            <a:noFill/>
          </a:ln>
        </p:spPr>
      </p:sp>
      <p:sp>
        <p:nvSpPr>
          <p:cNvPr id="29" name="Google Shape;29;p3"/>
          <p:cNvSpPr/>
          <p:nvPr/>
        </p:nvSpPr>
        <p:spPr>
          <a:xfrm>
            <a:off x="0" y="5994400"/>
            <a:ext cx="4093029" cy="8636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0" name="Google Shape;30;p3"/>
          <p:cNvSpPr/>
          <p:nvPr/>
        </p:nvSpPr>
        <p:spPr>
          <a:xfrm>
            <a:off x="2162630" y="873210"/>
            <a:ext cx="4093029" cy="138576"/>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4_Section Header">
  <p:cSld name="4_Section Header">
    <p:spTree>
      <p:nvGrpSpPr>
        <p:cNvPr id="1" name="Shape 31"/>
        <p:cNvGrpSpPr/>
        <p:nvPr/>
      </p:nvGrpSpPr>
      <p:grpSpPr>
        <a:xfrm>
          <a:off x="0" y="0"/>
          <a:ext cx="0" cy="0"/>
          <a:chOff x="0" y="0"/>
          <a:chExt cx="0" cy="0"/>
        </a:xfrm>
      </p:grpSpPr>
      <p:sp>
        <p:nvSpPr>
          <p:cNvPr id="32" name="Google Shape;32;p4"/>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3" name="Google Shape;33;p4"/>
          <p:cNvSpPr txBox="1">
            <a:spLocks noGrp="1"/>
          </p:cNvSpPr>
          <p:nvPr>
            <p:ph type="title"/>
          </p:nvPr>
        </p:nvSpPr>
        <p:spPr>
          <a:xfrm>
            <a:off x="876300" y="4406207"/>
            <a:ext cx="10439400" cy="1175444"/>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accent1"/>
              </a:buClr>
              <a:buSzPts val="6000"/>
              <a:buFont typeface="Calibri"/>
              <a:buNone/>
              <a:defRPr sz="600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4"/>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5" name="Google Shape;35;p4"/>
          <p:cNvSpPr/>
          <p:nvPr/>
        </p:nvSpPr>
        <p:spPr>
          <a:xfrm>
            <a:off x="0" y="0"/>
            <a:ext cx="12191999" cy="284797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6" name="Google Shape;36;p4"/>
          <p:cNvSpPr>
            <a:spLocks noGrp="1"/>
          </p:cNvSpPr>
          <p:nvPr>
            <p:ph type="pic" idx="2"/>
          </p:nvPr>
        </p:nvSpPr>
        <p:spPr>
          <a:xfrm>
            <a:off x="371476" y="260350"/>
            <a:ext cx="11520488" cy="3657599"/>
          </a:xfrm>
          <a:prstGeom prst="rect">
            <a:avLst/>
          </a:prstGeom>
          <a:solidFill>
            <a:srgbClr val="F2F2F2"/>
          </a:solidFill>
          <a:ln>
            <a:noFill/>
          </a:ln>
        </p:spPr>
      </p:sp>
      <p:sp>
        <p:nvSpPr>
          <p:cNvPr id="37" name="Google Shape;37;p4"/>
          <p:cNvSpPr/>
          <p:nvPr/>
        </p:nvSpPr>
        <p:spPr>
          <a:xfrm>
            <a:off x="5795961" y="3914082"/>
            <a:ext cx="600075" cy="29189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p:cSld name="Two Content">
    <p:spTree>
      <p:nvGrpSpPr>
        <p:cNvPr id="1" name="Shape 38"/>
        <p:cNvGrpSpPr/>
        <p:nvPr/>
      </p:nvGrpSpPr>
      <p:grpSpPr>
        <a:xfrm>
          <a:off x="0" y="0"/>
          <a:ext cx="0" cy="0"/>
          <a:chOff x="0" y="0"/>
          <a:chExt cx="0" cy="0"/>
        </a:xfrm>
      </p:grpSpPr>
      <p:sp>
        <p:nvSpPr>
          <p:cNvPr id="39" name="Google Shape;39;p5"/>
          <p:cNvSpPr/>
          <p:nvPr/>
        </p:nvSpPr>
        <p:spPr>
          <a:xfrm>
            <a:off x="371475" y="1526382"/>
            <a:ext cx="3595688" cy="4562475"/>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 name="Google Shape;40;p5"/>
          <p:cNvSpPr/>
          <p:nvPr/>
        </p:nvSpPr>
        <p:spPr>
          <a:xfrm>
            <a:off x="8224838" y="1526382"/>
            <a:ext cx="3595688" cy="456247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1" name="Google Shape;41;p5"/>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5"/>
          <p:cNvSpPr txBox="1">
            <a:spLocks noGrp="1"/>
          </p:cNvSpPr>
          <p:nvPr>
            <p:ph type="body" idx="1"/>
          </p:nvPr>
        </p:nvSpPr>
        <p:spPr>
          <a:xfrm>
            <a:off x="581026" y="1724025"/>
            <a:ext cx="3143250" cy="41910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5"/>
          <p:cNvSpPr txBox="1">
            <a:spLocks noGrp="1"/>
          </p:cNvSpPr>
          <p:nvPr>
            <p:ph type="body" idx="2"/>
          </p:nvPr>
        </p:nvSpPr>
        <p:spPr>
          <a:xfrm>
            <a:off x="8451282" y="1712119"/>
            <a:ext cx="3142800" cy="41910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5"/>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45" name="Google Shape;45;p5"/>
          <p:cNvSpPr>
            <a:spLocks noGrp="1"/>
          </p:cNvSpPr>
          <p:nvPr>
            <p:ph type="pic" idx="3"/>
          </p:nvPr>
        </p:nvSpPr>
        <p:spPr>
          <a:xfrm>
            <a:off x="3967163" y="1233488"/>
            <a:ext cx="4257675" cy="5148262"/>
          </a:xfrm>
          <a:prstGeom prst="rect">
            <a:avLst/>
          </a:prstGeom>
          <a:solidFill>
            <a:srgbClr val="F2F2F2"/>
          </a:solid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3_Comparison">
  <p:cSld name="3_Comparison">
    <p:spTree>
      <p:nvGrpSpPr>
        <p:cNvPr id="1" name="Shape 46"/>
        <p:cNvGrpSpPr/>
        <p:nvPr/>
      </p:nvGrpSpPr>
      <p:grpSpPr>
        <a:xfrm>
          <a:off x="0" y="0"/>
          <a:ext cx="0" cy="0"/>
          <a:chOff x="0" y="0"/>
          <a:chExt cx="0" cy="0"/>
        </a:xfrm>
      </p:grpSpPr>
      <p:sp>
        <p:nvSpPr>
          <p:cNvPr id="47" name="Google Shape;47;p6"/>
          <p:cNvSpPr/>
          <p:nvPr/>
        </p:nvSpPr>
        <p:spPr>
          <a:xfrm>
            <a:off x="0" y="0"/>
            <a:ext cx="12192000" cy="21463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8" name="Google Shape;48;p6"/>
          <p:cNvSpPr txBox="1">
            <a:spLocks noGrp="1"/>
          </p:cNvSpPr>
          <p:nvPr>
            <p:ph type="title"/>
          </p:nvPr>
        </p:nvSpPr>
        <p:spPr>
          <a:xfrm>
            <a:off x="371475" y="260351"/>
            <a:ext cx="11520487" cy="755649"/>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3600"/>
              <a:buFont typeface="Calibri"/>
              <a:buNone/>
              <a:defRPr>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6"/>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50" name="Google Shape;50;p6"/>
          <p:cNvSpPr txBox="1">
            <a:spLocks noGrp="1"/>
          </p:cNvSpPr>
          <p:nvPr>
            <p:ph type="body" idx="1"/>
          </p:nvPr>
        </p:nvSpPr>
        <p:spPr>
          <a:xfrm>
            <a:off x="6261797" y="3634443"/>
            <a:ext cx="5630165" cy="51845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dk1"/>
              </a:buClr>
              <a:buSzPts val="2000"/>
              <a:buNone/>
              <a:defRPr sz="20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1" name="Google Shape;51;p6"/>
          <p:cNvSpPr txBox="1">
            <a:spLocks noGrp="1"/>
          </p:cNvSpPr>
          <p:nvPr>
            <p:ph type="body" idx="2"/>
          </p:nvPr>
        </p:nvSpPr>
        <p:spPr>
          <a:xfrm>
            <a:off x="6261797" y="4247320"/>
            <a:ext cx="5630165" cy="195345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solidFill>
                  <a:schemeClr val="dk1"/>
                </a:solidFill>
              </a:defRPr>
            </a:lvl1pPr>
            <a:lvl2pPr marL="914400" lvl="1" indent="-330200" algn="l">
              <a:lnSpc>
                <a:spcPct val="90000"/>
              </a:lnSpc>
              <a:spcBef>
                <a:spcPts val="500"/>
              </a:spcBef>
              <a:spcAft>
                <a:spcPts val="0"/>
              </a:spcAft>
              <a:buClr>
                <a:schemeClr val="dk1"/>
              </a:buClr>
              <a:buSzPts val="1600"/>
              <a:buChar char="•"/>
              <a:defRPr sz="1600">
                <a:solidFill>
                  <a:schemeClr val="dk1"/>
                </a:solidFill>
              </a:defRPr>
            </a:lvl2pPr>
            <a:lvl3pPr marL="1371600" lvl="2" indent="-317500" algn="l">
              <a:lnSpc>
                <a:spcPct val="90000"/>
              </a:lnSpc>
              <a:spcBef>
                <a:spcPts val="500"/>
              </a:spcBef>
              <a:spcAft>
                <a:spcPts val="0"/>
              </a:spcAft>
              <a:buClr>
                <a:schemeClr val="dk1"/>
              </a:buClr>
              <a:buSzPts val="1400"/>
              <a:buChar char="•"/>
              <a:defRPr sz="1400">
                <a:solidFill>
                  <a:schemeClr val="dk1"/>
                </a:solidFill>
              </a:defRPr>
            </a:lvl3pPr>
            <a:lvl4pPr marL="1828800" lvl="3" indent="-304800" algn="l">
              <a:lnSpc>
                <a:spcPct val="90000"/>
              </a:lnSpc>
              <a:spcBef>
                <a:spcPts val="500"/>
              </a:spcBef>
              <a:spcAft>
                <a:spcPts val="0"/>
              </a:spcAft>
              <a:buClr>
                <a:schemeClr val="dk1"/>
              </a:buClr>
              <a:buSzPts val="1200"/>
              <a:buChar char="•"/>
              <a:defRPr sz="1200">
                <a:solidFill>
                  <a:schemeClr val="dk1"/>
                </a:solidFill>
              </a:defRPr>
            </a:lvl4pPr>
            <a:lvl5pPr marL="2286000" lvl="4" indent="-304800" algn="l">
              <a:lnSpc>
                <a:spcPct val="90000"/>
              </a:lnSpc>
              <a:spcBef>
                <a:spcPts val="500"/>
              </a:spcBef>
              <a:spcAft>
                <a:spcPts val="0"/>
              </a:spcAft>
              <a:buClr>
                <a:schemeClr val="dk1"/>
              </a:buClr>
              <a:buSzPts val="1200"/>
              <a:buChar char="•"/>
              <a:defRPr sz="1200">
                <a:solidFill>
                  <a:schemeClr val="dk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2" name="Google Shape;52;p6"/>
          <p:cNvSpPr txBox="1">
            <a:spLocks noGrp="1"/>
          </p:cNvSpPr>
          <p:nvPr>
            <p:ph type="body" idx="3"/>
          </p:nvPr>
        </p:nvSpPr>
        <p:spPr>
          <a:xfrm>
            <a:off x="371476" y="3634443"/>
            <a:ext cx="5582064" cy="51845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dk1"/>
              </a:buClr>
              <a:buSzPts val="2000"/>
              <a:buNone/>
              <a:defRPr sz="20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3" name="Google Shape;53;p6"/>
          <p:cNvSpPr txBox="1">
            <a:spLocks noGrp="1"/>
          </p:cNvSpPr>
          <p:nvPr>
            <p:ph type="body" idx="4"/>
          </p:nvPr>
        </p:nvSpPr>
        <p:spPr>
          <a:xfrm>
            <a:off x="371476" y="4247320"/>
            <a:ext cx="5582064" cy="195345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solidFill>
                  <a:schemeClr val="dk1"/>
                </a:solidFill>
              </a:defRPr>
            </a:lvl1pPr>
            <a:lvl2pPr marL="914400" lvl="1" indent="-330200" algn="l">
              <a:lnSpc>
                <a:spcPct val="90000"/>
              </a:lnSpc>
              <a:spcBef>
                <a:spcPts val="500"/>
              </a:spcBef>
              <a:spcAft>
                <a:spcPts val="0"/>
              </a:spcAft>
              <a:buClr>
                <a:schemeClr val="dk1"/>
              </a:buClr>
              <a:buSzPts val="1600"/>
              <a:buChar char="•"/>
              <a:defRPr sz="1600">
                <a:solidFill>
                  <a:schemeClr val="dk1"/>
                </a:solidFill>
              </a:defRPr>
            </a:lvl2pPr>
            <a:lvl3pPr marL="1371600" lvl="2" indent="-317500" algn="l">
              <a:lnSpc>
                <a:spcPct val="90000"/>
              </a:lnSpc>
              <a:spcBef>
                <a:spcPts val="500"/>
              </a:spcBef>
              <a:spcAft>
                <a:spcPts val="0"/>
              </a:spcAft>
              <a:buClr>
                <a:schemeClr val="dk1"/>
              </a:buClr>
              <a:buSzPts val="1400"/>
              <a:buChar char="•"/>
              <a:defRPr sz="1400">
                <a:solidFill>
                  <a:schemeClr val="dk1"/>
                </a:solidFill>
              </a:defRPr>
            </a:lvl3pPr>
            <a:lvl4pPr marL="1828800" lvl="3" indent="-304800" algn="l">
              <a:lnSpc>
                <a:spcPct val="90000"/>
              </a:lnSpc>
              <a:spcBef>
                <a:spcPts val="500"/>
              </a:spcBef>
              <a:spcAft>
                <a:spcPts val="0"/>
              </a:spcAft>
              <a:buClr>
                <a:schemeClr val="dk1"/>
              </a:buClr>
              <a:buSzPts val="1200"/>
              <a:buChar char="•"/>
              <a:defRPr sz="1200">
                <a:solidFill>
                  <a:schemeClr val="dk1"/>
                </a:solidFill>
              </a:defRPr>
            </a:lvl4pPr>
            <a:lvl5pPr marL="2286000" lvl="4" indent="-304800" algn="l">
              <a:lnSpc>
                <a:spcPct val="90000"/>
              </a:lnSpc>
              <a:spcBef>
                <a:spcPts val="500"/>
              </a:spcBef>
              <a:spcAft>
                <a:spcPts val="0"/>
              </a:spcAft>
              <a:buClr>
                <a:schemeClr val="dk1"/>
              </a:buClr>
              <a:buSzPts val="1200"/>
              <a:buChar char="•"/>
              <a:defRPr sz="1200">
                <a:solidFill>
                  <a:schemeClr val="dk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4" name="Google Shape;54;p6"/>
          <p:cNvSpPr>
            <a:spLocks noGrp="1"/>
          </p:cNvSpPr>
          <p:nvPr>
            <p:ph type="pic" idx="5"/>
          </p:nvPr>
        </p:nvSpPr>
        <p:spPr>
          <a:xfrm>
            <a:off x="371476" y="1593851"/>
            <a:ext cx="5582064" cy="1929569"/>
          </a:xfrm>
          <a:prstGeom prst="rect">
            <a:avLst/>
          </a:prstGeom>
          <a:solidFill>
            <a:srgbClr val="F2F2F2"/>
          </a:solidFill>
          <a:ln>
            <a:noFill/>
          </a:ln>
        </p:spPr>
      </p:sp>
      <p:sp>
        <p:nvSpPr>
          <p:cNvPr id="55" name="Google Shape;55;p6"/>
          <p:cNvSpPr>
            <a:spLocks noGrp="1"/>
          </p:cNvSpPr>
          <p:nvPr>
            <p:ph type="pic" idx="6"/>
          </p:nvPr>
        </p:nvSpPr>
        <p:spPr>
          <a:xfrm>
            <a:off x="6281738" y="1593850"/>
            <a:ext cx="5582064" cy="1929569"/>
          </a:xfrm>
          <a:prstGeom prst="rect">
            <a:avLst/>
          </a:prstGeom>
          <a:solidFill>
            <a:srgbClr val="F2F2F2"/>
          </a:solid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1_Title Only">
  <p:cSld name="1_Title Only">
    <p:spTree>
      <p:nvGrpSpPr>
        <p:cNvPr id="1" name="Shape 56"/>
        <p:cNvGrpSpPr/>
        <p:nvPr/>
      </p:nvGrpSpPr>
      <p:grpSpPr>
        <a:xfrm>
          <a:off x="0" y="0"/>
          <a:ext cx="0" cy="0"/>
          <a:chOff x="0" y="0"/>
          <a:chExt cx="0" cy="0"/>
        </a:xfrm>
      </p:grpSpPr>
      <p:sp>
        <p:nvSpPr>
          <p:cNvPr id="57" name="Google Shape;57;p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58" name="Google Shape;58;p7"/>
          <p:cNvSpPr txBox="1">
            <a:spLocks noGrp="1"/>
          </p:cNvSpPr>
          <p:nvPr>
            <p:ph type="body" idx="1"/>
          </p:nvPr>
        </p:nvSpPr>
        <p:spPr>
          <a:xfrm>
            <a:off x="647699" y="4517395"/>
            <a:ext cx="5372096"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9" name="Google Shape;59;p7"/>
          <p:cNvSpPr txBox="1">
            <a:spLocks noGrp="1"/>
          </p:cNvSpPr>
          <p:nvPr>
            <p:ph type="body" idx="2"/>
          </p:nvPr>
        </p:nvSpPr>
        <p:spPr>
          <a:xfrm>
            <a:off x="6254749" y="1642105"/>
            <a:ext cx="5372096"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7"/>
          <p:cNvSpPr/>
          <p:nvPr/>
        </p:nvSpPr>
        <p:spPr>
          <a:xfrm>
            <a:off x="0" y="0"/>
            <a:ext cx="1854199" cy="17526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1" name="Google Shape;61;p7"/>
          <p:cNvSpPr/>
          <p:nvPr/>
        </p:nvSpPr>
        <p:spPr>
          <a:xfrm>
            <a:off x="10337800" y="5122548"/>
            <a:ext cx="1854199" cy="17526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2" name="Google Shape;62;p7"/>
          <p:cNvSpPr>
            <a:spLocks noGrp="1"/>
          </p:cNvSpPr>
          <p:nvPr>
            <p:ph type="pic" idx="3"/>
          </p:nvPr>
        </p:nvSpPr>
        <p:spPr>
          <a:xfrm>
            <a:off x="647699" y="571500"/>
            <a:ext cx="5372097" cy="3839847"/>
          </a:xfrm>
          <a:prstGeom prst="rect">
            <a:avLst/>
          </a:prstGeom>
          <a:solidFill>
            <a:srgbClr val="F2F2F2"/>
          </a:solidFill>
          <a:ln>
            <a:noFill/>
          </a:ln>
        </p:spPr>
      </p:sp>
      <p:sp>
        <p:nvSpPr>
          <p:cNvPr id="63" name="Google Shape;63;p7"/>
          <p:cNvSpPr>
            <a:spLocks noGrp="1"/>
          </p:cNvSpPr>
          <p:nvPr>
            <p:ph type="pic" idx="4"/>
          </p:nvPr>
        </p:nvSpPr>
        <p:spPr>
          <a:xfrm>
            <a:off x="6254748" y="2429505"/>
            <a:ext cx="5372097" cy="3856995"/>
          </a:xfrm>
          <a:prstGeom prst="rect">
            <a:avLst/>
          </a:prstGeom>
          <a:solidFill>
            <a:srgbClr val="F2F2F2"/>
          </a:solid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1_Two Content">
  <p:cSld name="1_Two Content">
    <p:spTree>
      <p:nvGrpSpPr>
        <p:cNvPr id="1" name="Shape 64"/>
        <p:cNvGrpSpPr/>
        <p:nvPr/>
      </p:nvGrpSpPr>
      <p:grpSpPr>
        <a:xfrm>
          <a:off x="0" y="0"/>
          <a:ext cx="0" cy="0"/>
          <a:chOff x="0" y="0"/>
          <a:chExt cx="0" cy="0"/>
        </a:xfrm>
      </p:grpSpPr>
      <p:sp>
        <p:nvSpPr>
          <p:cNvPr id="65" name="Google Shape;65;p8"/>
          <p:cNvSpPr/>
          <p:nvPr/>
        </p:nvSpPr>
        <p:spPr>
          <a:xfrm>
            <a:off x="6200775" y="1233487"/>
            <a:ext cx="5619751" cy="2733675"/>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66" name="Google Shape;66;p8"/>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8"/>
          <p:cNvSpPr txBox="1">
            <a:spLocks noGrp="1"/>
          </p:cNvSpPr>
          <p:nvPr>
            <p:ph type="body" idx="1"/>
          </p:nvPr>
        </p:nvSpPr>
        <p:spPr>
          <a:xfrm>
            <a:off x="6383054" y="1357414"/>
            <a:ext cx="5255193" cy="240486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8" name="Google Shape;68;p8"/>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69" name="Google Shape;69;p8"/>
          <p:cNvSpPr>
            <a:spLocks noGrp="1"/>
          </p:cNvSpPr>
          <p:nvPr>
            <p:ph type="pic" idx="2"/>
          </p:nvPr>
        </p:nvSpPr>
        <p:spPr>
          <a:xfrm>
            <a:off x="371475" y="1233488"/>
            <a:ext cx="5757863" cy="2415600"/>
          </a:xfrm>
          <a:prstGeom prst="rect">
            <a:avLst/>
          </a:prstGeom>
          <a:solidFill>
            <a:srgbClr val="F2F2F2"/>
          </a:solidFill>
          <a:ln>
            <a:noFill/>
          </a:ln>
        </p:spPr>
      </p:sp>
      <p:sp>
        <p:nvSpPr>
          <p:cNvPr id="70" name="Google Shape;70;p8"/>
          <p:cNvSpPr>
            <a:spLocks noGrp="1"/>
          </p:cNvSpPr>
          <p:nvPr>
            <p:ph type="pic" idx="3"/>
          </p:nvPr>
        </p:nvSpPr>
        <p:spPr>
          <a:xfrm>
            <a:off x="6200775" y="3967163"/>
            <a:ext cx="5619750" cy="2414587"/>
          </a:xfrm>
          <a:prstGeom prst="rect">
            <a:avLst/>
          </a:prstGeom>
          <a:solidFill>
            <a:srgbClr val="F2F2F2"/>
          </a:solidFill>
          <a:ln>
            <a:noFill/>
          </a:ln>
        </p:spPr>
      </p:sp>
      <p:sp>
        <p:nvSpPr>
          <p:cNvPr id="71" name="Google Shape;71;p8"/>
          <p:cNvSpPr/>
          <p:nvPr/>
        </p:nvSpPr>
        <p:spPr>
          <a:xfrm>
            <a:off x="371475" y="3643799"/>
            <a:ext cx="5757863" cy="273367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2" name="Google Shape;72;p8"/>
          <p:cNvSpPr txBox="1">
            <a:spLocks noGrp="1"/>
          </p:cNvSpPr>
          <p:nvPr>
            <p:ph type="body" idx="4"/>
          </p:nvPr>
        </p:nvSpPr>
        <p:spPr>
          <a:xfrm>
            <a:off x="622406" y="3848474"/>
            <a:ext cx="5256000" cy="24048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12_Title Only">
  <p:cSld name="12_Title Only">
    <p:spTree>
      <p:nvGrpSpPr>
        <p:cNvPr id="1" name="Shape 73"/>
        <p:cNvGrpSpPr/>
        <p:nvPr/>
      </p:nvGrpSpPr>
      <p:grpSpPr>
        <a:xfrm>
          <a:off x="0" y="0"/>
          <a:ext cx="0" cy="0"/>
          <a:chOff x="0" y="0"/>
          <a:chExt cx="0" cy="0"/>
        </a:xfrm>
      </p:grpSpPr>
      <p:sp>
        <p:nvSpPr>
          <p:cNvPr id="74" name="Google Shape;74;p9"/>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9"/>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76" name="Google Shape;76;p9"/>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77" name="Google Shape;77;p9"/>
          <p:cNvSpPr>
            <a:spLocks noGrp="1"/>
          </p:cNvSpPr>
          <p:nvPr>
            <p:ph type="chart" idx="2"/>
          </p:nvPr>
        </p:nvSpPr>
        <p:spPr>
          <a:xfrm>
            <a:off x="4900613" y="1233488"/>
            <a:ext cx="6991350" cy="4967287"/>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78" name="Google Shape;78;p9"/>
          <p:cNvSpPr/>
          <p:nvPr/>
        </p:nvSpPr>
        <p:spPr>
          <a:xfrm>
            <a:off x="371474" y="1233488"/>
            <a:ext cx="4419187" cy="496728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79" name="Google Shape;79;p9"/>
          <p:cNvSpPr txBox="1">
            <a:spLocks noGrp="1"/>
          </p:cNvSpPr>
          <p:nvPr>
            <p:ph type="body" idx="1"/>
          </p:nvPr>
        </p:nvSpPr>
        <p:spPr>
          <a:xfrm>
            <a:off x="546100" y="1450975"/>
            <a:ext cx="4065588" cy="4552950"/>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42900" algn="l">
              <a:lnSpc>
                <a:spcPct val="90000"/>
              </a:lnSpc>
              <a:spcBef>
                <a:spcPts val="500"/>
              </a:spcBef>
              <a:spcAft>
                <a:spcPts val="0"/>
              </a:spcAft>
              <a:buClr>
                <a:schemeClr val="lt1"/>
              </a:buClr>
              <a:buSzPts val="1800"/>
              <a:buChar char="•"/>
              <a:defRPr sz="1800">
                <a:solidFill>
                  <a:schemeClr val="lt1"/>
                </a:solidFill>
              </a:defRPr>
            </a:lvl3pPr>
            <a:lvl4pPr marL="1828800" lvl="3" indent="-330200" algn="l">
              <a:lnSpc>
                <a:spcPct val="90000"/>
              </a:lnSpc>
              <a:spcBef>
                <a:spcPts val="500"/>
              </a:spcBef>
              <a:spcAft>
                <a:spcPts val="0"/>
              </a:spcAft>
              <a:buClr>
                <a:schemeClr val="lt1"/>
              </a:buClr>
              <a:buSzPts val="1600"/>
              <a:buChar char="•"/>
              <a:defRPr sz="1600">
                <a:solidFill>
                  <a:schemeClr val="lt1"/>
                </a:solidFill>
              </a:defRPr>
            </a:lvl4pPr>
            <a:lvl5pPr marL="2286000" lvl="4" indent="-330200" algn="l">
              <a:lnSpc>
                <a:spcPct val="90000"/>
              </a:lnSpc>
              <a:spcBef>
                <a:spcPts val="500"/>
              </a:spcBef>
              <a:spcAft>
                <a:spcPts val="0"/>
              </a:spcAft>
              <a:buClr>
                <a:schemeClr val="lt1"/>
              </a:buClr>
              <a:buSzPts val="1600"/>
              <a:buChar char="•"/>
              <a:defRPr sz="16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Slide">
  <p:cSld name="Title Slide">
    <p:spTree>
      <p:nvGrpSpPr>
        <p:cNvPr id="1" name="Shape 80"/>
        <p:cNvGrpSpPr/>
        <p:nvPr/>
      </p:nvGrpSpPr>
      <p:grpSpPr>
        <a:xfrm>
          <a:off x="0" y="0"/>
          <a:ext cx="0" cy="0"/>
          <a:chOff x="0" y="0"/>
          <a:chExt cx="0" cy="0"/>
        </a:xfrm>
      </p:grpSpPr>
      <p:sp>
        <p:nvSpPr>
          <p:cNvPr id="81" name="Google Shape;81;p10"/>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2" name="Google Shape;82;p10"/>
          <p:cNvSpPr>
            <a:spLocks noGrp="1"/>
          </p:cNvSpPr>
          <p:nvPr>
            <p:ph type="pic" idx="2"/>
          </p:nvPr>
        </p:nvSpPr>
        <p:spPr>
          <a:xfrm>
            <a:off x="0" y="0"/>
            <a:ext cx="12192000" cy="4448175"/>
          </a:xfrm>
          <a:prstGeom prst="rect">
            <a:avLst/>
          </a:prstGeom>
          <a:solidFill>
            <a:srgbClr val="F2F2F2"/>
          </a:solidFill>
          <a:ln>
            <a:noFill/>
          </a:ln>
        </p:spPr>
      </p:sp>
      <p:sp>
        <p:nvSpPr>
          <p:cNvPr id="83" name="Google Shape;83;p10"/>
          <p:cNvSpPr/>
          <p:nvPr/>
        </p:nvSpPr>
        <p:spPr>
          <a:xfrm>
            <a:off x="0" y="4448175"/>
            <a:ext cx="12192000" cy="2409825"/>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4" name="Google Shape;84;p10"/>
          <p:cNvSpPr txBox="1">
            <a:spLocks noGrp="1"/>
          </p:cNvSpPr>
          <p:nvPr>
            <p:ph type="ctrTitle"/>
          </p:nvPr>
        </p:nvSpPr>
        <p:spPr>
          <a:xfrm>
            <a:off x="371475" y="4551363"/>
            <a:ext cx="11520488" cy="117633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lt1"/>
              </a:buClr>
              <a:buSzPts val="6000"/>
              <a:buFont typeface="Calibri"/>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 name="Google Shape;85;p10"/>
          <p:cNvSpPr txBox="1">
            <a:spLocks noGrp="1"/>
          </p:cNvSpPr>
          <p:nvPr>
            <p:ph type="subTitle" idx="1"/>
          </p:nvPr>
        </p:nvSpPr>
        <p:spPr>
          <a:xfrm>
            <a:off x="371475" y="5830888"/>
            <a:ext cx="11520488" cy="5508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lt1"/>
              </a:buClr>
              <a:buSzPts val="2400"/>
              <a:buNone/>
              <a:defRPr sz="2400">
                <a:solidFill>
                  <a:schemeClr val="lt1"/>
                </a:solidFill>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2_Title Slide">
  <p:cSld name="2_Title Slide">
    <p:spTree>
      <p:nvGrpSpPr>
        <p:cNvPr id="1" name="Shape 86"/>
        <p:cNvGrpSpPr/>
        <p:nvPr/>
      </p:nvGrpSpPr>
      <p:grpSpPr>
        <a:xfrm>
          <a:off x="0" y="0"/>
          <a:ext cx="0" cy="0"/>
          <a:chOff x="0" y="0"/>
          <a:chExt cx="0" cy="0"/>
        </a:xfrm>
      </p:grpSpPr>
      <p:sp>
        <p:nvSpPr>
          <p:cNvPr id="87" name="Google Shape;87;p1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88" name="Google Shape;88;p11"/>
          <p:cNvSpPr>
            <a:spLocks noGrp="1"/>
          </p:cNvSpPr>
          <p:nvPr>
            <p:ph type="pic" idx="2"/>
          </p:nvPr>
        </p:nvSpPr>
        <p:spPr>
          <a:xfrm>
            <a:off x="0" y="0"/>
            <a:ext cx="12192000" cy="6857999"/>
          </a:xfrm>
          <a:prstGeom prst="rect">
            <a:avLst/>
          </a:prstGeom>
          <a:solidFill>
            <a:srgbClr val="F2F2F2"/>
          </a:solidFill>
          <a:ln>
            <a:noFill/>
          </a:ln>
        </p:spPr>
      </p:sp>
      <p:sp>
        <p:nvSpPr>
          <p:cNvPr id="89" name="Google Shape;89;p11"/>
          <p:cNvSpPr txBox="1">
            <a:spLocks noGrp="1"/>
          </p:cNvSpPr>
          <p:nvPr>
            <p:ph type="ctrTitle"/>
          </p:nvPr>
        </p:nvSpPr>
        <p:spPr>
          <a:xfrm>
            <a:off x="3436610" y="1779589"/>
            <a:ext cx="5318781" cy="2182811"/>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5400"/>
              <a:buFont typeface="Calibri"/>
              <a:buNone/>
              <a:defRPr sz="54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11"/>
          <p:cNvSpPr txBox="1">
            <a:spLocks noGrp="1"/>
          </p:cNvSpPr>
          <p:nvPr>
            <p:ph type="subTitle" idx="1"/>
          </p:nvPr>
        </p:nvSpPr>
        <p:spPr>
          <a:xfrm>
            <a:off x="3436610" y="4079083"/>
            <a:ext cx="5318781" cy="976311"/>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solidFill>
                  <a:schemeClr val="dk1"/>
                </a:solidFill>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91"/>
        <p:cNvGrpSpPr/>
        <p:nvPr/>
      </p:nvGrpSpPr>
      <p:grpSpPr>
        <a:xfrm>
          <a:off x="0" y="0"/>
          <a:ext cx="0" cy="0"/>
          <a:chOff x="0" y="0"/>
          <a:chExt cx="0" cy="0"/>
        </a:xfrm>
      </p:grpSpPr>
      <p:sp>
        <p:nvSpPr>
          <p:cNvPr id="92" name="Google Shape;92;p1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3" name="Google Shape;93;p12"/>
          <p:cNvSpPr/>
          <p:nvPr/>
        </p:nvSpPr>
        <p:spPr>
          <a:xfrm>
            <a:off x="0" y="0"/>
            <a:ext cx="6413500" cy="685800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94" name="Google Shape;94;p12"/>
          <p:cNvSpPr>
            <a:spLocks noGrp="1"/>
          </p:cNvSpPr>
          <p:nvPr>
            <p:ph type="pic" idx="2"/>
          </p:nvPr>
        </p:nvSpPr>
        <p:spPr>
          <a:xfrm>
            <a:off x="5016500" y="472281"/>
            <a:ext cx="7175500" cy="5913439"/>
          </a:xfrm>
          <a:prstGeom prst="rect">
            <a:avLst/>
          </a:prstGeom>
          <a:solidFill>
            <a:srgbClr val="F2F2F2"/>
          </a:solidFill>
          <a:ln>
            <a:noFill/>
          </a:ln>
        </p:spPr>
      </p:sp>
      <p:sp>
        <p:nvSpPr>
          <p:cNvPr id="95" name="Google Shape;95;p12"/>
          <p:cNvSpPr txBox="1">
            <a:spLocks noGrp="1"/>
          </p:cNvSpPr>
          <p:nvPr>
            <p:ph type="ctrTitle"/>
          </p:nvPr>
        </p:nvSpPr>
        <p:spPr>
          <a:xfrm>
            <a:off x="371476" y="1779589"/>
            <a:ext cx="4416424" cy="2182811"/>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5400"/>
              <a:buFont typeface="Calibri"/>
              <a:buNone/>
              <a:defRPr sz="54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6" name="Google Shape;96;p12"/>
          <p:cNvSpPr txBox="1">
            <a:spLocks noGrp="1"/>
          </p:cNvSpPr>
          <p:nvPr>
            <p:ph type="subTitle" idx="1"/>
          </p:nvPr>
        </p:nvSpPr>
        <p:spPr>
          <a:xfrm>
            <a:off x="371476" y="4079083"/>
            <a:ext cx="4416424" cy="976311"/>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400"/>
              <a:buNone/>
              <a:defRPr sz="2400">
                <a:solidFill>
                  <a:schemeClr val="lt1"/>
                </a:solidFill>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97" name="Google Shape;97;p12"/>
          <p:cNvSpPr/>
          <p:nvPr/>
        </p:nvSpPr>
        <p:spPr>
          <a:xfrm>
            <a:off x="5021263" y="368300"/>
            <a:ext cx="3159760" cy="11668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4_Title Slide">
  <p:cSld name="4_Title Slide">
    <p:spTree>
      <p:nvGrpSpPr>
        <p:cNvPr id="1" name="Shape 98"/>
        <p:cNvGrpSpPr/>
        <p:nvPr/>
      </p:nvGrpSpPr>
      <p:grpSpPr>
        <a:xfrm>
          <a:off x="0" y="0"/>
          <a:ext cx="0" cy="0"/>
          <a:chOff x="0" y="0"/>
          <a:chExt cx="0" cy="0"/>
        </a:xfrm>
      </p:grpSpPr>
      <p:sp>
        <p:nvSpPr>
          <p:cNvPr id="99" name="Google Shape;99;p13"/>
          <p:cNvSpPr/>
          <p:nvPr/>
        </p:nvSpPr>
        <p:spPr>
          <a:xfrm>
            <a:off x="0" y="0"/>
            <a:ext cx="12192000" cy="6858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0" name="Google Shape;100;p13"/>
          <p:cNvSpPr/>
          <p:nvPr/>
        </p:nvSpPr>
        <p:spPr>
          <a:xfrm>
            <a:off x="8991600" y="3965574"/>
            <a:ext cx="3200400" cy="2892426"/>
          </a:xfrm>
          <a:prstGeom prst="rect">
            <a:avLst/>
          </a:prstGeom>
          <a:solidFill>
            <a:srgbClr val="31587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1" name="Google Shape;101;p13"/>
          <p:cNvSpPr/>
          <p:nvPr/>
        </p:nvSpPr>
        <p:spPr>
          <a:xfrm>
            <a:off x="0" y="0"/>
            <a:ext cx="3200400" cy="2892426"/>
          </a:xfrm>
          <a:prstGeom prst="rect">
            <a:avLst/>
          </a:prstGeom>
          <a:solidFill>
            <a:srgbClr val="20638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2" name="Google Shape;102;p13"/>
          <p:cNvSpPr>
            <a:spLocks noGrp="1"/>
          </p:cNvSpPr>
          <p:nvPr>
            <p:ph type="pic" idx="2"/>
          </p:nvPr>
        </p:nvSpPr>
        <p:spPr>
          <a:xfrm>
            <a:off x="371476" y="278606"/>
            <a:ext cx="11520487" cy="3150394"/>
          </a:xfrm>
          <a:prstGeom prst="rect">
            <a:avLst/>
          </a:prstGeom>
          <a:solidFill>
            <a:srgbClr val="F2F2F2"/>
          </a:solidFill>
          <a:ln>
            <a:noFill/>
          </a:ln>
        </p:spPr>
      </p:sp>
      <p:sp>
        <p:nvSpPr>
          <p:cNvPr id="103" name="Google Shape;103;p13"/>
          <p:cNvSpPr/>
          <p:nvPr/>
        </p:nvSpPr>
        <p:spPr>
          <a:xfrm>
            <a:off x="371476" y="3429000"/>
            <a:ext cx="11520487" cy="277177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4" name="Google Shape;104;p13"/>
          <p:cNvSpPr txBox="1">
            <a:spLocks noGrp="1"/>
          </p:cNvSpPr>
          <p:nvPr>
            <p:ph type="ctrTitle"/>
          </p:nvPr>
        </p:nvSpPr>
        <p:spPr>
          <a:xfrm>
            <a:off x="1510507" y="3886201"/>
            <a:ext cx="9242424" cy="1104900"/>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accent1"/>
              </a:buClr>
              <a:buSzPts val="5400"/>
              <a:buFont typeface="Calibri"/>
              <a:buNone/>
              <a:defRPr sz="540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5" name="Google Shape;105;p13"/>
          <p:cNvSpPr txBox="1">
            <a:spLocks noGrp="1"/>
          </p:cNvSpPr>
          <p:nvPr>
            <p:ph type="subTitle" idx="1"/>
          </p:nvPr>
        </p:nvSpPr>
        <p:spPr>
          <a:xfrm>
            <a:off x="1510507" y="5130801"/>
            <a:ext cx="9242424" cy="533400"/>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solidFill>
                  <a:schemeClr val="dk1"/>
                </a:solidFill>
              </a:defRPr>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6"/>
        <p:cNvGrpSpPr/>
        <p:nvPr/>
      </p:nvGrpSpPr>
      <p:grpSpPr>
        <a:xfrm>
          <a:off x="0" y="0"/>
          <a:ext cx="0" cy="0"/>
          <a:chOff x="0" y="0"/>
          <a:chExt cx="0" cy="0"/>
        </a:xfrm>
      </p:grpSpPr>
      <p:sp>
        <p:nvSpPr>
          <p:cNvPr id="107" name="Google Shape;107;p14"/>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8" name="Google Shape;108;p14"/>
          <p:cNvSpPr txBox="1">
            <a:spLocks noGrp="1"/>
          </p:cNvSpPr>
          <p:nvPr>
            <p:ph type="body" idx="1"/>
          </p:nvPr>
        </p:nvSpPr>
        <p:spPr>
          <a:xfrm>
            <a:off x="371474" y="1233488"/>
            <a:ext cx="11520487" cy="494347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 name="Google Shape;109;p14"/>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1_Title and Content">
  <p:cSld name="1_Title and Content">
    <p:spTree>
      <p:nvGrpSpPr>
        <p:cNvPr id="1" name="Shape 110"/>
        <p:cNvGrpSpPr/>
        <p:nvPr/>
      </p:nvGrpSpPr>
      <p:grpSpPr>
        <a:xfrm>
          <a:off x="0" y="0"/>
          <a:ext cx="0" cy="0"/>
          <a:chOff x="0" y="0"/>
          <a:chExt cx="0" cy="0"/>
        </a:xfrm>
      </p:grpSpPr>
      <p:sp>
        <p:nvSpPr>
          <p:cNvPr id="111" name="Google Shape;111;p15"/>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2" name="Google Shape;112;p15"/>
          <p:cNvSpPr/>
          <p:nvPr/>
        </p:nvSpPr>
        <p:spPr>
          <a:xfrm>
            <a:off x="371475" y="1460501"/>
            <a:ext cx="5724525" cy="4740274"/>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3" name="Google Shape;113;p15"/>
          <p:cNvSpPr txBox="1">
            <a:spLocks noGrp="1"/>
          </p:cNvSpPr>
          <p:nvPr>
            <p:ph type="title"/>
          </p:nvPr>
        </p:nvSpPr>
        <p:spPr>
          <a:xfrm>
            <a:off x="1244600" y="260351"/>
            <a:ext cx="9702800" cy="973137"/>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4400"/>
              <a:buFont typeface="Calibri"/>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4" name="Google Shape;114;p15"/>
          <p:cNvSpPr txBox="1">
            <a:spLocks noGrp="1"/>
          </p:cNvSpPr>
          <p:nvPr>
            <p:ph type="body" idx="1"/>
          </p:nvPr>
        </p:nvSpPr>
        <p:spPr>
          <a:xfrm>
            <a:off x="546100" y="1638299"/>
            <a:ext cx="5346700" cy="4381501"/>
          </a:xfrm>
          <a:prstGeom prst="rect">
            <a:avLst/>
          </a:prstGeom>
          <a:noFill/>
          <a:ln>
            <a:noFill/>
          </a:ln>
        </p:spPr>
        <p:txBody>
          <a:bodyPr spcFirstLastPara="1" wrap="square" lIns="91425" tIns="45700" rIns="91425" bIns="45700" anchor="t" anchorCtr="0">
            <a:normAutofit/>
          </a:bodyPr>
          <a:lstStyle>
            <a:lvl1pPr marL="457200" lvl="0" indent="-381000" algn="l">
              <a:lnSpc>
                <a:spcPct val="90000"/>
              </a:lnSpc>
              <a:spcBef>
                <a:spcPts val="1000"/>
              </a:spcBef>
              <a:spcAft>
                <a:spcPts val="0"/>
              </a:spcAft>
              <a:buClr>
                <a:schemeClr val="lt1"/>
              </a:buClr>
              <a:buSzPts val="2400"/>
              <a:buChar char="•"/>
              <a:defRPr sz="2400">
                <a:solidFill>
                  <a:schemeClr val="lt1"/>
                </a:solidFill>
              </a:defRPr>
            </a:lvl1pPr>
            <a:lvl2pPr marL="914400" lvl="1" indent="-355600" algn="l">
              <a:lnSpc>
                <a:spcPct val="90000"/>
              </a:lnSpc>
              <a:spcBef>
                <a:spcPts val="500"/>
              </a:spcBef>
              <a:spcAft>
                <a:spcPts val="0"/>
              </a:spcAft>
              <a:buClr>
                <a:schemeClr val="lt1"/>
              </a:buClr>
              <a:buSzPts val="2000"/>
              <a:buChar char="•"/>
              <a:defRPr sz="2000">
                <a:solidFill>
                  <a:schemeClr val="lt1"/>
                </a:solidFill>
              </a:defRPr>
            </a:lvl2pPr>
            <a:lvl3pPr marL="1371600" lvl="2" indent="-342900" algn="l">
              <a:lnSpc>
                <a:spcPct val="90000"/>
              </a:lnSpc>
              <a:spcBef>
                <a:spcPts val="500"/>
              </a:spcBef>
              <a:spcAft>
                <a:spcPts val="0"/>
              </a:spcAft>
              <a:buClr>
                <a:schemeClr val="lt1"/>
              </a:buClr>
              <a:buSzPts val="1800"/>
              <a:buChar char="•"/>
              <a:defRPr sz="1800">
                <a:solidFill>
                  <a:schemeClr val="lt1"/>
                </a:solidFill>
              </a:defRPr>
            </a:lvl3pPr>
            <a:lvl4pPr marL="1828800" lvl="3" indent="-330200" algn="l">
              <a:lnSpc>
                <a:spcPct val="90000"/>
              </a:lnSpc>
              <a:spcBef>
                <a:spcPts val="500"/>
              </a:spcBef>
              <a:spcAft>
                <a:spcPts val="0"/>
              </a:spcAft>
              <a:buClr>
                <a:schemeClr val="lt1"/>
              </a:buClr>
              <a:buSzPts val="1600"/>
              <a:buChar char="•"/>
              <a:defRPr sz="1600">
                <a:solidFill>
                  <a:schemeClr val="lt1"/>
                </a:solidFill>
              </a:defRPr>
            </a:lvl4pPr>
            <a:lvl5pPr marL="2286000" lvl="4" indent="-330200" algn="l">
              <a:lnSpc>
                <a:spcPct val="90000"/>
              </a:lnSpc>
              <a:spcBef>
                <a:spcPts val="500"/>
              </a:spcBef>
              <a:spcAft>
                <a:spcPts val="0"/>
              </a:spcAft>
              <a:buClr>
                <a:schemeClr val="lt1"/>
              </a:buClr>
              <a:buSzPts val="1600"/>
              <a:buChar char="•"/>
              <a:defRPr sz="16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5" name="Google Shape;115;p15"/>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16" name="Google Shape;116;p15"/>
          <p:cNvSpPr>
            <a:spLocks noGrp="1"/>
          </p:cNvSpPr>
          <p:nvPr>
            <p:ph type="pic" idx="2"/>
          </p:nvPr>
        </p:nvSpPr>
        <p:spPr>
          <a:xfrm>
            <a:off x="6096000" y="1460501"/>
            <a:ext cx="5795963" cy="4740274"/>
          </a:xfrm>
          <a:prstGeom prst="rect">
            <a:avLst/>
          </a:prstGeom>
          <a:solidFill>
            <a:srgbClr val="F2F2F2"/>
          </a:solidFill>
          <a:ln>
            <a:no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2_Title and Content">
  <p:cSld name="2_Title and Content">
    <p:spTree>
      <p:nvGrpSpPr>
        <p:cNvPr id="1" name="Shape 117"/>
        <p:cNvGrpSpPr/>
        <p:nvPr/>
      </p:nvGrpSpPr>
      <p:grpSpPr>
        <a:xfrm>
          <a:off x="0" y="0"/>
          <a:ext cx="0" cy="0"/>
          <a:chOff x="0" y="0"/>
          <a:chExt cx="0" cy="0"/>
        </a:xfrm>
      </p:grpSpPr>
      <p:sp>
        <p:nvSpPr>
          <p:cNvPr id="118" name="Google Shape;118;p16"/>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9" name="Google Shape;119;p16"/>
          <p:cNvSpPr txBox="1">
            <a:spLocks noGrp="1"/>
          </p:cNvSpPr>
          <p:nvPr>
            <p:ph type="title"/>
          </p:nvPr>
        </p:nvSpPr>
        <p:spPr>
          <a:xfrm>
            <a:off x="371476" y="260351"/>
            <a:ext cx="5495926" cy="2138362"/>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5400"/>
              <a:buFont typeface="Calibri"/>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0" name="Google Shape;120;p16"/>
          <p:cNvSpPr txBox="1">
            <a:spLocks noGrp="1"/>
          </p:cNvSpPr>
          <p:nvPr>
            <p:ph type="body" idx="1"/>
          </p:nvPr>
        </p:nvSpPr>
        <p:spPr>
          <a:xfrm>
            <a:off x="371475" y="2603500"/>
            <a:ext cx="5495926" cy="3573463"/>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1" name="Google Shape;121;p16"/>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22" name="Google Shape;122;p16"/>
          <p:cNvSpPr>
            <a:spLocks noGrp="1"/>
          </p:cNvSpPr>
          <p:nvPr>
            <p:ph type="pic" idx="2"/>
          </p:nvPr>
        </p:nvSpPr>
        <p:spPr>
          <a:xfrm>
            <a:off x="9191224" y="637283"/>
            <a:ext cx="2692800" cy="2782540"/>
          </a:xfrm>
          <a:prstGeom prst="rect">
            <a:avLst/>
          </a:prstGeom>
          <a:solidFill>
            <a:srgbClr val="F2F2F2"/>
          </a:solidFill>
          <a:ln>
            <a:noFill/>
          </a:ln>
        </p:spPr>
      </p:sp>
      <p:sp>
        <p:nvSpPr>
          <p:cNvPr id="123" name="Google Shape;123;p16"/>
          <p:cNvSpPr>
            <a:spLocks noGrp="1"/>
          </p:cNvSpPr>
          <p:nvPr>
            <p:ph type="pic" idx="3"/>
          </p:nvPr>
        </p:nvSpPr>
        <p:spPr>
          <a:xfrm>
            <a:off x="6498424" y="3430043"/>
            <a:ext cx="2692800" cy="2772320"/>
          </a:xfrm>
          <a:prstGeom prst="rect">
            <a:avLst/>
          </a:prstGeom>
          <a:solidFill>
            <a:srgbClr val="F2F2F2"/>
          </a:solidFill>
          <a:ln>
            <a:noFill/>
          </a:ln>
        </p:spPr>
      </p:sp>
      <p:sp>
        <p:nvSpPr>
          <p:cNvPr id="124" name="Google Shape;124;p16"/>
          <p:cNvSpPr/>
          <p:nvPr/>
        </p:nvSpPr>
        <p:spPr>
          <a:xfrm>
            <a:off x="9289522" y="3527226"/>
            <a:ext cx="1248102" cy="124810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5" name="Google Shape;125;p16"/>
          <p:cNvSpPr/>
          <p:nvPr/>
        </p:nvSpPr>
        <p:spPr>
          <a:xfrm>
            <a:off x="8621786" y="2848323"/>
            <a:ext cx="496540" cy="49654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6" name="Google Shape;126;p16"/>
          <p:cNvSpPr/>
          <p:nvPr/>
        </p:nvSpPr>
        <p:spPr>
          <a:xfrm>
            <a:off x="8870898" y="2508125"/>
            <a:ext cx="247428" cy="247428"/>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27" name="Google Shape;127;p16"/>
          <p:cNvSpPr/>
          <p:nvPr/>
        </p:nvSpPr>
        <p:spPr>
          <a:xfrm>
            <a:off x="0" y="933450"/>
            <a:ext cx="300037" cy="1465263"/>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_Title and Content">
  <p:cSld name="3_Title and Content">
    <p:spTree>
      <p:nvGrpSpPr>
        <p:cNvPr id="1" name="Shape 128"/>
        <p:cNvGrpSpPr/>
        <p:nvPr/>
      </p:nvGrpSpPr>
      <p:grpSpPr>
        <a:xfrm>
          <a:off x="0" y="0"/>
          <a:ext cx="0" cy="0"/>
          <a:chOff x="0" y="0"/>
          <a:chExt cx="0" cy="0"/>
        </a:xfrm>
      </p:grpSpPr>
      <p:sp>
        <p:nvSpPr>
          <p:cNvPr id="129" name="Google Shape;129;p17"/>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0" name="Google Shape;130;p17"/>
          <p:cNvSpPr txBox="1">
            <a:spLocks noGrp="1"/>
          </p:cNvSpPr>
          <p:nvPr>
            <p:ph type="title"/>
          </p:nvPr>
        </p:nvSpPr>
        <p:spPr>
          <a:xfrm>
            <a:off x="371476" y="1016000"/>
            <a:ext cx="3997324" cy="2501899"/>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5400"/>
              <a:buFont typeface="Calibri"/>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1" name="Google Shape;131;p17"/>
          <p:cNvSpPr txBox="1">
            <a:spLocks noGrp="1"/>
          </p:cNvSpPr>
          <p:nvPr>
            <p:ph type="body" idx="1"/>
          </p:nvPr>
        </p:nvSpPr>
        <p:spPr>
          <a:xfrm>
            <a:off x="371475" y="3619500"/>
            <a:ext cx="3997325" cy="2557463"/>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Char char="•"/>
              <a:defRPr sz="2000"/>
            </a:lvl1pPr>
            <a:lvl2pPr marL="914400" lvl="1" indent="-342900" algn="l">
              <a:lnSpc>
                <a:spcPct val="90000"/>
              </a:lnSpc>
              <a:spcBef>
                <a:spcPts val="500"/>
              </a:spcBef>
              <a:spcAft>
                <a:spcPts val="0"/>
              </a:spcAft>
              <a:buClr>
                <a:schemeClr val="dk1"/>
              </a:buClr>
              <a:buSzPts val="1800"/>
              <a:buChar char="•"/>
              <a:defRPr sz="1800"/>
            </a:lvl2pPr>
            <a:lvl3pPr marL="1371600" lvl="2" indent="-330200" algn="l">
              <a:lnSpc>
                <a:spcPct val="90000"/>
              </a:lnSpc>
              <a:spcBef>
                <a:spcPts val="500"/>
              </a:spcBef>
              <a:spcAft>
                <a:spcPts val="0"/>
              </a:spcAft>
              <a:buClr>
                <a:schemeClr val="dk1"/>
              </a:buClr>
              <a:buSzPts val="1600"/>
              <a:buChar char="•"/>
              <a:defRPr sz="1600"/>
            </a:lvl3pPr>
            <a:lvl4pPr marL="1828800" lvl="3" indent="-317500" algn="l">
              <a:lnSpc>
                <a:spcPct val="90000"/>
              </a:lnSpc>
              <a:spcBef>
                <a:spcPts val="500"/>
              </a:spcBef>
              <a:spcAft>
                <a:spcPts val="0"/>
              </a:spcAft>
              <a:buClr>
                <a:schemeClr val="dk1"/>
              </a:buClr>
              <a:buSzPts val="1400"/>
              <a:buChar char="•"/>
              <a:defRPr sz="1400"/>
            </a:lvl4pPr>
            <a:lvl5pPr marL="2286000" lvl="4" indent="-317500" algn="l">
              <a:lnSpc>
                <a:spcPct val="90000"/>
              </a:lnSpc>
              <a:spcBef>
                <a:spcPts val="500"/>
              </a:spcBef>
              <a:spcAft>
                <a:spcPts val="0"/>
              </a:spcAft>
              <a:buClr>
                <a:schemeClr val="dk1"/>
              </a:buClr>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2" name="Google Shape;132;p17"/>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33" name="Google Shape;133;p17"/>
          <p:cNvSpPr>
            <a:spLocks noGrp="1"/>
          </p:cNvSpPr>
          <p:nvPr>
            <p:ph type="pic" idx="2"/>
          </p:nvPr>
        </p:nvSpPr>
        <p:spPr>
          <a:xfrm>
            <a:off x="4902201" y="619125"/>
            <a:ext cx="3454400" cy="5581650"/>
          </a:xfrm>
          <a:prstGeom prst="rect">
            <a:avLst/>
          </a:prstGeom>
          <a:solidFill>
            <a:srgbClr val="F2F2F2"/>
          </a:solidFill>
          <a:ln>
            <a:noFill/>
          </a:ln>
        </p:spPr>
      </p:sp>
      <p:sp>
        <p:nvSpPr>
          <p:cNvPr id="134" name="Google Shape;134;p17"/>
          <p:cNvSpPr>
            <a:spLocks noGrp="1"/>
          </p:cNvSpPr>
          <p:nvPr>
            <p:ph type="pic" idx="3"/>
          </p:nvPr>
        </p:nvSpPr>
        <p:spPr>
          <a:xfrm>
            <a:off x="8432801" y="260351"/>
            <a:ext cx="3454400" cy="5581649"/>
          </a:xfrm>
          <a:prstGeom prst="rect">
            <a:avLst/>
          </a:prstGeom>
          <a:solidFill>
            <a:srgbClr val="F2F2F2"/>
          </a:solidFill>
          <a:ln>
            <a:noFill/>
          </a:ln>
        </p:spPr>
      </p:sp>
      <p:sp>
        <p:nvSpPr>
          <p:cNvPr id="135" name="Google Shape;135;p17"/>
          <p:cNvSpPr/>
          <p:nvPr/>
        </p:nvSpPr>
        <p:spPr>
          <a:xfrm>
            <a:off x="8432801" y="5842000"/>
            <a:ext cx="3459162" cy="35877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6" name="Google Shape;136;p17"/>
          <p:cNvSpPr/>
          <p:nvPr/>
        </p:nvSpPr>
        <p:spPr>
          <a:xfrm>
            <a:off x="4902201" y="239509"/>
            <a:ext cx="3459162" cy="35877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7" name="Google Shape;137;p17"/>
          <p:cNvSpPr/>
          <p:nvPr/>
        </p:nvSpPr>
        <p:spPr>
          <a:xfrm>
            <a:off x="0" y="1384300"/>
            <a:ext cx="177800" cy="4457700"/>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4_Title and Content">
  <p:cSld name="4_Title and Content">
    <p:spTree>
      <p:nvGrpSpPr>
        <p:cNvPr id="1" name="Shape 138"/>
        <p:cNvGrpSpPr/>
        <p:nvPr/>
      </p:nvGrpSpPr>
      <p:grpSpPr>
        <a:xfrm>
          <a:off x="0" y="0"/>
          <a:ext cx="0" cy="0"/>
          <a:chOff x="0" y="0"/>
          <a:chExt cx="0" cy="0"/>
        </a:xfrm>
      </p:grpSpPr>
      <p:sp>
        <p:nvSpPr>
          <p:cNvPr id="139" name="Google Shape;139;p18"/>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0" name="Google Shape;140;p18"/>
          <p:cNvSpPr txBox="1">
            <a:spLocks noGrp="1"/>
          </p:cNvSpPr>
          <p:nvPr>
            <p:ph type="title"/>
          </p:nvPr>
        </p:nvSpPr>
        <p:spPr>
          <a:xfrm>
            <a:off x="371476" y="476250"/>
            <a:ext cx="5165724" cy="2557463"/>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5400"/>
              <a:buFont typeface="Calibri"/>
              <a:buNone/>
              <a:defRPr sz="5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1" name="Google Shape;141;p18"/>
          <p:cNvSpPr txBox="1">
            <a:spLocks noGrp="1"/>
          </p:cNvSpPr>
          <p:nvPr>
            <p:ph type="body" idx="1"/>
          </p:nvPr>
        </p:nvSpPr>
        <p:spPr>
          <a:xfrm>
            <a:off x="6096000" y="476250"/>
            <a:ext cx="5795963" cy="2557463"/>
          </a:xfrm>
          <a:prstGeom prst="rect">
            <a:avLst/>
          </a:prstGeom>
          <a:noFill/>
          <a:ln>
            <a:noFill/>
          </a:ln>
        </p:spPr>
        <p:txBody>
          <a:bodyPr spcFirstLastPara="1" wrap="square" lIns="91425" tIns="45700" rIns="91425" bIns="45700" anchor="t" anchorCtr="0">
            <a:normAutofit/>
          </a:bodyPr>
          <a:lstStyle>
            <a:lvl1pPr marL="457200" lvl="0" indent="-355600" algn="l">
              <a:lnSpc>
                <a:spcPct val="90000"/>
              </a:lnSpc>
              <a:spcBef>
                <a:spcPts val="1000"/>
              </a:spcBef>
              <a:spcAft>
                <a:spcPts val="0"/>
              </a:spcAft>
              <a:buClr>
                <a:schemeClr val="dk1"/>
              </a:buClr>
              <a:buSzPts val="2000"/>
              <a:buChar char="•"/>
              <a:defRPr sz="2000"/>
            </a:lvl1pPr>
            <a:lvl2pPr marL="914400" lvl="1" indent="-342900" algn="l">
              <a:lnSpc>
                <a:spcPct val="90000"/>
              </a:lnSpc>
              <a:spcBef>
                <a:spcPts val="500"/>
              </a:spcBef>
              <a:spcAft>
                <a:spcPts val="0"/>
              </a:spcAft>
              <a:buClr>
                <a:schemeClr val="dk1"/>
              </a:buClr>
              <a:buSzPts val="1800"/>
              <a:buChar char="•"/>
              <a:defRPr sz="1800"/>
            </a:lvl2pPr>
            <a:lvl3pPr marL="1371600" lvl="2" indent="-330200" algn="l">
              <a:lnSpc>
                <a:spcPct val="90000"/>
              </a:lnSpc>
              <a:spcBef>
                <a:spcPts val="500"/>
              </a:spcBef>
              <a:spcAft>
                <a:spcPts val="0"/>
              </a:spcAft>
              <a:buClr>
                <a:schemeClr val="dk1"/>
              </a:buClr>
              <a:buSzPts val="1600"/>
              <a:buChar char="•"/>
              <a:defRPr sz="1600"/>
            </a:lvl3pPr>
            <a:lvl4pPr marL="1828800" lvl="3" indent="-317500" algn="l">
              <a:lnSpc>
                <a:spcPct val="90000"/>
              </a:lnSpc>
              <a:spcBef>
                <a:spcPts val="500"/>
              </a:spcBef>
              <a:spcAft>
                <a:spcPts val="0"/>
              </a:spcAft>
              <a:buClr>
                <a:schemeClr val="dk1"/>
              </a:buClr>
              <a:buSzPts val="1400"/>
              <a:buChar char="•"/>
              <a:defRPr sz="1400"/>
            </a:lvl4pPr>
            <a:lvl5pPr marL="2286000" lvl="4" indent="-317500" algn="l">
              <a:lnSpc>
                <a:spcPct val="90000"/>
              </a:lnSpc>
              <a:spcBef>
                <a:spcPts val="500"/>
              </a:spcBef>
              <a:spcAft>
                <a:spcPts val="0"/>
              </a:spcAft>
              <a:buClr>
                <a:schemeClr val="dk1"/>
              </a:buClr>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2" name="Google Shape;142;p18"/>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43" name="Google Shape;143;p18"/>
          <p:cNvSpPr>
            <a:spLocks noGrp="1"/>
          </p:cNvSpPr>
          <p:nvPr>
            <p:ph type="pic" idx="2"/>
          </p:nvPr>
        </p:nvSpPr>
        <p:spPr>
          <a:xfrm>
            <a:off x="371476" y="3233941"/>
            <a:ext cx="11520486" cy="2966833"/>
          </a:xfrm>
          <a:prstGeom prst="rect">
            <a:avLst/>
          </a:prstGeom>
          <a:solidFill>
            <a:srgbClr val="F2F2F2"/>
          </a:solidFill>
          <a:ln>
            <a:noFill/>
          </a:ln>
        </p:spPr>
      </p:sp>
      <p:sp>
        <p:nvSpPr>
          <p:cNvPr id="144" name="Google Shape;144;p18"/>
          <p:cNvSpPr/>
          <p:nvPr/>
        </p:nvSpPr>
        <p:spPr>
          <a:xfrm>
            <a:off x="0" y="476250"/>
            <a:ext cx="165100" cy="2557463"/>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6_Title and Content">
  <p:cSld name="6_Title and Content">
    <p:spTree>
      <p:nvGrpSpPr>
        <p:cNvPr id="1" name="Shape 145"/>
        <p:cNvGrpSpPr/>
        <p:nvPr/>
      </p:nvGrpSpPr>
      <p:grpSpPr>
        <a:xfrm>
          <a:off x="0" y="0"/>
          <a:ext cx="0" cy="0"/>
          <a:chOff x="0" y="0"/>
          <a:chExt cx="0" cy="0"/>
        </a:xfrm>
      </p:grpSpPr>
      <p:sp>
        <p:nvSpPr>
          <p:cNvPr id="146" name="Google Shape;146;p19"/>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47" name="Google Shape;147;p19"/>
          <p:cNvSpPr txBox="1">
            <a:spLocks noGrp="1"/>
          </p:cNvSpPr>
          <p:nvPr>
            <p:ph type="title"/>
          </p:nvPr>
        </p:nvSpPr>
        <p:spPr>
          <a:xfrm>
            <a:off x="371475" y="1783831"/>
            <a:ext cx="3111954" cy="3290338"/>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4000"/>
              <a:buFont typeface="Calibri"/>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8" name="Google Shape;148;p19"/>
          <p:cNvSpPr txBox="1">
            <a:spLocks noGrp="1"/>
          </p:cNvSpPr>
          <p:nvPr>
            <p:ph type="body" idx="1"/>
          </p:nvPr>
        </p:nvSpPr>
        <p:spPr>
          <a:xfrm>
            <a:off x="7489370" y="1783832"/>
            <a:ext cx="4402592" cy="3290338"/>
          </a:xfrm>
          <a:prstGeom prst="rect">
            <a:avLst/>
          </a:prstGeom>
          <a:noFill/>
          <a:ln>
            <a:noFill/>
          </a:ln>
        </p:spPr>
        <p:txBody>
          <a:bodyPr spcFirstLastPara="1" wrap="square" lIns="91425" tIns="45700" rIns="91425" bIns="45700" anchor="ctr" anchorCtr="0">
            <a:normAutofit/>
          </a:bodyPr>
          <a:lstStyle>
            <a:lvl1pPr marL="457200" lvl="0" indent="-355600" algn="l">
              <a:lnSpc>
                <a:spcPct val="90000"/>
              </a:lnSpc>
              <a:spcBef>
                <a:spcPts val="1000"/>
              </a:spcBef>
              <a:spcAft>
                <a:spcPts val="0"/>
              </a:spcAft>
              <a:buClr>
                <a:schemeClr val="dk1"/>
              </a:buClr>
              <a:buSzPts val="2000"/>
              <a:buChar char="•"/>
              <a:defRPr sz="2000"/>
            </a:lvl1pPr>
            <a:lvl2pPr marL="914400" lvl="1" indent="-342900" algn="l">
              <a:lnSpc>
                <a:spcPct val="90000"/>
              </a:lnSpc>
              <a:spcBef>
                <a:spcPts val="500"/>
              </a:spcBef>
              <a:spcAft>
                <a:spcPts val="0"/>
              </a:spcAft>
              <a:buClr>
                <a:schemeClr val="dk1"/>
              </a:buClr>
              <a:buSzPts val="1800"/>
              <a:buChar char="•"/>
              <a:defRPr sz="1800"/>
            </a:lvl2pPr>
            <a:lvl3pPr marL="1371600" lvl="2" indent="-330200" algn="l">
              <a:lnSpc>
                <a:spcPct val="90000"/>
              </a:lnSpc>
              <a:spcBef>
                <a:spcPts val="500"/>
              </a:spcBef>
              <a:spcAft>
                <a:spcPts val="0"/>
              </a:spcAft>
              <a:buClr>
                <a:schemeClr val="dk1"/>
              </a:buClr>
              <a:buSzPts val="1600"/>
              <a:buChar char="•"/>
              <a:defRPr sz="1600"/>
            </a:lvl3pPr>
            <a:lvl4pPr marL="1828800" lvl="3" indent="-317500" algn="l">
              <a:lnSpc>
                <a:spcPct val="90000"/>
              </a:lnSpc>
              <a:spcBef>
                <a:spcPts val="500"/>
              </a:spcBef>
              <a:spcAft>
                <a:spcPts val="0"/>
              </a:spcAft>
              <a:buClr>
                <a:schemeClr val="dk1"/>
              </a:buClr>
              <a:buSzPts val="1400"/>
              <a:buChar char="•"/>
              <a:defRPr sz="1400"/>
            </a:lvl4pPr>
            <a:lvl5pPr marL="2286000" lvl="4" indent="-317500" algn="l">
              <a:lnSpc>
                <a:spcPct val="90000"/>
              </a:lnSpc>
              <a:spcBef>
                <a:spcPts val="500"/>
              </a:spcBef>
              <a:spcAft>
                <a:spcPts val="0"/>
              </a:spcAft>
              <a:buClr>
                <a:schemeClr val="dk1"/>
              </a:buClr>
              <a:buSzPts val="1400"/>
              <a:buChar char="•"/>
              <a:defRPr sz="14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9" name="Google Shape;149;p19"/>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50" name="Google Shape;150;p19"/>
          <p:cNvSpPr>
            <a:spLocks noGrp="1"/>
          </p:cNvSpPr>
          <p:nvPr>
            <p:ph type="pic" idx="2"/>
          </p:nvPr>
        </p:nvSpPr>
        <p:spPr>
          <a:xfrm>
            <a:off x="3672114" y="0"/>
            <a:ext cx="3628571" cy="6858000"/>
          </a:xfrm>
          <a:prstGeom prst="rect">
            <a:avLst/>
          </a:prstGeom>
          <a:solidFill>
            <a:srgbClr val="F2F2F2"/>
          </a:solidFill>
          <a:ln>
            <a:noFill/>
          </a:ln>
        </p:spPr>
      </p:sp>
      <p:sp>
        <p:nvSpPr>
          <p:cNvPr id="151" name="Google Shape;151;p19"/>
          <p:cNvSpPr/>
          <p:nvPr/>
        </p:nvSpPr>
        <p:spPr>
          <a:xfrm>
            <a:off x="371475" y="5297714"/>
            <a:ext cx="3111954" cy="1560286"/>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2" name="Google Shape;152;p19"/>
          <p:cNvSpPr/>
          <p:nvPr/>
        </p:nvSpPr>
        <p:spPr>
          <a:xfrm>
            <a:off x="7489370" y="0"/>
            <a:ext cx="4402593" cy="1560286"/>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3"/>
        <p:cNvGrpSpPr/>
        <p:nvPr/>
      </p:nvGrpSpPr>
      <p:grpSpPr>
        <a:xfrm>
          <a:off x="0" y="0"/>
          <a:ext cx="0" cy="0"/>
          <a:chOff x="0" y="0"/>
          <a:chExt cx="0" cy="0"/>
        </a:xfrm>
      </p:grpSpPr>
      <p:sp>
        <p:nvSpPr>
          <p:cNvPr id="154" name="Google Shape;154;p20"/>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5" name="Google Shape;155;p20"/>
          <p:cNvSpPr/>
          <p:nvPr/>
        </p:nvSpPr>
        <p:spPr>
          <a:xfrm>
            <a:off x="0" y="1389743"/>
            <a:ext cx="12192000" cy="4078515"/>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56" name="Google Shape;156;p20"/>
          <p:cNvSpPr txBox="1">
            <a:spLocks noGrp="1"/>
          </p:cNvSpPr>
          <p:nvPr>
            <p:ph type="title"/>
          </p:nvPr>
        </p:nvSpPr>
        <p:spPr>
          <a:xfrm>
            <a:off x="831850" y="2331584"/>
            <a:ext cx="10515600" cy="150018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6000"/>
              <a:buFont typeface="Calibri"/>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7" name="Google Shape;157;p20"/>
          <p:cNvSpPr txBox="1">
            <a:spLocks noGrp="1"/>
          </p:cNvSpPr>
          <p:nvPr>
            <p:ph type="body" idx="1"/>
          </p:nvPr>
        </p:nvSpPr>
        <p:spPr>
          <a:xfrm>
            <a:off x="831850" y="3968071"/>
            <a:ext cx="10515600" cy="80554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2400"/>
              <a:buNone/>
              <a:defRPr sz="2400">
                <a:solidFill>
                  <a:schemeClr val="lt1"/>
                </a:solidFill>
              </a:defRPr>
            </a:lvl1pPr>
            <a:lvl2pPr marL="914400" lvl="1" indent="-228600" algn="l">
              <a:lnSpc>
                <a:spcPct val="90000"/>
              </a:lnSpc>
              <a:spcBef>
                <a:spcPts val="500"/>
              </a:spcBef>
              <a:spcAft>
                <a:spcPts val="0"/>
              </a:spcAft>
              <a:buClr>
                <a:srgbClr val="8D8E90"/>
              </a:buClr>
              <a:buSzPts val="2000"/>
              <a:buNone/>
              <a:defRPr sz="2000">
                <a:solidFill>
                  <a:srgbClr val="8D8E90"/>
                </a:solidFill>
              </a:defRPr>
            </a:lvl2pPr>
            <a:lvl3pPr marL="1371600" lvl="2" indent="-228600" algn="l">
              <a:lnSpc>
                <a:spcPct val="90000"/>
              </a:lnSpc>
              <a:spcBef>
                <a:spcPts val="500"/>
              </a:spcBef>
              <a:spcAft>
                <a:spcPts val="0"/>
              </a:spcAft>
              <a:buClr>
                <a:srgbClr val="8D8E90"/>
              </a:buClr>
              <a:buSzPts val="1800"/>
              <a:buNone/>
              <a:defRPr sz="1800">
                <a:solidFill>
                  <a:srgbClr val="8D8E90"/>
                </a:solidFill>
              </a:defRPr>
            </a:lvl3pPr>
            <a:lvl4pPr marL="1828800" lvl="3" indent="-228600" algn="l">
              <a:lnSpc>
                <a:spcPct val="90000"/>
              </a:lnSpc>
              <a:spcBef>
                <a:spcPts val="500"/>
              </a:spcBef>
              <a:spcAft>
                <a:spcPts val="0"/>
              </a:spcAft>
              <a:buClr>
                <a:srgbClr val="8D8E90"/>
              </a:buClr>
              <a:buSzPts val="1600"/>
              <a:buNone/>
              <a:defRPr sz="1600">
                <a:solidFill>
                  <a:srgbClr val="8D8E90"/>
                </a:solidFill>
              </a:defRPr>
            </a:lvl4pPr>
            <a:lvl5pPr marL="2286000" lvl="4" indent="-228600" algn="l">
              <a:lnSpc>
                <a:spcPct val="90000"/>
              </a:lnSpc>
              <a:spcBef>
                <a:spcPts val="500"/>
              </a:spcBef>
              <a:spcAft>
                <a:spcPts val="0"/>
              </a:spcAft>
              <a:buClr>
                <a:srgbClr val="8D8E90"/>
              </a:buClr>
              <a:buSzPts val="1600"/>
              <a:buNone/>
              <a:defRPr sz="1600">
                <a:solidFill>
                  <a:srgbClr val="8D8E90"/>
                </a:solidFill>
              </a:defRPr>
            </a:lvl5pPr>
            <a:lvl6pPr marL="2743200" lvl="5" indent="-228600" algn="l">
              <a:lnSpc>
                <a:spcPct val="90000"/>
              </a:lnSpc>
              <a:spcBef>
                <a:spcPts val="500"/>
              </a:spcBef>
              <a:spcAft>
                <a:spcPts val="0"/>
              </a:spcAft>
              <a:buClr>
                <a:srgbClr val="8D8E90"/>
              </a:buClr>
              <a:buSzPts val="1600"/>
              <a:buNone/>
              <a:defRPr sz="1600">
                <a:solidFill>
                  <a:srgbClr val="8D8E90"/>
                </a:solidFill>
              </a:defRPr>
            </a:lvl6pPr>
            <a:lvl7pPr marL="3200400" lvl="6" indent="-228600" algn="l">
              <a:lnSpc>
                <a:spcPct val="90000"/>
              </a:lnSpc>
              <a:spcBef>
                <a:spcPts val="500"/>
              </a:spcBef>
              <a:spcAft>
                <a:spcPts val="0"/>
              </a:spcAft>
              <a:buClr>
                <a:srgbClr val="8D8E90"/>
              </a:buClr>
              <a:buSzPts val="1600"/>
              <a:buNone/>
              <a:defRPr sz="1600">
                <a:solidFill>
                  <a:srgbClr val="8D8E90"/>
                </a:solidFill>
              </a:defRPr>
            </a:lvl7pPr>
            <a:lvl8pPr marL="3657600" lvl="7" indent="-228600" algn="l">
              <a:lnSpc>
                <a:spcPct val="90000"/>
              </a:lnSpc>
              <a:spcBef>
                <a:spcPts val="500"/>
              </a:spcBef>
              <a:spcAft>
                <a:spcPts val="0"/>
              </a:spcAft>
              <a:buClr>
                <a:srgbClr val="8D8E90"/>
              </a:buClr>
              <a:buSzPts val="1600"/>
              <a:buNone/>
              <a:defRPr sz="1600">
                <a:solidFill>
                  <a:srgbClr val="8D8E90"/>
                </a:solidFill>
              </a:defRPr>
            </a:lvl8pPr>
            <a:lvl9pPr marL="4114800" lvl="8" indent="-228600" algn="l">
              <a:lnSpc>
                <a:spcPct val="90000"/>
              </a:lnSpc>
              <a:spcBef>
                <a:spcPts val="500"/>
              </a:spcBef>
              <a:spcAft>
                <a:spcPts val="0"/>
              </a:spcAft>
              <a:buClr>
                <a:srgbClr val="8D8E90"/>
              </a:buClr>
              <a:buSzPts val="1600"/>
              <a:buNone/>
              <a:defRPr sz="1600">
                <a:solidFill>
                  <a:srgbClr val="8D8E90"/>
                </a:solidFill>
              </a:defRPr>
            </a:lvl9pPr>
          </a:lstStyle>
          <a:p>
            <a:endParaRPr/>
          </a:p>
        </p:txBody>
      </p:sp>
      <p:sp>
        <p:nvSpPr>
          <p:cNvPr id="158" name="Google Shape;158;p20"/>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59" name="Google Shape;159;p20"/>
          <p:cNvSpPr/>
          <p:nvPr/>
        </p:nvSpPr>
        <p:spPr>
          <a:xfrm>
            <a:off x="371475" y="580571"/>
            <a:ext cx="1573439" cy="1500187"/>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0" name="Google Shape;160;p20"/>
          <p:cNvSpPr/>
          <p:nvPr/>
        </p:nvSpPr>
        <p:spPr>
          <a:xfrm>
            <a:off x="7097486" y="5105274"/>
            <a:ext cx="4794477" cy="725966"/>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1_Section Header">
  <p:cSld name="1_Section Header">
    <p:spTree>
      <p:nvGrpSpPr>
        <p:cNvPr id="1" name="Shape 161"/>
        <p:cNvGrpSpPr/>
        <p:nvPr/>
      </p:nvGrpSpPr>
      <p:grpSpPr>
        <a:xfrm>
          <a:off x="0" y="0"/>
          <a:ext cx="0" cy="0"/>
          <a:chOff x="0" y="0"/>
          <a:chExt cx="0" cy="0"/>
        </a:xfrm>
      </p:grpSpPr>
      <p:sp>
        <p:nvSpPr>
          <p:cNvPr id="162" name="Google Shape;162;p21"/>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3" name="Google Shape;163;p21"/>
          <p:cNvSpPr/>
          <p:nvPr/>
        </p:nvSpPr>
        <p:spPr>
          <a:xfrm>
            <a:off x="0" y="0"/>
            <a:ext cx="6096000" cy="6857999"/>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64" name="Google Shape;164;p21"/>
          <p:cNvSpPr>
            <a:spLocks noGrp="1"/>
          </p:cNvSpPr>
          <p:nvPr>
            <p:ph type="pic" idx="2"/>
          </p:nvPr>
        </p:nvSpPr>
        <p:spPr>
          <a:xfrm>
            <a:off x="371476" y="260350"/>
            <a:ext cx="11520488" cy="6009821"/>
          </a:xfrm>
          <a:prstGeom prst="rect">
            <a:avLst/>
          </a:prstGeom>
          <a:solidFill>
            <a:srgbClr val="F2F2F2"/>
          </a:solidFill>
          <a:ln>
            <a:noFill/>
          </a:ln>
        </p:spPr>
      </p:sp>
      <p:sp>
        <p:nvSpPr>
          <p:cNvPr id="165" name="Google Shape;165;p21"/>
          <p:cNvSpPr txBox="1">
            <a:spLocks noGrp="1"/>
          </p:cNvSpPr>
          <p:nvPr>
            <p:ph type="title"/>
          </p:nvPr>
        </p:nvSpPr>
        <p:spPr>
          <a:xfrm>
            <a:off x="1174750" y="3957831"/>
            <a:ext cx="9620250" cy="150018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6000"/>
              <a:buFont typeface="Calibri"/>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6" name="Google Shape;166;p21"/>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67" name="Google Shape;167;p21"/>
          <p:cNvSpPr/>
          <p:nvPr/>
        </p:nvSpPr>
        <p:spPr>
          <a:xfrm>
            <a:off x="1093471" y="3843394"/>
            <a:ext cx="1722120" cy="1729060"/>
          </a:xfrm>
          <a:custGeom>
            <a:avLst/>
            <a:gdLst/>
            <a:ahLst/>
            <a:cxnLst/>
            <a:rect l="l" t="t" r="r" b="b"/>
            <a:pathLst>
              <a:path w="2730500" h="2730500" extrusionOk="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fade">
                                      <p:cBhvr>
                                        <p:cTn id="7" dur="500"/>
                                        <p:tgtEl>
                                          <p:spTgt spid="1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2_Section Header">
  <p:cSld name="2_Section Header">
    <p:spTree>
      <p:nvGrpSpPr>
        <p:cNvPr id="1" name="Shape 168"/>
        <p:cNvGrpSpPr/>
        <p:nvPr/>
      </p:nvGrpSpPr>
      <p:grpSpPr>
        <a:xfrm>
          <a:off x="0" y="0"/>
          <a:ext cx="0" cy="0"/>
          <a:chOff x="0" y="0"/>
          <a:chExt cx="0" cy="0"/>
        </a:xfrm>
      </p:grpSpPr>
      <p:sp>
        <p:nvSpPr>
          <p:cNvPr id="169" name="Google Shape;169;p22"/>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0" name="Google Shape;170;p22"/>
          <p:cNvSpPr>
            <a:spLocks noGrp="1"/>
          </p:cNvSpPr>
          <p:nvPr>
            <p:ph type="pic" idx="2"/>
          </p:nvPr>
        </p:nvSpPr>
        <p:spPr>
          <a:xfrm>
            <a:off x="5400675" y="260350"/>
            <a:ext cx="6499502" cy="5940425"/>
          </a:xfrm>
          <a:prstGeom prst="rect">
            <a:avLst/>
          </a:prstGeom>
          <a:solidFill>
            <a:srgbClr val="F2F2F2"/>
          </a:solidFill>
          <a:ln>
            <a:noFill/>
          </a:ln>
        </p:spPr>
      </p:sp>
      <p:sp>
        <p:nvSpPr>
          <p:cNvPr id="171" name="Google Shape;171;p22"/>
          <p:cNvSpPr txBox="1">
            <a:spLocks noGrp="1"/>
          </p:cNvSpPr>
          <p:nvPr>
            <p:ph type="title"/>
          </p:nvPr>
        </p:nvSpPr>
        <p:spPr>
          <a:xfrm>
            <a:off x="371475" y="1596928"/>
            <a:ext cx="4810125" cy="3267268"/>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accent5"/>
              </a:buClr>
              <a:buSzPts val="6000"/>
              <a:buFont typeface="Calibri"/>
              <a:buNone/>
              <a:defRPr sz="6000">
                <a:solidFill>
                  <a:schemeClr val="accent5"/>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2" name="Google Shape;172;p22"/>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73" name="Google Shape;173;p22"/>
          <p:cNvSpPr/>
          <p:nvPr/>
        </p:nvSpPr>
        <p:spPr>
          <a:xfrm>
            <a:off x="3933498" y="4952673"/>
            <a:ext cx="1248102" cy="124810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4" name="Google Shape;174;p22"/>
          <p:cNvSpPr/>
          <p:nvPr/>
        </p:nvSpPr>
        <p:spPr>
          <a:xfrm>
            <a:off x="371475" y="1011911"/>
            <a:ext cx="496540" cy="49654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5" name="Google Shape;175;p22"/>
          <p:cNvSpPr/>
          <p:nvPr/>
        </p:nvSpPr>
        <p:spPr>
          <a:xfrm>
            <a:off x="620587" y="671713"/>
            <a:ext cx="247428" cy="247428"/>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3_Section Header">
  <p:cSld name="3_Section Header">
    <p:spTree>
      <p:nvGrpSpPr>
        <p:cNvPr id="1" name="Shape 176"/>
        <p:cNvGrpSpPr/>
        <p:nvPr/>
      </p:nvGrpSpPr>
      <p:grpSpPr>
        <a:xfrm>
          <a:off x="0" y="0"/>
          <a:ext cx="0" cy="0"/>
          <a:chOff x="0" y="0"/>
          <a:chExt cx="0" cy="0"/>
        </a:xfrm>
      </p:grpSpPr>
      <p:sp>
        <p:nvSpPr>
          <p:cNvPr id="177" name="Google Shape;177;p23"/>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78" name="Google Shape;178;p23"/>
          <p:cNvSpPr txBox="1">
            <a:spLocks noGrp="1"/>
          </p:cNvSpPr>
          <p:nvPr>
            <p:ph type="title"/>
          </p:nvPr>
        </p:nvSpPr>
        <p:spPr>
          <a:xfrm>
            <a:off x="371475" y="3917949"/>
            <a:ext cx="6915150" cy="226833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6000"/>
              <a:buFont typeface="Calibri"/>
              <a:buNone/>
              <a:defRPr sz="60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 name="Google Shape;179;p23"/>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80" name="Google Shape;180;p23"/>
          <p:cNvSpPr/>
          <p:nvPr/>
        </p:nvSpPr>
        <p:spPr>
          <a:xfrm>
            <a:off x="5222179" y="2327274"/>
            <a:ext cx="2176462" cy="1511299"/>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1" name="Google Shape;181;p23"/>
          <p:cNvSpPr/>
          <p:nvPr/>
        </p:nvSpPr>
        <p:spPr>
          <a:xfrm>
            <a:off x="7468839" y="3917949"/>
            <a:ext cx="2176462" cy="2282826"/>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2" name="Google Shape;182;p23"/>
          <p:cNvSpPr>
            <a:spLocks noGrp="1"/>
          </p:cNvSpPr>
          <p:nvPr>
            <p:ph type="pic" idx="2"/>
          </p:nvPr>
        </p:nvSpPr>
        <p:spPr>
          <a:xfrm>
            <a:off x="371474" y="260351"/>
            <a:ext cx="11520489" cy="5940424"/>
          </a:xfrm>
          <a:prstGeom prst="rect">
            <a:avLst/>
          </a:prstGeom>
          <a:solidFill>
            <a:srgbClr val="F2F2F2"/>
          </a:solidFill>
          <a:ln>
            <a:noFill/>
          </a:ln>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2_Two Content">
  <p:cSld name="2_Two Content">
    <p:spTree>
      <p:nvGrpSpPr>
        <p:cNvPr id="1" name="Shape 183"/>
        <p:cNvGrpSpPr/>
        <p:nvPr/>
      </p:nvGrpSpPr>
      <p:grpSpPr>
        <a:xfrm>
          <a:off x="0" y="0"/>
          <a:ext cx="0" cy="0"/>
          <a:chOff x="0" y="0"/>
          <a:chExt cx="0" cy="0"/>
        </a:xfrm>
      </p:grpSpPr>
      <p:sp>
        <p:nvSpPr>
          <p:cNvPr id="184" name="Google Shape;184;p24"/>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 name="Google Shape;185;p24"/>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86" name="Google Shape;186;p24"/>
          <p:cNvSpPr>
            <a:spLocks noGrp="1"/>
          </p:cNvSpPr>
          <p:nvPr>
            <p:ph type="pic" idx="2"/>
          </p:nvPr>
        </p:nvSpPr>
        <p:spPr>
          <a:xfrm>
            <a:off x="371475" y="1233488"/>
            <a:ext cx="11520488" cy="2381361"/>
          </a:xfrm>
          <a:prstGeom prst="rect">
            <a:avLst/>
          </a:prstGeom>
          <a:solidFill>
            <a:srgbClr val="F2F2F2"/>
          </a:solidFill>
          <a:ln>
            <a:noFill/>
          </a:ln>
        </p:spPr>
      </p:sp>
      <p:sp>
        <p:nvSpPr>
          <p:cNvPr id="187" name="Google Shape;187;p24"/>
          <p:cNvSpPr/>
          <p:nvPr/>
        </p:nvSpPr>
        <p:spPr>
          <a:xfrm>
            <a:off x="371475" y="3643799"/>
            <a:ext cx="11520488" cy="2733675"/>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88" name="Google Shape;188;p24"/>
          <p:cNvSpPr txBox="1">
            <a:spLocks noGrp="1"/>
          </p:cNvSpPr>
          <p:nvPr>
            <p:ph type="body" idx="1"/>
          </p:nvPr>
        </p:nvSpPr>
        <p:spPr>
          <a:xfrm>
            <a:off x="6383054" y="3808206"/>
            <a:ext cx="5255193" cy="240486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9" name="Google Shape;189;p24"/>
          <p:cNvSpPr txBox="1">
            <a:spLocks noGrp="1"/>
          </p:cNvSpPr>
          <p:nvPr>
            <p:ph type="body" idx="3"/>
          </p:nvPr>
        </p:nvSpPr>
        <p:spPr>
          <a:xfrm>
            <a:off x="622406" y="3808236"/>
            <a:ext cx="5256000" cy="24048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190" name="Google Shape;190;p24"/>
          <p:cNvCxnSpPr/>
          <p:nvPr/>
        </p:nvCxnSpPr>
        <p:spPr>
          <a:xfrm>
            <a:off x="6131719" y="3774712"/>
            <a:ext cx="0" cy="2471849"/>
          </a:xfrm>
          <a:prstGeom prst="straightConnector1">
            <a:avLst/>
          </a:prstGeom>
          <a:noFill/>
          <a:ln w="9525" cap="flat" cmpd="sng">
            <a:solidFill>
              <a:schemeClr val="lt1"/>
            </a:solidFill>
            <a:prstDash val="solid"/>
            <a:miter lim="800000"/>
            <a:headEnd type="none" w="sm" len="sm"/>
            <a:tailEnd type="none" w="sm" len="sm"/>
          </a:ln>
        </p:spPr>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3_Two Content">
  <p:cSld name="3_Two Content">
    <p:spTree>
      <p:nvGrpSpPr>
        <p:cNvPr id="1" name="Shape 191"/>
        <p:cNvGrpSpPr/>
        <p:nvPr/>
      </p:nvGrpSpPr>
      <p:grpSpPr>
        <a:xfrm>
          <a:off x="0" y="0"/>
          <a:ext cx="0" cy="0"/>
          <a:chOff x="0" y="0"/>
          <a:chExt cx="0" cy="0"/>
        </a:xfrm>
      </p:grpSpPr>
      <p:sp>
        <p:nvSpPr>
          <p:cNvPr id="192" name="Google Shape;192;p25"/>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3" name="Google Shape;193;p25"/>
          <p:cNvSpPr/>
          <p:nvPr/>
        </p:nvSpPr>
        <p:spPr>
          <a:xfrm>
            <a:off x="7162799" y="3052634"/>
            <a:ext cx="1368533" cy="1130142"/>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94" name="Google Shape;194;p25"/>
          <p:cNvSpPr txBox="1">
            <a:spLocks noGrp="1"/>
          </p:cNvSpPr>
          <p:nvPr>
            <p:ph type="title"/>
          </p:nvPr>
        </p:nvSpPr>
        <p:spPr>
          <a:xfrm>
            <a:off x="371475" y="1334424"/>
            <a:ext cx="4448175" cy="1520824"/>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600"/>
              <a:buFont typeface="Calibri"/>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5" name="Google Shape;195;p25"/>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96" name="Google Shape;196;p25"/>
          <p:cNvSpPr txBox="1">
            <a:spLocks noGrp="1"/>
          </p:cNvSpPr>
          <p:nvPr>
            <p:ph type="body" idx="1"/>
          </p:nvPr>
        </p:nvSpPr>
        <p:spPr>
          <a:xfrm>
            <a:off x="3609563" y="3118775"/>
            <a:ext cx="2927311" cy="308199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solidFill>
                  <a:schemeClr val="dk1"/>
                </a:solidFill>
              </a:defRPr>
            </a:lvl1pPr>
            <a:lvl2pPr marL="914400" lvl="1" indent="-330200" algn="l">
              <a:lnSpc>
                <a:spcPct val="90000"/>
              </a:lnSpc>
              <a:spcBef>
                <a:spcPts val="500"/>
              </a:spcBef>
              <a:spcAft>
                <a:spcPts val="0"/>
              </a:spcAft>
              <a:buClr>
                <a:schemeClr val="dk1"/>
              </a:buClr>
              <a:buSzPts val="1600"/>
              <a:buChar char="•"/>
              <a:defRPr sz="1600">
                <a:solidFill>
                  <a:schemeClr val="dk1"/>
                </a:solidFill>
              </a:defRPr>
            </a:lvl2pPr>
            <a:lvl3pPr marL="1371600" lvl="2" indent="-317500" algn="l">
              <a:lnSpc>
                <a:spcPct val="90000"/>
              </a:lnSpc>
              <a:spcBef>
                <a:spcPts val="500"/>
              </a:spcBef>
              <a:spcAft>
                <a:spcPts val="0"/>
              </a:spcAft>
              <a:buClr>
                <a:schemeClr val="dk1"/>
              </a:buClr>
              <a:buSzPts val="1400"/>
              <a:buChar char="•"/>
              <a:defRPr sz="1400">
                <a:solidFill>
                  <a:schemeClr val="dk1"/>
                </a:solidFill>
              </a:defRPr>
            </a:lvl3pPr>
            <a:lvl4pPr marL="1828800" lvl="3" indent="-304800" algn="l">
              <a:lnSpc>
                <a:spcPct val="90000"/>
              </a:lnSpc>
              <a:spcBef>
                <a:spcPts val="500"/>
              </a:spcBef>
              <a:spcAft>
                <a:spcPts val="0"/>
              </a:spcAft>
              <a:buClr>
                <a:schemeClr val="dk1"/>
              </a:buClr>
              <a:buSzPts val="1200"/>
              <a:buChar char="•"/>
              <a:defRPr sz="1200">
                <a:solidFill>
                  <a:schemeClr val="dk1"/>
                </a:solidFill>
              </a:defRPr>
            </a:lvl4pPr>
            <a:lvl5pPr marL="2286000" lvl="4" indent="-304800" algn="l">
              <a:lnSpc>
                <a:spcPct val="90000"/>
              </a:lnSpc>
              <a:spcBef>
                <a:spcPts val="500"/>
              </a:spcBef>
              <a:spcAft>
                <a:spcPts val="0"/>
              </a:spcAft>
              <a:buClr>
                <a:schemeClr val="dk1"/>
              </a:buClr>
              <a:buSzPts val="1200"/>
              <a:buChar char="•"/>
              <a:defRPr sz="1200">
                <a:solidFill>
                  <a:schemeClr val="dk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7" name="Google Shape;197;p25"/>
          <p:cNvSpPr txBox="1">
            <a:spLocks noGrp="1"/>
          </p:cNvSpPr>
          <p:nvPr>
            <p:ph type="body" idx="2"/>
          </p:nvPr>
        </p:nvSpPr>
        <p:spPr>
          <a:xfrm>
            <a:off x="371475" y="3118776"/>
            <a:ext cx="2926800" cy="3081922"/>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solidFill>
                  <a:schemeClr val="dk1"/>
                </a:solidFill>
              </a:defRPr>
            </a:lvl1pPr>
            <a:lvl2pPr marL="914400" lvl="1" indent="-330200" algn="l">
              <a:lnSpc>
                <a:spcPct val="90000"/>
              </a:lnSpc>
              <a:spcBef>
                <a:spcPts val="500"/>
              </a:spcBef>
              <a:spcAft>
                <a:spcPts val="0"/>
              </a:spcAft>
              <a:buClr>
                <a:schemeClr val="dk1"/>
              </a:buClr>
              <a:buSzPts val="1600"/>
              <a:buChar char="•"/>
              <a:defRPr sz="1600">
                <a:solidFill>
                  <a:schemeClr val="dk1"/>
                </a:solidFill>
              </a:defRPr>
            </a:lvl2pPr>
            <a:lvl3pPr marL="1371600" lvl="2" indent="-317500" algn="l">
              <a:lnSpc>
                <a:spcPct val="90000"/>
              </a:lnSpc>
              <a:spcBef>
                <a:spcPts val="500"/>
              </a:spcBef>
              <a:spcAft>
                <a:spcPts val="0"/>
              </a:spcAft>
              <a:buClr>
                <a:schemeClr val="dk1"/>
              </a:buClr>
              <a:buSzPts val="1400"/>
              <a:buChar char="•"/>
              <a:defRPr sz="1400">
                <a:solidFill>
                  <a:schemeClr val="dk1"/>
                </a:solidFill>
              </a:defRPr>
            </a:lvl3pPr>
            <a:lvl4pPr marL="1828800" lvl="3" indent="-304800" algn="l">
              <a:lnSpc>
                <a:spcPct val="90000"/>
              </a:lnSpc>
              <a:spcBef>
                <a:spcPts val="500"/>
              </a:spcBef>
              <a:spcAft>
                <a:spcPts val="0"/>
              </a:spcAft>
              <a:buClr>
                <a:schemeClr val="dk1"/>
              </a:buClr>
              <a:buSzPts val="1200"/>
              <a:buChar char="•"/>
              <a:defRPr sz="1200">
                <a:solidFill>
                  <a:schemeClr val="dk1"/>
                </a:solidFill>
              </a:defRPr>
            </a:lvl4pPr>
            <a:lvl5pPr marL="2286000" lvl="4" indent="-304800" algn="l">
              <a:lnSpc>
                <a:spcPct val="90000"/>
              </a:lnSpc>
              <a:spcBef>
                <a:spcPts val="500"/>
              </a:spcBef>
              <a:spcAft>
                <a:spcPts val="0"/>
              </a:spcAft>
              <a:buClr>
                <a:schemeClr val="dk1"/>
              </a:buClr>
              <a:buSzPts val="1200"/>
              <a:buChar char="•"/>
              <a:defRPr sz="1200">
                <a:solidFill>
                  <a:schemeClr val="dk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 name="Google Shape;198;p25"/>
          <p:cNvSpPr>
            <a:spLocks noGrp="1"/>
          </p:cNvSpPr>
          <p:nvPr>
            <p:ph type="pic" idx="3"/>
          </p:nvPr>
        </p:nvSpPr>
        <p:spPr>
          <a:xfrm>
            <a:off x="4908415" y="-4277"/>
            <a:ext cx="7283585" cy="6204974"/>
          </a:xfrm>
          <a:prstGeom prst="rect">
            <a:avLst/>
          </a:prstGeom>
          <a:solidFill>
            <a:srgbClr val="F2F2F2"/>
          </a:solidFill>
          <a:ln>
            <a:noFill/>
          </a:ln>
        </p:spPr>
      </p:sp>
      <p:sp>
        <p:nvSpPr>
          <p:cNvPr id="199" name="Google Shape;199;p25"/>
          <p:cNvSpPr/>
          <p:nvPr/>
        </p:nvSpPr>
        <p:spPr>
          <a:xfrm>
            <a:off x="6210299" y="2027725"/>
            <a:ext cx="1073287" cy="91867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00" name="Google Shape;200;p25"/>
          <p:cNvSpPr/>
          <p:nvPr/>
        </p:nvSpPr>
        <p:spPr>
          <a:xfrm>
            <a:off x="8661263" y="4055448"/>
            <a:ext cx="1073287" cy="918676"/>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cxnSp>
        <p:nvCxnSpPr>
          <p:cNvPr id="201" name="Google Shape;201;p25"/>
          <p:cNvCxnSpPr/>
          <p:nvPr/>
        </p:nvCxnSpPr>
        <p:spPr>
          <a:xfrm>
            <a:off x="3452019" y="3106075"/>
            <a:ext cx="0" cy="3094700"/>
          </a:xfrm>
          <a:prstGeom prst="straightConnector1">
            <a:avLst/>
          </a:prstGeom>
          <a:noFill/>
          <a:ln w="9525" cap="flat" cmpd="sng">
            <a:solidFill>
              <a:schemeClr val="accent1"/>
            </a:solidFill>
            <a:prstDash val="solid"/>
            <a:miter lim="800000"/>
            <a:headEnd type="none" w="sm" len="sm"/>
            <a:tailEnd type="none" w="sm" len="sm"/>
          </a:ln>
        </p:spPr>
      </p:cxnSp>
      <p:sp>
        <p:nvSpPr>
          <p:cNvPr id="202" name="Google Shape;202;p25"/>
          <p:cNvSpPr/>
          <p:nvPr/>
        </p:nvSpPr>
        <p:spPr>
          <a:xfrm>
            <a:off x="0" y="1405862"/>
            <a:ext cx="300037" cy="1465263"/>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4_Two Content">
  <p:cSld name="4_Two Content">
    <p:spTree>
      <p:nvGrpSpPr>
        <p:cNvPr id="1" name="Shape 203"/>
        <p:cNvGrpSpPr/>
        <p:nvPr/>
      </p:nvGrpSpPr>
      <p:grpSpPr>
        <a:xfrm>
          <a:off x="0" y="0"/>
          <a:ext cx="0" cy="0"/>
          <a:chOff x="0" y="0"/>
          <a:chExt cx="0" cy="0"/>
        </a:xfrm>
      </p:grpSpPr>
      <p:sp>
        <p:nvSpPr>
          <p:cNvPr id="204" name="Google Shape;204;p26"/>
          <p:cNvSpPr/>
          <p:nvPr/>
        </p:nvSpPr>
        <p:spPr>
          <a:xfrm>
            <a:off x="0" y="0"/>
            <a:ext cx="12192000" cy="638175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05" name="Google Shape;205;p26"/>
          <p:cNvSpPr>
            <a:spLocks noGrp="1"/>
          </p:cNvSpPr>
          <p:nvPr>
            <p:ph type="pic" idx="2"/>
          </p:nvPr>
        </p:nvSpPr>
        <p:spPr>
          <a:xfrm>
            <a:off x="371475" y="260350"/>
            <a:ext cx="11520488" cy="6121400"/>
          </a:xfrm>
          <a:prstGeom prst="rect">
            <a:avLst/>
          </a:prstGeom>
          <a:solidFill>
            <a:srgbClr val="F2F2F2"/>
          </a:solidFill>
          <a:ln>
            <a:noFill/>
          </a:ln>
        </p:spPr>
      </p:sp>
      <p:sp>
        <p:nvSpPr>
          <p:cNvPr id="206" name="Google Shape;206;p26"/>
          <p:cNvSpPr/>
          <p:nvPr/>
        </p:nvSpPr>
        <p:spPr>
          <a:xfrm>
            <a:off x="1578741" y="2299953"/>
            <a:ext cx="4420009" cy="308192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07" name="Google Shape;207;p26"/>
          <p:cNvSpPr/>
          <p:nvPr/>
        </p:nvSpPr>
        <p:spPr>
          <a:xfrm>
            <a:off x="6184487" y="2299953"/>
            <a:ext cx="4420009" cy="308192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08" name="Google Shape;208;p26"/>
          <p:cNvSpPr txBox="1">
            <a:spLocks noGrp="1"/>
          </p:cNvSpPr>
          <p:nvPr>
            <p:ph type="title"/>
          </p:nvPr>
        </p:nvSpPr>
        <p:spPr>
          <a:xfrm>
            <a:off x="1587504" y="1233488"/>
            <a:ext cx="9016993" cy="761076"/>
          </a:xfrm>
          <a:prstGeom prst="rect">
            <a:avLst/>
          </a:prstGeom>
          <a:noFill/>
          <a:ln>
            <a:noFill/>
          </a:ln>
        </p:spPr>
        <p:txBody>
          <a:bodyPr spcFirstLastPara="1" wrap="square" lIns="91425" tIns="45700" rIns="91425" bIns="45700" anchor="ctr" anchorCtr="0">
            <a:noAutofit/>
          </a:bodyPr>
          <a:lstStyle>
            <a:lvl1pPr lvl="0" algn="ctr">
              <a:lnSpc>
                <a:spcPct val="90000"/>
              </a:lnSpc>
              <a:spcBef>
                <a:spcPts val="0"/>
              </a:spcBef>
              <a:spcAft>
                <a:spcPts val="0"/>
              </a:spcAft>
              <a:buClr>
                <a:schemeClr val="dk1"/>
              </a:buClr>
              <a:buSzPts val="3600"/>
              <a:buFont typeface="Calibri"/>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9" name="Google Shape;209;p26"/>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10" name="Google Shape;210;p26"/>
          <p:cNvSpPr txBox="1">
            <a:spLocks noGrp="1"/>
          </p:cNvSpPr>
          <p:nvPr>
            <p:ph type="body" idx="1"/>
          </p:nvPr>
        </p:nvSpPr>
        <p:spPr>
          <a:xfrm>
            <a:off x="6328091" y="2424864"/>
            <a:ext cx="4132800" cy="2833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11" name="Google Shape;211;p26"/>
          <p:cNvSpPr txBox="1">
            <a:spLocks noGrp="1"/>
          </p:cNvSpPr>
          <p:nvPr>
            <p:ph type="body" idx="3"/>
          </p:nvPr>
        </p:nvSpPr>
        <p:spPr>
          <a:xfrm>
            <a:off x="1722820" y="2424864"/>
            <a:ext cx="4131850" cy="28321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sz="1800">
                <a:solidFill>
                  <a:schemeClr val="lt1"/>
                </a:solidFill>
              </a:defRPr>
            </a:lvl1pPr>
            <a:lvl2pPr marL="914400" lvl="1" indent="-330200" algn="l">
              <a:lnSpc>
                <a:spcPct val="90000"/>
              </a:lnSpc>
              <a:spcBef>
                <a:spcPts val="500"/>
              </a:spcBef>
              <a:spcAft>
                <a:spcPts val="0"/>
              </a:spcAft>
              <a:buClr>
                <a:schemeClr val="lt1"/>
              </a:buClr>
              <a:buSzPts val="1600"/>
              <a:buChar char="•"/>
              <a:defRPr sz="1600">
                <a:solidFill>
                  <a:schemeClr val="lt1"/>
                </a:solidFill>
              </a:defRPr>
            </a:lvl2pPr>
            <a:lvl3pPr marL="1371600" lvl="2" indent="-317500" algn="l">
              <a:lnSpc>
                <a:spcPct val="90000"/>
              </a:lnSpc>
              <a:spcBef>
                <a:spcPts val="500"/>
              </a:spcBef>
              <a:spcAft>
                <a:spcPts val="0"/>
              </a:spcAft>
              <a:buClr>
                <a:schemeClr val="lt1"/>
              </a:buClr>
              <a:buSzPts val="1400"/>
              <a:buChar char="•"/>
              <a:defRPr sz="1400">
                <a:solidFill>
                  <a:schemeClr val="lt1"/>
                </a:solidFill>
              </a:defRPr>
            </a:lvl3pPr>
            <a:lvl4pPr marL="1828800" lvl="3" indent="-304800" algn="l">
              <a:lnSpc>
                <a:spcPct val="90000"/>
              </a:lnSpc>
              <a:spcBef>
                <a:spcPts val="500"/>
              </a:spcBef>
              <a:spcAft>
                <a:spcPts val="0"/>
              </a:spcAft>
              <a:buClr>
                <a:schemeClr val="lt1"/>
              </a:buClr>
              <a:buSzPts val="1200"/>
              <a:buChar char="•"/>
              <a:defRPr sz="1200">
                <a:solidFill>
                  <a:schemeClr val="lt1"/>
                </a:solidFill>
              </a:defRPr>
            </a:lvl4pPr>
            <a:lvl5pPr marL="2286000" lvl="4" indent="-304800" algn="l">
              <a:lnSpc>
                <a:spcPct val="90000"/>
              </a:lnSpc>
              <a:spcBef>
                <a:spcPts val="500"/>
              </a:spcBef>
              <a:spcAft>
                <a:spcPts val="0"/>
              </a:spcAft>
              <a:buClr>
                <a:schemeClr val="lt1"/>
              </a:buClr>
              <a:buSzPts val="1200"/>
              <a:buChar char="•"/>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lank">
  <p:cSld name="Blank">
    <p:spTree>
      <p:nvGrpSpPr>
        <p:cNvPr id="1" name="Shape 212"/>
        <p:cNvGrpSpPr/>
        <p:nvPr/>
      </p:nvGrpSpPr>
      <p:grpSpPr>
        <a:xfrm>
          <a:off x="0" y="0"/>
          <a:ext cx="0" cy="0"/>
          <a:chOff x="0" y="0"/>
          <a:chExt cx="0" cy="0"/>
        </a:xfrm>
      </p:grpSpPr>
      <p:sp>
        <p:nvSpPr>
          <p:cNvPr id="213" name="Google Shape;213;p2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4" name="Google Shape;214;p27"/>
          <p:cNvSpPr/>
          <p:nvPr/>
        </p:nvSpPr>
        <p:spPr>
          <a:xfrm>
            <a:off x="0" y="0"/>
            <a:ext cx="12191999"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5" name="Google Shape;215;p27"/>
          <p:cNvSpPr>
            <a:spLocks noGrp="1"/>
          </p:cNvSpPr>
          <p:nvPr>
            <p:ph type="pic" idx="2"/>
          </p:nvPr>
        </p:nvSpPr>
        <p:spPr>
          <a:xfrm>
            <a:off x="335756" y="260350"/>
            <a:ext cx="11520488" cy="6300788"/>
          </a:xfrm>
          <a:prstGeom prst="rect">
            <a:avLst/>
          </a:prstGeom>
          <a:solidFill>
            <a:srgbClr val="F2F2F2"/>
          </a:solid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1_Blank">
  <p:cSld name="1_Blank">
    <p:spTree>
      <p:nvGrpSpPr>
        <p:cNvPr id="1" name="Shape 216"/>
        <p:cNvGrpSpPr/>
        <p:nvPr/>
      </p:nvGrpSpPr>
      <p:grpSpPr>
        <a:xfrm>
          <a:off x="0" y="0"/>
          <a:ext cx="0" cy="0"/>
          <a:chOff x="0" y="0"/>
          <a:chExt cx="0" cy="0"/>
        </a:xfrm>
      </p:grpSpPr>
      <p:sp>
        <p:nvSpPr>
          <p:cNvPr id="217" name="Google Shape;217;p2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18" name="Google Shape;218;p28"/>
          <p:cNvSpPr>
            <a:spLocks noGrp="1"/>
          </p:cNvSpPr>
          <p:nvPr>
            <p:ph type="pic" idx="2"/>
          </p:nvPr>
        </p:nvSpPr>
        <p:spPr>
          <a:xfrm>
            <a:off x="1" y="1"/>
            <a:ext cx="12191999" cy="6857999"/>
          </a:xfrm>
          <a:prstGeom prst="rect">
            <a:avLst/>
          </a:prstGeom>
          <a:solidFill>
            <a:srgbClr val="F2F2F2"/>
          </a:solidFill>
          <a:ln>
            <a:noFill/>
          </a:ln>
        </p:spPr>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2_Blank">
  <p:cSld name="2_Blank">
    <p:spTree>
      <p:nvGrpSpPr>
        <p:cNvPr id="1" name="Shape 219"/>
        <p:cNvGrpSpPr/>
        <p:nvPr/>
      </p:nvGrpSpPr>
      <p:grpSpPr>
        <a:xfrm>
          <a:off x="0" y="0"/>
          <a:ext cx="0" cy="0"/>
          <a:chOff x="0" y="0"/>
          <a:chExt cx="0" cy="0"/>
        </a:xfrm>
      </p:grpSpPr>
      <p:sp>
        <p:nvSpPr>
          <p:cNvPr id="220" name="Google Shape;220;p29"/>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1" name="Google Shape;221;p29"/>
          <p:cNvSpPr>
            <a:spLocks noGrp="1"/>
          </p:cNvSpPr>
          <p:nvPr>
            <p:ph type="pic" idx="2"/>
          </p:nvPr>
        </p:nvSpPr>
        <p:spPr>
          <a:xfrm>
            <a:off x="371475" y="260350"/>
            <a:ext cx="4492625" cy="6300788"/>
          </a:xfrm>
          <a:prstGeom prst="rect">
            <a:avLst/>
          </a:prstGeom>
          <a:solidFill>
            <a:srgbClr val="F2F2F2"/>
          </a:solidFill>
          <a:ln>
            <a:noFill/>
          </a:ln>
        </p:spPr>
      </p:sp>
      <p:sp>
        <p:nvSpPr>
          <p:cNvPr id="222" name="Google Shape;222;p29"/>
          <p:cNvSpPr>
            <a:spLocks noGrp="1"/>
          </p:cNvSpPr>
          <p:nvPr>
            <p:ph type="pic" idx="3"/>
          </p:nvPr>
        </p:nvSpPr>
        <p:spPr>
          <a:xfrm>
            <a:off x="4981575" y="260350"/>
            <a:ext cx="2740025" cy="6300788"/>
          </a:xfrm>
          <a:prstGeom prst="rect">
            <a:avLst/>
          </a:prstGeom>
          <a:solidFill>
            <a:srgbClr val="F2F2F2"/>
          </a:solidFill>
          <a:ln>
            <a:noFill/>
          </a:ln>
        </p:spPr>
      </p:sp>
      <p:sp>
        <p:nvSpPr>
          <p:cNvPr id="223" name="Google Shape;223;p29"/>
          <p:cNvSpPr>
            <a:spLocks noGrp="1"/>
          </p:cNvSpPr>
          <p:nvPr>
            <p:ph type="pic" idx="4"/>
          </p:nvPr>
        </p:nvSpPr>
        <p:spPr>
          <a:xfrm>
            <a:off x="7839076" y="260350"/>
            <a:ext cx="4052888" cy="3803650"/>
          </a:xfrm>
          <a:prstGeom prst="rect">
            <a:avLst/>
          </a:prstGeom>
          <a:solidFill>
            <a:srgbClr val="F2F2F2"/>
          </a:solidFill>
          <a:ln>
            <a:noFill/>
          </a:ln>
        </p:spPr>
      </p:sp>
      <p:sp>
        <p:nvSpPr>
          <p:cNvPr id="224" name="Google Shape;224;p29"/>
          <p:cNvSpPr>
            <a:spLocks noGrp="1"/>
          </p:cNvSpPr>
          <p:nvPr>
            <p:ph type="pic" idx="5"/>
          </p:nvPr>
        </p:nvSpPr>
        <p:spPr>
          <a:xfrm>
            <a:off x="7839076" y="4165600"/>
            <a:ext cx="4052888" cy="2395538"/>
          </a:xfrm>
          <a:prstGeom prst="rect">
            <a:avLst/>
          </a:prstGeom>
          <a:solidFill>
            <a:srgbClr val="F2F2F2"/>
          </a:solidFill>
          <a:ln>
            <a:noFill/>
          </a:ln>
        </p:spPr>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3_Blank">
  <p:cSld name="3_Blank">
    <p:spTree>
      <p:nvGrpSpPr>
        <p:cNvPr id="1" name="Shape 225"/>
        <p:cNvGrpSpPr/>
        <p:nvPr/>
      </p:nvGrpSpPr>
      <p:grpSpPr>
        <a:xfrm>
          <a:off x="0" y="0"/>
          <a:ext cx="0" cy="0"/>
          <a:chOff x="0" y="0"/>
          <a:chExt cx="0" cy="0"/>
        </a:xfrm>
      </p:grpSpPr>
      <p:sp>
        <p:nvSpPr>
          <p:cNvPr id="226" name="Google Shape;226;p30"/>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27" name="Google Shape;227;p30"/>
          <p:cNvSpPr>
            <a:spLocks noGrp="1"/>
          </p:cNvSpPr>
          <p:nvPr>
            <p:ph type="pic" idx="2"/>
          </p:nvPr>
        </p:nvSpPr>
        <p:spPr>
          <a:xfrm>
            <a:off x="0" y="1233488"/>
            <a:ext cx="12192001" cy="4391024"/>
          </a:xfrm>
          <a:prstGeom prst="rect">
            <a:avLst/>
          </a:prstGeom>
          <a:solidFill>
            <a:srgbClr val="F2F2F2"/>
          </a:solidFill>
          <a:ln>
            <a:noFill/>
          </a:ln>
        </p:spPr>
      </p:sp>
      <p:grpSp>
        <p:nvGrpSpPr>
          <p:cNvPr id="228" name="Google Shape;228;p30"/>
          <p:cNvGrpSpPr/>
          <p:nvPr/>
        </p:nvGrpSpPr>
        <p:grpSpPr>
          <a:xfrm>
            <a:off x="371474" y="260350"/>
            <a:ext cx="644525" cy="973138"/>
            <a:chOff x="371475" y="671713"/>
            <a:chExt cx="496540" cy="836738"/>
          </a:xfrm>
        </p:grpSpPr>
        <p:sp>
          <p:nvSpPr>
            <p:cNvPr id="229" name="Google Shape;229;p30"/>
            <p:cNvSpPr/>
            <p:nvPr/>
          </p:nvSpPr>
          <p:spPr>
            <a:xfrm>
              <a:off x="371475" y="1011911"/>
              <a:ext cx="496540" cy="496540"/>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0" name="Google Shape;230;p30"/>
            <p:cNvSpPr/>
            <p:nvPr/>
          </p:nvSpPr>
          <p:spPr>
            <a:xfrm>
              <a:off x="620587" y="671713"/>
              <a:ext cx="247428" cy="247428"/>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
        <p:nvSpPr>
          <p:cNvPr id="231" name="Google Shape;231;p30"/>
          <p:cNvSpPr/>
          <p:nvPr/>
        </p:nvSpPr>
        <p:spPr>
          <a:xfrm>
            <a:off x="10795001" y="5642462"/>
            <a:ext cx="1397000" cy="1215538"/>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4_Blank">
  <p:cSld name="4_Blank">
    <p:spTree>
      <p:nvGrpSpPr>
        <p:cNvPr id="1" name="Shape 232"/>
        <p:cNvGrpSpPr/>
        <p:nvPr/>
      </p:nvGrpSpPr>
      <p:grpSpPr>
        <a:xfrm>
          <a:off x="0" y="0"/>
          <a:ext cx="0" cy="0"/>
          <a:chOff x="0" y="0"/>
          <a:chExt cx="0" cy="0"/>
        </a:xfrm>
      </p:grpSpPr>
      <p:sp>
        <p:nvSpPr>
          <p:cNvPr id="233" name="Google Shape;233;p3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4" name="Google Shape;234;p31"/>
          <p:cNvSpPr/>
          <p:nvPr/>
        </p:nvSpPr>
        <p:spPr>
          <a:xfrm>
            <a:off x="9398000" y="0"/>
            <a:ext cx="2793999" cy="6858000"/>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35" name="Google Shape;235;p31"/>
          <p:cNvSpPr>
            <a:spLocks noGrp="1"/>
          </p:cNvSpPr>
          <p:nvPr>
            <p:ph type="pic" idx="2"/>
          </p:nvPr>
        </p:nvSpPr>
        <p:spPr>
          <a:xfrm>
            <a:off x="0" y="260350"/>
            <a:ext cx="11891963" cy="6300788"/>
          </a:xfrm>
          <a:prstGeom prst="rect">
            <a:avLst/>
          </a:prstGeom>
          <a:solidFill>
            <a:srgbClr val="F2F2F2"/>
          </a:solidFill>
          <a:ln>
            <a:noFill/>
          </a:ln>
        </p:spPr>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Comparison">
  <p:cSld name="Comparison">
    <p:spTree>
      <p:nvGrpSpPr>
        <p:cNvPr id="1" name="Shape 236"/>
        <p:cNvGrpSpPr/>
        <p:nvPr/>
      </p:nvGrpSpPr>
      <p:grpSpPr>
        <a:xfrm>
          <a:off x="0" y="0"/>
          <a:ext cx="0" cy="0"/>
          <a:chOff x="0" y="0"/>
          <a:chExt cx="0" cy="0"/>
        </a:xfrm>
      </p:grpSpPr>
      <p:sp>
        <p:nvSpPr>
          <p:cNvPr id="237" name="Google Shape;237;p32"/>
          <p:cNvSpPr txBox="1">
            <a:spLocks noGrp="1"/>
          </p:cNvSpPr>
          <p:nvPr>
            <p:ph type="title"/>
          </p:nvPr>
        </p:nvSpPr>
        <p:spPr>
          <a:xfrm>
            <a:off x="371475" y="260351"/>
            <a:ext cx="11520487" cy="75564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8" name="Google Shape;238;p32"/>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39" name="Google Shape;239;p32"/>
          <p:cNvSpPr>
            <a:spLocks noGrp="1"/>
          </p:cNvSpPr>
          <p:nvPr>
            <p:ph type="pic" idx="2"/>
          </p:nvPr>
        </p:nvSpPr>
        <p:spPr>
          <a:xfrm>
            <a:off x="371475" y="1233488"/>
            <a:ext cx="2466000" cy="4967287"/>
          </a:xfrm>
          <a:prstGeom prst="rect">
            <a:avLst/>
          </a:prstGeom>
          <a:solidFill>
            <a:srgbClr val="F2F2F2"/>
          </a:solidFill>
          <a:ln>
            <a:noFill/>
          </a:ln>
        </p:spPr>
      </p:sp>
      <p:sp>
        <p:nvSpPr>
          <p:cNvPr id="240" name="Google Shape;240;p32"/>
          <p:cNvSpPr/>
          <p:nvPr/>
        </p:nvSpPr>
        <p:spPr>
          <a:xfrm>
            <a:off x="2892285" y="1233488"/>
            <a:ext cx="3210339" cy="127158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1" name="Google Shape;241;p32"/>
          <p:cNvSpPr txBox="1">
            <a:spLocks noGrp="1"/>
          </p:cNvSpPr>
          <p:nvPr>
            <p:ph type="body" idx="1"/>
          </p:nvPr>
        </p:nvSpPr>
        <p:spPr>
          <a:xfrm>
            <a:off x="3004445" y="1330963"/>
            <a:ext cx="2986019" cy="1076636"/>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400"/>
              <a:buNone/>
              <a:defRPr sz="24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42" name="Google Shape;242;p32"/>
          <p:cNvSpPr/>
          <p:nvPr/>
        </p:nvSpPr>
        <p:spPr>
          <a:xfrm>
            <a:off x="2892284" y="2542916"/>
            <a:ext cx="3210339" cy="3657859"/>
          </a:xfrm>
          <a:prstGeom prst="rect">
            <a:avLst/>
          </a:prstGeom>
          <a:solidFill>
            <a:schemeClr val="lt1"/>
          </a:solidFill>
          <a:ln w="12700" cap="flat" cmpd="sng">
            <a:solidFill>
              <a:srgbClr val="D8D8D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3" name="Google Shape;243;p32"/>
          <p:cNvSpPr txBox="1">
            <a:spLocks noGrp="1"/>
          </p:cNvSpPr>
          <p:nvPr>
            <p:ph type="body" idx="3"/>
          </p:nvPr>
        </p:nvSpPr>
        <p:spPr>
          <a:xfrm>
            <a:off x="3004445" y="2623930"/>
            <a:ext cx="2986019" cy="344888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lvl1pPr>
            <a:lvl2pPr marL="914400" lvl="1" indent="-330200" algn="l">
              <a:lnSpc>
                <a:spcPct val="90000"/>
              </a:lnSpc>
              <a:spcBef>
                <a:spcPts val="500"/>
              </a:spcBef>
              <a:spcAft>
                <a:spcPts val="0"/>
              </a:spcAft>
              <a:buClr>
                <a:schemeClr val="dk1"/>
              </a:buClr>
              <a:buSzPts val="1600"/>
              <a:buChar char="•"/>
              <a:defRPr sz="1600"/>
            </a:lvl2pPr>
            <a:lvl3pPr marL="1371600" lvl="2" indent="-317500" algn="l">
              <a:lnSpc>
                <a:spcPct val="90000"/>
              </a:lnSpc>
              <a:spcBef>
                <a:spcPts val="500"/>
              </a:spcBef>
              <a:spcAft>
                <a:spcPts val="0"/>
              </a:spcAft>
              <a:buClr>
                <a:schemeClr val="dk1"/>
              </a:buClr>
              <a:buSzPts val="1400"/>
              <a:buChar char="•"/>
              <a:defRPr sz="1400"/>
            </a:lvl3pPr>
            <a:lvl4pPr marL="1828800" lvl="3" indent="-304800" algn="l">
              <a:lnSpc>
                <a:spcPct val="90000"/>
              </a:lnSpc>
              <a:spcBef>
                <a:spcPts val="500"/>
              </a:spcBef>
              <a:spcAft>
                <a:spcPts val="0"/>
              </a:spcAft>
              <a:buClr>
                <a:schemeClr val="dk1"/>
              </a:buClr>
              <a:buSzPts val="1200"/>
              <a:buChar char="•"/>
              <a:defRPr sz="1200"/>
            </a:lvl4pPr>
            <a:lvl5pPr marL="2286000" lvl="4" indent="-304800" algn="l">
              <a:lnSpc>
                <a:spcPct val="90000"/>
              </a:lnSpc>
              <a:spcBef>
                <a:spcPts val="500"/>
              </a:spcBef>
              <a:spcAft>
                <a:spcPts val="0"/>
              </a:spcAft>
              <a:buClr>
                <a:schemeClr val="dk1"/>
              </a:buClr>
              <a:buSzPts val="1200"/>
              <a:buChar char="•"/>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4" name="Google Shape;244;p32"/>
          <p:cNvSpPr>
            <a:spLocks noGrp="1"/>
          </p:cNvSpPr>
          <p:nvPr>
            <p:ph type="pic" idx="4"/>
          </p:nvPr>
        </p:nvSpPr>
        <p:spPr>
          <a:xfrm>
            <a:off x="6151738" y="1233487"/>
            <a:ext cx="2464907" cy="4967287"/>
          </a:xfrm>
          <a:prstGeom prst="rect">
            <a:avLst/>
          </a:prstGeom>
          <a:solidFill>
            <a:srgbClr val="F2F2F2"/>
          </a:solidFill>
          <a:ln>
            <a:noFill/>
          </a:ln>
        </p:spPr>
      </p:sp>
      <p:sp>
        <p:nvSpPr>
          <p:cNvPr id="245" name="Google Shape;245;p32"/>
          <p:cNvSpPr/>
          <p:nvPr/>
        </p:nvSpPr>
        <p:spPr>
          <a:xfrm>
            <a:off x="8673131" y="1233488"/>
            <a:ext cx="3210339" cy="1271587"/>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6" name="Google Shape;246;p32"/>
          <p:cNvSpPr/>
          <p:nvPr/>
        </p:nvSpPr>
        <p:spPr>
          <a:xfrm>
            <a:off x="8673130" y="2542916"/>
            <a:ext cx="3210339" cy="3657859"/>
          </a:xfrm>
          <a:prstGeom prst="rect">
            <a:avLst/>
          </a:prstGeom>
          <a:solidFill>
            <a:schemeClr val="lt1"/>
          </a:solidFill>
          <a:ln w="12700" cap="flat" cmpd="sng">
            <a:solidFill>
              <a:srgbClr val="D8D8D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47" name="Google Shape;247;p32"/>
          <p:cNvSpPr txBox="1">
            <a:spLocks noGrp="1"/>
          </p:cNvSpPr>
          <p:nvPr>
            <p:ph type="body" idx="5"/>
          </p:nvPr>
        </p:nvSpPr>
        <p:spPr>
          <a:xfrm>
            <a:off x="8786099" y="1333189"/>
            <a:ext cx="2984400" cy="107441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400"/>
              <a:buNone/>
              <a:defRPr sz="24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48" name="Google Shape;248;p32"/>
          <p:cNvSpPr txBox="1">
            <a:spLocks noGrp="1"/>
          </p:cNvSpPr>
          <p:nvPr>
            <p:ph type="body" idx="6"/>
          </p:nvPr>
        </p:nvSpPr>
        <p:spPr>
          <a:xfrm>
            <a:off x="8786099" y="2623930"/>
            <a:ext cx="2984400" cy="344888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lvl1pPr>
            <a:lvl2pPr marL="914400" lvl="1" indent="-330200" algn="l">
              <a:lnSpc>
                <a:spcPct val="90000"/>
              </a:lnSpc>
              <a:spcBef>
                <a:spcPts val="500"/>
              </a:spcBef>
              <a:spcAft>
                <a:spcPts val="0"/>
              </a:spcAft>
              <a:buClr>
                <a:schemeClr val="dk1"/>
              </a:buClr>
              <a:buSzPts val="1600"/>
              <a:buChar char="•"/>
              <a:defRPr sz="1600"/>
            </a:lvl2pPr>
            <a:lvl3pPr marL="1371600" lvl="2" indent="-317500" algn="l">
              <a:lnSpc>
                <a:spcPct val="90000"/>
              </a:lnSpc>
              <a:spcBef>
                <a:spcPts val="500"/>
              </a:spcBef>
              <a:spcAft>
                <a:spcPts val="0"/>
              </a:spcAft>
              <a:buClr>
                <a:schemeClr val="dk1"/>
              </a:buClr>
              <a:buSzPts val="1400"/>
              <a:buChar char="•"/>
              <a:defRPr sz="1400"/>
            </a:lvl3pPr>
            <a:lvl4pPr marL="1828800" lvl="3" indent="-304800" algn="l">
              <a:lnSpc>
                <a:spcPct val="90000"/>
              </a:lnSpc>
              <a:spcBef>
                <a:spcPts val="500"/>
              </a:spcBef>
              <a:spcAft>
                <a:spcPts val="0"/>
              </a:spcAft>
              <a:buClr>
                <a:schemeClr val="dk1"/>
              </a:buClr>
              <a:buSzPts val="1200"/>
              <a:buChar char="•"/>
              <a:defRPr sz="1200"/>
            </a:lvl4pPr>
            <a:lvl5pPr marL="2286000" lvl="4" indent="-304800" algn="l">
              <a:lnSpc>
                <a:spcPct val="90000"/>
              </a:lnSpc>
              <a:spcBef>
                <a:spcPts val="500"/>
              </a:spcBef>
              <a:spcAft>
                <a:spcPts val="0"/>
              </a:spcAft>
              <a:buClr>
                <a:schemeClr val="dk1"/>
              </a:buClr>
              <a:buSzPts val="1200"/>
              <a:buChar char="•"/>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1_Comparison">
  <p:cSld name="1_Comparison">
    <p:spTree>
      <p:nvGrpSpPr>
        <p:cNvPr id="1" name="Shape 249"/>
        <p:cNvGrpSpPr/>
        <p:nvPr/>
      </p:nvGrpSpPr>
      <p:grpSpPr>
        <a:xfrm>
          <a:off x="0" y="0"/>
          <a:ext cx="0" cy="0"/>
          <a:chOff x="0" y="0"/>
          <a:chExt cx="0" cy="0"/>
        </a:xfrm>
      </p:grpSpPr>
      <p:sp>
        <p:nvSpPr>
          <p:cNvPr id="250" name="Google Shape;250;p33"/>
          <p:cNvSpPr txBox="1">
            <a:spLocks noGrp="1"/>
          </p:cNvSpPr>
          <p:nvPr>
            <p:ph type="title"/>
          </p:nvPr>
        </p:nvSpPr>
        <p:spPr>
          <a:xfrm>
            <a:off x="371475" y="260351"/>
            <a:ext cx="11520487" cy="75564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1" name="Google Shape;251;p33"/>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52" name="Google Shape;252;p33"/>
          <p:cNvSpPr>
            <a:spLocks noGrp="1"/>
          </p:cNvSpPr>
          <p:nvPr>
            <p:ph type="pic" idx="2"/>
          </p:nvPr>
        </p:nvSpPr>
        <p:spPr>
          <a:xfrm>
            <a:off x="7063827" y="1233488"/>
            <a:ext cx="4828135" cy="4967287"/>
          </a:xfrm>
          <a:prstGeom prst="rect">
            <a:avLst/>
          </a:prstGeom>
          <a:solidFill>
            <a:srgbClr val="F2F2F2"/>
          </a:solidFill>
          <a:ln>
            <a:noFill/>
          </a:ln>
        </p:spPr>
      </p:sp>
      <p:sp>
        <p:nvSpPr>
          <p:cNvPr id="253" name="Google Shape;253;p33"/>
          <p:cNvSpPr/>
          <p:nvPr/>
        </p:nvSpPr>
        <p:spPr>
          <a:xfrm>
            <a:off x="371476" y="1233488"/>
            <a:ext cx="3210339" cy="127158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54" name="Google Shape;254;p33"/>
          <p:cNvSpPr txBox="1">
            <a:spLocks noGrp="1"/>
          </p:cNvSpPr>
          <p:nvPr>
            <p:ph type="body" idx="1"/>
          </p:nvPr>
        </p:nvSpPr>
        <p:spPr>
          <a:xfrm>
            <a:off x="483636" y="1330963"/>
            <a:ext cx="2986019" cy="1076636"/>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400"/>
              <a:buNone/>
              <a:defRPr sz="24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55" name="Google Shape;255;p33"/>
          <p:cNvSpPr/>
          <p:nvPr/>
        </p:nvSpPr>
        <p:spPr>
          <a:xfrm>
            <a:off x="371475" y="2542916"/>
            <a:ext cx="3210339" cy="3657859"/>
          </a:xfrm>
          <a:prstGeom prst="rect">
            <a:avLst/>
          </a:prstGeom>
          <a:solidFill>
            <a:schemeClr val="lt1"/>
          </a:solidFill>
          <a:ln w="12700" cap="flat" cmpd="sng">
            <a:solidFill>
              <a:srgbClr val="D8D8D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56" name="Google Shape;256;p33"/>
          <p:cNvSpPr txBox="1">
            <a:spLocks noGrp="1"/>
          </p:cNvSpPr>
          <p:nvPr>
            <p:ph type="body" idx="3"/>
          </p:nvPr>
        </p:nvSpPr>
        <p:spPr>
          <a:xfrm>
            <a:off x="483636" y="2623930"/>
            <a:ext cx="2986019" cy="344888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lvl1pPr>
            <a:lvl2pPr marL="914400" lvl="1" indent="-330200" algn="l">
              <a:lnSpc>
                <a:spcPct val="90000"/>
              </a:lnSpc>
              <a:spcBef>
                <a:spcPts val="500"/>
              </a:spcBef>
              <a:spcAft>
                <a:spcPts val="0"/>
              </a:spcAft>
              <a:buClr>
                <a:schemeClr val="dk1"/>
              </a:buClr>
              <a:buSzPts val="1600"/>
              <a:buChar char="•"/>
              <a:defRPr sz="1600"/>
            </a:lvl2pPr>
            <a:lvl3pPr marL="1371600" lvl="2" indent="-317500" algn="l">
              <a:lnSpc>
                <a:spcPct val="90000"/>
              </a:lnSpc>
              <a:spcBef>
                <a:spcPts val="500"/>
              </a:spcBef>
              <a:spcAft>
                <a:spcPts val="0"/>
              </a:spcAft>
              <a:buClr>
                <a:schemeClr val="dk1"/>
              </a:buClr>
              <a:buSzPts val="1400"/>
              <a:buChar char="•"/>
              <a:defRPr sz="1400"/>
            </a:lvl3pPr>
            <a:lvl4pPr marL="1828800" lvl="3" indent="-304800" algn="l">
              <a:lnSpc>
                <a:spcPct val="90000"/>
              </a:lnSpc>
              <a:spcBef>
                <a:spcPts val="500"/>
              </a:spcBef>
              <a:spcAft>
                <a:spcPts val="0"/>
              </a:spcAft>
              <a:buClr>
                <a:schemeClr val="dk1"/>
              </a:buClr>
              <a:buSzPts val="1200"/>
              <a:buChar char="•"/>
              <a:defRPr sz="1200"/>
            </a:lvl4pPr>
            <a:lvl5pPr marL="2286000" lvl="4" indent="-304800" algn="l">
              <a:lnSpc>
                <a:spcPct val="90000"/>
              </a:lnSpc>
              <a:spcBef>
                <a:spcPts val="500"/>
              </a:spcBef>
              <a:spcAft>
                <a:spcPts val="0"/>
              </a:spcAft>
              <a:buClr>
                <a:schemeClr val="dk1"/>
              </a:buClr>
              <a:buSzPts val="1200"/>
              <a:buChar char="•"/>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57" name="Google Shape;257;p33"/>
          <p:cNvSpPr/>
          <p:nvPr/>
        </p:nvSpPr>
        <p:spPr>
          <a:xfrm>
            <a:off x="3717652" y="1233488"/>
            <a:ext cx="3210339" cy="1271587"/>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58" name="Google Shape;258;p33"/>
          <p:cNvSpPr/>
          <p:nvPr/>
        </p:nvSpPr>
        <p:spPr>
          <a:xfrm>
            <a:off x="3717651" y="2542916"/>
            <a:ext cx="3210339" cy="3657859"/>
          </a:xfrm>
          <a:prstGeom prst="rect">
            <a:avLst/>
          </a:prstGeom>
          <a:solidFill>
            <a:schemeClr val="lt1"/>
          </a:solidFill>
          <a:ln w="12700" cap="flat" cmpd="sng">
            <a:solidFill>
              <a:srgbClr val="D8D8D8"/>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59" name="Google Shape;259;p33"/>
          <p:cNvSpPr txBox="1">
            <a:spLocks noGrp="1"/>
          </p:cNvSpPr>
          <p:nvPr>
            <p:ph type="body" idx="4"/>
          </p:nvPr>
        </p:nvSpPr>
        <p:spPr>
          <a:xfrm>
            <a:off x="3830620" y="1333189"/>
            <a:ext cx="2984400" cy="1074410"/>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400"/>
              <a:buNone/>
              <a:defRPr sz="24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60" name="Google Shape;260;p33"/>
          <p:cNvSpPr txBox="1">
            <a:spLocks noGrp="1"/>
          </p:cNvSpPr>
          <p:nvPr>
            <p:ph type="body" idx="5"/>
          </p:nvPr>
        </p:nvSpPr>
        <p:spPr>
          <a:xfrm>
            <a:off x="3830620" y="2623930"/>
            <a:ext cx="2984400" cy="344888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sz="1800"/>
            </a:lvl1pPr>
            <a:lvl2pPr marL="914400" lvl="1" indent="-330200" algn="l">
              <a:lnSpc>
                <a:spcPct val="90000"/>
              </a:lnSpc>
              <a:spcBef>
                <a:spcPts val="500"/>
              </a:spcBef>
              <a:spcAft>
                <a:spcPts val="0"/>
              </a:spcAft>
              <a:buClr>
                <a:schemeClr val="dk1"/>
              </a:buClr>
              <a:buSzPts val="1600"/>
              <a:buChar char="•"/>
              <a:defRPr sz="1600"/>
            </a:lvl2pPr>
            <a:lvl3pPr marL="1371600" lvl="2" indent="-317500" algn="l">
              <a:lnSpc>
                <a:spcPct val="90000"/>
              </a:lnSpc>
              <a:spcBef>
                <a:spcPts val="500"/>
              </a:spcBef>
              <a:spcAft>
                <a:spcPts val="0"/>
              </a:spcAft>
              <a:buClr>
                <a:schemeClr val="dk1"/>
              </a:buClr>
              <a:buSzPts val="1400"/>
              <a:buChar char="•"/>
              <a:defRPr sz="1400"/>
            </a:lvl3pPr>
            <a:lvl4pPr marL="1828800" lvl="3" indent="-304800" algn="l">
              <a:lnSpc>
                <a:spcPct val="90000"/>
              </a:lnSpc>
              <a:spcBef>
                <a:spcPts val="500"/>
              </a:spcBef>
              <a:spcAft>
                <a:spcPts val="0"/>
              </a:spcAft>
              <a:buClr>
                <a:schemeClr val="dk1"/>
              </a:buClr>
              <a:buSzPts val="1200"/>
              <a:buChar char="•"/>
              <a:defRPr sz="1200"/>
            </a:lvl4pPr>
            <a:lvl5pPr marL="2286000" lvl="4" indent="-304800" algn="l">
              <a:lnSpc>
                <a:spcPct val="90000"/>
              </a:lnSpc>
              <a:spcBef>
                <a:spcPts val="500"/>
              </a:spcBef>
              <a:spcAft>
                <a:spcPts val="0"/>
              </a:spcAft>
              <a:buClr>
                <a:schemeClr val="dk1"/>
              </a:buClr>
              <a:buSzPts val="1200"/>
              <a:buChar char="•"/>
              <a:defRPr sz="12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2_Comparison">
  <p:cSld name="2_Comparison">
    <p:spTree>
      <p:nvGrpSpPr>
        <p:cNvPr id="1" name="Shape 261"/>
        <p:cNvGrpSpPr/>
        <p:nvPr/>
      </p:nvGrpSpPr>
      <p:grpSpPr>
        <a:xfrm>
          <a:off x="0" y="0"/>
          <a:ext cx="0" cy="0"/>
          <a:chOff x="0" y="0"/>
          <a:chExt cx="0" cy="0"/>
        </a:xfrm>
      </p:grpSpPr>
      <p:sp>
        <p:nvSpPr>
          <p:cNvPr id="262" name="Google Shape;262;p34"/>
          <p:cNvSpPr txBox="1">
            <a:spLocks noGrp="1"/>
          </p:cNvSpPr>
          <p:nvPr>
            <p:ph type="title"/>
          </p:nvPr>
        </p:nvSpPr>
        <p:spPr>
          <a:xfrm>
            <a:off x="371475" y="260351"/>
            <a:ext cx="11520487" cy="75564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3" name="Google Shape;263;p34"/>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64" name="Google Shape;264;p34"/>
          <p:cNvSpPr>
            <a:spLocks noGrp="1"/>
          </p:cNvSpPr>
          <p:nvPr>
            <p:ph type="pic" idx="2"/>
          </p:nvPr>
        </p:nvSpPr>
        <p:spPr>
          <a:xfrm>
            <a:off x="371475" y="1233488"/>
            <a:ext cx="11520487" cy="4967287"/>
          </a:xfrm>
          <a:prstGeom prst="rect">
            <a:avLst/>
          </a:prstGeom>
          <a:solidFill>
            <a:srgbClr val="F2F2F2"/>
          </a:solidFill>
          <a:ln>
            <a:noFill/>
          </a:ln>
        </p:spPr>
      </p:sp>
      <p:sp>
        <p:nvSpPr>
          <p:cNvPr id="265" name="Google Shape;265;p34"/>
          <p:cNvSpPr txBox="1">
            <a:spLocks noGrp="1"/>
          </p:cNvSpPr>
          <p:nvPr>
            <p:ph type="body" idx="1"/>
          </p:nvPr>
        </p:nvSpPr>
        <p:spPr>
          <a:xfrm>
            <a:off x="6261798" y="2910543"/>
            <a:ext cx="5058000" cy="51845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66" name="Google Shape;266;p34"/>
          <p:cNvSpPr txBox="1">
            <a:spLocks noGrp="1"/>
          </p:cNvSpPr>
          <p:nvPr>
            <p:ph type="body" idx="3"/>
          </p:nvPr>
        </p:nvSpPr>
        <p:spPr>
          <a:xfrm>
            <a:off x="6261798" y="3523420"/>
            <a:ext cx="5058000" cy="2181641"/>
          </a:xfrm>
          <a:prstGeom prst="rect">
            <a:avLst/>
          </a:prstGeom>
          <a:noFill/>
          <a:ln>
            <a:noFill/>
          </a:ln>
        </p:spPr>
        <p:txBody>
          <a:bodyPr spcFirstLastPara="1" wrap="square" lIns="91425" tIns="45700" rIns="91425" bIns="45700" anchor="t" anchorCtr="0">
            <a:normAutofit/>
          </a:bodyPr>
          <a:lstStyle>
            <a:lvl1pPr marL="457200" lvl="0" indent="-330200" algn="l">
              <a:lnSpc>
                <a:spcPct val="90000"/>
              </a:lnSpc>
              <a:spcBef>
                <a:spcPts val="1000"/>
              </a:spcBef>
              <a:spcAft>
                <a:spcPts val="0"/>
              </a:spcAft>
              <a:buClr>
                <a:schemeClr val="lt1"/>
              </a:buClr>
              <a:buSzPts val="1600"/>
              <a:buChar char="•"/>
              <a:defRPr sz="1600">
                <a:solidFill>
                  <a:schemeClr val="lt1"/>
                </a:solidFill>
              </a:defRPr>
            </a:lvl1pPr>
            <a:lvl2pPr marL="914400" lvl="1" indent="-317500" algn="l">
              <a:lnSpc>
                <a:spcPct val="90000"/>
              </a:lnSpc>
              <a:spcBef>
                <a:spcPts val="500"/>
              </a:spcBef>
              <a:spcAft>
                <a:spcPts val="0"/>
              </a:spcAft>
              <a:buClr>
                <a:schemeClr val="lt1"/>
              </a:buClr>
              <a:buSzPts val="1400"/>
              <a:buChar char="•"/>
              <a:defRPr sz="1400">
                <a:solidFill>
                  <a:schemeClr val="lt1"/>
                </a:solidFill>
              </a:defRPr>
            </a:lvl2pPr>
            <a:lvl3pPr marL="1371600" lvl="2" indent="-304800" algn="l">
              <a:lnSpc>
                <a:spcPct val="90000"/>
              </a:lnSpc>
              <a:spcBef>
                <a:spcPts val="500"/>
              </a:spcBef>
              <a:spcAft>
                <a:spcPts val="0"/>
              </a:spcAft>
              <a:buClr>
                <a:schemeClr val="lt1"/>
              </a:buClr>
              <a:buSzPts val="1200"/>
              <a:buChar char="•"/>
              <a:defRPr sz="1200">
                <a:solidFill>
                  <a:schemeClr val="lt1"/>
                </a:solidFill>
              </a:defRPr>
            </a:lvl3pPr>
            <a:lvl4pPr marL="1828800" lvl="3" indent="-298450" algn="l">
              <a:lnSpc>
                <a:spcPct val="90000"/>
              </a:lnSpc>
              <a:spcBef>
                <a:spcPts val="500"/>
              </a:spcBef>
              <a:spcAft>
                <a:spcPts val="0"/>
              </a:spcAft>
              <a:buClr>
                <a:schemeClr val="lt1"/>
              </a:buClr>
              <a:buSzPts val="1100"/>
              <a:buChar char="•"/>
              <a:defRPr sz="1100">
                <a:solidFill>
                  <a:schemeClr val="lt1"/>
                </a:solidFill>
              </a:defRPr>
            </a:lvl4pPr>
            <a:lvl5pPr marL="2286000" lvl="4" indent="-298450" algn="l">
              <a:lnSpc>
                <a:spcPct val="90000"/>
              </a:lnSpc>
              <a:spcBef>
                <a:spcPts val="500"/>
              </a:spcBef>
              <a:spcAft>
                <a:spcPts val="0"/>
              </a:spcAft>
              <a:buClr>
                <a:schemeClr val="lt1"/>
              </a:buClr>
              <a:buSzPts val="1100"/>
              <a:buChar char="•"/>
              <a:defRPr sz="11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7" name="Google Shape;267;p34"/>
          <p:cNvSpPr txBox="1">
            <a:spLocks noGrp="1"/>
          </p:cNvSpPr>
          <p:nvPr>
            <p:ph type="body" idx="4"/>
          </p:nvPr>
        </p:nvSpPr>
        <p:spPr>
          <a:xfrm>
            <a:off x="895142" y="2910543"/>
            <a:ext cx="5058397" cy="51845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68" name="Google Shape;268;p34"/>
          <p:cNvSpPr txBox="1">
            <a:spLocks noGrp="1"/>
          </p:cNvSpPr>
          <p:nvPr>
            <p:ph type="body" idx="5"/>
          </p:nvPr>
        </p:nvSpPr>
        <p:spPr>
          <a:xfrm>
            <a:off x="895142" y="3523420"/>
            <a:ext cx="5058397" cy="2181641"/>
          </a:xfrm>
          <a:prstGeom prst="rect">
            <a:avLst/>
          </a:prstGeom>
          <a:noFill/>
          <a:ln>
            <a:noFill/>
          </a:ln>
        </p:spPr>
        <p:txBody>
          <a:bodyPr spcFirstLastPara="1" wrap="square" lIns="91425" tIns="45700" rIns="91425" bIns="45700" anchor="t" anchorCtr="0">
            <a:normAutofit/>
          </a:bodyPr>
          <a:lstStyle>
            <a:lvl1pPr marL="457200" lvl="0" indent="-330200" algn="l">
              <a:lnSpc>
                <a:spcPct val="90000"/>
              </a:lnSpc>
              <a:spcBef>
                <a:spcPts val="1000"/>
              </a:spcBef>
              <a:spcAft>
                <a:spcPts val="0"/>
              </a:spcAft>
              <a:buClr>
                <a:schemeClr val="lt1"/>
              </a:buClr>
              <a:buSzPts val="1600"/>
              <a:buChar char="•"/>
              <a:defRPr sz="1600">
                <a:solidFill>
                  <a:schemeClr val="lt1"/>
                </a:solidFill>
              </a:defRPr>
            </a:lvl1pPr>
            <a:lvl2pPr marL="914400" lvl="1" indent="-317500" algn="l">
              <a:lnSpc>
                <a:spcPct val="90000"/>
              </a:lnSpc>
              <a:spcBef>
                <a:spcPts val="500"/>
              </a:spcBef>
              <a:spcAft>
                <a:spcPts val="0"/>
              </a:spcAft>
              <a:buClr>
                <a:schemeClr val="lt1"/>
              </a:buClr>
              <a:buSzPts val="1400"/>
              <a:buChar char="•"/>
              <a:defRPr sz="1400">
                <a:solidFill>
                  <a:schemeClr val="lt1"/>
                </a:solidFill>
              </a:defRPr>
            </a:lvl2pPr>
            <a:lvl3pPr marL="1371600" lvl="2" indent="-304800" algn="l">
              <a:lnSpc>
                <a:spcPct val="90000"/>
              </a:lnSpc>
              <a:spcBef>
                <a:spcPts val="500"/>
              </a:spcBef>
              <a:spcAft>
                <a:spcPts val="0"/>
              </a:spcAft>
              <a:buClr>
                <a:schemeClr val="lt1"/>
              </a:buClr>
              <a:buSzPts val="1200"/>
              <a:buChar char="•"/>
              <a:defRPr sz="1200">
                <a:solidFill>
                  <a:schemeClr val="lt1"/>
                </a:solidFill>
              </a:defRPr>
            </a:lvl3pPr>
            <a:lvl4pPr marL="1828800" lvl="3" indent="-298450" algn="l">
              <a:lnSpc>
                <a:spcPct val="90000"/>
              </a:lnSpc>
              <a:spcBef>
                <a:spcPts val="500"/>
              </a:spcBef>
              <a:spcAft>
                <a:spcPts val="0"/>
              </a:spcAft>
              <a:buClr>
                <a:schemeClr val="lt1"/>
              </a:buClr>
              <a:buSzPts val="1100"/>
              <a:buChar char="•"/>
              <a:defRPr sz="1100">
                <a:solidFill>
                  <a:schemeClr val="lt1"/>
                </a:solidFill>
              </a:defRPr>
            </a:lvl4pPr>
            <a:lvl5pPr marL="2286000" lvl="4" indent="-298450" algn="l">
              <a:lnSpc>
                <a:spcPct val="90000"/>
              </a:lnSpc>
              <a:spcBef>
                <a:spcPts val="500"/>
              </a:spcBef>
              <a:spcAft>
                <a:spcPts val="0"/>
              </a:spcAft>
              <a:buClr>
                <a:schemeClr val="lt1"/>
              </a:buClr>
              <a:buSzPts val="1100"/>
              <a:buChar char="•"/>
              <a:defRPr sz="11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4_Comparison">
  <p:cSld name="4_Comparison">
    <p:spTree>
      <p:nvGrpSpPr>
        <p:cNvPr id="1" name="Shape 269"/>
        <p:cNvGrpSpPr/>
        <p:nvPr/>
      </p:nvGrpSpPr>
      <p:grpSpPr>
        <a:xfrm>
          <a:off x="0" y="0"/>
          <a:ext cx="0" cy="0"/>
          <a:chOff x="0" y="0"/>
          <a:chExt cx="0" cy="0"/>
        </a:xfrm>
      </p:grpSpPr>
      <p:sp>
        <p:nvSpPr>
          <p:cNvPr id="270" name="Google Shape;270;p35"/>
          <p:cNvSpPr/>
          <p:nvPr/>
        </p:nvSpPr>
        <p:spPr>
          <a:xfrm>
            <a:off x="6441279" y="3761720"/>
            <a:ext cx="5446800" cy="2400955"/>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71" name="Google Shape;271;p35"/>
          <p:cNvSpPr/>
          <p:nvPr/>
        </p:nvSpPr>
        <p:spPr>
          <a:xfrm>
            <a:off x="371474" y="1271588"/>
            <a:ext cx="5445125" cy="2400955"/>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72" name="Google Shape;272;p35"/>
          <p:cNvSpPr txBox="1">
            <a:spLocks noGrp="1"/>
          </p:cNvSpPr>
          <p:nvPr>
            <p:ph type="title"/>
          </p:nvPr>
        </p:nvSpPr>
        <p:spPr>
          <a:xfrm>
            <a:off x="371475" y="260351"/>
            <a:ext cx="11520487" cy="755649"/>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3600"/>
              <a:buFont typeface="Calibri"/>
              <a:buNone/>
              <a:defRPr>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3" name="Google Shape;273;p35"/>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74" name="Google Shape;274;p35"/>
          <p:cNvSpPr txBox="1">
            <a:spLocks noGrp="1"/>
          </p:cNvSpPr>
          <p:nvPr>
            <p:ph type="body" idx="1"/>
          </p:nvPr>
        </p:nvSpPr>
        <p:spPr>
          <a:xfrm>
            <a:off x="6610169" y="3956706"/>
            <a:ext cx="5109021" cy="51845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75" name="Google Shape;275;p35"/>
          <p:cNvSpPr txBox="1">
            <a:spLocks noGrp="1"/>
          </p:cNvSpPr>
          <p:nvPr>
            <p:ph type="body" idx="2"/>
          </p:nvPr>
        </p:nvSpPr>
        <p:spPr>
          <a:xfrm>
            <a:off x="6610169" y="4569583"/>
            <a:ext cx="5109021" cy="1412117"/>
          </a:xfrm>
          <a:prstGeom prst="rect">
            <a:avLst/>
          </a:prstGeom>
          <a:noFill/>
          <a:ln>
            <a:noFill/>
          </a:ln>
        </p:spPr>
        <p:txBody>
          <a:bodyPr spcFirstLastPara="1" wrap="square" lIns="91425" tIns="45700" rIns="91425" bIns="45700" anchor="t" anchorCtr="0">
            <a:normAutofit/>
          </a:bodyPr>
          <a:lstStyle>
            <a:lvl1pPr marL="457200" lvl="0" indent="-330200" algn="l">
              <a:lnSpc>
                <a:spcPct val="90000"/>
              </a:lnSpc>
              <a:spcBef>
                <a:spcPts val="1000"/>
              </a:spcBef>
              <a:spcAft>
                <a:spcPts val="0"/>
              </a:spcAft>
              <a:buClr>
                <a:schemeClr val="lt1"/>
              </a:buClr>
              <a:buSzPts val="1600"/>
              <a:buChar char="•"/>
              <a:defRPr sz="1600">
                <a:solidFill>
                  <a:schemeClr val="lt1"/>
                </a:solidFill>
              </a:defRPr>
            </a:lvl1pPr>
            <a:lvl2pPr marL="914400" lvl="1" indent="-317500" algn="l">
              <a:lnSpc>
                <a:spcPct val="90000"/>
              </a:lnSpc>
              <a:spcBef>
                <a:spcPts val="500"/>
              </a:spcBef>
              <a:spcAft>
                <a:spcPts val="0"/>
              </a:spcAft>
              <a:buClr>
                <a:schemeClr val="lt1"/>
              </a:buClr>
              <a:buSzPts val="1400"/>
              <a:buChar char="•"/>
              <a:defRPr sz="1400">
                <a:solidFill>
                  <a:schemeClr val="lt1"/>
                </a:solidFill>
              </a:defRPr>
            </a:lvl2pPr>
            <a:lvl3pPr marL="1371600" lvl="2" indent="-304800" algn="l">
              <a:lnSpc>
                <a:spcPct val="90000"/>
              </a:lnSpc>
              <a:spcBef>
                <a:spcPts val="500"/>
              </a:spcBef>
              <a:spcAft>
                <a:spcPts val="0"/>
              </a:spcAft>
              <a:buClr>
                <a:schemeClr val="lt1"/>
              </a:buClr>
              <a:buSzPts val="1200"/>
              <a:buChar char="•"/>
              <a:defRPr sz="1200">
                <a:solidFill>
                  <a:schemeClr val="lt1"/>
                </a:solidFill>
              </a:defRPr>
            </a:lvl3pPr>
            <a:lvl4pPr marL="1828800" lvl="3" indent="-298450" algn="l">
              <a:lnSpc>
                <a:spcPct val="90000"/>
              </a:lnSpc>
              <a:spcBef>
                <a:spcPts val="500"/>
              </a:spcBef>
              <a:spcAft>
                <a:spcPts val="0"/>
              </a:spcAft>
              <a:buClr>
                <a:schemeClr val="lt1"/>
              </a:buClr>
              <a:buSzPts val="1100"/>
              <a:buChar char="•"/>
              <a:defRPr sz="1100">
                <a:solidFill>
                  <a:schemeClr val="lt1"/>
                </a:solidFill>
              </a:defRPr>
            </a:lvl4pPr>
            <a:lvl5pPr marL="2286000" lvl="4" indent="-298450" algn="l">
              <a:lnSpc>
                <a:spcPct val="90000"/>
              </a:lnSpc>
              <a:spcBef>
                <a:spcPts val="500"/>
              </a:spcBef>
              <a:spcAft>
                <a:spcPts val="0"/>
              </a:spcAft>
              <a:buClr>
                <a:schemeClr val="lt1"/>
              </a:buClr>
              <a:buSzPts val="1100"/>
              <a:buChar char="•"/>
              <a:defRPr sz="11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6" name="Google Shape;276;p35"/>
          <p:cNvSpPr txBox="1">
            <a:spLocks noGrp="1"/>
          </p:cNvSpPr>
          <p:nvPr>
            <p:ph type="body" idx="3"/>
          </p:nvPr>
        </p:nvSpPr>
        <p:spPr>
          <a:xfrm>
            <a:off x="539836" y="1462743"/>
            <a:ext cx="5108400" cy="51845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77" name="Google Shape;277;p35"/>
          <p:cNvSpPr txBox="1">
            <a:spLocks noGrp="1"/>
          </p:cNvSpPr>
          <p:nvPr>
            <p:ph type="body" idx="4"/>
          </p:nvPr>
        </p:nvSpPr>
        <p:spPr>
          <a:xfrm>
            <a:off x="539836" y="2075621"/>
            <a:ext cx="5108400" cy="1391480"/>
          </a:xfrm>
          <a:prstGeom prst="rect">
            <a:avLst/>
          </a:prstGeom>
          <a:noFill/>
          <a:ln>
            <a:noFill/>
          </a:ln>
        </p:spPr>
        <p:txBody>
          <a:bodyPr spcFirstLastPara="1" wrap="square" lIns="91425" tIns="45700" rIns="91425" bIns="45700" anchor="t" anchorCtr="0">
            <a:normAutofit/>
          </a:bodyPr>
          <a:lstStyle>
            <a:lvl1pPr marL="457200" lvl="0" indent="-330200" algn="l">
              <a:lnSpc>
                <a:spcPct val="90000"/>
              </a:lnSpc>
              <a:spcBef>
                <a:spcPts val="1000"/>
              </a:spcBef>
              <a:spcAft>
                <a:spcPts val="0"/>
              </a:spcAft>
              <a:buClr>
                <a:schemeClr val="lt1"/>
              </a:buClr>
              <a:buSzPts val="1600"/>
              <a:buChar char="•"/>
              <a:defRPr sz="1600">
                <a:solidFill>
                  <a:schemeClr val="lt1"/>
                </a:solidFill>
              </a:defRPr>
            </a:lvl1pPr>
            <a:lvl2pPr marL="914400" lvl="1" indent="-317500" algn="l">
              <a:lnSpc>
                <a:spcPct val="90000"/>
              </a:lnSpc>
              <a:spcBef>
                <a:spcPts val="500"/>
              </a:spcBef>
              <a:spcAft>
                <a:spcPts val="0"/>
              </a:spcAft>
              <a:buClr>
                <a:schemeClr val="lt1"/>
              </a:buClr>
              <a:buSzPts val="1400"/>
              <a:buChar char="•"/>
              <a:defRPr sz="1400">
                <a:solidFill>
                  <a:schemeClr val="lt1"/>
                </a:solidFill>
              </a:defRPr>
            </a:lvl2pPr>
            <a:lvl3pPr marL="1371600" lvl="2" indent="-304800" algn="l">
              <a:lnSpc>
                <a:spcPct val="90000"/>
              </a:lnSpc>
              <a:spcBef>
                <a:spcPts val="500"/>
              </a:spcBef>
              <a:spcAft>
                <a:spcPts val="0"/>
              </a:spcAft>
              <a:buClr>
                <a:schemeClr val="lt1"/>
              </a:buClr>
              <a:buSzPts val="1200"/>
              <a:buChar char="•"/>
              <a:defRPr sz="1200">
                <a:solidFill>
                  <a:schemeClr val="lt1"/>
                </a:solidFill>
              </a:defRPr>
            </a:lvl3pPr>
            <a:lvl4pPr marL="1828800" lvl="3" indent="-298450" algn="l">
              <a:lnSpc>
                <a:spcPct val="90000"/>
              </a:lnSpc>
              <a:spcBef>
                <a:spcPts val="500"/>
              </a:spcBef>
              <a:spcAft>
                <a:spcPts val="0"/>
              </a:spcAft>
              <a:buClr>
                <a:schemeClr val="lt1"/>
              </a:buClr>
              <a:buSzPts val="1100"/>
              <a:buChar char="•"/>
              <a:defRPr sz="1100">
                <a:solidFill>
                  <a:schemeClr val="lt1"/>
                </a:solidFill>
              </a:defRPr>
            </a:lvl4pPr>
            <a:lvl5pPr marL="2286000" lvl="4" indent="-298450" algn="l">
              <a:lnSpc>
                <a:spcPct val="90000"/>
              </a:lnSpc>
              <a:spcBef>
                <a:spcPts val="500"/>
              </a:spcBef>
              <a:spcAft>
                <a:spcPts val="0"/>
              </a:spcAft>
              <a:buClr>
                <a:schemeClr val="lt1"/>
              </a:buClr>
              <a:buSzPts val="1100"/>
              <a:buChar char="•"/>
              <a:defRPr sz="11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8" name="Google Shape;278;p35"/>
          <p:cNvSpPr>
            <a:spLocks noGrp="1"/>
          </p:cNvSpPr>
          <p:nvPr>
            <p:ph type="pic" idx="5"/>
          </p:nvPr>
        </p:nvSpPr>
        <p:spPr>
          <a:xfrm>
            <a:off x="5880101" y="1271588"/>
            <a:ext cx="6012000" cy="2400955"/>
          </a:xfrm>
          <a:prstGeom prst="rect">
            <a:avLst/>
          </a:prstGeom>
          <a:solidFill>
            <a:srgbClr val="F2F2F2"/>
          </a:solidFill>
          <a:ln>
            <a:noFill/>
          </a:ln>
        </p:spPr>
      </p:sp>
      <p:sp>
        <p:nvSpPr>
          <p:cNvPr id="279" name="Google Shape;279;p35"/>
          <p:cNvSpPr>
            <a:spLocks noGrp="1"/>
          </p:cNvSpPr>
          <p:nvPr>
            <p:ph type="pic" idx="6"/>
          </p:nvPr>
        </p:nvSpPr>
        <p:spPr>
          <a:xfrm>
            <a:off x="371475" y="3758268"/>
            <a:ext cx="6011800" cy="2400955"/>
          </a:xfrm>
          <a:prstGeom prst="rect">
            <a:avLst/>
          </a:prstGeom>
          <a:solidFill>
            <a:srgbClr val="F2F2F2"/>
          </a:solidFill>
          <a:ln>
            <a:noFill/>
          </a:ln>
        </p:spPr>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Only">
  <p:cSld name="Title Only">
    <p:spTree>
      <p:nvGrpSpPr>
        <p:cNvPr id="1" name="Shape 280"/>
        <p:cNvGrpSpPr/>
        <p:nvPr/>
      </p:nvGrpSpPr>
      <p:grpSpPr>
        <a:xfrm>
          <a:off x="0" y="0"/>
          <a:ext cx="0" cy="0"/>
          <a:chOff x="0" y="0"/>
          <a:chExt cx="0" cy="0"/>
        </a:xfrm>
      </p:grpSpPr>
      <p:sp>
        <p:nvSpPr>
          <p:cNvPr id="281" name="Google Shape;281;p36"/>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2" name="Google Shape;282;p36"/>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283" name="Google Shape;283;p36"/>
          <p:cNvSpPr>
            <a:spLocks noGrp="1"/>
          </p:cNvSpPr>
          <p:nvPr>
            <p:ph type="pic" idx="2"/>
          </p:nvPr>
        </p:nvSpPr>
        <p:spPr>
          <a:xfrm>
            <a:off x="371475" y="1233488"/>
            <a:ext cx="5572125" cy="3973512"/>
          </a:xfrm>
          <a:prstGeom prst="rect">
            <a:avLst/>
          </a:prstGeom>
          <a:solidFill>
            <a:srgbClr val="F2F2F2"/>
          </a:solidFill>
          <a:ln>
            <a:noFill/>
          </a:ln>
        </p:spPr>
      </p:sp>
      <p:sp>
        <p:nvSpPr>
          <p:cNvPr id="284" name="Google Shape;284;p36"/>
          <p:cNvSpPr>
            <a:spLocks noGrp="1"/>
          </p:cNvSpPr>
          <p:nvPr>
            <p:ph type="pic" idx="3"/>
          </p:nvPr>
        </p:nvSpPr>
        <p:spPr>
          <a:xfrm>
            <a:off x="6319837" y="2227263"/>
            <a:ext cx="5572125" cy="3973512"/>
          </a:xfrm>
          <a:prstGeom prst="rect">
            <a:avLst/>
          </a:prstGeom>
          <a:solidFill>
            <a:srgbClr val="F2F2F2"/>
          </a:solidFill>
          <a:ln>
            <a:noFill/>
          </a:ln>
        </p:spPr>
      </p:sp>
      <p:sp>
        <p:nvSpPr>
          <p:cNvPr id="285" name="Google Shape;285;p36"/>
          <p:cNvSpPr/>
          <p:nvPr/>
        </p:nvSpPr>
        <p:spPr>
          <a:xfrm>
            <a:off x="371475" y="5271760"/>
            <a:ext cx="5572125" cy="929015"/>
          </a:xfrm>
          <a:prstGeom prst="rect">
            <a:avLst/>
          </a:prstGeom>
          <a:solidFill>
            <a:schemeClr val="accent3"/>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86" name="Google Shape;286;p36"/>
          <p:cNvSpPr/>
          <p:nvPr/>
        </p:nvSpPr>
        <p:spPr>
          <a:xfrm>
            <a:off x="6319836" y="1233488"/>
            <a:ext cx="5572125" cy="929015"/>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87" name="Google Shape;287;p36"/>
          <p:cNvSpPr txBox="1">
            <a:spLocks noGrp="1"/>
          </p:cNvSpPr>
          <p:nvPr>
            <p:ph type="body" idx="1"/>
          </p:nvPr>
        </p:nvSpPr>
        <p:spPr>
          <a:xfrm>
            <a:off x="534987" y="5380667"/>
            <a:ext cx="5245100"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2400"/>
              <a:buNone/>
              <a:defRPr sz="24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8" name="Google Shape;288;p36"/>
          <p:cNvSpPr txBox="1">
            <a:spLocks noGrp="1"/>
          </p:cNvSpPr>
          <p:nvPr>
            <p:ph type="body" idx="4"/>
          </p:nvPr>
        </p:nvSpPr>
        <p:spPr>
          <a:xfrm>
            <a:off x="6483348" y="1342395"/>
            <a:ext cx="5245100"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2400"/>
              <a:buNone/>
              <a:defRPr sz="24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2_Title Only">
  <p:cSld name="2_Title Only">
    <p:spTree>
      <p:nvGrpSpPr>
        <p:cNvPr id="1" name="Shape 289"/>
        <p:cNvGrpSpPr/>
        <p:nvPr/>
      </p:nvGrpSpPr>
      <p:grpSpPr>
        <a:xfrm>
          <a:off x="0" y="0"/>
          <a:ext cx="0" cy="0"/>
          <a:chOff x="0" y="0"/>
          <a:chExt cx="0" cy="0"/>
        </a:xfrm>
      </p:grpSpPr>
      <p:sp>
        <p:nvSpPr>
          <p:cNvPr id="290" name="Google Shape;290;p3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91" name="Google Shape;291;p37"/>
          <p:cNvSpPr/>
          <p:nvPr/>
        </p:nvSpPr>
        <p:spPr>
          <a:xfrm>
            <a:off x="0" y="1932303"/>
            <a:ext cx="12192000" cy="2917195"/>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92" name="Google Shape;292;p37"/>
          <p:cNvSpPr>
            <a:spLocks noGrp="1"/>
          </p:cNvSpPr>
          <p:nvPr>
            <p:ph type="pic" idx="2"/>
          </p:nvPr>
        </p:nvSpPr>
        <p:spPr>
          <a:xfrm>
            <a:off x="647699" y="1470977"/>
            <a:ext cx="5372097" cy="3839847"/>
          </a:xfrm>
          <a:prstGeom prst="rect">
            <a:avLst/>
          </a:prstGeom>
          <a:solidFill>
            <a:srgbClr val="F2F2F2"/>
          </a:solidFill>
          <a:ln>
            <a:noFill/>
          </a:ln>
        </p:spPr>
      </p:sp>
      <p:sp>
        <p:nvSpPr>
          <p:cNvPr id="293" name="Google Shape;293;p37"/>
          <p:cNvSpPr>
            <a:spLocks noGrp="1"/>
          </p:cNvSpPr>
          <p:nvPr>
            <p:ph type="pic" idx="3"/>
          </p:nvPr>
        </p:nvSpPr>
        <p:spPr>
          <a:xfrm>
            <a:off x="6254748" y="1462403"/>
            <a:ext cx="5372097" cy="3856995"/>
          </a:xfrm>
          <a:prstGeom prst="rect">
            <a:avLst/>
          </a:prstGeom>
          <a:solidFill>
            <a:srgbClr val="F2F2F2"/>
          </a:solidFill>
          <a:ln>
            <a:noFill/>
          </a:ln>
        </p:spPr>
      </p:sp>
      <p:sp>
        <p:nvSpPr>
          <p:cNvPr id="294" name="Google Shape;294;p37"/>
          <p:cNvSpPr txBox="1">
            <a:spLocks noGrp="1"/>
          </p:cNvSpPr>
          <p:nvPr>
            <p:ph type="body" idx="1"/>
          </p:nvPr>
        </p:nvSpPr>
        <p:spPr>
          <a:xfrm>
            <a:off x="647699" y="5451475"/>
            <a:ext cx="5372096"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5" name="Google Shape;295;p37"/>
          <p:cNvSpPr txBox="1">
            <a:spLocks noGrp="1"/>
          </p:cNvSpPr>
          <p:nvPr>
            <p:ph type="body" idx="4"/>
          </p:nvPr>
        </p:nvSpPr>
        <p:spPr>
          <a:xfrm>
            <a:off x="6254748" y="591502"/>
            <a:ext cx="5372096"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grpSp>
        <p:nvGrpSpPr>
          <p:cNvPr id="296" name="Google Shape;296;p37"/>
          <p:cNvGrpSpPr/>
          <p:nvPr/>
        </p:nvGrpSpPr>
        <p:grpSpPr>
          <a:xfrm>
            <a:off x="5387974" y="422433"/>
            <a:ext cx="644525" cy="973138"/>
            <a:chOff x="371475" y="671713"/>
            <a:chExt cx="496540" cy="836738"/>
          </a:xfrm>
        </p:grpSpPr>
        <p:sp>
          <p:nvSpPr>
            <p:cNvPr id="297" name="Google Shape;297;p37"/>
            <p:cNvSpPr/>
            <p:nvPr/>
          </p:nvSpPr>
          <p:spPr>
            <a:xfrm>
              <a:off x="371475" y="1011911"/>
              <a:ext cx="496540" cy="49654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298" name="Google Shape;298;p37"/>
            <p:cNvSpPr/>
            <p:nvPr/>
          </p:nvSpPr>
          <p:spPr>
            <a:xfrm>
              <a:off x="620587" y="671713"/>
              <a:ext cx="247428" cy="247428"/>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grpSp>
        <p:nvGrpSpPr>
          <p:cNvPr id="299" name="Google Shape;299;p37"/>
          <p:cNvGrpSpPr/>
          <p:nvPr/>
        </p:nvGrpSpPr>
        <p:grpSpPr>
          <a:xfrm flipH="1">
            <a:off x="6248401" y="5451475"/>
            <a:ext cx="644525" cy="973138"/>
            <a:chOff x="371475" y="671713"/>
            <a:chExt cx="496540" cy="836738"/>
          </a:xfrm>
        </p:grpSpPr>
        <p:sp>
          <p:nvSpPr>
            <p:cNvPr id="300" name="Google Shape;300;p37"/>
            <p:cNvSpPr/>
            <p:nvPr/>
          </p:nvSpPr>
          <p:spPr>
            <a:xfrm>
              <a:off x="371475" y="1011911"/>
              <a:ext cx="496540" cy="49654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01" name="Google Shape;301;p37"/>
            <p:cNvSpPr/>
            <p:nvPr/>
          </p:nvSpPr>
          <p:spPr>
            <a:xfrm>
              <a:off x="620587" y="671713"/>
              <a:ext cx="247428" cy="247428"/>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4_Title Only">
  <p:cSld name="4_Title Only">
    <p:spTree>
      <p:nvGrpSpPr>
        <p:cNvPr id="1" name="Shape 302"/>
        <p:cNvGrpSpPr/>
        <p:nvPr/>
      </p:nvGrpSpPr>
      <p:grpSpPr>
        <a:xfrm>
          <a:off x="0" y="0"/>
          <a:ext cx="0" cy="0"/>
          <a:chOff x="0" y="0"/>
          <a:chExt cx="0" cy="0"/>
        </a:xfrm>
      </p:grpSpPr>
      <p:sp>
        <p:nvSpPr>
          <p:cNvPr id="303" name="Google Shape;303;p3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04" name="Google Shape;304;p38"/>
          <p:cNvSpPr>
            <a:spLocks noGrp="1"/>
          </p:cNvSpPr>
          <p:nvPr>
            <p:ph type="pic" idx="2"/>
          </p:nvPr>
        </p:nvSpPr>
        <p:spPr>
          <a:xfrm>
            <a:off x="0" y="0"/>
            <a:ext cx="6019200" cy="6858000"/>
          </a:xfrm>
          <a:prstGeom prst="rect">
            <a:avLst/>
          </a:prstGeom>
          <a:solidFill>
            <a:srgbClr val="F2F2F2"/>
          </a:solidFill>
          <a:ln>
            <a:noFill/>
          </a:ln>
        </p:spPr>
      </p:sp>
      <p:sp>
        <p:nvSpPr>
          <p:cNvPr id="305" name="Google Shape;305;p38"/>
          <p:cNvSpPr>
            <a:spLocks noGrp="1"/>
          </p:cNvSpPr>
          <p:nvPr>
            <p:ph type="pic" idx="3"/>
          </p:nvPr>
        </p:nvSpPr>
        <p:spPr>
          <a:xfrm>
            <a:off x="6172201" y="0"/>
            <a:ext cx="6019799" cy="6858000"/>
          </a:xfrm>
          <a:prstGeom prst="rect">
            <a:avLst/>
          </a:prstGeom>
          <a:solidFill>
            <a:srgbClr val="F2F2F2"/>
          </a:solidFill>
          <a:ln>
            <a:noFill/>
          </a:ln>
        </p:spPr>
      </p:sp>
      <p:sp>
        <p:nvSpPr>
          <p:cNvPr id="306" name="Google Shape;306;p38"/>
          <p:cNvSpPr txBox="1">
            <a:spLocks noGrp="1"/>
          </p:cNvSpPr>
          <p:nvPr>
            <p:ph type="body" idx="1"/>
          </p:nvPr>
        </p:nvSpPr>
        <p:spPr>
          <a:xfrm>
            <a:off x="725351" y="5008563"/>
            <a:ext cx="4910400"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7" name="Google Shape;307;p38"/>
          <p:cNvSpPr txBox="1">
            <a:spLocks noGrp="1"/>
          </p:cNvSpPr>
          <p:nvPr>
            <p:ph type="body" idx="4"/>
          </p:nvPr>
        </p:nvSpPr>
        <p:spPr>
          <a:xfrm>
            <a:off x="6635593" y="5008563"/>
            <a:ext cx="4908708"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3_Title Only">
  <p:cSld name="3_Title Only">
    <p:spTree>
      <p:nvGrpSpPr>
        <p:cNvPr id="1" name="Shape 308"/>
        <p:cNvGrpSpPr/>
        <p:nvPr/>
      </p:nvGrpSpPr>
      <p:grpSpPr>
        <a:xfrm>
          <a:off x="0" y="0"/>
          <a:ext cx="0" cy="0"/>
          <a:chOff x="0" y="0"/>
          <a:chExt cx="0" cy="0"/>
        </a:xfrm>
      </p:grpSpPr>
      <p:sp>
        <p:nvSpPr>
          <p:cNvPr id="309" name="Google Shape;309;p39"/>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10" name="Google Shape;310;p39"/>
          <p:cNvSpPr/>
          <p:nvPr/>
        </p:nvSpPr>
        <p:spPr>
          <a:xfrm>
            <a:off x="0" y="0"/>
            <a:ext cx="5372096" cy="6857999"/>
          </a:xfrm>
          <a:prstGeom prst="rect">
            <a:avLst/>
          </a:pr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11" name="Google Shape;311;p39"/>
          <p:cNvSpPr>
            <a:spLocks noGrp="1"/>
          </p:cNvSpPr>
          <p:nvPr>
            <p:ph type="pic" idx="2"/>
          </p:nvPr>
        </p:nvSpPr>
        <p:spPr>
          <a:xfrm>
            <a:off x="371475" y="260350"/>
            <a:ext cx="5618153" cy="6300787"/>
          </a:xfrm>
          <a:prstGeom prst="rect">
            <a:avLst/>
          </a:prstGeom>
          <a:solidFill>
            <a:srgbClr val="F2F2F2"/>
          </a:solidFill>
          <a:ln>
            <a:noFill/>
          </a:ln>
        </p:spPr>
      </p:sp>
      <p:sp>
        <p:nvSpPr>
          <p:cNvPr id="312" name="Google Shape;312;p39"/>
          <p:cNvSpPr/>
          <p:nvPr/>
        </p:nvSpPr>
        <p:spPr>
          <a:xfrm>
            <a:off x="6819906" y="-18257"/>
            <a:ext cx="5372096" cy="6857999"/>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13" name="Google Shape;313;p39"/>
          <p:cNvSpPr>
            <a:spLocks noGrp="1"/>
          </p:cNvSpPr>
          <p:nvPr>
            <p:ph type="pic" idx="3"/>
          </p:nvPr>
        </p:nvSpPr>
        <p:spPr>
          <a:xfrm>
            <a:off x="6280147" y="260350"/>
            <a:ext cx="5619600" cy="6300787"/>
          </a:xfrm>
          <a:prstGeom prst="rect">
            <a:avLst/>
          </a:prstGeom>
          <a:solidFill>
            <a:srgbClr val="F2F2F2"/>
          </a:solidFill>
          <a:ln>
            <a:noFill/>
          </a:ln>
        </p:spPr>
      </p:sp>
      <p:sp>
        <p:nvSpPr>
          <p:cNvPr id="314" name="Google Shape;314;p39"/>
          <p:cNvSpPr txBox="1">
            <a:spLocks noGrp="1"/>
          </p:cNvSpPr>
          <p:nvPr>
            <p:ph type="body" idx="1"/>
          </p:nvPr>
        </p:nvSpPr>
        <p:spPr>
          <a:xfrm>
            <a:off x="725351" y="5008563"/>
            <a:ext cx="4910400"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15" name="Google Shape;315;p39"/>
          <p:cNvSpPr txBox="1">
            <a:spLocks noGrp="1"/>
          </p:cNvSpPr>
          <p:nvPr>
            <p:ph type="body" idx="4"/>
          </p:nvPr>
        </p:nvSpPr>
        <p:spPr>
          <a:xfrm>
            <a:off x="6635593" y="5008563"/>
            <a:ext cx="4908708" cy="711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dk1"/>
              </a:buClr>
              <a:buSzPts val="2400"/>
              <a:buNone/>
              <a:defRPr sz="2400" b="1">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dk1"/>
              </a:buClr>
              <a:buSzPts val="2000"/>
              <a:buNone/>
              <a:defRPr sz="2000"/>
            </a:lvl2pPr>
            <a:lvl3pPr marL="1371600" lvl="2" indent="-228600" algn="l">
              <a:lnSpc>
                <a:spcPct val="90000"/>
              </a:lnSpc>
              <a:spcBef>
                <a:spcPts val="500"/>
              </a:spcBef>
              <a:spcAft>
                <a:spcPts val="0"/>
              </a:spcAft>
              <a:buClr>
                <a:schemeClr val="dk1"/>
              </a:buClr>
              <a:buSzPts val="1800"/>
              <a:buNone/>
              <a:defRPr sz="1800"/>
            </a:lvl3pPr>
            <a:lvl4pPr marL="1828800" lvl="3" indent="-228600" algn="l">
              <a:lnSpc>
                <a:spcPct val="90000"/>
              </a:lnSpc>
              <a:spcBef>
                <a:spcPts val="500"/>
              </a:spcBef>
              <a:spcAft>
                <a:spcPts val="0"/>
              </a:spcAft>
              <a:buClr>
                <a:schemeClr val="dk1"/>
              </a:buClr>
              <a:buSzPts val="1600"/>
              <a:buNone/>
              <a:defRPr sz="1600"/>
            </a:lvl4pPr>
            <a:lvl5pPr marL="2286000" lvl="4" indent="-228600" algn="l">
              <a:lnSpc>
                <a:spcPct val="90000"/>
              </a:lnSpc>
              <a:spcBef>
                <a:spcPts val="500"/>
              </a:spcBef>
              <a:spcAft>
                <a:spcPts val="0"/>
              </a:spcAft>
              <a:buClr>
                <a:schemeClr val="dk1"/>
              </a:buClr>
              <a:buSzPts val="1600"/>
              <a:buNone/>
              <a:defRPr sz="1600"/>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5_Title Only">
  <p:cSld name="5_Title Only">
    <p:spTree>
      <p:nvGrpSpPr>
        <p:cNvPr id="1" name="Shape 316"/>
        <p:cNvGrpSpPr/>
        <p:nvPr/>
      </p:nvGrpSpPr>
      <p:grpSpPr>
        <a:xfrm>
          <a:off x="0" y="0"/>
          <a:ext cx="0" cy="0"/>
          <a:chOff x="0" y="0"/>
          <a:chExt cx="0" cy="0"/>
        </a:xfrm>
      </p:grpSpPr>
      <p:sp>
        <p:nvSpPr>
          <p:cNvPr id="317" name="Google Shape;317;p40"/>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8" name="Google Shape;318;p40"/>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19" name="Google Shape;319;p40"/>
          <p:cNvSpPr/>
          <p:nvPr/>
        </p:nvSpPr>
        <p:spPr>
          <a:xfrm>
            <a:off x="371475" y="1233488"/>
            <a:ext cx="2776354" cy="496728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20" name="Google Shape;320;p40"/>
          <p:cNvSpPr/>
          <p:nvPr/>
        </p:nvSpPr>
        <p:spPr>
          <a:xfrm>
            <a:off x="3286186" y="1233488"/>
            <a:ext cx="2776354" cy="4967287"/>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21" name="Google Shape;321;p40"/>
          <p:cNvSpPr/>
          <p:nvPr/>
        </p:nvSpPr>
        <p:spPr>
          <a:xfrm>
            <a:off x="6200897" y="1233488"/>
            <a:ext cx="2776354" cy="4967287"/>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22" name="Google Shape;322;p40"/>
          <p:cNvSpPr/>
          <p:nvPr/>
        </p:nvSpPr>
        <p:spPr>
          <a:xfrm>
            <a:off x="9115608" y="1246188"/>
            <a:ext cx="2776354" cy="4967287"/>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cxnSp>
        <p:nvCxnSpPr>
          <p:cNvPr id="323" name="Google Shape;323;p40"/>
          <p:cNvCxnSpPr/>
          <p:nvPr/>
        </p:nvCxnSpPr>
        <p:spPr>
          <a:xfrm>
            <a:off x="591252" y="3721100"/>
            <a:ext cx="2336800" cy="0"/>
          </a:xfrm>
          <a:prstGeom prst="straightConnector1">
            <a:avLst/>
          </a:prstGeom>
          <a:noFill/>
          <a:ln w="9525" cap="flat" cmpd="sng">
            <a:solidFill>
              <a:schemeClr val="lt1"/>
            </a:solidFill>
            <a:prstDash val="solid"/>
            <a:miter lim="800000"/>
            <a:headEnd type="none" w="sm" len="sm"/>
            <a:tailEnd type="none" w="sm" len="sm"/>
          </a:ln>
        </p:spPr>
      </p:cxnSp>
      <p:cxnSp>
        <p:nvCxnSpPr>
          <p:cNvPr id="324" name="Google Shape;324;p40"/>
          <p:cNvCxnSpPr/>
          <p:nvPr/>
        </p:nvCxnSpPr>
        <p:spPr>
          <a:xfrm>
            <a:off x="3505963" y="3721100"/>
            <a:ext cx="2336800" cy="0"/>
          </a:xfrm>
          <a:prstGeom prst="straightConnector1">
            <a:avLst/>
          </a:prstGeom>
          <a:noFill/>
          <a:ln w="9525" cap="flat" cmpd="sng">
            <a:solidFill>
              <a:schemeClr val="lt1"/>
            </a:solidFill>
            <a:prstDash val="solid"/>
            <a:miter lim="800000"/>
            <a:headEnd type="none" w="sm" len="sm"/>
            <a:tailEnd type="none" w="sm" len="sm"/>
          </a:ln>
        </p:spPr>
      </p:cxnSp>
      <p:cxnSp>
        <p:nvCxnSpPr>
          <p:cNvPr id="325" name="Google Shape;325;p40"/>
          <p:cNvCxnSpPr/>
          <p:nvPr/>
        </p:nvCxnSpPr>
        <p:spPr>
          <a:xfrm>
            <a:off x="6420674" y="3721100"/>
            <a:ext cx="2336800" cy="0"/>
          </a:xfrm>
          <a:prstGeom prst="straightConnector1">
            <a:avLst/>
          </a:prstGeom>
          <a:noFill/>
          <a:ln w="9525" cap="flat" cmpd="sng">
            <a:solidFill>
              <a:schemeClr val="lt1"/>
            </a:solidFill>
            <a:prstDash val="solid"/>
            <a:miter lim="800000"/>
            <a:headEnd type="none" w="sm" len="sm"/>
            <a:tailEnd type="none" w="sm" len="sm"/>
          </a:ln>
        </p:spPr>
      </p:cxnSp>
      <p:cxnSp>
        <p:nvCxnSpPr>
          <p:cNvPr id="326" name="Google Shape;326;p40"/>
          <p:cNvCxnSpPr/>
          <p:nvPr/>
        </p:nvCxnSpPr>
        <p:spPr>
          <a:xfrm>
            <a:off x="9335385" y="3721100"/>
            <a:ext cx="2336800" cy="0"/>
          </a:xfrm>
          <a:prstGeom prst="straightConnector1">
            <a:avLst/>
          </a:prstGeom>
          <a:noFill/>
          <a:ln w="9525" cap="flat" cmpd="sng">
            <a:solidFill>
              <a:schemeClr val="lt1"/>
            </a:solidFill>
            <a:prstDash val="solid"/>
            <a:miter lim="800000"/>
            <a:headEnd type="none" w="sm" len="sm"/>
            <a:tailEnd type="none" w="sm" len="sm"/>
          </a:ln>
        </p:spPr>
      </p:cxnSp>
      <p:sp>
        <p:nvSpPr>
          <p:cNvPr id="327" name="Google Shape;327;p40"/>
          <p:cNvSpPr>
            <a:spLocks noGrp="1"/>
          </p:cNvSpPr>
          <p:nvPr>
            <p:ph type="pic" idx="2"/>
          </p:nvPr>
        </p:nvSpPr>
        <p:spPr>
          <a:xfrm>
            <a:off x="876300" y="1739900"/>
            <a:ext cx="1689100" cy="1397000"/>
          </a:xfrm>
          <a:prstGeom prst="rect">
            <a:avLst/>
          </a:prstGeom>
          <a:noFill/>
          <a:ln>
            <a:noFill/>
          </a:ln>
        </p:spPr>
      </p:sp>
      <p:sp>
        <p:nvSpPr>
          <p:cNvPr id="328" name="Google Shape;328;p40"/>
          <p:cNvSpPr>
            <a:spLocks noGrp="1"/>
          </p:cNvSpPr>
          <p:nvPr>
            <p:ph type="pic" idx="3"/>
          </p:nvPr>
        </p:nvSpPr>
        <p:spPr>
          <a:xfrm>
            <a:off x="3829813" y="4263232"/>
            <a:ext cx="1689100" cy="1397000"/>
          </a:xfrm>
          <a:prstGeom prst="rect">
            <a:avLst/>
          </a:prstGeom>
          <a:noFill/>
          <a:ln>
            <a:noFill/>
          </a:ln>
        </p:spPr>
      </p:sp>
      <p:sp>
        <p:nvSpPr>
          <p:cNvPr id="329" name="Google Shape;329;p40"/>
          <p:cNvSpPr>
            <a:spLocks noGrp="1"/>
          </p:cNvSpPr>
          <p:nvPr>
            <p:ph type="pic" idx="4"/>
          </p:nvPr>
        </p:nvSpPr>
        <p:spPr>
          <a:xfrm>
            <a:off x="6744524" y="1739900"/>
            <a:ext cx="1689100" cy="1397000"/>
          </a:xfrm>
          <a:prstGeom prst="rect">
            <a:avLst/>
          </a:prstGeom>
          <a:noFill/>
          <a:ln>
            <a:noFill/>
          </a:ln>
        </p:spPr>
      </p:sp>
      <p:sp>
        <p:nvSpPr>
          <p:cNvPr id="330" name="Google Shape;330;p40"/>
          <p:cNvSpPr>
            <a:spLocks noGrp="1"/>
          </p:cNvSpPr>
          <p:nvPr>
            <p:ph type="pic" idx="5"/>
          </p:nvPr>
        </p:nvSpPr>
        <p:spPr>
          <a:xfrm>
            <a:off x="9659235" y="4263232"/>
            <a:ext cx="1689100" cy="1397000"/>
          </a:xfrm>
          <a:prstGeom prst="rect">
            <a:avLst/>
          </a:prstGeom>
          <a:noFill/>
          <a:ln>
            <a:noFill/>
          </a:ln>
        </p:spPr>
      </p:sp>
      <p:sp>
        <p:nvSpPr>
          <p:cNvPr id="331" name="Google Shape;331;p40"/>
          <p:cNvSpPr txBox="1">
            <a:spLocks noGrp="1"/>
          </p:cNvSpPr>
          <p:nvPr>
            <p:ph type="body" idx="1"/>
          </p:nvPr>
        </p:nvSpPr>
        <p:spPr>
          <a:xfrm>
            <a:off x="590550" y="3949700"/>
            <a:ext cx="2336800" cy="18542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2" name="Google Shape;332;p40"/>
          <p:cNvSpPr txBox="1">
            <a:spLocks noGrp="1"/>
          </p:cNvSpPr>
          <p:nvPr>
            <p:ph type="body" idx="6"/>
          </p:nvPr>
        </p:nvSpPr>
        <p:spPr>
          <a:xfrm>
            <a:off x="3505963" y="1595835"/>
            <a:ext cx="2336800" cy="1854200"/>
          </a:xfrm>
          <a:prstGeom prst="rect">
            <a:avLst/>
          </a:prstGeom>
          <a:noFill/>
          <a:ln>
            <a:noFill/>
          </a:ln>
        </p:spPr>
        <p:txBody>
          <a:bodyPr spcFirstLastPara="1" wrap="square" lIns="91425" tIns="45700" rIns="91425" bIns="45700" anchor="b"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3" name="Google Shape;333;p40"/>
          <p:cNvSpPr txBox="1">
            <a:spLocks noGrp="1"/>
          </p:cNvSpPr>
          <p:nvPr>
            <p:ph type="body" idx="7"/>
          </p:nvPr>
        </p:nvSpPr>
        <p:spPr>
          <a:xfrm>
            <a:off x="6420674" y="3949700"/>
            <a:ext cx="2336800" cy="1854200"/>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4" name="Google Shape;334;p40"/>
          <p:cNvSpPr txBox="1">
            <a:spLocks noGrp="1"/>
          </p:cNvSpPr>
          <p:nvPr>
            <p:ph type="body" idx="8"/>
          </p:nvPr>
        </p:nvSpPr>
        <p:spPr>
          <a:xfrm>
            <a:off x="9335385" y="1595835"/>
            <a:ext cx="2336800" cy="1854200"/>
          </a:xfrm>
          <a:prstGeom prst="rect">
            <a:avLst/>
          </a:prstGeom>
          <a:noFill/>
          <a:ln>
            <a:noFill/>
          </a:ln>
        </p:spPr>
        <p:txBody>
          <a:bodyPr spcFirstLastPara="1" wrap="square" lIns="91425" tIns="45700" rIns="91425" bIns="45700" anchor="b"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6_Title Only">
  <p:cSld name="6_Title Only">
    <p:spTree>
      <p:nvGrpSpPr>
        <p:cNvPr id="1" name="Shape 335"/>
        <p:cNvGrpSpPr/>
        <p:nvPr/>
      </p:nvGrpSpPr>
      <p:grpSpPr>
        <a:xfrm>
          <a:off x="0" y="0"/>
          <a:ext cx="0" cy="0"/>
          <a:chOff x="0" y="0"/>
          <a:chExt cx="0" cy="0"/>
        </a:xfrm>
      </p:grpSpPr>
      <p:sp>
        <p:nvSpPr>
          <p:cNvPr id="336" name="Google Shape;336;p4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37" name="Google Shape;337;p41"/>
          <p:cNvSpPr txBox="1">
            <a:spLocks noGrp="1"/>
          </p:cNvSpPr>
          <p:nvPr>
            <p:ph type="title"/>
          </p:nvPr>
        </p:nvSpPr>
        <p:spPr>
          <a:xfrm>
            <a:off x="371475" y="260351"/>
            <a:ext cx="6168473"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8" name="Google Shape;338;p41"/>
          <p:cNvSpPr/>
          <p:nvPr/>
        </p:nvSpPr>
        <p:spPr>
          <a:xfrm>
            <a:off x="6769101" y="0"/>
            <a:ext cx="2711082" cy="228600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39" name="Google Shape;339;p41"/>
          <p:cNvSpPr/>
          <p:nvPr/>
        </p:nvSpPr>
        <p:spPr>
          <a:xfrm>
            <a:off x="9480918" y="2286000"/>
            <a:ext cx="2711082" cy="228600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0" name="Google Shape;340;p41"/>
          <p:cNvSpPr/>
          <p:nvPr/>
        </p:nvSpPr>
        <p:spPr>
          <a:xfrm>
            <a:off x="6769100" y="4572000"/>
            <a:ext cx="2711082" cy="2286000"/>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1" name="Google Shape;341;p41"/>
          <p:cNvSpPr/>
          <p:nvPr/>
        </p:nvSpPr>
        <p:spPr>
          <a:xfrm>
            <a:off x="9480918" y="0"/>
            <a:ext cx="2711082" cy="2286000"/>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2" name="Google Shape;342;p41"/>
          <p:cNvSpPr/>
          <p:nvPr/>
        </p:nvSpPr>
        <p:spPr>
          <a:xfrm>
            <a:off x="6768364" y="2286000"/>
            <a:ext cx="2711082" cy="2286000"/>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3" name="Google Shape;343;p41"/>
          <p:cNvSpPr/>
          <p:nvPr/>
        </p:nvSpPr>
        <p:spPr>
          <a:xfrm>
            <a:off x="9480918" y="4572000"/>
            <a:ext cx="2711082" cy="2286000"/>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4" name="Google Shape;344;p41"/>
          <p:cNvSpPr/>
          <p:nvPr/>
        </p:nvSpPr>
        <p:spPr>
          <a:xfrm rot="5400000">
            <a:off x="9422986" y="1050373"/>
            <a:ext cx="298174" cy="185254"/>
          </a:xfrm>
          <a:prstGeom prst="triangle">
            <a:avLst>
              <a:gd name="adj" fmla="val 50000"/>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5" name="Google Shape;345;p41"/>
          <p:cNvSpPr/>
          <p:nvPr/>
        </p:nvSpPr>
        <p:spPr>
          <a:xfrm rot="-5400000">
            <a:off x="9238100" y="3336373"/>
            <a:ext cx="298174" cy="185254"/>
          </a:xfrm>
          <a:prstGeom prst="triangle">
            <a:avLst>
              <a:gd name="adj" fmla="val 50000"/>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6" name="Google Shape;346;p41"/>
          <p:cNvSpPr/>
          <p:nvPr/>
        </p:nvSpPr>
        <p:spPr>
          <a:xfrm rot="5400000">
            <a:off x="9422986" y="5622373"/>
            <a:ext cx="298174" cy="185254"/>
          </a:xfrm>
          <a:prstGeom prst="triangle">
            <a:avLst>
              <a:gd name="adj" fmla="val 50000"/>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47" name="Google Shape;347;p41"/>
          <p:cNvSpPr>
            <a:spLocks noGrp="1"/>
          </p:cNvSpPr>
          <p:nvPr>
            <p:ph type="pic" idx="2"/>
          </p:nvPr>
        </p:nvSpPr>
        <p:spPr>
          <a:xfrm>
            <a:off x="10133588" y="561678"/>
            <a:ext cx="1405742" cy="1162644"/>
          </a:xfrm>
          <a:prstGeom prst="rect">
            <a:avLst/>
          </a:prstGeom>
          <a:noFill/>
          <a:ln>
            <a:noFill/>
          </a:ln>
        </p:spPr>
      </p:sp>
      <p:sp>
        <p:nvSpPr>
          <p:cNvPr id="348" name="Google Shape;348;p41"/>
          <p:cNvSpPr>
            <a:spLocks noGrp="1"/>
          </p:cNvSpPr>
          <p:nvPr>
            <p:ph type="pic" idx="3"/>
          </p:nvPr>
        </p:nvSpPr>
        <p:spPr>
          <a:xfrm>
            <a:off x="7421034" y="2847678"/>
            <a:ext cx="1405742" cy="1162644"/>
          </a:xfrm>
          <a:prstGeom prst="rect">
            <a:avLst/>
          </a:prstGeom>
          <a:noFill/>
          <a:ln>
            <a:noFill/>
          </a:ln>
        </p:spPr>
      </p:sp>
      <p:sp>
        <p:nvSpPr>
          <p:cNvPr id="349" name="Google Shape;349;p41"/>
          <p:cNvSpPr>
            <a:spLocks noGrp="1"/>
          </p:cNvSpPr>
          <p:nvPr>
            <p:ph type="pic" idx="4"/>
          </p:nvPr>
        </p:nvSpPr>
        <p:spPr>
          <a:xfrm>
            <a:off x="10133588" y="5133678"/>
            <a:ext cx="1405742" cy="1162644"/>
          </a:xfrm>
          <a:prstGeom prst="rect">
            <a:avLst/>
          </a:prstGeom>
          <a:noFill/>
          <a:ln>
            <a:noFill/>
          </a:ln>
        </p:spPr>
      </p:sp>
      <p:sp>
        <p:nvSpPr>
          <p:cNvPr id="350" name="Google Shape;350;p41"/>
          <p:cNvSpPr>
            <a:spLocks noGrp="1"/>
          </p:cNvSpPr>
          <p:nvPr>
            <p:ph type="pic" idx="5"/>
          </p:nvPr>
        </p:nvSpPr>
        <p:spPr>
          <a:xfrm>
            <a:off x="371475" y="1233488"/>
            <a:ext cx="6168473" cy="5624512"/>
          </a:xfrm>
          <a:prstGeom prst="rect">
            <a:avLst/>
          </a:prstGeom>
          <a:solidFill>
            <a:srgbClr val="F2F2F2"/>
          </a:solidFill>
          <a:ln>
            <a:noFill/>
          </a:ln>
        </p:spPr>
      </p:sp>
      <p:sp>
        <p:nvSpPr>
          <p:cNvPr id="351" name="Google Shape;351;p41"/>
          <p:cNvSpPr txBox="1">
            <a:spLocks noGrp="1"/>
          </p:cNvSpPr>
          <p:nvPr>
            <p:ph type="body" idx="1"/>
          </p:nvPr>
        </p:nvSpPr>
        <p:spPr>
          <a:xfrm>
            <a:off x="6956242" y="215900"/>
            <a:ext cx="2336800" cy="1854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2" name="Google Shape;352;p41"/>
          <p:cNvSpPr txBox="1">
            <a:spLocks noGrp="1"/>
          </p:cNvSpPr>
          <p:nvPr>
            <p:ph type="body" idx="6"/>
          </p:nvPr>
        </p:nvSpPr>
        <p:spPr>
          <a:xfrm>
            <a:off x="9668059" y="2501900"/>
            <a:ext cx="2336800" cy="1854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53" name="Google Shape;353;p41"/>
          <p:cNvSpPr txBox="1">
            <a:spLocks noGrp="1"/>
          </p:cNvSpPr>
          <p:nvPr>
            <p:ph type="body" idx="7"/>
          </p:nvPr>
        </p:nvSpPr>
        <p:spPr>
          <a:xfrm>
            <a:off x="6956241" y="4787900"/>
            <a:ext cx="2336800" cy="1854200"/>
          </a:xfrm>
          <a:prstGeom prst="rect">
            <a:avLst/>
          </a:prstGeom>
          <a:noFill/>
          <a:ln>
            <a:noFill/>
          </a:ln>
        </p:spPr>
        <p:txBody>
          <a:bodyPr spcFirstLastPara="1" wrap="square" lIns="91425" tIns="45700" rIns="91425" bIns="45700" anchor="ctr"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7_Title Only">
  <p:cSld name="7_Title Only">
    <p:spTree>
      <p:nvGrpSpPr>
        <p:cNvPr id="1" name="Shape 354"/>
        <p:cNvGrpSpPr/>
        <p:nvPr/>
      </p:nvGrpSpPr>
      <p:grpSpPr>
        <a:xfrm>
          <a:off x="0" y="0"/>
          <a:ext cx="0" cy="0"/>
          <a:chOff x="0" y="0"/>
          <a:chExt cx="0" cy="0"/>
        </a:xfrm>
      </p:grpSpPr>
      <p:sp>
        <p:nvSpPr>
          <p:cNvPr id="355" name="Google Shape;355;p42"/>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6" name="Google Shape;356;p42"/>
          <p:cNvSpPr>
            <a:spLocks noGrp="1"/>
          </p:cNvSpPr>
          <p:nvPr>
            <p:ph type="pic" idx="2"/>
          </p:nvPr>
        </p:nvSpPr>
        <p:spPr>
          <a:xfrm>
            <a:off x="371475" y="1233488"/>
            <a:ext cx="11520487" cy="3049754"/>
          </a:xfrm>
          <a:prstGeom prst="rect">
            <a:avLst/>
          </a:prstGeom>
          <a:solidFill>
            <a:srgbClr val="F2F2F2"/>
          </a:solidFill>
          <a:ln>
            <a:noFill/>
          </a:ln>
        </p:spPr>
      </p:sp>
      <p:sp>
        <p:nvSpPr>
          <p:cNvPr id="357" name="Google Shape;357;p42"/>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58" name="Google Shape;358;p42"/>
          <p:cNvSpPr>
            <a:spLocks noGrp="1"/>
          </p:cNvSpPr>
          <p:nvPr>
            <p:ph type="pic" idx="3"/>
          </p:nvPr>
        </p:nvSpPr>
        <p:spPr>
          <a:xfrm>
            <a:off x="1466711" y="2999731"/>
            <a:ext cx="1405742" cy="1162644"/>
          </a:xfrm>
          <a:prstGeom prst="rect">
            <a:avLst/>
          </a:prstGeom>
          <a:noFill/>
          <a:ln>
            <a:noFill/>
          </a:ln>
        </p:spPr>
      </p:sp>
      <p:sp>
        <p:nvSpPr>
          <p:cNvPr id="359" name="Google Shape;359;p42"/>
          <p:cNvSpPr>
            <a:spLocks noGrp="1"/>
          </p:cNvSpPr>
          <p:nvPr>
            <p:ph type="pic" idx="4"/>
          </p:nvPr>
        </p:nvSpPr>
        <p:spPr>
          <a:xfrm>
            <a:off x="4108135" y="2999731"/>
            <a:ext cx="1405742" cy="1162644"/>
          </a:xfrm>
          <a:prstGeom prst="rect">
            <a:avLst/>
          </a:prstGeom>
          <a:noFill/>
          <a:ln>
            <a:noFill/>
          </a:ln>
        </p:spPr>
      </p:sp>
      <p:sp>
        <p:nvSpPr>
          <p:cNvPr id="360" name="Google Shape;360;p42"/>
          <p:cNvSpPr>
            <a:spLocks noGrp="1"/>
          </p:cNvSpPr>
          <p:nvPr>
            <p:ph type="pic" idx="5"/>
          </p:nvPr>
        </p:nvSpPr>
        <p:spPr>
          <a:xfrm>
            <a:off x="6749558" y="2999731"/>
            <a:ext cx="1405742" cy="1162644"/>
          </a:xfrm>
          <a:prstGeom prst="rect">
            <a:avLst/>
          </a:prstGeom>
          <a:noFill/>
          <a:ln>
            <a:noFill/>
          </a:ln>
        </p:spPr>
      </p:sp>
      <p:sp>
        <p:nvSpPr>
          <p:cNvPr id="361" name="Google Shape;361;p42"/>
          <p:cNvSpPr>
            <a:spLocks noGrp="1"/>
          </p:cNvSpPr>
          <p:nvPr>
            <p:ph type="pic" idx="6"/>
          </p:nvPr>
        </p:nvSpPr>
        <p:spPr>
          <a:xfrm>
            <a:off x="9435088" y="2999731"/>
            <a:ext cx="1405742" cy="1162644"/>
          </a:xfrm>
          <a:prstGeom prst="rect">
            <a:avLst/>
          </a:prstGeom>
          <a:noFill/>
          <a:ln>
            <a:noFill/>
          </a:ln>
        </p:spPr>
      </p:sp>
      <p:sp>
        <p:nvSpPr>
          <p:cNvPr id="362" name="Google Shape;362;p42"/>
          <p:cNvSpPr/>
          <p:nvPr/>
        </p:nvSpPr>
        <p:spPr>
          <a:xfrm>
            <a:off x="979920" y="4514247"/>
            <a:ext cx="2379325" cy="1686527"/>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63" name="Google Shape;363;p42"/>
          <p:cNvSpPr/>
          <p:nvPr/>
        </p:nvSpPr>
        <p:spPr>
          <a:xfrm>
            <a:off x="3621344" y="4514247"/>
            <a:ext cx="2379325" cy="1686527"/>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64" name="Google Shape;364;p42"/>
          <p:cNvSpPr/>
          <p:nvPr/>
        </p:nvSpPr>
        <p:spPr>
          <a:xfrm>
            <a:off x="6262766" y="4514247"/>
            <a:ext cx="2379325" cy="1686527"/>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65" name="Google Shape;365;p42"/>
          <p:cNvSpPr/>
          <p:nvPr/>
        </p:nvSpPr>
        <p:spPr>
          <a:xfrm>
            <a:off x="8904188" y="4514247"/>
            <a:ext cx="2379325" cy="1686527"/>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366" name="Google Shape;366;p42"/>
          <p:cNvSpPr txBox="1">
            <a:spLocks noGrp="1"/>
          </p:cNvSpPr>
          <p:nvPr>
            <p:ph type="body" idx="1"/>
          </p:nvPr>
        </p:nvSpPr>
        <p:spPr>
          <a:xfrm>
            <a:off x="1091465" y="4598182"/>
            <a:ext cx="2156235" cy="1330436"/>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7" name="Google Shape;367;p42"/>
          <p:cNvSpPr txBox="1">
            <a:spLocks noGrp="1"/>
          </p:cNvSpPr>
          <p:nvPr>
            <p:ph type="body" idx="7"/>
          </p:nvPr>
        </p:nvSpPr>
        <p:spPr>
          <a:xfrm>
            <a:off x="3732888" y="4598182"/>
            <a:ext cx="2156235" cy="1330436"/>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8" name="Google Shape;368;p42"/>
          <p:cNvSpPr txBox="1">
            <a:spLocks noGrp="1"/>
          </p:cNvSpPr>
          <p:nvPr>
            <p:ph type="body" idx="8"/>
          </p:nvPr>
        </p:nvSpPr>
        <p:spPr>
          <a:xfrm>
            <a:off x="6374310" y="4598182"/>
            <a:ext cx="2156235" cy="1330436"/>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9" name="Google Shape;369;p42"/>
          <p:cNvSpPr txBox="1">
            <a:spLocks noGrp="1"/>
          </p:cNvSpPr>
          <p:nvPr>
            <p:ph type="body" idx="9"/>
          </p:nvPr>
        </p:nvSpPr>
        <p:spPr>
          <a:xfrm>
            <a:off x="9015732" y="4598182"/>
            <a:ext cx="2156235" cy="1330436"/>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800"/>
              <a:buNone/>
              <a:defRPr sz="1800">
                <a:solidFill>
                  <a:schemeClr val="lt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cxnSp>
        <p:nvCxnSpPr>
          <p:cNvPr id="370" name="Google Shape;370;p42"/>
          <p:cNvCxnSpPr/>
          <p:nvPr/>
        </p:nvCxnSpPr>
        <p:spPr>
          <a:xfrm>
            <a:off x="979920" y="4357837"/>
            <a:ext cx="2379325" cy="0"/>
          </a:xfrm>
          <a:prstGeom prst="straightConnector1">
            <a:avLst/>
          </a:prstGeom>
          <a:noFill/>
          <a:ln w="28575" cap="flat" cmpd="sng">
            <a:solidFill>
              <a:schemeClr val="accent1"/>
            </a:solidFill>
            <a:prstDash val="solid"/>
            <a:miter lim="800000"/>
            <a:headEnd type="none" w="sm" len="sm"/>
            <a:tailEnd type="none" w="sm" len="sm"/>
          </a:ln>
        </p:spPr>
      </p:cxnSp>
      <p:cxnSp>
        <p:nvCxnSpPr>
          <p:cNvPr id="371" name="Google Shape;371;p42"/>
          <p:cNvCxnSpPr/>
          <p:nvPr/>
        </p:nvCxnSpPr>
        <p:spPr>
          <a:xfrm>
            <a:off x="3621344" y="4357837"/>
            <a:ext cx="2379325" cy="0"/>
          </a:xfrm>
          <a:prstGeom prst="straightConnector1">
            <a:avLst/>
          </a:prstGeom>
          <a:noFill/>
          <a:ln w="28575" cap="flat" cmpd="sng">
            <a:solidFill>
              <a:schemeClr val="accent2"/>
            </a:solidFill>
            <a:prstDash val="solid"/>
            <a:miter lim="800000"/>
            <a:headEnd type="none" w="sm" len="sm"/>
            <a:tailEnd type="none" w="sm" len="sm"/>
          </a:ln>
        </p:spPr>
      </p:cxnSp>
      <p:cxnSp>
        <p:nvCxnSpPr>
          <p:cNvPr id="372" name="Google Shape;372;p42"/>
          <p:cNvCxnSpPr/>
          <p:nvPr/>
        </p:nvCxnSpPr>
        <p:spPr>
          <a:xfrm>
            <a:off x="6262767" y="4357837"/>
            <a:ext cx="2379325" cy="0"/>
          </a:xfrm>
          <a:prstGeom prst="straightConnector1">
            <a:avLst/>
          </a:prstGeom>
          <a:noFill/>
          <a:ln w="28575" cap="flat" cmpd="sng">
            <a:solidFill>
              <a:schemeClr val="accent4"/>
            </a:solidFill>
            <a:prstDash val="solid"/>
            <a:miter lim="800000"/>
            <a:headEnd type="none" w="sm" len="sm"/>
            <a:tailEnd type="none" w="sm" len="sm"/>
          </a:ln>
        </p:spPr>
      </p:cxnSp>
      <p:cxnSp>
        <p:nvCxnSpPr>
          <p:cNvPr id="373" name="Google Shape;373;p42"/>
          <p:cNvCxnSpPr/>
          <p:nvPr/>
        </p:nvCxnSpPr>
        <p:spPr>
          <a:xfrm>
            <a:off x="8904191" y="4357837"/>
            <a:ext cx="2379325" cy="0"/>
          </a:xfrm>
          <a:prstGeom prst="straightConnector1">
            <a:avLst/>
          </a:prstGeom>
          <a:noFill/>
          <a:ln w="28575" cap="flat" cmpd="sng">
            <a:solidFill>
              <a:schemeClr val="accent6"/>
            </a:solidFill>
            <a:prstDash val="solid"/>
            <a:miter lim="800000"/>
            <a:headEnd type="none" w="sm" len="sm"/>
            <a:tailEnd type="none" w="sm" len="sm"/>
          </a:ln>
        </p:spPr>
      </p:cxn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8_Title Only">
  <p:cSld name="8_Title Only">
    <p:spTree>
      <p:nvGrpSpPr>
        <p:cNvPr id="1" name="Shape 374"/>
        <p:cNvGrpSpPr/>
        <p:nvPr/>
      </p:nvGrpSpPr>
      <p:grpSpPr>
        <a:xfrm>
          <a:off x="0" y="0"/>
          <a:ext cx="0" cy="0"/>
          <a:chOff x="0" y="0"/>
          <a:chExt cx="0" cy="0"/>
        </a:xfrm>
      </p:grpSpPr>
      <p:sp>
        <p:nvSpPr>
          <p:cNvPr id="375" name="Google Shape;375;p43"/>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6" name="Google Shape;376;p43"/>
          <p:cNvSpPr>
            <a:spLocks noGrp="1"/>
          </p:cNvSpPr>
          <p:nvPr>
            <p:ph type="pic" idx="2"/>
          </p:nvPr>
        </p:nvSpPr>
        <p:spPr>
          <a:xfrm>
            <a:off x="371476" y="1233488"/>
            <a:ext cx="4140890" cy="5148262"/>
          </a:xfrm>
          <a:prstGeom prst="rect">
            <a:avLst/>
          </a:prstGeom>
          <a:solidFill>
            <a:srgbClr val="F2F2F2"/>
          </a:solidFill>
          <a:ln>
            <a:noFill/>
          </a:ln>
        </p:spPr>
      </p:sp>
      <p:sp>
        <p:nvSpPr>
          <p:cNvPr id="377" name="Google Shape;377;p43"/>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78" name="Google Shape;378;p43"/>
          <p:cNvSpPr/>
          <p:nvPr/>
        </p:nvSpPr>
        <p:spPr>
          <a:xfrm>
            <a:off x="4615257" y="1233489"/>
            <a:ext cx="2371952" cy="5148262"/>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grpSp>
        <p:nvGrpSpPr>
          <p:cNvPr id="379" name="Google Shape;379;p43"/>
          <p:cNvGrpSpPr/>
          <p:nvPr/>
        </p:nvGrpSpPr>
        <p:grpSpPr>
          <a:xfrm>
            <a:off x="4842107" y="2462886"/>
            <a:ext cx="1918252" cy="2689468"/>
            <a:chOff x="4790661" y="2266122"/>
            <a:chExt cx="1918252" cy="2852530"/>
          </a:xfrm>
        </p:grpSpPr>
        <p:cxnSp>
          <p:nvCxnSpPr>
            <p:cNvPr id="380" name="Google Shape;380;p43"/>
            <p:cNvCxnSpPr/>
            <p:nvPr/>
          </p:nvCxnSpPr>
          <p:spPr>
            <a:xfrm>
              <a:off x="4790661" y="2266122"/>
              <a:ext cx="1918252" cy="0"/>
            </a:xfrm>
            <a:prstGeom prst="straightConnector1">
              <a:avLst/>
            </a:prstGeom>
            <a:noFill/>
            <a:ln w="9525" cap="flat" cmpd="sng">
              <a:solidFill>
                <a:schemeClr val="lt1"/>
              </a:solidFill>
              <a:prstDash val="solid"/>
              <a:miter lim="800000"/>
              <a:headEnd type="none" w="sm" len="sm"/>
              <a:tailEnd type="none" w="sm" len="sm"/>
            </a:ln>
          </p:spPr>
        </p:cxnSp>
        <p:cxnSp>
          <p:nvCxnSpPr>
            <p:cNvPr id="381" name="Google Shape;381;p43"/>
            <p:cNvCxnSpPr/>
            <p:nvPr/>
          </p:nvCxnSpPr>
          <p:spPr>
            <a:xfrm>
              <a:off x="4790661" y="3692387"/>
              <a:ext cx="1918252" cy="0"/>
            </a:xfrm>
            <a:prstGeom prst="straightConnector1">
              <a:avLst/>
            </a:prstGeom>
            <a:noFill/>
            <a:ln w="9525" cap="flat" cmpd="sng">
              <a:solidFill>
                <a:schemeClr val="lt1"/>
              </a:solidFill>
              <a:prstDash val="solid"/>
              <a:miter lim="800000"/>
              <a:headEnd type="none" w="sm" len="sm"/>
              <a:tailEnd type="none" w="sm" len="sm"/>
            </a:ln>
          </p:spPr>
        </p:cxnSp>
        <p:cxnSp>
          <p:nvCxnSpPr>
            <p:cNvPr id="382" name="Google Shape;382;p43"/>
            <p:cNvCxnSpPr/>
            <p:nvPr/>
          </p:nvCxnSpPr>
          <p:spPr>
            <a:xfrm>
              <a:off x="4790661" y="5118652"/>
              <a:ext cx="1918252" cy="0"/>
            </a:xfrm>
            <a:prstGeom prst="straightConnector1">
              <a:avLst/>
            </a:prstGeom>
            <a:noFill/>
            <a:ln w="9525" cap="flat" cmpd="sng">
              <a:solidFill>
                <a:schemeClr val="lt1"/>
              </a:solidFill>
              <a:prstDash val="solid"/>
              <a:miter lim="800000"/>
              <a:headEnd type="none" w="sm" len="sm"/>
              <a:tailEnd type="none" w="sm" len="sm"/>
            </a:ln>
          </p:spPr>
        </p:cxnSp>
      </p:grpSp>
      <p:cxnSp>
        <p:nvCxnSpPr>
          <p:cNvPr id="383" name="Google Shape;383;p43"/>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grpSp>
        <p:nvGrpSpPr>
          <p:cNvPr id="384" name="Google Shape;384;p43"/>
          <p:cNvGrpSpPr/>
          <p:nvPr/>
        </p:nvGrpSpPr>
        <p:grpSpPr>
          <a:xfrm>
            <a:off x="7090100" y="2462886"/>
            <a:ext cx="4801862" cy="2689468"/>
            <a:chOff x="4790661" y="2266122"/>
            <a:chExt cx="1918252" cy="2852530"/>
          </a:xfrm>
        </p:grpSpPr>
        <p:cxnSp>
          <p:nvCxnSpPr>
            <p:cNvPr id="385" name="Google Shape;385;p43"/>
            <p:cNvCxnSpPr/>
            <p:nvPr/>
          </p:nvCxnSpPr>
          <p:spPr>
            <a:xfrm>
              <a:off x="4790661" y="2266122"/>
              <a:ext cx="1918252" cy="0"/>
            </a:xfrm>
            <a:prstGeom prst="straightConnector1">
              <a:avLst/>
            </a:prstGeom>
            <a:noFill/>
            <a:ln w="9525" cap="flat" cmpd="sng">
              <a:solidFill>
                <a:srgbClr val="D8D8D8"/>
              </a:solidFill>
              <a:prstDash val="solid"/>
              <a:miter lim="800000"/>
              <a:headEnd type="none" w="sm" len="sm"/>
              <a:tailEnd type="none" w="sm" len="sm"/>
            </a:ln>
          </p:spPr>
        </p:cxnSp>
        <p:cxnSp>
          <p:nvCxnSpPr>
            <p:cNvPr id="386" name="Google Shape;386;p43"/>
            <p:cNvCxnSpPr/>
            <p:nvPr/>
          </p:nvCxnSpPr>
          <p:spPr>
            <a:xfrm>
              <a:off x="4790661" y="3692387"/>
              <a:ext cx="1918252" cy="0"/>
            </a:xfrm>
            <a:prstGeom prst="straightConnector1">
              <a:avLst/>
            </a:prstGeom>
            <a:noFill/>
            <a:ln w="9525" cap="flat" cmpd="sng">
              <a:solidFill>
                <a:srgbClr val="D8D8D8"/>
              </a:solidFill>
              <a:prstDash val="solid"/>
              <a:miter lim="800000"/>
              <a:headEnd type="none" w="sm" len="sm"/>
              <a:tailEnd type="none" w="sm" len="sm"/>
            </a:ln>
          </p:spPr>
        </p:cxnSp>
        <p:cxnSp>
          <p:nvCxnSpPr>
            <p:cNvPr id="387" name="Google Shape;387;p43"/>
            <p:cNvCxnSpPr/>
            <p:nvPr/>
          </p:nvCxnSpPr>
          <p:spPr>
            <a:xfrm>
              <a:off x="4790661" y="5118652"/>
              <a:ext cx="1918252" cy="0"/>
            </a:xfrm>
            <a:prstGeom prst="straightConnector1">
              <a:avLst/>
            </a:prstGeom>
            <a:noFill/>
            <a:ln w="9525" cap="flat" cmpd="sng">
              <a:solidFill>
                <a:srgbClr val="D8D8D8"/>
              </a:solidFill>
              <a:prstDash val="solid"/>
              <a:miter lim="800000"/>
              <a:headEnd type="none" w="sm" len="sm"/>
              <a:tailEnd type="none" w="sm" len="sm"/>
            </a:ln>
          </p:spPr>
        </p:cxnSp>
      </p:grpSp>
      <p:sp>
        <p:nvSpPr>
          <p:cNvPr id="388" name="Google Shape;388;p43"/>
          <p:cNvSpPr txBox="1">
            <a:spLocks noGrp="1"/>
          </p:cNvSpPr>
          <p:nvPr>
            <p:ph type="body" idx="1"/>
          </p:nvPr>
        </p:nvSpPr>
        <p:spPr>
          <a:xfrm>
            <a:off x="7166507" y="1463643"/>
            <a:ext cx="4725455" cy="758822"/>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9" name="Google Shape;389;p43"/>
          <p:cNvSpPr txBox="1">
            <a:spLocks noGrp="1"/>
          </p:cNvSpPr>
          <p:nvPr>
            <p:ph type="body" idx="3"/>
          </p:nvPr>
        </p:nvSpPr>
        <p:spPr>
          <a:xfrm>
            <a:off x="7166507" y="2741755"/>
            <a:ext cx="4725455" cy="758822"/>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0" name="Google Shape;390;p43"/>
          <p:cNvSpPr txBox="1">
            <a:spLocks noGrp="1"/>
          </p:cNvSpPr>
          <p:nvPr>
            <p:ph type="body" idx="4"/>
          </p:nvPr>
        </p:nvSpPr>
        <p:spPr>
          <a:xfrm>
            <a:off x="7166507" y="4069997"/>
            <a:ext cx="4725455" cy="758822"/>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1" name="Google Shape;391;p43"/>
          <p:cNvSpPr txBox="1">
            <a:spLocks noGrp="1"/>
          </p:cNvSpPr>
          <p:nvPr>
            <p:ph type="body" idx="5"/>
          </p:nvPr>
        </p:nvSpPr>
        <p:spPr>
          <a:xfrm>
            <a:off x="7166507" y="5394355"/>
            <a:ext cx="4725455" cy="758822"/>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2" name="Google Shape;392;p43"/>
          <p:cNvSpPr>
            <a:spLocks noGrp="1"/>
          </p:cNvSpPr>
          <p:nvPr>
            <p:ph type="pic" idx="6"/>
          </p:nvPr>
        </p:nvSpPr>
        <p:spPr>
          <a:xfrm>
            <a:off x="5227571" y="1437538"/>
            <a:ext cx="1147325" cy="811033"/>
          </a:xfrm>
          <a:prstGeom prst="rect">
            <a:avLst/>
          </a:prstGeom>
          <a:noFill/>
          <a:ln>
            <a:noFill/>
          </a:ln>
        </p:spPr>
      </p:sp>
      <p:sp>
        <p:nvSpPr>
          <p:cNvPr id="393" name="Google Shape;393;p43"/>
          <p:cNvSpPr>
            <a:spLocks noGrp="1"/>
          </p:cNvSpPr>
          <p:nvPr>
            <p:ph type="pic" idx="7"/>
          </p:nvPr>
        </p:nvSpPr>
        <p:spPr>
          <a:xfrm>
            <a:off x="5227571" y="2715650"/>
            <a:ext cx="1147325" cy="811033"/>
          </a:xfrm>
          <a:prstGeom prst="rect">
            <a:avLst/>
          </a:prstGeom>
          <a:noFill/>
          <a:ln>
            <a:noFill/>
          </a:ln>
        </p:spPr>
      </p:sp>
      <p:sp>
        <p:nvSpPr>
          <p:cNvPr id="394" name="Google Shape;394;p43"/>
          <p:cNvSpPr>
            <a:spLocks noGrp="1"/>
          </p:cNvSpPr>
          <p:nvPr>
            <p:ph type="pic" idx="8"/>
          </p:nvPr>
        </p:nvSpPr>
        <p:spPr>
          <a:xfrm>
            <a:off x="5227571" y="4043892"/>
            <a:ext cx="1147325" cy="811033"/>
          </a:xfrm>
          <a:prstGeom prst="rect">
            <a:avLst/>
          </a:prstGeom>
          <a:noFill/>
          <a:ln>
            <a:noFill/>
          </a:ln>
        </p:spPr>
      </p:sp>
      <p:sp>
        <p:nvSpPr>
          <p:cNvPr id="395" name="Google Shape;395;p43"/>
          <p:cNvSpPr>
            <a:spLocks noGrp="1"/>
          </p:cNvSpPr>
          <p:nvPr>
            <p:ph type="pic" idx="9"/>
          </p:nvPr>
        </p:nvSpPr>
        <p:spPr>
          <a:xfrm>
            <a:off x="5227571" y="5368250"/>
            <a:ext cx="1147325" cy="811033"/>
          </a:xfrm>
          <a:prstGeom prst="rect">
            <a:avLst/>
          </a:prstGeom>
          <a:noFill/>
          <a:ln>
            <a:noFill/>
          </a:ln>
        </p:spPr>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9_Title Only">
  <p:cSld name="9_Title Only">
    <p:spTree>
      <p:nvGrpSpPr>
        <p:cNvPr id="1" name="Shape 396"/>
        <p:cNvGrpSpPr/>
        <p:nvPr/>
      </p:nvGrpSpPr>
      <p:grpSpPr>
        <a:xfrm>
          <a:off x="0" y="0"/>
          <a:ext cx="0" cy="0"/>
          <a:chOff x="0" y="0"/>
          <a:chExt cx="0" cy="0"/>
        </a:xfrm>
      </p:grpSpPr>
      <p:sp>
        <p:nvSpPr>
          <p:cNvPr id="397" name="Google Shape;397;p44"/>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8" name="Google Shape;398;p44"/>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99" name="Google Shape;399;p44"/>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400" name="Google Shape;400;p44"/>
          <p:cNvSpPr/>
          <p:nvPr/>
        </p:nvSpPr>
        <p:spPr>
          <a:xfrm>
            <a:off x="371475" y="1233488"/>
            <a:ext cx="2293200" cy="2427601"/>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1" name="Google Shape;401;p44"/>
          <p:cNvSpPr/>
          <p:nvPr/>
        </p:nvSpPr>
        <p:spPr>
          <a:xfrm>
            <a:off x="371475" y="3773172"/>
            <a:ext cx="2293200" cy="2427601"/>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2" name="Google Shape;402;p44"/>
          <p:cNvSpPr/>
          <p:nvPr/>
        </p:nvSpPr>
        <p:spPr>
          <a:xfrm>
            <a:off x="6170635" y="1233487"/>
            <a:ext cx="2294237" cy="2427601"/>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3" name="Google Shape;403;p44"/>
          <p:cNvSpPr/>
          <p:nvPr/>
        </p:nvSpPr>
        <p:spPr>
          <a:xfrm>
            <a:off x="6170635" y="3773171"/>
            <a:ext cx="2294237" cy="2427601"/>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4" name="Google Shape;404;p44"/>
          <p:cNvSpPr>
            <a:spLocks noGrp="1"/>
          </p:cNvSpPr>
          <p:nvPr>
            <p:ph type="pic" idx="2"/>
          </p:nvPr>
        </p:nvSpPr>
        <p:spPr>
          <a:xfrm>
            <a:off x="615473" y="1713955"/>
            <a:ext cx="1805204" cy="1466666"/>
          </a:xfrm>
          <a:prstGeom prst="rect">
            <a:avLst/>
          </a:prstGeom>
          <a:noFill/>
          <a:ln>
            <a:noFill/>
          </a:ln>
        </p:spPr>
      </p:sp>
      <p:sp>
        <p:nvSpPr>
          <p:cNvPr id="405" name="Google Shape;405;p44"/>
          <p:cNvSpPr/>
          <p:nvPr/>
        </p:nvSpPr>
        <p:spPr>
          <a:xfrm>
            <a:off x="2730561" y="1233488"/>
            <a:ext cx="3342248" cy="2427601"/>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6" name="Google Shape;406;p44"/>
          <p:cNvSpPr/>
          <p:nvPr/>
        </p:nvSpPr>
        <p:spPr>
          <a:xfrm>
            <a:off x="2730561" y="3773171"/>
            <a:ext cx="3342248" cy="2427601"/>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07" name="Google Shape;407;p44"/>
          <p:cNvSpPr txBox="1">
            <a:spLocks noGrp="1"/>
          </p:cNvSpPr>
          <p:nvPr>
            <p:ph type="body" idx="1"/>
          </p:nvPr>
        </p:nvSpPr>
        <p:spPr>
          <a:xfrm>
            <a:off x="2900245" y="1460126"/>
            <a:ext cx="3002880" cy="1974324"/>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8" name="Google Shape;408;p44"/>
          <p:cNvSpPr txBox="1">
            <a:spLocks noGrp="1"/>
          </p:cNvSpPr>
          <p:nvPr>
            <p:ph type="body" idx="3"/>
          </p:nvPr>
        </p:nvSpPr>
        <p:spPr>
          <a:xfrm>
            <a:off x="2900245" y="3999809"/>
            <a:ext cx="3002880" cy="1974324"/>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9" name="Google Shape;409;p44"/>
          <p:cNvSpPr/>
          <p:nvPr/>
        </p:nvSpPr>
        <p:spPr>
          <a:xfrm>
            <a:off x="8549714" y="1233488"/>
            <a:ext cx="3342248" cy="2427601"/>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10" name="Google Shape;410;p44"/>
          <p:cNvSpPr/>
          <p:nvPr/>
        </p:nvSpPr>
        <p:spPr>
          <a:xfrm>
            <a:off x="8549714" y="3773171"/>
            <a:ext cx="3342248" cy="2427601"/>
          </a:xfrm>
          <a:prstGeom prst="rect">
            <a:avLst/>
          </a:prstGeom>
          <a:solidFill>
            <a:srgbClr val="F2F2F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11" name="Google Shape;411;p44"/>
          <p:cNvSpPr txBox="1">
            <a:spLocks noGrp="1"/>
          </p:cNvSpPr>
          <p:nvPr>
            <p:ph type="body" idx="4"/>
          </p:nvPr>
        </p:nvSpPr>
        <p:spPr>
          <a:xfrm>
            <a:off x="8719398" y="1460126"/>
            <a:ext cx="3002880" cy="1974324"/>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2" name="Google Shape;412;p44"/>
          <p:cNvSpPr txBox="1">
            <a:spLocks noGrp="1"/>
          </p:cNvSpPr>
          <p:nvPr>
            <p:ph type="body" idx="5"/>
          </p:nvPr>
        </p:nvSpPr>
        <p:spPr>
          <a:xfrm>
            <a:off x="8719398" y="3999809"/>
            <a:ext cx="3002880" cy="1974324"/>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000"/>
              </a:spcBef>
              <a:spcAft>
                <a:spcPts val="0"/>
              </a:spcAft>
              <a:buClr>
                <a:schemeClr val="dk1"/>
              </a:buClr>
              <a:buSzPts val="1800"/>
              <a:buNone/>
              <a:defRPr sz="1800">
                <a:solidFill>
                  <a:schemeClr val="dk1"/>
                </a:solidFill>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3" name="Google Shape;413;p44"/>
          <p:cNvSpPr>
            <a:spLocks noGrp="1"/>
          </p:cNvSpPr>
          <p:nvPr>
            <p:ph type="pic" idx="6"/>
          </p:nvPr>
        </p:nvSpPr>
        <p:spPr>
          <a:xfrm>
            <a:off x="615473" y="4253638"/>
            <a:ext cx="1805204" cy="1466666"/>
          </a:xfrm>
          <a:prstGeom prst="rect">
            <a:avLst/>
          </a:prstGeom>
          <a:noFill/>
          <a:ln>
            <a:noFill/>
          </a:ln>
        </p:spPr>
      </p:sp>
      <p:sp>
        <p:nvSpPr>
          <p:cNvPr id="414" name="Google Shape;414;p44"/>
          <p:cNvSpPr>
            <a:spLocks noGrp="1"/>
          </p:cNvSpPr>
          <p:nvPr>
            <p:ph type="pic" idx="7"/>
          </p:nvPr>
        </p:nvSpPr>
        <p:spPr>
          <a:xfrm>
            <a:off x="6415151" y="4253638"/>
            <a:ext cx="1805204" cy="1466666"/>
          </a:xfrm>
          <a:prstGeom prst="rect">
            <a:avLst/>
          </a:prstGeom>
          <a:noFill/>
          <a:ln>
            <a:noFill/>
          </a:ln>
        </p:spPr>
      </p:sp>
      <p:sp>
        <p:nvSpPr>
          <p:cNvPr id="415" name="Google Shape;415;p44"/>
          <p:cNvSpPr>
            <a:spLocks noGrp="1"/>
          </p:cNvSpPr>
          <p:nvPr>
            <p:ph type="pic" idx="8"/>
          </p:nvPr>
        </p:nvSpPr>
        <p:spPr>
          <a:xfrm>
            <a:off x="6415151" y="1713954"/>
            <a:ext cx="1805204" cy="1466666"/>
          </a:xfrm>
          <a:prstGeom prst="rect">
            <a:avLst/>
          </a:prstGeom>
          <a:noFill/>
          <a:ln>
            <a:noFill/>
          </a:ln>
        </p:spPr>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10_Title Only">
  <p:cSld name="10_Title Only">
    <p:spTree>
      <p:nvGrpSpPr>
        <p:cNvPr id="1" name="Shape 416"/>
        <p:cNvGrpSpPr/>
        <p:nvPr/>
      </p:nvGrpSpPr>
      <p:grpSpPr>
        <a:xfrm>
          <a:off x="0" y="0"/>
          <a:ext cx="0" cy="0"/>
          <a:chOff x="0" y="0"/>
          <a:chExt cx="0" cy="0"/>
        </a:xfrm>
      </p:grpSpPr>
      <p:sp>
        <p:nvSpPr>
          <p:cNvPr id="417" name="Google Shape;417;p45"/>
          <p:cNvSpPr/>
          <p:nvPr/>
        </p:nvSpPr>
        <p:spPr>
          <a:xfrm>
            <a:off x="371474" y="1660868"/>
            <a:ext cx="2686613" cy="2427601"/>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18" name="Google Shape;418;p45"/>
          <p:cNvSpPr/>
          <p:nvPr/>
        </p:nvSpPr>
        <p:spPr>
          <a:xfrm>
            <a:off x="3316099" y="1660868"/>
            <a:ext cx="2686613" cy="2427601"/>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19" name="Google Shape;419;p45"/>
          <p:cNvSpPr/>
          <p:nvPr/>
        </p:nvSpPr>
        <p:spPr>
          <a:xfrm>
            <a:off x="6260723" y="1660868"/>
            <a:ext cx="2686613" cy="2427601"/>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20" name="Google Shape;420;p45"/>
          <p:cNvSpPr/>
          <p:nvPr/>
        </p:nvSpPr>
        <p:spPr>
          <a:xfrm>
            <a:off x="9205348" y="1660868"/>
            <a:ext cx="2686613" cy="2427601"/>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21" name="Google Shape;421;p45"/>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2" name="Google Shape;422;p45"/>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23" name="Google Shape;423;p45"/>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424" name="Google Shape;424;p45"/>
          <p:cNvSpPr>
            <a:spLocks noGrp="1"/>
          </p:cNvSpPr>
          <p:nvPr>
            <p:ph type="pic" idx="2"/>
          </p:nvPr>
        </p:nvSpPr>
        <p:spPr>
          <a:xfrm>
            <a:off x="467420" y="1761485"/>
            <a:ext cx="2494721" cy="2226366"/>
          </a:xfrm>
          <a:prstGeom prst="rect">
            <a:avLst/>
          </a:prstGeom>
          <a:noFill/>
          <a:ln>
            <a:noFill/>
          </a:ln>
        </p:spPr>
      </p:sp>
      <p:sp>
        <p:nvSpPr>
          <p:cNvPr id="425" name="Google Shape;425;p45"/>
          <p:cNvSpPr>
            <a:spLocks noGrp="1"/>
          </p:cNvSpPr>
          <p:nvPr>
            <p:ph type="pic" idx="3"/>
          </p:nvPr>
        </p:nvSpPr>
        <p:spPr>
          <a:xfrm>
            <a:off x="3412045" y="1761485"/>
            <a:ext cx="2494721" cy="2226366"/>
          </a:xfrm>
          <a:prstGeom prst="rect">
            <a:avLst/>
          </a:prstGeom>
          <a:noFill/>
          <a:ln>
            <a:noFill/>
          </a:ln>
        </p:spPr>
      </p:sp>
      <p:sp>
        <p:nvSpPr>
          <p:cNvPr id="426" name="Google Shape;426;p45"/>
          <p:cNvSpPr>
            <a:spLocks noGrp="1"/>
          </p:cNvSpPr>
          <p:nvPr>
            <p:ph type="pic" idx="4"/>
          </p:nvPr>
        </p:nvSpPr>
        <p:spPr>
          <a:xfrm>
            <a:off x="6356669" y="1761485"/>
            <a:ext cx="2494721" cy="2226366"/>
          </a:xfrm>
          <a:prstGeom prst="rect">
            <a:avLst/>
          </a:prstGeom>
          <a:noFill/>
          <a:ln>
            <a:noFill/>
          </a:ln>
        </p:spPr>
      </p:sp>
      <p:sp>
        <p:nvSpPr>
          <p:cNvPr id="427" name="Google Shape;427;p45"/>
          <p:cNvSpPr>
            <a:spLocks noGrp="1"/>
          </p:cNvSpPr>
          <p:nvPr>
            <p:ph type="pic" idx="5"/>
          </p:nvPr>
        </p:nvSpPr>
        <p:spPr>
          <a:xfrm>
            <a:off x="9301294" y="1761485"/>
            <a:ext cx="2494721" cy="2226366"/>
          </a:xfrm>
          <a:prstGeom prst="rect">
            <a:avLst/>
          </a:prstGeom>
          <a:noFill/>
          <a:ln>
            <a:noFill/>
          </a:ln>
        </p:spPr>
      </p:sp>
      <p:sp>
        <p:nvSpPr>
          <p:cNvPr id="428" name="Google Shape;428;p45"/>
          <p:cNvSpPr txBox="1">
            <a:spLocks noGrp="1"/>
          </p:cNvSpPr>
          <p:nvPr>
            <p:ph type="body" idx="1"/>
          </p:nvPr>
        </p:nvSpPr>
        <p:spPr>
          <a:xfrm>
            <a:off x="371474" y="4302782"/>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accent1"/>
              </a:buClr>
              <a:buSzPts val="2000"/>
              <a:buNone/>
              <a:defRPr sz="2000" b="1">
                <a:solidFill>
                  <a:schemeClr val="accen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9" name="Google Shape;429;p45"/>
          <p:cNvSpPr txBox="1">
            <a:spLocks noGrp="1"/>
          </p:cNvSpPr>
          <p:nvPr>
            <p:ph type="body" idx="6"/>
          </p:nvPr>
        </p:nvSpPr>
        <p:spPr>
          <a:xfrm>
            <a:off x="371474" y="5058156"/>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600"/>
              <a:buNone/>
              <a:defRPr sz="1600" b="0">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0" name="Google Shape;430;p45"/>
          <p:cNvSpPr txBox="1">
            <a:spLocks noGrp="1"/>
          </p:cNvSpPr>
          <p:nvPr>
            <p:ph type="body" idx="7"/>
          </p:nvPr>
        </p:nvSpPr>
        <p:spPr>
          <a:xfrm>
            <a:off x="3316099" y="4302782"/>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accent2"/>
              </a:buClr>
              <a:buSzPts val="2000"/>
              <a:buNone/>
              <a:defRPr sz="2000" b="1">
                <a:solidFill>
                  <a:schemeClr val="accent2"/>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1" name="Google Shape;431;p45"/>
          <p:cNvSpPr txBox="1">
            <a:spLocks noGrp="1"/>
          </p:cNvSpPr>
          <p:nvPr>
            <p:ph type="body" idx="8"/>
          </p:nvPr>
        </p:nvSpPr>
        <p:spPr>
          <a:xfrm>
            <a:off x="3316099" y="5058156"/>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600"/>
              <a:buNone/>
              <a:defRPr sz="1600" b="0">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2" name="Google Shape;432;p45"/>
          <p:cNvSpPr txBox="1">
            <a:spLocks noGrp="1"/>
          </p:cNvSpPr>
          <p:nvPr>
            <p:ph type="body" idx="9"/>
          </p:nvPr>
        </p:nvSpPr>
        <p:spPr>
          <a:xfrm>
            <a:off x="6260723" y="4302782"/>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accent4"/>
              </a:buClr>
              <a:buSzPts val="2000"/>
              <a:buNone/>
              <a:defRPr sz="2000" b="1">
                <a:solidFill>
                  <a:schemeClr val="accent4"/>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3" name="Google Shape;433;p45"/>
          <p:cNvSpPr txBox="1">
            <a:spLocks noGrp="1"/>
          </p:cNvSpPr>
          <p:nvPr>
            <p:ph type="body" idx="13"/>
          </p:nvPr>
        </p:nvSpPr>
        <p:spPr>
          <a:xfrm>
            <a:off x="6260723" y="5058156"/>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600"/>
              <a:buNone/>
              <a:defRPr sz="1600" b="0">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4" name="Google Shape;434;p45"/>
          <p:cNvSpPr txBox="1">
            <a:spLocks noGrp="1"/>
          </p:cNvSpPr>
          <p:nvPr>
            <p:ph type="body" idx="14"/>
          </p:nvPr>
        </p:nvSpPr>
        <p:spPr>
          <a:xfrm>
            <a:off x="9205350" y="4302782"/>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accent6"/>
              </a:buClr>
              <a:buSzPts val="2000"/>
              <a:buNone/>
              <a:defRPr sz="2000" b="1">
                <a:solidFill>
                  <a:schemeClr val="accent6"/>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5" name="Google Shape;435;p45"/>
          <p:cNvSpPr txBox="1">
            <a:spLocks noGrp="1"/>
          </p:cNvSpPr>
          <p:nvPr>
            <p:ph type="body" idx="15"/>
          </p:nvPr>
        </p:nvSpPr>
        <p:spPr>
          <a:xfrm>
            <a:off x="9205350" y="5058156"/>
            <a:ext cx="2686613"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dk1"/>
              </a:buClr>
              <a:buSzPts val="1600"/>
              <a:buNone/>
              <a:defRPr sz="1600" b="0">
                <a:solidFill>
                  <a:schemeClr val="dk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11_Title Only">
  <p:cSld name="11_Title Only">
    <p:spTree>
      <p:nvGrpSpPr>
        <p:cNvPr id="1" name="Shape 436"/>
        <p:cNvGrpSpPr/>
        <p:nvPr/>
      </p:nvGrpSpPr>
      <p:grpSpPr>
        <a:xfrm>
          <a:off x="0" y="0"/>
          <a:ext cx="0" cy="0"/>
          <a:chOff x="0" y="0"/>
          <a:chExt cx="0" cy="0"/>
        </a:xfrm>
      </p:grpSpPr>
      <p:sp>
        <p:nvSpPr>
          <p:cNvPr id="437" name="Google Shape;437;p46"/>
          <p:cNvSpPr/>
          <p:nvPr/>
        </p:nvSpPr>
        <p:spPr>
          <a:xfrm>
            <a:off x="467420" y="3895002"/>
            <a:ext cx="2494721" cy="2067238"/>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38" name="Google Shape;438;p46"/>
          <p:cNvSpPr/>
          <p:nvPr/>
        </p:nvSpPr>
        <p:spPr>
          <a:xfrm>
            <a:off x="3412044" y="3895002"/>
            <a:ext cx="2494721" cy="2067238"/>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39" name="Google Shape;439;p46"/>
          <p:cNvSpPr/>
          <p:nvPr/>
        </p:nvSpPr>
        <p:spPr>
          <a:xfrm>
            <a:off x="6356668" y="3895002"/>
            <a:ext cx="2494721" cy="2067238"/>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40" name="Google Shape;440;p46"/>
          <p:cNvSpPr/>
          <p:nvPr/>
        </p:nvSpPr>
        <p:spPr>
          <a:xfrm>
            <a:off x="9301294" y="3895002"/>
            <a:ext cx="2494721" cy="2067238"/>
          </a:xfrm>
          <a:prstGeom prst="rect">
            <a:avLst/>
          </a:prstGeom>
          <a:solidFill>
            <a:schemeClr val="accent6"/>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41" name="Google Shape;441;p46"/>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2" name="Google Shape;442;p46"/>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43" name="Google Shape;443;p46"/>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444" name="Google Shape;444;p46"/>
          <p:cNvSpPr>
            <a:spLocks noGrp="1"/>
          </p:cNvSpPr>
          <p:nvPr>
            <p:ph type="pic" idx="2"/>
          </p:nvPr>
        </p:nvSpPr>
        <p:spPr>
          <a:xfrm>
            <a:off x="467420" y="1522949"/>
            <a:ext cx="2494721" cy="2226366"/>
          </a:xfrm>
          <a:prstGeom prst="rect">
            <a:avLst/>
          </a:prstGeom>
          <a:noFill/>
          <a:ln>
            <a:noFill/>
          </a:ln>
        </p:spPr>
      </p:sp>
      <p:sp>
        <p:nvSpPr>
          <p:cNvPr id="445" name="Google Shape;445;p46"/>
          <p:cNvSpPr>
            <a:spLocks noGrp="1"/>
          </p:cNvSpPr>
          <p:nvPr>
            <p:ph type="pic" idx="3"/>
          </p:nvPr>
        </p:nvSpPr>
        <p:spPr>
          <a:xfrm>
            <a:off x="3412045" y="1522949"/>
            <a:ext cx="2494721" cy="2226366"/>
          </a:xfrm>
          <a:prstGeom prst="rect">
            <a:avLst/>
          </a:prstGeom>
          <a:noFill/>
          <a:ln>
            <a:noFill/>
          </a:ln>
        </p:spPr>
      </p:sp>
      <p:sp>
        <p:nvSpPr>
          <p:cNvPr id="446" name="Google Shape;446;p46"/>
          <p:cNvSpPr>
            <a:spLocks noGrp="1"/>
          </p:cNvSpPr>
          <p:nvPr>
            <p:ph type="pic" idx="4"/>
          </p:nvPr>
        </p:nvSpPr>
        <p:spPr>
          <a:xfrm>
            <a:off x="6356669" y="1522949"/>
            <a:ext cx="2494721" cy="2226366"/>
          </a:xfrm>
          <a:prstGeom prst="rect">
            <a:avLst/>
          </a:prstGeom>
          <a:noFill/>
          <a:ln>
            <a:noFill/>
          </a:ln>
        </p:spPr>
      </p:sp>
      <p:sp>
        <p:nvSpPr>
          <p:cNvPr id="447" name="Google Shape;447;p46"/>
          <p:cNvSpPr>
            <a:spLocks noGrp="1"/>
          </p:cNvSpPr>
          <p:nvPr>
            <p:ph type="pic" idx="5"/>
          </p:nvPr>
        </p:nvSpPr>
        <p:spPr>
          <a:xfrm>
            <a:off x="9301294" y="1522949"/>
            <a:ext cx="2494721" cy="2226366"/>
          </a:xfrm>
          <a:prstGeom prst="rect">
            <a:avLst/>
          </a:prstGeom>
          <a:noFill/>
          <a:ln>
            <a:noFill/>
          </a:ln>
        </p:spPr>
      </p:sp>
      <p:sp>
        <p:nvSpPr>
          <p:cNvPr id="448" name="Google Shape;448;p46"/>
          <p:cNvSpPr txBox="1">
            <a:spLocks noGrp="1"/>
          </p:cNvSpPr>
          <p:nvPr>
            <p:ph type="body" idx="1"/>
          </p:nvPr>
        </p:nvSpPr>
        <p:spPr>
          <a:xfrm>
            <a:off x="604610" y="4123880"/>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9" name="Google Shape;449;p46"/>
          <p:cNvSpPr txBox="1">
            <a:spLocks noGrp="1"/>
          </p:cNvSpPr>
          <p:nvPr>
            <p:ph type="body" idx="6"/>
          </p:nvPr>
        </p:nvSpPr>
        <p:spPr>
          <a:xfrm>
            <a:off x="604610" y="4879254"/>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600"/>
              <a:buNone/>
              <a:defRPr sz="1600" b="0">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0" name="Google Shape;450;p46"/>
          <p:cNvSpPr txBox="1">
            <a:spLocks noGrp="1"/>
          </p:cNvSpPr>
          <p:nvPr>
            <p:ph type="body" idx="7"/>
          </p:nvPr>
        </p:nvSpPr>
        <p:spPr>
          <a:xfrm>
            <a:off x="3549235" y="4123880"/>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1" name="Google Shape;451;p46"/>
          <p:cNvSpPr txBox="1">
            <a:spLocks noGrp="1"/>
          </p:cNvSpPr>
          <p:nvPr>
            <p:ph type="body" idx="8"/>
          </p:nvPr>
        </p:nvSpPr>
        <p:spPr>
          <a:xfrm>
            <a:off x="3549235" y="4879254"/>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600"/>
              <a:buNone/>
              <a:defRPr sz="1600" b="0">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2" name="Google Shape;452;p46"/>
          <p:cNvSpPr txBox="1">
            <a:spLocks noGrp="1"/>
          </p:cNvSpPr>
          <p:nvPr>
            <p:ph type="body" idx="9"/>
          </p:nvPr>
        </p:nvSpPr>
        <p:spPr>
          <a:xfrm>
            <a:off x="6493859" y="4123880"/>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3" name="Google Shape;453;p46"/>
          <p:cNvSpPr txBox="1">
            <a:spLocks noGrp="1"/>
          </p:cNvSpPr>
          <p:nvPr>
            <p:ph type="body" idx="13"/>
          </p:nvPr>
        </p:nvSpPr>
        <p:spPr>
          <a:xfrm>
            <a:off x="6493859" y="4879254"/>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600"/>
              <a:buNone/>
              <a:defRPr sz="1600" b="0">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4" name="Google Shape;454;p46"/>
          <p:cNvSpPr txBox="1">
            <a:spLocks noGrp="1"/>
          </p:cNvSpPr>
          <p:nvPr>
            <p:ph type="body" idx="14"/>
          </p:nvPr>
        </p:nvSpPr>
        <p:spPr>
          <a:xfrm>
            <a:off x="9438486" y="4123880"/>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2000"/>
              <a:buNone/>
              <a:defRPr sz="2000" b="1">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5" name="Google Shape;455;p46"/>
          <p:cNvSpPr txBox="1">
            <a:spLocks noGrp="1"/>
          </p:cNvSpPr>
          <p:nvPr>
            <p:ph type="body" idx="15"/>
          </p:nvPr>
        </p:nvSpPr>
        <p:spPr>
          <a:xfrm>
            <a:off x="9438486" y="4879254"/>
            <a:ext cx="2220341" cy="666781"/>
          </a:xfrm>
          <a:prstGeom prst="rect">
            <a:avLst/>
          </a:prstGeom>
          <a:noFill/>
          <a:ln>
            <a:noFill/>
          </a:ln>
        </p:spPr>
        <p:txBody>
          <a:bodyPr spcFirstLastPara="1" wrap="square" lIns="91425" tIns="45700" rIns="91425" bIns="45700" anchor="t" anchorCtr="0">
            <a:noAutofit/>
          </a:bodyPr>
          <a:lstStyle>
            <a:lvl1pPr marL="457200" lvl="0" indent="-228600" algn="ctr">
              <a:lnSpc>
                <a:spcPct val="90000"/>
              </a:lnSpc>
              <a:spcBef>
                <a:spcPts val="1000"/>
              </a:spcBef>
              <a:spcAft>
                <a:spcPts val="0"/>
              </a:spcAft>
              <a:buClr>
                <a:schemeClr val="lt1"/>
              </a:buClr>
              <a:buSzPts val="1600"/>
              <a:buNone/>
              <a:defRPr sz="1600" b="0">
                <a:solidFill>
                  <a:schemeClr val="lt1"/>
                </a:solidFill>
                <a:latin typeface="Calibri"/>
                <a:ea typeface="Calibri"/>
                <a:cs typeface="Calibri"/>
                <a:sym typeface="Calibri"/>
              </a:defRPr>
            </a:lvl1pPr>
            <a:lvl2pPr marL="914400" lvl="1" indent="-228600" algn="l">
              <a:lnSpc>
                <a:spcPct val="90000"/>
              </a:lnSpc>
              <a:spcBef>
                <a:spcPts val="500"/>
              </a:spcBef>
              <a:spcAft>
                <a:spcPts val="0"/>
              </a:spcAft>
              <a:buClr>
                <a:schemeClr val="lt1"/>
              </a:buClr>
              <a:buSzPts val="1600"/>
              <a:buNone/>
              <a:defRPr sz="1600">
                <a:solidFill>
                  <a:schemeClr val="lt1"/>
                </a:solidFill>
              </a:defRPr>
            </a:lvl2pPr>
            <a:lvl3pPr marL="1371600" lvl="2" indent="-228600" algn="l">
              <a:lnSpc>
                <a:spcPct val="90000"/>
              </a:lnSpc>
              <a:spcBef>
                <a:spcPts val="500"/>
              </a:spcBef>
              <a:spcAft>
                <a:spcPts val="0"/>
              </a:spcAft>
              <a:buClr>
                <a:schemeClr val="lt1"/>
              </a:buClr>
              <a:buSzPts val="1400"/>
              <a:buNone/>
              <a:defRPr sz="1400">
                <a:solidFill>
                  <a:schemeClr val="lt1"/>
                </a:solidFill>
              </a:defRPr>
            </a:lvl3pPr>
            <a:lvl4pPr marL="1828800" lvl="3" indent="-228600" algn="l">
              <a:lnSpc>
                <a:spcPct val="90000"/>
              </a:lnSpc>
              <a:spcBef>
                <a:spcPts val="500"/>
              </a:spcBef>
              <a:spcAft>
                <a:spcPts val="0"/>
              </a:spcAft>
              <a:buClr>
                <a:schemeClr val="lt1"/>
              </a:buClr>
              <a:buSzPts val="1200"/>
              <a:buNone/>
              <a:defRPr sz="1200">
                <a:solidFill>
                  <a:schemeClr val="lt1"/>
                </a:solidFill>
              </a:defRPr>
            </a:lvl4pPr>
            <a:lvl5pPr marL="2286000" lvl="4" indent="-228600" algn="l">
              <a:lnSpc>
                <a:spcPct val="90000"/>
              </a:lnSpc>
              <a:spcBef>
                <a:spcPts val="500"/>
              </a:spcBef>
              <a:spcAft>
                <a:spcPts val="0"/>
              </a:spcAft>
              <a:buClr>
                <a:schemeClr val="lt1"/>
              </a:buClr>
              <a:buSzPts val="1200"/>
              <a:buNone/>
              <a:defRPr sz="1200">
                <a:solidFill>
                  <a:schemeClr val="lt1"/>
                </a:solidFill>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13_Title Only">
  <p:cSld name="13_Title Only">
    <p:spTree>
      <p:nvGrpSpPr>
        <p:cNvPr id="1" name="Shape 456"/>
        <p:cNvGrpSpPr/>
        <p:nvPr/>
      </p:nvGrpSpPr>
      <p:grpSpPr>
        <a:xfrm>
          <a:off x="0" y="0"/>
          <a:ext cx="0" cy="0"/>
          <a:chOff x="0" y="0"/>
          <a:chExt cx="0" cy="0"/>
        </a:xfrm>
      </p:grpSpPr>
      <p:sp>
        <p:nvSpPr>
          <p:cNvPr id="457" name="Google Shape;457;p47"/>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58" name="Google Shape;458;p47"/>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59" name="Google Shape;459;p47"/>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460" name="Google Shape;460;p47"/>
          <p:cNvSpPr>
            <a:spLocks noGrp="1"/>
          </p:cNvSpPr>
          <p:nvPr>
            <p:ph type="chart" idx="2"/>
          </p:nvPr>
        </p:nvSpPr>
        <p:spPr>
          <a:xfrm>
            <a:off x="371475" y="1233488"/>
            <a:ext cx="11520488" cy="4967287"/>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14_Title Only">
  <p:cSld name="14_Title Only">
    <p:spTree>
      <p:nvGrpSpPr>
        <p:cNvPr id="1" name="Shape 461"/>
        <p:cNvGrpSpPr/>
        <p:nvPr/>
      </p:nvGrpSpPr>
      <p:grpSpPr>
        <a:xfrm>
          <a:off x="0" y="0"/>
          <a:ext cx="0" cy="0"/>
          <a:chOff x="0" y="0"/>
          <a:chExt cx="0" cy="0"/>
        </a:xfrm>
      </p:grpSpPr>
      <p:sp>
        <p:nvSpPr>
          <p:cNvPr id="462" name="Google Shape;462;p48"/>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3" name="Google Shape;463;p48"/>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64" name="Google Shape;464;p48"/>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465" name="Google Shape;465;p48"/>
          <p:cNvSpPr>
            <a:spLocks noGrp="1"/>
          </p:cNvSpPr>
          <p:nvPr>
            <p:ph type="chart" idx="2"/>
          </p:nvPr>
        </p:nvSpPr>
        <p:spPr>
          <a:xfrm>
            <a:off x="371475" y="1233488"/>
            <a:ext cx="7450621" cy="4967287"/>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66" name="Google Shape;466;p48"/>
          <p:cNvSpPr>
            <a:spLocks noGrp="1"/>
          </p:cNvSpPr>
          <p:nvPr>
            <p:ph type="pic" idx="3"/>
          </p:nvPr>
        </p:nvSpPr>
        <p:spPr>
          <a:xfrm>
            <a:off x="7940675" y="1233488"/>
            <a:ext cx="3951288" cy="4967287"/>
          </a:xfrm>
          <a:prstGeom prst="rect">
            <a:avLst/>
          </a:prstGeom>
          <a:noFill/>
          <a:ln>
            <a:noFill/>
          </a:ln>
        </p:spPr>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15_Title Only">
  <p:cSld name="15_Title Only">
    <p:spTree>
      <p:nvGrpSpPr>
        <p:cNvPr id="1" name="Shape 467"/>
        <p:cNvGrpSpPr/>
        <p:nvPr/>
      </p:nvGrpSpPr>
      <p:grpSpPr>
        <a:xfrm>
          <a:off x="0" y="0"/>
          <a:ext cx="0" cy="0"/>
          <a:chOff x="0" y="0"/>
          <a:chExt cx="0" cy="0"/>
        </a:xfrm>
      </p:grpSpPr>
      <p:sp>
        <p:nvSpPr>
          <p:cNvPr id="468" name="Google Shape;468;p49"/>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9" name="Google Shape;469;p49"/>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70" name="Google Shape;470;p49"/>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471" name="Google Shape;471;p49"/>
          <p:cNvSpPr>
            <a:spLocks noGrp="1"/>
          </p:cNvSpPr>
          <p:nvPr>
            <p:ph type="chart" idx="2"/>
          </p:nvPr>
        </p:nvSpPr>
        <p:spPr>
          <a:xfrm>
            <a:off x="381415" y="1233488"/>
            <a:ext cx="5512490" cy="4967287"/>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72" name="Google Shape;472;p49"/>
          <p:cNvSpPr>
            <a:spLocks noGrp="1"/>
          </p:cNvSpPr>
          <p:nvPr>
            <p:ph type="chart" idx="3"/>
          </p:nvPr>
        </p:nvSpPr>
        <p:spPr>
          <a:xfrm>
            <a:off x="6379473" y="1233488"/>
            <a:ext cx="5512490" cy="4967287"/>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cxnSp>
        <p:nvCxnSpPr>
          <p:cNvPr id="473" name="Google Shape;473;p49"/>
          <p:cNvCxnSpPr/>
          <p:nvPr/>
        </p:nvCxnSpPr>
        <p:spPr>
          <a:xfrm>
            <a:off x="6125817" y="1233488"/>
            <a:ext cx="0" cy="4967287"/>
          </a:xfrm>
          <a:prstGeom prst="straightConnector1">
            <a:avLst/>
          </a:prstGeom>
          <a:noFill/>
          <a:ln w="9525" cap="flat" cmpd="sng">
            <a:solidFill>
              <a:schemeClr val="accent1"/>
            </a:solidFill>
            <a:prstDash val="solid"/>
            <a:miter lim="800000"/>
            <a:headEnd type="none" w="sm" len="sm"/>
            <a:tailEnd type="none" w="sm" len="sm"/>
          </a:ln>
        </p:spPr>
      </p:cxn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16_Title Only">
  <p:cSld name="16_Title Only">
    <p:spTree>
      <p:nvGrpSpPr>
        <p:cNvPr id="1" name="Shape 474"/>
        <p:cNvGrpSpPr/>
        <p:nvPr/>
      </p:nvGrpSpPr>
      <p:grpSpPr>
        <a:xfrm>
          <a:off x="0" y="0"/>
          <a:ext cx="0" cy="0"/>
          <a:chOff x="0" y="0"/>
          <a:chExt cx="0" cy="0"/>
        </a:xfrm>
      </p:grpSpPr>
      <p:sp>
        <p:nvSpPr>
          <p:cNvPr id="475" name="Google Shape;475;p50"/>
          <p:cNvSpPr txBox="1">
            <a:spLocks noGrp="1"/>
          </p:cNvSpPr>
          <p:nvPr>
            <p:ph type="title"/>
          </p:nvPr>
        </p:nvSpPr>
        <p:spPr>
          <a:xfrm>
            <a:off x="371475" y="260351"/>
            <a:ext cx="11520488" cy="758824"/>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6" name="Google Shape;476;p50"/>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77" name="Google Shape;477;p50"/>
          <p:cNvCxnSpPr/>
          <p:nvPr/>
        </p:nvCxnSpPr>
        <p:spPr>
          <a:xfrm>
            <a:off x="4790661" y="6917634"/>
            <a:ext cx="1918252" cy="0"/>
          </a:xfrm>
          <a:prstGeom prst="straightConnector1">
            <a:avLst/>
          </a:prstGeom>
          <a:noFill/>
          <a:ln w="9525" cap="flat" cmpd="sng">
            <a:solidFill>
              <a:schemeClr val="lt1"/>
            </a:solidFill>
            <a:prstDash val="solid"/>
            <a:miter lim="800000"/>
            <a:headEnd type="none" w="sm" len="sm"/>
            <a:tailEnd type="none" w="sm" len="sm"/>
          </a:ln>
        </p:spPr>
      </p:cxnSp>
      <p:sp>
        <p:nvSpPr>
          <p:cNvPr id="478" name="Google Shape;478;p50"/>
          <p:cNvSpPr>
            <a:spLocks noGrp="1"/>
          </p:cNvSpPr>
          <p:nvPr>
            <p:ph type="chart" idx="2"/>
          </p:nvPr>
        </p:nvSpPr>
        <p:spPr>
          <a:xfrm>
            <a:off x="510622" y="1362696"/>
            <a:ext cx="5552246" cy="2294899"/>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79" name="Google Shape;479;p50"/>
          <p:cNvSpPr>
            <a:spLocks noGrp="1"/>
          </p:cNvSpPr>
          <p:nvPr>
            <p:ph type="chart" idx="3"/>
          </p:nvPr>
        </p:nvSpPr>
        <p:spPr>
          <a:xfrm>
            <a:off x="500682" y="3781218"/>
            <a:ext cx="5552246" cy="2294899"/>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80" name="Google Shape;480;p50"/>
          <p:cNvSpPr>
            <a:spLocks noGrp="1"/>
          </p:cNvSpPr>
          <p:nvPr>
            <p:ph type="chart" idx="4"/>
          </p:nvPr>
        </p:nvSpPr>
        <p:spPr>
          <a:xfrm>
            <a:off x="6208643" y="1367561"/>
            <a:ext cx="5552246" cy="2294899"/>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481" name="Google Shape;481;p50"/>
          <p:cNvSpPr>
            <a:spLocks noGrp="1"/>
          </p:cNvSpPr>
          <p:nvPr>
            <p:ph type="chart" idx="5"/>
          </p:nvPr>
        </p:nvSpPr>
        <p:spPr>
          <a:xfrm>
            <a:off x="6198703" y="3786083"/>
            <a:ext cx="5552246" cy="2294899"/>
          </a:xfrm>
          <a:prstGeom prst="rect">
            <a:avLst/>
          </a:prstGeom>
          <a:noFill/>
          <a:ln>
            <a:noFill/>
          </a:ln>
        </p:spPr>
        <p:txBody>
          <a:bodyPr spcFirstLastPara="1" wrap="square" lIns="91425" tIns="45700" rIns="91425" bIns="45700" anchor="t" anchorCtr="0">
            <a:noAutofit/>
          </a:bodyPr>
          <a:lstStyle>
            <a:lvl1pPr marR="0" lvl="0" algn="ctr" rtl="0">
              <a:lnSpc>
                <a:spcPct val="90000"/>
              </a:lnSpc>
              <a:spcBef>
                <a:spcPts val="10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5_Title Slide">
  <p:cSld name="5_Title Slide">
    <p:spTree>
      <p:nvGrpSpPr>
        <p:cNvPr id="1" name="Shape 482"/>
        <p:cNvGrpSpPr/>
        <p:nvPr/>
      </p:nvGrpSpPr>
      <p:grpSpPr>
        <a:xfrm>
          <a:off x="0" y="0"/>
          <a:ext cx="0" cy="0"/>
          <a:chOff x="0" y="0"/>
          <a:chExt cx="0" cy="0"/>
        </a:xfrm>
      </p:grpSpPr>
      <p:sp>
        <p:nvSpPr>
          <p:cNvPr id="483" name="Google Shape;483;p51"/>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484" name="Google Shape;484;p51"/>
          <p:cNvSpPr>
            <a:spLocks noGrp="1"/>
          </p:cNvSpPr>
          <p:nvPr>
            <p:ph type="pic" idx="2"/>
          </p:nvPr>
        </p:nvSpPr>
        <p:spPr>
          <a:xfrm>
            <a:off x="0" y="0"/>
            <a:ext cx="12192000" cy="6857999"/>
          </a:xfrm>
          <a:prstGeom prst="rect">
            <a:avLst/>
          </a:prstGeom>
          <a:solidFill>
            <a:srgbClr val="F2F2F2"/>
          </a:solidFill>
          <a:ln>
            <a:noFill/>
          </a:ln>
        </p:spPr>
      </p:sp>
      <p:sp>
        <p:nvSpPr>
          <p:cNvPr id="485" name="Google Shape;485;p51"/>
          <p:cNvSpPr txBox="1">
            <a:spLocks noGrp="1"/>
          </p:cNvSpPr>
          <p:nvPr>
            <p:ph type="ctrTitle"/>
          </p:nvPr>
        </p:nvSpPr>
        <p:spPr>
          <a:xfrm>
            <a:off x="1727201" y="2337595"/>
            <a:ext cx="8737600" cy="2182811"/>
          </a:xfrm>
          <a:prstGeom prst="rect">
            <a:avLst/>
          </a:prstGeom>
          <a:noFill/>
          <a:ln>
            <a:noFill/>
          </a:ln>
        </p:spPr>
        <p:txBody>
          <a:bodyPr spcFirstLastPara="1" wrap="square" lIns="91425" tIns="45700" rIns="91425" bIns="45700" anchor="ctr" anchorCtr="0">
            <a:normAutofit/>
          </a:bodyPr>
          <a:lstStyle>
            <a:lvl1pPr lvl="0" algn="ctr">
              <a:lnSpc>
                <a:spcPct val="90000"/>
              </a:lnSpc>
              <a:spcBef>
                <a:spcPts val="0"/>
              </a:spcBef>
              <a:spcAft>
                <a:spcPts val="0"/>
              </a:spcAft>
              <a:buClr>
                <a:schemeClr val="dk1"/>
              </a:buClr>
              <a:buSzPts val="11500"/>
              <a:buFont typeface="Calibri"/>
              <a:buNone/>
              <a:defRPr sz="11500">
                <a:solidFill>
                  <a:schemeClr val="dk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86"/>
        <p:cNvGrpSpPr/>
        <p:nvPr/>
      </p:nvGrpSpPr>
      <p:grpSpPr>
        <a:xfrm>
          <a:off x="0" y="0"/>
          <a:ext cx="0" cy="0"/>
          <a:chOff x="0" y="0"/>
          <a:chExt cx="0" cy="0"/>
        </a:xfrm>
      </p:grpSpPr>
      <p:sp>
        <p:nvSpPr>
          <p:cNvPr id="487" name="Google Shape;487;p5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8" name="Google Shape;488;p52"/>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489" name="Google Shape;489;p52"/>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490" name="Google Shape;490;p52"/>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491"/>
        <p:cNvGrpSpPr/>
        <p:nvPr/>
      </p:nvGrpSpPr>
      <p:grpSpPr>
        <a:xfrm>
          <a:off x="0" y="0"/>
          <a:ext cx="0" cy="0"/>
          <a:chOff x="0" y="0"/>
          <a:chExt cx="0" cy="0"/>
        </a:xfrm>
      </p:grpSpPr>
      <p:sp>
        <p:nvSpPr>
          <p:cNvPr id="492" name="Google Shape;492;p53"/>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3" name="Google Shape;493;p53"/>
          <p:cNvSpPr>
            <a:spLocks noGrp="1"/>
          </p:cNvSpPr>
          <p:nvPr>
            <p:ph type="pic" idx="2"/>
          </p:nvPr>
        </p:nvSpPr>
        <p:spPr>
          <a:xfrm>
            <a:off x="5183188" y="987425"/>
            <a:ext cx="6172200" cy="4873625"/>
          </a:xfrm>
          <a:prstGeom prst="rect">
            <a:avLst/>
          </a:prstGeom>
          <a:noFill/>
          <a:ln>
            <a:noFill/>
          </a:ln>
        </p:spPr>
      </p:sp>
      <p:sp>
        <p:nvSpPr>
          <p:cNvPr id="494" name="Google Shape;494;p53"/>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495" name="Google Shape;495;p53"/>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3600"/>
              <a:buFont typeface="Calibri"/>
              <a:buNone/>
              <a:defRPr sz="3600" b="1"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371474" y="1233488"/>
            <a:ext cx="11520487" cy="4943475"/>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p:nvPr/>
        </p:nvSpPr>
        <p:spPr>
          <a:xfrm>
            <a:off x="11229975" y="6512060"/>
            <a:ext cx="962025" cy="34594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3" name="Google Shape;13;p1"/>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1"/>
                </a:solidFill>
                <a:latin typeface="Calibri"/>
                <a:ea typeface="Calibri"/>
                <a:cs typeface="Calibri"/>
                <a:sym typeface="Calibri"/>
              </a:defRPr>
            </a:lvl1pPr>
            <a:lvl2pPr marL="0" marR="0" lvl="1" indent="0" algn="r" rtl="0">
              <a:spcBef>
                <a:spcPts val="0"/>
              </a:spcBef>
              <a:buNone/>
              <a:defRPr sz="1200" b="0" i="0" u="none" strike="noStrike" cap="none">
                <a:solidFill>
                  <a:schemeClr val="lt1"/>
                </a:solidFill>
                <a:latin typeface="Calibri"/>
                <a:ea typeface="Calibri"/>
                <a:cs typeface="Calibri"/>
                <a:sym typeface="Calibri"/>
              </a:defRPr>
            </a:lvl2pPr>
            <a:lvl3pPr marL="0" marR="0" lvl="2" indent="0" algn="r" rtl="0">
              <a:spcBef>
                <a:spcPts val="0"/>
              </a:spcBef>
              <a:buNone/>
              <a:defRPr sz="1200" b="0" i="0" u="none" strike="noStrike" cap="none">
                <a:solidFill>
                  <a:schemeClr val="lt1"/>
                </a:solidFill>
                <a:latin typeface="Calibri"/>
                <a:ea typeface="Calibri"/>
                <a:cs typeface="Calibri"/>
                <a:sym typeface="Calibri"/>
              </a:defRPr>
            </a:lvl3pPr>
            <a:lvl4pPr marL="0" marR="0" lvl="3" indent="0" algn="r" rtl="0">
              <a:spcBef>
                <a:spcPts val="0"/>
              </a:spcBef>
              <a:buNone/>
              <a:defRPr sz="1200" b="0" i="0" u="none" strike="noStrike" cap="none">
                <a:solidFill>
                  <a:schemeClr val="lt1"/>
                </a:solidFill>
                <a:latin typeface="Calibri"/>
                <a:ea typeface="Calibri"/>
                <a:cs typeface="Calibri"/>
                <a:sym typeface="Calibri"/>
              </a:defRPr>
            </a:lvl4pPr>
            <a:lvl5pPr marL="0" marR="0" lvl="4" indent="0" algn="r" rtl="0">
              <a:spcBef>
                <a:spcPts val="0"/>
              </a:spcBef>
              <a:buNone/>
              <a:defRPr sz="1200" b="0" i="0" u="none" strike="noStrike" cap="none">
                <a:solidFill>
                  <a:schemeClr val="lt1"/>
                </a:solidFill>
                <a:latin typeface="Calibri"/>
                <a:ea typeface="Calibri"/>
                <a:cs typeface="Calibri"/>
                <a:sym typeface="Calibri"/>
              </a:defRPr>
            </a:lvl5pPr>
            <a:lvl6pPr marL="0" marR="0" lvl="5" indent="0" algn="r" rtl="0">
              <a:spcBef>
                <a:spcPts val="0"/>
              </a:spcBef>
              <a:buNone/>
              <a:defRPr sz="1200" b="0" i="0" u="none" strike="noStrike" cap="none">
                <a:solidFill>
                  <a:schemeClr val="lt1"/>
                </a:solidFill>
                <a:latin typeface="Calibri"/>
                <a:ea typeface="Calibri"/>
                <a:cs typeface="Calibri"/>
                <a:sym typeface="Calibri"/>
              </a:defRPr>
            </a:lvl6pPr>
            <a:lvl7pPr marL="0" marR="0" lvl="6" indent="0" algn="r" rtl="0">
              <a:spcBef>
                <a:spcPts val="0"/>
              </a:spcBef>
              <a:buNone/>
              <a:defRPr sz="1200" b="0" i="0" u="none" strike="noStrike" cap="none">
                <a:solidFill>
                  <a:schemeClr val="lt1"/>
                </a:solidFill>
                <a:latin typeface="Calibri"/>
                <a:ea typeface="Calibri"/>
                <a:cs typeface="Calibri"/>
                <a:sym typeface="Calibri"/>
              </a:defRPr>
            </a:lvl7pPr>
            <a:lvl8pPr marL="0" marR="0" lvl="7" indent="0" algn="r" rtl="0">
              <a:spcBef>
                <a:spcPts val="0"/>
              </a:spcBef>
              <a:buNone/>
              <a:defRPr sz="1200" b="0" i="0" u="none" strike="noStrike" cap="none">
                <a:solidFill>
                  <a:schemeClr val="lt1"/>
                </a:solidFill>
                <a:latin typeface="Calibri"/>
                <a:ea typeface="Calibri"/>
                <a:cs typeface="Calibri"/>
                <a:sym typeface="Calibri"/>
              </a:defRPr>
            </a:lvl8pPr>
            <a:lvl9pPr marL="0" marR="0" lvl="8" indent="0" algn="r" rtl="0">
              <a:spcBef>
                <a:spcPts val="0"/>
              </a:spcBef>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
        <p:nvSpPr>
          <p:cNvPr id="14" name="Google Shape;14;p1"/>
          <p:cNvSpPr/>
          <p:nvPr/>
        </p:nvSpPr>
        <p:spPr>
          <a:xfrm>
            <a:off x="0" y="260350"/>
            <a:ext cx="300037" cy="755650"/>
          </a:xfrm>
          <a:prstGeom prst="rect">
            <a:avLst/>
          </a:prstGeom>
          <a:solidFill>
            <a:schemeClr val="accen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 id="2147483678" r:id="rId31"/>
    <p:sldLayoutId id="2147483679" r:id="rId32"/>
    <p:sldLayoutId id="2147483680" r:id="rId33"/>
    <p:sldLayoutId id="2147483681" r:id="rId34"/>
    <p:sldLayoutId id="2147483682" r:id="rId35"/>
    <p:sldLayoutId id="2147483683" r:id="rId36"/>
    <p:sldLayoutId id="2147483684" r:id="rId37"/>
    <p:sldLayoutId id="2147483685" r:id="rId38"/>
    <p:sldLayoutId id="2147483686" r:id="rId39"/>
    <p:sldLayoutId id="2147483687" r:id="rId40"/>
    <p:sldLayoutId id="2147483688" r:id="rId41"/>
    <p:sldLayoutId id="2147483689" r:id="rId42"/>
    <p:sldLayoutId id="2147483690" r:id="rId43"/>
    <p:sldLayoutId id="2147483691" r:id="rId44"/>
    <p:sldLayoutId id="2147483692" r:id="rId45"/>
    <p:sldLayoutId id="2147483693" r:id="rId46"/>
    <p:sldLayoutId id="2147483694" r:id="rId47"/>
    <p:sldLayoutId id="2147483695" r:id="rId48"/>
    <p:sldLayoutId id="2147483696" r:id="rId49"/>
    <p:sldLayoutId id="2147483697" r:id="rId50"/>
    <p:sldLayoutId id="2147483698" r:id="rId51"/>
    <p:sldLayoutId id="2147483699" r:id="rId5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164">
          <p15:clr>
            <a:srgbClr val="F26B43"/>
          </p15:clr>
        </p15:guide>
        <p15:guide id="2" pos="234">
          <p15:clr>
            <a:srgbClr val="F26B43"/>
          </p15:clr>
        </p15:guide>
        <p15:guide id="3" orient="horz" pos="4133">
          <p15:clr>
            <a:srgbClr val="F26B43"/>
          </p15:clr>
        </p15:guide>
        <p15:guide id="4" pos="7491">
          <p15:clr>
            <a:srgbClr val="F26B43"/>
          </p15:clr>
        </p15:guide>
        <p15:guide id="5" orient="horz" pos="640">
          <p15:clr>
            <a:srgbClr val="F26B43"/>
          </p15:clr>
        </p15:guide>
        <p15:guide id="6" orient="horz" pos="777">
          <p15:clr>
            <a:srgbClr val="F26B43"/>
          </p15:clr>
        </p15:guide>
        <p15:guide id="7" orient="horz" pos="4020">
          <p15:clr>
            <a:srgbClr val="F26B43"/>
          </p15:clr>
        </p15:guide>
        <p15:guide id="8" orient="horz" pos="3906">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4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99"/>
        <p:cNvGrpSpPr/>
        <p:nvPr/>
      </p:nvGrpSpPr>
      <p:grpSpPr>
        <a:xfrm>
          <a:off x="0" y="0"/>
          <a:ext cx="0" cy="0"/>
          <a:chOff x="0" y="0"/>
          <a:chExt cx="0" cy="0"/>
        </a:xfrm>
      </p:grpSpPr>
      <p:sp>
        <p:nvSpPr>
          <p:cNvPr id="500" name="Google Shape;500;p54"/>
          <p:cNvSpPr txBox="1">
            <a:spLocks noGrp="1"/>
          </p:cNvSpPr>
          <p:nvPr>
            <p:ph type="ctrTitle"/>
          </p:nvPr>
        </p:nvSpPr>
        <p:spPr>
          <a:xfrm>
            <a:off x="6642232" y="4775872"/>
            <a:ext cx="5549768" cy="2036100"/>
          </a:xfrm>
          <a:prstGeom prst="rect">
            <a:avLst/>
          </a:prstGeom>
          <a:solidFill>
            <a:srgbClr val="6D9EEB"/>
          </a:solidFill>
          <a:ln>
            <a:noFill/>
          </a:ln>
        </p:spPr>
        <p:txBody>
          <a:bodyPr spcFirstLastPara="1" wrap="square" lIns="91425" tIns="45700" rIns="91425" bIns="45700" anchor="b" anchorCtr="0">
            <a:noAutofit/>
          </a:bodyPr>
          <a:lstStyle/>
          <a:p>
            <a:pPr lvl="0">
              <a:lnSpc>
                <a:spcPct val="115000"/>
              </a:lnSpc>
              <a:buSzPts val="3600"/>
            </a:pPr>
            <a:r>
              <a:rPr lang="en-GB" sz="2000" dirty="0">
                <a:latin typeface="+mn-lt"/>
                <a:ea typeface="Arial"/>
                <a:cs typeface="Times New Roman"/>
                <a:sym typeface="Times New Roman"/>
              </a:rPr>
              <a:t>Student name: Florica Sorina Bratu, 2109991</a:t>
            </a:r>
            <a:br>
              <a:rPr lang="en-GB" sz="2000" dirty="0">
                <a:latin typeface="+mn-lt"/>
                <a:ea typeface="Arial"/>
                <a:cs typeface="Times New Roman"/>
                <a:sym typeface="Times New Roman"/>
              </a:rPr>
            </a:br>
            <a:r>
              <a:rPr lang="en-GB" sz="2000" dirty="0">
                <a:latin typeface="+mn-lt"/>
                <a:ea typeface="Arial"/>
                <a:cs typeface="Times New Roman"/>
                <a:sym typeface="Times New Roman"/>
              </a:rPr>
              <a:t>Module code: BMSW5106</a:t>
            </a:r>
            <a:br>
              <a:rPr lang="en-GB" sz="2000" dirty="0">
                <a:latin typeface="+mn-lt"/>
                <a:ea typeface="Arial"/>
                <a:cs typeface="Times New Roman"/>
                <a:sym typeface="Times New Roman"/>
              </a:rPr>
            </a:br>
            <a:r>
              <a:rPr lang="en-GB" sz="2000" dirty="0">
                <a:latin typeface="+mn-lt"/>
                <a:ea typeface="Arial"/>
                <a:cs typeface="Times New Roman"/>
                <a:sym typeface="Times New Roman"/>
              </a:rPr>
              <a:t>Lecturer’s names: </a:t>
            </a:r>
            <a:r>
              <a:rPr lang="en-GB" sz="2000" dirty="0" err="1">
                <a:latin typeface="+mn-lt"/>
                <a:ea typeface="Arial"/>
                <a:cs typeface="Times New Roman"/>
                <a:sym typeface="Times New Roman"/>
              </a:rPr>
              <a:t>Dr.</a:t>
            </a:r>
            <a:r>
              <a:rPr lang="en-GB" sz="2000" dirty="0">
                <a:latin typeface="+mn-lt"/>
                <a:ea typeface="Arial"/>
                <a:cs typeface="Times New Roman"/>
                <a:sym typeface="Times New Roman"/>
              </a:rPr>
              <a:t> </a:t>
            </a:r>
            <a:r>
              <a:rPr lang="en-GB" sz="2000" dirty="0" err="1">
                <a:latin typeface="+mn-lt"/>
                <a:ea typeface="Arial"/>
                <a:cs typeface="Times New Roman"/>
                <a:sym typeface="Times New Roman"/>
              </a:rPr>
              <a:t>Sujeewa</a:t>
            </a:r>
            <a:r>
              <a:rPr lang="en-GB" sz="2000" dirty="0">
                <a:latin typeface="+mn-lt"/>
                <a:ea typeface="Arial"/>
                <a:cs typeface="Times New Roman"/>
                <a:sym typeface="Times New Roman"/>
              </a:rPr>
              <a:t> Herath,</a:t>
            </a:r>
            <a:br>
              <a:rPr lang="en-GB" sz="2000" dirty="0">
                <a:latin typeface="+mn-lt"/>
                <a:ea typeface="Arial"/>
                <a:cs typeface="Times New Roman"/>
                <a:sym typeface="Times New Roman"/>
              </a:rPr>
            </a:br>
            <a:r>
              <a:rPr lang="en-GB" sz="2000" dirty="0" err="1">
                <a:latin typeface="+mn-lt"/>
                <a:ea typeface="Arial"/>
                <a:cs typeface="Times New Roman"/>
                <a:sym typeface="Times New Roman"/>
              </a:rPr>
              <a:t>Dr.</a:t>
            </a:r>
            <a:r>
              <a:rPr lang="en-GB" sz="2000" dirty="0">
                <a:latin typeface="+mn-lt"/>
                <a:ea typeface="Arial"/>
                <a:cs typeface="Times New Roman"/>
                <a:sym typeface="Times New Roman"/>
              </a:rPr>
              <a:t> Sampath Liyanage</a:t>
            </a:r>
            <a:endParaRPr sz="2000" dirty="0">
              <a:latin typeface="+mn-lt"/>
              <a:ea typeface="Arial"/>
              <a:cs typeface="Arial"/>
              <a:sym typeface="Arial"/>
            </a:endParaRPr>
          </a:p>
        </p:txBody>
      </p:sp>
      <p:pic>
        <p:nvPicPr>
          <p:cNvPr id="502" name="Google Shape;502;p54"/>
          <p:cNvPicPr preferRelativeResize="0">
            <a:picLocks noGrp="1"/>
          </p:cNvPicPr>
          <p:nvPr>
            <p:ph type="pic" idx="2"/>
          </p:nvPr>
        </p:nvPicPr>
        <p:blipFill rotWithShape="1">
          <a:blip r:embed="rId3">
            <a:alphaModFix/>
          </a:blip>
          <a:srcRect l="3767" t="28611" r="3433" b="25793"/>
          <a:stretch/>
        </p:blipFill>
        <p:spPr>
          <a:xfrm>
            <a:off x="2931377" y="2082128"/>
            <a:ext cx="6820200" cy="1458362"/>
          </a:xfrm>
          <a:prstGeom prst="roundRect">
            <a:avLst>
              <a:gd name="adj" fmla="val 16667"/>
            </a:avLst>
          </a:prstGeom>
          <a:solidFill>
            <a:srgbClr val="F2F2F2"/>
          </a:solidFill>
          <a:ln>
            <a:noFill/>
          </a:ln>
        </p:spPr>
      </p:pic>
      <p:sp>
        <p:nvSpPr>
          <p:cNvPr id="2" name="TextBox 1">
            <a:extLst>
              <a:ext uri="{FF2B5EF4-FFF2-40B4-BE49-F238E27FC236}">
                <a16:creationId xmlns:a16="http://schemas.microsoft.com/office/drawing/2014/main" id="{E7985DEB-21AC-3174-CC77-5613B2FD18AA}"/>
              </a:ext>
            </a:extLst>
          </p:cNvPr>
          <p:cNvSpPr txBox="1"/>
          <p:nvPr/>
        </p:nvSpPr>
        <p:spPr>
          <a:xfrm>
            <a:off x="3884666" y="625965"/>
            <a:ext cx="4891119" cy="1323439"/>
          </a:xfrm>
          <a:prstGeom prst="rect">
            <a:avLst/>
          </a:prstGeom>
          <a:noFill/>
        </p:spPr>
        <p:txBody>
          <a:bodyPr wrap="square" rtlCol="0">
            <a:spAutoFit/>
          </a:bodyPr>
          <a:lstStyle/>
          <a:p>
            <a:pPr algn="ctr"/>
            <a:r>
              <a:rPr lang="en-GB" sz="4000" b="1" dirty="0">
                <a:solidFill>
                  <a:schemeClr val="bg1"/>
                </a:solidFill>
              </a:rPr>
              <a:t>Individual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55"/>
          <p:cNvSpPr txBox="1">
            <a:spLocks noGrp="1"/>
          </p:cNvSpPr>
          <p:nvPr>
            <p:ph type="title"/>
          </p:nvPr>
        </p:nvSpPr>
        <p:spPr>
          <a:xfrm>
            <a:off x="6619197" y="1296176"/>
            <a:ext cx="5272764" cy="659233"/>
          </a:xfrm>
        </p:spPr>
        <p:txBody>
          <a:bodyPr spcFirstLastPara="1" wrap="square" lIns="91425" tIns="45700" rIns="91425" bIns="45700" anchor="b" anchorCtr="0">
            <a:normAutofit/>
          </a:bodyPr>
          <a:lstStyle/>
          <a:p>
            <a:pPr marL="0" lvl="0" indent="0" algn="ctr" rtl="0">
              <a:spcBef>
                <a:spcPts val="0"/>
              </a:spcBef>
              <a:spcAft>
                <a:spcPts val="0"/>
              </a:spcAft>
              <a:buClr>
                <a:schemeClr val="dk1"/>
              </a:buClr>
              <a:buSzPts val="3600"/>
              <a:buFont typeface="Times New Roman"/>
              <a:buNone/>
            </a:pPr>
            <a:r>
              <a:rPr lang="en-GB" sz="3200" b="1" dirty="0">
                <a:latin typeface="+mn-lt"/>
              </a:rPr>
              <a:t>Introduction </a:t>
            </a:r>
          </a:p>
        </p:txBody>
      </p:sp>
      <p:sp>
        <p:nvSpPr>
          <p:cNvPr id="509" name="Google Shape;509;p55"/>
          <p:cNvSpPr txBox="1">
            <a:spLocks noGrp="1"/>
          </p:cNvSpPr>
          <p:nvPr>
            <p:ph type="body" idx="1"/>
          </p:nvPr>
        </p:nvSpPr>
        <p:spPr>
          <a:xfrm>
            <a:off x="6619198" y="3073967"/>
            <a:ext cx="5272764" cy="2557463"/>
          </a:xfrm>
        </p:spPr>
        <p:txBody>
          <a:bodyPr spcFirstLastPara="1" wrap="square" lIns="91425" tIns="45700" rIns="91425" bIns="45700" anchor="t" anchorCtr="0">
            <a:normAutofit/>
          </a:bodyPr>
          <a:lstStyle/>
          <a:p>
            <a:pPr marL="342900" lvl="0" indent="-342900" rtl="0">
              <a:spcBef>
                <a:spcPts val="0"/>
              </a:spcBef>
              <a:spcAft>
                <a:spcPts val="0"/>
              </a:spcAft>
              <a:buClr>
                <a:schemeClr val="dk1"/>
              </a:buClr>
              <a:buSzPts val="1800"/>
              <a:buFont typeface="Arial"/>
              <a:buChar char="●"/>
            </a:pPr>
            <a:r>
              <a:rPr lang="en-GB" u="none" strike="noStrike" dirty="0">
                <a:latin typeface="+mn-lt"/>
              </a:rPr>
              <a:t>The following presentation will explain in detail the current business positioning of Just Eat.</a:t>
            </a:r>
          </a:p>
          <a:p>
            <a:pPr marL="342900" lvl="0" indent="-342900" rtl="0">
              <a:spcBef>
                <a:spcPts val="1000"/>
              </a:spcBef>
              <a:spcAft>
                <a:spcPts val="0"/>
              </a:spcAft>
              <a:buClr>
                <a:schemeClr val="dk1"/>
              </a:buClr>
              <a:buSzPts val="1800"/>
              <a:buFont typeface="Arial"/>
              <a:buChar char="●"/>
            </a:pPr>
            <a:r>
              <a:rPr lang="en-GB" u="none" strike="noStrike" dirty="0">
                <a:latin typeface="+mn-lt"/>
              </a:rPr>
              <a:t>The MIS system selected will also be highlighted in this presentation and holds relevance to this company.</a:t>
            </a:r>
          </a:p>
          <a:p>
            <a:pPr marL="342900" lvl="0" indent="-342900" rtl="0">
              <a:spcBef>
                <a:spcPts val="1000"/>
              </a:spcBef>
              <a:spcAft>
                <a:spcPts val="0"/>
              </a:spcAft>
              <a:buClr>
                <a:schemeClr val="dk1"/>
              </a:buClr>
              <a:buSzPts val="1800"/>
              <a:buFont typeface="Arial"/>
              <a:buChar char="●"/>
            </a:pPr>
            <a:r>
              <a:rPr lang="en-GB" u="none" strike="noStrike" dirty="0">
                <a:latin typeface="+mn-lt"/>
              </a:rPr>
              <a:t>The system will be evaluated graphically followed by how it actually works.</a:t>
            </a:r>
          </a:p>
        </p:txBody>
      </p:sp>
      <p:sp>
        <p:nvSpPr>
          <p:cNvPr id="510" name="Google Shape;510;p55"/>
          <p:cNvSpPr txBox="1">
            <a:spLocks noGrp="1"/>
          </p:cNvSpPr>
          <p:nvPr>
            <p:ph type="sldNum" idx="12"/>
          </p:nvPr>
        </p:nvSpPr>
        <p:spPr>
          <a:xfrm>
            <a:off x="11518900" y="6581978"/>
            <a:ext cx="373062" cy="206104"/>
          </a:xfrm>
        </p:spPr>
        <p:txBody>
          <a:bodyPr spcFirstLastPara="1" wrap="square" lIns="91425" tIns="45700" rIns="91425" bIns="45700" anchor="ctr" anchorCtr="0">
            <a:normAutofit lnSpcReduction="10000"/>
          </a:bodyPr>
          <a:lstStyle/>
          <a:p>
            <a:pPr marL="0" lvl="0" indent="0" rtl="0">
              <a:lnSpc>
                <a:spcPct val="90000"/>
              </a:lnSpc>
              <a:spcBef>
                <a:spcPts val="0"/>
              </a:spcBef>
              <a:spcAft>
                <a:spcPts val="600"/>
              </a:spcAft>
              <a:buNone/>
            </a:pPr>
            <a:fld id="{00000000-1234-1234-1234-123412341234}" type="slidenum">
              <a:rPr lang="en-GB" sz="300"/>
              <a:pPr marL="0" lvl="0" indent="0" rtl="0">
                <a:lnSpc>
                  <a:spcPct val="90000"/>
                </a:lnSpc>
                <a:spcBef>
                  <a:spcPts val="0"/>
                </a:spcBef>
                <a:spcAft>
                  <a:spcPts val="600"/>
                </a:spcAft>
                <a:buNone/>
              </a:pPr>
              <a:t>2</a:t>
            </a:fld>
            <a:endParaRPr lang="en-GB" sz="300"/>
          </a:p>
        </p:txBody>
      </p:sp>
      <p:pic>
        <p:nvPicPr>
          <p:cNvPr id="512" name="Google Shape;512;p55"/>
          <p:cNvPicPr preferRelativeResize="0"/>
          <p:nvPr/>
        </p:nvPicPr>
        <p:blipFill>
          <a:blip r:embed="rId3"/>
          <a:stretch>
            <a:fillRect/>
          </a:stretch>
        </p:blipFill>
        <p:spPr>
          <a:xfrm>
            <a:off x="1117601" y="2060121"/>
            <a:ext cx="5138058" cy="2890157"/>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17"/>
        <p:cNvGrpSpPr/>
        <p:nvPr/>
      </p:nvGrpSpPr>
      <p:grpSpPr>
        <a:xfrm>
          <a:off x="0" y="0"/>
          <a:ext cx="0" cy="0"/>
          <a:chOff x="0" y="0"/>
          <a:chExt cx="0" cy="0"/>
        </a:xfrm>
      </p:grpSpPr>
      <p:sp>
        <p:nvSpPr>
          <p:cNvPr id="518" name="Google Shape;518;p56"/>
          <p:cNvSpPr txBox="1">
            <a:spLocks noGrp="1"/>
          </p:cNvSpPr>
          <p:nvPr>
            <p:ph type="title"/>
          </p:nvPr>
        </p:nvSpPr>
        <p:spPr>
          <a:xfrm>
            <a:off x="5280975" y="1016000"/>
            <a:ext cx="6740100" cy="1481100"/>
          </a:xfrm>
          <a:prstGeom prst="rect">
            <a:avLst/>
          </a:prstGeom>
          <a:solidFill>
            <a:srgbClr val="FFFFFF"/>
          </a:solidFill>
          <a:ln>
            <a:noFill/>
          </a:ln>
        </p:spPr>
        <p:txBody>
          <a:bodyPr spcFirstLastPara="1" wrap="square" lIns="91425" tIns="45700" rIns="91425" bIns="45700" anchor="ctr" anchorCtr="0">
            <a:normAutofit/>
          </a:bodyPr>
          <a:lstStyle/>
          <a:p>
            <a:pPr marL="0" lvl="0" indent="0" algn="ctr" rtl="0">
              <a:lnSpc>
                <a:spcPct val="200000"/>
              </a:lnSpc>
              <a:spcBef>
                <a:spcPts val="0"/>
              </a:spcBef>
              <a:spcAft>
                <a:spcPts val="0"/>
              </a:spcAft>
              <a:buClr>
                <a:schemeClr val="accent1"/>
              </a:buClr>
              <a:buSzPts val="3600"/>
              <a:buFont typeface="Times New Roman"/>
              <a:buNone/>
            </a:pPr>
            <a:r>
              <a:rPr lang="en-GB" sz="3200" b="1" dirty="0">
                <a:latin typeface="+mn-lt"/>
                <a:ea typeface="Times New Roman"/>
                <a:cs typeface="Times New Roman"/>
                <a:sym typeface="Times New Roman"/>
              </a:rPr>
              <a:t>Just Eat</a:t>
            </a:r>
            <a:endParaRPr sz="3200" b="1" dirty="0">
              <a:latin typeface="+mn-lt"/>
              <a:ea typeface="Times New Roman"/>
              <a:cs typeface="Times New Roman"/>
              <a:sym typeface="Times New Roman"/>
            </a:endParaRPr>
          </a:p>
        </p:txBody>
      </p:sp>
      <p:sp>
        <p:nvSpPr>
          <p:cNvPr id="519" name="Google Shape;519;p56"/>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a:t>
            </a:fld>
            <a:endParaRPr/>
          </a:p>
        </p:txBody>
      </p:sp>
      <p:sp>
        <p:nvSpPr>
          <p:cNvPr id="520" name="Google Shape;520;p56"/>
          <p:cNvSpPr txBox="1"/>
          <p:nvPr/>
        </p:nvSpPr>
        <p:spPr>
          <a:xfrm>
            <a:off x="5280975" y="2959100"/>
            <a:ext cx="6740100" cy="3036000"/>
          </a:xfrm>
          <a:prstGeom prst="rect">
            <a:avLst/>
          </a:prstGeom>
          <a:solidFill>
            <a:srgbClr val="89ADD1">
              <a:alpha val="60000"/>
            </a:srgbClr>
          </a:solidFill>
          <a:ln>
            <a:noFill/>
          </a:ln>
        </p:spPr>
        <p:txBody>
          <a:bodyPr spcFirstLastPara="1" wrap="square" lIns="91425" tIns="45700" rIns="91425" bIns="45700" anchor="t" anchorCtr="0">
            <a:spAutoFit/>
          </a:bodyPr>
          <a:lstStyle/>
          <a:p>
            <a:pPr marL="342900" marR="0" lvl="0" indent="-342900" algn="just" rtl="0">
              <a:lnSpc>
                <a:spcPct val="200000"/>
              </a:lnSpc>
              <a:spcBef>
                <a:spcPts val="0"/>
              </a:spcBef>
              <a:spcAft>
                <a:spcPts val="0"/>
              </a:spcAft>
              <a:buClr>
                <a:schemeClr val="dk1"/>
              </a:buClr>
              <a:buSzPts val="1600"/>
              <a:buFont typeface="Arial"/>
              <a:buChar char="●"/>
            </a:pPr>
            <a:r>
              <a:rPr lang="en-GB" sz="1600" b="0" i="0" u="none" strike="noStrike" cap="none" dirty="0">
                <a:solidFill>
                  <a:schemeClr val="dk1"/>
                </a:solidFill>
                <a:latin typeface="+mn-lt"/>
                <a:ea typeface="Times New Roman"/>
                <a:cs typeface="Times New Roman"/>
                <a:sym typeface="Times New Roman"/>
              </a:rPr>
              <a:t>Just Eat or formerly known as Just Eat Plc is one of the online food and delivery brands based in the Netherlands. </a:t>
            </a:r>
            <a:endParaRPr sz="1600" b="0" i="0" u="none" strike="noStrike" cap="none" dirty="0">
              <a:solidFill>
                <a:schemeClr val="dk1"/>
              </a:solidFill>
              <a:latin typeface="+mn-lt"/>
              <a:ea typeface="Times New Roman"/>
              <a:cs typeface="Times New Roman"/>
              <a:sym typeface="Times New Roman"/>
            </a:endParaRPr>
          </a:p>
          <a:p>
            <a:pPr marL="342900" marR="0" lvl="0" indent="-342900" algn="just" rtl="0">
              <a:lnSpc>
                <a:spcPct val="200000"/>
              </a:lnSpc>
              <a:spcBef>
                <a:spcPts val="0"/>
              </a:spcBef>
              <a:spcAft>
                <a:spcPts val="0"/>
              </a:spcAft>
              <a:buClr>
                <a:schemeClr val="dk1"/>
              </a:buClr>
              <a:buSzPts val="1600"/>
              <a:buFont typeface="Arial"/>
              <a:buChar char="●"/>
            </a:pPr>
            <a:r>
              <a:rPr lang="en-GB" sz="1600" b="0" i="0" u="none" strike="noStrike" cap="none" dirty="0">
                <a:solidFill>
                  <a:schemeClr val="dk1"/>
                </a:solidFill>
                <a:latin typeface="+mn-lt"/>
                <a:ea typeface="Times New Roman"/>
                <a:cs typeface="Times New Roman"/>
                <a:sym typeface="Times New Roman"/>
              </a:rPr>
              <a:t>It is a subsidiary of the Just Eat Takeway.com and the same is also a former food delivery assistance (</a:t>
            </a:r>
            <a:r>
              <a:rPr lang="en-GB" sz="1600" b="0" i="0" u="none" strike="noStrike" cap="none" dirty="0">
                <a:solidFill>
                  <a:srgbClr val="222222"/>
                </a:solidFill>
                <a:latin typeface="+mn-lt"/>
                <a:ea typeface="Times New Roman"/>
                <a:cs typeface="Times New Roman"/>
                <a:sym typeface="Times New Roman"/>
              </a:rPr>
              <a:t>Just Eat, 2023)</a:t>
            </a:r>
            <a:r>
              <a:rPr lang="en-GB" sz="1600" b="0" i="0" u="none" strike="noStrike" cap="none" dirty="0">
                <a:solidFill>
                  <a:schemeClr val="dk1"/>
                </a:solidFill>
                <a:latin typeface="+mn-lt"/>
                <a:ea typeface="Times New Roman"/>
                <a:cs typeface="Times New Roman"/>
                <a:sym typeface="Times New Roman"/>
              </a:rPr>
              <a:t>. </a:t>
            </a:r>
            <a:endParaRPr sz="1600" b="0" i="0" u="none" strike="noStrike" cap="none" dirty="0">
              <a:solidFill>
                <a:schemeClr val="dk1"/>
              </a:solidFill>
              <a:latin typeface="+mn-lt"/>
              <a:ea typeface="Times New Roman"/>
              <a:cs typeface="Times New Roman"/>
              <a:sym typeface="Times New Roman"/>
            </a:endParaRPr>
          </a:p>
          <a:p>
            <a:pPr marL="342900" marR="0" lvl="0" indent="-342900" algn="just" rtl="0">
              <a:lnSpc>
                <a:spcPct val="200000"/>
              </a:lnSpc>
              <a:spcBef>
                <a:spcPts val="0"/>
              </a:spcBef>
              <a:spcAft>
                <a:spcPts val="0"/>
              </a:spcAft>
              <a:buClr>
                <a:schemeClr val="dk1"/>
              </a:buClr>
              <a:buSzPts val="1600"/>
              <a:buFont typeface="Arial"/>
              <a:buChar char="●"/>
            </a:pPr>
            <a:r>
              <a:rPr lang="en-GB" sz="1600" b="0" i="0" u="none" strike="noStrike" cap="none" dirty="0">
                <a:solidFill>
                  <a:schemeClr val="dk1"/>
                </a:solidFill>
                <a:latin typeface="+mn-lt"/>
                <a:ea typeface="Times New Roman"/>
                <a:cs typeface="Times New Roman"/>
                <a:sym typeface="Times New Roman"/>
              </a:rPr>
              <a:t>Just Eat is undoubtedly one of the leading brands in the global prospect that connects the online food delivery industry.</a:t>
            </a:r>
            <a:endParaRPr sz="1600" b="0" i="0" u="none" strike="noStrike" cap="none" dirty="0">
              <a:solidFill>
                <a:schemeClr val="dk1"/>
              </a:solidFill>
              <a:latin typeface="+mn-lt"/>
              <a:ea typeface="Times New Roman"/>
              <a:cs typeface="Times New Roman"/>
              <a:sym typeface="Times New Roman"/>
            </a:endParaRPr>
          </a:p>
        </p:txBody>
      </p:sp>
      <p:pic>
        <p:nvPicPr>
          <p:cNvPr id="521" name="Google Shape;521;p56"/>
          <p:cNvPicPr preferRelativeResize="0">
            <a:picLocks noGrp="1"/>
          </p:cNvPicPr>
          <p:nvPr>
            <p:ph type="pic" idx="2"/>
          </p:nvPr>
        </p:nvPicPr>
        <p:blipFill rotWithShape="1">
          <a:blip r:embed="rId3">
            <a:alphaModFix/>
          </a:blip>
          <a:srcRect t="21779" b="21779"/>
          <a:stretch/>
        </p:blipFill>
        <p:spPr>
          <a:xfrm>
            <a:off x="153375" y="3634275"/>
            <a:ext cx="4974224" cy="2360824"/>
          </a:xfrm>
          <a:prstGeom prst="rect">
            <a:avLst/>
          </a:prstGeom>
          <a:solidFill>
            <a:srgbClr val="F2F2F2"/>
          </a:solidFill>
          <a:ln>
            <a:noFill/>
          </a:ln>
        </p:spPr>
      </p:pic>
      <p:pic>
        <p:nvPicPr>
          <p:cNvPr id="522" name="Google Shape;522;p56"/>
          <p:cNvPicPr preferRelativeResize="0"/>
          <p:nvPr/>
        </p:nvPicPr>
        <p:blipFill>
          <a:blip r:embed="rId4">
            <a:alphaModFix/>
          </a:blip>
          <a:stretch>
            <a:fillRect/>
          </a:stretch>
        </p:blipFill>
        <p:spPr>
          <a:xfrm>
            <a:off x="152400" y="1016000"/>
            <a:ext cx="4976175" cy="279446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27"/>
        <p:cNvGrpSpPr/>
        <p:nvPr/>
      </p:nvGrpSpPr>
      <p:grpSpPr>
        <a:xfrm>
          <a:off x="0" y="0"/>
          <a:ext cx="0" cy="0"/>
          <a:chOff x="0" y="0"/>
          <a:chExt cx="0" cy="0"/>
        </a:xfrm>
      </p:grpSpPr>
      <p:sp>
        <p:nvSpPr>
          <p:cNvPr id="528" name="Google Shape;528;p57"/>
          <p:cNvSpPr txBox="1">
            <a:spLocks noGrp="1"/>
          </p:cNvSpPr>
          <p:nvPr>
            <p:ph type="title"/>
          </p:nvPr>
        </p:nvSpPr>
        <p:spPr>
          <a:xfrm>
            <a:off x="371475" y="0"/>
            <a:ext cx="11520600" cy="1016100"/>
          </a:xfrm>
          <a:prstGeom prst="rect">
            <a:avLst/>
          </a:prstGeom>
          <a:solidFill>
            <a:srgbClr val="BDBCD9"/>
          </a:solidFill>
          <a:ln>
            <a:noFill/>
          </a:ln>
        </p:spPr>
        <p:txBody>
          <a:bodyPr spcFirstLastPara="1" wrap="square" lIns="91425" tIns="45700" rIns="91425" bIns="45700" anchor="ctr" anchorCtr="0">
            <a:noAutofit/>
          </a:bodyPr>
          <a:lstStyle/>
          <a:p>
            <a:pPr marL="0" lvl="0" indent="0" algn="ctr" rtl="0">
              <a:lnSpc>
                <a:spcPct val="200000"/>
              </a:lnSpc>
              <a:spcBef>
                <a:spcPts val="0"/>
              </a:spcBef>
              <a:spcAft>
                <a:spcPts val="0"/>
              </a:spcAft>
              <a:buClr>
                <a:schemeClr val="dk1"/>
              </a:buClr>
              <a:buSzPts val="3600"/>
              <a:buFont typeface="Times New Roman"/>
              <a:buNone/>
            </a:pPr>
            <a:r>
              <a:rPr lang="en-GB" sz="3200" b="1" dirty="0">
                <a:latin typeface="+mn-lt"/>
                <a:ea typeface="Times New Roman"/>
                <a:cs typeface="Times New Roman"/>
                <a:sym typeface="Times New Roman"/>
              </a:rPr>
              <a:t>MIS</a:t>
            </a:r>
            <a:endParaRPr sz="3200" b="1" dirty="0">
              <a:latin typeface="+mn-lt"/>
              <a:ea typeface="Times New Roman"/>
              <a:cs typeface="Times New Roman"/>
              <a:sym typeface="Times New Roman"/>
            </a:endParaRPr>
          </a:p>
        </p:txBody>
      </p:sp>
      <p:sp>
        <p:nvSpPr>
          <p:cNvPr id="529" name="Google Shape;529;p57"/>
          <p:cNvSpPr txBox="1">
            <a:spLocks noGrp="1"/>
          </p:cNvSpPr>
          <p:nvPr>
            <p:ph type="body" idx="1"/>
          </p:nvPr>
        </p:nvSpPr>
        <p:spPr>
          <a:xfrm>
            <a:off x="581026" y="1724025"/>
            <a:ext cx="3143250" cy="4191000"/>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just" rtl="0">
              <a:lnSpc>
                <a:spcPct val="200000"/>
              </a:lnSpc>
              <a:spcBef>
                <a:spcPts val="0"/>
              </a:spcBef>
              <a:spcAft>
                <a:spcPts val="0"/>
              </a:spcAft>
              <a:buClr>
                <a:schemeClr val="lt1"/>
              </a:buClr>
              <a:buSzPct val="100000"/>
              <a:buFont typeface="Arial"/>
              <a:buChar char="●"/>
            </a:pPr>
            <a:r>
              <a:rPr lang="en-GB" sz="1800" u="none" strike="noStrike" dirty="0">
                <a:solidFill>
                  <a:schemeClr val="bg1"/>
                </a:solidFill>
                <a:latin typeface="+mn-lt"/>
                <a:ea typeface="Times New Roman"/>
                <a:cs typeface="Times New Roman"/>
                <a:sym typeface="Times New Roman"/>
              </a:rPr>
              <a:t>The Management Information System (MIS) selected for this presentation is Transaction Processing System (TPS).</a:t>
            </a:r>
            <a:endParaRPr sz="1800" u="none" strike="noStrike" dirty="0">
              <a:solidFill>
                <a:schemeClr val="bg1"/>
              </a:solidFill>
              <a:latin typeface="+mn-lt"/>
              <a:ea typeface="Times New Roman"/>
              <a:cs typeface="Times New Roman"/>
              <a:sym typeface="Times New Roman"/>
            </a:endParaRPr>
          </a:p>
          <a:p>
            <a:pPr marL="342900" lvl="0" indent="-342900" algn="just" rtl="0">
              <a:lnSpc>
                <a:spcPct val="200000"/>
              </a:lnSpc>
              <a:spcBef>
                <a:spcPts val="1000"/>
              </a:spcBef>
              <a:spcAft>
                <a:spcPts val="0"/>
              </a:spcAft>
              <a:buClr>
                <a:schemeClr val="lt1"/>
              </a:buClr>
              <a:buSzPct val="100000"/>
              <a:buFont typeface="Arial"/>
              <a:buChar char="●"/>
            </a:pPr>
            <a:r>
              <a:rPr lang="en-GB" sz="1800" u="none" strike="noStrike" dirty="0">
                <a:solidFill>
                  <a:schemeClr val="bg1"/>
                </a:solidFill>
                <a:latin typeface="+mn-lt"/>
                <a:ea typeface="Times New Roman"/>
                <a:cs typeface="Times New Roman"/>
                <a:sym typeface="Times New Roman"/>
              </a:rPr>
              <a:t>Transaction Processing Systems (TPS) is a type of MIS which is primarily focused on the company's business transactions processing (</a:t>
            </a:r>
            <a:r>
              <a:rPr lang="en-GB" sz="1800" u="none" strike="noStrike" dirty="0" err="1">
                <a:solidFill>
                  <a:schemeClr val="bg1"/>
                </a:solidFill>
                <a:latin typeface="+mn-lt"/>
                <a:ea typeface="Times New Roman"/>
                <a:cs typeface="Times New Roman"/>
                <a:sym typeface="Times New Roman"/>
              </a:rPr>
              <a:t>Bertaqwa</a:t>
            </a:r>
            <a:r>
              <a:rPr lang="en-GB" sz="1800" u="none" strike="noStrike" dirty="0">
                <a:solidFill>
                  <a:schemeClr val="bg1"/>
                </a:solidFill>
                <a:latin typeface="+mn-lt"/>
                <a:ea typeface="Times New Roman"/>
                <a:cs typeface="Times New Roman"/>
                <a:sym typeface="Times New Roman"/>
              </a:rPr>
              <a:t> et al., 2020). </a:t>
            </a:r>
            <a:endParaRPr sz="1800" u="none" strike="noStrike" dirty="0">
              <a:solidFill>
                <a:schemeClr val="bg1"/>
              </a:solidFill>
              <a:latin typeface="+mn-lt"/>
              <a:ea typeface="Times New Roman"/>
              <a:cs typeface="Times New Roman"/>
              <a:sym typeface="Times New Roman"/>
            </a:endParaRPr>
          </a:p>
        </p:txBody>
      </p:sp>
      <p:sp>
        <p:nvSpPr>
          <p:cNvPr id="530" name="Google Shape;530;p57"/>
          <p:cNvSpPr txBox="1">
            <a:spLocks noGrp="1"/>
          </p:cNvSpPr>
          <p:nvPr>
            <p:ph type="body" idx="2"/>
          </p:nvPr>
        </p:nvSpPr>
        <p:spPr>
          <a:xfrm>
            <a:off x="8704526" y="1712125"/>
            <a:ext cx="2889600" cy="4191000"/>
          </a:xfrm>
          <a:prstGeom prst="rect">
            <a:avLst/>
          </a:prstGeom>
          <a:noFill/>
          <a:ln>
            <a:noFill/>
          </a:ln>
        </p:spPr>
        <p:txBody>
          <a:bodyPr spcFirstLastPara="1" wrap="square" lIns="91425" tIns="45700" rIns="91425" bIns="45700" anchor="t" anchorCtr="0">
            <a:normAutofit fontScale="92500" lnSpcReduction="20000"/>
          </a:bodyPr>
          <a:lstStyle/>
          <a:p>
            <a:pPr marL="342900" lvl="0" indent="-335280" algn="just" rtl="0">
              <a:lnSpc>
                <a:spcPct val="200000"/>
              </a:lnSpc>
              <a:spcBef>
                <a:spcPts val="0"/>
              </a:spcBef>
              <a:spcAft>
                <a:spcPts val="0"/>
              </a:spcAft>
              <a:buClr>
                <a:schemeClr val="lt1"/>
              </a:buClr>
              <a:buSzPct val="100000"/>
              <a:buFont typeface="Arial"/>
              <a:buChar char="●"/>
            </a:pPr>
            <a:r>
              <a:rPr lang="en-GB" sz="1700" u="none" strike="noStrike" dirty="0">
                <a:latin typeface="+mn-lt"/>
                <a:ea typeface="Times New Roman"/>
                <a:cs typeface="Times New Roman"/>
                <a:sym typeface="Times New Roman"/>
              </a:rPr>
              <a:t>This system thus broadly supports the enterprise’s operations to a great extent.</a:t>
            </a:r>
            <a:endParaRPr sz="1700" u="none" strike="noStrike" dirty="0">
              <a:latin typeface="+mn-lt"/>
              <a:ea typeface="Times New Roman"/>
              <a:cs typeface="Times New Roman"/>
              <a:sym typeface="Times New Roman"/>
            </a:endParaRPr>
          </a:p>
          <a:p>
            <a:pPr marL="342900" lvl="0" indent="-335280" algn="just" rtl="0">
              <a:lnSpc>
                <a:spcPct val="200000"/>
              </a:lnSpc>
              <a:spcBef>
                <a:spcPts val="1000"/>
              </a:spcBef>
              <a:spcAft>
                <a:spcPts val="0"/>
              </a:spcAft>
              <a:buClr>
                <a:schemeClr val="lt1"/>
              </a:buClr>
              <a:buSzPct val="100000"/>
              <a:buFont typeface="Arial"/>
              <a:buChar char="●"/>
            </a:pPr>
            <a:r>
              <a:rPr lang="en-GB" sz="1700" u="none" strike="noStrike" dirty="0">
                <a:latin typeface="+mn-lt"/>
                <a:ea typeface="Times New Roman"/>
                <a:cs typeface="Times New Roman"/>
                <a:sym typeface="Times New Roman"/>
              </a:rPr>
              <a:t>The utility of the TPS can be seen in the recording of non-inquiry transactions and even in all of its effects</a:t>
            </a:r>
            <a:r>
              <a:rPr lang="en-GB" sz="1600" u="none" strike="noStrike" dirty="0">
                <a:latin typeface="Times New Roman"/>
                <a:ea typeface="Times New Roman"/>
                <a:cs typeface="Times New Roman"/>
                <a:sym typeface="Times New Roman"/>
              </a:rPr>
              <a:t>. </a:t>
            </a:r>
            <a:endParaRPr sz="1600" u="none" strike="noStrike" dirty="0">
              <a:latin typeface="Times New Roman"/>
              <a:ea typeface="Times New Roman"/>
              <a:cs typeface="Times New Roman"/>
              <a:sym typeface="Times New Roman"/>
            </a:endParaRPr>
          </a:p>
        </p:txBody>
      </p:sp>
      <p:sp>
        <p:nvSpPr>
          <p:cNvPr id="531" name="Google Shape;531;p57"/>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4</a:t>
            </a:fld>
            <a:endParaRPr/>
          </a:p>
        </p:txBody>
      </p:sp>
      <p:pic>
        <p:nvPicPr>
          <p:cNvPr id="532" name="Google Shape;532;p57"/>
          <p:cNvPicPr preferRelativeResize="0">
            <a:picLocks noGrp="1"/>
          </p:cNvPicPr>
          <p:nvPr>
            <p:ph type="pic" idx="3"/>
          </p:nvPr>
        </p:nvPicPr>
        <p:blipFill rotWithShape="1">
          <a:blip r:embed="rId3">
            <a:alphaModFix/>
          </a:blip>
          <a:srcRect l="3801" r="4598"/>
          <a:stretch/>
        </p:blipFill>
        <p:spPr>
          <a:xfrm>
            <a:off x="3933450" y="1540375"/>
            <a:ext cx="4307449" cy="4520375"/>
          </a:xfrm>
          <a:prstGeom prst="rect">
            <a:avLst/>
          </a:prstGeom>
          <a:solidFill>
            <a:srgbClr val="F2F2F2"/>
          </a:solid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37"/>
        <p:cNvGrpSpPr/>
        <p:nvPr/>
      </p:nvGrpSpPr>
      <p:grpSpPr>
        <a:xfrm>
          <a:off x="0" y="0"/>
          <a:ext cx="0" cy="0"/>
          <a:chOff x="0" y="0"/>
          <a:chExt cx="0" cy="0"/>
        </a:xfrm>
      </p:grpSpPr>
      <p:sp>
        <p:nvSpPr>
          <p:cNvPr id="538" name="Google Shape;538;p58"/>
          <p:cNvSpPr txBox="1">
            <a:spLocks noGrp="1"/>
          </p:cNvSpPr>
          <p:nvPr>
            <p:ph type="title"/>
          </p:nvPr>
        </p:nvSpPr>
        <p:spPr>
          <a:xfrm>
            <a:off x="371475" y="260351"/>
            <a:ext cx="11520487" cy="755649"/>
          </a:xfrm>
          <a:prstGeom prst="rect">
            <a:avLst/>
          </a:prstGeom>
          <a:solidFill>
            <a:srgbClr val="4A86E8"/>
          </a:solidFill>
          <a:ln>
            <a:noFill/>
          </a:ln>
        </p:spPr>
        <p:txBody>
          <a:bodyPr spcFirstLastPara="1" wrap="square" lIns="91425" tIns="45700" rIns="91425" bIns="45700" anchor="ctr" anchorCtr="0">
            <a:noAutofit/>
          </a:bodyPr>
          <a:lstStyle/>
          <a:p>
            <a:pPr marL="0" lvl="0" indent="0" algn="ctr" rtl="0">
              <a:lnSpc>
                <a:spcPct val="200000"/>
              </a:lnSpc>
              <a:spcBef>
                <a:spcPts val="0"/>
              </a:spcBef>
              <a:spcAft>
                <a:spcPts val="0"/>
              </a:spcAft>
              <a:buClr>
                <a:schemeClr val="lt1"/>
              </a:buClr>
              <a:buSzPts val="3600"/>
              <a:buFont typeface="Times New Roman"/>
              <a:buNone/>
            </a:pPr>
            <a:r>
              <a:rPr lang="en-GB" sz="3200" b="1" dirty="0">
                <a:latin typeface="+mn-lt"/>
                <a:ea typeface="Times New Roman"/>
                <a:cs typeface="Times New Roman"/>
                <a:sym typeface="Times New Roman"/>
              </a:rPr>
              <a:t>Selected system graphically and how it works </a:t>
            </a:r>
            <a:endParaRPr sz="3200" b="1" dirty="0">
              <a:latin typeface="+mn-lt"/>
              <a:ea typeface="Times New Roman"/>
              <a:cs typeface="Times New Roman"/>
              <a:sym typeface="Times New Roman"/>
            </a:endParaRPr>
          </a:p>
        </p:txBody>
      </p:sp>
      <p:sp>
        <p:nvSpPr>
          <p:cNvPr id="539" name="Google Shape;539;p58"/>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5</a:t>
            </a:fld>
            <a:endParaRPr/>
          </a:p>
        </p:txBody>
      </p:sp>
      <p:sp>
        <p:nvSpPr>
          <p:cNvPr id="540" name="Google Shape;540;p58"/>
          <p:cNvSpPr txBox="1">
            <a:spLocks noGrp="1"/>
          </p:cNvSpPr>
          <p:nvPr>
            <p:ph type="body" idx="2"/>
          </p:nvPr>
        </p:nvSpPr>
        <p:spPr>
          <a:xfrm>
            <a:off x="5953576" y="3979069"/>
            <a:ext cx="5938390" cy="2710158"/>
          </a:xfrm>
          <a:prstGeom prst="rect">
            <a:avLst/>
          </a:prstGeom>
          <a:solidFill>
            <a:srgbClr val="B0C8E0">
              <a:alpha val="60000"/>
            </a:srgbClr>
          </a:solidFill>
          <a:ln>
            <a:noFill/>
          </a:ln>
        </p:spPr>
        <p:txBody>
          <a:bodyPr spcFirstLastPara="1" wrap="square" lIns="91425" tIns="45700" rIns="91425" bIns="45700" anchor="t" anchorCtr="0">
            <a:noAutofit/>
          </a:bodyPr>
          <a:lstStyle/>
          <a:p>
            <a:pPr marL="342900" lvl="0" indent="-342900" algn="just" rtl="0">
              <a:lnSpc>
                <a:spcPct val="200000"/>
              </a:lnSpc>
              <a:spcBef>
                <a:spcPts val="0"/>
              </a:spcBef>
              <a:spcAft>
                <a:spcPts val="0"/>
              </a:spcAft>
              <a:buClr>
                <a:schemeClr val="dk1"/>
              </a:buClr>
              <a:buSzPts val="1400"/>
              <a:buFont typeface="Arial"/>
              <a:buChar char="●"/>
            </a:pPr>
            <a:r>
              <a:rPr lang="en-GB" sz="1600" u="none" strike="noStrike" dirty="0">
                <a:latin typeface="+mn-lt"/>
                <a:ea typeface="Times New Roman"/>
                <a:cs typeface="Times New Roman"/>
                <a:sym typeface="Times New Roman"/>
              </a:rPr>
              <a:t>But the same is not as critical as the effectiveness of the real-time systems.</a:t>
            </a:r>
            <a:endParaRPr sz="1600" u="none" strike="noStrike" dirty="0">
              <a:latin typeface="+mn-lt"/>
              <a:ea typeface="Times New Roman"/>
              <a:cs typeface="Times New Roman"/>
              <a:sym typeface="Times New Roman"/>
            </a:endParaRPr>
          </a:p>
          <a:p>
            <a:pPr marL="342900" lvl="0" indent="-342900" algn="just" rtl="0">
              <a:lnSpc>
                <a:spcPct val="200000"/>
              </a:lnSpc>
              <a:spcBef>
                <a:spcPts val="1000"/>
              </a:spcBef>
              <a:spcAft>
                <a:spcPts val="0"/>
              </a:spcAft>
              <a:buClr>
                <a:schemeClr val="dk1"/>
              </a:buClr>
              <a:buSzPts val="1400"/>
              <a:buFont typeface="Arial"/>
              <a:buChar char="●"/>
            </a:pPr>
            <a:r>
              <a:rPr lang="en-GB" sz="1600" u="none" strike="noStrike" dirty="0">
                <a:latin typeface="+mn-lt"/>
                <a:ea typeface="Times New Roman"/>
                <a:cs typeface="Times New Roman"/>
                <a:sym typeface="Times New Roman"/>
              </a:rPr>
              <a:t>TPS primarily accumulates data across transactions and the same is also initiated with respect to processing procedures that are involved in transforming stored data. </a:t>
            </a:r>
            <a:endParaRPr sz="1600" u="none" strike="noStrike" dirty="0">
              <a:latin typeface="+mn-lt"/>
              <a:ea typeface="Times New Roman"/>
              <a:cs typeface="Times New Roman"/>
              <a:sym typeface="Times New Roman"/>
            </a:endParaRPr>
          </a:p>
        </p:txBody>
      </p:sp>
      <p:sp>
        <p:nvSpPr>
          <p:cNvPr id="541" name="Google Shape;541;p58"/>
          <p:cNvSpPr txBox="1">
            <a:spLocks noGrp="1"/>
          </p:cNvSpPr>
          <p:nvPr>
            <p:ph type="body" idx="4"/>
          </p:nvPr>
        </p:nvSpPr>
        <p:spPr>
          <a:xfrm>
            <a:off x="0" y="1161623"/>
            <a:ext cx="5953575" cy="5527604"/>
          </a:xfrm>
          <a:prstGeom prst="rect">
            <a:avLst/>
          </a:prstGeom>
          <a:solidFill>
            <a:srgbClr val="BEBEDA">
              <a:alpha val="60000"/>
            </a:srgbClr>
          </a:solidFill>
          <a:ln>
            <a:noFill/>
          </a:ln>
        </p:spPr>
        <p:txBody>
          <a:bodyPr spcFirstLastPara="1" wrap="square" lIns="91425" tIns="45700" rIns="91425" bIns="45700" anchor="t" anchorCtr="0">
            <a:noAutofit/>
          </a:bodyPr>
          <a:lstStyle/>
          <a:p>
            <a:pPr marL="342900" lvl="0" indent="-342900" algn="just" rtl="0">
              <a:lnSpc>
                <a:spcPct val="200000"/>
              </a:lnSpc>
              <a:spcBef>
                <a:spcPts val="0"/>
              </a:spcBef>
              <a:spcAft>
                <a:spcPts val="0"/>
              </a:spcAft>
              <a:buClr>
                <a:schemeClr val="dk1"/>
              </a:buClr>
              <a:buSzPts val="1400"/>
              <a:buFont typeface="Arial"/>
              <a:buChar char="●"/>
            </a:pPr>
            <a:endParaRPr lang="en-GB" sz="1600" u="none" strike="noStrike" dirty="0">
              <a:latin typeface="+mn-lt"/>
              <a:ea typeface="Times New Roman"/>
              <a:cs typeface="Times New Roman"/>
              <a:sym typeface="Times New Roman"/>
            </a:endParaRPr>
          </a:p>
          <a:p>
            <a:pPr marL="342900" lvl="0" indent="-342900" algn="just" rtl="0">
              <a:lnSpc>
                <a:spcPct val="200000"/>
              </a:lnSpc>
              <a:spcBef>
                <a:spcPts val="0"/>
              </a:spcBef>
              <a:spcAft>
                <a:spcPts val="0"/>
              </a:spcAft>
              <a:buClr>
                <a:schemeClr val="dk1"/>
              </a:buClr>
              <a:buSzPts val="1400"/>
              <a:buFont typeface="Arial"/>
              <a:buChar char="●"/>
            </a:pPr>
            <a:endParaRPr lang="en-GB" sz="1600" dirty="0">
              <a:latin typeface="+mn-lt"/>
              <a:ea typeface="Times New Roman"/>
              <a:cs typeface="Times New Roman"/>
              <a:sym typeface="Times New Roman"/>
            </a:endParaRPr>
          </a:p>
          <a:p>
            <a:pPr marL="342900" lvl="0" indent="-342900" algn="just" rtl="0">
              <a:lnSpc>
                <a:spcPct val="200000"/>
              </a:lnSpc>
              <a:spcBef>
                <a:spcPts val="0"/>
              </a:spcBef>
              <a:spcAft>
                <a:spcPts val="0"/>
              </a:spcAft>
              <a:buClr>
                <a:schemeClr val="dk1"/>
              </a:buClr>
              <a:buSzPts val="1400"/>
              <a:buFont typeface="Arial"/>
              <a:buChar char="●"/>
            </a:pPr>
            <a:endParaRPr lang="en-GB" sz="1600" u="none" strike="noStrike" dirty="0">
              <a:latin typeface="+mn-lt"/>
              <a:ea typeface="Times New Roman"/>
              <a:cs typeface="Times New Roman"/>
              <a:sym typeface="Times New Roman"/>
            </a:endParaRPr>
          </a:p>
          <a:p>
            <a:pPr marL="342900" lvl="0" indent="-342900" algn="just" rtl="0">
              <a:lnSpc>
                <a:spcPct val="200000"/>
              </a:lnSpc>
              <a:spcBef>
                <a:spcPts val="0"/>
              </a:spcBef>
              <a:spcAft>
                <a:spcPts val="0"/>
              </a:spcAft>
              <a:buClr>
                <a:schemeClr val="dk1"/>
              </a:buClr>
              <a:buSzPts val="1400"/>
              <a:buFont typeface="Arial"/>
              <a:buChar char="●"/>
            </a:pPr>
            <a:r>
              <a:rPr lang="en-GB" sz="1600" u="none" strike="noStrike" dirty="0">
                <a:latin typeface="+mn-lt"/>
                <a:ea typeface="Times New Roman"/>
                <a:cs typeface="Times New Roman"/>
                <a:sym typeface="Times New Roman"/>
              </a:rPr>
              <a:t>Transaction Processing Systems (TPS) is one of the information systems that work in retrieving, modifying, storing and collecting the data transactions of an enterprise (</a:t>
            </a:r>
            <a:r>
              <a:rPr lang="en-GB" sz="1600" u="none" strike="noStrike" dirty="0" err="1">
                <a:solidFill>
                  <a:srgbClr val="222222"/>
                </a:solidFill>
                <a:latin typeface="+mn-lt"/>
                <a:ea typeface="Times New Roman"/>
                <a:cs typeface="Times New Roman"/>
                <a:sym typeface="Times New Roman"/>
              </a:rPr>
              <a:t>Negash</a:t>
            </a:r>
            <a:r>
              <a:rPr lang="en-GB" sz="1600" u="none" strike="noStrike" dirty="0">
                <a:solidFill>
                  <a:srgbClr val="222222"/>
                </a:solidFill>
                <a:latin typeface="+mn-lt"/>
                <a:ea typeface="Times New Roman"/>
                <a:cs typeface="Times New Roman"/>
                <a:sym typeface="Times New Roman"/>
              </a:rPr>
              <a:t> and Thomas, 2019)</a:t>
            </a:r>
            <a:r>
              <a:rPr lang="en-GB" sz="1600" u="none" strike="noStrike" dirty="0">
                <a:latin typeface="+mn-lt"/>
                <a:ea typeface="Times New Roman"/>
                <a:cs typeface="Times New Roman"/>
                <a:sym typeface="Times New Roman"/>
              </a:rPr>
              <a:t>.</a:t>
            </a:r>
            <a:endParaRPr sz="1600" u="none" strike="noStrike" dirty="0">
              <a:latin typeface="+mn-lt"/>
              <a:ea typeface="Times New Roman"/>
              <a:cs typeface="Times New Roman"/>
              <a:sym typeface="Times New Roman"/>
            </a:endParaRPr>
          </a:p>
          <a:p>
            <a:pPr marL="342900" lvl="0" indent="-342900" algn="just" rtl="0">
              <a:lnSpc>
                <a:spcPct val="200000"/>
              </a:lnSpc>
              <a:spcBef>
                <a:spcPts val="1000"/>
              </a:spcBef>
              <a:spcAft>
                <a:spcPts val="0"/>
              </a:spcAft>
              <a:buClr>
                <a:schemeClr val="dk1"/>
              </a:buClr>
              <a:buSzPts val="1400"/>
              <a:buFont typeface="Arial"/>
              <a:buChar char="●"/>
            </a:pPr>
            <a:r>
              <a:rPr lang="en-GB" sz="1600" u="none" strike="noStrike" dirty="0">
                <a:latin typeface="+mn-lt"/>
                <a:ea typeface="Times New Roman"/>
                <a:cs typeface="Times New Roman"/>
                <a:sym typeface="Times New Roman"/>
              </a:rPr>
              <a:t>The system works primarily with respect to the attempt at providing real-time responses to the time requests. </a:t>
            </a:r>
            <a:endParaRPr sz="1600" u="none" strike="noStrike" dirty="0">
              <a:latin typeface="+mn-lt"/>
              <a:ea typeface="Times New Roman"/>
              <a:cs typeface="Times New Roman"/>
              <a:sym typeface="Times New Roman"/>
            </a:endParaRPr>
          </a:p>
        </p:txBody>
      </p:sp>
      <p:pic>
        <p:nvPicPr>
          <p:cNvPr id="543" name="Google Shape;543;p58"/>
          <p:cNvPicPr preferRelativeResize="0">
            <a:picLocks noGrp="1"/>
          </p:cNvPicPr>
          <p:nvPr>
            <p:ph type="pic" idx="5"/>
          </p:nvPr>
        </p:nvPicPr>
        <p:blipFill rotWithShape="1">
          <a:blip r:embed="rId3">
            <a:alphaModFix/>
          </a:blip>
          <a:srcRect b="20382"/>
          <a:stretch/>
        </p:blipFill>
        <p:spPr>
          <a:xfrm>
            <a:off x="5953576" y="1009918"/>
            <a:ext cx="6151674" cy="2823528"/>
          </a:xfrm>
          <a:prstGeom prst="rect">
            <a:avLst/>
          </a:prstGeom>
          <a:solidFill>
            <a:srgbClr val="F2F2F2"/>
          </a:solid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Google Shape;549;p59"/>
          <p:cNvSpPr txBox="1">
            <a:spLocks noGrp="1"/>
          </p:cNvSpPr>
          <p:nvPr>
            <p:ph type="title" idx="4294967295"/>
          </p:nvPr>
        </p:nvSpPr>
        <p:spPr>
          <a:xfrm>
            <a:off x="1862825" y="0"/>
            <a:ext cx="10106700" cy="1743900"/>
          </a:xfrm>
          <a:prstGeom prst="rect">
            <a:avLst/>
          </a:prstGeom>
          <a:solidFill>
            <a:srgbClr val="89ADD1"/>
          </a:solidFill>
          <a:ln>
            <a:noFill/>
          </a:ln>
        </p:spPr>
        <p:txBody>
          <a:bodyPr spcFirstLastPara="1" wrap="square" lIns="91425" tIns="45700" rIns="91425" bIns="45700" anchor="b" anchorCtr="0">
            <a:noAutofit/>
          </a:bodyPr>
          <a:lstStyle/>
          <a:p>
            <a:pPr marL="0" lvl="0" indent="0" algn="ctr" rtl="0">
              <a:lnSpc>
                <a:spcPct val="200000"/>
              </a:lnSpc>
              <a:spcBef>
                <a:spcPts val="0"/>
              </a:spcBef>
              <a:spcAft>
                <a:spcPts val="0"/>
              </a:spcAft>
              <a:buClr>
                <a:schemeClr val="dk1"/>
              </a:buClr>
              <a:buSzPts val="3600"/>
              <a:buFont typeface="Times New Roman"/>
              <a:buNone/>
            </a:pPr>
            <a:r>
              <a:rPr lang="en-GB" sz="3200" b="1" dirty="0">
                <a:latin typeface="+mn-lt"/>
                <a:ea typeface="Times New Roman"/>
                <a:cs typeface="Times New Roman"/>
                <a:sym typeface="Times New Roman"/>
              </a:rPr>
              <a:t>Purpose </a:t>
            </a:r>
            <a:endParaRPr sz="3200" b="1" dirty="0">
              <a:latin typeface="+mn-lt"/>
              <a:ea typeface="Times New Roman"/>
              <a:cs typeface="Times New Roman"/>
              <a:sym typeface="Times New Roman"/>
            </a:endParaRPr>
          </a:p>
        </p:txBody>
      </p:sp>
      <p:sp>
        <p:nvSpPr>
          <p:cNvPr id="550" name="Google Shape;550;p59"/>
          <p:cNvSpPr txBox="1">
            <a:spLocks noGrp="1"/>
          </p:cNvSpPr>
          <p:nvPr>
            <p:ph type="sldNum" idx="4294967295"/>
          </p:nvPr>
        </p:nvSpPr>
        <p:spPr>
          <a:xfrm>
            <a:off x="11818938" y="6581775"/>
            <a:ext cx="373062" cy="20637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sp>
        <p:nvSpPr>
          <p:cNvPr id="551" name="Google Shape;551;p59"/>
          <p:cNvSpPr txBox="1"/>
          <p:nvPr/>
        </p:nvSpPr>
        <p:spPr>
          <a:xfrm>
            <a:off x="6096000" y="1761150"/>
            <a:ext cx="5873700" cy="3539390"/>
          </a:xfrm>
          <a:prstGeom prst="rect">
            <a:avLst/>
          </a:prstGeom>
          <a:solidFill>
            <a:srgbClr val="5E5CA2">
              <a:alpha val="60000"/>
            </a:srgbClr>
          </a:solidFill>
          <a:ln>
            <a:noFill/>
          </a:ln>
        </p:spPr>
        <p:txBody>
          <a:bodyPr spcFirstLastPara="1" wrap="square" lIns="91425" tIns="45700" rIns="91425" bIns="45700" anchor="t" anchorCtr="0">
            <a:spAutoFit/>
          </a:bodyPr>
          <a:lstStyle/>
          <a:p>
            <a:pPr marL="342900" marR="0" lvl="0" indent="-342900" algn="just" rtl="0">
              <a:lnSpc>
                <a:spcPct val="200000"/>
              </a:lnSpc>
              <a:spcBef>
                <a:spcPts val="0"/>
              </a:spcBef>
              <a:spcAft>
                <a:spcPts val="0"/>
              </a:spcAft>
              <a:buClr>
                <a:schemeClr val="dk1"/>
              </a:buClr>
              <a:buSzPts val="1800"/>
              <a:buFont typeface="Arial"/>
              <a:buChar char="●"/>
            </a:pPr>
            <a:r>
              <a:rPr lang="en-GB" sz="1600" b="0" i="0" u="none" strike="noStrike" cap="none" dirty="0">
                <a:solidFill>
                  <a:schemeClr val="dk1"/>
                </a:solidFill>
                <a:latin typeface="+mn-lt"/>
                <a:ea typeface="Times New Roman"/>
                <a:cs typeface="Times New Roman"/>
                <a:sym typeface="Times New Roman"/>
              </a:rPr>
              <a:t>The purpose of the TPS is discussed in this system. </a:t>
            </a:r>
            <a:endParaRPr sz="1600" b="0" i="0" u="none" strike="noStrike" cap="none" dirty="0">
              <a:solidFill>
                <a:schemeClr val="dk1"/>
              </a:solidFill>
              <a:latin typeface="+mn-lt"/>
              <a:ea typeface="Arial"/>
              <a:cs typeface="Arial"/>
              <a:sym typeface="Arial"/>
            </a:endParaRPr>
          </a:p>
          <a:p>
            <a:pPr marL="342900" marR="0" lvl="0" indent="-342900" algn="just" rtl="0">
              <a:lnSpc>
                <a:spcPct val="200000"/>
              </a:lnSpc>
              <a:spcBef>
                <a:spcPts val="0"/>
              </a:spcBef>
              <a:spcAft>
                <a:spcPts val="0"/>
              </a:spcAft>
              <a:buClr>
                <a:schemeClr val="dk1"/>
              </a:buClr>
              <a:buSzPts val="1800"/>
              <a:buFont typeface="Arial"/>
              <a:buChar char="●"/>
            </a:pPr>
            <a:r>
              <a:rPr lang="en-GB" sz="1600" b="0" i="0" u="none" strike="noStrike" cap="none" dirty="0">
                <a:solidFill>
                  <a:schemeClr val="dk1"/>
                </a:solidFill>
                <a:latin typeface="+mn-lt"/>
                <a:ea typeface="Times New Roman"/>
                <a:cs typeface="Times New Roman"/>
                <a:sym typeface="Times New Roman"/>
              </a:rPr>
              <a:t>This system can be used in the case of processing ability to have large amounts of data transaction processes.</a:t>
            </a:r>
            <a:endParaRPr sz="1600" b="0" i="0" u="none" strike="noStrike" cap="none" dirty="0">
              <a:solidFill>
                <a:schemeClr val="dk1"/>
              </a:solidFill>
              <a:latin typeface="+mn-lt"/>
              <a:ea typeface="Arial"/>
              <a:cs typeface="Arial"/>
              <a:sym typeface="Arial"/>
            </a:endParaRPr>
          </a:p>
          <a:p>
            <a:pPr marL="342900" marR="0" lvl="0" indent="-342900" algn="just" rtl="0">
              <a:lnSpc>
                <a:spcPct val="200000"/>
              </a:lnSpc>
              <a:spcBef>
                <a:spcPts val="0"/>
              </a:spcBef>
              <a:spcAft>
                <a:spcPts val="0"/>
              </a:spcAft>
              <a:buClr>
                <a:schemeClr val="dk1"/>
              </a:buClr>
              <a:buSzPts val="1800"/>
              <a:buFont typeface="Arial"/>
              <a:buChar char="●"/>
            </a:pPr>
            <a:r>
              <a:rPr lang="en-GB" sz="1600" b="0" i="0" u="none" strike="noStrike" cap="none" dirty="0">
                <a:solidFill>
                  <a:schemeClr val="dk1"/>
                </a:solidFill>
                <a:latin typeface="+mn-lt"/>
                <a:ea typeface="Times New Roman"/>
                <a:cs typeface="Times New Roman"/>
                <a:sym typeface="Times New Roman"/>
              </a:rPr>
              <a:t>The system of TPS provides scope for mitigating thousands of purchase processes simultaneously through the coordination of banks and personal details (</a:t>
            </a:r>
            <a:r>
              <a:rPr lang="en-GB" sz="1600" b="0" i="0" u="none" strike="noStrike" cap="none" dirty="0">
                <a:solidFill>
                  <a:srgbClr val="222222"/>
                </a:solidFill>
                <a:latin typeface="+mn-lt"/>
                <a:ea typeface="Times New Roman"/>
                <a:cs typeface="Times New Roman"/>
                <a:sym typeface="Times New Roman"/>
              </a:rPr>
              <a:t>MONSEF, 2021)</a:t>
            </a:r>
            <a:r>
              <a:rPr lang="en-GB" sz="1600" b="0" i="0" u="none" strike="noStrike" cap="none" dirty="0">
                <a:solidFill>
                  <a:schemeClr val="dk1"/>
                </a:solidFill>
                <a:latin typeface="+mn-lt"/>
                <a:ea typeface="Times New Roman"/>
                <a:cs typeface="Times New Roman"/>
                <a:sym typeface="Times New Roman"/>
              </a:rPr>
              <a:t>.</a:t>
            </a:r>
            <a:endParaRPr sz="1600" b="0" i="0" u="none" strike="noStrike" cap="none" dirty="0">
              <a:solidFill>
                <a:schemeClr val="dk1"/>
              </a:solidFill>
              <a:latin typeface="+mn-lt"/>
              <a:ea typeface="Arial"/>
              <a:cs typeface="Arial"/>
              <a:sym typeface="Arial"/>
            </a:endParaRPr>
          </a:p>
        </p:txBody>
      </p:sp>
      <p:pic>
        <p:nvPicPr>
          <p:cNvPr id="552" name="Google Shape;552;p59"/>
          <p:cNvPicPr preferRelativeResize="0">
            <a:picLocks noGrp="1"/>
          </p:cNvPicPr>
          <p:nvPr>
            <p:ph type="pic" idx="3"/>
          </p:nvPr>
        </p:nvPicPr>
        <p:blipFill rotWithShape="1">
          <a:blip r:embed="rId3">
            <a:alphaModFix/>
          </a:blip>
          <a:srcRect l="22233"/>
          <a:stretch/>
        </p:blipFill>
        <p:spPr>
          <a:xfrm>
            <a:off x="615540" y="2422326"/>
            <a:ext cx="4752873" cy="3034577"/>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57"/>
        <p:cNvGrpSpPr/>
        <p:nvPr/>
      </p:nvGrpSpPr>
      <p:grpSpPr>
        <a:xfrm>
          <a:off x="0" y="0"/>
          <a:ext cx="0" cy="0"/>
          <a:chOff x="0" y="0"/>
          <a:chExt cx="0" cy="0"/>
        </a:xfrm>
      </p:grpSpPr>
      <p:sp>
        <p:nvSpPr>
          <p:cNvPr id="558" name="Google Shape;558;p60"/>
          <p:cNvSpPr txBox="1">
            <a:spLocks noGrp="1"/>
          </p:cNvSpPr>
          <p:nvPr>
            <p:ph type="title"/>
          </p:nvPr>
        </p:nvSpPr>
        <p:spPr>
          <a:xfrm>
            <a:off x="371475" y="260351"/>
            <a:ext cx="11520487" cy="758824"/>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ct val="100000"/>
              <a:buFont typeface="Times New Roman"/>
              <a:buNone/>
            </a:pPr>
            <a:r>
              <a:rPr lang="en-GB" b="1" dirty="0">
                <a:latin typeface="+mn-lt"/>
                <a:ea typeface="Times New Roman"/>
                <a:cs typeface="Times New Roman"/>
                <a:sym typeface="Times New Roman"/>
              </a:rPr>
              <a:t>Adding to a business model</a:t>
            </a:r>
            <a:br>
              <a:rPr lang="en-GB" sz="1800" b="1" dirty="0">
                <a:latin typeface="Times New Roman"/>
                <a:ea typeface="Times New Roman"/>
                <a:cs typeface="Times New Roman"/>
                <a:sym typeface="Times New Roman"/>
              </a:rPr>
            </a:br>
            <a:endParaRPr dirty="0"/>
          </a:p>
        </p:txBody>
      </p:sp>
      <p:sp>
        <p:nvSpPr>
          <p:cNvPr id="559" name="Google Shape;559;p60"/>
          <p:cNvSpPr txBox="1">
            <a:spLocks noGrp="1"/>
          </p:cNvSpPr>
          <p:nvPr>
            <p:ph type="body" idx="1"/>
          </p:nvPr>
        </p:nvSpPr>
        <p:spPr>
          <a:xfrm>
            <a:off x="371475" y="1724025"/>
            <a:ext cx="3440679" cy="4191000"/>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Clr>
                <a:schemeClr val="lt1"/>
              </a:buClr>
              <a:buSzPct val="100000"/>
              <a:buFont typeface="Arial"/>
              <a:buChar char="●"/>
            </a:pPr>
            <a:r>
              <a:rPr lang="en-GB" sz="1700" u="none" strike="noStrike" dirty="0">
                <a:latin typeface="+mn-lt"/>
                <a:ea typeface="Times New Roman"/>
                <a:cs typeface="Times New Roman"/>
                <a:sym typeface="Times New Roman"/>
              </a:rPr>
              <a:t>The value added by TPS in a business model is discussed in detail in this section.</a:t>
            </a:r>
            <a:endParaRPr sz="1700" u="none" strike="noStrike" dirty="0">
              <a:latin typeface="+mn-lt"/>
              <a:ea typeface="Times New Roman"/>
              <a:cs typeface="Times New Roman"/>
              <a:sym typeface="Times New Roman"/>
            </a:endParaRPr>
          </a:p>
          <a:p>
            <a:pPr marL="342900" lvl="0" indent="-342900" algn="just" rtl="0">
              <a:lnSpc>
                <a:spcPct val="200000"/>
              </a:lnSpc>
              <a:spcBef>
                <a:spcPts val="1000"/>
              </a:spcBef>
              <a:spcAft>
                <a:spcPts val="0"/>
              </a:spcAft>
              <a:buClr>
                <a:schemeClr val="lt1"/>
              </a:buClr>
              <a:buSzPct val="100000"/>
              <a:buFont typeface="Arial"/>
              <a:buChar char="●"/>
            </a:pPr>
            <a:r>
              <a:rPr lang="en-GB" sz="1700" u="none" strike="noStrike" dirty="0">
                <a:latin typeface="+mn-lt"/>
                <a:ea typeface="Times New Roman"/>
                <a:cs typeface="Times New Roman"/>
                <a:sym typeface="Times New Roman"/>
              </a:rPr>
              <a:t>TPS generally provides functions that are included in custom business applications (</a:t>
            </a:r>
            <a:r>
              <a:rPr lang="en-GB" sz="1700" u="none" strike="noStrike" dirty="0">
                <a:solidFill>
                  <a:srgbClr val="222222"/>
                </a:solidFill>
                <a:latin typeface="+mn-lt"/>
                <a:ea typeface="Times New Roman"/>
                <a:cs typeface="Times New Roman"/>
                <a:sym typeface="Times New Roman"/>
              </a:rPr>
              <a:t>Cooper et al., 2020)</a:t>
            </a:r>
            <a:r>
              <a:rPr lang="en-GB" sz="1700" u="none" strike="noStrike" dirty="0">
                <a:latin typeface="+mn-lt"/>
                <a:ea typeface="Times New Roman"/>
                <a:cs typeface="Times New Roman"/>
                <a:sym typeface="Times New Roman"/>
              </a:rPr>
              <a:t>.</a:t>
            </a:r>
            <a:endParaRPr sz="1700" u="none" strike="noStrike" dirty="0">
              <a:latin typeface="+mn-lt"/>
              <a:ea typeface="Times New Roman"/>
              <a:cs typeface="Times New Roman"/>
              <a:sym typeface="Times New Roman"/>
            </a:endParaRPr>
          </a:p>
          <a:p>
            <a:pPr marL="228600" lvl="0" indent="-122872" algn="l" rtl="0">
              <a:lnSpc>
                <a:spcPct val="90000"/>
              </a:lnSpc>
              <a:spcBef>
                <a:spcPts val="1000"/>
              </a:spcBef>
              <a:spcAft>
                <a:spcPts val="0"/>
              </a:spcAft>
              <a:buClr>
                <a:schemeClr val="lt1"/>
              </a:buClr>
              <a:buSzPct val="100000"/>
              <a:buNone/>
            </a:pPr>
            <a:endParaRPr dirty="0"/>
          </a:p>
        </p:txBody>
      </p:sp>
      <p:sp>
        <p:nvSpPr>
          <p:cNvPr id="560" name="Google Shape;560;p60"/>
          <p:cNvSpPr txBox="1">
            <a:spLocks noGrp="1"/>
          </p:cNvSpPr>
          <p:nvPr>
            <p:ph type="body" idx="2"/>
          </p:nvPr>
        </p:nvSpPr>
        <p:spPr>
          <a:xfrm>
            <a:off x="7965713" y="1620145"/>
            <a:ext cx="3854811" cy="3988402"/>
          </a:xfrm>
          <a:prstGeom prst="rect">
            <a:avLst/>
          </a:prstGeom>
          <a:noFill/>
          <a:ln>
            <a:noFill/>
          </a:ln>
        </p:spPr>
        <p:txBody>
          <a:bodyPr spcFirstLastPara="1" wrap="square" lIns="91425" tIns="45700" rIns="91425" bIns="45700" anchor="t" anchorCtr="0">
            <a:noAutofit/>
          </a:bodyPr>
          <a:lstStyle/>
          <a:p>
            <a:pPr marL="342900" lvl="0" indent="-342900" algn="just" rtl="0">
              <a:lnSpc>
                <a:spcPct val="210000"/>
              </a:lnSpc>
              <a:spcBef>
                <a:spcPts val="0"/>
              </a:spcBef>
              <a:spcAft>
                <a:spcPts val="0"/>
              </a:spcAft>
              <a:buClr>
                <a:schemeClr val="lt1"/>
              </a:buClr>
              <a:buSzPct val="100000"/>
              <a:buFont typeface="Arial"/>
              <a:buChar char="●"/>
            </a:pPr>
            <a:r>
              <a:rPr lang="en-GB" sz="1400" u="none" strike="noStrike" dirty="0">
                <a:latin typeface="Times New Roman"/>
                <a:ea typeface="Times New Roman"/>
                <a:cs typeface="Times New Roman"/>
                <a:sym typeface="Times New Roman"/>
              </a:rPr>
              <a:t>The functions are extended to data accessibility, management and design of user interface intercomputer communications performance and others. </a:t>
            </a:r>
            <a:endParaRPr sz="1400" u="none" strike="noStrike" dirty="0">
              <a:latin typeface="Times New Roman"/>
              <a:ea typeface="Times New Roman"/>
              <a:cs typeface="Times New Roman"/>
              <a:sym typeface="Times New Roman"/>
            </a:endParaRPr>
          </a:p>
          <a:p>
            <a:pPr marL="228600" lvl="0" indent="-228600" algn="just" rtl="0">
              <a:lnSpc>
                <a:spcPct val="210000"/>
              </a:lnSpc>
              <a:spcBef>
                <a:spcPts val="1000"/>
              </a:spcBef>
              <a:spcAft>
                <a:spcPts val="0"/>
              </a:spcAft>
              <a:buClr>
                <a:schemeClr val="lt1"/>
              </a:buClr>
              <a:buSzPct val="100000"/>
              <a:buChar char="•"/>
            </a:pPr>
            <a:r>
              <a:rPr lang="en-GB" sz="1400" dirty="0">
                <a:latin typeface="Times New Roman"/>
                <a:ea typeface="Times New Roman"/>
                <a:cs typeface="Times New Roman"/>
                <a:sym typeface="Times New Roman"/>
              </a:rPr>
              <a:t>The utility of TPS in business models can also be thrived based on ease of sales that derives a transaction channel for having implemented transactions anywhere in the globe. </a:t>
            </a:r>
            <a:endParaRPr sz="1400" dirty="0">
              <a:latin typeface="Times New Roman"/>
              <a:ea typeface="Times New Roman"/>
              <a:cs typeface="Times New Roman"/>
              <a:sym typeface="Times New Roman"/>
            </a:endParaRPr>
          </a:p>
        </p:txBody>
      </p:sp>
      <p:sp>
        <p:nvSpPr>
          <p:cNvPr id="561" name="Google Shape;561;p60"/>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7</a:t>
            </a:fld>
            <a:endParaRPr/>
          </a:p>
        </p:txBody>
      </p:sp>
      <p:pic>
        <p:nvPicPr>
          <p:cNvPr id="562" name="Google Shape;562;p60"/>
          <p:cNvPicPr preferRelativeResize="0"/>
          <p:nvPr/>
        </p:nvPicPr>
        <p:blipFill>
          <a:blip r:embed="rId3">
            <a:alphaModFix/>
          </a:blip>
          <a:stretch>
            <a:fillRect/>
          </a:stretch>
        </p:blipFill>
        <p:spPr>
          <a:xfrm>
            <a:off x="4058675" y="1500701"/>
            <a:ext cx="3907038" cy="4599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67"/>
        <p:cNvGrpSpPr/>
        <p:nvPr/>
      </p:nvGrpSpPr>
      <p:grpSpPr>
        <a:xfrm>
          <a:off x="0" y="0"/>
          <a:ext cx="0" cy="0"/>
          <a:chOff x="0" y="0"/>
          <a:chExt cx="0" cy="0"/>
        </a:xfrm>
      </p:grpSpPr>
      <p:sp>
        <p:nvSpPr>
          <p:cNvPr id="568" name="Google Shape;568;p61"/>
          <p:cNvSpPr txBox="1">
            <a:spLocks noGrp="1"/>
          </p:cNvSpPr>
          <p:nvPr>
            <p:ph type="title"/>
          </p:nvPr>
        </p:nvSpPr>
        <p:spPr>
          <a:xfrm>
            <a:off x="1244600" y="260351"/>
            <a:ext cx="9702800" cy="973137"/>
          </a:xfrm>
        </p:spPr>
        <p:txBody>
          <a:bodyPr spcFirstLastPara="1" wrap="square" lIns="91425" tIns="45700" rIns="91425" bIns="45700" anchor="ctr" anchorCtr="0">
            <a:normAutofit/>
          </a:bodyPr>
          <a:lstStyle/>
          <a:p>
            <a:pPr marL="0" lvl="0" indent="0" rtl="0">
              <a:spcBef>
                <a:spcPts val="0"/>
              </a:spcBef>
              <a:spcAft>
                <a:spcPts val="0"/>
              </a:spcAft>
              <a:buClr>
                <a:schemeClr val="lt1"/>
              </a:buClr>
              <a:buSzPts val="4000"/>
              <a:buFont typeface="Times New Roman"/>
              <a:buNone/>
            </a:pPr>
            <a:r>
              <a:rPr lang="en-GB" sz="3200" b="1" dirty="0">
                <a:latin typeface="+mn-lt"/>
              </a:rPr>
              <a:t>Strengths </a:t>
            </a:r>
            <a:endParaRPr lang="en-GB" sz="3200" dirty="0">
              <a:latin typeface="+mn-lt"/>
            </a:endParaRPr>
          </a:p>
        </p:txBody>
      </p:sp>
      <p:sp>
        <p:nvSpPr>
          <p:cNvPr id="569" name="Google Shape;569;p61"/>
          <p:cNvSpPr txBox="1">
            <a:spLocks noGrp="1"/>
          </p:cNvSpPr>
          <p:nvPr>
            <p:ph type="body" idx="1"/>
          </p:nvPr>
        </p:nvSpPr>
        <p:spPr>
          <a:xfrm>
            <a:off x="546100" y="1638299"/>
            <a:ext cx="5346700" cy="4381501"/>
          </a:xfrm>
        </p:spPr>
        <p:txBody>
          <a:bodyPr spcFirstLastPara="1" wrap="square" lIns="91425" tIns="45700" rIns="91425" bIns="45700" anchor="t" anchorCtr="0">
            <a:normAutofit/>
          </a:bodyPr>
          <a:lstStyle/>
          <a:p>
            <a:pPr marL="342900" lvl="0" indent="-342900" rtl="0">
              <a:spcBef>
                <a:spcPts val="0"/>
              </a:spcBef>
              <a:spcAft>
                <a:spcPts val="0"/>
              </a:spcAft>
              <a:buClr>
                <a:schemeClr val="lt1"/>
              </a:buClr>
              <a:buSzPct val="100000"/>
              <a:buFont typeface="Arial"/>
              <a:buChar char="●"/>
            </a:pPr>
            <a:r>
              <a:rPr lang="en-GB" sz="2000" u="none" strike="noStrike" dirty="0">
                <a:latin typeface="+mn-lt"/>
              </a:rPr>
              <a:t>The TPS is known for keeping tabs on a stabilised database and the same is important in minimising chances of data loss for user information in terminal network occurrence (</a:t>
            </a:r>
            <a:r>
              <a:rPr lang="en-GB" sz="2000" u="none" strike="noStrike" dirty="0" err="1">
                <a:latin typeface="+mn-lt"/>
              </a:rPr>
              <a:t>Megawaty</a:t>
            </a:r>
            <a:r>
              <a:rPr lang="en-GB" sz="2000" u="none" strike="noStrike" dirty="0">
                <a:latin typeface="+mn-lt"/>
              </a:rPr>
              <a:t> and </a:t>
            </a:r>
            <a:r>
              <a:rPr lang="en-GB" sz="2000" u="none" strike="noStrike" dirty="0" err="1">
                <a:latin typeface="+mn-lt"/>
              </a:rPr>
              <a:t>Ulfa</a:t>
            </a:r>
            <a:r>
              <a:rPr lang="en-GB" sz="2000" u="none" strike="noStrike" dirty="0">
                <a:latin typeface="+mn-lt"/>
              </a:rPr>
              <a:t>, 2020). </a:t>
            </a:r>
          </a:p>
          <a:p>
            <a:pPr marL="342900" lvl="0" indent="-342900" rtl="0">
              <a:spcBef>
                <a:spcPts val="1000"/>
              </a:spcBef>
              <a:spcAft>
                <a:spcPts val="0"/>
              </a:spcAft>
              <a:buClr>
                <a:schemeClr val="lt1"/>
              </a:buClr>
              <a:buSzPct val="100000"/>
              <a:buFont typeface="Arial"/>
              <a:buChar char="●"/>
            </a:pPr>
            <a:r>
              <a:rPr lang="en-GB" sz="2000" u="none" strike="noStrike" dirty="0">
                <a:latin typeface="+mn-lt"/>
              </a:rPr>
              <a:t>The internal database of TPS is able to retrieve problems of operating system failures and it generally extends to transaction stages if and when the system crashes. </a:t>
            </a:r>
          </a:p>
          <a:p>
            <a:pPr marL="0" lvl="0" indent="0" rtl="0">
              <a:spcBef>
                <a:spcPts val="1000"/>
              </a:spcBef>
              <a:spcAft>
                <a:spcPts val="0"/>
              </a:spcAft>
              <a:buClr>
                <a:schemeClr val="lt1"/>
              </a:buClr>
              <a:buSzPct val="100000"/>
              <a:buNone/>
            </a:pPr>
            <a:endParaRPr lang="en-GB" dirty="0"/>
          </a:p>
        </p:txBody>
      </p:sp>
      <p:sp>
        <p:nvSpPr>
          <p:cNvPr id="575" name="Slide Number Placeholder 3">
            <a:extLst>
              <a:ext uri="{FF2B5EF4-FFF2-40B4-BE49-F238E27FC236}">
                <a16:creationId xmlns:a16="http://schemas.microsoft.com/office/drawing/2014/main" id="{E3C2004D-9EBC-C6E4-DEC9-0F68E996A888}"/>
              </a:ext>
            </a:extLst>
          </p:cNvPr>
          <p:cNvSpPr>
            <a:spLocks noGrp="1"/>
          </p:cNvSpPr>
          <p:nvPr>
            <p:ph type="sldNum" idx="12"/>
          </p:nvPr>
        </p:nvSpPr>
        <p:spPr>
          <a:xfrm>
            <a:off x="11518900" y="6581978"/>
            <a:ext cx="373062" cy="206104"/>
          </a:xfrm>
        </p:spPr>
        <p:txBody>
          <a:bodyPr/>
          <a:lstStyle/>
          <a:p>
            <a:pPr marL="0" lvl="0" indent="0" algn="r" rtl="0">
              <a:spcBef>
                <a:spcPts val="0"/>
              </a:spcBef>
              <a:spcAft>
                <a:spcPts val="600"/>
              </a:spcAft>
              <a:buNone/>
            </a:pPr>
            <a:fld id="{00000000-1234-1234-1234-123412341234}" type="slidenum">
              <a:rPr lang="en-GB"/>
              <a:pPr marL="0" lvl="0" indent="0" algn="r" rtl="0">
                <a:spcBef>
                  <a:spcPts val="0"/>
                </a:spcBef>
                <a:spcAft>
                  <a:spcPts val="600"/>
                </a:spcAft>
                <a:buNone/>
              </a:pPr>
              <a:t>8</a:t>
            </a:fld>
            <a:endParaRPr lang="en-GB"/>
          </a:p>
        </p:txBody>
      </p:sp>
      <p:pic>
        <p:nvPicPr>
          <p:cNvPr id="570" name="Google Shape;570;p61"/>
          <p:cNvPicPr preferRelativeResize="0"/>
          <p:nvPr/>
        </p:nvPicPr>
        <p:blipFill rotWithShape="1">
          <a:blip r:embed="rId3"/>
          <a:srcRect l="6165" t="6385"/>
          <a:stretch/>
        </p:blipFill>
        <p:spPr>
          <a:xfrm>
            <a:off x="6096000" y="1662247"/>
            <a:ext cx="5795963" cy="4336781"/>
          </a:xfrm>
          <a:prstGeom prst="rect">
            <a:avLst/>
          </a:prstGeom>
          <a:noFill/>
          <a:ln>
            <a:noFill/>
          </a:ln>
          <a:effectLst>
            <a:outerShdw blurRad="50800" dist="38100" dir="2700000" algn="tl"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75"/>
        <p:cNvGrpSpPr/>
        <p:nvPr/>
      </p:nvGrpSpPr>
      <p:grpSpPr>
        <a:xfrm>
          <a:off x="0" y="0"/>
          <a:ext cx="0" cy="0"/>
          <a:chOff x="0" y="0"/>
          <a:chExt cx="0" cy="0"/>
        </a:xfrm>
      </p:grpSpPr>
      <p:sp>
        <p:nvSpPr>
          <p:cNvPr id="576" name="Google Shape;576;p62"/>
          <p:cNvSpPr txBox="1">
            <a:spLocks noGrp="1"/>
          </p:cNvSpPr>
          <p:nvPr>
            <p:ph type="title"/>
          </p:nvPr>
        </p:nvSpPr>
        <p:spPr>
          <a:xfrm>
            <a:off x="371475" y="0"/>
            <a:ext cx="11520600" cy="1019100"/>
          </a:xfrm>
          <a:prstGeom prst="rect">
            <a:avLst/>
          </a:prstGeom>
          <a:solidFill>
            <a:srgbClr val="C9DAF8"/>
          </a:solidFill>
          <a:ln>
            <a:noFill/>
          </a:ln>
        </p:spPr>
        <p:txBody>
          <a:bodyPr spcFirstLastPara="1" wrap="square" lIns="91425" tIns="45700" rIns="91425" bIns="45700" anchor="t" anchorCtr="0">
            <a:normAutofit fontScale="90000"/>
          </a:bodyPr>
          <a:lstStyle/>
          <a:p>
            <a:pPr marL="0" lvl="0" indent="0" algn="ctr" rtl="0">
              <a:lnSpc>
                <a:spcPct val="200000"/>
              </a:lnSpc>
              <a:spcBef>
                <a:spcPts val="0"/>
              </a:spcBef>
              <a:spcAft>
                <a:spcPts val="0"/>
              </a:spcAft>
              <a:buClr>
                <a:schemeClr val="dk1"/>
              </a:buClr>
              <a:buSzPct val="100000"/>
              <a:buFont typeface="Times New Roman"/>
              <a:buNone/>
            </a:pPr>
            <a:r>
              <a:rPr lang="en-GB" b="1" dirty="0">
                <a:latin typeface="+mn-lt"/>
                <a:ea typeface="Times New Roman"/>
                <a:cs typeface="Times New Roman"/>
                <a:sym typeface="Times New Roman"/>
              </a:rPr>
              <a:t>Weaknesses</a:t>
            </a:r>
            <a:r>
              <a:rPr lang="en-GB" sz="4000" b="1" dirty="0">
                <a:latin typeface="Times New Roman"/>
                <a:ea typeface="Times New Roman"/>
                <a:cs typeface="Times New Roman"/>
                <a:sym typeface="Times New Roman"/>
              </a:rPr>
              <a:t> </a:t>
            </a:r>
            <a:br>
              <a:rPr lang="en-GB" sz="1800" b="1" dirty="0">
                <a:latin typeface="Times New Roman"/>
                <a:ea typeface="Times New Roman"/>
                <a:cs typeface="Times New Roman"/>
                <a:sym typeface="Times New Roman"/>
              </a:rPr>
            </a:br>
            <a:endParaRPr dirty="0"/>
          </a:p>
        </p:txBody>
      </p:sp>
      <p:sp>
        <p:nvSpPr>
          <p:cNvPr id="577" name="Google Shape;577;p62"/>
          <p:cNvSpPr txBox="1">
            <a:spLocks noGrp="1"/>
          </p:cNvSpPr>
          <p:nvPr>
            <p:ph type="body" idx="1"/>
          </p:nvPr>
        </p:nvSpPr>
        <p:spPr>
          <a:xfrm>
            <a:off x="6263800" y="1380699"/>
            <a:ext cx="5255100" cy="2404800"/>
          </a:xfrm>
          <a:prstGeom prst="rect">
            <a:avLst/>
          </a:prstGeom>
          <a:noFill/>
          <a:ln>
            <a:noFill/>
          </a:ln>
        </p:spPr>
        <p:txBody>
          <a:bodyPr spcFirstLastPara="1" wrap="square" lIns="91425" tIns="45700" rIns="91425" bIns="45700" anchor="t" anchorCtr="0">
            <a:normAutofit/>
          </a:bodyPr>
          <a:lstStyle/>
          <a:p>
            <a:pPr marL="342900" lvl="0" indent="-324802" algn="just" rtl="0">
              <a:lnSpc>
                <a:spcPct val="200000"/>
              </a:lnSpc>
              <a:spcBef>
                <a:spcPts val="0"/>
              </a:spcBef>
              <a:spcAft>
                <a:spcPts val="0"/>
              </a:spcAft>
              <a:buClr>
                <a:schemeClr val="lt1"/>
              </a:buClr>
              <a:buSzPct val="100000"/>
              <a:buFont typeface="Arial"/>
              <a:buChar char="●"/>
            </a:pPr>
            <a:r>
              <a:rPr lang="en-GB" sz="1500" u="none" strike="noStrike" dirty="0">
                <a:latin typeface="+mn-lt"/>
                <a:ea typeface="Times New Roman"/>
                <a:cs typeface="Times New Roman"/>
                <a:sym typeface="Times New Roman"/>
              </a:rPr>
              <a:t>The size of the business operations has to be extensive enough for TPS to operate without many complications.</a:t>
            </a:r>
            <a:endParaRPr sz="1500" u="none" strike="noStrike" dirty="0">
              <a:latin typeface="+mn-lt"/>
              <a:ea typeface="Times New Roman"/>
              <a:cs typeface="Times New Roman"/>
              <a:sym typeface="Times New Roman"/>
            </a:endParaRPr>
          </a:p>
          <a:p>
            <a:pPr marL="342900" lvl="0" indent="-324802" algn="just" rtl="0">
              <a:lnSpc>
                <a:spcPct val="200000"/>
              </a:lnSpc>
              <a:spcBef>
                <a:spcPts val="1000"/>
              </a:spcBef>
              <a:spcAft>
                <a:spcPts val="0"/>
              </a:spcAft>
              <a:buClr>
                <a:schemeClr val="lt1"/>
              </a:buClr>
              <a:buSzPct val="100000"/>
              <a:buFont typeface="Arial"/>
              <a:buChar char="●"/>
            </a:pPr>
            <a:r>
              <a:rPr lang="en-GB" sz="1500" u="none" strike="noStrike" dirty="0">
                <a:latin typeface="+mn-lt"/>
                <a:ea typeface="Times New Roman"/>
                <a:cs typeface="Times New Roman"/>
                <a:sym typeface="Times New Roman"/>
              </a:rPr>
              <a:t>There is a prospect for third-party interference in case of hackers or others as it is a web-based application. </a:t>
            </a:r>
            <a:endParaRPr sz="1500" u="none" strike="noStrike" dirty="0">
              <a:latin typeface="+mn-lt"/>
              <a:ea typeface="Times New Roman"/>
              <a:cs typeface="Times New Roman"/>
              <a:sym typeface="Times New Roman"/>
            </a:endParaRPr>
          </a:p>
          <a:p>
            <a:pPr marL="228600" lvl="0" indent="-131445" algn="l" rtl="0">
              <a:lnSpc>
                <a:spcPct val="90000"/>
              </a:lnSpc>
              <a:spcBef>
                <a:spcPts val="1000"/>
              </a:spcBef>
              <a:spcAft>
                <a:spcPts val="0"/>
              </a:spcAft>
              <a:buClr>
                <a:schemeClr val="lt1"/>
              </a:buClr>
              <a:buSzPct val="100000"/>
              <a:buNone/>
            </a:pPr>
            <a:endParaRPr sz="1600" dirty="0"/>
          </a:p>
        </p:txBody>
      </p:sp>
      <p:sp>
        <p:nvSpPr>
          <p:cNvPr id="578" name="Google Shape;578;p62"/>
          <p:cNvSpPr txBox="1">
            <a:spLocks noGrp="1"/>
          </p:cNvSpPr>
          <p:nvPr>
            <p:ph type="sldNum" idx="12"/>
          </p:nvPr>
        </p:nvSpPr>
        <p:spPr>
          <a:xfrm>
            <a:off x="11518900" y="6581978"/>
            <a:ext cx="373062" cy="206104"/>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9</a:t>
            </a:fld>
            <a:endParaRPr/>
          </a:p>
        </p:txBody>
      </p:sp>
      <p:sp>
        <p:nvSpPr>
          <p:cNvPr id="579" name="Google Shape;579;p62"/>
          <p:cNvSpPr txBox="1">
            <a:spLocks noGrp="1"/>
          </p:cNvSpPr>
          <p:nvPr>
            <p:ph type="body" idx="4"/>
          </p:nvPr>
        </p:nvSpPr>
        <p:spPr>
          <a:xfrm>
            <a:off x="622400" y="3848475"/>
            <a:ext cx="5255100" cy="2404800"/>
          </a:xfrm>
          <a:prstGeom prst="rect">
            <a:avLst/>
          </a:prstGeom>
          <a:noFill/>
          <a:ln>
            <a:noFill/>
          </a:ln>
        </p:spPr>
        <p:txBody>
          <a:bodyPr spcFirstLastPara="1" wrap="square" lIns="91425" tIns="45700" rIns="91425" bIns="45700" anchor="t" anchorCtr="0">
            <a:normAutofit/>
          </a:bodyPr>
          <a:lstStyle/>
          <a:p>
            <a:pPr marL="342900" lvl="0" indent="-334327" algn="just" rtl="0">
              <a:lnSpc>
                <a:spcPct val="200000"/>
              </a:lnSpc>
              <a:spcBef>
                <a:spcPts val="0"/>
              </a:spcBef>
              <a:spcAft>
                <a:spcPts val="0"/>
              </a:spcAft>
              <a:buClr>
                <a:schemeClr val="lt1"/>
              </a:buClr>
              <a:buSzPct val="100000"/>
              <a:buFont typeface="Arial"/>
              <a:buChar char="●"/>
            </a:pPr>
            <a:r>
              <a:rPr lang="en-GB" sz="1600" u="none" strike="noStrike" dirty="0">
                <a:latin typeface="+mn-lt"/>
                <a:ea typeface="Times New Roman"/>
                <a:cs typeface="Times New Roman"/>
                <a:sym typeface="Times New Roman"/>
              </a:rPr>
              <a:t>TPS needs an exclusive customisation fit that can serve particular businesses only.</a:t>
            </a:r>
            <a:endParaRPr sz="1600" u="none" strike="noStrike" dirty="0">
              <a:latin typeface="+mn-lt"/>
              <a:ea typeface="Times New Roman"/>
              <a:cs typeface="Times New Roman"/>
              <a:sym typeface="Times New Roman"/>
            </a:endParaRPr>
          </a:p>
          <a:p>
            <a:pPr marL="342900" lvl="0" indent="-334327" algn="just" rtl="0">
              <a:lnSpc>
                <a:spcPct val="200000"/>
              </a:lnSpc>
              <a:spcBef>
                <a:spcPts val="1000"/>
              </a:spcBef>
              <a:spcAft>
                <a:spcPts val="0"/>
              </a:spcAft>
              <a:buClr>
                <a:schemeClr val="lt1"/>
              </a:buClr>
              <a:buSzPct val="100000"/>
              <a:buFont typeface="Arial"/>
              <a:buChar char="●"/>
            </a:pPr>
            <a:r>
              <a:rPr lang="en-GB" sz="1600" u="none" strike="noStrike" dirty="0">
                <a:latin typeface="+mn-lt"/>
                <a:ea typeface="Times New Roman"/>
                <a:cs typeface="Times New Roman"/>
                <a:sym typeface="Times New Roman"/>
              </a:rPr>
              <a:t>This system majorly lacks a standard format.</a:t>
            </a:r>
            <a:endParaRPr sz="1600" u="none" strike="noStrike" dirty="0">
              <a:latin typeface="+mn-lt"/>
              <a:ea typeface="Times New Roman"/>
              <a:cs typeface="Times New Roman"/>
              <a:sym typeface="Times New Roman"/>
            </a:endParaRPr>
          </a:p>
          <a:p>
            <a:pPr marL="228600" lvl="0" indent="-114300" algn="l" rtl="0">
              <a:lnSpc>
                <a:spcPct val="90000"/>
              </a:lnSpc>
              <a:spcBef>
                <a:spcPts val="1000"/>
              </a:spcBef>
              <a:spcAft>
                <a:spcPts val="0"/>
              </a:spcAft>
              <a:buClr>
                <a:schemeClr val="lt1"/>
              </a:buClr>
              <a:buSzPct val="100000"/>
              <a:buNone/>
            </a:pPr>
            <a:endParaRPr dirty="0"/>
          </a:p>
        </p:txBody>
      </p:sp>
      <p:pic>
        <p:nvPicPr>
          <p:cNvPr id="580" name="Google Shape;580;p62"/>
          <p:cNvPicPr preferRelativeResize="0"/>
          <p:nvPr/>
        </p:nvPicPr>
        <p:blipFill rotWithShape="1">
          <a:blip r:embed="rId3">
            <a:alphaModFix/>
          </a:blip>
          <a:srcRect/>
          <a:stretch/>
        </p:blipFill>
        <p:spPr>
          <a:xfrm>
            <a:off x="371475" y="1146487"/>
            <a:ext cx="5724524" cy="24048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81" name="Google Shape;581;p62"/>
          <p:cNvPicPr preferRelativeResize="0"/>
          <p:nvPr/>
        </p:nvPicPr>
        <p:blipFill rotWithShape="1">
          <a:blip r:embed="rId4">
            <a:alphaModFix/>
          </a:blip>
          <a:srcRect/>
          <a:stretch/>
        </p:blipFill>
        <p:spPr>
          <a:xfrm>
            <a:off x="6263800" y="4147098"/>
            <a:ext cx="5628150" cy="24048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86"/>
        <p:cNvGrpSpPr/>
        <p:nvPr/>
      </p:nvGrpSpPr>
      <p:grpSpPr>
        <a:xfrm>
          <a:off x="0" y="0"/>
          <a:ext cx="0" cy="0"/>
          <a:chOff x="0" y="0"/>
          <a:chExt cx="0" cy="0"/>
        </a:xfrm>
      </p:grpSpPr>
      <p:sp>
        <p:nvSpPr>
          <p:cNvPr id="587" name="Google Shape;587;p63"/>
          <p:cNvSpPr txBox="1">
            <a:spLocks noGrp="1"/>
          </p:cNvSpPr>
          <p:nvPr>
            <p:ph type="title"/>
          </p:nvPr>
        </p:nvSpPr>
        <p:spPr>
          <a:xfrm>
            <a:off x="371475" y="260351"/>
            <a:ext cx="11520488" cy="758824"/>
          </a:xfrm>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3600"/>
              <a:buFont typeface="Times New Roman"/>
              <a:buNone/>
            </a:pPr>
            <a:r>
              <a:rPr lang="en-GB" sz="3200" b="1" dirty="0">
                <a:latin typeface="+mn-lt"/>
              </a:rPr>
              <a:t>Recommendations to improve the system </a:t>
            </a:r>
          </a:p>
        </p:txBody>
      </p:sp>
      <p:sp>
        <p:nvSpPr>
          <p:cNvPr id="588" name="Google Shape;588;p63"/>
          <p:cNvSpPr txBox="1">
            <a:spLocks noGrp="1"/>
          </p:cNvSpPr>
          <p:nvPr>
            <p:ph type="sldNum" idx="12"/>
          </p:nvPr>
        </p:nvSpPr>
        <p:spPr>
          <a:xfrm>
            <a:off x="11518900" y="6581978"/>
            <a:ext cx="373062" cy="206104"/>
          </a:xfrm>
        </p:spPr>
        <p:txBody>
          <a:bodyPr spcFirstLastPara="1" wrap="square" lIns="91425" tIns="45700" rIns="91425" bIns="45700" anchor="ctr" anchorCtr="0">
            <a:normAutofit lnSpcReduction="10000"/>
          </a:bodyPr>
          <a:lstStyle/>
          <a:p>
            <a:pPr marL="0" lvl="0" indent="0" rtl="0">
              <a:lnSpc>
                <a:spcPct val="90000"/>
              </a:lnSpc>
              <a:spcBef>
                <a:spcPts val="0"/>
              </a:spcBef>
              <a:spcAft>
                <a:spcPts val="600"/>
              </a:spcAft>
              <a:buNone/>
            </a:pPr>
            <a:fld id="{00000000-1234-1234-1234-123412341234}" type="slidenum">
              <a:rPr lang="en-GB" sz="300"/>
              <a:pPr marL="0" lvl="0" indent="0" rtl="0">
                <a:lnSpc>
                  <a:spcPct val="90000"/>
                </a:lnSpc>
                <a:spcBef>
                  <a:spcPts val="0"/>
                </a:spcBef>
                <a:spcAft>
                  <a:spcPts val="600"/>
                </a:spcAft>
                <a:buNone/>
              </a:pPr>
              <a:t>10</a:t>
            </a:fld>
            <a:endParaRPr lang="en-GB" sz="300"/>
          </a:p>
        </p:txBody>
      </p:sp>
      <p:graphicFrame>
        <p:nvGraphicFramePr>
          <p:cNvPr id="591" name="Google Shape;589;p63">
            <a:extLst>
              <a:ext uri="{FF2B5EF4-FFF2-40B4-BE49-F238E27FC236}">
                <a16:creationId xmlns:a16="http://schemas.microsoft.com/office/drawing/2014/main" id="{578E0A9D-0F9F-29E8-7CD1-BB2B6D9BD718}"/>
              </a:ext>
            </a:extLst>
          </p:cNvPr>
          <p:cNvGraphicFramePr/>
          <p:nvPr>
            <p:extLst>
              <p:ext uri="{D42A27DB-BD31-4B8C-83A1-F6EECF244321}">
                <p14:modId xmlns:p14="http://schemas.microsoft.com/office/powerpoint/2010/main" val="2627243902"/>
              </p:ext>
            </p:extLst>
          </p:nvPr>
        </p:nvGraphicFramePr>
        <p:xfrm>
          <a:off x="371475" y="1233488"/>
          <a:ext cx="11520488" cy="49672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95"/>
        <p:cNvGrpSpPr/>
        <p:nvPr/>
      </p:nvGrpSpPr>
      <p:grpSpPr>
        <a:xfrm>
          <a:off x="0" y="0"/>
          <a:ext cx="0" cy="0"/>
          <a:chOff x="0" y="0"/>
          <a:chExt cx="0" cy="0"/>
        </a:xfrm>
      </p:grpSpPr>
      <p:sp>
        <p:nvSpPr>
          <p:cNvPr id="596" name="Google Shape;596;p64"/>
          <p:cNvSpPr txBox="1">
            <a:spLocks noGrp="1"/>
          </p:cNvSpPr>
          <p:nvPr>
            <p:ph type="title"/>
          </p:nvPr>
        </p:nvSpPr>
        <p:spPr>
          <a:xfrm>
            <a:off x="371475" y="1783831"/>
            <a:ext cx="3111954" cy="3290338"/>
          </a:xfrm>
        </p:spPr>
        <p:txBody>
          <a:bodyPr spcFirstLastPara="1" wrap="square" lIns="91425" tIns="45700" rIns="91425" bIns="45700" anchor="ctr" anchorCtr="0">
            <a:normAutofit/>
          </a:bodyPr>
          <a:lstStyle/>
          <a:p>
            <a:pPr marL="0" lvl="0" indent="0"/>
            <a:r>
              <a:rPr lang="en-GB" b="1" i="0" u="none" strike="noStrike" cap="none">
                <a:latin typeface="Calibri"/>
                <a:ea typeface="Calibri"/>
                <a:cs typeface="Calibri"/>
                <a:sym typeface="Calibri"/>
              </a:rPr>
              <a:t>Conclusion</a:t>
            </a:r>
          </a:p>
        </p:txBody>
      </p:sp>
      <p:sp>
        <p:nvSpPr>
          <p:cNvPr id="597" name="Google Shape;597;p64"/>
          <p:cNvSpPr txBox="1"/>
          <p:nvPr/>
        </p:nvSpPr>
        <p:spPr>
          <a:xfrm>
            <a:off x="7489370" y="1783832"/>
            <a:ext cx="4402592" cy="3290338"/>
          </a:xfrm>
          <a:prstGeom prst="rect">
            <a:avLst/>
          </a:prstGeom>
          <a:noFill/>
          <a:ln>
            <a:noFill/>
          </a:ln>
        </p:spPr>
        <p:txBody>
          <a:bodyPr spcFirstLastPara="1" wrap="square" lIns="91425" tIns="45700" rIns="91425" bIns="45700" anchor="ctr" anchorCtr="0">
            <a:normAutofit/>
          </a:bodyPr>
          <a:lstStyle/>
          <a:p>
            <a:pPr marL="101600" lvl="0" algn="just">
              <a:lnSpc>
                <a:spcPct val="90000"/>
              </a:lnSpc>
              <a:spcBef>
                <a:spcPts val="1000"/>
              </a:spcBef>
              <a:buClr>
                <a:schemeClr val="dk1"/>
              </a:buClr>
              <a:buSzPts val="2000"/>
            </a:pPr>
            <a:r>
              <a:rPr lang="en-GB" sz="2000" dirty="0">
                <a:solidFill>
                  <a:schemeClr val="dk1"/>
                </a:solidFill>
                <a:latin typeface="+mn-lt"/>
                <a:ea typeface="Calibri"/>
                <a:cs typeface="Calibri"/>
                <a:sym typeface="Calibri"/>
              </a:rPr>
              <a:t>As a conclusion, t</a:t>
            </a:r>
            <a:r>
              <a:rPr lang="en-GB" sz="2000" b="0" i="0" u="none" strike="noStrike" cap="none" dirty="0">
                <a:solidFill>
                  <a:schemeClr val="dk1"/>
                </a:solidFill>
                <a:latin typeface="+mn-lt"/>
                <a:ea typeface="Calibri"/>
                <a:cs typeface="Calibri"/>
                <a:sym typeface="Calibri"/>
              </a:rPr>
              <a:t>he business model and strengths and weaknesses of TPS has been evaluated and </a:t>
            </a:r>
            <a:r>
              <a:rPr lang="en-GB" sz="2000" dirty="0">
                <a:solidFill>
                  <a:schemeClr val="dk1"/>
                </a:solidFill>
                <a:latin typeface="+mn-lt"/>
                <a:ea typeface="Calibri"/>
                <a:cs typeface="Calibri"/>
                <a:sym typeface="Calibri"/>
              </a:rPr>
              <a:t>r</a:t>
            </a:r>
            <a:r>
              <a:rPr lang="en-GB" sz="2000" b="0" i="0" u="none" strike="noStrike" cap="none" dirty="0">
                <a:solidFill>
                  <a:schemeClr val="dk1"/>
                </a:solidFill>
                <a:latin typeface="+mn-lt"/>
                <a:ea typeface="Calibri"/>
                <a:cs typeface="Calibri"/>
                <a:sym typeface="Calibri"/>
              </a:rPr>
              <a:t>ecommendations for improvement have been provided as well.</a:t>
            </a:r>
          </a:p>
        </p:txBody>
      </p:sp>
      <p:sp>
        <p:nvSpPr>
          <p:cNvPr id="603" name="Slide Number Placeholder 3">
            <a:extLst>
              <a:ext uri="{FF2B5EF4-FFF2-40B4-BE49-F238E27FC236}">
                <a16:creationId xmlns:a16="http://schemas.microsoft.com/office/drawing/2014/main" id="{0C2A661F-48A2-A81B-CD3B-FDB35A0E010D}"/>
              </a:ext>
            </a:extLst>
          </p:cNvPr>
          <p:cNvSpPr>
            <a:spLocks noGrp="1"/>
          </p:cNvSpPr>
          <p:nvPr>
            <p:ph type="sldNum" idx="12"/>
          </p:nvPr>
        </p:nvSpPr>
        <p:spPr>
          <a:xfrm>
            <a:off x="11518900" y="6581978"/>
            <a:ext cx="373062" cy="206104"/>
          </a:xfrm>
        </p:spPr>
        <p:txBody>
          <a:bodyPr/>
          <a:lstStyle/>
          <a:p>
            <a:pPr marL="0" lvl="0" indent="0" algn="r" rtl="0">
              <a:spcBef>
                <a:spcPts val="0"/>
              </a:spcBef>
              <a:spcAft>
                <a:spcPts val="600"/>
              </a:spcAft>
              <a:buNone/>
            </a:pPr>
            <a:fld id="{00000000-1234-1234-1234-123412341234}" type="slidenum">
              <a:rPr lang="en-GB"/>
              <a:pPr marL="0" lvl="0" indent="0" algn="r" rtl="0">
                <a:spcBef>
                  <a:spcPts val="0"/>
                </a:spcBef>
                <a:spcAft>
                  <a:spcPts val="600"/>
                </a:spcAft>
                <a:buNone/>
              </a:pPr>
              <a:t>11</a:t>
            </a:fld>
            <a:endParaRPr lang="en-GB"/>
          </a:p>
        </p:txBody>
      </p:sp>
      <p:pic>
        <p:nvPicPr>
          <p:cNvPr id="598" name="Google Shape;598;p64"/>
          <p:cNvPicPr preferRelativeResize="0"/>
          <p:nvPr/>
        </p:nvPicPr>
        <p:blipFill>
          <a:blip r:embed="rId3"/>
          <a:stretch>
            <a:fillRect/>
          </a:stretch>
        </p:blipFill>
        <p:spPr>
          <a:xfrm>
            <a:off x="3672114" y="2190750"/>
            <a:ext cx="3628571" cy="24764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03"/>
        <p:cNvGrpSpPr/>
        <p:nvPr/>
      </p:nvGrpSpPr>
      <p:grpSpPr>
        <a:xfrm>
          <a:off x="0" y="0"/>
          <a:ext cx="0" cy="0"/>
          <a:chOff x="0" y="0"/>
          <a:chExt cx="0" cy="0"/>
        </a:xfrm>
      </p:grpSpPr>
      <p:sp>
        <p:nvSpPr>
          <p:cNvPr id="604" name="Google Shape;604;p65"/>
          <p:cNvSpPr txBox="1">
            <a:spLocks noGrp="1"/>
          </p:cNvSpPr>
          <p:nvPr>
            <p:ph type="title"/>
          </p:nvPr>
        </p:nvSpPr>
        <p:spPr>
          <a:xfrm>
            <a:off x="371475" y="260351"/>
            <a:ext cx="11520600" cy="758700"/>
          </a:xfrm>
          <a:prstGeom prst="rect">
            <a:avLst/>
          </a:prstGeom>
          <a:solidFill>
            <a:srgbClr val="9FC5E8"/>
          </a:solidFill>
        </p:spPr>
        <p:txBody>
          <a:bodyPr spcFirstLastPara="1" wrap="square" lIns="91425" tIns="45700" rIns="91425" bIns="45700" anchor="ctr" anchorCtr="0">
            <a:normAutofit/>
          </a:bodyPr>
          <a:lstStyle/>
          <a:p>
            <a:pPr marL="0" lvl="0" indent="0" algn="ctr" rtl="0">
              <a:spcBef>
                <a:spcPts val="0"/>
              </a:spcBef>
              <a:spcAft>
                <a:spcPts val="0"/>
              </a:spcAft>
              <a:buNone/>
            </a:pPr>
            <a:r>
              <a:rPr lang="en-GB" sz="3200" dirty="0">
                <a:latin typeface="+mn-lt"/>
              </a:rPr>
              <a:t>References </a:t>
            </a:r>
            <a:endParaRPr sz="3200" dirty="0">
              <a:latin typeface="+mn-lt"/>
            </a:endParaRPr>
          </a:p>
        </p:txBody>
      </p:sp>
      <p:sp>
        <p:nvSpPr>
          <p:cNvPr id="605" name="Google Shape;605;p65"/>
          <p:cNvSpPr txBox="1">
            <a:spLocks noGrp="1"/>
          </p:cNvSpPr>
          <p:nvPr>
            <p:ph type="body" idx="1"/>
          </p:nvPr>
        </p:nvSpPr>
        <p:spPr>
          <a:xfrm>
            <a:off x="371474" y="1233488"/>
            <a:ext cx="11520600" cy="4943400"/>
          </a:xfrm>
          <a:prstGeom prst="rect">
            <a:avLst/>
          </a:prstGeom>
        </p:spPr>
        <p:txBody>
          <a:bodyPr spcFirstLastPara="1" wrap="square" lIns="91425" tIns="45700" rIns="91425" bIns="45700" anchor="t" anchorCtr="0">
            <a:normAutofit/>
          </a:bodyPr>
          <a:lstStyle/>
          <a:p>
            <a:pPr marL="457200" lvl="0" indent="-342900" algn="l" rtl="0">
              <a:spcBef>
                <a:spcPts val="1000"/>
              </a:spcBef>
              <a:spcAft>
                <a:spcPts val="0"/>
              </a:spcAft>
              <a:buSzPts val="1800"/>
              <a:buChar char="•"/>
            </a:pPr>
            <a:endParaRPr lang="en-GB" sz="2000" dirty="0">
              <a:latin typeface="+mn-lt"/>
            </a:endParaRPr>
          </a:p>
          <a:p>
            <a:pPr marL="457200" lvl="0" indent="-342900" algn="l" rtl="0">
              <a:spcBef>
                <a:spcPts val="1000"/>
              </a:spcBef>
              <a:spcAft>
                <a:spcPts val="0"/>
              </a:spcAft>
              <a:buSzPts val="1800"/>
              <a:buChar char="•"/>
            </a:pPr>
            <a:r>
              <a:rPr lang="en-GB" sz="2000" dirty="0" err="1">
                <a:latin typeface="+mn-lt"/>
              </a:rPr>
              <a:t>Bertaqwa</a:t>
            </a:r>
            <a:r>
              <a:rPr lang="en-GB" sz="2000" dirty="0">
                <a:latin typeface="+mn-lt"/>
              </a:rPr>
              <a:t>, A.G., </a:t>
            </a:r>
            <a:r>
              <a:rPr lang="en-GB" sz="2000" dirty="0" err="1">
                <a:latin typeface="+mn-lt"/>
              </a:rPr>
              <a:t>Saptawati</a:t>
            </a:r>
            <a:r>
              <a:rPr lang="en-GB" sz="2000" dirty="0">
                <a:latin typeface="+mn-lt"/>
              </a:rPr>
              <a:t>, G.P. and </a:t>
            </a:r>
            <a:r>
              <a:rPr lang="en-GB" sz="2000" dirty="0" err="1">
                <a:latin typeface="+mn-lt"/>
              </a:rPr>
              <a:t>Widagdo</a:t>
            </a:r>
            <a:r>
              <a:rPr lang="en-GB" sz="2000" dirty="0">
                <a:latin typeface="+mn-lt"/>
              </a:rPr>
              <a:t>, T.E., (2020). Development a generic transaction processing system based on business process metadata. </a:t>
            </a:r>
            <a:r>
              <a:rPr lang="en-GB" sz="2000" dirty="0" err="1">
                <a:latin typeface="+mn-lt"/>
              </a:rPr>
              <a:t>Jurnal</a:t>
            </a:r>
            <a:r>
              <a:rPr lang="en-GB" sz="2000" dirty="0">
                <a:latin typeface="+mn-lt"/>
              </a:rPr>
              <a:t> </a:t>
            </a:r>
            <a:r>
              <a:rPr lang="en-GB" sz="2000" dirty="0" err="1">
                <a:latin typeface="+mn-lt"/>
              </a:rPr>
              <a:t>Sistem</a:t>
            </a:r>
            <a:r>
              <a:rPr lang="en-GB" sz="2000" dirty="0">
                <a:latin typeface="+mn-lt"/>
              </a:rPr>
              <a:t> </a:t>
            </a:r>
            <a:r>
              <a:rPr lang="en-GB" sz="2000" dirty="0" err="1">
                <a:latin typeface="+mn-lt"/>
              </a:rPr>
              <a:t>Informasi</a:t>
            </a:r>
            <a:r>
              <a:rPr lang="en-GB" sz="2000" dirty="0">
                <a:latin typeface="+mn-lt"/>
              </a:rPr>
              <a:t>, 16(1), pp.1-15.</a:t>
            </a:r>
            <a:endParaRPr sz="2000" dirty="0">
              <a:latin typeface="+mn-lt"/>
            </a:endParaRPr>
          </a:p>
          <a:p>
            <a:pPr marL="457200" lvl="0" indent="-342900" algn="l" rtl="0">
              <a:spcBef>
                <a:spcPts val="0"/>
              </a:spcBef>
              <a:spcAft>
                <a:spcPts val="0"/>
              </a:spcAft>
              <a:buSzPts val="1800"/>
              <a:buChar char="•"/>
            </a:pPr>
            <a:r>
              <a:rPr lang="en-GB" sz="2000" dirty="0">
                <a:latin typeface="+mn-lt"/>
              </a:rPr>
              <a:t>Cooper, W., </a:t>
            </a:r>
            <a:r>
              <a:rPr lang="en-GB" sz="2000" dirty="0" err="1">
                <a:latin typeface="+mn-lt"/>
              </a:rPr>
              <a:t>Maginnis</a:t>
            </a:r>
            <a:r>
              <a:rPr lang="en-GB" sz="2000" dirty="0">
                <a:latin typeface="+mn-lt"/>
              </a:rPr>
              <a:t>, M.A., Parsley, D. and Saito, K., (2020). The model area in successful lean transformation and scale </a:t>
            </a:r>
            <a:r>
              <a:rPr lang="en-GB" sz="2000" dirty="0" err="1">
                <a:latin typeface="+mn-lt"/>
              </a:rPr>
              <a:t>modeling</a:t>
            </a:r>
            <a:r>
              <a:rPr lang="en-GB" sz="2000" dirty="0">
                <a:latin typeface="+mn-lt"/>
              </a:rPr>
              <a:t>. Progress in Scale </a:t>
            </a:r>
            <a:r>
              <a:rPr lang="en-GB" sz="2000" dirty="0" err="1">
                <a:latin typeface="+mn-lt"/>
              </a:rPr>
              <a:t>Modeling</a:t>
            </a:r>
            <a:r>
              <a:rPr lang="en-GB" sz="2000" dirty="0">
                <a:latin typeface="+mn-lt"/>
              </a:rPr>
              <a:t>, an International Journal, 1(1), p.8.</a:t>
            </a:r>
            <a:endParaRPr sz="2000" dirty="0">
              <a:latin typeface="+mn-lt"/>
            </a:endParaRPr>
          </a:p>
          <a:p>
            <a:pPr marL="457200" lvl="0" indent="-342900" algn="l" rtl="0">
              <a:spcBef>
                <a:spcPts val="0"/>
              </a:spcBef>
              <a:spcAft>
                <a:spcPts val="0"/>
              </a:spcAft>
              <a:buSzPts val="1800"/>
              <a:buChar char="•"/>
            </a:pPr>
            <a:r>
              <a:rPr lang="en-GB" sz="2000" dirty="0">
                <a:latin typeface="+mn-lt"/>
              </a:rPr>
              <a:t>Just Eat (2023) Just eat | order takeaway online - food delivery. Available at: https://www.just-eat.fr/en (Accessed: March 1, 2023). </a:t>
            </a:r>
            <a:endParaRPr sz="2000" dirty="0">
              <a:latin typeface="+mn-lt"/>
            </a:endParaRPr>
          </a:p>
          <a:p>
            <a:pPr marL="457200" lvl="0" indent="-342900" algn="l" rtl="0">
              <a:spcBef>
                <a:spcPts val="0"/>
              </a:spcBef>
              <a:spcAft>
                <a:spcPts val="0"/>
              </a:spcAft>
              <a:buSzPts val="1800"/>
              <a:buChar char="•"/>
            </a:pPr>
            <a:r>
              <a:rPr lang="en-GB" sz="2000" dirty="0" err="1">
                <a:latin typeface="+mn-lt"/>
              </a:rPr>
              <a:t>Megawaty</a:t>
            </a:r>
            <a:r>
              <a:rPr lang="en-GB" sz="2000" dirty="0">
                <a:latin typeface="+mn-lt"/>
              </a:rPr>
              <a:t>, M. and </a:t>
            </a:r>
            <a:r>
              <a:rPr lang="en-GB" sz="2000" dirty="0" err="1">
                <a:latin typeface="+mn-lt"/>
              </a:rPr>
              <a:t>Ulfa</a:t>
            </a:r>
            <a:r>
              <a:rPr lang="en-GB" sz="2000" dirty="0">
                <a:latin typeface="+mn-lt"/>
              </a:rPr>
              <a:t>, M., (2020). Decision support system methods: A review. Journal of Information Systems and Informatics, 2(1), pp.192-201.</a:t>
            </a:r>
            <a:endParaRPr sz="2000" dirty="0">
              <a:latin typeface="+mn-lt"/>
            </a:endParaRPr>
          </a:p>
          <a:p>
            <a:pPr marL="457200" lvl="0" indent="-342900" algn="l" rtl="0">
              <a:spcBef>
                <a:spcPts val="0"/>
              </a:spcBef>
              <a:spcAft>
                <a:spcPts val="0"/>
              </a:spcAft>
              <a:buSzPts val="1800"/>
              <a:buChar char="•"/>
            </a:pPr>
            <a:r>
              <a:rPr lang="en-GB" sz="2000" dirty="0">
                <a:latin typeface="+mn-lt"/>
              </a:rPr>
              <a:t>MONSEF, M., (2021). integrated system.</a:t>
            </a:r>
            <a:endParaRPr sz="2000" dirty="0">
              <a:latin typeface="+mn-lt"/>
            </a:endParaRPr>
          </a:p>
          <a:p>
            <a:pPr marL="457200" lvl="0" indent="-342900" algn="l" rtl="0">
              <a:spcBef>
                <a:spcPts val="0"/>
              </a:spcBef>
              <a:spcAft>
                <a:spcPts val="0"/>
              </a:spcAft>
              <a:buSzPts val="1800"/>
              <a:buChar char="•"/>
            </a:pPr>
            <a:r>
              <a:rPr lang="en-GB" sz="2000" dirty="0" err="1">
                <a:latin typeface="+mn-lt"/>
              </a:rPr>
              <a:t>Negash</a:t>
            </a:r>
            <a:r>
              <a:rPr lang="en-GB" sz="2000" dirty="0">
                <a:latin typeface="+mn-lt"/>
              </a:rPr>
              <a:t>, S. and Thomas, D., (2019), May. Teaching blockchain for business. In 2019 IEEE Canadian Conference of Electrical and Computer Engineering (CCECE) (pp. 1-4). IEEE.</a:t>
            </a:r>
            <a:endParaRPr sz="2000" dirty="0">
              <a:latin typeface="+mn-lt"/>
            </a:endParaRPr>
          </a:p>
        </p:txBody>
      </p:sp>
      <p:sp>
        <p:nvSpPr>
          <p:cNvPr id="606" name="Google Shape;606;p65"/>
          <p:cNvSpPr txBox="1">
            <a:spLocks noGrp="1"/>
          </p:cNvSpPr>
          <p:nvPr>
            <p:ph type="sldNum" idx="12"/>
          </p:nvPr>
        </p:nvSpPr>
        <p:spPr>
          <a:xfrm>
            <a:off x="11518900" y="6581978"/>
            <a:ext cx="373200" cy="206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sld>
</file>

<file path=ppt/theme/theme1.xml><?xml version="1.0" encoding="utf-8"?>
<a:theme xmlns:a="http://schemas.openxmlformats.org/drawingml/2006/main" name="Office Theme">
  <a:themeElements>
    <a:clrScheme name="MSFT_Color_1">
      <a:dk1>
        <a:srgbClr val="32363F"/>
      </a:dk1>
      <a:lt1>
        <a:srgbClr val="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1492</Words>
  <Application>Microsoft Office PowerPoint</Application>
  <PresentationFormat>Widescreen</PresentationFormat>
  <Paragraphs>86</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Student name: Florica Sorina Bratu, 2109991 Module code: BMSW5106 Lecturer’s names: Dr. Sujeewa Herath, Dr. Sampath Liyanage</vt:lpstr>
      <vt:lpstr>Introduction </vt:lpstr>
      <vt:lpstr>Just Eat</vt:lpstr>
      <vt:lpstr>MIS</vt:lpstr>
      <vt:lpstr>Selected system graphically and how it works </vt:lpstr>
      <vt:lpstr>Purpose </vt:lpstr>
      <vt:lpstr>Adding to a business model </vt:lpstr>
      <vt:lpstr>Strengths </vt:lpstr>
      <vt:lpstr>Weaknesses  </vt:lpstr>
      <vt:lpstr>Recommendations to improve the system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modified xsi:type="dcterms:W3CDTF">2023-03-12T12:04:55Z</dcterms:modified>
</cp:coreProperties>
</file>