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2" r:id="rId4"/>
  </p:sldMasterIdLst>
  <p:notesMasterIdLst>
    <p:notesMasterId r:id="rId26"/>
  </p:notesMasterIdLst>
  <p:handoutMasterIdLst>
    <p:handoutMasterId r:id="rId27"/>
  </p:handoutMasterIdLst>
  <p:sldIdLst>
    <p:sldId id="281" r:id="rId5"/>
    <p:sldId id="262" r:id="rId6"/>
    <p:sldId id="268" r:id="rId7"/>
    <p:sldId id="265" r:id="rId8"/>
    <p:sldId id="269" r:id="rId9"/>
    <p:sldId id="259" r:id="rId10"/>
    <p:sldId id="282" r:id="rId11"/>
    <p:sldId id="278" r:id="rId12"/>
    <p:sldId id="283" r:id="rId13"/>
    <p:sldId id="261" r:id="rId14"/>
    <p:sldId id="284" r:id="rId15"/>
    <p:sldId id="276" r:id="rId16"/>
    <p:sldId id="271" r:id="rId17"/>
    <p:sldId id="277" r:id="rId18"/>
    <p:sldId id="270" r:id="rId19"/>
    <p:sldId id="273" r:id="rId20"/>
    <p:sldId id="274" r:id="rId21"/>
    <p:sldId id="275" r:id="rId22"/>
    <p:sldId id="279" r:id="rId23"/>
    <p:sldId id="285" r:id="rId24"/>
    <p:sldId id="267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FF4A94-822B-47C8-8F63-C38AEECB10FA}" v="1008" dt="2026-03-11T21:31:24.345"/>
    <p1510:client id="{2170266D-15F5-9740-356C-6E036ACEA627}" v="1" dt="2026-03-13T08:47:16.848"/>
    <p1510:client id="{440E92CC-A9CC-31F5-924D-09867FCFA51E}" v="1" dt="2026-03-12T12:06:20.926"/>
    <p1510:client id="{9B9A1633-F0B9-79A9-E9A7-249530370A7A}" v="81" dt="2026-03-12T10:06:11.033"/>
    <p1510:client id="{EA54DAF2-E29E-77FC-59D0-867454A24D75}" v="537" dt="2026-03-12T10:36:07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EA54DAF2-E29E-77FC-59D0-867454A24D75}"/>
    <pc:docChg chg="addSld modSld">
      <pc:chgData name="Heddwen Davies" userId="S::heddwen.davies@uwtsd.ac.uk::b3b4628a-d1d7-4a79-b47e-b6ca4059bab0" providerId="AD" clId="Web-{EA54DAF2-E29E-77FC-59D0-867454A24D75}" dt="2026-03-12T10:36:07.008" v="749" actId="20577"/>
      <pc:docMkLst>
        <pc:docMk/>
      </pc:docMkLst>
      <pc:sldChg chg="modSp">
        <pc:chgData name="Heddwen Davies" userId="S::heddwen.davies@uwtsd.ac.uk::b3b4628a-d1d7-4a79-b47e-b6ca4059bab0" providerId="AD" clId="Web-{EA54DAF2-E29E-77FC-59D0-867454A24D75}" dt="2026-03-12T10:19:53.314" v="113" actId="20577"/>
        <pc:sldMkLst>
          <pc:docMk/>
          <pc:sldMk cId="2706815994" sldId="261"/>
        </pc:sldMkLst>
        <pc:graphicFrameChg chg="modGraphic">
          <ac:chgData name="Heddwen Davies" userId="S::heddwen.davies@uwtsd.ac.uk::b3b4628a-d1d7-4a79-b47e-b6ca4059bab0" providerId="AD" clId="Web-{EA54DAF2-E29E-77FC-59D0-867454A24D75}" dt="2026-03-12T10:19:53.314" v="113" actId="20577"/>
          <ac:graphicFrameMkLst>
            <pc:docMk/>
            <pc:sldMk cId="2706815994" sldId="261"/>
            <ac:graphicFrameMk id="5" creationId="{2B828A48-3EC3-4EF9-8697-5D2A44F3F052}"/>
          </ac:graphicFrameMkLst>
        </pc:graphicFrameChg>
      </pc:sldChg>
      <pc:sldChg chg="addSp modSp addAnim">
        <pc:chgData name="Heddwen Davies" userId="S::heddwen.davies@uwtsd.ac.uk::b3b4628a-d1d7-4a79-b47e-b6ca4059bab0" providerId="AD" clId="Web-{EA54DAF2-E29E-77FC-59D0-867454A24D75}" dt="2026-03-12T10:33:56.474" v="659" actId="20577"/>
        <pc:sldMkLst>
          <pc:docMk/>
          <pc:sldMk cId="538061945" sldId="267"/>
        </pc:sldMkLst>
        <pc:spChg chg="mod">
          <ac:chgData name="Heddwen Davies" userId="S::heddwen.davies@uwtsd.ac.uk::b3b4628a-d1d7-4a79-b47e-b6ca4059bab0" providerId="AD" clId="Web-{EA54DAF2-E29E-77FC-59D0-867454A24D75}" dt="2026-03-12T10:28:20.118" v="400" actId="1076"/>
          <ac:spMkLst>
            <pc:docMk/>
            <pc:sldMk cId="538061945" sldId="267"/>
            <ac:spMk id="2" creationId="{74080833-6B30-404E-B0FA-39D7DC4B1616}"/>
          </ac:spMkLst>
        </pc:spChg>
        <pc:spChg chg="mod">
          <ac:chgData name="Heddwen Davies" userId="S::heddwen.davies@uwtsd.ac.uk::b3b4628a-d1d7-4a79-b47e-b6ca4059bab0" providerId="AD" clId="Web-{EA54DAF2-E29E-77FC-59D0-867454A24D75}" dt="2026-03-12T10:29:56.264" v="461" actId="1076"/>
          <ac:spMkLst>
            <pc:docMk/>
            <pc:sldMk cId="538061945" sldId="267"/>
            <ac:spMk id="4" creationId="{D49C5163-C20C-4544-B7B1-4C17B8DBE161}"/>
          </ac:spMkLst>
        </pc:spChg>
        <pc:spChg chg="add mod">
          <ac:chgData name="Heddwen Davies" userId="S::heddwen.davies@uwtsd.ac.uk::b3b4628a-d1d7-4a79-b47e-b6ca4059bab0" providerId="AD" clId="Web-{EA54DAF2-E29E-77FC-59D0-867454A24D75}" dt="2026-03-12T10:29:45.310" v="458" actId="20577"/>
          <ac:spMkLst>
            <pc:docMk/>
            <pc:sldMk cId="538061945" sldId="267"/>
            <ac:spMk id="5" creationId="{FB36D83D-32E8-A987-850C-629977CB7711}"/>
          </ac:spMkLst>
        </pc:spChg>
        <pc:spChg chg="add mod">
          <ac:chgData name="Heddwen Davies" userId="S::heddwen.davies@uwtsd.ac.uk::b3b4628a-d1d7-4a79-b47e-b6ca4059bab0" providerId="AD" clId="Web-{EA54DAF2-E29E-77FC-59D0-867454A24D75}" dt="2026-03-12T10:33:56.474" v="659" actId="20577"/>
          <ac:spMkLst>
            <pc:docMk/>
            <pc:sldMk cId="538061945" sldId="267"/>
            <ac:spMk id="7" creationId="{212AEF0A-6A32-EFC8-F459-424092FBE31A}"/>
          </ac:spMkLst>
        </pc:spChg>
      </pc:sldChg>
      <pc:sldChg chg="modSp">
        <pc:chgData name="Heddwen Davies" userId="S::heddwen.davies@uwtsd.ac.uk::b3b4628a-d1d7-4a79-b47e-b6ca4059bab0" providerId="AD" clId="Web-{EA54DAF2-E29E-77FC-59D0-867454A24D75}" dt="2026-03-12T10:24:09.068" v="268" actId="20577"/>
        <pc:sldMkLst>
          <pc:docMk/>
          <pc:sldMk cId="3432201806" sldId="271"/>
        </pc:sldMkLst>
        <pc:spChg chg="mod">
          <ac:chgData name="Heddwen Davies" userId="S::heddwen.davies@uwtsd.ac.uk::b3b4628a-d1d7-4a79-b47e-b6ca4059bab0" providerId="AD" clId="Web-{EA54DAF2-E29E-77FC-59D0-867454A24D75}" dt="2026-03-12T10:24:09.068" v="268" actId="20577"/>
          <ac:spMkLst>
            <pc:docMk/>
            <pc:sldMk cId="3432201806" sldId="271"/>
            <ac:spMk id="2" creationId="{2B2D6B23-C462-2AC9-6C5B-415D451D1477}"/>
          </ac:spMkLst>
        </pc:spChg>
      </pc:sldChg>
      <pc:sldChg chg="modSp">
        <pc:chgData name="Heddwen Davies" userId="S::heddwen.davies@uwtsd.ac.uk::b3b4628a-d1d7-4a79-b47e-b6ca4059bab0" providerId="AD" clId="Web-{EA54DAF2-E29E-77FC-59D0-867454A24D75}" dt="2026-03-12T10:36:07.008" v="749" actId="20577"/>
        <pc:sldMkLst>
          <pc:docMk/>
          <pc:sldMk cId="1955657147" sldId="282"/>
        </pc:sldMkLst>
        <pc:spChg chg="mod">
          <ac:chgData name="Heddwen Davies" userId="S::heddwen.davies@uwtsd.ac.uk::b3b4628a-d1d7-4a79-b47e-b6ca4059bab0" providerId="AD" clId="Web-{EA54DAF2-E29E-77FC-59D0-867454A24D75}" dt="2026-03-12T10:36:07.008" v="749" actId="20577"/>
          <ac:spMkLst>
            <pc:docMk/>
            <pc:sldMk cId="1955657147" sldId="282"/>
            <ac:spMk id="9" creationId="{2EB71D0D-D870-4778-A698-2931E7B58561}"/>
          </ac:spMkLst>
        </pc:spChg>
      </pc:sldChg>
      <pc:sldChg chg="modSp add replId">
        <pc:chgData name="Heddwen Davies" userId="S::heddwen.davies@uwtsd.ac.uk::b3b4628a-d1d7-4a79-b47e-b6ca4059bab0" providerId="AD" clId="Web-{EA54DAF2-E29E-77FC-59D0-867454A24D75}" dt="2026-03-12T10:22:02.894" v="228" actId="20577"/>
        <pc:sldMkLst>
          <pc:docMk/>
          <pc:sldMk cId="283157152" sldId="284"/>
        </pc:sldMkLst>
        <pc:spChg chg="mod">
          <ac:chgData name="Heddwen Davies" userId="S::heddwen.davies@uwtsd.ac.uk::b3b4628a-d1d7-4a79-b47e-b6ca4059bab0" providerId="AD" clId="Web-{EA54DAF2-E29E-77FC-59D0-867454A24D75}" dt="2026-03-12T10:18:42.047" v="18" actId="20577"/>
          <ac:spMkLst>
            <pc:docMk/>
            <pc:sldMk cId="283157152" sldId="284"/>
            <ac:spMk id="2" creationId="{2F719B15-66B4-E7EE-AC40-A8428AC18E8D}"/>
          </ac:spMkLst>
        </pc:spChg>
        <pc:graphicFrameChg chg="modGraphic">
          <ac:chgData name="Heddwen Davies" userId="S::heddwen.davies@uwtsd.ac.uk::b3b4628a-d1d7-4a79-b47e-b6ca4059bab0" providerId="AD" clId="Web-{EA54DAF2-E29E-77FC-59D0-867454A24D75}" dt="2026-03-12T10:22:02.894" v="228" actId="20577"/>
          <ac:graphicFrameMkLst>
            <pc:docMk/>
            <pc:sldMk cId="283157152" sldId="284"/>
            <ac:graphicFrameMk id="5" creationId="{4E7704B6-E0C5-C67D-8C50-89FFC32CFD39}"/>
          </ac:graphicFrameMkLst>
        </pc:graphicFrameChg>
      </pc:sldChg>
      <pc:sldChg chg="modSp add replId">
        <pc:chgData name="Heddwen Davies" userId="S::heddwen.davies@uwtsd.ac.uk::b3b4628a-d1d7-4a79-b47e-b6ca4059bab0" providerId="AD" clId="Web-{EA54DAF2-E29E-77FC-59D0-867454A24D75}" dt="2026-03-12T10:27:45.288" v="393" actId="20577"/>
        <pc:sldMkLst>
          <pc:docMk/>
          <pc:sldMk cId="3461094594" sldId="285"/>
        </pc:sldMkLst>
        <pc:spChg chg="mod">
          <ac:chgData name="Heddwen Davies" userId="S::heddwen.davies@uwtsd.ac.uk::b3b4628a-d1d7-4a79-b47e-b6ca4059bab0" providerId="AD" clId="Web-{EA54DAF2-E29E-77FC-59D0-867454A24D75}" dt="2026-03-12T10:27:45.288" v="393" actId="20577"/>
          <ac:spMkLst>
            <pc:docMk/>
            <pc:sldMk cId="3461094594" sldId="285"/>
            <ac:spMk id="2" creationId="{83FF845D-B3F4-D205-08AF-1673E898FA93}"/>
          </ac:spMkLst>
        </pc:spChg>
      </pc:sldChg>
    </pc:docChg>
  </pc:docChgLst>
  <pc:docChgLst>
    <pc:chgData name="Heddwen Davies" userId="S::heddwen.davies@uwtsd.ac.uk::b3b4628a-d1d7-4a79-b47e-b6ca4059bab0" providerId="AD" clId="Web-{440E92CC-A9CC-31F5-924D-09867FCFA51E}"/>
    <pc:docChg chg="modSld">
      <pc:chgData name="Heddwen Davies" userId="S::heddwen.davies@uwtsd.ac.uk::b3b4628a-d1d7-4a79-b47e-b6ca4059bab0" providerId="AD" clId="Web-{440E92CC-A9CC-31F5-924D-09867FCFA51E}" dt="2026-03-12T12:06:20.926" v="3"/>
      <pc:docMkLst>
        <pc:docMk/>
      </pc:docMkLst>
      <pc:sldChg chg="modSp">
        <pc:chgData name="Heddwen Davies" userId="S::heddwen.davies@uwtsd.ac.uk::b3b4628a-d1d7-4a79-b47e-b6ca4059bab0" providerId="AD" clId="Web-{440E92CC-A9CC-31F5-924D-09867FCFA51E}" dt="2026-03-12T12:05:47.908" v="2" actId="20577"/>
        <pc:sldMkLst>
          <pc:docMk/>
          <pc:sldMk cId="3600874323" sldId="277"/>
        </pc:sldMkLst>
        <pc:graphicFrameChg chg="modGraphic">
          <ac:chgData name="Heddwen Davies" userId="S::heddwen.davies@uwtsd.ac.uk::b3b4628a-d1d7-4a79-b47e-b6ca4059bab0" providerId="AD" clId="Web-{440E92CC-A9CC-31F5-924D-09867FCFA51E}" dt="2026-03-12T12:05:47.908" v="2" actId="20577"/>
          <ac:graphicFrameMkLst>
            <pc:docMk/>
            <pc:sldMk cId="3600874323" sldId="277"/>
            <ac:graphicFrameMk id="15" creationId="{F496FA31-9A3A-4389-2C95-B7FD2511DBE4}"/>
          </ac:graphicFrameMkLst>
        </pc:graphicFrameChg>
      </pc:sldChg>
      <pc:sldChg chg="mod modShow">
        <pc:chgData name="Heddwen Davies" userId="S::heddwen.davies@uwtsd.ac.uk::b3b4628a-d1d7-4a79-b47e-b6ca4059bab0" providerId="AD" clId="Web-{440E92CC-A9CC-31F5-924D-09867FCFA51E}" dt="2026-03-12T12:06:20.926" v="3"/>
        <pc:sldMkLst>
          <pc:docMk/>
          <pc:sldMk cId="1955657147" sldId="282"/>
        </pc:sldMkLst>
      </pc:sldChg>
    </pc:docChg>
  </pc:docChgLst>
  <pc:docChgLst>
    <pc:chgData name="Maria Trevino Gonzalez" userId="S::m.tgonzalez@uwtsd.ac.uk::aa36a5e4-cd30-4109-a581-5f2fc96aeea0" providerId="AD" clId="Web-{2170266D-15F5-9740-356C-6E036ACEA627}"/>
    <pc:docChg chg="sldOrd">
      <pc:chgData name="Maria Trevino Gonzalez" userId="S::m.tgonzalez@uwtsd.ac.uk::aa36a5e4-cd30-4109-a581-5f2fc96aeea0" providerId="AD" clId="Web-{2170266D-15F5-9740-356C-6E036ACEA627}" dt="2026-03-13T08:47:16.848" v="0"/>
      <pc:docMkLst>
        <pc:docMk/>
      </pc:docMkLst>
      <pc:sldChg chg="ord">
        <pc:chgData name="Maria Trevino Gonzalez" userId="S::m.tgonzalez@uwtsd.ac.uk::aa36a5e4-cd30-4109-a581-5f2fc96aeea0" providerId="AD" clId="Web-{2170266D-15F5-9740-356C-6E036ACEA627}" dt="2026-03-13T08:47:16.848" v="0"/>
        <pc:sldMkLst>
          <pc:docMk/>
          <pc:sldMk cId="4062466177" sldId="281"/>
        </pc:sldMkLst>
      </pc:sldChg>
    </pc:docChg>
  </pc:docChgLst>
  <pc:docChgLst>
    <pc:chgData name="Maria Trevino Gonzalez" userId="aa36a5e4-cd30-4109-a581-5f2fc96aeea0" providerId="ADAL" clId="{7C7B4D59-86A3-4B3D-94F3-979EB82E38A9}"/>
    <pc:docChg chg="undo redo custSel addSld delSld modSld sldOrd modMainMaster">
      <pc:chgData name="Maria Trevino Gonzalez" userId="aa36a5e4-cd30-4109-a581-5f2fc96aeea0" providerId="ADAL" clId="{7C7B4D59-86A3-4B3D-94F3-979EB82E38A9}" dt="2026-03-11T21:32:32.135" v="5158" actId="1076"/>
      <pc:docMkLst>
        <pc:docMk/>
      </pc:docMkLst>
      <pc:sldChg chg="addSp delSp modSp mod modTransition modAnim">
        <pc:chgData name="Maria Trevino Gonzalez" userId="aa36a5e4-cd30-4109-a581-5f2fc96aeea0" providerId="ADAL" clId="{7C7B4D59-86A3-4B3D-94F3-979EB82E38A9}" dt="2026-03-11T21:24:17.615" v="5116"/>
        <pc:sldMkLst>
          <pc:docMk/>
          <pc:sldMk cId="1414933892" sldId="259"/>
        </pc:sldMkLst>
        <pc:spChg chg="mod">
          <ac:chgData name="Maria Trevino Gonzalez" userId="aa36a5e4-cd30-4109-a581-5f2fc96aeea0" providerId="ADAL" clId="{7C7B4D59-86A3-4B3D-94F3-979EB82E38A9}" dt="2026-03-10T17:24:35.442" v="1011" actId="207"/>
          <ac:spMkLst>
            <pc:docMk/>
            <pc:sldMk cId="1414933892" sldId="259"/>
            <ac:spMk id="2" creationId="{5F3F6C66-D6D7-4A72-9928-967AEA400766}"/>
          </ac:spMkLst>
        </pc:spChg>
        <pc:spChg chg="mod topLvl">
          <ac:chgData name="Maria Trevino Gonzalez" userId="aa36a5e4-cd30-4109-a581-5f2fc96aeea0" providerId="ADAL" clId="{7C7B4D59-86A3-4B3D-94F3-979EB82E38A9}" dt="2026-03-11T11:55:07.607" v="1919" actId="164"/>
          <ac:spMkLst>
            <pc:docMk/>
            <pc:sldMk cId="1414933892" sldId="259"/>
            <ac:spMk id="7" creationId="{BB2AF100-69E0-6FA3-944C-CAB94CB8D440}"/>
          </ac:spMkLst>
        </pc:spChg>
        <pc:spChg chg="add del mod modCrop">
          <ac:chgData name="Maria Trevino Gonzalez" userId="aa36a5e4-cd30-4109-a581-5f2fc96aeea0" providerId="ADAL" clId="{7C7B4D59-86A3-4B3D-94F3-979EB82E38A9}" dt="2026-03-11T10:02:24.545" v="1368" actId="478"/>
          <ac:spMkLst>
            <pc:docMk/>
            <pc:sldMk cId="1414933892" sldId="259"/>
            <ac:spMk id="8" creationId="{5DC858A5-4EAC-3B67-AD10-C78284075E8E}"/>
          </ac:spMkLst>
        </pc:spChg>
        <pc:spChg chg="mod topLvl">
          <ac:chgData name="Maria Trevino Gonzalez" userId="aa36a5e4-cd30-4109-a581-5f2fc96aeea0" providerId="ADAL" clId="{7C7B4D59-86A3-4B3D-94F3-979EB82E38A9}" dt="2026-03-11T20:52:24.183" v="4476" actId="207"/>
          <ac:spMkLst>
            <pc:docMk/>
            <pc:sldMk cId="1414933892" sldId="259"/>
            <ac:spMk id="9" creationId="{CE7DBFDD-7B08-322C-A5B2-AAF8600DA78A}"/>
          </ac:spMkLst>
        </pc:spChg>
        <pc:spChg chg="mod topLvl">
          <ac:chgData name="Maria Trevino Gonzalez" userId="aa36a5e4-cd30-4109-a581-5f2fc96aeea0" providerId="ADAL" clId="{7C7B4D59-86A3-4B3D-94F3-979EB82E38A9}" dt="2026-03-11T11:55:15.206" v="1920" actId="164"/>
          <ac:spMkLst>
            <pc:docMk/>
            <pc:sldMk cId="1414933892" sldId="259"/>
            <ac:spMk id="10" creationId="{46B0CADF-B0CB-2D68-759A-EF5F2DFB80B8}"/>
          </ac:spMkLst>
        </pc:spChg>
        <pc:spChg chg="mod ord topLvl modCrop">
          <ac:chgData name="Maria Trevino Gonzalez" userId="aa36a5e4-cd30-4109-a581-5f2fc96aeea0" providerId="ADAL" clId="{7C7B4D59-86A3-4B3D-94F3-979EB82E38A9}" dt="2026-03-11T11:58:29.540" v="1956" actId="1035"/>
          <ac:spMkLst>
            <pc:docMk/>
            <pc:sldMk cId="1414933892" sldId="259"/>
            <ac:spMk id="12" creationId="{69A275CD-9F5A-F90B-63E6-1FA063F1A8B7}"/>
          </ac:spMkLst>
        </pc:spChg>
        <pc:spChg chg="mod topLvl">
          <ac:chgData name="Maria Trevino Gonzalez" userId="aa36a5e4-cd30-4109-a581-5f2fc96aeea0" providerId="ADAL" clId="{7C7B4D59-86A3-4B3D-94F3-979EB82E38A9}" dt="2026-03-11T20:52:28.335" v="4477" actId="207"/>
          <ac:spMkLst>
            <pc:docMk/>
            <pc:sldMk cId="1414933892" sldId="259"/>
            <ac:spMk id="14" creationId="{CD3FEF4C-82BD-2492-1C84-0643097A243C}"/>
          </ac:spMkLst>
        </pc:spChg>
        <pc:spChg chg="mod topLvl">
          <ac:chgData name="Maria Trevino Gonzalez" userId="aa36a5e4-cd30-4109-a581-5f2fc96aeea0" providerId="ADAL" clId="{7C7B4D59-86A3-4B3D-94F3-979EB82E38A9}" dt="2026-03-11T11:55:41.141" v="1924" actId="164"/>
          <ac:spMkLst>
            <pc:docMk/>
            <pc:sldMk cId="1414933892" sldId="259"/>
            <ac:spMk id="16" creationId="{C3D36243-6C7C-3720-ED88-F087F03F7CE9}"/>
          </ac:spMkLst>
        </pc:spChg>
        <pc:spChg chg="del">
          <ac:chgData name="Maria Trevino Gonzalez" userId="aa36a5e4-cd30-4109-a581-5f2fc96aeea0" providerId="ADAL" clId="{7C7B4D59-86A3-4B3D-94F3-979EB82E38A9}" dt="2026-03-11T10:04:39.186" v="1380" actId="478"/>
          <ac:spMkLst>
            <pc:docMk/>
            <pc:sldMk cId="1414933892" sldId="259"/>
            <ac:spMk id="18" creationId="{F21404D6-1113-7967-A9D0-E3BFD34EC3CB}"/>
          </ac:spMkLst>
        </pc:spChg>
        <pc:spChg chg="mod topLvl">
          <ac:chgData name="Maria Trevino Gonzalez" userId="aa36a5e4-cd30-4109-a581-5f2fc96aeea0" providerId="ADAL" clId="{7C7B4D59-86A3-4B3D-94F3-979EB82E38A9}" dt="2026-03-11T20:52:30.837" v="4478" actId="207"/>
          <ac:spMkLst>
            <pc:docMk/>
            <pc:sldMk cId="1414933892" sldId="259"/>
            <ac:spMk id="19" creationId="{F3BDDE68-6A69-E046-57E3-2F22C9450F4E}"/>
          </ac:spMkLst>
        </pc:spChg>
        <pc:spChg chg="mod topLvl">
          <ac:chgData name="Maria Trevino Gonzalez" userId="aa36a5e4-cd30-4109-a581-5f2fc96aeea0" providerId="ADAL" clId="{7C7B4D59-86A3-4B3D-94F3-979EB82E38A9}" dt="2026-03-11T11:55:47.301" v="1925" actId="164"/>
          <ac:spMkLst>
            <pc:docMk/>
            <pc:sldMk cId="1414933892" sldId="259"/>
            <ac:spMk id="20" creationId="{88F73D26-EAAB-5E11-1DCD-248226915413}"/>
          </ac:spMkLst>
        </pc:spChg>
        <pc:spChg chg="add">
          <ac:chgData name="Maria Trevino Gonzalez" userId="aa36a5e4-cd30-4109-a581-5f2fc96aeea0" providerId="ADAL" clId="{7C7B4D59-86A3-4B3D-94F3-979EB82E38A9}" dt="2026-03-10T17:24:28.305" v="1010" actId="26606"/>
          <ac:spMkLst>
            <pc:docMk/>
            <pc:sldMk cId="1414933892" sldId="259"/>
            <ac:spMk id="21" creationId="{D0672142-94D6-400E-B188-309B101D8BEB}"/>
          </ac:spMkLst>
        </pc:spChg>
        <pc:spChg chg="del mod">
          <ac:chgData name="Maria Trevino Gonzalez" userId="aa36a5e4-cd30-4109-a581-5f2fc96aeea0" providerId="ADAL" clId="{7C7B4D59-86A3-4B3D-94F3-979EB82E38A9}" dt="2026-03-11T10:04:46.605" v="1381" actId="478"/>
          <ac:spMkLst>
            <pc:docMk/>
            <pc:sldMk cId="1414933892" sldId="259"/>
            <ac:spMk id="22" creationId="{5AF8299C-0E10-BCAD-6771-47E0C133BCDF}"/>
          </ac:spMkLst>
        </pc:spChg>
        <pc:spChg chg="add">
          <ac:chgData name="Maria Trevino Gonzalez" userId="aa36a5e4-cd30-4109-a581-5f2fc96aeea0" providerId="ADAL" clId="{7C7B4D59-86A3-4B3D-94F3-979EB82E38A9}" dt="2026-03-10T17:24:28.305" v="1010" actId="26606"/>
          <ac:spMkLst>
            <pc:docMk/>
            <pc:sldMk cId="1414933892" sldId="259"/>
            <ac:spMk id="23" creationId="{C127259A-B804-4AD2-9BC6-66F7BB218575}"/>
          </ac:spMkLst>
        </pc:spChg>
        <pc:spChg chg="mod topLvl">
          <ac:chgData name="Maria Trevino Gonzalez" userId="aa36a5e4-cd30-4109-a581-5f2fc96aeea0" providerId="ADAL" clId="{7C7B4D59-86A3-4B3D-94F3-979EB82E38A9}" dt="2026-03-11T20:52:33.124" v="4479" actId="207"/>
          <ac:spMkLst>
            <pc:docMk/>
            <pc:sldMk cId="1414933892" sldId="259"/>
            <ac:spMk id="24" creationId="{2CB3D8BD-4E64-3821-18E9-1947BEC1747D}"/>
          </ac:spMkLst>
        </pc:spChg>
        <pc:spChg chg="add del mod">
          <ac:chgData name="Maria Trevino Gonzalez" userId="aa36a5e4-cd30-4109-a581-5f2fc96aeea0" providerId="ADAL" clId="{7C7B4D59-86A3-4B3D-94F3-979EB82E38A9}" dt="2026-03-11T11:48:57.226" v="1698" actId="478"/>
          <ac:spMkLst>
            <pc:docMk/>
            <pc:sldMk cId="1414933892" sldId="259"/>
            <ac:spMk id="28" creationId="{481E7468-F059-BAA0-79E8-3F5C7D886B41}"/>
          </ac:spMkLst>
        </pc:spChg>
        <pc:spChg chg="add del mod">
          <ac:chgData name="Maria Trevino Gonzalez" userId="aa36a5e4-cd30-4109-a581-5f2fc96aeea0" providerId="ADAL" clId="{7C7B4D59-86A3-4B3D-94F3-979EB82E38A9}" dt="2026-03-11T11:48:57.226" v="1698" actId="478"/>
          <ac:spMkLst>
            <pc:docMk/>
            <pc:sldMk cId="1414933892" sldId="259"/>
            <ac:spMk id="31" creationId="{B86BCC7B-8B70-0E93-38D1-BAB19AE2BAC2}"/>
          </ac:spMkLst>
        </pc:spChg>
        <pc:spChg chg="add del mod">
          <ac:chgData name="Maria Trevino Gonzalez" userId="aa36a5e4-cd30-4109-a581-5f2fc96aeea0" providerId="ADAL" clId="{7C7B4D59-86A3-4B3D-94F3-979EB82E38A9}" dt="2026-03-11T11:50:12.615" v="1703" actId="478"/>
          <ac:spMkLst>
            <pc:docMk/>
            <pc:sldMk cId="1414933892" sldId="259"/>
            <ac:spMk id="36" creationId="{C1BF17CF-E4F1-9EA7-0B78-FC1C13AA9763}"/>
          </ac:spMkLst>
        </pc:spChg>
        <pc:grpChg chg="del">
          <ac:chgData name="Maria Trevino Gonzalez" userId="aa36a5e4-cd30-4109-a581-5f2fc96aeea0" providerId="ADAL" clId="{7C7B4D59-86A3-4B3D-94F3-979EB82E38A9}" dt="2026-03-11T11:54:59.923" v="1918" actId="165"/>
          <ac:grpSpMkLst>
            <pc:docMk/>
            <pc:sldMk cId="1414933892" sldId="259"/>
            <ac:grpSpMk id="5" creationId="{309EFFDF-ECB7-657C-72FC-AC6FEE5CB8DD}"/>
          </ac:grpSpMkLst>
        </pc:grpChg>
        <pc:grpChg chg="add mod">
          <ac:chgData name="Maria Trevino Gonzalez" userId="aa36a5e4-cd30-4109-a581-5f2fc96aeea0" providerId="ADAL" clId="{7C7B4D59-86A3-4B3D-94F3-979EB82E38A9}" dt="2026-03-11T11:55:07.607" v="1919" actId="164"/>
          <ac:grpSpMkLst>
            <pc:docMk/>
            <pc:sldMk cId="1414933892" sldId="259"/>
            <ac:grpSpMk id="37" creationId="{4ED9D98E-21B8-7B1B-4EC8-75F9A03C0E60}"/>
          </ac:grpSpMkLst>
        </pc:grpChg>
        <pc:grpChg chg="add mod ord">
          <ac:chgData name="Maria Trevino Gonzalez" userId="aa36a5e4-cd30-4109-a581-5f2fc96aeea0" providerId="ADAL" clId="{7C7B4D59-86A3-4B3D-94F3-979EB82E38A9}" dt="2026-03-11T11:58:29.540" v="1956" actId="1035"/>
          <ac:grpSpMkLst>
            <pc:docMk/>
            <pc:sldMk cId="1414933892" sldId="259"/>
            <ac:grpSpMk id="38" creationId="{B60BDB12-E38F-52FB-6E92-71CACB353574}"/>
          </ac:grpSpMkLst>
        </pc:grpChg>
        <pc:grpChg chg="add mod">
          <ac:chgData name="Maria Trevino Gonzalez" userId="aa36a5e4-cd30-4109-a581-5f2fc96aeea0" providerId="ADAL" clId="{7C7B4D59-86A3-4B3D-94F3-979EB82E38A9}" dt="2026-03-11T11:58:29.540" v="1956" actId="1035"/>
          <ac:grpSpMkLst>
            <pc:docMk/>
            <pc:sldMk cId="1414933892" sldId="259"/>
            <ac:grpSpMk id="39" creationId="{77F19470-1BFA-CCBA-D93B-53B059545A28}"/>
          </ac:grpSpMkLst>
        </pc:grpChg>
        <pc:grpChg chg="add mod">
          <ac:chgData name="Maria Trevino Gonzalez" userId="aa36a5e4-cd30-4109-a581-5f2fc96aeea0" providerId="ADAL" clId="{7C7B4D59-86A3-4B3D-94F3-979EB82E38A9}" dt="2026-03-11T11:55:47.301" v="1925" actId="164"/>
          <ac:grpSpMkLst>
            <pc:docMk/>
            <pc:sldMk cId="1414933892" sldId="259"/>
            <ac:grpSpMk id="40" creationId="{18EC90F9-3C4D-CF8B-815B-648EB2180B10}"/>
          </ac:grpSpMkLst>
        </pc:grpChg>
        <pc:picChg chg="add mod modCrop">
          <ac:chgData name="Maria Trevino Gonzalez" userId="aa36a5e4-cd30-4109-a581-5f2fc96aeea0" providerId="ADAL" clId="{7C7B4D59-86A3-4B3D-94F3-979EB82E38A9}" dt="2026-03-11T11:54:47.192" v="1917" actId="14100"/>
          <ac:picMkLst>
            <pc:docMk/>
            <pc:sldMk cId="1414933892" sldId="259"/>
            <ac:picMk id="27" creationId="{1C41F982-4FF8-4B9F-EFAF-D7B96CBB327E}"/>
          </ac:picMkLst>
        </pc:picChg>
        <pc:picChg chg="add del mod">
          <ac:chgData name="Maria Trevino Gonzalez" userId="aa36a5e4-cd30-4109-a581-5f2fc96aeea0" providerId="ADAL" clId="{7C7B4D59-86A3-4B3D-94F3-979EB82E38A9}" dt="2026-03-11T10:01:20.779" v="1357" actId="478"/>
          <ac:picMkLst>
            <pc:docMk/>
            <pc:sldMk cId="1414933892" sldId="259"/>
            <ac:picMk id="30" creationId="{AABEDDA4-4D28-56B7-B59D-EF1A3DC9C975}"/>
          </ac:picMkLst>
        </pc:picChg>
        <pc:picChg chg="add mod modCrop">
          <ac:chgData name="Maria Trevino Gonzalez" userId="aa36a5e4-cd30-4109-a581-5f2fc96aeea0" providerId="ADAL" clId="{7C7B4D59-86A3-4B3D-94F3-979EB82E38A9}" dt="2026-03-11T11:58:29.540" v="1956" actId="1035"/>
          <ac:picMkLst>
            <pc:docMk/>
            <pc:sldMk cId="1414933892" sldId="259"/>
            <ac:picMk id="33" creationId="{A5681E73-5D4E-2B41-EDC8-E357BE814336}"/>
          </ac:picMkLst>
        </pc:picChg>
        <pc:picChg chg="add mod modCrop">
          <ac:chgData name="Maria Trevino Gonzalez" userId="aa36a5e4-cd30-4109-a581-5f2fc96aeea0" providerId="ADAL" clId="{7C7B4D59-86A3-4B3D-94F3-979EB82E38A9}" dt="2026-03-11T11:51:28.190" v="1719" actId="18131"/>
          <ac:picMkLst>
            <pc:docMk/>
            <pc:sldMk cId="1414933892" sldId="259"/>
            <ac:picMk id="35" creationId="{5A720A25-363A-BF39-1600-1D337F7EC092}"/>
          </ac:picMkLst>
        </pc:picChg>
        <pc:cxnChg chg="add">
          <ac:chgData name="Maria Trevino Gonzalez" userId="aa36a5e4-cd30-4109-a581-5f2fc96aeea0" providerId="ADAL" clId="{7C7B4D59-86A3-4B3D-94F3-979EB82E38A9}" dt="2026-03-10T17:24:28.305" v="1010" actId="26606"/>
          <ac:cxnSpMkLst>
            <pc:docMk/>
            <pc:sldMk cId="1414933892" sldId="259"/>
            <ac:cxnSpMk id="25" creationId="{39B4E8A7-8505-4752-9B81-C739116CE02E}"/>
          </ac:cxnSpMkLst>
        </pc:cxnChg>
      </pc:sldChg>
      <pc:sldChg chg="modSp mod modTransition modAnim">
        <pc:chgData name="Maria Trevino Gonzalez" userId="aa36a5e4-cd30-4109-a581-5f2fc96aeea0" providerId="ADAL" clId="{7C7B4D59-86A3-4B3D-94F3-979EB82E38A9}" dt="2026-03-11T21:25:50.125" v="5123"/>
        <pc:sldMkLst>
          <pc:docMk/>
          <pc:sldMk cId="2706815994" sldId="261"/>
        </pc:sldMkLst>
        <pc:spChg chg="mod">
          <ac:chgData name="Maria Trevino Gonzalez" userId="aa36a5e4-cd30-4109-a581-5f2fc96aeea0" providerId="ADAL" clId="{7C7B4D59-86A3-4B3D-94F3-979EB82E38A9}" dt="2026-03-11T12:02:42.142" v="1991" actId="14100"/>
          <ac:spMkLst>
            <pc:docMk/>
            <pc:sldMk cId="2706815994" sldId="261"/>
            <ac:spMk id="2" creationId="{BA84F96F-B0BE-4E84-A401-8F8438058CAB}"/>
          </ac:spMkLst>
        </pc:spChg>
        <pc:graphicFrameChg chg="mod ord modGraphic">
          <ac:chgData name="Maria Trevino Gonzalez" userId="aa36a5e4-cd30-4109-a581-5f2fc96aeea0" providerId="ADAL" clId="{7C7B4D59-86A3-4B3D-94F3-979EB82E38A9}" dt="2026-03-11T12:06:35.256" v="2174" actId="20577"/>
          <ac:graphicFrameMkLst>
            <pc:docMk/>
            <pc:sldMk cId="2706815994" sldId="261"/>
            <ac:graphicFrameMk id="5" creationId="{2B828A48-3EC3-4EF9-8697-5D2A44F3F052}"/>
          </ac:graphicFrameMkLst>
        </pc:graphicFrameChg>
        <pc:picChg chg="mod">
          <ac:chgData name="Maria Trevino Gonzalez" userId="aa36a5e4-cd30-4109-a581-5f2fc96aeea0" providerId="ADAL" clId="{7C7B4D59-86A3-4B3D-94F3-979EB82E38A9}" dt="2026-03-11T12:02:08.264" v="1968" actId="26606"/>
          <ac:picMkLst>
            <pc:docMk/>
            <pc:sldMk cId="2706815994" sldId="261"/>
            <ac:picMk id="4" creationId="{5D8F1927-EC97-404E-90EF-533BB92836CD}"/>
          </ac:picMkLst>
        </pc:picChg>
        <pc:picChg chg="mod ord modCrop">
          <ac:chgData name="Maria Trevino Gonzalez" userId="aa36a5e4-cd30-4109-a581-5f2fc96aeea0" providerId="ADAL" clId="{7C7B4D59-86A3-4B3D-94F3-979EB82E38A9}" dt="2026-03-11T12:05:46.221" v="2095" actId="18131"/>
          <ac:picMkLst>
            <pc:docMk/>
            <pc:sldMk cId="2706815994" sldId="261"/>
            <ac:picMk id="7" creationId="{78F172A8-6231-D14E-A13D-8613F2AEAD88}"/>
          </ac:picMkLst>
        </pc:picChg>
      </pc:sldChg>
      <pc:sldChg chg="addSp modSp mod modTransition">
        <pc:chgData name="Maria Trevino Gonzalez" userId="aa36a5e4-cd30-4109-a581-5f2fc96aeea0" providerId="ADAL" clId="{7C7B4D59-86A3-4B3D-94F3-979EB82E38A9}" dt="2026-03-11T21:24:17.615" v="5116"/>
        <pc:sldMkLst>
          <pc:docMk/>
          <pc:sldMk cId="814101911" sldId="262"/>
        </pc:sldMkLst>
        <pc:spChg chg="add mod">
          <ac:chgData name="Maria Trevino Gonzalez" userId="aa36a5e4-cd30-4109-a581-5f2fc96aeea0" providerId="ADAL" clId="{7C7B4D59-86A3-4B3D-94F3-979EB82E38A9}" dt="2026-03-10T16:29:47.459" v="35" actId="20577"/>
          <ac:spMkLst>
            <pc:docMk/>
            <pc:sldMk cId="814101911" sldId="262"/>
            <ac:spMk id="3" creationId="{2C9237A4-BDEA-C164-1C15-9A07CF712254}"/>
          </ac:spMkLst>
        </pc:spChg>
        <pc:picChg chg="mod">
          <ac:chgData name="Maria Trevino Gonzalez" userId="aa36a5e4-cd30-4109-a581-5f2fc96aeea0" providerId="ADAL" clId="{7C7B4D59-86A3-4B3D-94F3-979EB82E38A9}" dt="2026-03-10T16:26:47.169" v="0" actId="1076"/>
          <ac:picMkLst>
            <pc:docMk/>
            <pc:sldMk cId="814101911" sldId="262"/>
            <ac:picMk id="4" creationId="{6FEDF86E-4267-7C8B-AB64-C7941649B779}"/>
          </ac:picMkLst>
        </pc:picChg>
      </pc:sldChg>
      <pc:sldChg chg="addSp delSp modSp mod modTransition addAnim delAnim modAnim">
        <pc:chgData name="Maria Trevino Gonzalez" userId="aa36a5e4-cd30-4109-a581-5f2fc96aeea0" providerId="ADAL" clId="{7C7B4D59-86A3-4B3D-94F3-979EB82E38A9}" dt="2026-03-11T21:24:17.615" v="5116"/>
        <pc:sldMkLst>
          <pc:docMk/>
          <pc:sldMk cId="270140987" sldId="265"/>
        </pc:sldMkLst>
        <pc:spChg chg="mod">
          <ac:chgData name="Maria Trevino Gonzalez" userId="aa36a5e4-cd30-4109-a581-5f2fc96aeea0" providerId="ADAL" clId="{7C7B4D59-86A3-4B3D-94F3-979EB82E38A9}" dt="2026-03-11T21:21:04.485" v="5097" actId="1076"/>
          <ac:spMkLst>
            <pc:docMk/>
            <pc:sldMk cId="270140987" sldId="265"/>
            <ac:spMk id="2" creationId="{A850B972-0B7A-40CD-9E79-07E8A87AB03C}"/>
          </ac:spMkLst>
        </pc:spChg>
        <pc:spChg chg="mod topLvl">
          <ac:chgData name="Maria Trevino Gonzalez" userId="aa36a5e4-cd30-4109-a581-5f2fc96aeea0" providerId="ADAL" clId="{7C7B4D59-86A3-4B3D-94F3-979EB82E38A9}" dt="2026-03-11T21:21:18.104" v="5098" actId="164"/>
          <ac:spMkLst>
            <pc:docMk/>
            <pc:sldMk cId="270140987" sldId="265"/>
            <ac:spMk id="6" creationId="{B0689E87-D677-C5F7-2695-5FE645181223}"/>
          </ac:spMkLst>
        </pc:spChg>
        <pc:spChg chg="del mod">
          <ac:chgData name="Maria Trevino Gonzalez" userId="aa36a5e4-cd30-4109-a581-5f2fc96aeea0" providerId="ADAL" clId="{7C7B4D59-86A3-4B3D-94F3-979EB82E38A9}" dt="2026-03-11T21:12:42.076" v="4843" actId="478"/>
          <ac:spMkLst>
            <pc:docMk/>
            <pc:sldMk cId="270140987" sldId="265"/>
            <ac:spMk id="7" creationId="{7CBA7E4F-256D-CEAF-AE91-CAA66E370FA3}"/>
          </ac:spMkLst>
        </pc:spChg>
        <pc:spChg chg="mod topLvl">
          <ac:chgData name="Maria Trevino Gonzalez" userId="aa36a5e4-cd30-4109-a581-5f2fc96aeea0" providerId="ADAL" clId="{7C7B4D59-86A3-4B3D-94F3-979EB82E38A9}" dt="2026-03-11T21:21:18.104" v="5098" actId="164"/>
          <ac:spMkLst>
            <pc:docMk/>
            <pc:sldMk cId="270140987" sldId="265"/>
            <ac:spMk id="8" creationId="{DA541AB5-63A0-54A3-340C-243D13483B3E}"/>
          </ac:spMkLst>
        </pc:spChg>
        <pc:spChg chg="mod topLvl">
          <ac:chgData name="Maria Trevino Gonzalez" userId="aa36a5e4-cd30-4109-a581-5f2fc96aeea0" providerId="ADAL" clId="{7C7B4D59-86A3-4B3D-94F3-979EB82E38A9}" dt="2026-03-11T21:21:28.561" v="5099" actId="164"/>
          <ac:spMkLst>
            <pc:docMk/>
            <pc:sldMk cId="270140987" sldId="265"/>
            <ac:spMk id="9" creationId="{82381B72-1305-8532-5731-39FEFC2EDD97}"/>
          </ac:spMkLst>
        </pc:spChg>
        <pc:spChg chg="del mod">
          <ac:chgData name="Maria Trevino Gonzalez" userId="aa36a5e4-cd30-4109-a581-5f2fc96aeea0" providerId="ADAL" clId="{7C7B4D59-86A3-4B3D-94F3-979EB82E38A9}" dt="2026-03-11T21:13:37.893" v="4891" actId="478"/>
          <ac:spMkLst>
            <pc:docMk/>
            <pc:sldMk cId="270140987" sldId="265"/>
            <ac:spMk id="11" creationId="{95898583-C398-1364-83AA-14E777ADAA2F}"/>
          </ac:spMkLst>
        </pc:spChg>
        <pc:spChg chg="mod topLvl">
          <ac:chgData name="Maria Trevino Gonzalez" userId="aa36a5e4-cd30-4109-a581-5f2fc96aeea0" providerId="ADAL" clId="{7C7B4D59-86A3-4B3D-94F3-979EB82E38A9}" dt="2026-03-11T21:21:28.561" v="5099" actId="164"/>
          <ac:spMkLst>
            <pc:docMk/>
            <pc:sldMk cId="270140987" sldId="265"/>
            <ac:spMk id="12" creationId="{0148B715-5524-4C2D-90CC-C65AE81A5B2B}"/>
          </ac:spMkLst>
        </pc:spChg>
        <pc:spChg chg="mod topLvl">
          <ac:chgData name="Maria Trevino Gonzalez" userId="aa36a5e4-cd30-4109-a581-5f2fc96aeea0" providerId="ADAL" clId="{7C7B4D59-86A3-4B3D-94F3-979EB82E38A9}" dt="2026-03-11T21:21:36.498" v="5100" actId="164"/>
          <ac:spMkLst>
            <pc:docMk/>
            <pc:sldMk cId="270140987" sldId="265"/>
            <ac:spMk id="13" creationId="{DB24043B-2F36-5AF4-D8DD-E3943F052596}"/>
          </ac:spMkLst>
        </pc:spChg>
        <pc:spChg chg="del mod">
          <ac:chgData name="Maria Trevino Gonzalez" userId="aa36a5e4-cd30-4109-a581-5f2fc96aeea0" providerId="ADAL" clId="{7C7B4D59-86A3-4B3D-94F3-979EB82E38A9}" dt="2026-03-11T21:15:22.884" v="4901" actId="478"/>
          <ac:spMkLst>
            <pc:docMk/>
            <pc:sldMk cId="270140987" sldId="265"/>
            <ac:spMk id="15" creationId="{0E8027B3-CD83-88DF-0DD5-2475A2B204C2}"/>
          </ac:spMkLst>
        </pc:spChg>
        <pc:spChg chg="mod topLvl">
          <ac:chgData name="Maria Trevino Gonzalez" userId="aa36a5e4-cd30-4109-a581-5f2fc96aeea0" providerId="ADAL" clId="{7C7B4D59-86A3-4B3D-94F3-979EB82E38A9}" dt="2026-03-11T21:21:36.498" v="5100" actId="164"/>
          <ac:spMkLst>
            <pc:docMk/>
            <pc:sldMk cId="270140987" sldId="265"/>
            <ac:spMk id="17" creationId="{BE137B47-0DED-5FF3-8929-AE893BFAF133}"/>
          </ac:spMkLst>
        </pc:spChg>
        <pc:spChg chg="mod">
          <ac:chgData name="Maria Trevino Gonzalez" userId="aa36a5e4-cd30-4109-a581-5f2fc96aeea0" providerId="ADAL" clId="{7C7B4D59-86A3-4B3D-94F3-979EB82E38A9}" dt="2026-03-11T21:21:43.503" v="5101" actId="164"/>
          <ac:spMkLst>
            <pc:docMk/>
            <pc:sldMk cId="270140987" sldId="265"/>
            <ac:spMk id="19" creationId="{5DBCA569-A1DE-4531-BC66-F66B9B6A2BB8}"/>
          </ac:spMkLst>
        </pc:spChg>
        <pc:spChg chg="del">
          <ac:chgData name="Maria Trevino Gonzalez" userId="aa36a5e4-cd30-4109-a581-5f2fc96aeea0" providerId="ADAL" clId="{7C7B4D59-86A3-4B3D-94F3-979EB82E38A9}" dt="2026-03-11T21:16:04.247" v="4960" actId="478"/>
          <ac:spMkLst>
            <pc:docMk/>
            <pc:sldMk cId="270140987" sldId="265"/>
            <ac:spMk id="20" creationId="{204EEF5D-0AA7-9431-F2ED-5332003C38A3}"/>
          </ac:spMkLst>
        </pc:spChg>
        <pc:spChg chg="mod topLvl">
          <ac:chgData name="Maria Trevino Gonzalez" userId="aa36a5e4-cd30-4109-a581-5f2fc96aeea0" providerId="ADAL" clId="{7C7B4D59-86A3-4B3D-94F3-979EB82E38A9}" dt="2026-03-11T21:21:43.503" v="5101" actId="164"/>
          <ac:spMkLst>
            <pc:docMk/>
            <pc:sldMk cId="270140987" sldId="265"/>
            <ac:spMk id="21" creationId="{BBAFC3F8-5154-4681-39B9-2A33982C104C}"/>
          </ac:spMkLst>
        </pc:spChg>
        <pc:spChg chg="mod topLvl">
          <ac:chgData name="Maria Trevino Gonzalez" userId="aa36a5e4-cd30-4109-a581-5f2fc96aeea0" providerId="ADAL" clId="{7C7B4D59-86A3-4B3D-94F3-979EB82E38A9}" dt="2026-03-11T21:21:50.283" v="5102" actId="164"/>
          <ac:spMkLst>
            <pc:docMk/>
            <pc:sldMk cId="270140987" sldId="265"/>
            <ac:spMk id="22" creationId="{66C5B60B-4443-952C-ECF9-966DB14D5190}"/>
          </ac:spMkLst>
        </pc:spChg>
        <pc:spChg chg="del mod">
          <ac:chgData name="Maria Trevino Gonzalez" userId="aa36a5e4-cd30-4109-a581-5f2fc96aeea0" providerId="ADAL" clId="{7C7B4D59-86A3-4B3D-94F3-979EB82E38A9}" dt="2026-03-11T21:17:19.165" v="4987" actId="478"/>
          <ac:spMkLst>
            <pc:docMk/>
            <pc:sldMk cId="270140987" sldId="265"/>
            <ac:spMk id="23" creationId="{1A83EBBA-5849-F74C-E0FA-1FCF19C973AB}"/>
          </ac:spMkLst>
        </pc:spChg>
        <pc:spChg chg="mod topLvl">
          <ac:chgData name="Maria Trevino Gonzalez" userId="aa36a5e4-cd30-4109-a581-5f2fc96aeea0" providerId="ADAL" clId="{7C7B4D59-86A3-4B3D-94F3-979EB82E38A9}" dt="2026-03-11T21:21:50.283" v="5102" actId="164"/>
          <ac:spMkLst>
            <pc:docMk/>
            <pc:sldMk cId="270140987" sldId="265"/>
            <ac:spMk id="25" creationId="{0D41091E-32F8-33D0-8D06-23FAE263520C}"/>
          </ac:spMkLst>
        </pc:spChg>
        <pc:spChg chg="mod topLvl">
          <ac:chgData name="Maria Trevino Gonzalez" userId="aa36a5e4-cd30-4109-a581-5f2fc96aeea0" providerId="ADAL" clId="{7C7B4D59-86A3-4B3D-94F3-979EB82E38A9}" dt="2026-03-11T21:21:57.108" v="5103" actId="164"/>
          <ac:spMkLst>
            <pc:docMk/>
            <pc:sldMk cId="270140987" sldId="265"/>
            <ac:spMk id="26" creationId="{0130A73E-DD18-895B-5308-7B13E41DDB4C}"/>
          </ac:spMkLst>
        </pc:spChg>
        <pc:spChg chg="del">
          <ac:chgData name="Maria Trevino Gonzalez" userId="aa36a5e4-cd30-4109-a581-5f2fc96aeea0" providerId="ADAL" clId="{7C7B4D59-86A3-4B3D-94F3-979EB82E38A9}" dt="2026-03-11T21:18:09.746" v="5020" actId="478"/>
          <ac:spMkLst>
            <pc:docMk/>
            <pc:sldMk cId="270140987" sldId="265"/>
            <ac:spMk id="27" creationId="{30B1D555-FF70-1808-7F7E-4981F03F28D2}"/>
          </ac:spMkLst>
        </pc:spChg>
        <pc:spChg chg="mod">
          <ac:chgData name="Maria Trevino Gonzalez" userId="aa36a5e4-cd30-4109-a581-5f2fc96aeea0" providerId="ADAL" clId="{7C7B4D59-86A3-4B3D-94F3-979EB82E38A9}" dt="2026-03-11T21:21:57.108" v="5103" actId="164"/>
          <ac:spMkLst>
            <pc:docMk/>
            <pc:sldMk cId="270140987" sldId="265"/>
            <ac:spMk id="28" creationId="{49371EC6-2AD0-DACB-0DD2-96B897454DEB}"/>
          </ac:spMkLst>
        </pc:spChg>
        <pc:grpChg chg="mod">
          <ac:chgData name="Maria Trevino Gonzalez" userId="aa36a5e4-cd30-4109-a581-5f2fc96aeea0" providerId="ADAL" clId="{7C7B4D59-86A3-4B3D-94F3-979EB82E38A9}" dt="2026-03-11T21:19:39.229" v="5046" actId="1076"/>
          <ac:grpSpMkLst>
            <pc:docMk/>
            <pc:sldMk cId="270140987" sldId="265"/>
            <ac:grpSpMk id="5" creationId="{4FB94320-978E-FF3C-2AEA-DC1845E924F6}"/>
          </ac:grpSpMkLst>
        </pc:grpChg>
        <pc:grpChg chg="add mod">
          <ac:chgData name="Maria Trevino Gonzalez" userId="aa36a5e4-cd30-4109-a581-5f2fc96aeea0" providerId="ADAL" clId="{7C7B4D59-86A3-4B3D-94F3-979EB82E38A9}" dt="2026-03-11T21:21:18.104" v="5098" actId="164"/>
          <ac:grpSpMkLst>
            <pc:docMk/>
            <pc:sldMk cId="270140987" sldId="265"/>
            <ac:grpSpMk id="40" creationId="{71DFEE05-AD39-7D31-8BE1-5925D8959066}"/>
          </ac:grpSpMkLst>
        </pc:grpChg>
        <pc:grpChg chg="add mod">
          <ac:chgData name="Maria Trevino Gonzalez" userId="aa36a5e4-cd30-4109-a581-5f2fc96aeea0" providerId="ADAL" clId="{7C7B4D59-86A3-4B3D-94F3-979EB82E38A9}" dt="2026-03-11T21:21:28.561" v="5099" actId="164"/>
          <ac:grpSpMkLst>
            <pc:docMk/>
            <pc:sldMk cId="270140987" sldId="265"/>
            <ac:grpSpMk id="41" creationId="{3FBA5AD9-DEDB-8B45-0533-AB1F20C6BD74}"/>
          </ac:grpSpMkLst>
        </pc:grpChg>
        <pc:grpChg chg="add mod">
          <ac:chgData name="Maria Trevino Gonzalez" userId="aa36a5e4-cd30-4109-a581-5f2fc96aeea0" providerId="ADAL" clId="{7C7B4D59-86A3-4B3D-94F3-979EB82E38A9}" dt="2026-03-11T21:21:36.498" v="5100" actId="164"/>
          <ac:grpSpMkLst>
            <pc:docMk/>
            <pc:sldMk cId="270140987" sldId="265"/>
            <ac:grpSpMk id="42" creationId="{966AF78D-42F7-3127-0EE7-DE38E64DFF46}"/>
          </ac:grpSpMkLst>
        </pc:grpChg>
        <pc:grpChg chg="add mod">
          <ac:chgData name="Maria Trevino Gonzalez" userId="aa36a5e4-cd30-4109-a581-5f2fc96aeea0" providerId="ADAL" clId="{7C7B4D59-86A3-4B3D-94F3-979EB82E38A9}" dt="2026-03-11T21:21:43.503" v="5101" actId="164"/>
          <ac:grpSpMkLst>
            <pc:docMk/>
            <pc:sldMk cId="270140987" sldId="265"/>
            <ac:grpSpMk id="43" creationId="{F228A351-689C-1C38-BD80-D91F59C3E56C}"/>
          </ac:grpSpMkLst>
        </pc:grpChg>
        <pc:grpChg chg="add mod">
          <ac:chgData name="Maria Trevino Gonzalez" userId="aa36a5e4-cd30-4109-a581-5f2fc96aeea0" providerId="ADAL" clId="{7C7B4D59-86A3-4B3D-94F3-979EB82E38A9}" dt="2026-03-11T21:21:50.283" v="5102" actId="164"/>
          <ac:grpSpMkLst>
            <pc:docMk/>
            <pc:sldMk cId="270140987" sldId="265"/>
            <ac:grpSpMk id="44" creationId="{D92B2191-0D62-BFC3-B520-CA7F3952BCD4}"/>
          </ac:grpSpMkLst>
        </pc:grpChg>
        <pc:grpChg chg="add mod">
          <ac:chgData name="Maria Trevino Gonzalez" userId="aa36a5e4-cd30-4109-a581-5f2fc96aeea0" providerId="ADAL" clId="{7C7B4D59-86A3-4B3D-94F3-979EB82E38A9}" dt="2026-03-11T21:21:57.108" v="5103" actId="164"/>
          <ac:grpSpMkLst>
            <pc:docMk/>
            <pc:sldMk cId="270140987" sldId="265"/>
            <ac:grpSpMk id="45" creationId="{EBAFDB3E-6913-381C-9F73-43BB98701753}"/>
          </ac:grpSpMkLst>
        </pc:grpChg>
        <pc:graphicFrameChg chg="add mod modGraphic">
          <ac:chgData name="Maria Trevino Gonzalez" userId="aa36a5e4-cd30-4109-a581-5f2fc96aeea0" providerId="ADAL" clId="{7C7B4D59-86A3-4B3D-94F3-979EB82E38A9}" dt="2026-03-11T21:11:00.881" v="4830" actId="403"/>
          <ac:graphicFrameMkLst>
            <pc:docMk/>
            <pc:sldMk cId="270140987" sldId="265"/>
            <ac:graphicFrameMk id="3" creationId="{B1BABC06-1C8E-3BFC-64A3-0B92EB75371A}"/>
          </ac:graphicFrameMkLst>
        </pc:graphicFrameChg>
        <pc:graphicFrameChg chg="add del mod modGraphic">
          <ac:chgData name="Maria Trevino Gonzalez" userId="aa36a5e4-cd30-4109-a581-5f2fc96aeea0" providerId="ADAL" clId="{7C7B4D59-86A3-4B3D-94F3-979EB82E38A9}" dt="2026-03-11T21:08:40.897" v="4802" actId="478"/>
          <ac:graphicFrameMkLst>
            <pc:docMk/>
            <pc:sldMk cId="270140987" sldId="265"/>
            <ac:graphicFrameMk id="4" creationId="{859A2450-2F0D-1E17-B2D1-FE4DD5F272DB}"/>
          </ac:graphicFrameMkLst>
        </pc:graphicFrameChg>
        <pc:graphicFrameChg chg="mod modGraphic">
          <ac:chgData name="Maria Trevino Gonzalez" userId="aa36a5e4-cd30-4109-a581-5f2fc96aeea0" providerId="ADAL" clId="{7C7B4D59-86A3-4B3D-94F3-979EB82E38A9}" dt="2026-03-11T21:19:16.246" v="5028" actId="207"/>
          <ac:graphicFrameMkLst>
            <pc:docMk/>
            <pc:sldMk cId="270140987" sldId="265"/>
            <ac:graphicFrameMk id="24" creationId="{1E8F1206-26E1-9E44-A1A9-B061CF0EEA5A}"/>
          </ac:graphicFrameMkLst>
        </pc:graphicFrameChg>
        <pc:picChg chg="mod modCrop">
          <ac:chgData name="Maria Trevino Gonzalez" userId="aa36a5e4-cd30-4109-a581-5f2fc96aeea0" providerId="ADAL" clId="{7C7B4D59-86A3-4B3D-94F3-979EB82E38A9}" dt="2026-03-10T16:42:58.823" v="127" actId="18131"/>
          <ac:picMkLst>
            <pc:docMk/>
            <pc:sldMk cId="270140987" sldId="265"/>
            <ac:picMk id="10" creationId="{7480DF21-DE52-7742-819E-D9D5B4148268}"/>
          </ac:picMkLst>
        </pc:picChg>
        <pc:picChg chg="mod">
          <ac:chgData name="Maria Trevino Gonzalez" userId="aa36a5e4-cd30-4109-a581-5f2fc96aeea0" providerId="ADAL" clId="{7C7B4D59-86A3-4B3D-94F3-979EB82E38A9}" dt="2026-03-10T16:45:55.956" v="131" actId="14826"/>
          <ac:picMkLst>
            <pc:docMk/>
            <pc:sldMk cId="270140987" sldId="265"/>
            <ac:picMk id="16" creationId="{EE1B592D-31D6-3841-8CC1-3C629FEDB5DE}"/>
          </ac:picMkLst>
        </pc:picChg>
        <pc:picChg chg="mod modCrop">
          <ac:chgData name="Maria Trevino Gonzalez" userId="aa36a5e4-cd30-4109-a581-5f2fc96aeea0" providerId="ADAL" clId="{7C7B4D59-86A3-4B3D-94F3-979EB82E38A9}" dt="2026-03-10T16:46:55.490" v="136" actId="18131"/>
          <ac:picMkLst>
            <pc:docMk/>
            <pc:sldMk cId="270140987" sldId="265"/>
            <ac:picMk id="18" creationId="{8D11AB9E-363B-C248-9288-085B4151B414}"/>
          </ac:picMkLst>
        </pc:picChg>
        <pc:picChg chg="add mod">
          <ac:chgData name="Maria Trevino Gonzalez" userId="aa36a5e4-cd30-4109-a581-5f2fc96aeea0" providerId="ADAL" clId="{7C7B4D59-86A3-4B3D-94F3-979EB82E38A9}" dt="2026-03-11T21:21:18.104" v="5098" actId="164"/>
          <ac:picMkLst>
            <pc:docMk/>
            <pc:sldMk cId="270140987" sldId="265"/>
            <ac:picMk id="30" creationId="{69E05446-9517-45A9-7378-7AEA7728A16B}"/>
          </ac:picMkLst>
        </pc:picChg>
        <pc:picChg chg="add mod">
          <ac:chgData name="Maria Trevino Gonzalez" userId="aa36a5e4-cd30-4109-a581-5f2fc96aeea0" providerId="ADAL" clId="{7C7B4D59-86A3-4B3D-94F3-979EB82E38A9}" dt="2026-03-11T21:21:28.561" v="5099" actId="164"/>
          <ac:picMkLst>
            <pc:docMk/>
            <pc:sldMk cId="270140987" sldId="265"/>
            <ac:picMk id="32" creationId="{A1BB4C55-D33C-A124-8EA7-A1006C5C1F90}"/>
          </ac:picMkLst>
        </pc:picChg>
        <pc:picChg chg="add mod">
          <ac:chgData name="Maria Trevino Gonzalez" userId="aa36a5e4-cd30-4109-a581-5f2fc96aeea0" providerId="ADAL" clId="{7C7B4D59-86A3-4B3D-94F3-979EB82E38A9}" dt="2026-03-11T21:21:36.498" v="5100" actId="164"/>
          <ac:picMkLst>
            <pc:docMk/>
            <pc:sldMk cId="270140987" sldId="265"/>
            <ac:picMk id="33" creationId="{CB6EEAFC-93A6-89A0-E9B7-834B32C22918}"/>
          </ac:picMkLst>
        </pc:picChg>
        <pc:picChg chg="add mod">
          <ac:chgData name="Maria Trevino Gonzalez" userId="aa36a5e4-cd30-4109-a581-5f2fc96aeea0" providerId="ADAL" clId="{7C7B4D59-86A3-4B3D-94F3-979EB82E38A9}" dt="2026-03-11T21:21:43.503" v="5101" actId="164"/>
          <ac:picMkLst>
            <pc:docMk/>
            <pc:sldMk cId="270140987" sldId="265"/>
            <ac:picMk id="35" creationId="{A99BBD05-A95C-0708-3AA9-A58E7B4F0C59}"/>
          </ac:picMkLst>
        </pc:picChg>
        <pc:picChg chg="add mod">
          <ac:chgData name="Maria Trevino Gonzalez" userId="aa36a5e4-cd30-4109-a581-5f2fc96aeea0" providerId="ADAL" clId="{7C7B4D59-86A3-4B3D-94F3-979EB82E38A9}" dt="2026-03-11T21:21:50.283" v="5102" actId="164"/>
          <ac:picMkLst>
            <pc:docMk/>
            <pc:sldMk cId="270140987" sldId="265"/>
            <ac:picMk id="37" creationId="{733E407D-895C-0F3D-8C33-B652F4D06086}"/>
          </ac:picMkLst>
        </pc:picChg>
        <pc:picChg chg="add mod">
          <ac:chgData name="Maria Trevino Gonzalez" userId="aa36a5e4-cd30-4109-a581-5f2fc96aeea0" providerId="ADAL" clId="{7C7B4D59-86A3-4B3D-94F3-979EB82E38A9}" dt="2026-03-11T21:21:57.108" v="5103" actId="164"/>
          <ac:picMkLst>
            <pc:docMk/>
            <pc:sldMk cId="270140987" sldId="265"/>
            <ac:picMk id="39" creationId="{08866369-3462-6C32-D0AA-D8F76B64BBDA}"/>
          </ac:picMkLst>
        </pc:picChg>
      </pc:sldChg>
      <pc:sldChg chg="modSp mod modTransition addAnim">
        <pc:chgData name="Maria Trevino Gonzalez" userId="aa36a5e4-cd30-4109-a581-5f2fc96aeea0" providerId="ADAL" clId="{7C7B4D59-86A3-4B3D-94F3-979EB82E38A9}" dt="2026-03-11T21:24:17.615" v="5116"/>
        <pc:sldMkLst>
          <pc:docMk/>
          <pc:sldMk cId="538061945" sldId="267"/>
        </pc:sldMkLst>
        <pc:spChg chg="mod">
          <ac:chgData name="Maria Trevino Gonzalez" userId="aa36a5e4-cd30-4109-a581-5f2fc96aeea0" providerId="ADAL" clId="{7C7B4D59-86A3-4B3D-94F3-979EB82E38A9}" dt="2026-03-11T13:39:38.900" v="4231" actId="404"/>
          <ac:spMkLst>
            <pc:docMk/>
            <pc:sldMk cId="538061945" sldId="267"/>
            <ac:spMk id="2" creationId="{74080833-6B30-404E-B0FA-39D7DC4B1616}"/>
          </ac:spMkLst>
        </pc:spChg>
        <pc:spChg chg="mod">
          <ac:chgData name="Maria Trevino Gonzalez" userId="aa36a5e4-cd30-4109-a581-5f2fc96aeea0" providerId="ADAL" clId="{7C7B4D59-86A3-4B3D-94F3-979EB82E38A9}" dt="2026-03-11T13:39:11.437" v="4211" actId="20577"/>
          <ac:spMkLst>
            <pc:docMk/>
            <pc:sldMk cId="538061945" sldId="267"/>
            <ac:spMk id="4" creationId="{D49C5163-C20C-4544-B7B1-4C17B8DBE161}"/>
          </ac:spMkLst>
        </pc:spChg>
        <pc:picChg chg="mod">
          <ac:chgData name="Maria Trevino Gonzalez" userId="aa36a5e4-cd30-4109-a581-5f2fc96aeea0" providerId="ADAL" clId="{7C7B4D59-86A3-4B3D-94F3-979EB82E38A9}" dt="2026-03-11T13:36:43.269" v="4044" actId="34135"/>
          <ac:picMkLst>
            <pc:docMk/>
            <pc:sldMk cId="538061945" sldId="267"/>
            <ac:picMk id="8" creationId="{082DAC18-E623-0546-920C-6676DF6BBA3F}"/>
          </ac:picMkLst>
        </pc:picChg>
      </pc:sldChg>
      <pc:sldChg chg="addSp delSp modSp new mod modTransition modAnim">
        <pc:chgData name="Maria Trevino Gonzalez" userId="aa36a5e4-cd30-4109-a581-5f2fc96aeea0" providerId="ADAL" clId="{7C7B4D59-86A3-4B3D-94F3-979EB82E38A9}" dt="2026-03-11T21:24:17.615" v="5116"/>
        <pc:sldMkLst>
          <pc:docMk/>
          <pc:sldMk cId="4144546288" sldId="268"/>
        </pc:sldMkLst>
        <pc:spChg chg="mod">
          <ac:chgData name="Maria Trevino Gonzalez" userId="aa36a5e4-cd30-4109-a581-5f2fc96aeea0" providerId="ADAL" clId="{7C7B4D59-86A3-4B3D-94F3-979EB82E38A9}" dt="2026-03-11T11:44:30.308" v="1570" actId="113"/>
          <ac:spMkLst>
            <pc:docMk/>
            <pc:sldMk cId="4144546288" sldId="268"/>
            <ac:spMk id="2" creationId="{93BD304C-56B8-F670-4C35-D279994BDF63}"/>
          </ac:spMkLst>
        </pc:spChg>
        <pc:spChg chg="mod">
          <ac:chgData name="Maria Trevino Gonzalez" userId="aa36a5e4-cd30-4109-a581-5f2fc96aeea0" providerId="ADAL" clId="{7C7B4D59-86A3-4B3D-94F3-979EB82E38A9}" dt="2026-03-10T16:41:12.296" v="125" actId="20577"/>
          <ac:spMkLst>
            <pc:docMk/>
            <pc:sldMk cId="4144546288" sldId="268"/>
            <ac:spMk id="4" creationId="{C0CDB282-8A73-1032-DB65-6884EB24B7EA}"/>
          </ac:spMkLst>
        </pc:spChg>
        <pc:spChg chg="mod">
          <ac:chgData name="Maria Trevino Gonzalez" userId="aa36a5e4-cd30-4109-a581-5f2fc96aeea0" providerId="ADAL" clId="{7C7B4D59-86A3-4B3D-94F3-979EB82E38A9}" dt="2026-03-11T11:44:48.633" v="1572" actId="14100"/>
          <ac:spMkLst>
            <pc:docMk/>
            <pc:sldMk cId="4144546288" sldId="268"/>
            <ac:spMk id="25" creationId="{75057230-635C-DFA7-D78E-BEF0CDEC696E}"/>
          </ac:spMkLst>
        </pc:spChg>
        <pc:spChg chg="mod">
          <ac:chgData name="Maria Trevino Gonzalez" userId="aa36a5e4-cd30-4109-a581-5f2fc96aeea0" providerId="ADAL" clId="{7C7B4D59-86A3-4B3D-94F3-979EB82E38A9}" dt="2026-03-11T11:44:48.633" v="1572" actId="14100"/>
          <ac:spMkLst>
            <pc:docMk/>
            <pc:sldMk cId="4144546288" sldId="268"/>
            <ac:spMk id="26" creationId="{F927C606-C2BC-8BE5-0F08-2F31EB8B8D64}"/>
          </ac:spMkLst>
        </pc:spChg>
        <pc:spChg chg="mod">
          <ac:chgData name="Maria Trevino Gonzalez" userId="aa36a5e4-cd30-4109-a581-5f2fc96aeea0" providerId="ADAL" clId="{7C7B4D59-86A3-4B3D-94F3-979EB82E38A9}" dt="2026-03-11T11:45:16.393" v="1618" actId="1037"/>
          <ac:spMkLst>
            <pc:docMk/>
            <pc:sldMk cId="4144546288" sldId="268"/>
            <ac:spMk id="28" creationId="{7497A168-51F3-C67E-149C-BEFCCBB4AB0F}"/>
          </ac:spMkLst>
        </pc:spChg>
        <pc:spChg chg="mod">
          <ac:chgData name="Maria Trevino Gonzalez" userId="aa36a5e4-cd30-4109-a581-5f2fc96aeea0" providerId="ADAL" clId="{7C7B4D59-86A3-4B3D-94F3-979EB82E38A9}" dt="2026-03-11T11:45:16.393" v="1618" actId="1037"/>
          <ac:spMkLst>
            <pc:docMk/>
            <pc:sldMk cId="4144546288" sldId="268"/>
            <ac:spMk id="29" creationId="{8D7BEC7F-498F-53E8-F8BA-D30AECDB1A4C}"/>
          </ac:spMkLst>
        </pc:spChg>
        <pc:spChg chg="mod">
          <ac:chgData name="Maria Trevino Gonzalez" userId="aa36a5e4-cd30-4109-a581-5f2fc96aeea0" providerId="ADAL" clId="{7C7B4D59-86A3-4B3D-94F3-979EB82E38A9}" dt="2026-03-11T11:45:16.393" v="1618" actId="1037"/>
          <ac:spMkLst>
            <pc:docMk/>
            <pc:sldMk cId="4144546288" sldId="268"/>
            <ac:spMk id="30" creationId="{2ACE0788-1E1C-B978-BFBE-0413595E49BB}"/>
          </ac:spMkLst>
        </pc:spChg>
        <pc:spChg chg="mod">
          <ac:chgData name="Maria Trevino Gonzalez" userId="aa36a5e4-cd30-4109-a581-5f2fc96aeea0" providerId="ADAL" clId="{7C7B4D59-86A3-4B3D-94F3-979EB82E38A9}" dt="2026-03-11T11:44:57.477" v="1574" actId="404"/>
          <ac:spMkLst>
            <pc:docMk/>
            <pc:sldMk cId="4144546288" sldId="268"/>
            <ac:spMk id="32" creationId="{B5112655-972D-A490-6D6F-9B0B6ADF747E}"/>
          </ac:spMkLst>
        </pc:spChg>
        <pc:spChg chg="mod">
          <ac:chgData name="Maria Trevino Gonzalez" userId="aa36a5e4-cd30-4109-a581-5f2fc96aeea0" providerId="ADAL" clId="{7C7B4D59-86A3-4B3D-94F3-979EB82E38A9}" dt="2026-03-11T11:45:06.660" v="1601" actId="1037"/>
          <ac:spMkLst>
            <pc:docMk/>
            <pc:sldMk cId="4144546288" sldId="268"/>
            <ac:spMk id="33" creationId="{2049B5FB-BD5F-3A6C-4DE0-384F1BA14A34}"/>
          </ac:spMkLst>
        </pc:spChg>
        <pc:spChg chg="mod">
          <ac:chgData name="Maria Trevino Gonzalez" userId="aa36a5e4-cd30-4109-a581-5f2fc96aeea0" providerId="ADAL" clId="{7C7B4D59-86A3-4B3D-94F3-979EB82E38A9}" dt="2026-03-11T11:44:57.477" v="1574" actId="404"/>
          <ac:spMkLst>
            <pc:docMk/>
            <pc:sldMk cId="4144546288" sldId="268"/>
            <ac:spMk id="34" creationId="{3E2EF877-E7D9-F1C5-9375-DCB432D89D4F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36" creationId="{D14E9656-8929-122C-EEE4-02DFDC5D5DA3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37" creationId="{B4F5CD9B-3CBC-E0E4-2512-BB59395ACD1A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38" creationId="{8142837F-CC10-7102-F618-142AD51006E1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39" creationId="{65959CE8-E1AA-8571-BFC4-71A5C5A8D4AC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40" creationId="{714897E3-C532-48ED-CE56-E06144E045C4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41" creationId="{D5F814CA-0CFA-C77A-3374-054E067B7BDA}"/>
          </ac:spMkLst>
        </pc:spChg>
        <pc:spChg chg="mod">
          <ac:chgData name="Maria Trevino Gonzalez" userId="aa36a5e4-cd30-4109-a581-5f2fc96aeea0" providerId="ADAL" clId="{7C7B4D59-86A3-4B3D-94F3-979EB82E38A9}" dt="2026-03-11T11:45:23.601" v="1620" actId="404"/>
          <ac:spMkLst>
            <pc:docMk/>
            <pc:sldMk cId="4144546288" sldId="268"/>
            <ac:spMk id="42" creationId="{C6700567-250B-6160-21C6-4D5C9B29B6B1}"/>
          </ac:spMkLst>
        </pc:spChg>
        <pc:grpChg chg="mod">
          <ac:chgData name="Maria Trevino Gonzalez" userId="aa36a5e4-cd30-4109-a581-5f2fc96aeea0" providerId="ADAL" clId="{7C7B4D59-86A3-4B3D-94F3-979EB82E38A9}" dt="2026-03-11T11:44:48.633" v="1572" actId="14100"/>
          <ac:grpSpMkLst>
            <pc:docMk/>
            <pc:sldMk cId="4144546288" sldId="268"/>
            <ac:grpSpMk id="24" creationId="{97D366D0-932B-F15F-66D4-7B52B56844BC}"/>
          </ac:grpSpMkLst>
        </pc:grpChg>
        <pc:grpChg chg="mod">
          <ac:chgData name="Maria Trevino Gonzalez" userId="aa36a5e4-cd30-4109-a581-5f2fc96aeea0" providerId="ADAL" clId="{7C7B4D59-86A3-4B3D-94F3-979EB82E38A9}" dt="2026-03-11T11:45:16.393" v="1618" actId="1037"/>
          <ac:grpSpMkLst>
            <pc:docMk/>
            <pc:sldMk cId="4144546288" sldId="268"/>
            <ac:grpSpMk id="27" creationId="{77F17D11-7190-17BF-BCF7-30BF54F30A5A}"/>
          </ac:grpSpMkLst>
        </pc:grpChg>
        <pc:grpChg chg="mod">
          <ac:chgData name="Maria Trevino Gonzalez" userId="aa36a5e4-cd30-4109-a581-5f2fc96aeea0" providerId="ADAL" clId="{7C7B4D59-86A3-4B3D-94F3-979EB82E38A9}" dt="2026-03-11T11:44:57.477" v="1574" actId="404"/>
          <ac:grpSpMkLst>
            <pc:docMk/>
            <pc:sldMk cId="4144546288" sldId="268"/>
            <ac:grpSpMk id="31" creationId="{B66A3B5F-827E-EE39-30CF-3B9FEEF25C44}"/>
          </ac:grpSpMkLst>
        </pc:grpChg>
        <pc:grpChg chg="mod">
          <ac:chgData name="Maria Trevino Gonzalez" userId="aa36a5e4-cd30-4109-a581-5f2fc96aeea0" providerId="ADAL" clId="{7C7B4D59-86A3-4B3D-94F3-979EB82E38A9}" dt="2026-03-11T11:45:23.601" v="1620" actId="404"/>
          <ac:grpSpMkLst>
            <pc:docMk/>
            <pc:sldMk cId="4144546288" sldId="268"/>
            <ac:grpSpMk id="35" creationId="{7305DD22-418A-DA3F-F000-C71538F26F51}"/>
          </ac:grpSpMkLst>
        </pc:grpChg>
        <pc:graphicFrameChg chg="mod modGraphic">
          <ac:chgData name="Maria Trevino Gonzalez" userId="aa36a5e4-cd30-4109-a581-5f2fc96aeea0" providerId="ADAL" clId="{7C7B4D59-86A3-4B3D-94F3-979EB82E38A9}" dt="2026-03-10T16:39:00.471" v="99" actId="403"/>
          <ac:graphicFrameMkLst>
            <pc:docMk/>
            <pc:sldMk cId="4144546288" sldId="268"/>
            <ac:graphicFrameMk id="23" creationId="{277B7CDA-6105-4071-A760-6FB680B81556}"/>
          </ac:graphicFrameMkLst>
        </pc:graphicFrameChg>
      </pc:sldChg>
      <pc:sldChg chg="addSp delSp modSp new mod modTransition setBg">
        <pc:chgData name="Maria Trevino Gonzalez" userId="aa36a5e4-cd30-4109-a581-5f2fc96aeea0" providerId="ADAL" clId="{7C7B4D59-86A3-4B3D-94F3-979EB82E38A9}" dt="2026-03-11T21:24:17.615" v="5116"/>
        <pc:sldMkLst>
          <pc:docMk/>
          <pc:sldMk cId="426654717" sldId="269"/>
        </pc:sldMkLst>
        <pc:spChg chg="add del mod">
          <ac:chgData name="Maria Trevino Gonzalez" userId="aa36a5e4-cd30-4109-a581-5f2fc96aeea0" providerId="ADAL" clId="{7C7B4D59-86A3-4B3D-94F3-979EB82E38A9}" dt="2026-03-11T11:30:14.288" v="1518" actId="478"/>
          <ac:spMkLst>
            <pc:docMk/>
            <pc:sldMk cId="426654717" sldId="269"/>
            <ac:spMk id="4" creationId="{810101CB-D973-9125-76AF-7D1A85249BA0}"/>
          </ac:spMkLst>
        </pc:spChg>
        <pc:spChg chg="add mod">
          <ac:chgData name="Maria Trevino Gonzalez" userId="aa36a5e4-cd30-4109-a581-5f2fc96aeea0" providerId="ADAL" clId="{7C7B4D59-86A3-4B3D-94F3-979EB82E38A9}" dt="2026-03-11T11:41:41.061" v="1555" actId="20577"/>
          <ac:spMkLst>
            <pc:docMk/>
            <pc:sldMk cId="426654717" sldId="269"/>
            <ac:spMk id="6" creationId="{5B8E30DD-A7FF-00BF-D221-57E8A1B601BE}"/>
          </ac:spMkLst>
        </pc:spChg>
        <pc:picChg chg="add del mod">
          <ac:chgData name="Maria Trevino Gonzalez" userId="aa36a5e4-cd30-4109-a581-5f2fc96aeea0" providerId="ADAL" clId="{7C7B4D59-86A3-4B3D-94F3-979EB82E38A9}" dt="2026-03-11T11:30:14.288" v="1518" actId="478"/>
          <ac:picMkLst>
            <pc:docMk/>
            <pc:sldMk cId="426654717" sldId="269"/>
            <ac:picMk id="3" creationId="{AC6683D6-8455-2E1D-1B5A-92E0D1A3A28F}"/>
          </ac:picMkLst>
        </pc:picChg>
        <pc:picChg chg="add mod modCrop">
          <ac:chgData name="Maria Trevino Gonzalez" userId="aa36a5e4-cd30-4109-a581-5f2fc96aeea0" providerId="ADAL" clId="{7C7B4D59-86A3-4B3D-94F3-979EB82E38A9}" dt="2026-03-11T14:02:25.120" v="4362" actId="14100"/>
          <ac:picMkLst>
            <pc:docMk/>
            <pc:sldMk cId="426654717" sldId="269"/>
            <ac:picMk id="5" creationId="{759953C4-FD37-A838-73C3-E4902BB90DE1}"/>
          </ac:picMkLst>
        </pc:picChg>
      </pc:sldChg>
      <pc:sldChg chg="addSp modSp new mod modTransition">
        <pc:chgData name="Maria Trevino Gonzalez" userId="aa36a5e4-cd30-4109-a581-5f2fc96aeea0" providerId="ADAL" clId="{7C7B4D59-86A3-4B3D-94F3-979EB82E38A9}" dt="2026-03-11T21:24:17.615" v="5116"/>
        <pc:sldMkLst>
          <pc:docMk/>
          <pc:sldMk cId="1116023599" sldId="270"/>
        </pc:sldMkLst>
        <pc:spChg chg="mod">
          <ac:chgData name="Maria Trevino Gonzalez" userId="aa36a5e4-cd30-4109-a581-5f2fc96aeea0" providerId="ADAL" clId="{7C7B4D59-86A3-4B3D-94F3-979EB82E38A9}" dt="2026-03-11T12:15:49.408" v="2297" actId="20577"/>
          <ac:spMkLst>
            <pc:docMk/>
            <pc:sldMk cId="1116023599" sldId="270"/>
            <ac:spMk id="2" creationId="{F00A2736-3CBC-90F9-91C7-AA96FA8A3938}"/>
          </ac:spMkLst>
        </pc:spChg>
        <pc:spChg chg="mod">
          <ac:chgData name="Maria Trevino Gonzalez" userId="aa36a5e4-cd30-4109-a581-5f2fc96aeea0" providerId="ADAL" clId="{7C7B4D59-86A3-4B3D-94F3-979EB82E38A9}" dt="2026-03-11T12:15:39.734" v="2268" actId="1076"/>
          <ac:spMkLst>
            <pc:docMk/>
            <pc:sldMk cId="1116023599" sldId="270"/>
            <ac:spMk id="3" creationId="{B7315B28-E97C-2B25-CFC2-02AE043E6E1E}"/>
          </ac:spMkLst>
        </pc:spChg>
        <pc:graphicFrameChg chg="add mod modGraphic">
          <ac:chgData name="Maria Trevino Gonzalez" userId="aa36a5e4-cd30-4109-a581-5f2fc96aeea0" providerId="ADAL" clId="{7C7B4D59-86A3-4B3D-94F3-979EB82E38A9}" dt="2026-03-11T12:50:48.193" v="2637" actId="20577"/>
          <ac:graphicFrameMkLst>
            <pc:docMk/>
            <pc:sldMk cId="1116023599" sldId="270"/>
            <ac:graphicFrameMk id="4" creationId="{EAF5C773-D4AF-52F7-E84D-50BBAD9EB7A2}"/>
          </ac:graphicFrameMkLst>
        </pc:graphicFrameChg>
      </pc:sldChg>
      <pc:sldChg chg="addSp delSp modSp new mod ord modTransition setBg addAnim">
        <pc:chgData name="Maria Trevino Gonzalez" userId="aa36a5e4-cd30-4109-a581-5f2fc96aeea0" providerId="ADAL" clId="{7C7B4D59-86A3-4B3D-94F3-979EB82E38A9}" dt="2026-03-11T21:31:24.345" v="5152" actId="207"/>
        <pc:sldMkLst>
          <pc:docMk/>
          <pc:sldMk cId="3432201806" sldId="271"/>
        </pc:sldMkLst>
        <pc:spChg chg="mod">
          <ac:chgData name="Maria Trevino Gonzalez" userId="aa36a5e4-cd30-4109-a581-5f2fc96aeea0" providerId="ADAL" clId="{7C7B4D59-86A3-4B3D-94F3-979EB82E38A9}" dt="2026-03-11T21:31:24.345" v="5152" actId="207"/>
          <ac:spMkLst>
            <pc:docMk/>
            <pc:sldMk cId="3432201806" sldId="271"/>
            <ac:spMk id="2" creationId="{2B2D6B23-C462-2AC9-6C5B-415D451D1477}"/>
          </ac:spMkLst>
        </pc:spChg>
        <pc:spChg chg="del">
          <ac:chgData name="Maria Trevino Gonzalez" userId="aa36a5e4-cd30-4109-a581-5f2fc96aeea0" providerId="ADAL" clId="{7C7B4D59-86A3-4B3D-94F3-979EB82E38A9}" dt="2026-03-11T12:21:36.340" v="2416" actId="26606"/>
          <ac:spMkLst>
            <pc:docMk/>
            <pc:sldMk cId="3432201806" sldId="271"/>
            <ac:spMk id="3" creationId="{B91337F6-2D7B-BCE5-4343-E8B6E018549E}"/>
          </ac:spMkLst>
        </pc:spChg>
        <pc:picChg chg="add mod">
          <ac:chgData name="Maria Trevino Gonzalez" userId="aa36a5e4-cd30-4109-a581-5f2fc96aeea0" providerId="ADAL" clId="{7C7B4D59-86A3-4B3D-94F3-979EB82E38A9}" dt="2026-03-11T12:22:47.250" v="2420" actId="14826"/>
          <ac:picMkLst>
            <pc:docMk/>
            <pc:sldMk cId="3432201806" sldId="271"/>
            <ac:picMk id="4" creationId="{556FF151-999C-DE2D-FA76-FD8B446A67EA}"/>
          </ac:picMkLst>
        </pc:picChg>
        <pc:picChg chg="add del">
          <ac:chgData name="Maria Trevino Gonzalez" userId="aa36a5e4-cd30-4109-a581-5f2fc96aeea0" providerId="ADAL" clId="{7C7B4D59-86A3-4B3D-94F3-979EB82E38A9}" dt="2026-03-11T12:21:50.554" v="2417" actId="478"/>
          <ac:picMkLst>
            <pc:docMk/>
            <pc:sldMk cId="3432201806" sldId="271"/>
            <ac:picMk id="7" creationId="{0E118307-00C1-6271-958C-907CFE53D319}"/>
          </ac:picMkLst>
        </pc:picChg>
      </pc:sldChg>
      <pc:sldChg chg="modSp add del">
        <pc:chgData name="Maria Trevino Gonzalez" userId="aa36a5e4-cd30-4109-a581-5f2fc96aeea0" providerId="ADAL" clId="{7C7B4D59-86A3-4B3D-94F3-979EB82E38A9}" dt="2026-03-11T12:51:45.165" v="2639" actId="47"/>
        <pc:sldMkLst>
          <pc:docMk/>
          <pc:sldMk cId="4013749458" sldId="272"/>
        </pc:sldMkLst>
        <pc:graphicFrameChg chg="mod">
          <ac:chgData name="Maria Trevino Gonzalez" userId="aa36a5e4-cd30-4109-a581-5f2fc96aeea0" providerId="ADAL" clId="{7C7B4D59-86A3-4B3D-94F3-979EB82E38A9}" dt="2026-03-11T12:27:09.669" v="2464"/>
          <ac:graphicFrameMkLst>
            <pc:docMk/>
            <pc:sldMk cId="4013749458" sldId="272"/>
            <ac:graphicFrameMk id="4" creationId="{843C5BB8-58D8-7D9C-93E0-50CD0E31F7C1}"/>
          </ac:graphicFrameMkLst>
        </pc:graphicFrameChg>
      </pc:sldChg>
      <pc:sldChg chg="addSp delSp modSp add mod modTransition">
        <pc:chgData name="Maria Trevino Gonzalez" userId="aa36a5e4-cd30-4109-a581-5f2fc96aeea0" providerId="ADAL" clId="{7C7B4D59-86A3-4B3D-94F3-979EB82E38A9}" dt="2026-03-11T21:24:17.615" v="5116"/>
        <pc:sldMkLst>
          <pc:docMk/>
          <pc:sldMk cId="4165076296" sldId="273"/>
        </pc:sldMkLst>
        <pc:spChg chg="del">
          <ac:chgData name="Maria Trevino Gonzalez" userId="aa36a5e4-cd30-4109-a581-5f2fc96aeea0" providerId="ADAL" clId="{7C7B4D59-86A3-4B3D-94F3-979EB82E38A9}" dt="2026-03-11T12:55:11.477" v="2664" actId="478"/>
          <ac:spMkLst>
            <pc:docMk/>
            <pc:sldMk cId="4165076296" sldId="273"/>
            <ac:spMk id="2" creationId="{A6534118-E807-DBAF-2F3B-43CEEAE8E3C5}"/>
          </ac:spMkLst>
        </pc:spChg>
        <pc:spChg chg="mod">
          <ac:chgData name="Maria Trevino Gonzalez" userId="aa36a5e4-cd30-4109-a581-5f2fc96aeea0" providerId="ADAL" clId="{7C7B4D59-86A3-4B3D-94F3-979EB82E38A9}" dt="2026-03-11T12:55:21.004" v="2666" actId="1076"/>
          <ac:spMkLst>
            <pc:docMk/>
            <pc:sldMk cId="4165076296" sldId="273"/>
            <ac:spMk id="3" creationId="{1423AFBF-E69E-CEAB-72A9-EF0836E0BBB2}"/>
          </ac:spMkLst>
        </pc:spChg>
        <pc:spChg chg="add del mod">
          <ac:chgData name="Maria Trevino Gonzalez" userId="aa36a5e4-cd30-4109-a581-5f2fc96aeea0" providerId="ADAL" clId="{7C7B4D59-86A3-4B3D-94F3-979EB82E38A9}" dt="2026-03-11T12:55:14.380" v="2665" actId="478"/>
          <ac:spMkLst>
            <pc:docMk/>
            <pc:sldMk cId="4165076296" sldId="273"/>
            <ac:spMk id="6" creationId="{4E123591-810E-404D-6B79-5285A99F2C51}"/>
          </ac:spMkLst>
        </pc:spChg>
        <pc:graphicFrameChg chg="mod modGraphic">
          <ac:chgData name="Maria Trevino Gonzalez" userId="aa36a5e4-cd30-4109-a581-5f2fc96aeea0" providerId="ADAL" clId="{7C7B4D59-86A3-4B3D-94F3-979EB82E38A9}" dt="2026-03-11T13:11:14.835" v="2767" actId="207"/>
          <ac:graphicFrameMkLst>
            <pc:docMk/>
            <pc:sldMk cId="4165076296" sldId="273"/>
            <ac:graphicFrameMk id="4" creationId="{4D8277A1-3AFD-692E-B979-E5F23BB68319}"/>
          </ac:graphicFrameMkLst>
        </pc:graphicFrameChg>
      </pc:sldChg>
      <pc:sldChg chg="modSp add mod modTransition">
        <pc:chgData name="Maria Trevino Gonzalez" userId="aa36a5e4-cd30-4109-a581-5f2fc96aeea0" providerId="ADAL" clId="{7C7B4D59-86A3-4B3D-94F3-979EB82E38A9}" dt="2026-03-11T21:24:17.615" v="5116"/>
        <pc:sldMkLst>
          <pc:docMk/>
          <pc:sldMk cId="2231786808" sldId="274"/>
        </pc:sldMkLst>
        <pc:graphicFrameChg chg="mod modGraphic">
          <ac:chgData name="Maria Trevino Gonzalez" userId="aa36a5e4-cd30-4109-a581-5f2fc96aeea0" providerId="ADAL" clId="{7C7B4D59-86A3-4B3D-94F3-979EB82E38A9}" dt="2026-03-11T13:10:35.623" v="2765" actId="14734"/>
          <ac:graphicFrameMkLst>
            <pc:docMk/>
            <pc:sldMk cId="2231786808" sldId="274"/>
            <ac:graphicFrameMk id="4" creationId="{31C37722-90C9-FCCC-86E0-071B3F7A7358}"/>
          </ac:graphicFrameMkLst>
        </pc:graphicFrameChg>
      </pc:sldChg>
      <pc:sldChg chg="addSp delSp modSp add mod ord modTransition">
        <pc:chgData name="Maria Trevino Gonzalez" userId="aa36a5e4-cd30-4109-a581-5f2fc96aeea0" providerId="ADAL" clId="{7C7B4D59-86A3-4B3D-94F3-979EB82E38A9}" dt="2026-03-11T21:32:32.135" v="5158" actId="1076"/>
        <pc:sldMkLst>
          <pc:docMk/>
          <pc:sldMk cId="1917459694" sldId="275"/>
        </pc:sldMkLst>
        <pc:spChg chg="del">
          <ac:chgData name="Maria Trevino Gonzalez" userId="aa36a5e4-cd30-4109-a581-5f2fc96aeea0" providerId="ADAL" clId="{7C7B4D59-86A3-4B3D-94F3-979EB82E38A9}" dt="2026-03-11T13:15:23.915" v="2771" actId="478"/>
          <ac:spMkLst>
            <pc:docMk/>
            <pc:sldMk cId="1917459694" sldId="275"/>
            <ac:spMk id="2" creationId="{F060208F-6D1E-A048-DE26-3DABE1189237}"/>
          </ac:spMkLst>
        </pc:spChg>
        <pc:spChg chg="mod">
          <ac:chgData name="Maria Trevino Gonzalez" userId="aa36a5e4-cd30-4109-a581-5f2fc96aeea0" providerId="ADAL" clId="{7C7B4D59-86A3-4B3D-94F3-979EB82E38A9}" dt="2026-03-11T13:15:30.933" v="2773" actId="1076"/>
          <ac:spMkLst>
            <pc:docMk/>
            <pc:sldMk cId="1917459694" sldId="275"/>
            <ac:spMk id="3" creationId="{256A7B70-2F00-8FE2-2AB3-7ACAA0FB67DE}"/>
          </ac:spMkLst>
        </pc:spChg>
        <pc:spChg chg="add del mod">
          <ac:chgData name="Maria Trevino Gonzalez" userId="aa36a5e4-cd30-4109-a581-5f2fc96aeea0" providerId="ADAL" clId="{7C7B4D59-86A3-4B3D-94F3-979EB82E38A9}" dt="2026-03-11T13:15:26.570" v="2772" actId="478"/>
          <ac:spMkLst>
            <pc:docMk/>
            <pc:sldMk cId="1917459694" sldId="275"/>
            <ac:spMk id="6" creationId="{D20724AB-B81B-F7C9-07D2-CE9801B445D5}"/>
          </ac:spMkLst>
        </pc:spChg>
        <pc:graphicFrameChg chg="mod modGraphic">
          <ac:chgData name="Maria Trevino Gonzalez" userId="aa36a5e4-cd30-4109-a581-5f2fc96aeea0" providerId="ADAL" clId="{7C7B4D59-86A3-4B3D-94F3-979EB82E38A9}" dt="2026-03-11T21:32:32.135" v="5158" actId="1076"/>
          <ac:graphicFrameMkLst>
            <pc:docMk/>
            <pc:sldMk cId="1917459694" sldId="275"/>
            <ac:graphicFrameMk id="4" creationId="{7546F618-2AD2-6C2C-A841-596556F026F0}"/>
          </ac:graphicFrameMkLst>
        </pc:graphicFrameChg>
      </pc:sldChg>
      <pc:sldChg chg="addSp modSp new mod modTransition setBg modAnim">
        <pc:chgData name="Maria Trevino Gonzalez" userId="aa36a5e4-cd30-4109-a581-5f2fc96aeea0" providerId="ADAL" clId="{7C7B4D59-86A3-4B3D-94F3-979EB82E38A9}" dt="2026-03-11T21:24:50.774" v="5118"/>
        <pc:sldMkLst>
          <pc:docMk/>
          <pc:sldMk cId="481483553" sldId="276"/>
        </pc:sldMkLst>
        <pc:spChg chg="mod">
          <ac:chgData name="Maria Trevino Gonzalez" userId="aa36a5e4-cd30-4109-a581-5f2fc96aeea0" providerId="ADAL" clId="{7C7B4D59-86A3-4B3D-94F3-979EB82E38A9}" dt="2026-03-11T13:19:47.151" v="2949" actId="403"/>
          <ac:spMkLst>
            <pc:docMk/>
            <pc:sldMk cId="481483553" sldId="276"/>
            <ac:spMk id="2" creationId="{DEA13062-596B-F0B5-2405-7F8B9A5B7023}"/>
          </ac:spMkLst>
        </pc:spChg>
        <pc:spChg chg="mod">
          <ac:chgData name="Maria Trevino Gonzalez" userId="aa36a5e4-cd30-4109-a581-5f2fc96aeea0" providerId="ADAL" clId="{7C7B4D59-86A3-4B3D-94F3-979EB82E38A9}" dt="2026-03-11T13:28:50.269" v="3322" actId="20577"/>
          <ac:spMkLst>
            <pc:docMk/>
            <pc:sldMk cId="481483553" sldId="276"/>
            <ac:spMk id="3" creationId="{80FDCC47-8530-4047-4B9F-ACB5A4A384D7}"/>
          </ac:spMkLst>
        </pc:spChg>
        <pc:picChg chg="add mod">
          <ac:chgData name="Maria Trevino Gonzalez" userId="aa36a5e4-cd30-4109-a581-5f2fc96aeea0" providerId="ADAL" clId="{7C7B4D59-86A3-4B3D-94F3-979EB82E38A9}" dt="2026-03-11T13:20:20.328" v="2967" actId="1076"/>
          <ac:picMkLst>
            <pc:docMk/>
            <pc:sldMk cId="481483553" sldId="276"/>
            <ac:picMk id="5" creationId="{807913EC-42DF-E27B-E729-E4178C1CC2D5}"/>
          </ac:picMkLst>
        </pc:picChg>
      </pc:sldChg>
      <pc:sldChg chg="addSp delSp modSp add mod ord modTransition setBg modAnim chgLayout">
        <pc:chgData name="Maria Trevino Gonzalez" userId="aa36a5e4-cd30-4109-a581-5f2fc96aeea0" providerId="ADAL" clId="{7C7B4D59-86A3-4B3D-94F3-979EB82E38A9}" dt="2026-03-11T21:24:17.615" v="5116"/>
        <pc:sldMkLst>
          <pc:docMk/>
          <pc:sldMk cId="3600874323" sldId="277"/>
        </pc:sldMkLst>
        <pc:spChg chg="mod ord">
          <ac:chgData name="Maria Trevino Gonzalez" userId="aa36a5e4-cd30-4109-a581-5f2fc96aeea0" providerId="ADAL" clId="{7C7B4D59-86A3-4B3D-94F3-979EB82E38A9}" dt="2026-03-11T20:49:48.425" v="4429" actId="14100"/>
          <ac:spMkLst>
            <pc:docMk/>
            <pc:sldMk cId="3600874323" sldId="277"/>
            <ac:spMk id="2" creationId="{C4CA8641-ED70-8BB2-B776-7EAA1F9BBC9D}"/>
          </ac:spMkLst>
        </pc:spChg>
        <pc:spChg chg="del mod ord">
          <ac:chgData name="Maria Trevino Gonzalez" userId="aa36a5e4-cd30-4109-a581-5f2fc96aeea0" providerId="ADAL" clId="{7C7B4D59-86A3-4B3D-94F3-979EB82E38A9}" dt="2026-03-11T13:22:51.969" v="2988" actId="478"/>
          <ac:spMkLst>
            <pc:docMk/>
            <pc:sldMk cId="3600874323" sldId="277"/>
            <ac:spMk id="3" creationId="{4349CE0B-CC0D-46A3-195B-C1B28F2982CB}"/>
          </ac:spMkLst>
        </pc:spChg>
        <pc:spChg chg="add mod">
          <ac:chgData name="Maria Trevino Gonzalez" userId="aa36a5e4-cd30-4109-a581-5f2fc96aeea0" providerId="ADAL" clId="{7C7B4D59-86A3-4B3D-94F3-979EB82E38A9}" dt="2026-03-11T13:21:32.712" v="2977" actId="20577"/>
          <ac:spMkLst>
            <pc:docMk/>
            <pc:sldMk cId="3600874323" sldId="277"/>
            <ac:spMk id="5" creationId="{BFF16937-59A2-1C39-6891-B31A191F1AE8}"/>
          </ac:spMkLst>
        </pc:spChg>
        <pc:spChg chg="add mod">
          <ac:chgData name="Maria Trevino Gonzalez" userId="aa36a5e4-cd30-4109-a581-5f2fc96aeea0" providerId="ADAL" clId="{7C7B4D59-86A3-4B3D-94F3-979EB82E38A9}" dt="2026-03-11T20:50:55.259" v="4470" actId="14100"/>
          <ac:spMkLst>
            <pc:docMk/>
            <pc:sldMk cId="3600874323" sldId="277"/>
            <ac:spMk id="6" creationId="{42602246-DBBC-A658-AAEC-DD40AED04F8F}"/>
          </ac:spMkLst>
        </pc:spChg>
        <pc:spChg chg="add">
          <ac:chgData name="Maria Trevino Gonzalez" userId="aa36a5e4-cd30-4109-a581-5f2fc96aeea0" providerId="ADAL" clId="{7C7B4D59-86A3-4B3D-94F3-979EB82E38A9}" dt="2026-03-11T13:21:11.993" v="2972"/>
          <ac:spMkLst>
            <pc:docMk/>
            <pc:sldMk cId="3600874323" sldId="277"/>
            <ac:spMk id="6" creationId="{5BB57AA8-088B-435F-0E78-7A7A2B2B44F5}"/>
          </ac:spMkLst>
        </pc:spChg>
        <pc:spChg chg="add mod">
          <ac:chgData name="Maria Trevino Gonzalez" userId="aa36a5e4-cd30-4109-a581-5f2fc96aeea0" providerId="ADAL" clId="{7C7B4D59-86A3-4B3D-94F3-979EB82E38A9}" dt="2026-03-11T13:21:28.062" v="2976"/>
          <ac:spMkLst>
            <pc:docMk/>
            <pc:sldMk cId="3600874323" sldId="277"/>
            <ac:spMk id="7" creationId="{2A0AD909-A3F0-7F0F-B3CB-FEEC299CA059}"/>
          </ac:spMkLst>
        </pc:spChg>
        <pc:spChg chg="add mod">
          <ac:chgData name="Maria Trevino Gonzalez" userId="aa36a5e4-cd30-4109-a581-5f2fc96aeea0" providerId="ADAL" clId="{7C7B4D59-86A3-4B3D-94F3-979EB82E38A9}" dt="2026-03-11T13:21:26.948" v="2975"/>
          <ac:spMkLst>
            <pc:docMk/>
            <pc:sldMk cId="3600874323" sldId="277"/>
            <ac:spMk id="8" creationId="{ED341EBA-F753-0425-C856-493841CEABB0}"/>
          </ac:spMkLst>
        </pc:spChg>
        <pc:spChg chg="add">
          <ac:chgData name="Maria Trevino Gonzalez" userId="aa36a5e4-cd30-4109-a581-5f2fc96aeea0" providerId="ADAL" clId="{7C7B4D59-86A3-4B3D-94F3-979EB82E38A9}" dt="2026-03-11T13:21:35.111" v="2978"/>
          <ac:spMkLst>
            <pc:docMk/>
            <pc:sldMk cId="3600874323" sldId="277"/>
            <ac:spMk id="9" creationId="{C5E261F2-1466-854D-CF0D-7414C557FAE4}"/>
          </ac:spMkLst>
        </pc:spChg>
        <pc:spChg chg="add del mod">
          <ac:chgData name="Maria Trevino Gonzalez" userId="aa36a5e4-cd30-4109-a581-5f2fc96aeea0" providerId="ADAL" clId="{7C7B4D59-86A3-4B3D-94F3-979EB82E38A9}" dt="2026-03-11T13:23:00.947" v="2989" actId="26606"/>
          <ac:spMkLst>
            <pc:docMk/>
            <pc:sldMk cId="3600874323" sldId="277"/>
            <ac:spMk id="10" creationId="{1182C9C1-110E-7D05-DA4B-E66EA8F68116}"/>
          </ac:spMkLst>
        </pc:spChg>
        <pc:spChg chg="add del mod">
          <ac:chgData name="Maria Trevino Gonzalez" userId="aa36a5e4-cd30-4109-a581-5f2fc96aeea0" providerId="ADAL" clId="{7C7B4D59-86A3-4B3D-94F3-979EB82E38A9}" dt="2026-03-11T13:23:00.947" v="2989" actId="26606"/>
          <ac:spMkLst>
            <pc:docMk/>
            <pc:sldMk cId="3600874323" sldId="277"/>
            <ac:spMk id="13" creationId="{591C981E-91DD-ACF0-5EEA-A3C4F8EA063F}"/>
          </ac:spMkLst>
        </pc:spChg>
        <pc:spChg chg="add">
          <ac:chgData name="Maria Trevino Gonzalez" userId="aa36a5e4-cd30-4109-a581-5f2fc96aeea0" providerId="ADAL" clId="{7C7B4D59-86A3-4B3D-94F3-979EB82E38A9}" dt="2026-03-11T13:23:00.947" v="2989" actId="26606"/>
          <ac:spMkLst>
            <pc:docMk/>
            <pc:sldMk cId="3600874323" sldId="277"/>
            <ac:spMk id="19" creationId="{7E475056-B0EB-44BE-8568-61ABEFB2E99D}"/>
          </ac:spMkLst>
        </pc:spChg>
        <pc:spChg chg="add">
          <ac:chgData name="Maria Trevino Gonzalez" userId="aa36a5e4-cd30-4109-a581-5f2fc96aeea0" providerId="ADAL" clId="{7C7B4D59-86A3-4B3D-94F3-979EB82E38A9}" dt="2026-03-11T13:23:00.947" v="2989" actId="26606"/>
          <ac:spMkLst>
            <pc:docMk/>
            <pc:sldMk cId="3600874323" sldId="277"/>
            <ac:spMk id="23" creationId="{E82ABBDC-7A44-4AE8-A04F-B5495481B9F2}"/>
          </ac:spMkLst>
        </pc:spChg>
        <pc:graphicFrameChg chg="del">
          <ac:chgData name="Maria Trevino Gonzalez" userId="aa36a5e4-cd30-4109-a581-5f2fc96aeea0" providerId="ADAL" clId="{7C7B4D59-86A3-4B3D-94F3-979EB82E38A9}" dt="2026-03-11T13:20:34.231" v="2969" actId="478"/>
          <ac:graphicFrameMkLst>
            <pc:docMk/>
            <pc:sldMk cId="3600874323" sldId="277"/>
            <ac:graphicFrameMk id="4" creationId="{6AD84433-A508-A381-6A35-8336DC839048}"/>
          </ac:graphicFrameMkLst>
        </pc:graphicFrameChg>
        <pc:graphicFrameChg chg="add del">
          <ac:chgData name="Maria Trevino Gonzalez" userId="aa36a5e4-cd30-4109-a581-5f2fc96aeea0" providerId="ADAL" clId="{7C7B4D59-86A3-4B3D-94F3-979EB82E38A9}" dt="2026-03-11T13:22:17.042" v="2983" actId="26606"/>
          <ac:graphicFrameMkLst>
            <pc:docMk/>
            <pc:sldMk cId="3600874323" sldId="277"/>
            <ac:graphicFrameMk id="12" creationId="{F5328A15-BAC0-5EA7-1D07-2969BFDC83D4}"/>
          </ac:graphicFrameMkLst>
        </pc:graphicFrameChg>
        <pc:graphicFrameChg chg="add del">
          <ac:chgData name="Maria Trevino Gonzalez" userId="aa36a5e4-cd30-4109-a581-5f2fc96aeea0" providerId="ADAL" clId="{7C7B4D59-86A3-4B3D-94F3-979EB82E38A9}" dt="2026-03-11T13:22:26.478" v="2985" actId="26606"/>
          <ac:graphicFrameMkLst>
            <pc:docMk/>
            <pc:sldMk cId="3600874323" sldId="277"/>
            <ac:graphicFrameMk id="14" creationId="{7F55C358-5498-24D8-AD69-3EEAA5AFA859}"/>
          </ac:graphicFrameMkLst>
        </pc:graphicFrameChg>
        <pc:graphicFrameChg chg="add mod">
          <ac:chgData name="Maria Trevino Gonzalez" userId="aa36a5e4-cd30-4109-a581-5f2fc96aeea0" providerId="ADAL" clId="{7C7B4D59-86A3-4B3D-94F3-979EB82E38A9}" dt="2026-03-11T20:51:02.853" v="4471" actId="1076"/>
          <ac:graphicFrameMkLst>
            <pc:docMk/>
            <pc:sldMk cId="3600874323" sldId="277"/>
            <ac:graphicFrameMk id="15" creationId="{F496FA31-9A3A-4389-2C95-B7FD2511DBE4}"/>
          </ac:graphicFrameMkLst>
        </pc:graphicFrameChg>
        <pc:picChg chg="add mod ord modCrop">
          <ac:chgData name="Maria Trevino Gonzalez" userId="aa36a5e4-cd30-4109-a581-5f2fc96aeea0" providerId="ADAL" clId="{7C7B4D59-86A3-4B3D-94F3-979EB82E38A9}" dt="2026-03-11T20:49:33.685" v="4424" actId="34135"/>
          <ac:picMkLst>
            <pc:docMk/>
            <pc:sldMk cId="3600874323" sldId="277"/>
            <ac:picMk id="4" creationId="{7791C28F-048B-7D82-294E-4AC481C9186D}"/>
          </ac:picMkLst>
        </pc:picChg>
        <pc:cxnChg chg="add">
          <ac:chgData name="Maria Trevino Gonzalez" userId="aa36a5e4-cd30-4109-a581-5f2fc96aeea0" providerId="ADAL" clId="{7C7B4D59-86A3-4B3D-94F3-979EB82E38A9}" dt="2026-03-11T13:23:00.947" v="2989" actId="26606"/>
          <ac:cxnSpMkLst>
            <pc:docMk/>
            <pc:sldMk cId="3600874323" sldId="277"/>
            <ac:cxnSpMk id="21" creationId="{F2C8E2EC-73A4-48C2-B4D7-D7726BD908EE}"/>
          </ac:cxnSpMkLst>
        </pc:cxnChg>
      </pc:sldChg>
      <pc:sldChg chg="addSp delSp modSp new mod ord modTransition setBg modAnim">
        <pc:chgData name="Maria Trevino Gonzalez" userId="aa36a5e4-cd30-4109-a581-5f2fc96aeea0" providerId="ADAL" clId="{7C7B4D59-86A3-4B3D-94F3-979EB82E38A9}" dt="2026-03-11T21:29:45.671" v="5142"/>
        <pc:sldMkLst>
          <pc:docMk/>
          <pc:sldMk cId="2293548349" sldId="278"/>
        </pc:sldMkLst>
        <pc:spChg chg="mod">
          <ac:chgData name="Maria Trevino Gonzalez" userId="aa36a5e4-cd30-4109-a581-5f2fc96aeea0" providerId="ADAL" clId="{7C7B4D59-86A3-4B3D-94F3-979EB82E38A9}" dt="2026-03-11T13:35:00.609" v="3927" actId="207"/>
          <ac:spMkLst>
            <pc:docMk/>
            <pc:sldMk cId="2293548349" sldId="278"/>
            <ac:spMk id="2" creationId="{92FFDE05-F05E-D91C-EFA3-061758044A51}"/>
          </ac:spMkLst>
        </pc:spChg>
        <pc:spChg chg="add del mod">
          <ac:chgData name="Maria Trevino Gonzalez" userId="aa36a5e4-cd30-4109-a581-5f2fc96aeea0" providerId="ADAL" clId="{7C7B4D59-86A3-4B3D-94F3-979EB82E38A9}" dt="2026-03-11T13:30:19.285" v="3462" actId="26606"/>
          <ac:spMkLst>
            <pc:docMk/>
            <pc:sldMk cId="2293548349" sldId="278"/>
            <ac:spMk id="3" creationId="{8A6131C9-07C5-7F2E-60DB-82400388AFBB}"/>
          </ac:spMkLst>
        </pc:spChg>
        <pc:spChg chg="add del">
          <ac:chgData name="Maria Trevino Gonzalez" userId="aa36a5e4-cd30-4109-a581-5f2fc96aeea0" providerId="ADAL" clId="{7C7B4D59-86A3-4B3D-94F3-979EB82E38A9}" dt="2026-03-11T13:31:21.945" v="3476" actId="26606"/>
          <ac:spMkLst>
            <pc:docMk/>
            <pc:sldMk cId="2293548349" sldId="278"/>
            <ac:spMk id="11" creationId="{D0672142-94D6-400E-B188-309B101D8BEB}"/>
          </ac:spMkLst>
        </pc:spChg>
        <pc:spChg chg="add del">
          <ac:chgData name="Maria Trevino Gonzalez" userId="aa36a5e4-cd30-4109-a581-5f2fc96aeea0" providerId="ADAL" clId="{7C7B4D59-86A3-4B3D-94F3-979EB82E38A9}" dt="2026-03-11T13:31:21.945" v="3476" actId="26606"/>
          <ac:spMkLst>
            <pc:docMk/>
            <pc:sldMk cId="2293548349" sldId="278"/>
            <ac:spMk id="13" creationId="{C127259A-B804-4AD2-9BC6-66F7BB218575}"/>
          </ac:spMkLst>
        </pc:spChg>
        <pc:spChg chg="add">
          <ac:chgData name="Maria Trevino Gonzalez" userId="aa36a5e4-cd30-4109-a581-5f2fc96aeea0" providerId="ADAL" clId="{7C7B4D59-86A3-4B3D-94F3-979EB82E38A9}" dt="2026-03-11T13:31:21.945" v="3476" actId="26606"/>
          <ac:spMkLst>
            <pc:docMk/>
            <pc:sldMk cId="2293548349" sldId="278"/>
            <ac:spMk id="20" creationId="{D0672142-94D6-400E-B188-309B101D8BEB}"/>
          </ac:spMkLst>
        </pc:spChg>
        <pc:spChg chg="add">
          <ac:chgData name="Maria Trevino Gonzalez" userId="aa36a5e4-cd30-4109-a581-5f2fc96aeea0" providerId="ADAL" clId="{7C7B4D59-86A3-4B3D-94F3-979EB82E38A9}" dt="2026-03-11T13:31:21.945" v="3476" actId="26606"/>
          <ac:spMkLst>
            <pc:docMk/>
            <pc:sldMk cId="2293548349" sldId="278"/>
            <ac:spMk id="22" creationId="{C127259A-B804-4AD2-9BC6-66F7BB218575}"/>
          </ac:spMkLst>
        </pc:spChg>
        <pc:graphicFrameChg chg="add del">
          <ac:chgData name="Maria Trevino Gonzalez" userId="aa36a5e4-cd30-4109-a581-5f2fc96aeea0" providerId="ADAL" clId="{7C7B4D59-86A3-4B3D-94F3-979EB82E38A9}" dt="2026-03-11T13:30:00.295" v="3446" actId="26606"/>
          <ac:graphicFrameMkLst>
            <pc:docMk/>
            <pc:sldMk cId="2293548349" sldId="278"/>
            <ac:graphicFrameMk id="5" creationId="{332D7E53-29CE-9347-AEAC-0D453E442915}"/>
          </ac:graphicFrameMkLst>
        </pc:graphicFrameChg>
        <pc:graphicFrameChg chg="add mod modGraphic">
          <ac:chgData name="Maria Trevino Gonzalez" userId="aa36a5e4-cd30-4109-a581-5f2fc96aeea0" providerId="ADAL" clId="{7C7B4D59-86A3-4B3D-94F3-979EB82E38A9}" dt="2026-03-11T20:45:43.889" v="4373" actId="207"/>
          <ac:graphicFrameMkLst>
            <pc:docMk/>
            <pc:sldMk cId="2293548349" sldId="278"/>
            <ac:graphicFrameMk id="6" creationId="{CD370708-EBC7-85E7-3ADF-7EB595730053}"/>
          </ac:graphicFrameMkLst>
        </pc:graphicFrameChg>
        <pc:cxnChg chg="add del">
          <ac:chgData name="Maria Trevino Gonzalez" userId="aa36a5e4-cd30-4109-a581-5f2fc96aeea0" providerId="ADAL" clId="{7C7B4D59-86A3-4B3D-94F3-979EB82E38A9}" dt="2026-03-11T13:31:21.945" v="3476" actId="26606"/>
          <ac:cxnSpMkLst>
            <pc:docMk/>
            <pc:sldMk cId="2293548349" sldId="278"/>
            <ac:cxnSpMk id="15" creationId="{39B4E8A7-8505-4752-9B81-C739116CE02E}"/>
          </ac:cxnSpMkLst>
        </pc:cxnChg>
        <pc:cxnChg chg="add">
          <ac:chgData name="Maria Trevino Gonzalez" userId="aa36a5e4-cd30-4109-a581-5f2fc96aeea0" providerId="ADAL" clId="{7C7B4D59-86A3-4B3D-94F3-979EB82E38A9}" dt="2026-03-11T13:31:21.945" v="3476" actId="26606"/>
          <ac:cxnSpMkLst>
            <pc:docMk/>
            <pc:sldMk cId="2293548349" sldId="278"/>
            <ac:cxnSpMk id="24" creationId="{39B4E8A7-8505-4752-9B81-C739116CE02E}"/>
          </ac:cxnSpMkLst>
        </pc:cxnChg>
      </pc:sldChg>
      <pc:sldChg chg="modSp add mod ord modTransition">
        <pc:chgData name="Maria Trevino Gonzalez" userId="aa36a5e4-cd30-4109-a581-5f2fc96aeea0" providerId="ADAL" clId="{7C7B4D59-86A3-4B3D-94F3-979EB82E38A9}" dt="2026-03-11T21:24:17.615" v="5116"/>
        <pc:sldMkLst>
          <pc:docMk/>
          <pc:sldMk cId="801832100" sldId="279"/>
        </pc:sldMkLst>
        <pc:spChg chg="mod">
          <ac:chgData name="Maria Trevino Gonzalez" userId="aa36a5e4-cd30-4109-a581-5f2fc96aeea0" providerId="ADAL" clId="{7C7B4D59-86A3-4B3D-94F3-979EB82E38A9}" dt="2026-03-11T13:56:32.752" v="4358" actId="20577"/>
          <ac:spMkLst>
            <pc:docMk/>
            <pc:sldMk cId="801832100" sldId="279"/>
            <ac:spMk id="2" creationId="{6CAE2BC6-7CC6-BA09-7A93-5DBE9B45BE2E}"/>
          </ac:spMkLst>
        </pc:spChg>
      </pc:sldChg>
      <pc:sldMasterChg chg="modTransition modSldLayout">
        <pc:chgData name="Maria Trevino Gonzalez" userId="aa36a5e4-cd30-4109-a581-5f2fc96aeea0" providerId="ADAL" clId="{7C7B4D59-86A3-4B3D-94F3-979EB82E38A9}" dt="2026-03-11T21:24:17.615" v="5116"/>
        <pc:sldMasterMkLst>
          <pc:docMk/>
          <pc:sldMasterMk cId="3249767075" sldId="2147483812"/>
        </pc:sldMasterMkLst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3778801162" sldId="2147483813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2085650863" sldId="2147483814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412874992" sldId="2147483815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4213965128" sldId="2147483816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2659688076" sldId="2147483817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3326638921" sldId="2147483818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701977594" sldId="2147483819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401870959" sldId="2147483820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289381165" sldId="2147483821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830025974" sldId="2147483822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634520393" sldId="2147483823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974007501" sldId="2147483824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938416921" sldId="2147483825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1815835763" sldId="2147483826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2411363625" sldId="2147483827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968175776" sldId="2147483828"/>
          </pc:sldLayoutMkLst>
        </pc:sldLayoutChg>
        <pc:sldLayoutChg chg="modTransition">
          <pc:chgData name="Maria Trevino Gonzalez" userId="aa36a5e4-cd30-4109-a581-5f2fc96aeea0" providerId="ADAL" clId="{7C7B4D59-86A3-4B3D-94F3-979EB82E38A9}" dt="2026-03-11T21:24:17.615" v="5116"/>
          <pc:sldLayoutMkLst>
            <pc:docMk/>
            <pc:sldMasterMk cId="3249767075" sldId="2147483812"/>
            <pc:sldLayoutMk cId="336567775" sldId="2147483829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9B9A1633-F0B9-79A9-E9A7-249530370A7A}"/>
    <pc:docChg chg="addSld delSld modSld">
      <pc:chgData name="Heddwen Davies" userId="S::heddwen.davies@uwtsd.ac.uk::b3b4628a-d1d7-4a79-b47e-b6ca4059bab0" providerId="AD" clId="Web-{9B9A1633-F0B9-79A9-E9A7-249530370A7A}" dt="2026-03-12T10:15:04.839" v="396" actId="20577"/>
      <pc:docMkLst>
        <pc:docMk/>
      </pc:docMkLst>
      <pc:sldChg chg="modSp">
        <pc:chgData name="Heddwen Davies" userId="S::heddwen.davies@uwtsd.ac.uk::b3b4628a-d1d7-4a79-b47e-b6ca4059bab0" providerId="AD" clId="Web-{9B9A1633-F0B9-79A9-E9A7-249530370A7A}" dt="2026-03-12T10:11:59.779" v="311" actId="20577"/>
        <pc:sldMkLst>
          <pc:docMk/>
          <pc:sldMk cId="2293548349" sldId="278"/>
        </pc:sldMkLst>
        <pc:graphicFrameChg chg="modGraphic">
          <ac:chgData name="Heddwen Davies" userId="S::heddwen.davies@uwtsd.ac.uk::b3b4628a-d1d7-4a79-b47e-b6ca4059bab0" providerId="AD" clId="Web-{9B9A1633-F0B9-79A9-E9A7-249530370A7A}" dt="2026-03-12T10:11:59.779" v="311" actId="20577"/>
          <ac:graphicFrameMkLst>
            <pc:docMk/>
            <pc:sldMk cId="2293548349" sldId="278"/>
            <ac:graphicFrameMk id="6" creationId="{CD370708-EBC7-85E7-3ADF-7EB595730053}"/>
          </ac:graphicFrameMkLst>
        </pc:graphicFrameChg>
      </pc:sldChg>
      <pc:sldChg chg="new del">
        <pc:chgData name="Heddwen Davies" userId="S::heddwen.davies@uwtsd.ac.uk::b3b4628a-d1d7-4a79-b47e-b6ca4059bab0" providerId="AD" clId="Web-{9B9A1633-F0B9-79A9-E9A7-249530370A7A}" dt="2026-03-12T10:00:31.681" v="2"/>
        <pc:sldMkLst>
          <pc:docMk/>
          <pc:sldMk cId="2615066405" sldId="280"/>
        </pc:sldMkLst>
      </pc:sldChg>
      <pc:sldChg chg="modSp add replId modNotes">
        <pc:chgData name="Heddwen Davies" userId="S::heddwen.davies@uwtsd.ac.uk::b3b4628a-d1d7-4a79-b47e-b6ca4059bab0" providerId="AD" clId="Web-{9B9A1633-F0B9-79A9-E9A7-249530370A7A}" dt="2026-03-12T10:03:57.796" v="59" actId="20577"/>
        <pc:sldMkLst>
          <pc:docMk/>
          <pc:sldMk cId="4062466177" sldId="281"/>
        </pc:sldMkLst>
        <pc:spChg chg="mod">
          <ac:chgData name="Heddwen Davies" userId="S::heddwen.davies@uwtsd.ac.uk::b3b4628a-d1d7-4a79-b47e-b6ca4059bab0" providerId="AD" clId="Web-{9B9A1633-F0B9-79A9-E9A7-249530370A7A}" dt="2026-03-12T10:03:57.796" v="59" actId="20577"/>
          <ac:spMkLst>
            <pc:docMk/>
            <pc:sldMk cId="4062466177" sldId="281"/>
            <ac:spMk id="2" creationId="{B7E4648D-4265-5F89-E74A-FDBDA2C8C9C9}"/>
          </ac:spMkLst>
        </pc:spChg>
      </pc:sldChg>
      <pc:sldChg chg="modSp add replId">
        <pc:chgData name="Heddwen Davies" userId="S::heddwen.davies@uwtsd.ac.uk::b3b4628a-d1d7-4a79-b47e-b6ca4059bab0" providerId="AD" clId="Web-{9B9A1633-F0B9-79A9-E9A7-249530370A7A}" dt="2026-03-12T10:05:13.704" v="92" actId="20577"/>
        <pc:sldMkLst>
          <pc:docMk/>
          <pc:sldMk cId="1955657147" sldId="282"/>
        </pc:sldMkLst>
        <pc:spChg chg="mod">
          <ac:chgData name="Heddwen Davies" userId="S::heddwen.davies@uwtsd.ac.uk::b3b4628a-d1d7-4a79-b47e-b6ca4059bab0" providerId="AD" clId="Web-{9B9A1633-F0B9-79A9-E9A7-249530370A7A}" dt="2026-03-12T10:05:13.704" v="92" actId="20577"/>
          <ac:spMkLst>
            <pc:docMk/>
            <pc:sldMk cId="1955657147" sldId="282"/>
            <ac:spMk id="2" creationId="{CFBC2DE9-F3CB-C766-C108-017BB2D498C1}"/>
          </ac:spMkLst>
        </pc:spChg>
      </pc:sldChg>
      <pc:sldChg chg="modSp add replId">
        <pc:chgData name="Heddwen Davies" userId="S::heddwen.davies@uwtsd.ac.uk::b3b4628a-d1d7-4a79-b47e-b6ca4059bab0" providerId="AD" clId="Web-{9B9A1633-F0B9-79A9-E9A7-249530370A7A}" dt="2026-03-12T10:15:04.839" v="396" actId="20577"/>
        <pc:sldMkLst>
          <pc:docMk/>
          <pc:sldMk cId="1320664524" sldId="283"/>
        </pc:sldMkLst>
        <pc:spChg chg="mod">
          <ac:chgData name="Heddwen Davies" userId="S::heddwen.davies@uwtsd.ac.uk::b3b4628a-d1d7-4a79-b47e-b6ca4059bab0" providerId="AD" clId="Web-{9B9A1633-F0B9-79A9-E9A7-249530370A7A}" dt="2026-03-12T10:06:11.033" v="111" actId="20577"/>
          <ac:spMkLst>
            <pc:docMk/>
            <pc:sldMk cId="1320664524" sldId="283"/>
            <ac:spMk id="2" creationId="{5FEC40ED-C62A-0CA0-8D89-06B8D888B4AF}"/>
          </ac:spMkLst>
        </pc:spChg>
        <pc:graphicFrameChg chg="modGraphic">
          <ac:chgData name="Heddwen Davies" userId="S::heddwen.davies@uwtsd.ac.uk::b3b4628a-d1d7-4a79-b47e-b6ca4059bab0" providerId="AD" clId="Web-{9B9A1633-F0B9-79A9-E9A7-249530370A7A}" dt="2026-03-12T10:15:04.839" v="396" actId="20577"/>
          <ac:graphicFrameMkLst>
            <pc:docMk/>
            <pc:sldMk cId="1320664524" sldId="283"/>
            <ac:graphicFrameMk id="6" creationId="{5C8504DF-E7EC-98DE-7D81-5613B6FBAFB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720856-93F0-4CC7-B7FD-2466914A11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5_2" csCatId="accent5" phldr="1"/>
      <dgm:spPr/>
      <dgm:t>
        <a:bodyPr/>
        <a:lstStyle/>
        <a:p>
          <a:endParaRPr lang="en-GB"/>
        </a:p>
      </dgm:t>
    </dgm:pt>
    <dgm:pt modelId="{4AF52931-E4CA-4429-AACB-B8747CDB2409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solidFill>
                <a:schemeClr val="bg2"/>
              </a:solidFill>
            </a:rPr>
            <a:t>A - Command</a:t>
          </a:r>
        </a:p>
      </dgm:t>
    </dgm:pt>
    <dgm:pt modelId="{67B2FC97-2FAE-4EFE-9DEE-E4216C657F35}" type="parTrans" cxnId="{F82329C8-C3B2-4E9B-9033-528488D72705}">
      <dgm:prSet/>
      <dgm:spPr/>
      <dgm:t>
        <a:bodyPr/>
        <a:lstStyle/>
        <a:p>
          <a:endParaRPr lang="en-US" sz="2800"/>
        </a:p>
      </dgm:t>
    </dgm:pt>
    <dgm:pt modelId="{D86AF01C-9CBC-41F8-9354-48CD82BDFDC9}" type="sibTrans" cxnId="{F82329C8-C3B2-4E9B-9033-528488D72705}">
      <dgm:prSet/>
      <dgm:spPr/>
      <dgm:t>
        <a:bodyPr/>
        <a:lstStyle/>
        <a:p>
          <a:endParaRPr lang="en-US" sz="2800"/>
        </a:p>
      </dgm:t>
    </dgm:pt>
    <dgm:pt modelId="{81BEB84D-9A77-49C6-9301-B3359FCAC75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solidFill>
                <a:schemeClr val="bg2"/>
              </a:solidFill>
            </a:rPr>
            <a:t>B - Practice</a:t>
          </a:r>
        </a:p>
      </dgm:t>
    </dgm:pt>
    <dgm:pt modelId="{AE4D0D43-0332-4F79-8D35-BCD8C10758AE}" type="parTrans" cxnId="{420EF6C4-7321-43BE-A2FC-253606B1E06A}">
      <dgm:prSet/>
      <dgm:spPr/>
      <dgm:t>
        <a:bodyPr/>
        <a:lstStyle/>
        <a:p>
          <a:endParaRPr lang="en-US" sz="2800"/>
        </a:p>
      </dgm:t>
    </dgm:pt>
    <dgm:pt modelId="{5D260F18-25D2-4074-87F1-7E78DDA61C58}" type="sibTrans" cxnId="{420EF6C4-7321-43BE-A2FC-253606B1E06A}">
      <dgm:prSet/>
      <dgm:spPr/>
      <dgm:t>
        <a:bodyPr/>
        <a:lstStyle/>
        <a:p>
          <a:endParaRPr lang="en-US" sz="2800"/>
        </a:p>
      </dgm:t>
    </dgm:pt>
    <dgm:pt modelId="{BFF9359E-E9B1-4B73-BACC-2C7988765B1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solidFill>
                <a:schemeClr val="bg2"/>
              </a:solidFill>
            </a:rPr>
            <a:t>C – Reciprocal</a:t>
          </a:r>
        </a:p>
      </dgm:t>
    </dgm:pt>
    <dgm:pt modelId="{6E0A40FA-1B79-4089-8B9A-3BA22865FE4E}" type="parTrans" cxnId="{516EC545-1971-48B3-978C-4756FCDCCFD9}">
      <dgm:prSet/>
      <dgm:spPr/>
      <dgm:t>
        <a:bodyPr/>
        <a:lstStyle/>
        <a:p>
          <a:endParaRPr lang="en-US" sz="2800"/>
        </a:p>
      </dgm:t>
    </dgm:pt>
    <dgm:pt modelId="{1CEF1965-C516-4C44-BAE3-2FA3F5116930}" type="sibTrans" cxnId="{516EC545-1971-48B3-978C-4756FCDCCFD9}">
      <dgm:prSet/>
      <dgm:spPr/>
      <dgm:t>
        <a:bodyPr/>
        <a:lstStyle/>
        <a:p>
          <a:endParaRPr lang="en-US" sz="2800"/>
        </a:p>
      </dgm:t>
    </dgm:pt>
    <dgm:pt modelId="{6AFD6DBE-8E5A-435F-BC72-B0CCA3B080FA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solidFill>
                <a:schemeClr val="bg2"/>
              </a:solidFill>
            </a:rPr>
            <a:t>D – </a:t>
          </a:r>
          <a:br>
            <a:rPr lang="en-US" sz="2000">
              <a:solidFill>
                <a:schemeClr val="bg2"/>
              </a:solidFill>
            </a:rPr>
          </a:br>
          <a:r>
            <a:rPr lang="en-US" sz="2000">
              <a:solidFill>
                <a:schemeClr val="bg2"/>
              </a:solidFill>
            </a:rPr>
            <a:t>Self-check</a:t>
          </a:r>
        </a:p>
      </dgm:t>
    </dgm:pt>
    <dgm:pt modelId="{330F6807-7525-43BE-AB75-19EAABC6FBE4}" type="parTrans" cxnId="{65475B90-8F60-429C-A015-72083816C6BA}">
      <dgm:prSet/>
      <dgm:spPr/>
      <dgm:t>
        <a:bodyPr/>
        <a:lstStyle/>
        <a:p>
          <a:endParaRPr lang="en-GB" sz="2800"/>
        </a:p>
      </dgm:t>
    </dgm:pt>
    <dgm:pt modelId="{6FB1D7A1-0D80-4670-AF7F-B7DBEE3C9902}" type="sibTrans" cxnId="{65475B90-8F60-429C-A015-72083816C6BA}">
      <dgm:prSet/>
      <dgm:spPr/>
      <dgm:t>
        <a:bodyPr/>
        <a:lstStyle/>
        <a:p>
          <a:endParaRPr lang="en-GB" sz="2800"/>
        </a:p>
      </dgm:t>
    </dgm:pt>
    <dgm:pt modelId="{A44F4FA5-29E2-4BB6-A5F1-4CD93C33F82E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solidFill>
                <a:schemeClr val="bg2"/>
              </a:solidFill>
            </a:rPr>
            <a:t>E - Inclusion</a:t>
          </a:r>
        </a:p>
      </dgm:t>
    </dgm:pt>
    <dgm:pt modelId="{4A8F1E32-80E7-45D9-A838-78B95812D5C8}" type="parTrans" cxnId="{FE264077-61DA-4348-B927-AA7D586D9961}">
      <dgm:prSet/>
      <dgm:spPr/>
      <dgm:t>
        <a:bodyPr/>
        <a:lstStyle/>
        <a:p>
          <a:endParaRPr lang="en-GB" sz="2800"/>
        </a:p>
      </dgm:t>
    </dgm:pt>
    <dgm:pt modelId="{73C88092-974B-487F-BDBD-7A1EBD55B099}" type="sibTrans" cxnId="{FE264077-61DA-4348-B927-AA7D586D9961}">
      <dgm:prSet/>
      <dgm:spPr/>
      <dgm:t>
        <a:bodyPr/>
        <a:lstStyle/>
        <a:p>
          <a:endParaRPr lang="en-GB" sz="2800"/>
        </a:p>
      </dgm:t>
    </dgm:pt>
    <dgm:pt modelId="{536D0097-A245-4152-8984-CC3ABB7DF273}" type="pres">
      <dgm:prSet presAssocID="{C7720856-93F0-4CC7-B7FD-2466914A11D4}" presName="root" presStyleCnt="0">
        <dgm:presLayoutVars>
          <dgm:dir/>
          <dgm:resizeHandles val="exact"/>
        </dgm:presLayoutVars>
      </dgm:prSet>
      <dgm:spPr/>
    </dgm:pt>
    <dgm:pt modelId="{DB8DBD9D-81A4-425A-BACC-11558B39BA4F}" type="pres">
      <dgm:prSet presAssocID="{4AF52931-E4CA-4429-AACB-B8747CDB2409}" presName="compNode" presStyleCnt="0"/>
      <dgm:spPr/>
    </dgm:pt>
    <dgm:pt modelId="{DE4D0CB4-0619-47EF-A746-365405D39958}" type="pres">
      <dgm:prSet presAssocID="{4AF52931-E4CA-4429-AACB-B8747CDB2409}" presName="bgRect" presStyleLbl="bgShp" presStyleIdx="0" presStyleCnt="5"/>
      <dgm:spPr/>
    </dgm:pt>
    <dgm:pt modelId="{ABC6D826-A6E6-42EC-BF0E-9025B33009B2}" type="pres">
      <dgm:prSet presAssocID="{4AF52931-E4CA-4429-AACB-B8747CDB240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ering Wheel outline"/>
        </a:ext>
      </dgm:extLst>
    </dgm:pt>
    <dgm:pt modelId="{3E7294FB-7627-4D43-88C1-EE466B3369AD}" type="pres">
      <dgm:prSet presAssocID="{4AF52931-E4CA-4429-AACB-B8747CDB2409}" presName="spaceRect" presStyleCnt="0"/>
      <dgm:spPr/>
    </dgm:pt>
    <dgm:pt modelId="{573FC8C9-03E6-4269-9DB7-824A4479C21C}" type="pres">
      <dgm:prSet presAssocID="{4AF52931-E4CA-4429-AACB-B8747CDB2409}" presName="parTx" presStyleLbl="revTx" presStyleIdx="0" presStyleCnt="5">
        <dgm:presLayoutVars>
          <dgm:chMax val="0"/>
          <dgm:chPref val="0"/>
        </dgm:presLayoutVars>
      </dgm:prSet>
      <dgm:spPr/>
    </dgm:pt>
    <dgm:pt modelId="{5F2C253B-D9B7-4F6A-BC58-58675D37BE4B}" type="pres">
      <dgm:prSet presAssocID="{D86AF01C-9CBC-41F8-9354-48CD82BDFDC9}" presName="sibTrans" presStyleCnt="0"/>
      <dgm:spPr/>
    </dgm:pt>
    <dgm:pt modelId="{6802359D-3E26-495D-95C0-D50D2FF0A0AB}" type="pres">
      <dgm:prSet presAssocID="{81BEB84D-9A77-49C6-9301-B3359FCAC75F}" presName="compNode" presStyleCnt="0"/>
      <dgm:spPr/>
    </dgm:pt>
    <dgm:pt modelId="{B58CA141-504B-412A-818E-73651C363A3D}" type="pres">
      <dgm:prSet presAssocID="{81BEB84D-9A77-49C6-9301-B3359FCAC75F}" presName="bgRect" presStyleLbl="bgShp" presStyleIdx="1" presStyleCnt="5"/>
      <dgm:spPr/>
    </dgm:pt>
    <dgm:pt modelId="{AFC95015-001F-49EB-8731-0714E310C46E}" type="pres">
      <dgm:prSet presAssocID="{81BEB84D-9A77-49C6-9301-B3359FCAC75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 with solid fill"/>
        </a:ext>
      </dgm:extLst>
    </dgm:pt>
    <dgm:pt modelId="{D4F75FDB-FBCC-4B87-AABC-5ADBB261BB02}" type="pres">
      <dgm:prSet presAssocID="{81BEB84D-9A77-49C6-9301-B3359FCAC75F}" presName="spaceRect" presStyleCnt="0"/>
      <dgm:spPr/>
    </dgm:pt>
    <dgm:pt modelId="{8C6416B8-BF6E-4B19-A8CD-80E01FEB1ED8}" type="pres">
      <dgm:prSet presAssocID="{81BEB84D-9A77-49C6-9301-B3359FCAC75F}" presName="parTx" presStyleLbl="revTx" presStyleIdx="1" presStyleCnt="5">
        <dgm:presLayoutVars>
          <dgm:chMax val="0"/>
          <dgm:chPref val="0"/>
        </dgm:presLayoutVars>
      </dgm:prSet>
      <dgm:spPr/>
    </dgm:pt>
    <dgm:pt modelId="{91C06081-CFBE-49AB-AE47-FB2FE4BD1620}" type="pres">
      <dgm:prSet presAssocID="{5D260F18-25D2-4074-87F1-7E78DDA61C58}" presName="sibTrans" presStyleCnt="0"/>
      <dgm:spPr/>
    </dgm:pt>
    <dgm:pt modelId="{780F5C81-E187-46CA-9F2B-7655A74715CA}" type="pres">
      <dgm:prSet presAssocID="{BFF9359E-E9B1-4B73-BACC-2C7988765B16}" presName="compNode" presStyleCnt="0"/>
      <dgm:spPr/>
    </dgm:pt>
    <dgm:pt modelId="{2DD6782C-3741-43AC-8E3F-C7C2A5A092FE}" type="pres">
      <dgm:prSet presAssocID="{BFF9359E-E9B1-4B73-BACC-2C7988765B16}" presName="bgRect" presStyleLbl="bgShp" presStyleIdx="2" presStyleCnt="5"/>
      <dgm:spPr/>
    </dgm:pt>
    <dgm:pt modelId="{22E3D4D5-84E6-41EE-BF94-D56D24841B8B}" type="pres">
      <dgm:prSet presAssocID="{BFF9359E-E9B1-4B73-BACC-2C7988765B1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 with solid fill"/>
        </a:ext>
      </dgm:extLst>
    </dgm:pt>
    <dgm:pt modelId="{97079802-B104-4A91-9CE1-92B9B5C9364A}" type="pres">
      <dgm:prSet presAssocID="{BFF9359E-E9B1-4B73-BACC-2C7988765B16}" presName="spaceRect" presStyleCnt="0"/>
      <dgm:spPr/>
    </dgm:pt>
    <dgm:pt modelId="{61C9C6B6-F051-4AFC-B696-34674ED32FC0}" type="pres">
      <dgm:prSet presAssocID="{BFF9359E-E9B1-4B73-BACC-2C7988765B16}" presName="parTx" presStyleLbl="revTx" presStyleIdx="2" presStyleCnt="5">
        <dgm:presLayoutVars>
          <dgm:chMax val="0"/>
          <dgm:chPref val="0"/>
        </dgm:presLayoutVars>
      </dgm:prSet>
      <dgm:spPr/>
    </dgm:pt>
    <dgm:pt modelId="{0E903E2F-90B3-4769-905F-0B7CB1A0B2EB}" type="pres">
      <dgm:prSet presAssocID="{1CEF1965-C516-4C44-BAE3-2FA3F5116930}" presName="sibTrans" presStyleCnt="0"/>
      <dgm:spPr/>
    </dgm:pt>
    <dgm:pt modelId="{C646009F-8A36-4566-BCDE-43BF3AB8777E}" type="pres">
      <dgm:prSet presAssocID="{6AFD6DBE-8E5A-435F-BC72-B0CCA3B080FA}" presName="compNode" presStyleCnt="0"/>
      <dgm:spPr/>
    </dgm:pt>
    <dgm:pt modelId="{08462DBB-7AE6-4F09-A1C8-055C3B700E2F}" type="pres">
      <dgm:prSet presAssocID="{6AFD6DBE-8E5A-435F-BC72-B0CCA3B080FA}" presName="bgRect" presStyleLbl="bgShp" presStyleIdx="3" presStyleCnt="5"/>
      <dgm:spPr/>
    </dgm:pt>
    <dgm:pt modelId="{0BFB8305-57CB-45D1-83CA-6D3D75DAC821}" type="pres">
      <dgm:prSet presAssocID="{6AFD6DBE-8E5A-435F-BC72-B0CCA3B080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Partially Checked with solid fill"/>
        </a:ext>
      </dgm:extLst>
    </dgm:pt>
    <dgm:pt modelId="{B9BE2057-53F1-413F-8DF4-20B08E583C86}" type="pres">
      <dgm:prSet presAssocID="{6AFD6DBE-8E5A-435F-BC72-B0CCA3B080FA}" presName="spaceRect" presStyleCnt="0"/>
      <dgm:spPr/>
    </dgm:pt>
    <dgm:pt modelId="{AF36FEED-96C4-48A5-A01C-323B8E6A0055}" type="pres">
      <dgm:prSet presAssocID="{6AFD6DBE-8E5A-435F-BC72-B0CCA3B080FA}" presName="parTx" presStyleLbl="revTx" presStyleIdx="3" presStyleCnt="5">
        <dgm:presLayoutVars>
          <dgm:chMax val="0"/>
          <dgm:chPref val="0"/>
        </dgm:presLayoutVars>
      </dgm:prSet>
      <dgm:spPr/>
    </dgm:pt>
    <dgm:pt modelId="{33875A12-0A80-47A2-8773-1C2F151951B1}" type="pres">
      <dgm:prSet presAssocID="{6FB1D7A1-0D80-4670-AF7F-B7DBEE3C9902}" presName="sibTrans" presStyleCnt="0"/>
      <dgm:spPr/>
    </dgm:pt>
    <dgm:pt modelId="{AF46607C-8133-4E4C-9F80-1A4E373C54F1}" type="pres">
      <dgm:prSet presAssocID="{A44F4FA5-29E2-4BB6-A5F1-4CD93C33F82E}" presName="compNode" presStyleCnt="0"/>
      <dgm:spPr/>
    </dgm:pt>
    <dgm:pt modelId="{F2B79792-C511-4957-A7DA-2D10DC9DD33B}" type="pres">
      <dgm:prSet presAssocID="{A44F4FA5-29E2-4BB6-A5F1-4CD93C33F82E}" presName="bgRect" presStyleLbl="bgShp" presStyleIdx="4" presStyleCnt="5"/>
      <dgm:spPr/>
    </dgm:pt>
    <dgm:pt modelId="{B768F99C-5858-4CC2-B1BC-ECC0F17533F9}" type="pres">
      <dgm:prSet presAssocID="{A44F4FA5-29E2-4BB6-A5F1-4CD93C33F8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stairs with solid fill"/>
        </a:ext>
      </dgm:extLst>
    </dgm:pt>
    <dgm:pt modelId="{784FA781-CE93-48A4-9F85-608A8658FFDB}" type="pres">
      <dgm:prSet presAssocID="{A44F4FA5-29E2-4BB6-A5F1-4CD93C33F82E}" presName="spaceRect" presStyleCnt="0"/>
      <dgm:spPr/>
    </dgm:pt>
    <dgm:pt modelId="{E8971372-3601-4D2D-8948-20CDA36C8E98}" type="pres">
      <dgm:prSet presAssocID="{A44F4FA5-29E2-4BB6-A5F1-4CD93C33F82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CE42D31-A5CD-4293-9252-02BB7390D545}" type="presOf" srcId="{4AF52931-E4CA-4429-AACB-B8747CDB2409}" destId="{573FC8C9-03E6-4269-9DB7-824A4479C21C}" srcOrd="0" destOrd="0" presId="urn:microsoft.com/office/officeart/2018/2/layout/IconVerticalSolidList"/>
    <dgm:cxn modelId="{516EC545-1971-48B3-978C-4756FCDCCFD9}" srcId="{C7720856-93F0-4CC7-B7FD-2466914A11D4}" destId="{BFF9359E-E9B1-4B73-BACC-2C7988765B16}" srcOrd="2" destOrd="0" parTransId="{6E0A40FA-1B79-4089-8B9A-3BA22865FE4E}" sibTransId="{1CEF1965-C516-4C44-BAE3-2FA3F5116930}"/>
    <dgm:cxn modelId="{F9899549-F706-4D9A-8D30-CC87785A4BD1}" type="presOf" srcId="{BFF9359E-E9B1-4B73-BACC-2C7988765B16}" destId="{61C9C6B6-F051-4AFC-B696-34674ED32FC0}" srcOrd="0" destOrd="0" presId="urn:microsoft.com/office/officeart/2018/2/layout/IconVerticalSolidList"/>
    <dgm:cxn modelId="{8230DF52-6D8E-47C5-B654-6C401982EBF2}" type="presOf" srcId="{6AFD6DBE-8E5A-435F-BC72-B0CCA3B080FA}" destId="{AF36FEED-96C4-48A5-A01C-323B8E6A0055}" srcOrd="0" destOrd="0" presId="urn:microsoft.com/office/officeart/2018/2/layout/IconVerticalSolidList"/>
    <dgm:cxn modelId="{745B6C74-C9FD-47F7-996E-2D57D164A5C8}" type="presOf" srcId="{81BEB84D-9A77-49C6-9301-B3359FCAC75F}" destId="{8C6416B8-BF6E-4B19-A8CD-80E01FEB1ED8}" srcOrd="0" destOrd="0" presId="urn:microsoft.com/office/officeart/2018/2/layout/IconVerticalSolidList"/>
    <dgm:cxn modelId="{FE264077-61DA-4348-B927-AA7D586D9961}" srcId="{C7720856-93F0-4CC7-B7FD-2466914A11D4}" destId="{A44F4FA5-29E2-4BB6-A5F1-4CD93C33F82E}" srcOrd="4" destOrd="0" parTransId="{4A8F1E32-80E7-45D9-A838-78B95812D5C8}" sibTransId="{73C88092-974B-487F-BDBD-7A1EBD55B099}"/>
    <dgm:cxn modelId="{65475B90-8F60-429C-A015-72083816C6BA}" srcId="{C7720856-93F0-4CC7-B7FD-2466914A11D4}" destId="{6AFD6DBE-8E5A-435F-BC72-B0CCA3B080FA}" srcOrd="3" destOrd="0" parTransId="{330F6807-7525-43BE-AB75-19EAABC6FBE4}" sibTransId="{6FB1D7A1-0D80-4670-AF7F-B7DBEE3C9902}"/>
    <dgm:cxn modelId="{420EF6C4-7321-43BE-A2FC-253606B1E06A}" srcId="{C7720856-93F0-4CC7-B7FD-2466914A11D4}" destId="{81BEB84D-9A77-49C6-9301-B3359FCAC75F}" srcOrd="1" destOrd="0" parTransId="{AE4D0D43-0332-4F79-8D35-BCD8C10758AE}" sibTransId="{5D260F18-25D2-4074-87F1-7E78DDA61C58}"/>
    <dgm:cxn modelId="{F82329C8-C3B2-4E9B-9033-528488D72705}" srcId="{C7720856-93F0-4CC7-B7FD-2466914A11D4}" destId="{4AF52931-E4CA-4429-AACB-B8747CDB2409}" srcOrd="0" destOrd="0" parTransId="{67B2FC97-2FAE-4EFE-9DEE-E4216C657F35}" sibTransId="{D86AF01C-9CBC-41F8-9354-48CD82BDFDC9}"/>
    <dgm:cxn modelId="{0314A3D2-5E17-48C8-86C5-FD62237EACB0}" type="presOf" srcId="{C7720856-93F0-4CC7-B7FD-2466914A11D4}" destId="{536D0097-A245-4152-8984-CC3ABB7DF273}" srcOrd="0" destOrd="0" presId="urn:microsoft.com/office/officeart/2018/2/layout/IconVerticalSolidList"/>
    <dgm:cxn modelId="{68C3FFFE-EE0C-4D43-8953-E8513A7BF6BE}" type="presOf" srcId="{A44F4FA5-29E2-4BB6-A5F1-4CD93C33F82E}" destId="{E8971372-3601-4D2D-8948-20CDA36C8E98}" srcOrd="0" destOrd="0" presId="urn:microsoft.com/office/officeart/2018/2/layout/IconVerticalSolidList"/>
    <dgm:cxn modelId="{98B89911-E2C3-40B5-8E4D-32E9D5AF57FA}" type="presParOf" srcId="{536D0097-A245-4152-8984-CC3ABB7DF273}" destId="{DB8DBD9D-81A4-425A-BACC-11558B39BA4F}" srcOrd="0" destOrd="0" presId="urn:microsoft.com/office/officeart/2018/2/layout/IconVerticalSolidList"/>
    <dgm:cxn modelId="{AC1D2426-5DFE-4D6E-A87C-447D261455F2}" type="presParOf" srcId="{DB8DBD9D-81A4-425A-BACC-11558B39BA4F}" destId="{DE4D0CB4-0619-47EF-A746-365405D39958}" srcOrd="0" destOrd="0" presId="urn:microsoft.com/office/officeart/2018/2/layout/IconVerticalSolidList"/>
    <dgm:cxn modelId="{1D260F22-1154-411C-BE72-65712F06CB44}" type="presParOf" srcId="{DB8DBD9D-81A4-425A-BACC-11558B39BA4F}" destId="{ABC6D826-A6E6-42EC-BF0E-9025B33009B2}" srcOrd="1" destOrd="0" presId="urn:microsoft.com/office/officeart/2018/2/layout/IconVerticalSolidList"/>
    <dgm:cxn modelId="{851491A2-CC50-4F98-8620-1B16BCAA1E5F}" type="presParOf" srcId="{DB8DBD9D-81A4-425A-BACC-11558B39BA4F}" destId="{3E7294FB-7627-4D43-88C1-EE466B3369AD}" srcOrd="2" destOrd="0" presId="urn:microsoft.com/office/officeart/2018/2/layout/IconVerticalSolidList"/>
    <dgm:cxn modelId="{334AEA8F-9DBB-474B-B77E-C1F08C98FC4E}" type="presParOf" srcId="{DB8DBD9D-81A4-425A-BACC-11558B39BA4F}" destId="{573FC8C9-03E6-4269-9DB7-824A4479C21C}" srcOrd="3" destOrd="0" presId="urn:microsoft.com/office/officeart/2018/2/layout/IconVerticalSolidList"/>
    <dgm:cxn modelId="{254B904F-3F35-42D3-93F4-1CDEA88A8153}" type="presParOf" srcId="{536D0097-A245-4152-8984-CC3ABB7DF273}" destId="{5F2C253B-D9B7-4F6A-BC58-58675D37BE4B}" srcOrd="1" destOrd="0" presId="urn:microsoft.com/office/officeart/2018/2/layout/IconVerticalSolidList"/>
    <dgm:cxn modelId="{EA473A5F-67A7-465E-8AF0-BCC7AA4998D7}" type="presParOf" srcId="{536D0097-A245-4152-8984-CC3ABB7DF273}" destId="{6802359D-3E26-495D-95C0-D50D2FF0A0AB}" srcOrd="2" destOrd="0" presId="urn:microsoft.com/office/officeart/2018/2/layout/IconVerticalSolidList"/>
    <dgm:cxn modelId="{3EA1E20D-3681-4C75-B15D-5D1DD3930DEE}" type="presParOf" srcId="{6802359D-3E26-495D-95C0-D50D2FF0A0AB}" destId="{B58CA141-504B-412A-818E-73651C363A3D}" srcOrd="0" destOrd="0" presId="urn:microsoft.com/office/officeart/2018/2/layout/IconVerticalSolidList"/>
    <dgm:cxn modelId="{FDCE3AB2-924B-400D-A9DE-D08297DAF291}" type="presParOf" srcId="{6802359D-3E26-495D-95C0-D50D2FF0A0AB}" destId="{AFC95015-001F-49EB-8731-0714E310C46E}" srcOrd="1" destOrd="0" presId="urn:microsoft.com/office/officeart/2018/2/layout/IconVerticalSolidList"/>
    <dgm:cxn modelId="{BDA015F8-97AE-48DF-93CC-7552465E4756}" type="presParOf" srcId="{6802359D-3E26-495D-95C0-D50D2FF0A0AB}" destId="{D4F75FDB-FBCC-4B87-AABC-5ADBB261BB02}" srcOrd="2" destOrd="0" presId="urn:microsoft.com/office/officeart/2018/2/layout/IconVerticalSolidList"/>
    <dgm:cxn modelId="{9F0D6FCF-B728-4D45-BA20-DEE7162FFE27}" type="presParOf" srcId="{6802359D-3E26-495D-95C0-D50D2FF0A0AB}" destId="{8C6416B8-BF6E-4B19-A8CD-80E01FEB1ED8}" srcOrd="3" destOrd="0" presId="urn:microsoft.com/office/officeart/2018/2/layout/IconVerticalSolidList"/>
    <dgm:cxn modelId="{473851C0-4FDC-4DB1-8FC0-25AAC7B6CF71}" type="presParOf" srcId="{536D0097-A245-4152-8984-CC3ABB7DF273}" destId="{91C06081-CFBE-49AB-AE47-FB2FE4BD1620}" srcOrd="3" destOrd="0" presId="urn:microsoft.com/office/officeart/2018/2/layout/IconVerticalSolidList"/>
    <dgm:cxn modelId="{9CA6B505-46F0-4253-ADF2-226B921D100B}" type="presParOf" srcId="{536D0097-A245-4152-8984-CC3ABB7DF273}" destId="{780F5C81-E187-46CA-9F2B-7655A74715CA}" srcOrd="4" destOrd="0" presId="urn:microsoft.com/office/officeart/2018/2/layout/IconVerticalSolidList"/>
    <dgm:cxn modelId="{9D4847BD-25B9-4A68-8068-0711BBEAA0D7}" type="presParOf" srcId="{780F5C81-E187-46CA-9F2B-7655A74715CA}" destId="{2DD6782C-3741-43AC-8E3F-C7C2A5A092FE}" srcOrd="0" destOrd="0" presId="urn:microsoft.com/office/officeart/2018/2/layout/IconVerticalSolidList"/>
    <dgm:cxn modelId="{59281DA9-0529-406E-9193-EE63F35ED646}" type="presParOf" srcId="{780F5C81-E187-46CA-9F2B-7655A74715CA}" destId="{22E3D4D5-84E6-41EE-BF94-D56D24841B8B}" srcOrd="1" destOrd="0" presId="urn:microsoft.com/office/officeart/2018/2/layout/IconVerticalSolidList"/>
    <dgm:cxn modelId="{A8B9FF69-B1EC-4F7B-AF3A-3114F1BD1D77}" type="presParOf" srcId="{780F5C81-E187-46CA-9F2B-7655A74715CA}" destId="{97079802-B104-4A91-9CE1-92B9B5C9364A}" srcOrd="2" destOrd="0" presId="urn:microsoft.com/office/officeart/2018/2/layout/IconVerticalSolidList"/>
    <dgm:cxn modelId="{B7EF2B86-7E13-4C54-9A10-7AF5ADA58315}" type="presParOf" srcId="{780F5C81-E187-46CA-9F2B-7655A74715CA}" destId="{61C9C6B6-F051-4AFC-B696-34674ED32FC0}" srcOrd="3" destOrd="0" presId="urn:microsoft.com/office/officeart/2018/2/layout/IconVerticalSolidList"/>
    <dgm:cxn modelId="{AE050D77-FAED-4D00-AC51-FAE81E9D480F}" type="presParOf" srcId="{536D0097-A245-4152-8984-CC3ABB7DF273}" destId="{0E903E2F-90B3-4769-905F-0B7CB1A0B2EB}" srcOrd="5" destOrd="0" presId="urn:microsoft.com/office/officeart/2018/2/layout/IconVerticalSolidList"/>
    <dgm:cxn modelId="{732D3C05-767F-493A-8D53-BC6001FA0C02}" type="presParOf" srcId="{536D0097-A245-4152-8984-CC3ABB7DF273}" destId="{C646009F-8A36-4566-BCDE-43BF3AB8777E}" srcOrd="6" destOrd="0" presId="urn:microsoft.com/office/officeart/2018/2/layout/IconVerticalSolidList"/>
    <dgm:cxn modelId="{F9062535-209F-492C-B2EE-E709A88014E7}" type="presParOf" srcId="{C646009F-8A36-4566-BCDE-43BF3AB8777E}" destId="{08462DBB-7AE6-4F09-A1C8-055C3B700E2F}" srcOrd="0" destOrd="0" presId="urn:microsoft.com/office/officeart/2018/2/layout/IconVerticalSolidList"/>
    <dgm:cxn modelId="{4666F286-5A2C-4FF2-A4DA-5DBD5676E0DA}" type="presParOf" srcId="{C646009F-8A36-4566-BCDE-43BF3AB8777E}" destId="{0BFB8305-57CB-45D1-83CA-6D3D75DAC821}" srcOrd="1" destOrd="0" presId="urn:microsoft.com/office/officeart/2018/2/layout/IconVerticalSolidList"/>
    <dgm:cxn modelId="{C5CFB36E-955F-430C-B43D-E02F84DD0DA5}" type="presParOf" srcId="{C646009F-8A36-4566-BCDE-43BF3AB8777E}" destId="{B9BE2057-53F1-413F-8DF4-20B08E583C86}" srcOrd="2" destOrd="0" presId="urn:microsoft.com/office/officeart/2018/2/layout/IconVerticalSolidList"/>
    <dgm:cxn modelId="{2527C0D1-05DF-45BA-AD91-9FC363FAA9D4}" type="presParOf" srcId="{C646009F-8A36-4566-BCDE-43BF3AB8777E}" destId="{AF36FEED-96C4-48A5-A01C-323B8E6A0055}" srcOrd="3" destOrd="0" presId="urn:microsoft.com/office/officeart/2018/2/layout/IconVerticalSolidList"/>
    <dgm:cxn modelId="{7AC86D78-6180-4043-A567-0DFC3E95138A}" type="presParOf" srcId="{536D0097-A245-4152-8984-CC3ABB7DF273}" destId="{33875A12-0A80-47A2-8773-1C2F151951B1}" srcOrd="7" destOrd="0" presId="urn:microsoft.com/office/officeart/2018/2/layout/IconVerticalSolidList"/>
    <dgm:cxn modelId="{E268A9E9-FD2B-49B1-B53B-12D18DC5E289}" type="presParOf" srcId="{536D0097-A245-4152-8984-CC3ABB7DF273}" destId="{AF46607C-8133-4E4C-9F80-1A4E373C54F1}" srcOrd="8" destOrd="0" presId="urn:microsoft.com/office/officeart/2018/2/layout/IconVerticalSolidList"/>
    <dgm:cxn modelId="{42682A57-F37C-4200-ABF0-B69FE92264BA}" type="presParOf" srcId="{AF46607C-8133-4E4C-9F80-1A4E373C54F1}" destId="{F2B79792-C511-4957-A7DA-2D10DC9DD33B}" srcOrd="0" destOrd="0" presId="urn:microsoft.com/office/officeart/2018/2/layout/IconVerticalSolidList"/>
    <dgm:cxn modelId="{26DA0724-B427-4E38-B128-F56391559C34}" type="presParOf" srcId="{AF46607C-8133-4E4C-9F80-1A4E373C54F1}" destId="{B768F99C-5858-4CC2-B1BC-ECC0F17533F9}" srcOrd="1" destOrd="0" presId="urn:microsoft.com/office/officeart/2018/2/layout/IconVerticalSolidList"/>
    <dgm:cxn modelId="{E210FCC2-51B7-4B55-B926-1EFDB90A77AE}" type="presParOf" srcId="{AF46607C-8133-4E4C-9F80-1A4E373C54F1}" destId="{784FA781-CE93-48A4-9F85-608A8658FFDB}" srcOrd="2" destOrd="0" presId="urn:microsoft.com/office/officeart/2018/2/layout/IconVerticalSolidList"/>
    <dgm:cxn modelId="{627F6BD0-5220-4E7A-BEDE-1E4EE555B292}" type="presParOf" srcId="{AF46607C-8133-4E4C-9F80-1A4E373C54F1}" destId="{E8971372-3601-4D2D-8948-20CDA36C8E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E32696-4F10-499C-A53A-656A670D2B1E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E82BEF6-CF00-4BA1-99A7-04E32C6397EE}">
      <dgm:prSet/>
      <dgm:spPr/>
      <dgm:t>
        <a:bodyPr/>
        <a:lstStyle/>
        <a:p>
          <a:r>
            <a:rPr lang="en-GB" b="1">
              <a:solidFill>
                <a:schemeClr val="bg2"/>
              </a:solidFill>
            </a:rPr>
            <a:t>Learning outcomes</a:t>
          </a:r>
          <a:endParaRPr lang="en-US" b="1">
            <a:solidFill>
              <a:schemeClr val="bg2"/>
            </a:solidFill>
          </a:endParaRPr>
        </a:p>
      </dgm:t>
    </dgm:pt>
    <dgm:pt modelId="{D776C14E-CFF2-48CE-A50E-C24F2C0CA8A9}" type="parTrans" cxnId="{934AB3CB-FC9F-4DF2-AD04-14B342A90470}">
      <dgm:prSet/>
      <dgm:spPr/>
      <dgm:t>
        <a:bodyPr/>
        <a:lstStyle/>
        <a:p>
          <a:endParaRPr lang="en-US"/>
        </a:p>
      </dgm:t>
    </dgm:pt>
    <dgm:pt modelId="{9A1EA2E8-736B-4329-8175-5D8363F4B76B}" type="sibTrans" cxnId="{934AB3CB-FC9F-4DF2-AD04-14B342A90470}">
      <dgm:prSet/>
      <dgm:spPr/>
      <dgm:t>
        <a:bodyPr/>
        <a:lstStyle/>
        <a:p>
          <a:endParaRPr lang="en-US"/>
        </a:p>
      </dgm:t>
    </dgm:pt>
    <dgm:pt modelId="{36EBE918-AF48-4B55-8089-68E2633DD205}">
      <dgm:prSet/>
      <dgm:spPr/>
      <dgm:t>
        <a:bodyPr/>
        <a:lstStyle/>
        <a:p>
          <a:r>
            <a:rPr lang="en-GB">
              <a:latin typeface="Century Gothic" panose="020B0502020202020204"/>
            </a:rPr>
            <a:t>Children</a:t>
          </a:r>
          <a:r>
            <a:rPr lang="en-GB"/>
            <a:t> will be able to…</a:t>
          </a:r>
          <a:br>
            <a:rPr lang="en-GB"/>
          </a:br>
          <a:r>
            <a:rPr lang="en-GB"/>
            <a:t>[verb] + [object: skill/knowledge] + [context]</a:t>
          </a:r>
          <a:endParaRPr lang="en-US"/>
        </a:p>
      </dgm:t>
    </dgm:pt>
    <dgm:pt modelId="{7010979D-BEB9-4DE0-A070-C969417DEB76}" type="parTrans" cxnId="{8B60917C-B735-4EF7-8522-09C2AD3F400B}">
      <dgm:prSet/>
      <dgm:spPr/>
      <dgm:t>
        <a:bodyPr/>
        <a:lstStyle/>
        <a:p>
          <a:endParaRPr lang="en-US"/>
        </a:p>
      </dgm:t>
    </dgm:pt>
    <dgm:pt modelId="{96541DA0-828A-4EFD-92D8-7B08222DA46F}" type="sibTrans" cxnId="{8B60917C-B735-4EF7-8522-09C2AD3F400B}">
      <dgm:prSet/>
      <dgm:spPr/>
      <dgm:t>
        <a:bodyPr/>
        <a:lstStyle/>
        <a:p>
          <a:endParaRPr lang="en-US"/>
        </a:p>
      </dgm:t>
    </dgm:pt>
    <dgm:pt modelId="{2AD6664B-ECAD-4934-A7C6-D3355063CA38}">
      <dgm:prSet/>
      <dgm:spPr/>
      <dgm:t>
        <a:bodyPr/>
        <a:lstStyle/>
        <a:p>
          <a:r>
            <a:rPr lang="en-GB" b="1">
              <a:solidFill>
                <a:schemeClr val="bg2"/>
              </a:solidFill>
            </a:rPr>
            <a:t>Time</a:t>
          </a:r>
          <a:endParaRPr lang="en-US" b="1">
            <a:solidFill>
              <a:schemeClr val="bg2"/>
            </a:solidFill>
          </a:endParaRPr>
        </a:p>
      </dgm:t>
    </dgm:pt>
    <dgm:pt modelId="{EA860F0B-F77F-405E-B81F-AA2D93281DD2}" type="parTrans" cxnId="{547BB741-60A8-49FE-B792-5C2715D9B51C}">
      <dgm:prSet/>
      <dgm:spPr/>
      <dgm:t>
        <a:bodyPr/>
        <a:lstStyle/>
        <a:p>
          <a:endParaRPr lang="en-US"/>
        </a:p>
      </dgm:t>
    </dgm:pt>
    <dgm:pt modelId="{1C41B675-6D5F-4846-8BA5-9C847915D618}" type="sibTrans" cxnId="{547BB741-60A8-49FE-B792-5C2715D9B51C}">
      <dgm:prSet/>
      <dgm:spPr/>
      <dgm:t>
        <a:bodyPr/>
        <a:lstStyle/>
        <a:p>
          <a:endParaRPr lang="en-US"/>
        </a:p>
      </dgm:t>
    </dgm:pt>
    <dgm:pt modelId="{4C9EE0EA-7B71-49F0-879B-9BBFB8D20E4D}">
      <dgm:prSet/>
      <dgm:spPr/>
      <dgm:t>
        <a:bodyPr/>
        <a:lstStyle/>
        <a:p>
          <a:pPr rtl="0"/>
          <a:r>
            <a:rPr lang="en-GB"/>
            <a:t>Distribute the</a:t>
          </a:r>
          <a:r>
            <a:rPr lang="en-GB">
              <a:latin typeface="Century Gothic" panose="020B0502020202020204"/>
            </a:rPr>
            <a:t> learning</a:t>
          </a:r>
          <a:br>
            <a:rPr lang="en-GB"/>
          </a:br>
          <a:r>
            <a:rPr lang="en-GB"/>
            <a:t>[warm-up] + [activity </a:t>
          </a:r>
          <a:r>
            <a:rPr lang="en-GB">
              <a:latin typeface="Century Gothic" panose="020B0502020202020204"/>
            </a:rPr>
            <a:t>+ activity + </a:t>
          </a:r>
          <a:r>
            <a:rPr lang="en-GB"/>
            <a:t>progression] + [</a:t>
          </a:r>
          <a:r>
            <a:rPr lang="en-GB">
              <a:latin typeface="Century Gothic" panose="020B0502020202020204"/>
            </a:rPr>
            <a:t>closing activity  + debrief]</a:t>
          </a:r>
          <a:endParaRPr lang="en-US"/>
        </a:p>
      </dgm:t>
    </dgm:pt>
    <dgm:pt modelId="{D532EE7D-DDF2-4137-A5FA-E00D7A694544}" type="parTrans" cxnId="{A7EE76E5-A2E1-4DD2-9084-717E85F79FA0}">
      <dgm:prSet/>
      <dgm:spPr/>
      <dgm:t>
        <a:bodyPr/>
        <a:lstStyle/>
        <a:p>
          <a:endParaRPr lang="en-US"/>
        </a:p>
      </dgm:t>
    </dgm:pt>
    <dgm:pt modelId="{171FBD53-413D-4307-A6CE-B040E00BB63C}" type="sibTrans" cxnId="{A7EE76E5-A2E1-4DD2-9084-717E85F79FA0}">
      <dgm:prSet/>
      <dgm:spPr/>
      <dgm:t>
        <a:bodyPr/>
        <a:lstStyle/>
        <a:p>
          <a:endParaRPr lang="en-US"/>
        </a:p>
      </dgm:t>
    </dgm:pt>
    <dgm:pt modelId="{7459E9BC-E760-4C72-BFDB-73DA7059DB1F}">
      <dgm:prSet/>
      <dgm:spPr/>
      <dgm:t>
        <a:bodyPr/>
        <a:lstStyle/>
        <a:p>
          <a:r>
            <a:rPr lang="en-GB" b="1"/>
            <a:t>Organisation</a:t>
          </a:r>
          <a:endParaRPr lang="en-US" b="1"/>
        </a:p>
      </dgm:t>
    </dgm:pt>
    <dgm:pt modelId="{99429CAB-DB75-4C65-A4F7-7726632C6D4D}" type="parTrans" cxnId="{EA54FC18-D348-48F0-ABEB-76CBB371D97D}">
      <dgm:prSet/>
      <dgm:spPr/>
      <dgm:t>
        <a:bodyPr/>
        <a:lstStyle/>
        <a:p>
          <a:endParaRPr lang="en-US"/>
        </a:p>
      </dgm:t>
    </dgm:pt>
    <dgm:pt modelId="{CAC5B508-1915-4B57-AE9D-0018D3DA82FC}" type="sibTrans" cxnId="{EA54FC18-D348-48F0-ABEB-76CBB371D97D}">
      <dgm:prSet/>
      <dgm:spPr/>
      <dgm:t>
        <a:bodyPr/>
        <a:lstStyle/>
        <a:p>
          <a:endParaRPr lang="en-US"/>
        </a:p>
      </dgm:t>
    </dgm:pt>
    <dgm:pt modelId="{E2FA2BF5-7B5A-4CD1-BAAF-FF56910AED5A}">
      <dgm:prSet/>
      <dgm:spPr/>
      <dgm:t>
        <a:bodyPr/>
        <a:lstStyle/>
        <a:p>
          <a:r>
            <a:rPr lang="en-GB" b="1">
              <a:solidFill>
                <a:schemeClr val="bg2"/>
              </a:solidFill>
            </a:rPr>
            <a:t>Teaching and learning methods</a:t>
          </a:r>
          <a:endParaRPr lang="en-US" b="1">
            <a:solidFill>
              <a:schemeClr val="bg2"/>
            </a:solidFill>
          </a:endParaRPr>
        </a:p>
      </dgm:t>
    </dgm:pt>
    <dgm:pt modelId="{9EBD0F5A-47DE-473C-8F58-6F98659A0871}" type="parTrans" cxnId="{81354A2A-0CD9-407B-8468-EF5BDAED8FE1}">
      <dgm:prSet/>
      <dgm:spPr/>
      <dgm:t>
        <a:bodyPr/>
        <a:lstStyle/>
        <a:p>
          <a:endParaRPr lang="en-US"/>
        </a:p>
      </dgm:t>
    </dgm:pt>
    <dgm:pt modelId="{35CB43F0-91E1-4545-A2E7-8431C3CDEBC5}" type="sibTrans" cxnId="{81354A2A-0CD9-407B-8468-EF5BDAED8FE1}">
      <dgm:prSet/>
      <dgm:spPr/>
      <dgm:t>
        <a:bodyPr/>
        <a:lstStyle/>
        <a:p>
          <a:endParaRPr lang="en-US"/>
        </a:p>
      </dgm:t>
    </dgm:pt>
    <dgm:pt modelId="{633B85A2-5DF0-4BFA-AB50-213112733915}">
      <dgm:prSet/>
      <dgm:spPr/>
      <dgm:t>
        <a:bodyPr/>
        <a:lstStyle/>
        <a:p>
          <a:r>
            <a:rPr lang="en-GB" b="1"/>
            <a:t>Points to remember</a:t>
          </a:r>
          <a:endParaRPr lang="en-US" b="1"/>
        </a:p>
      </dgm:t>
    </dgm:pt>
    <dgm:pt modelId="{6145A584-DCAD-4D25-B453-6E5C459B2FA7}" type="parTrans" cxnId="{5E4C7F88-BA98-4347-B9E4-E4DC933ABE56}">
      <dgm:prSet/>
      <dgm:spPr/>
      <dgm:t>
        <a:bodyPr/>
        <a:lstStyle/>
        <a:p>
          <a:endParaRPr lang="en-US"/>
        </a:p>
      </dgm:t>
    </dgm:pt>
    <dgm:pt modelId="{C1AD4599-C38A-4295-8333-C45649BB520D}" type="sibTrans" cxnId="{5E4C7F88-BA98-4347-B9E4-E4DC933ABE56}">
      <dgm:prSet/>
      <dgm:spPr/>
      <dgm:t>
        <a:bodyPr/>
        <a:lstStyle/>
        <a:p>
          <a:endParaRPr lang="en-US"/>
        </a:p>
      </dgm:t>
    </dgm:pt>
    <dgm:pt modelId="{1577C093-5D8C-4978-8903-D6D2AA1E496A}">
      <dgm:prSet/>
      <dgm:spPr>
        <a:solidFill>
          <a:schemeClr val="accent1"/>
        </a:solidFill>
      </dgm:spPr>
      <dgm:t>
        <a:bodyPr/>
        <a:lstStyle/>
        <a:p>
          <a:r>
            <a:rPr lang="en-GB" b="1">
              <a:solidFill>
                <a:schemeClr val="bg2"/>
              </a:solidFill>
            </a:rPr>
            <a:t>Assessment focus</a:t>
          </a:r>
          <a:endParaRPr lang="en-US" b="1">
            <a:solidFill>
              <a:schemeClr val="bg2"/>
            </a:solidFill>
          </a:endParaRPr>
        </a:p>
      </dgm:t>
    </dgm:pt>
    <dgm:pt modelId="{1A829911-859B-4965-A66C-88302AA31928}" type="parTrans" cxnId="{D96B6AE9-04FE-4BE8-8988-1E859B109CB9}">
      <dgm:prSet/>
      <dgm:spPr/>
      <dgm:t>
        <a:bodyPr/>
        <a:lstStyle/>
        <a:p>
          <a:endParaRPr lang="en-US"/>
        </a:p>
      </dgm:t>
    </dgm:pt>
    <dgm:pt modelId="{4CB6F6AF-5871-4D2D-BA2A-794DAC3AC512}" type="sibTrans" cxnId="{D96B6AE9-04FE-4BE8-8988-1E859B109CB9}">
      <dgm:prSet/>
      <dgm:spPr/>
      <dgm:t>
        <a:bodyPr/>
        <a:lstStyle/>
        <a:p>
          <a:endParaRPr lang="en-US"/>
        </a:p>
      </dgm:t>
    </dgm:pt>
    <dgm:pt modelId="{5BE2782E-89F6-42C9-AE2C-B8EF8813B43A}">
      <dgm:prSet/>
      <dgm:spPr/>
      <dgm:t>
        <a:bodyPr/>
        <a:lstStyle/>
        <a:p>
          <a:r>
            <a:rPr lang="en-US"/>
            <a:t>Group &amp; resource setup, who leads which part, support needed</a:t>
          </a:r>
        </a:p>
      </dgm:t>
    </dgm:pt>
    <dgm:pt modelId="{B43E2BCE-1F9F-457F-AB6E-9AEDB04E7FDD}" type="parTrans" cxnId="{B4FD4759-DAD0-4A7A-8348-03688F00F33B}">
      <dgm:prSet/>
      <dgm:spPr/>
      <dgm:t>
        <a:bodyPr/>
        <a:lstStyle/>
        <a:p>
          <a:endParaRPr lang="en-GB"/>
        </a:p>
      </dgm:t>
    </dgm:pt>
    <dgm:pt modelId="{55C921CB-6FA9-4D79-A503-BCD1B1B7AB70}" type="sibTrans" cxnId="{B4FD4759-DAD0-4A7A-8348-03688F00F33B}">
      <dgm:prSet/>
      <dgm:spPr/>
      <dgm:t>
        <a:bodyPr/>
        <a:lstStyle/>
        <a:p>
          <a:endParaRPr lang="en-GB"/>
        </a:p>
      </dgm:t>
    </dgm:pt>
    <dgm:pt modelId="{E0056D4D-8C0B-444E-85BB-447E66845202}">
      <dgm:prSet/>
      <dgm:spPr/>
      <dgm:t>
        <a:bodyPr/>
        <a:lstStyle/>
        <a:p>
          <a:r>
            <a:rPr lang="en-US"/>
            <a:t>Add the styles you plan to use</a:t>
          </a:r>
        </a:p>
      </dgm:t>
    </dgm:pt>
    <dgm:pt modelId="{4CFD601C-3B6C-4C1A-97CA-0C211D94E34A}" type="parTrans" cxnId="{EEADA7F2-5ADA-4738-B306-3E39EE5EE9A3}">
      <dgm:prSet/>
      <dgm:spPr/>
      <dgm:t>
        <a:bodyPr/>
        <a:lstStyle/>
        <a:p>
          <a:endParaRPr lang="en-GB"/>
        </a:p>
      </dgm:t>
    </dgm:pt>
    <dgm:pt modelId="{F8BDD307-0D05-4AF9-BCBA-EF7766FE50A5}" type="sibTrans" cxnId="{EEADA7F2-5ADA-4738-B306-3E39EE5EE9A3}">
      <dgm:prSet/>
      <dgm:spPr/>
      <dgm:t>
        <a:bodyPr/>
        <a:lstStyle/>
        <a:p>
          <a:endParaRPr lang="en-GB"/>
        </a:p>
      </dgm:t>
    </dgm:pt>
    <dgm:pt modelId="{F0F11193-5F32-4749-9662-88AD173CB38F}">
      <dgm:prSet/>
      <dgm:spPr/>
      <dgm:t>
        <a:bodyPr/>
        <a:lstStyle/>
        <a:p>
          <a:r>
            <a:rPr lang="en-US"/>
            <a:t>Add ideas on STEP and potential adjustments</a:t>
          </a:r>
        </a:p>
      </dgm:t>
    </dgm:pt>
    <dgm:pt modelId="{72B7A92E-EE77-4100-85C7-4126F67A8356}" type="parTrans" cxnId="{53B7C790-69E1-4854-849F-CFCD55A90C30}">
      <dgm:prSet/>
      <dgm:spPr/>
      <dgm:t>
        <a:bodyPr/>
        <a:lstStyle/>
        <a:p>
          <a:endParaRPr lang="en-GB"/>
        </a:p>
      </dgm:t>
    </dgm:pt>
    <dgm:pt modelId="{2F8AAC39-0E74-4DB9-95F2-90BA19ABAEAD}" type="sibTrans" cxnId="{53B7C790-69E1-4854-849F-CFCD55A90C30}">
      <dgm:prSet/>
      <dgm:spPr/>
      <dgm:t>
        <a:bodyPr/>
        <a:lstStyle/>
        <a:p>
          <a:endParaRPr lang="en-GB"/>
        </a:p>
      </dgm:t>
    </dgm:pt>
    <dgm:pt modelId="{796C3165-9474-48E6-A15F-C00272B3191F}">
      <dgm:prSet/>
      <dgm:spPr/>
      <dgm:t>
        <a:bodyPr/>
        <a:lstStyle/>
        <a:p>
          <a:r>
            <a:rPr lang="en-US"/>
            <a:t>What will you observe/note/track to decide the next actions in your progression?</a:t>
          </a:r>
        </a:p>
      </dgm:t>
    </dgm:pt>
    <dgm:pt modelId="{D92839A0-D743-4F8C-B3CA-A7DFCDADFB3D}" type="parTrans" cxnId="{08F2BD57-E5E9-49E2-93F9-1FAE12C5DFCE}">
      <dgm:prSet/>
      <dgm:spPr/>
      <dgm:t>
        <a:bodyPr/>
        <a:lstStyle/>
        <a:p>
          <a:endParaRPr lang="en-GB"/>
        </a:p>
      </dgm:t>
    </dgm:pt>
    <dgm:pt modelId="{3F1A88D4-7C62-4F5F-84AD-9A797BEDD906}" type="sibTrans" cxnId="{08F2BD57-E5E9-49E2-93F9-1FAE12C5DFCE}">
      <dgm:prSet/>
      <dgm:spPr/>
      <dgm:t>
        <a:bodyPr/>
        <a:lstStyle/>
        <a:p>
          <a:endParaRPr lang="en-GB"/>
        </a:p>
      </dgm:t>
    </dgm:pt>
    <dgm:pt modelId="{127F7865-4A4B-4664-9EC3-42D663D08861}" type="pres">
      <dgm:prSet presAssocID="{1EE32696-4F10-499C-A53A-656A670D2B1E}" presName="linear" presStyleCnt="0">
        <dgm:presLayoutVars>
          <dgm:dir/>
          <dgm:animLvl val="lvl"/>
          <dgm:resizeHandles val="exact"/>
        </dgm:presLayoutVars>
      </dgm:prSet>
      <dgm:spPr/>
    </dgm:pt>
    <dgm:pt modelId="{714759C7-0CE9-4DDB-A011-37A045949C6A}" type="pres">
      <dgm:prSet presAssocID="{3E82BEF6-CF00-4BA1-99A7-04E32C6397EE}" presName="parentLin" presStyleCnt="0"/>
      <dgm:spPr/>
    </dgm:pt>
    <dgm:pt modelId="{243DACF6-715B-4433-B609-DD87CABC24B4}" type="pres">
      <dgm:prSet presAssocID="{3E82BEF6-CF00-4BA1-99A7-04E32C6397EE}" presName="parentLeftMargin" presStyleLbl="node1" presStyleIdx="0" presStyleCnt="6"/>
      <dgm:spPr/>
    </dgm:pt>
    <dgm:pt modelId="{AE8BAE79-6C4A-404A-9935-2B891DE7FA99}" type="pres">
      <dgm:prSet presAssocID="{3E82BEF6-CF00-4BA1-99A7-04E32C6397E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3C14178-DEEA-41A6-811E-8E6BBE444893}" type="pres">
      <dgm:prSet presAssocID="{3E82BEF6-CF00-4BA1-99A7-04E32C6397EE}" presName="negativeSpace" presStyleCnt="0"/>
      <dgm:spPr/>
    </dgm:pt>
    <dgm:pt modelId="{4D167ED6-2E21-48C7-806D-9637F84186D9}" type="pres">
      <dgm:prSet presAssocID="{3E82BEF6-CF00-4BA1-99A7-04E32C6397EE}" presName="childText" presStyleLbl="conFgAcc1" presStyleIdx="0" presStyleCnt="6">
        <dgm:presLayoutVars>
          <dgm:bulletEnabled val="1"/>
        </dgm:presLayoutVars>
      </dgm:prSet>
      <dgm:spPr/>
    </dgm:pt>
    <dgm:pt modelId="{D0850C05-6AB2-4AFE-BD05-478B71D51CEF}" type="pres">
      <dgm:prSet presAssocID="{9A1EA2E8-736B-4329-8175-5D8363F4B76B}" presName="spaceBetweenRectangles" presStyleCnt="0"/>
      <dgm:spPr/>
    </dgm:pt>
    <dgm:pt modelId="{BB5F88F9-23B5-4F35-A507-4AB4A3EB51B0}" type="pres">
      <dgm:prSet presAssocID="{2AD6664B-ECAD-4934-A7C6-D3355063CA38}" presName="parentLin" presStyleCnt="0"/>
      <dgm:spPr/>
    </dgm:pt>
    <dgm:pt modelId="{899160F5-2574-4757-8BD1-2292C075FC94}" type="pres">
      <dgm:prSet presAssocID="{2AD6664B-ECAD-4934-A7C6-D3355063CA38}" presName="parentLeftMargin" presStyleLbl="node1" presStyleIdx="0" presStyleCnt="6"/>
      <dgm:spPr/>
    </dgm:pt>
    <dgm:pt modelId="{8DDAE4D3-6D69-40F2-93ED-AA2B93705D0D}" type="pres">
      <dgm:prSet presAssocID="{2AD6664B-ECAD-4934-A7C6-D3355063CA3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8AAC1C3-6CA7-4811-84AE-411F740C051A}" type="pres">
      <dgm:prSet presAssocID="{2AD6664B-ECAD-4934-A7C6-D3355063CA38}" presName="negativeSpace" presStyleCnt="0"/>
      <dgm:spPr/>
    </dgm:pt>
    <dgm:pt modelId="{21B4FBB5-FF6F-4B82-BAB3-DBAF92FBA5D0}" type="pres">
      <dgm:prSet presAssocID="{2AD6664B-ECAD-4934-A7C6-D3355063CA38}" presName="childText" presStyleLbl="conFgAcc1" presStyleIdx="1" presStyleCnt="6">
        <dgm:presLayoutVars>
          <dgm:bulletEnabled val="1"/>
        </dgm:presLayoutVars>
      </dgm:prSet>
      <dgm:spPr/>
    </dgm:pt>
    <dgm:pt modelId="{C86D0F40-0B8D-4ABE-897B-36F3488DA928}" type="pres">
      <dgm:prSet presAssocID="{1C41B675-6D5F-4846-8BA5-9C847915D618}" presName="spaceBetweenRectangles" presStyleCnt="0"/>
      <dgm:spPr/>
    </dgm:pt>
    <dgm:pt modelId="{8EBBC46C-E272-4BEE-B99B-9B7AF5571B7C}" type="pres">
      <dgm:prSet presAssocID="{7459E9BC-E760-4C72-BFDB-73DA7059DB1F}" presName="parentLin" presStyleCnt="0"/>
      <dgm:spPr/>
    </dgm:pt>
    <dgm:pt modelId="{167CECCA-3540-410A-B9A7-05580C901FDD}" type="pres">
      <dgm:prSet presAssocID="{7459E9BC-E760-4C72-BFDB-73DA7059DB1F}" presName="parentLeftMargin" presStyleLbl="node1" presStyleIdx="1" presStyleCnt="6"/>
      <dgm:spPr/>
    </dgm:pt>
    <dgm:pt modelId="{ADA1B933-E1B1-40A4-9018-EB557CD4E483}" type="pres">
      <dgm:prSet presAssocID="{7459E9BC-E760-4C72-BFDB-73DA7059DB1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6EDDADE-6C54-45D0-9576-CD55D13191BA}" type="pres">
      <dgm:prSet presAssocID="{7459E9BC-E760-4C72-BFDB-73DA7059DB1F}" presName="negativeSpace" presStyleCnt="0"/>
      <dgm:spPr/>
    </dgm:pt>
    <dgm:pt modelId="{B2820643-5E21-44DB-977C-530D2E4F6514}" type="pres">
      <dgm:prSet presAssocID="{7459E9BC-E760-4C72-BFDB-73DA7059DB1F}" presName="childText" presStyleLbl="conFgAcc1" presStyleIdx="2" presStyleCnt="6">
        <dgm:presLayoutVars>
          <dgm:bulletEnabled val="1"/>
        </dgm:presLayoutVars>
      </dgm:prSet>
      <dgm:spPr/>
    </dgm:pt>
    <dgm:pt modelId="{82B662B7-71BC-49A8-AE29-18DB11C9C698}" type="pres">
      <dgm:prSet presAssocID="{CAC5B508-1915-4B57-AE9D-0018D3DA82FC}" presName="spaceBetweenRectangles" presStyleCnt="0"/>
      <dgm:spPr/>
    </dgm:pt>
    <dgm:pt modelId="{B3EDF6D7-B435-4B87-9EA0-DA80E85FC6C3}" type="pres">
      <dgm:prSet presAssocID="{E2FA2BF5-7B5A-4CD1-BAAF-FF56910AED5A}" presName="parentLin" presStyleCnt="0"/>
      <dgm:spPr/>
    </dgm:pt>
    <dgm:pt modelId="{C1538119-4A90-4274-B3D9-C30442ECC329}" type="pres">
      <dgm:prSet presAssocID="{E2FA2BF5-7B5A-4CD1-BAAF-FF56910AED5A}" presName="parentLeftMargin" presStyleLbl="node1" presStyleIdx="2" presStyleCnt="6"/>
      <dgm:spPr/>
    </dgm:pt>
    <dgm:pt modelId="{9810E847-BB76-4C2C-A138-1EF865D5CC66}" type="pres">
      <dgm:prSet presAssocID="{E2FA2BF5-7B5A-4CD1-BAAF-FF56910AED5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6266778-176E-487C-A0BE-9A94B81D02F6}" type="pres">
      <dgm:prSet presAssocID="{E2FA2BF5-7B5A-4CD1-BAAF-FF56910AED5A}" presName="negativeSpace" presStyleCnt="0"/>
      <dgm:spPr/>
    </dgm:pt>
    <dgm:pt modelId="{8AE17BF9-29B1-452A-A1C1-8EBCA6A42D7A}" type="pres">
      <dgm:prSet presAssocID="{E2FA2BF5-7B5A-4CD1-BAAF-FF56910AED5A}" presName="childText" presStyleLbl="conFgAcc1" presStyleIdx="3" presStyleCnt="6">
        <dgm:presLayoutVars>
          <dgm:bulletEnabled val="1"/>
        </dgm:presLayoutVars>
      </dgm:prSet>
      <dgm:spPr/>
    </dgm:pt>
    <dgm:pt modelId="{8FB2945B-626F-4E4A-BA49-16AE8005AE63}" type="pres">
      <dgm:prSet presAssocID="{35CB43F0-91E1-4545-A2E7-8431C3CDEBC5}" presName="spaceBetweenRectangles" presStyleCnt="0"/>
      <dgm:spPr/>
    </dgm:pt>
    <dgm:pt modelId="{5158C4A3-E5E0-464D-98AD-64370F90E453}" type="pres">
      <dgm:prSet presAssocID="{633B85A2-5DF0-4BFA-AB50-213112733915}" presName="parentLin" presStyleCnt="0"/>
      <dgm:spPr/>
    </dgm:pt>
    <dgm:pt modelId="{31174F05-4E0E-4A98-8781-344C08994D4B}" type="pres">
      <dgm:prSet presAssocID="{633B85A2-5DF0-4BFA-AB50-213112733915}" presName="parentLeftMargin" presStyleLbl="node1" presStyleIdx="3" presStyleCnt="6"/>
      <dgm:spPr/>
    </dgm:pt>
    <dgm:pt modelId="{D2A3A769-397A-49C9-A080-F30B06E80BB0}" type="pres">
      <dgm:prSet presAssocID="{633B85A2-5DF0-4BFA-AB50-21311273391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6E8C5E3-3C74-4DB1-92D4-6CD5560E77A6}" type="pres">
      <dgm:prSet presAssocID="{633B85A2-5DF0-4BFA-AB50-213112733915}" presName="negativeSpace" presStyleCnt="0"/>
      <dgm:spPr/>
    </dgm:pt>
    <dgm:pt modelId="{5949F462-EC3A-47EB-888D-2D85D6DD59B6}" type="pres">
      <dgm:prSet presAssocID="{633B85A2-5DF0-4BFA-AB50-213112733915}" presName="childText" presStyleLbl="conFgAcc1" presStyleIdx="4" presStyleCnt="6">
        <dgm:presLayoutVars>
          <dgm:bulletEnabled val="1"/>
        </dgm:presLayoutVars>
      </dgm:prSet>
      <dgm:spPr/>
    </dgm:pt>
    <dgm:pt modelId="{7750E6F0-4BEE-458E-A317-F76BEF9CEFEA}" type="pres">
      <dgm:prSet presAssocID="{C1AD4599-C38A-4295-8333-C45649BB520D}" presName="spaceBetweenRectangles" presStyleCnt="0"/>
      <dgm:spPr/>
    </dgm:pt>
    <dgm:pt modelId="{0EA1592B-DEFA-4F44-9BBE-4B4589FC1EE8}" type="pres">
      <dgm:prSet presAssocID="{1577C093-5D8C-4978-8903-D6D2AA1E496A}" presName="parentLin" presStyleCnt="0"/>
      <dgm:spPr/>
    </dgm:pt>
    <dgm:pt modelId="{5219DF92-DBFB-4550-979B-8C47E51344B4}" type="pres">
      <dgm:prSet presAssocID="{1577C093-5D8C-4978-8903-D6D2AA1E496A}" presName="parentLeftMargin" presStyleLbl="node1" presStyleIdx="4" presStyleCnt="6"/>
      <dgm:spPr/>
    </dgm:pt>
    <dgm:pt modelId="{1FD2AF00-17CF-44D1-BAF4-186066FE2ADB}" type="pres">
      <dgm:prSet presAssocID="{1577C093-5D8C-4978-8903-D6D2AA1E496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B80AFD49-5B21-4F3C-A494-7B908B61BA27}" type="pres">
      <dgm:prSet presAssocID="{1577C093-5D8C-4978-8903-D6D2AA1E496A}" presName="negativeSpace" presStyleCnt="0"/>
      <dgm:spPr/>
    </dgm:pt>
    <dgm:pt modelId="{3C276618-14BB-4F37-9C61-3039190217AF}" type="pres">
      <dgm:prSet presAssocID="{1577C093-5D8C-4978-8903-D6D2AA1E496A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6B29450B-D286-41EF-97A3-0CC1C17DAE6E}" type="presOf" srcId="{796C3165-9474-48E6-A15F-C00272B3191F}" destId="{3C276618-14BB-4F37-9C61-3039190217AF}" srcOrd="0" destOrd="0" presId="urn:microsoft.com/office/officeart/2005/8/layout/list1"/>
    <dgm:cxn modelId="{B5E54A0B-6915-4D6A-AF80-B72FBDE47A5A}" type="presOf" srcId="{7459E9BC-E760-4C72-BFDB-73DA7059DB1F}" destId="{167CECCA-3540-410A-B9A7-05580C901FDD}" srcOrd="0" destOrd="0" presId="urn:microsoft.com/office/officeart/2005/8/layout/list1"/>
    <dgm:cxn modelId="{EA54FC18-D348-48F0-ABEB-76CBB371D97D}" srcId="{1EE32696-4F10-499C-A53A-656A670D2B1E}" destId="{7459E9BC-E760-4C72-BFDB-73DA7059DB1F}" srcOrd="2" destOrd="0" parTransId="{99429CAB-DB75-4C65-A4F7-7726632C6D4D}" sibTransId="{CAC5B508-1915-4B57-AE9D-0018D3DA82FC}"/>
    <dgm:cxn modelId="{74E0891B-A444-4DD7-9071-D2D9EE724514}" type="presOf" srcId="{1EE32696-4F10-499C-A53A-656A670D2B1E}" destId="{127F7865-4A4B-4664-9EC3-42D663D08861}" srcOrd="0" destOrd="0" presId="urn:microsoft.com/office/officeart/2005/8/layout/list1"/>
    <dgm:cxn modelId="{4048DA24-32A0-407B-BF72-9B505C5E67B3}" type="presOf" srcId="{2AD6664B-ECAD-4934-A7C6-D3355063CA38}" destId="{8DDAE4D3-6D69-40F2-93ED-AA2B93705D0D}" srcOrd="1" destOrd="0" presId="urn:microsoft.com/office/officeart/2005/8/layout/list1"/>
    <dgm:cxn modelId="{650BA927-CCC0-4D45-B708-B79208D53DA8}" type="presOf" srcId="{633B85A2-5DF0-4BFA-AB50-213112733915}" destId="{D2A3A769-397A-49C9-A080-F30B06E80BB0}" srcOrd="1" destOrd="0" presId="urn:microsoft.com/office/officeart/2005/8/layout/list1"/>
    <dgm:cxn modelId="{81354A2A-0CD9-407B-8468-EF5BDAED8FE1}" srcId="{1EE32696-4F10-499C-A53A-656A670D2B1E}" destId="{E2FA2BF5-7B5A-4CD1-BAAF-FF56910AED5A}" srcOrd="3" destOrd="0" parTransId="{9EBD0F5A-47DE-473C-8F58-6F98659A0871}" sibTransId="{35CB43F0-91E1-4545-A2E7-8431C3CDEBC5}"/>
    <dgm:cxn modelId="{60D5B42F-8206-454B-8ABD-7AF8D625D639}" type="presOf" srcId="{5BE2782E-89F6-42C9-AE2C-B8EF8813B43A}" destId="{B2820643-5E21-44DB-977C-530D2E4F6514}" srcOrd="0" destOrd="0" presId="urn:microsoft.com/office/officeart/2005/8/layout/list1"/>
    <dgm:cxn modelId="{0A9BB82F-7F15-411D-951C-AD2A1B70D5ED}" type="presOf" srcId="{4C9EE0EA-7B71-49F0-879B-9BBFB8D20E4D}" destId="{21B4FBB5-FF6F-4B82-BAB3-DBAF92FBA5D0}" srcOrd="0" destOrd="0" presId="urn:microsoft.com/office/officeart/2005/8/layout/list1"/>
    <dgm:cxn modelId="{1A05B73C-F6A1-4D4B-B155-9A492E6F8C26}" type="presOf" srcId="{36EBE918-AF48-4B55-8089-68E2633DD205}" destId="{4D167ED6-2E21-48C7-806D-9637F84186D9}" srcOrd="0" destOrd="0" presId="urn:microsoft.com/office/officeart/2005/8/layout/list1"/>
    <dgm:cxn modelId="{1EA6743E-F4D7-4AD7-8931-184984443F3A}" type="presOf" srcId="{3E82BEF6-CF00-4BA1-99A7-04E32C6397EE}" destId="{243DACF6-715B-4433-B609-DD87CABC24B4}" srcOrd="0" destOrd="0" presId="urn:microsoft.com/office/officeart/2005/8/layout/list1"/>
    <dgm:cxn modelId="{547BB741-60A8-49FE-B792-5C2715D9B51C}" srcId="{1EE32696-4F10-499C-A53A-656A670D2B1E}" destId="{2AD6664B-ECAD-4934-A7C6-D3355063CA38}" srcOrd="1" destOrd="0" parTransId="{EA860F0B-F77F-405E-B81F-AA2D93281DD2}" sibTransId="{1C41B675-6D5F-4846-8BA5-9C847915D618}"/>
    <dgm:cxn modelId="{08F2BD57-E5E9-49E2-93F9-1FAE12C5DFCE}" srcId="{1577C093-5D8C-4978-8903-D6D2AA1E496A}" destId="{796C3165-9474-48E6-A15F-C00272B3191F}" srcOrd="0" destOrd="0" parTransId="{D92839A0-D743-4F8C-B3CA-A7DFCDADFB3D}" sibTransId="{3F1A88D4-7C62-4F5F-84AD-9A797BEDD906}"/>
    <dgm:cxn modelId="{B4FD4759-DAD0-4A7A-8348-03688F00F33B}" srcId="{7459E9BC-E760-4C72-BFDB-73DA7059DB1F}" destId="{5BE2782E-89F6-42C9-AE2C-B8EF8813B43A}" srcOrd="0" destOrd="0" parTransId="{B43E2BCE-1F9F-457F-AB6E-9AEDB04E7FDD}" sibTransId="{55C921CB-6FA9-4D79-A503-BCD1B1B7AB70}"/>
    <dgm:cxn modelId="{70EB6C79-04C2-4DD4-8E29-CABBCD5B2029}" type="presOf" srcId="{E2FA2BF5-7B5A-4CD1-BAAF-FF56910AED5A}" destId="{C1538119-4A90-4274-B3D9-C30442ECC329}" srcOrd="0" destOrd="0" presId="urn:microsoft.com/office/officeart/2005/8/layout/list1"/>
    <dgm:cxn modelId="{676DF85A-EF9F-436B-92F2-305B64C1C455}" type="presOf" srcId="{1577C093-5D8C-4978-8903-D6D2AA1E496A}" destId="{5219DF92-DBFB-4550-979B-8C47E51344B4}" srcOrd="0" destOrd="0" presId="urn:microsoft.com/office/officeart/2005/8/layout/list1"/>
    <dgm:cxn modelId="{8B60917C-B735-4EF7-8522-09C2AD3F400B}" srcId="{3E82BEF6-CF00-4BA1-99A7-04E32C6397EE}" destId="{36EBE918-AF48-4B55-8089-68E2633DD205}" srcOrd="0" destOrd="0" parTransId="{7010979D-BEB9-4DE0-A070-C969417DEB76}" sibTransId="{96541DA0-828A-4EFD-92D8-7B08222DA46F}"/>
    <dgm:cxn modelId="{5E4C7F88-BA98-4347-B9E4-E4DC933ABE56}" srcId="{1EE32696-4F10-499C-A53A-656A670D2B1E}" destId="{633B85A2-5DF0-4BFA-AB50-213112733915}" srcOrd="4" destOrd="0" parTransId="{6145A584-DCAD-4D25-B453-6E5C459B2FA7}" sibTransId="{C1AD4599-C38A-4295-8333-C45649BB520D}"/>
    <dgm:cxn modelId="{53B7C790-69E1-4854-849F-CFCD55A90C30}" srcId="{633B85A2-5DF0-4BFA-AB50-213112733915}" destId="{F0F11193-5F32-4749-9662-88AD173CB38F}" srcOrd="0" destOrd="0" parTransId="{72B7A92E-EE77-4100-85C7-4126F67A8356}" sibTransId="{2F8AAC39-0E74-4DB9-95F2-90BA19ABAEAD}"/>
    <dgm:cxn modelId="{7E8FEF98-EB82-4546-9800-2B7F8968486A}" type="presOf" srcId="{1577C093-5D8C-4978-8903-D6D2AA1E496A}" destId="{1FD2AF00-17CF-44D1-BAF4-186066FE2ADB}" srcOrd="1" destOrd="0" presId="urn:microsoft.com/office/officeart/2005/8/layout/list1"/>
    <dgm:cxn modelId="{FA9745AB-C84C-43E7-9144-2C8660440B40}" type="presOf" srcId="{E0056D4D-8C0B-444E-85BB-447E66845202}" destId="{8AE17BF9-29B1-452A-A1C1-8EBCA6A42D7A}" srcOrd="0" destOrd="0" presId="urn:microsoft.com/office/officeart/2005/8/layout/list1"/>
    <dgm:cxn modelId="{934AB3CB-FC9F-4DF2-AD04-14B342A90470}" srcId="{1EE32696-4F10-499C-A53A-656A670D2B1E}" destId="{3E82BEF6-CF00-4BA1-99A7-04E32C6397EE}" srcOrd="0" destOrd="0" parTransId="{D776C14E-CFF2-48CE-A50E-C24F2C0CA8A9}" sibTransId="{9A1EA2E8-736B-4329-8175-5D8363F4B76B}"/>
    <dgm:cxn modelId="{67FF6DD0-7160-4DE1-8236-6C94FBF9C1FB}" type="presOf" srcId="{633B85A2-5DF0-4BFA-AB50-213112733915}" destId="{31174F05-4E0E-4A98-8781-344C08994D4B}" srcOrd="0" destOrd="0" presId="urn:microsoft.com/office/officeart/2005/8/layout/list1"/>
    <dgm:cxn modelId="{10E9CFDC-052F-44E4-B0FF-42666EB93C46}" type="presOf" srcId="{3E82BEF6-CF00-4BA1-99A7-04E32C6397EE}" destId="{AE8BAE79-6C4A-404A-9935-2B891DE7FA99}" srcOrd="1" destOrd="0" presId="urn:microsoft.com/office/officeart/2005/8/layout/list1"/>
    <dgm:cxn modelId="{5E5597E0-0E00-4E88-A16D-97F26BDDAFD7}" type="presOf" srcId="{E2FA2BF5-7B5A-4CD1-BAAF-FF56910AED5A}" destId="{9810E847-BB76-4C2C-A138-1EF865D5CC66}" srcOrd="1" destOrd="0" presId="urn:microsoft.com/office/officeart/2005/8/layout/list1"/>
    <dgm:cxn modelId="{A7EE76E5-A2E1-4DD2-9084-717E85F79FA0}" srcId="{2AD6664B-ECAD-4934-A7C6-D3355063CA38}" destId="{4C9EE0EA-7B71-49F0-879B-9BBFB8D20E4D}" srcOrd="0" destOrd="0" parTransId="{D532EE7D-DDF2-4137-A5FA-E00D7A694544}" sibTransId="{171FBD53-413D-4307-A6CE-B040E00BB63C}"/>
    <dgm:cxn modelId="{D96B6AE9-04FE-4BE8-8988-1E859B109CB9}" srcId="{1EE32696-4F10-499C-A53A-656A670D2B1E}" destId="{1577C093-5D8C-4978-8903-D6D2AA1E496A}" srcOrd="5" destOrd="0" parTransId="{1A829911-859B-4965-A66C-88302AA31928}" sibTransId="{4CB6F6AF-5871-4D2D-BA2A-794DAC3AC512}"/>
    <dgm:cxn modelId="{47F37DF0-ACE9-4D3B-8413-735BDE8D29C0}" type="presOf" srcId="{F0F11193-5F32-4749-9662-88AD173CB38F}" destId="{5949F462-EC3A-47EB-888D-2D85D6DD59B6}" srcOrd="0" destOrd="0" presId="urn:microsoft.com/office/officeart/2005/8/layout/list1"/>
    <dgm:cxn modelId="{EEADA7F2-5ADA-4738-B306-3E39EE5EE9A3}" srcId="{E2FA2BF5-7B5A-4CD1-BAAF-FF56910AED5A}" destId="{E0056D4D-8C0B-444E-85BB-447E66845202}" srcOrd="0" destOrd="0" parTransId="{4CFD601C-3B6C-4C1A-97CA-0C211D94E34A}" sibTransId="{F8BDD307-0D05-4AF9-BCBA-EF7766FE50A5}"/>
    <dgm:cxn modelId="{B4E2D2F5-49E2-407E-A50C-DE4C4696267A}" type="presOf" srcId="{2AD6664B-ECAD-4934-A7C6-D3355063CA38}" destId="{899160F5-2574-4757-8BD1-2292C075FC94}" srcOrd="0" destOrd="0" presId="urn:microsoft.com/office/officeart/2005/8/layout/list1"/>
    <dgm:cxn modelId="{44CD68F9-EB10-4990-BC5D-5A202A96A0F5}" type="presOf" srcId="{7459E9BC-E760-4C72-BFDB-73DA7059DB1F}" destId="{ADA1B933-E1B1-40A4-9018-EB557CD4E483}" srcOrd="1" destOrd="0" presId="urn:microsoft.com/office/officeart/2005/8/layout/list1"/>
    <dgm:cxn modelId="{EE9AA889-2831-477E-ADAA-9F6276F9C436}" type="presParOf" srcId="{127F7865-4A4B-4664-9EC3-42D663D08861}" destId="{714759C7-0CE9-4DDB-A011-37A045949C6A}" srcOrd="0" destOrd="0" presId="urn:microsoft.com/office/officeart/2005/8/layout/list1"/>
    <dgm:cxn modelId="{45FADE2C-59E4-46D5-8345-AFF54B8C0AB7}" type="presParOf" srcId="{714759C7-0CE9-4DDB-A011-37A045949C6A}" destId="{243DACF6-715B-4433-B609-DD87CABC24B4}" srcOrd="0" destOrd="0" presId="urn:microsoft.com/office/officeart/2005/8/layout/list1"/>
    <dgm:cxn modelId="{52D6914C-8DCE-46E4-AB72-B3B8A0BD485E}" type="presParOf" srcId="{714759C7-0CE9-4DDB-A011-37A045949C6A}" destId="{AE8BAE79-6C4A-404A-9935-2B891DE7FA99}" srcOrd="1" destOrd="0" presId="urn:microsoft.com/office/officeart/2005/8/layout/list1"/>
    <dgm:cxn modelId="{BB50B3D3-E4FB-4116-967A-64B954C24477}" type="presParOf" srcId="{127F7865-4A4B-4664-9EC3-42D663D08861}" destId="{C3C14178-DEEA-41A6-811E-8E6BBE444893}" srcOrd="1" destOrd="0" presId="urn:microsoft.com/office/officeart/2005/8/layout/list1"/>
    <dgm:cxn modelId="{3AF98503-6CDA-4334-85E2-C5BB5D084EA0}" type="presParOf" srcId="{127F7865-4A4B-4664-9EC3-42D663D08861}" destId="{4D167ED6-2E21-48C7-806D-9637F84186D9}" srcOrd="2" destOrd="0" presId="urn:microsoft.com/office/officeart/2005/8/layout/list1"/>
    <dgm:cxn modelId="{9C80A9A9-08B6-438C-9B17-2ECE3BF841CD}" type="presParOf" srcId="{127F7865-4A4B-4664-9EC3-42D663D08861}" destId="{D0850C05-6AB2-4AFE-BD05-478B71D51CEF}" srcOrd="3" destOrd="0" presId="urn:microsoft.com/office/officeart/2005/8/layout/list1"/>
    <dgm:cxn modelId="{9FF13B20-EF85-4188-9F5F-99F62646E44D}" type="presParOf" srcId="{127F7865-4A4B-4664-9EC3-42D663D08861}" destId="{BB5F88F9-23B5-4F35-A507-4AB4A3EB51B0}" srcOrd="4" destOrd="0" presId="urn:microsoft.com/office/officeart/2005/8/layout/list1"/>
    <dgm:cxn modelId="{28851535-79EB-4F69-97D2-15985FA62465}" type="presParOf" srcId="{BB5F88F9-23B5-4F35-A507-4AB4A3EB51B0}" destId="{899160F5-2574-4757-8BD1-2292C075FC94}" srcOrd="0" destOrd="0" presId="urn:microsoft.com/office/officeart/2005/8/layout/list1"/>
    <dgm:cxn modelId="{75550398-D185-4A8E-A591-0C24552C3A20}" type="presParOf" srcId="{BB5F88F9-23B5-4F35-A507-4AB4A3EB51B0}" destId="{8DDAE4D3-6D69-40F2-93ED-AA2B93705D0D}" srcOrd="1" destOrd="0" presId="urn:microsoft.com/office/officeart/2005/8/layout/list1"/>
    <dgm:cxn modelId="{4566569B-F968-4D21-A43B-E3CC90F4B4A8}" type="presParOf" srcId="{127F7865-4A4B-4664-9EC3-42D663D08861}" destId="{78AAC1C3-6CA7-4811-84AE-411F740C051A}" srcOrd="5" destOrd="0" presId="urn:microsoft.com/office/officeart/2005/8/layout/list1"/>
    <dgm:cxn modelId="{E1722E82-6272-4A09-B674-80E840503B3B}" type="presParOf" srcId="{127F7865-4A4B-4664-9EC3-42D663D08861}" destId="{21B4FBB5-FF6F-4B82-BAB3-DBAF92FBA5D0}" srcOrd="6" destOrd="0" presId="urn:microsoft.com/office/officeart/2005/8/layout/list1"/>
    <dgm:cxn modelId="{5748053F-35AD-4A54-91F2-CD6A00ADF4E1}" type="presParOf" srcId="{127F7865-4A4B-4664-9EC3-42D663D08861}" destId="{C86D0F40-0B8D-4ABE-897B-36F3488DA928}" srcOrd="7" destOrd="0" presId="urn:microsoft.com/office/officeart/2005/8/layout/list1"/>
    <dgm:cxn modelId="{42AD47AC-F8B8-4D82-9C80-428F24E98760}" type="presParOf" srcId="{127F7865-4A4B-4664-9EC3-42D663D08861}" destId="{8EBBC46C-E272-4BEE-B99B-9B7AF5571B7C}" srcOrd="8" destOrd="0" presId="urn:microsoft.com/office/officeart/2005/8/layout/list1"/>
    <dgm:cxn modelId="{F722EB79-BFC7-4400-9B43-D2AED97740F6}" type="presParOf" srcId="{8EBBC46C-E272-4BEE-B99B-9B7AF5571B7C}" destId="{167CECCA-3540-410A-B9A7-05580C901FDD}" srcOrd="0" destOrd="0" presId="urn:microsoft.com/office/officeart/2005/8/layout/list1"/>
    <dgm:cxn modelId="{92DF9D1A-B92C-45C2-9D64-123A7B9D40EB}" type="presParOf" srcId="{8EBBC46C-E272-4BEE-B99B-9B7AF5571B7C}" destId="{ADA1B933-E1B1-40A4-9018-EB557CD4E483}" srcOrd="1" destOrd="0" presId="urn:microsoft.com/office/officeart/2005/8/layout/list1"/>
    <dgm:cxn modelId="{2278C163-F6D1-4E04-9FFA-3143896FA384}" type="presParOf" srcId="{127F7865-4A4B-4664-9EC3-42D663D08861}" destId="{46EDDADE-6C54-45D0-9576-CD55D13191BA}" srcOrd="9" destOrd="0" presId="urn:microsoft.com/office/officeart/2005/8/layout/list1"/>
    <dgm:cxn modelId="{8EE6A44E-4099-4DD3-B183-5C1040D16E70}" type="presParOf" srcId="{127F7865-4A4B-4664-9EC3-42D663D08861}" destId="{B2820643-5E21-44DB-977C-530D2E4F6514}" srcOrd="10" destOrd="0" presId="urn:microsoft.com/office/officeart/2005/8/layout/list1"/>
    <dgm:cxn modelId="{5F7338B0-BD83-4A9E-BD5E-0B3769A550F6}" type="presParOf" srcId="{127F7865-4A4B-4664-9EC3-42D663D08861}" destId="{82B662B7-71BC-49A8-AE29-18DB11C9C698}" srcOrd="11" destOrd="0" presId="urn:microsoft.com/office/officeart/2005/8/layout/list1"/>
    <dgm:cxn modelId="{F1AD6D2C-D0D9-4811-BD29-773DBFED3BE2}" type="presParOf" srcId="{127F7865-4A4B-4664-9EC3-42D663D08861}" destId="{B3EDF6D7-B435-4B87-9EA0-DA80E85FC6C3}" srcOrd="12" destOrd="0" presId="urn:microsoft.com/office/officeart/2005/8/layout/list1"/>
    <dgm:cxn modelId="{C7D23AAA-3CD4-424D-B2CA-AFECA5674BFB}" type="presParOf" srcId="{B3EDF6D7-B435-4B87-9EA0-DA80E85FC6C3}" destId="{C1538119-4A90-4274-B3D9-C30442ECC329}" srcOrd="0" destOrd="0" presId="urn:microsoft.com/office/officeart/2005/8/layout/list1"/>
    <dgm:cxn modelId="{085642F3-A461-464D-A0E2-53FA4C818ACE}" type="presParOf" srcId="{B3EDF6D7-B435-4B87-9EA0-DA80E85FC6C3}" destId="{9810E847-BB76-4C2C-A138-1EF865D5CC66}" srcOrd="1" destOrd="0" presId="urn:microsoft.com/office/officeart/2005/8/layout/list1"/>
    <dgm:cxn modelId="{558C0B50-07DC-412C-81D9-C0DF9BE6C065}" type="presParOf" srcId="{127F7865-4A4B-4664-9EC3-42D663D08861}" destId="{16266778-176E-487C-A0BE-9A94B81D02F6}" srcOrd="13" destOrd="0" presId="urn:microsoft.com/office/officeart/2005/8/layout/list1"/>
    <dgm:cxn modelId="{094CE81A-B390-4D15-AD7F-CEBE2EE34CD4}" type="presParOf" srcId="{127F7865-4A4B-4664-9EC3-42D663D08861}" destId="{8AE17BF9-29B1-452A-A1C1-8EBCA6A42D7A}" srcOrd="14" destOrd="0" presId="urn:microsoft.com/office/officeart/2005/8/layout/list1"/>
    <dgm:cxn modelId="{15550D75-46BD-4E87-8D49-4B661F691380}" type="presParOf" srcId="{127F7865-4A4B-4664-9EC3-42D663D08861}" destId="{8FB2945B-626F-4E4A-BA49-16AE8005AE63}" srcOrd="15" destOrd="0" presId="urn:microsoft.com/office/officeart/2005/8/layout/list1"/>
    <dgm:cxn modelId="{09B03149-ADAE-443C-A316-7B893972D14C}" type="presParOf" srcId="{127F7865-4A4B-4664-9EC3-42D663D08861}" destId="{5158C4A3-E5E0-464D-98AD-64370F90E453}" srcOrd="16" destOrd="0" presId="urn:microsoft.com/office/officeart/2005/8/layout/list1"/>
    <dgm:cxn modelId="{E7BD8431-3F16-4761-9ACC-80907FD4E1A7}" type="presParOf" srcId="{5158C4A3-E5E0-464D-98AD-64370F90E453}" destId="{31174F05-4E0E-4A98-8781-344C08994D4B}" srcOrd="0" destOrd="0" presId="urn:microsoft.com/office/officeart/2005/8/layout/list1"/>
    <dgm:cxn modelId="{B0125D6C-DADE-4579-9EA8-0E2ECFE03C55}" type="presParOf" srcId="{5158C4A3-E5E0-464D-98AD-64370F90E453}" destId="{D2A3A769-397A-49C9-A080-F30B06E80BB0}" srcOrd="1" destOrd="0" presId="urn:microsoft.com/office/officeart/2005/8/layout/list1"/>
    <dgm:cxn modelId="{5913B831-4FEE-4150-9750-39036EEBDDB5}" type="presParOf" srcId="{127F7865-4A4B-4664-9EC3-42D663D08861}" destId="{C6E8C5E3-3C74-4DB1-92D4-6CD5560E77A6}" srcOrd="17" destOrd="0" presId="urn:microsoft.com/office/officeart/2005/8/layout/list1"/>
    <dgm:cxn modelId="{5D419D5F-D062-444F-8EDF-FF0BE173413C}" type="presParOf" srcId="{127F7865-4A4B-4664-9EC3-42D663D08861}" destId="{5949F462-EC3A-47EB-888D-2D85D6DD59B6}" srcOrd="18" destOrd="0" presId="urn:microsoft.com/office/officeart/2005/8/layout/list1"/>
    <dgm:cxn modelId="{980E1DF8-BD5C-4708-A482-FA52D4189F15}" type="presParOf" srcId="{127F7865-4A4B-4664-9EC3-42D663D08861}" destId="{7750E6F0-4BEE-458E-A317-F76BEF9CEFEA}" srcOrd="19" destOrd="0" presId="urn:microsoft.com/office/officeart/2005/8/layout/list1"/>
    <dgm:cxn modelId="{08142774-B8D2-490C-8C22-58E50B6A9E92}" type="presParOf" srcId="{127F7865-4A4B-4664-9EC3-42D663D08861}" destId="{0EA1592B-DEFA-4F44-9BBE-4B4589FC1EE8}" srcOrd="20" destOrd="0" presId="urn:microsoft.com/office/officeart/2005/8/layout/list1"/>
    <dgm:cxn modelId="{0ACC0705-877D-47CB-AB70-9B60B9A2B8A3}" type="presParOf" srcId="{0EA1592B-DEFA-4F44-9BBE-4B4589FC1EE8}" destId="{5219DF92-DBFB-4550-979B-8C47E51344B4}" srcOrd="0" destOrd="0" presId="urn:microsoft.com/office/officeart/2005/8/layout/list1"/>
    <dgm:cxn modelId="{D77584F8-D848-468D-99A1-DB0FCC228FA0}" type="presParOf" srcId="{0EA1592B-DEFA-4F44-9BBE-4B4589FC1EE8}" destId="{1FD2AF00-17CF-44D1-BAF4-186066FE2ADB}" srcOrd="1" destOrd="0" presId="urn:microsoft.com/office/officeart/2005/8/layout/list1"/>
    <dgm:cxn modelId="{A6544362-08E9-4849-9702-5D37764FBC0D}" type="presParOf" srcId="{127F7865-4A4B-4664-9EC3-42D663D08861}" destId="{B80AFD49-5B21-4F3C-A494-7B908B61BA27}" srcOrd="21" destOrd="0" presId="urn:microsoft.com/office/officeart/2005/8/layout/list1"/>
    <dgm:cxn modelId="{3613EAAC-2772-4244-8B2F-24929A395D49}" type="presParOf" srcId="{127F7865-4A4B-4664-9EC3-42D663D08861}" destId="{3C276618-14BB-4F37-9C61-3039190217AF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E32696-4F10-499C-A53A-656A670D2B1E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E82BEF6-CF00-4BA1-99A7-04E32C6397EE}">
      <dgm:prSet/>
      <dgm:spPr/>
      <dgm:t>
        <a:bodyPr/>
        <a:lstStyle/>
        <a:p>
          <a:pPr rtl="0"/>
          <a:r>
            <a:rPr lang="en-GB" b="1" err="1">
              <a:solidFill>
                <a:schemeClr val="bg2"/>
              </a:solidFill>
              <a:latin typeface="Century Gothic" panose="020B0502020202020204"/>
            </a:rPr>
            <a:t>Amcanion</a:t>
          </a:r>
          <a:r>
            <a:rPr lang="en-GB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GB" b="1" err="1">
              <a:solidFill>
                <a:schemeClr val="bg2"/>
              </a:solidFill>
              <a:latin typeface="Century Gothic" panose="020B0502020202020204"/>
            </a:rPr>
            <a:t>dysgu</a:t>
          </a:r>
          <a:endParaRPr lang="en-GB" b="1">
            <a:solidFill>
              <a:schemeClr val="bg2"/>
            </a:solidFill>
          </a:endParaRPr>
        </a:p>
      </dgm:t>
    </dgm:pt>
    <dgm:pt modelId="{D776C14E-CFF2-48CE-A50E-C24F2C0CA8A9}" type="parTrans" cxnId="{934AB3CB-FC9F-4DF2-AD04-14B342A90470}">
      <dgm:prSet/>
      <dgm:spPr/>
      <dgm:t>
        <a:bodyPr/>
        <a:lstStyle/>
        <a:p>
          <a:endParaRPr lang="en-US"/>
        </a:p>
      </dgm:t>
    </dgm:pt>
    <dgm:pt modelId="{9A1EA2E8-736B-4329-8175-5D8363F4B76B}" type="sibTrans" cxnId="{934AB3CB-FC9F-4DF2-AD04-14B342A90470}">
      <dgm:prSet/>
      <dgm:spPr/>
      <dgm:t>
        <a:bodyPr/>
        <a:lstStyle/>
        <a:p>
          <a:endParaRPr lang="en-US"/>
        </a:p>
      </dgm:t>
    </dgm:pt>
    <dgm:pt modelId="{36EBE918-AF48-4B55-8089-68E2633DD205}">
      <dgm:prSet/>
      <dgm:spPr/>
      <dgm:t>
        <a:bodyPr/>
        <a:lstStyle/>
        <a:p>
          <a:pPr rtl="0"/>
          <a:r>
            <a:rPr lang="en-GB" err="1">
              <a:latin typeface="Century Gothic" panose="020B0502020202020204"/>
            </a:rPr>
            <a:t>Bydd</a:t>
          </a:r>
          <a:r>
            <a:rPr lang="en-GB">
              <a:latin typeface="Century Gothic" panose="020B0502020202020204"/>
            </a:rPr>
            <a:t> plant </a:t>
          </a:r>
          <a:r>
            <a:rPr lang="en-GB" err="1">
              <a:latin typeface="Century Gothic" panose="020B0502020202020204"/>
            </a:rPr>
            <a:t>medru</a:t>
          </a:r>
          <a:r>
            <a:rPr lang="en-GB">
              <a:latin typeface="Century Gothic" panose="020B0502020202020204"/>
            </a:rPr>
            <a:t> </a:t>
          </a:r>
          <a:r>
            <a:rPr lang="en-GB"/>
            <a:t>…</a:t>
          </a:r>
          <a:br>
            <a:rPr lang="en-GB"/>
          </a:br>
          <a:r>
            <a:rPr lang="en-GB"/>
            <a:t>[</a:t>
          </a:r>
          <a:r>
            <a:rPr lang="en-GB" err="1">
              <a:latin typeface="Century Gothic" panose="020B0502020202020204"/>
            </a:rPr>
            <a:t>berf</a:t>
          </a:r>
          <a:r>
            <a:rPr lang="en-GB"/>
            <a:t>] + [</a:t>
          </a:r>
          <a:r>
            <a:rPr lang="en-GB" err="1">
              <a:latin typeface="Century Gothic" panose="020B0502020202020204"/>
            </a:rPr>
            <a:t>gwrthrych</a:t>
          </a:r>
          <a:r>
            <a:rPr lang="en-GB"/>
            <a:t>: </a:t>
          </a:r>
          <a:r>
            <a:rPr lang="en-GB" err="1">
              <a:latin typeface="Century Gothic" panose="020B0502020202020204"/>
            </a:rPr>
            <a:t>sgil</a:t>
          </a:r>
          <a:r>
            <a:rPr lang="en-GB"/>
            <a:t>/</a:t>
          </a:r>
          <a:r>
            <a:rPr lang="en-GB" err="1">
              <a:latin typeface="Century Gothic" panose="020B0502020202020204"/>
            </a:rPr>
            <a:t>gwybodaeth</a:t>
          </a:r>
          <a:r>
            <a:rPr lang="en-GB"/>
            <a:t>] + [</a:t>
          </a:r>
          <a:r>
            <a:rPr lang="en-GB" err="1">
              <a:latin typeface="Century Gothic" panose="020B0502020202020204"/>
            </a:rPr>
            <a:t>cyd-destun</a:t>
          </a:r>
          <a:r>
            <a:rPr lang="en-GB"/>
            <a:t>]</a:t>
          </a:r>
          <a:endParaRPr lang="en-US"/>
        </a:p>
      </dgm:t>
    </dgm:pt>
    <dgm:pt modelId="{7010979D-BEB9-4DE0-A070-C969417DEB76}" type="parTrans" cxnId="{8B60917C-B735-4EF7-8522-09C2AD3F400B}">
      <dgm:prSet/>
      <dgm:spPr/>
      <dgm:t>
        <a:bodyPr/>
        <a:lstStyle/>
        <a:p>
          <a:endParaRPr lang="en-US"/>
        </a:p>
      </dgm:t>
    </dgm:pt>
    <dgm:pt modelId="{96541DA0-828A-4EFD-92D8-7B08222DA46F}" type="sibTrans" cxnId="{8B60917C-B735-4EF7-8522-09C2AD3F400B}">
      <dgm:prSet/>
      <dgm:spPr/>
      <dgm:t>
        <a:bodyPr/>
        <a:lstStyle/>
        <a:p>
          <a:endParaRPr lang="en-US"/>
        </a:p>
      </dgm:t>
    </dgm:pt>
    <dgm:pt modelId="{2AD6664B-ECAD-4934-A7C6-D3355063CA38}">
      <dgm:prSet/>
      <dgm:spPr/>
      <dgm:t>
        <a:bodyPr/>
        <a:lstStyle/>
        <a:p>
          <a:r>
            <a:rPr lang="en-GB" b="1">
              <a:solidFill>
                <a:schemeClr val="bg2"/>
              </a:solidFill>
              <a:latin typeface="Century Gothic" panose="020B0502020202020204"/>
            </a:rPr>
            <a:t>Amser</a:t>
          </a:r>
          <a:endParaRPr lang="en-US" b="1">
            <a:solidFill>
              <a:schemeClr val="bg2"/>
            </a:solidFill>
          </a:endParaRPr>
        </a:p>
      </dgm:t>
    </dgm:pt>
    <dgm:pt modelId="{EA860F0B-F77F-405E-B81F-AA2D93281DD2}" type="parTrans" cxnId="{547BB741-60A8-49FE-B792-5C2715D9B51C}">
      <dgm:prSet/>
      <dgm:spPr/>
      <dgm:t>
        <a:bodyPr/>
        <a:lstStyle/>
        <a:p>
          <a:endParaRPr lang="en-US"/>
        </a:p>
      </dgm:t>
    </dgm:pt>
    <dgm:pt modelId="{1C41B675-6D5F-4846-8BA5-9C847915D618}" type="sibTrans" cxnId="{547BB741-60A8-49FE-B792-5C2715D9B51C}">
      <dgm:prSet/>
      <dgm:spPr/>
      <dgm:t>
        <a:bodyPr/>
        <a:lstStyle/>
        <a:p>
          <a:endParaRPr lang="en-US"/>
        </a:p>
      </dgm:t>
    </dgm:pt>
    <dgm:pt modelId="{4C9EE0EA-7B71-49F0-879B-9BBFB8D20E4D}">
      <dgm:prSet/>
      <dgm:spPr/>
      <dgm:t>
        <a:bodyPr/>
        <a:lstStyle/>
        <a:p>
          <a:pPr rtl="0"/>
          <a:r>
            <a:rPr lang="en-GB" err="1">
              <a:latin typeface="Century Gothic" panose="020B0502020202020204"/>
            </a:rPr>
            <a:t>Dosbarthu'r</a:t>
          </a:r>
          <a:r>
            <a:rPr lang="en-GB">
              <a:latin typeface="Century Gothic" panose="020B0502020202020204"/>
            </a:rPr>
            <a:t> </a:t>
          </a:r>
          <a:r>
            <a:rPr lang="en-GB" err="1">
              <a:latin typeface="Century Gothic" panose="020B0502020202020204"/>
            </a:rPr>
            <a:t>dysgu</a:t>
          </a:r>
          <a:r>
            <a:rPr lang="en-GB">
              <a:latin typeface="Century Gothic" panose="020B0502020202020204"/>
            </a:rPr>
            <a:t> </a:t>
          </a:r>
          <a:r>
            <a:rPr lang="en-GB" err="1">
              <a:latin typeface="Century Gothic" panose="020B0502020202020204"/>
            </a:rPr>
            <a:t>dros</a:t>
          </a:r>
          <a:r>
            <a:rPr lang="en-GB">
              <a:latin typeface="Century Gothic" panose="020B0502020202020204"/>
            </a:rPr>
            <a:t> </a:t>
          </a:r>
          <a:r>
            <a:rPr lang="en-GB" err="1">
              <a:latin typeface="Century Gothic" panose="020B0502020202020204"/>
            </a:rPr>
            <a:t>amser</a:t>
          </a:r>
          <a:br>
            <a:rPr lang="en-GB"/>
          </a:br>
          <a:r>
            <a:rPr lang="en-GB">
              <a:latin typeface="Century Gothic" panose="020B0502020202020204"/>
            </a:rPr>
            <a:t>[</a:t>
          </a:r>
          <a:r>
            <a:rPr lang="en-GB" err="1">
              <a:latin typeface="Century Gothic" panose="020B0502020202020204"/>
            </a:rPr>
            <a:t>cynhesu</a:t>
          </a:r>
          <a:r>
            <a:rPr lang="en-GB">
              <a:latin typeface="Century Gothic" panose="020B0502020202020204"/>
            </a:rPr>
            <a:t>]</a:t>
          </a:r>
          <a:r>
            <a:rPr lang="en-GB"/>
            <a:t> + [</a:t>
          </a:r>
          <a:r>
            <a:rPr lang="en-GB" err="1">
              <a:latin typeface="Century Gothic" panose="020B0502020202020204"/>
            </a:rPr>
            <a:t>gweithgaredd</a:t>
          </a:r>
          <a:r>
            <a:rPr lang="en-GB">
              <a:latin typeface="Century Gothic" panose="020B0502020202020204"/>
            </a:rPr>
            <a:t> + </a:t>
          </a:r>
          <a:r>
            <a:rPr lang="en-GB" err="1">
              <a:latin typeface="Century Gothic" panose="020B0502020202020204"/>
            </a:rPr>
            <a:t>gweithgaredd</a:t>
          </a:r>
          <a:r>
            <a:rPr lang="en-GB">
              <a:latin typeface="Century Gothic" panose="020B0502020202020204"/>
            </a:rPr>
            <a:t> +</a:t>
          </a:r>
          <a:r>
            <a:rPr lang="en-GB"/>
            <a:t> </a:t>
          </a:r>
          <a:r>
            <a:rPr lang="en-GB" err="1">
              <a:latin typeface="Century Gothic" panose="020B0502020202020204"/>
            </a:rPr>
            <a:t>cynnydd</a:t>
          </a:r>
          <a:r>
            <a:rPr lang="en-GB"/>
            <a:t>] + [</a:t>
          </a:r>
          <a:r>
            <a:rPr lang="en-GB" err="1">
              <a:latin typeface="Century Gothic" panose="020B0502020202020204"/>
            </a:rPr>
            <a:t>gweithgaredd</a:t>
          </a:r>
          <a:r>
            <a:rPr lang="en-GB">
              <a:latin typeface="Century Gothic" panose="020B0502020202020204"/>
            </a:rPr>
            <a:t> </a:t>
          </a:r>
          <a:r>
            <a:rPr lang="en-GB" err="1">
              <a:latin typeface="Century Gothic" panose="020B0502020202020204"/>
            </a:rPr>
            <a:t>clo</a:t>
          </a:r>
          <a:r>
            <a:rPr lang="en-GB">
              <a:latin typeface="Century Gothic" panose="020B0502020202020204"/>
            </a:rPr>
            <a:t> + </a:t>
          </a:r>
          <a:r>
            <a:rPr lang="en-GB" err="1">
              <a:latin typeface="Century Gothic" panose="020B0502020202020204"/>
            </a:rPr>
            <a:t>gwerthusiad</a:t>
          </a:r>
          <a:r>
            <a:rPr lang="en-GB">
              <a:latin typeface="Century Gothic" panose="020B0502020202020204"/>
            </a:rPr>
            <a:t>]</a:t>
          </a:r>
          <a:endParaRPr lang="en-GB"/>
        </a:p>
      </dgm:t>
    </dgm:pt>
    <dgm:pt modelId="{D532EE7D-DDF2-4137-A5FA-E00D7A694544}" type="parTrans" cxnId="{A7EE76E5-A2E1-4DD2-9084-717E85F79FA0}">
      <dgm:prSet/>
      <dgm:spPr/>
      <dgm:t>
        <a:bodyPr/>
        <a:lstStyle/>
        <a:p>
          <a:endParaRPr lang="en-US"/>
        </a:p>
      </dgm:t>
    </dgm:pt>
    <dgm:pt modelId="{171FBD53-413D-4307-A6CE-B040E00BB63C}" type="sibTrans" cxnId="{A7EE76E5-A2E1-4DD2-9084-717E85F79FA0}">
      <dgm:prSet/>
      <dgm:spPr/>
      <dgm:t>
        <a:bodyPr/>
        <a:lstStyle/>
        <a:p>
          <a:endParaRPr lang="en-US"/>
        </a:p>
      </dgm:t>
    </dgm:pt>
    <dgm:pt modelId="{7459E9BC-E760-4C72-BFDB-73DA7059DB1F}">
      <dgm:prSet phldr="0"/>
      <dgm:spPr/>
      <dgm:t>
        <a:bodyPr/>
        <a:lstStyle/>
        <a:p>
          <a:r>
            <a:rPr lang="en-GB" b="1">
              <a:latin typeface="Century Gothic" panose="020B0502020202020204"/>
            </a:rPr>
            <a:t>Trefniadau</a:t>
          </a:r>
          <a:endParaRPr lang="en-GB" b="1"/>
        </a:p>
      </dgm:t>
    </dgm:pt>
    <dgm:pt modelId="{99429CAB-DB75-4C65-A4F7-7726632C6D4D}" type="parTrans" cxnId="{EA54FC18-D348-48F0-ABEB-76CBB371D97D}">
      <dgm:prSet/>
      <dgm:spPr/>
      <dgm:t>
        <a:bodyPr/>
        <a:lstStyle/>
        <a:p>
          <a:endParaRPr lang="en-US"/>
        </a:p>
      </dgm:t>
    </dgm:pt>
    <dgm:pt modelId="{CAC5B508-1915-4B57-AE9D-0018D3DA82FC}" type="sibTrans" cxnId="{EA54FC18-D348-48F0-ABEB-76CBB371D97D}">
      <dgm:prSet/>
      <dgm:spPr/>
      <dgm:t>
        <a:bodyPr/>
        <a:lstStyle/>
        <a:p>
          <a:endParaRPr lang="en-US"/>
        </a:p>
      </dgm:t>
    </dgm:pt>
    <dgm:pt modelId="{E2FA2BF5-7B5A-4CD1-BAAF-FF56910AED5A}">
      <dgm:prSet/>
      <dgm:spPr/>
      <dgm:t>
        <a:bodyPr/>
        <a:lstStyle/>
        <a:p>
          <a:pPr rtl="0"/>
          <a:r>
            <a:rPr lang="en-GB" b="1" err="1">
              <a:solidFill>
                <a:schemeClr val="bg2"/>
              </a:solidFill>
              <a:latin typeface="Century Gothic" panose="020B0502020202020204"/>
            </a:rPr>
            <a:t>Dulliau</a:t>
          </a:r>
          <a:r>
            <a:rPr lang="en-GB" b="1">
              <a:solidFill>
                <a:schemeClr val="bg2"/>
              </a:solidFill>
              <a:latin typeface="Century Gothic" panose="020B0502020202020204"/>
            </a:rPr>
            <a:t> addysgu a </a:t>
          </a:r>
          <a:r>
            <a:rPr lang="en-GB" b="1" err="1">
              <a:solidFill>
                <a:schemeClr val="bg2"/>
              </a:solidFill>
              <a:latin typeface="Century Gothic" panose="020B0502020202020204"/>
            </a:rPr>
            <a:t>dysgu</a:t>
          </a:r>
          <a:endParaRPr lang="en-GB" b="1">
            <a:solidFill>
              <a:schemeClr val="bg2"/>
            </a:solidFill>
          </a:endParaRPr>
        </a:p>
      </dgm:t>
    </dgm:pt>
    <dgm:pt modelId="{9EBD0F5A-47DE-473C-8F58-6F98659A0871}" type="parTrans" cxnId="{81354A2A-0CD9-407B-8468-EF5BDAED8FE1}">
      <dgm:prSet/>
      <dgm:spPr/>
      <dgm:t>
        <a:bodyPr/>
        <a:lstStyle/>
        <a:p>
          <a:endParaRPr lang="en-US"/>
        </a:p>
      </dgm:t>
    </dgm:pt>
    <dgm:pt modelId="{35CB43F0-91E1-4545-A2E7-8431C3CDEBC5}" type="sibTrans" cxnId="{81354A2A-0CD9-407B-8468-EF5BDAED8FE1}">
      <dgm:prSet/>
      <dgm:spPr/>
      <dgm:t>
        <a:bodyPr/>
        <a:lstStyle/>
        <a:p>
          <a:endParaRPr lang="en-US"/>
        </a:p>
      </dgm:t>
    </dgm:pt>
    <dgm:pt modelId="{633B85A2-5DF0-4BFA-AB50-213112733915}">
      <dgm:prSet/>
      <dgm:spPr/>
      <dgm:t>
        <a:bodyPr/>
        <a:lstStyle/>
        <a:p>
          <a:pPr rtl="0"/>
          <a:r>
            <a:rPr lang="en-GB" b="1">
              <a:latin typeface="Century Gothic" panose="020B0502020202020204"/>
            </a:rPr>
            <a:t>Pwyntiau i gofio </a:t>
          </a:r>
          <a:endParaRPr lang="en-US" b="1"/>
        </a:p>
      </dgm:t>
    </dgm:pt>
    <dgm:pt modelId="{6145A584-DCAD-4D25-B453-6E5C459B2FA7}" type="parTrans" cxnId="{5E4C7F88-BA98-4347-B9E4-E4DC933ABE56}">
      <dgm:prSet/>
      <dgm:spPr/>
      <dgm:t>
        <a:bodyPr/>
        <a:lstStyle/>
        <a:p>
          <a:endParaRPr lang="en-US"/>
        </a:p>
      </dgm:t>
    </dgm:pt>
    <dgm:pt modelId="{C1AD4599-C38A-4295-8333-C45649BB520D}" type="sibTrans" cxnId="{5E4C7F88-BA98-4347-B9E4-E4DC933ABE56}">
      <dgm:prSet/>
      <dgm:spPr/>
      <dgm:t>
        <a:bodyPr/>
        <a:lstStyle/>
        <a:p>
          <a:endParaRPr lang="en-US"/>
        </a:p>
      </dgm:t>
    </dgm:pt>
    <dgm:pt modelId="{1577C093-5D8C-4978-8903-D6D2AA1E496A}">
      <dgm:prSet/>
      <dgm:spPr>
        <a:solidFill>
          <a:schemeClr val="accent1"/>
        </a:solidFill>
      </dgm:spPr>
      <dgm:t>
        <a:bodyPr/>
        <a:lstStyle/>
        <a:p>
          <a:r>
            <a:rPr lang="en-GB" b="1">
              <a:solidFill>
                <a:schemeClr val="bg2"/>
              </a:solidFill>
            </a:rPr>
            <a:t>Assessment focus</a:t>
          </a:r>
          <a:endParaRPr lang="en-US" b="1">
            <a:solidFill>
              <a:schemeClr val="bg2"/>
            </a:solidFill>
          </a:endParaRPr>
        </a:p>
      </dgm:t>
    </dgm:pt>
    <dgm:pt modelId="{1A829911-859B-4965-A66C-88302AA31928}" type="parTrans" cxnId="{D96B6AE9-04FE-4BE8-8988-1E859B109CB9}">
      <dgm:prSet/>
      <dgm:spPr/>
      <dgm:t>
        <a:bodyPr/>
        <a:lstStyle/>
        <a:p>
          <a:endParaRPr lang="en-US"/>
        </a:p>
      </dgm:t>
    </dgm:pt>
    <dgm:pt modelId="{4CB6F6AF-5871-4D2D-BA2A-794DAC3AC512}" type="sibTrans" cxnId="{D96B6AE9-04FE-4BE8-8988-1E859B109CB9}">
      <dgm:prSet/>
      <dgm:spPr/>
      <dgm:t>
        <a:bodyPr/>
        <a:lstStyle/>
        <a:p>
          <a:endParaRPr lang="en-US"/>
        </a:p>
      </dgm:t>
    </dgm:pt>
    <dgm:pt modelId="{5BE2782E-89F6-42C9-AE2C-B8EF8813B43A}">
      <dgm:prSet/>
      <dgm:spPr/>
      <dgm:t>
        <a:bodyPr/>
        <a:lstStyle/>
        <a:p>
          <a:pPr rtl="0"/>
          <a:r>
            <a:rPr lang="en-US" err="1">
              <a:latin typeface="Century Gothic" panose="020B0502020202020204"/>
            </a:rPr>
            <a:t>Grwpiau</a:t>
          </a:r>
          <a:r>
            <a:rPr lang="en-US">
              <a:latin typeface="Century Gothic" panose="020B0502020202020204"/>
            </a:rPr>
            <a:t> ac </a:t>
          </a:r>
          <a:r>
            <a:rPr lang="en-US" err="1">
              <a:latin typeface="Century Gothic" panose="020B0502020202020204"/>
            </a:rPr>
            <a:t>adnoddau</a:t>
          </a:r>
          <a:r>
            <a:rPr lang="en-US">
              <a:latin typeface="Century Gothic" panose="020B0502020202020204"/>
            </a:rPr>
            <a:t>, </a:t>
          </a:r>
          <a:r>
            <a:rPr lang="en-US" err="1">
              <a:latin typeface="Century Gothic" panose="020B0502020202020204"/>
            </a:rPr>
            <a:t>pwy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sy'n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arwain</a:t>
          </a:r>
          <a:r>
            <a:rPr lang="en-US">
              <a:latin typeface="Century Gothic" panose="020B0502020202020204"/>
            </a:rPr>
            <a:t> pa ran a </a:t>
          </a:r>
          <a:r>
            <a:rPr lang="en-US" err="1">
              <a:latin typeface="Century Gothic" panose="020B0502020202020204"/>
            </a:rPr>
            <a:t>pha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cefnogaeth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sydd</a:t>
          </a:r>
          <a:r>
            <a:rPr lang="en-US">
              <a:latin typeface="Century Gothic" panose="020B0502020202020204"/>
            </a:rPr>
            <a:t> angen</a:t>
          </a:r>
          <a:endParaRPr lang="en-US"/>
        </a:p>
      </dgm:t>
    </dgm:pt>
    <dgm:pt modelId="{B43E2BCE-1F9F-457F-AB6E-9AEDB04E7FDD}" type="parTrans" cxnId="{B4FD4759-DAD0-4A7A-8348-03688F00F33B}">
      <dgm:prSet/>
      <dgm:spPr/>
      <dgm:t>
        <a:bodyPr/>
        <a:lstStyle/>
        <a:p>
          <a:endParaRPr lang="en-GB"/>
        </a:p>
      </dgm:t>
    </dgm:pt>
    <dgm:pt modelId="{55C921CB-6FA9-4D79-A503-BCD1B1B7AB70}" type="sibTrans" cxnId="{B4FD4759-DAD0-4A7A-8348-03688F00F33B}">
      <dgm:prSet/>
      <dgm:spPr/>
      <dgm:t>
        <a:bodyPr/>
        <a:lstStyle/>
        <a:p>
          <a:endParaRPr lang="en-GB"/>
        </a:p>
      </dgm:t>
    </dgm:pt>
    <dgm:pt modelId="{E0056D4D-8C0B-444E-85BB-447E66845202}">
      <dgm:prSet phldr="0"/>
      <dgm:spPr/>
      <dgm:t>
        <a:bodyPr/>
        <a:lstStyle/>
        <a:p>
          <a:pPr rtl="0"/>
          <a:r>
            <a:rPr lang="en-US" err="1">
              <a:latin typeface="Century Gothic" panose="020B0502020202020204"/>
            </a:rPr>
            <a:t>Nodwch</a:t>
          </a:r>
          <a:r>
            <a:rPr lang="en-US">
              <a:latin typeface="Century Gothic" panose="020B0502020202020204"/>
            </a:rPr>
            <a:t> y </a:t>
          </a:r>
          <a:r>
            <a:rPr lang="en-US" err="1">
              <a:latin typeface="Century Gothic" panose="020B0502020202020204"/>
            </a:rPr>
            <a:t>dulliau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addysgu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orau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ar</a:t>
          </a:r>
          <a:r>
            <a:rPr lang="en-US">
              <a:latin typeface="Century Gothic" panose="020B0502020202020204"/>
            </a:rPr>
            <a:t> </a:t>
          </a:r>
          <a:r>
            <a:rPr lang="en-US" err="1">
              <a:latin typeface="Century Gothic" panose="020B0502020202020204"/>
            </a:rPr>
            <a:t>gyfer</a:t>
          </a:r>
          <a:r>
            <a:rPr lang="en-US">
              <a:latin typeface="Century Gothic" panose="020B0502020202020204"/>
            </a:rPr>
            <a:t> y dysgu</a:t>
          </a:r>
          <a:endParaRPr lang="en-US"/>
        </a:p>
      </dgm:t>
    </dgm:pt>
    <dgm:pt modelId="{4CFD601C-3B6C-4C1A-97CA-0C211D94E34A}" type="parTrans" cxnId="{EEADA7F2-5ADA-4738-B306-3E39EE5EE9A3}">
      <dgm:prSet/>
      <dgm:spPr/>
      <dgm:t>
        <a:bodyPr/>
        <a:lstStyle/>
        <a:p>
          <a:endParaRPr lang="en-GB"/>
        </a:p>
      </dgm:t>
    </dgm:pt>
    <dgm:pt modelId="{F8BDD307-0D05-4AF9-BCBA-EF7766FE50A5}" type="sibTrans" cxnId="{EEADA7F2-5ADA-4738-B306-3E39EE5EE9A3}">
      <dgm:prSet/>
      <dgm:spPr/>
      <dgm:t>
        <a:bodyPr/>
        <a:lstStyle/>
        <a:p>
          <a:endParaRPr lang="en-GB"/>
        </a:p>
      </dgm:t>
    </dgm:pt>
    <dgm:pt modelId="{F0F11193-5F32-4749-9662-88AD173CB38F}">
      <dgm:prSet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Ychwanegu ideas</a:t>
          </a:r>
          <a:r>
            <a:rPr lang="en-US"/>
            <a:t> on STEP and potential adjustments</a:t>
          </a:r>
        </a:p>
      </dgm:t>
    </dgm:pt>
    <dgm:pt modelId="{72B7A92E-EE77-4100-85C7-4126F67A8356}" type="parTrans" cxnId="{53B7C790-69E1-4854-849F-CFCD55A90C30}">
      <dgm:prSet/>
      <dgm:spPr/>
      <dgm:t>
        <a:bodyPr/>
        <a:lstStyle/>
        <a:p>
          <a:endParaRPr lang="en-GB"/>
        </a:p>
      </dgm:t>
    </dgm:pt>
    <dgm:pt modelId="{2F8AAC39-0E74-4DB9-95F2-90BA19ABAEAD}" type="sibTrans" cxnId="{53B7C790-69E1-4854-849F-CFCD55A90C30}">
      <dgm:prSet/>
      <dgm:spPr/>
      <dgm:t>
        <a:bodyPr/>
        <a:lstStyle/>
        <a:p>
          <a:endParaRPr lang="en-GB"/>
        </a:p>
      </dgm:t>
    </dgm:pt>
    <dgm:pt modelId="{796C3165-9474-48E6-A15F-C00272B3191F}">
      <dgm:prSet/>
      <dgm:spPr/>
      <dgm:t>
        <a:bodyPr/>
        <a:lstStyle/>
        <a:p>
          <a:r>
            <a:rPr lang="en-US"/>
            <a:t>What will you observe/note/track to decide the next actions in your progression?</a:t>
          </a:r>
        </a:p>
      </dgm:t>
    </dgm:pt>
    <dgm:pt modelId="{D92839A0-D743-4F8C-B3CA-A7DFCDADFB3D}" type="parTrans" cxnId="{08F2BD57-E5E9-49E2-93F9-1FAE12C5DFCE}">
      <dgm:prSet/>
      <dgm:spPr/>
      <dgm:t>
        <a:bodyPr/>
        <a:lstStyle/>
        <a:p>
          <a:endParaRPr lang="en-GB"/>
        </a:p>
      </dgm:t>
    </dgm:pt>
    <dgm:pt modelId="{3F1A88D4-7C62-4F5F-84AD-9A797BEDD906}" type="sibTrans" cxnId="{08F2BD57-E5E9-49E2-93F9-1FAE12C5DFCE}">
      <dgm:prSet/>
      <dgm:spPr/>
      <dgm:t>
        <a:bodyPr/>
        <a:lstStyle/>
        <a:p>
          <a:endParaRPr lang="en-GB"/>
        </a:p>
      </dgm:t>
    </dgm:pt>
    <dgm:pt modelId="{127F7865-4A4B-4664-9EC3-42D663D08861}" type="pres">
      <dgm:prSet presAssocID="{1EE32696-4F10-499C-A53A-656A670D2B1E}" presName="linear" presStyleCnt="0">
        <dgm:presLayoutVars>
          <dgm:dir/>
          <dgm:animLvl val="lvl"/>
          <dgm:resizeHandles val="exact"/>
        </dgm:presLayoutVars>
      </dgm:prSet>
      <dgm:spPr/>
    </dgm:pt>
    <dgm:pt modelId="{714759C7-0CE9-4DDB-A011-37A045949C6A}" type="pres">
      <dgm:prSet presAssocID="{3E82BEF6-CF00-4BA1-99A7-04E32C6397EE}" presName="parentLin" presStyleCnt="0"/>
      <dgm:spPr/>
    </dgm:pt>
    <dgm:pt modelId="{243DACF6-715B-4433-B609-DD87CABC24B4}" type="pres">
      <dgm:prSet presAssocID="{3E82BEF6-CF00-4BA1-99A7-04E32C6397EE}" presName="parentLeftMargin" presStyleLbl="node1" presStyleIdx="0" presStyleCnt="6"/>
      <dgm:spPr/>
    </dgm:pt>
    <dgm:pt modelId="{AE8BAE79-6C4A-404A-9935-2B891DE7FA99}" type="pres">
      <dgm:prSet presAssocID="{3E82BEF6-CF00-4BA1-99A7-04E32C6397E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3C14178-DEEA-41A6-811E-8E6BBE444893}" type="pres">
      <dgm:prSet presAssocID="{3E82BEF6-CF00-4BA1-99A7-04E32C6397EE}" presName="negativeSpace" presStyleCnt="0"/>
      <dgm:spPr/>
    </dgm:pt>
    <dgm:pt modelId="{4D167ED6-2E21-48C7-806D-9637F84186D9}" type="pres">
      <dgm:prSet presAssocID="{3E82BEF6-CF00-4BA1-99A7-04E32C6397EE}" presName="childText" presStyleLbl="conFgAcc1" presStyleIdx="0" presStyleCnt="6">
        <dgm:presLayoutVars>
          <dgm:bulletEnabled val="1"/>
        </dgm:presLayoutVars>
      </dgm:prSet>
      <dgm:spPr/>
    </dgm:pt>
    <dgm:pt modelId="{D0850C05-6AB2-4AFE-BD05-478B71D51CEF}" type="pres">
      <dgm:prSet presAssocID="{9A1EA2E8-736B-4329-8175-5D8363F4B76B}" presName="spaceBetweenRectangles" presStyleCnt="0"/>
      <dgm:spPr/>
    </dgm:pt>
    <dgm:pt modelId="{BB5F88F9-23B5-4F35-A507-4AB4A3EB51B0}" type="pres">
      <dgm:prSet presAssocID="{2AD6664B-ECAD-4934-A7C6-D3355063CA38}" presName="parentLin" presStyleCnt="0"/>
      <dgm:spPr/>
    </dgm:pt>
    <dgm:pt modelId="{899160F5-2574-4757-8BD1-2292C075FC94}" type="pres">
      <dgm:prSet presAssocID="{2AD6664B-ECAD-4934-A7C6-D3355063CA38}" presName="parentLeftMargin" presStyleLbl="node1" presStyleIdx="0" presStyleCnt="6"/>
      <dgm:spPr/>
    </dgm:pt>
    <dgm:pt modelId="{8DDAE4D3-6D69-40F2-93ED-AA2B93705D0D}" type="pres">
      <dgm:prSet presAssocID="{2AD6664B-ECAD-4934-A7C6-D3355063CA3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8AAC1C3-6CA7-4811-84AE-411F740C051A}" type="pres">
      <dgm:prSet presAssocID="{2AD6664B-ECAD-4934-A7C6-D3355063CA38}" presName="negativeSpace" presStyleCnt="0"/>
      <dgm:spPr/>
    </dgm:pt>
    <dgm:pt modelId="{21B4FBB5-FF6F-4B82-BAB3-DBAF92FBA5D0}" type="pres">
      <dgm:prSet presAssocID="{2AD6664B-ECAD-4934-A7C6-D3355063CA38}" presName="childText" presStyleLbl="conFgAcc1" presStyleIdx="1" presStyleCnt="6">
        <dgm:presLayoutVars>
          <dgm:bulletEnabled val="1"/>
        </dgm:presLayoutVars>
      </dgm:prSet>
      <dgm:spPr/>
    </dgm:pt>
    <dgm:pt modelId="{C86D0F40-0B8D-4ABE-897B-36F3488DA928}" type="pres">
      <dgm:prSet presAssocID="{1C41B675-6D5F-4846-8BA5-9C847915D618}" presName="spaceBetweenRectangles" presStyleCnt="0"/>
      <dgm:spPr/>
    </dgm:pt>
    <dgm:pt modelId="{8EBBC46C-E272-4BEE-B99B-9B7AF5571B7C}" type="pres">
      <dgm:prSet presAssocID="{7459E9BC-E760-4C72-BFDB-73DA7059DB1F}" presName="parentLin" presStyleCnt="0"/>
      <dgm:spPr/>
    </dgm:pt>
    <dgm:pt modelId="{167CECCA-3540-410A-B9A7-05580C901FDD}" type="pres">
      <dgm:prSet presAssocID="{7459E9BC-E760-4C72-BFDB-73DA7059DB1F}" presName="parentLeftMargin" presStyleLbl="node1" presStyleIdx="1" presStyleCnt="6"/>
      <dgm:spPr/>
    </dgm:pt>
    <dgm:pt modelId="{ADA1B933-E1B1-40A4-9018-EB557CD4E483}" type="pres">
      <dgm:prSet presAssocID="{7459E9BC-E760-4C72-BFDB-73DA7059DB1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6EDDADE-6C54-45D0-9576-CD55D13191BA}" type="pres">
      <dgm:prSet presAssocID="{7459E9BC-E760-4C72-BFDB-73DA7059DB1F}" presName="negativeSpace" presStyleCnt="0"/>
      <dgm:spPr/>
    </dgm:pt>
    <dgm:pt modelId="{B2820643-5E21-44DB-977C-530D2E4F6514}" type="pres">
      <dgm:prSet presAssocID="{7459E9BC-E760-4C72-BFDB-73DA7059DB1F}" presName="childText" presStyleLbl="conFgAcc1" presStyleIdx="2" presStyleCnt="6">
        <dgm:presLayoutVars>
          <dgm:bulletEnabled val="1"/>
        </dgm:presLayoutVars>
      </dgm:prSet>
      <dgm:spPr/>
    </dgm:pt>
    <dgm:pt modelId="{82B662B7-71BC-49A8-AE29-18DB11C9C698}" type="pres">
      <dgm:prSet presAssocID="{CAC5B508-1915-4B57-AE9D-0018D3DA82FC}" presName="spaceBetweenRectangles" presStyleCnt="0"/>
      <dgm:spPr/>
    </dgm:pt>
    <dgm:pt modelId="{B3EDF6D7-B435-4B87-9EA0-DA80E85FC6C3}" type="pres">
      <dgm:prSet presAssocID="{E2FA2BF5-7B5A-4CD1-BAAF-FF56910AED5A}" presName="parentLin" presStyleCnt="0"/>
      <dgm:spPr/>
    </dgm:pt>
    <dgm:pt modelId="{C1538119-4A90-4274-B3D9-C30442ECC329}" type="pres">
      <dgm:prSet presAssocID="{E2FA2BF5-7B5A-4CD1-BAAF-FF56910AED5A}" presName="parentLeftMargin" presStyleLbl="node1" presStyleIdx="2" presStyleCnt="6"/>
      <dgm:spPr/>
    </dgm:pt>
    <dgm:pt modelId="{9810E847-BB76-4C2C-A138-1EF865D5CC66}" type="pres">
      <dgm:prSet presAssocID="{E2FA2BF5-7B5A-4CD1-BAAF-FF56910AED5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6266778-176E-487C-A0BE-9A94B81D02F6}" type="pres">
      <dgm:prSet presAssocID="{E2FA2BF5-7B5A-4CD1-BAAF-FF56910AED5A}" presName="negativeSpace" presStyleCnt="0"/>
      <dgm:spPr/>
    </dgm:pt>
    <dgm:pt modelId="{8AE17BF9-29B1-452A-A1C1-8EBCA6A42D7A}" type="pres">
      <dgm:prSet presAssocID="{E2FA2BF5-7B5A-4CD1-BAAF-FF56910AED5A}" presName="childText" presStyleLbl="conFgAcc1" presStyleIdx="3" presStyleCnt="6">
        <dgm:presLayoutVars>
          <dgm:bulletEnabled val="1"/>
        </dgm:presLayoutVars>
      </dgm:prSet>
      <dgm:spPr/>
    </dgm:pt>
    <dgm:pt modelId="{8FB2945B-626F-4E4A-BA49-16AE8005AE63}" type="pres">
      <dgm:prSet presAssocID="{35CB43F0-91E1-4545-A2E7-8431C3CDEBC5}" presName="spaceBetweenRectangles" presStyleCnt="0"/>
      <dgm:spPr/>
    </dgm:pt>
    <dgm:pt modelId="{5158C4A3-E5E0-464D-98AD-64370F90E453}" type="pres">
      <dgm:prSet presAssocID="{633B85A2-5DF0-4BFA-AB50-213112733915}" presName="parentLin" presStyleCnt="0"/>
      <dgm:spPr/>
    </dgm:pt>
    <dgm:pt modelId="{31174F05-4E0E-4A98-8781-344C08994D4B}" type="pres">
      <dgm:prSet presAssocID="{633B85A2-5DF0-4BFA-AB50-213112733915}" presName="parentLeftMargin" presStyleLbl="node1" presStyleIdx="3" presStyleCnt="6"/>
      <dgm:spPr/>
    </dgm:pt>
    <dgm:pt modelId="{D2A3A769-397A-49C9-A080-F30B06E80BB0}" type="pres">
      <dgm:prSet presAssocID="{633B85A2-5DF0-4BFA-AB50-21311273391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6E8C5E3-3C74-4DB1-92D4-6CD5560E77A6}" type="pres">
      <dgm:prSet presAssocID="{633B85A2-5DF0-4BFA-AB50-213112733915}" presName="negativeSpace" presStyleCnt="0"/>
      <dgm:spPr/>
    </dgm:pt>
    <dgm:pt modelId="{5949F462-EC3A-47EB-888D-2D85D6DD59B6}" type="pres">
      <dgm:prSet presAssocID="{633B85A2-5DF0-4BFA-AB50-213112733915}" presName="childText" presStyleLbl="conFgAcc1" presStyleIdx="4" presStyleCnt="6">
        <dgm:presLayoutVars>
          <dgm:bulletEnabled val="1"/>
        </dgm:presLayoutVars>
      </dgm:prSet>
      <dgm:spPr/>
    </dgm:pt>
    <dgm:pt modelId="{7750E6F0-4BEE-458E-A317-F76BEF9CEFEA}" type="pres">
      <dgm:prSet presAssocID="{C1AD4599-C38A-4295-8333-C45649BB520D}" presName="spaceBetweenRectangles" presStyleCnt="0"/>
      <dgm:spPr/>
    </dgm:pt>
    <dgm:pt modelId="{0EA1592B-DEFA-4F44-9BBE-4B4589FC1EE8}" type="pres">
      <dgm:prSet presAssocID="{1577C093-5D8C-4978-8903-D6D2AA1E496A}" presName="parentLin" presStyleCnt="0"/>
      <dgm:spPr/>
    </dgm:pt>
    <dgm:pt modelId="{5219DF92-DBFB-4550-979B-8C47E51344B4}" type="pres">
      <dgm:prSet presAssocID="{1577C093-5D8C-4978-8903-D6D2AA1E496A}" presName="parentLeftMargin" presStyleLbl="node1" presStyleIdx="4" presStyleCnt="6"/>
      <dgm:spPr/>
    </dgm:pt>
    <dgm:pt modelId="{1FD2AF00-17CF-44D1-BAF4-186066FE2ADB}" type="pres">
      <dgm:prSet presAssocID="{1577C093-5D8C-4978-8903-D6D2AA1E496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B80AFD49-5B21-4F3C-A494-7B908B61BA27}" type="pres">
      <dgm:prSet presAssocID="{1577C093-5D8C-4978-8903-D6D2AA1E496A}" presName="negativeSpace" presStyleCnt="0"/>
      <dgm:spPr/>
    </dgm:pt>
    <dgm:pt modelId="{3C276618-14BB-4F37-9C61-3039190217AF}" type="pres">
      <dgm:prSet presAssocID="{1577C093-5D8C-4978-8903-D6D2AA1E496A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6B29450B-D286-41EF-97A3-0CC1C17DAE6E}" type="presOf" srcId="{796C3165-9474-48E6-A15F-C00272B3191F}" destId="{3C276618-14BB-4F37-9C61-3039190217AF}" srcOrd="0" destOrd="0" presId="urn:microsoft.com/office/officeart/2005/8/layout/list1"/>
    <dgm:cxn modelId="{B5E54A0B-6915-4D6A-AF80-B72FBDE47A5A}" type="presOf" srcId="{7459E9BC-E760-4C72-BFDB-73DA7059DB1F}" destId="{167CECCA-3540-410A-B9A7-05580C901FDD}" srcOrd="0" destOrd="0" presId="urn:microsoft.com/office/officeart/2005/8/layout/list1"/>
    <dgm:cxn modelId="{EA54FC18-D348-48F0-ABEB-76CBB371D97D}" srcId="{1EE32696-4F10-499C-A53A-656A670D2B1E}" destId="{7459E9BC-E760-4C72-BFDB-73DA7059DB1F}" srcOrd="2" destOrd="0" parTransId="{99429CAB-DB75-4C65-A4F7-7726632C6D4D}" sibTransId="{CAC5B508-1915-4B57-AE9D-0018D3DA82FC}"/>
    <dgm:cxn modelId="{74E0891B-A444-4DD7-9071-D2D9EE724514}" type="presOf" srcId="{1EE32696-4F10-499C-A53A-656A670D2B1E}" destId="{127F7865-4A4B-4664-9EC3-42D663D08861}" srcOrd="0" destOrd="0" presId="urn:microsoft.com/office/officeart/2005/8/layout/list1"/>
    <dgm:cxn modelId="{4048DA24-32A0-407B-BF72-9B505C5E67B3}" type="presOf" srcId="{2AD6664B-ECAD-4934-A7C6-D3355063CA38}" destId="{8DDAE4D3-6D69-40F2-93ED-AA2B93705D0D}" srcOrd="1" destOrd="0" presId="urn:microsoft.com/office/officeart/2005/8/layout/list1"/>
    <dgm:cxn modelId="{650BA927-CCC0-4D45-B708-B79208D53DA8}" type="presOf" srcId="{633B85A2-5DF0-4BFA-AB50-213112733915}" destId="{D2A3A769-397A-49C9-A080-F30B06E80BB0}" srcOrd="1" destOrd="0" presId="urn:microsoft.com/office/officeart/2005/8/layout/list1"/>
    <dgm:cxn modelId="{81354A2A-0CD9-407B-8468-EF5BDAED8FE1}" srcId="{1EE32696-4F10-499C-A53A-656A670D2B1E}" destId="{E2FA2BF5-7B5A-4CD1-BAAF-FF56910AED5A}" srcOrd="3" destOrd="0" parTransId="{9EBD0F5A-47DE-473C-8F58-6F98659A0871}" sibTransId="{35CB43F0-91E1-4545-A2E7-8431C3CDEBC5}"/>
    <dgm:cxn modelId="{60D5B42F-8206-454B-8ABD-7AF8D625D639}" type="presOf" srcId="{5BE2782E-89F6-42C9-AE2C-B8EF8813B43A}" destId="{B2820643-5E21-44DB-977C-530D2E4F6514}" srcOrd="0" destOrd="0" presId="urn:microsoft.com/office/officeart/2005/8/layout/list1"/>
    <dgm:cxn modelId="{0A9BB82F-7F15-411D-951C-AD2A1B70D5ED}" type="presOf" srcId="{4C9EE0EA-7B71-49F0-879B-9BBFB8D20E4D}" destId="{21B4FBB5-FF6F-4B82-BAB3-DBAF92FBA5D0}" srcOrd="0" destOrd="0" presId="urn:microsoft.com/office/officeart/2005/8/layout/list1"/>
    <dgm:cxn modelId="{1A05B73C-F6A1-4D4B-B155-9A492E6F8C26}" type="presOf" srcId="{36EBE918-AF48-4B55-8089-68E2633DD205}" destId="{4D167ED6-2E21-48C7-806D-9637F84186D9}" srcOrd="0" destOrd="0" presId="urn:microsoft.com/office/officeart/2005/8/layout/list1"/>
    <dgm:cxn modelId="{1EA6743E-F4D7-4AD7-8931-184984443F3A}" type="presOf" srcId="{3E82BEF6-CF00-4BA1-99A7-04E32C6397EE}" destId="{243DACF6-715B-4433-B609-DD87CABC24B4}" srcOrd="0" destOrd="0" presId="urn:microsoft.com/office/officeart/2005/8/layout/list1"/>
    <dgm:cxn modelId="{547BB741-60A8-49FE-B792-5C2715D9B51C}" srcId="{1EE32696-4F10-499C-A53A-656A670D2B1E}" destId="{2AD6664B-ECAD-4934-A7C6-D3355063CA38}" srcOrd="1" destOrd="0" parTransId="{EA860F0B-F77F-405E-B81F-AA2D93281DD2}" sibTransId="{1C41B675-6D5F-4846-8BA5-9C847915D618}"/>
    <dgm:cxn modelId="{08F2BD57-E5E9-49E2-93F9-1FAE12C5DFCE}" srcId="{1577C093-5D8C-4978-8903-D6D2AA1E496A}" destId="{796C3165-9474-48E6-A15F-C00272B3191F}" srcOrd="0" destOrd="0" parTransId="{D92839A0-D743-4F8C-B3CA-A7DFCDADFB3D}" sibTransId="{3F1A88D4-7C62-4F5F-84AD-9A797BEDD906}"/>
    <dgm:cxn modelId="{B4FD4759-DAD0-4A7A-8348-03688F00F33B}" srcId="{7459E9BC-E760-4C72-BFDB-73DA7059DB1F}" destId="{5BE2782E-89F6-42C9-AE2C-B8EF8813B43A}" srcOrd="0" destOrd="0" parTransId="{B43E2BCE-1F9F-457F-AB6E-9AEDB04E7FDD}" sibTransId="{55C921CB-6FA9-4D79-A503-BCD1B1B7AB70}"/>
    <dgm:cxn modelId="{70EB6C79-04C2-4DD4-8E29-CABBCD5B2029}" type="presOf" srcId="{E2FA2BF5-7B5A-4CD1-BAAF-FF56910AED5A}" destId="{C1538119-4A90-4274-B3D9-C30442ECC329}" srcOrd="0" destOrd="0" presId="urn:microsoft.com/office/officeart/2005/8/layout/list1"/>
    <dgm:cxn modelId="{676DF85A-EF9F-436B-92F2-305B64C1C455}" type="presOf" srcId="{1577C093-5D8C-4978-8903-D6D2AA1E496A}" destId="{5219DF92-DBFB-4550-979B-8C47E51344B4}" srcOrd="0" destOrd="0" presId="urn:microsoft.com/office/officeart/2005/8/layout/list1"/>
    <dgm:cxn modelId="{8B60917C-B735-4EF7-8522-09C2AD3F400B}" srcId="{3E82BEF6-CF00-4BA1-99A7-04E32C6397EE}" destId="{36EBE918-AF48-4B55-8089-68E2633DD205}" srcOrd="0" destOrd="0" parTransId="{7010979D-BEB9-4DE0-A070-C969417DEB76}" sibTransId="{96541DA0-828A-4EFD-92D8-7B08222DA46F}"/>
    <dgm:cxn modelId="{5E4C7F88-BA98-4347-B9E4-E4DC933ABE56}" srcId="{1EE32696-4F10-499C-A53A-656A670D2B1E}" destId="{633B85A2-5DF0-4BFA-AB50-213112733915}" srcOrd="4" destOrd="0" parTransId="{6145A584-DCAD-4D25-B453-6E5C459B2FA7}" sibTransId="{C1AD4599-C38A-4295-8333-C45649BB520D}"/>
    <dgm:cxn modelId="{53B7C790-69E1-4854-849F-CFCD55A90C30}" srcId="{633B85A2-5DF0-4BFA-AB50-213112733915}" destId="{F0F11193-5F32-4749-9662-88AD173CB38F}" srcOrd="0" destOrd="0" parTransId="{72B7A92E-EE77-4100-85C7-4126F67A8356}" sibTransId="{2F8AAC39-0E74-4DB9-95F2-90BA19ABAEAD}"/>
    <dgm:cxn modelId="{7E8FEF98-EB82-4546-9800-2B7F8968486A}" type="presOf" srcId="{1577C093-5D8C-4978-8903-D6D2AA1E496A}" destId="{1FD2AF00-17CF-44D1-BAF4-186066FE2ADB}" srcOrd="1" destOrd="0" presId="urn:microsoft.com/office/officeart/2005/8/layout/list1"/>
    <dgm:cxn modelId="{FA9745AB-C84C-43E7-9144-2C8660440B40}" type="presOf" srcId="{E0056D4D-8C0B-444E-85BB-447E66845202}" destId="{8AE17BF9-29B1-452A-A1C1-8EBCA6A42D7A}" srcOrd="0" destOrd="0" presId="urn:microsoft.com/office/officeart/2005/8/layout/list1"/>
    <dgm:cxn modelId="{934AB3CB-FC9F-4DF2-AD04-14B342A90470}" srcId="{1EE32696-4F10-499C-A53A-656A670D2B1E}" destId="{3E82BEF6-CF00-4BA1-99A7-04E32C6397EE}" srcOrd="0" destOrd="0" parTransId="{D776C14E-CFF2-48CE-A50E-C24F2C0CA8A9}" sibTransId="{9A1EA2E8-736B-4329-8175-5D8363F4B76B}"/>
    <dgm:cxn modelId="{67FF6DD0-7160-4DE1-8236-6C94FBF9C1FB}" type="presOf" srcId="{633B85A2-5DF0-4BFA-AB50-213112733915}" destId="{31174F05-4E0E-4A98-8781-344C08994D4B}" srcOrd="0" destOrd="0" presId="urn:microsoft.com/office/officeart/2005/8/layout/list1"/>
    <dgm:cxn modelId="{10E9CFDC-052F-44E4-B0FF-42666EB93C46}" type="presOf" srcId="{3E82BEF6-CF00-4BA1-99A7-04E32C6397EE}" destId="{AE8BAE79-6C4A-404A-9935-2B891DE7FA99}" srcOrd="1" destOrd="0" presId="urn:microsoft.com/office/officeart/2005/8/layout/list1"/>
    <dgm:cxn modelId="{5E5597E0-0E00-4E88-A16D-97F26BDDAFD7}" type="presOf" srcId="{E2FA2BF5-7B5A-4CD1-BAAF-FF56910AED5A}" destId="{9810E847-BB76-4C2C-A138-1EF865D5CC66}" srcOrd="1" destOrd="0" presId="urn:microsoft.com/office/officeart/2005/8/layout/list1"/>
    <dgm:cxn modelId="{A7EE76E5-A2E1-4DD2-9084-717E85F79FA0}" srcId="{2AD6664B-ECAD-4934-A7C6-D3355063CA38}" destId="{4C9EE0EA-7B71-49F0-879B-9BBFB8D20E4D}" srcOrd="0" destOrd="0" parTransId="{D532EE7D-DDF2-4137-A5FA-E00D7A694544}" sibTransId="{171FBD53-413D-4307-A6CE-B040E00BB63C}"/>
    <dgm:cxn modelId="{D96B6AE9-04FE-4BE8-8988-1E859B109CB9}" srcId="{1EE32696-4F10-499C-A53A-656A670D2B1E}" destId="{1577C093-5D8C-4978-8903-D6D2AA1E496A}" srcOrd="5" destOrd="0" parTransId="{1A829911-859B-4965-A66C-88302AA31928}" sibTransId="{4CB6F6AF-5871-4D2D-BA2A-794DAC3AC512}"/>
    <dgm:cxn modelId="{47F37DF0-ACE9-4D3B-8413-735BDE8D29C0}" type="presOf" srcId="{F0F11193-5F32-4749-9662-88AD173CB38F}" destId="{5949F462-EC3A-47EB-888D-2D85D6DD59B6}" srcOrd="0" destOrd="0" presId="urn:microsoft.com/office/officeart/2005/8/layout/list1"/>
    <dgm:cxn modelId="{EEADA7F2-5ADA-4738-B306-3E39EE5EE9A3}" srcId="{E2FA2BF5-7B5A-4CD1-BAAF-FF56910AED5A}" destId="{E0056D4D-8C0B-444E-85BB-447E66845202}" srcOrd="0" destOrd="0" parTransId="{4CFD601C-3B6C-4C1A-97CA-0C211D94E34A}" sibTransId="{F8BDD307-0D05-4AF9-BCBA-EF7766FE50A5}"/>
    <dgm:cxn modelId="{B4E2D2F5-49E2-407E-A50C-DE4C4696267A}" type="presOf" srcId="{2AD6664B-ECAD-4934-A7C6-D3355063CA38}" destId="{899160F5-2574-4757-8BD1-2292C075FC94}" srcOrd="0" destOrd="0" presId="urn:microsoft.com/office/officeart/2005/8/layout/list1"/>
    <dgm:cxn modelId="{44CD68F9-EB10-4990-BC5D-5A202A96A0F5}" type="presOf" srcId="{7459E9BC-E760-4C72-BFDB-73DA7059DB1F}" destId="{ADA1B933-E1B1-40A4-9018-EB557CD4E483}" srcOrd="1" destOrd="0" presId="urn:microsoft.com/office/officeart/2005/8/layout/list1"/>
    <dgm:cxn modelId="{EE9AA889-2831-477E-ADAA-9F6276F9C436}" type="presParOf" srcId="{127F7865-4A4B-4664-9EC3-42D663D08861}" destId="{714759C7-0CE9-4DDB-A011-37A045949C6A}" srcOrd="0" destOrd="0" presId="urn:microsoft.com/office/officeart/2005/8/layout/list1"/>
    <dgm:cxn modelId="{45FADE2C-59E4-46D5-8345-AFF54B8C0AB7}" type="presParOf" srcId="{714759C7-0CE9-4DDB-A011-37A045949C6A}" destId="{243DACF6-715B-4433-B609-DD87CABC24B4}" srcOrd="0" destOrd="0" presId="urn:microsoft.com/office/officeart/2005/8/layout/list1"/>
    <dgm:cxn modelId="{52D6914C-8DCE-46E4-AB72-B3B8A0BD485E}" type="presParOf" srcId="{714759C7-0CE9-4DDB-A011-37A045949C6A}" destId="{AE8BAE79-6C4A-404A-9935-2B891DE7FA99}" srcOrd="1" destOrd="0" presId="urn:microsoft.com/office/officeart/2005/8/layout/list1"/>
    <dgm:cxn modelId="{BB50B3D3-E4FB-4116-967A-64B954C24477}" type="presParOf" srcId="{127F7865-4A4B-4664-9EC3-42D663D08861}" destId="{C3C14178-DEEA-41A6-811E-8E6BBE444893}" srcOrd="1" destOrd="0" presId="urn:microsoft.com/office/officeart/2005/8/layout/list1"/>
    <dgm:cxn modelId="{3AF98503-6CDA-4334-85E2-C5BB5D084EA0}" type="presParOf" srcId="{127F7865-4A4B-4664-9EC3-42D663D08861}" destId="{4D167ED6-2E21-48C7-806D-9637F84186D9}" srcOrd="2" destOrd="0" presId="urn:microsoft.com/office/officeart/2005/8/layout/list1"/>
    <dgm:cxn modelId="{9C80A9A9-08B6-438C-9B17-2ECE3BF841CD}" type="presParOf" srcId="{127F7865-4A4B-4664-9EC3-42D663D08861}" destId="{D0850C05-6AB2-4AFE-BD05-478B71D51CEF}" srcOrd="3" destOrd="0" presId="urn:microsoft.com/office/officeart/2005/8/layout/list1"/>
    <dgm:cxn modelId="{9FF13B20-EF85-4188-9F5F-99F62646E44D}" type="presParOf" srcId="{127F7865-4A4B-4664-9EC3-42D663D08861}" destId="{BB5F88F9-23B5-4F35-A507-4AB4A3EB51B0}" srcOrd="4" destOrd="0" presId="urn:microsoft.com/office/officeart/2005/8/layout/list1"/>
    <dgm:cxn modelId="{28851535-79EB-4F69-97D2-15985FA62465}" type="presParOf" srcId="{BB5F88F9-23B5-4F35-A507-4AB4A3EB51B0}" destId="{899160F5-2574-4757-8BD1-2292C075FC94}" srcOrd="0" destOrd="0" presId="urn:microsoft.com/office/officeart/2005/8/layout/list1"/>
    <dgm:cxn modelId="{75550398-D185-4A8E-A591-0C24552C3A20}" type="presParOf" srcId="{BB5F88F9-23B5-4F35-A507-4AB4A3EB51B0}" destId="{8DDAE4D3-6D69-40F2-93ED-AA2B93705D0D}" srcOrd="1" destOrd="0" presId="urn:microsoft.com/office/officeart/2005/8/layout/list1"/>
    <dgm:cxn modelId="{4566569B-F968-4D21-A43B-E3CC90F4B4A8}" type="presParOf" srcId="{127F7865-4A4B-4664-9EC3-42D663D08861}" destId="{78AAC1C3-6CA7-4811-84AE-411F740C051A}" srcOrd="5" destOrd="0" presId="urn:microsoft.com/office/officeart/2005/8/layout/list1"/>
    <dgm:cxn modelId="{E1722E82-6272-4A09-B674-80E840503B3B}" type="presParOf" srcId="{127F7865-4A4B-4664-9EC3-42D663D08861}" destId="{21B4FBB5-FF6F-4B82-BAB3-DBAF92FBA5D0}" srcOrd="6" destOrd="0" presId="urn:microsoft.com/office/officeart/2005/8/layout/list1"/>
    <dgm:cxn modelId="{5748053F-35AD-4A54-91F2-CD6A00ADF4E1}" type="presParOf" srcId="{127F7865-4A4B-4664-9EC3-42D663D08861}" destId="{C86D0F40-0B8D-4ABE-897B-36F3488DA928}" srcOrd="7" destOrd="0" presId="urn:microsoft.com/office/officeart/2005/8/layout/list1"/>
    <dgm:cxn modelId="{42AD47AC-F8B8-4D82-9C80-428F24E98760}" type="presParOf" srcId="{127F7865-4A4B-4664-9EC3-42D663D08861}" destId="{8EBBC46C-E272-4BEE-B99B-9B7AF5571B7C}" srcOrd="8" destOrd="0" presId="urn:microsoft.com/office/officeart/2005/8/layout/list1"/>
    <dgm:cxn modelId="{F722EB79-BFC7-4400-9B43-D2AED97740F6}" type="presParOf" srcId="{8EBBC46C-E272-4BEE-B99B-9B7AF5571B7C}" destId="{167CECCA-3540-410A-B9A7-05580C901FDD}" srcOrd="0" destOrd="0" presId="urn:microsoft.com/office/officeart/2005/8/layout/list1"/>
    <dgm:cxn modelId="{92DF9D1A-B92C-45C2-9D64-123A7B9D40EB}" type="presParOf" srcId="{8EBBC46C-E272-4BEE-B99B-9B7AF5571B7C}" destId="{ADA1B933-E1B1-40A4-9018-EB557CD4E483}" srcOrd="1" destOrd="0" presId="urn:microsoft.com/office/officeart/2005/8/layout/list1"/>
    <dgm:cxn modelId="{2278C163-F6D1-4E04-9FFA-3143896FA384}" type="presParOf" srcId="{127F7865-4A4B-4664-9EC3-42D663D08861}" destId="{46EDDADE-6C54-45D0-9576-CD55D13191BA}" srcOrd="9" destOrd="0" presId="urn:microsoft.com/office/officeart/2005/8/layout/list1"/>
    <dgm:cxn modelId="{8EE6A44E-4099-4DD3-B183-5C1040D16E70}" type="presParOf" srcId="{127F7865-4A4B-4664-9EC3-42D663D08861}" destId="{B2820643-5E21-44DB-977C-530D2E4F6514}" srcOrd="10" destOrd="0" presId="urn:microsoft.com/office/officeart/2005/8/layout/list1"/>
    <dgm:cxn modelId="{5F7338B0-BD83-4A9E-BD5E-0B3769A550F6}" type="presParOf" srcId="{127F7865-4A4B-4664-9EC3-42D663D08861}" destId="{82B662B7-71BC-49A8-AE29-18DB11C9C698}" srcOrd="11" destOrd="0" presId="urn:microsoft.com/office/officeart/2005/8/layout/list1"/>
    <dgm:cxn modelId="{F1AD6D2C-D0D9-4811-BD29-773DBFED3BE2}" type="presParOf" srcId="{127F7865-4A4B-4664-9EC3-42D663D08861}" destId="{B3EDF6D7-B435-4B87-9EA0-DA80E85FC6C3}" srcOrd="12" destOrd="0" presId="urn:microsoft.com/office/officeart/2005/8/layout/list1"/>
    <dgm:cxn modelId="{C7D23AAA-3CD4-424D-B2CA-AFECA5674BFB}" type="presParOf" srcId="{B3EDF6D7-B435-4B87-9EA0-DA80E85FC6C3}" destId="{C1538119-4A90-4274-B3D9-C30442ECC329}" srcOrd="0" destOrd="0" presId="urn:microsoft.com/office/officeart/2005/8/layout/list1"/>
    <dgm:cxn modelId="{085642F3-A461-464D-A0E2-53FA4C818ACE}" type="presParOf" srcId="{B3EDF6D7-B435-4B87-9EA0-DA80E85FC6C3}" destId="{9810E847-BB76-4C2C-A138-1EF865D5CC66}" srcOrd="1" destOrd="0" presId="urn:microsoft.com/office/officeart/2005/8/layout/list1"/>
    <dgm:cxn modelId="{558C0B50-07DC-412C-81D9-C0DF9BE6C065}" type="presParOf" srcId="{127F7865-4A4B-4664-9EC3-42D663D08861}" destId="{16266778-176E-487C-A0BE-9A94B81D02F6}" srcOrd="13" destOrd="0" presId="urn:microsoft.com/office/officeart/2005/8/layout/list1"/>
    <dgm:cxn modelId="{094CE81A-B390-4D15-AD7F-CEBE2EE34CD4}" type="presParOf" srcId="{127F7865-4A4B-4664-9EC3-42D663D08861}" destId="{8AE17BF9-29B1-452A-A1C1-8EBCA6A42D7A}" srcOrd="14" destOrd="0" presId="urn:microsoft.com/office/officeart/2005/8/layout/list1"/>
    <dgm:cxn modelId="{15550D75-46BD-4E87-8D49-4B661F691380}" type="presParOf" srcId="{127F7865-4A4B-4664-9EC3-42D663D08861}" destId="{8FB2945B-626F-4E4A-BA49-16AE8005AE63}" srcOrd="15" destOrd="0" presId="urn:microsoft.com/office/officeart/2005/8/layout/list1"/>
    <dgm:cxn modelId="{09B03149-ADAE-443C-A316-7B893972D14C}" type="presParOf" srcId="{127F7865-4A4B-4664-9EC3-42D663D08861}" destId="{5158C4A3-E5E0-464D-98AD-64370F90E453}" srcOrd="16" destOrd="0" presId="urn:microsoft.com/office/officeart/2005/8/layout/list1"/>
    <dgm:cxn modelId="{E7BD8431-3F16-4761-9ACC-80907FD4E1A7}" type="presParOf" srcId="{5158C4A3-E5E0-464D-98AD-64370F90E453}" destId="{31174F05-4E0E-4A98-8781-344C08994D4B}" srcOrd="0" destOrd="0" presId="urn:microsoft.com/office/officeart/2005/8/layout/list1"/>
    <dgm:cxn modelId="{B0125D6C-DADE-4579-9EA8-0E2ECFE03C55}" type="presParOf" srcId="{5158C4A3-E5E0-464D-98AD-64370F90E453}" destId="{D2A3A769-397A-49C9-A080-F30B06E80BB0}" srcOrd="1" destOrd="0" presId="urn:microsoft.com/office/officeart/2005/8/layout/list1"/>
    <dgm:cxn modelId="{5913B831-4FEE-4150-9750-39036EEBDDB5}" type="presParOf" srcId="{127F7865-4A4B-4664-9EC3-42D663D08861}" destId="{C6E8C5E3-3C74-4DB1-92D4-6CD5560E77A6}" srcOrd="17" destOrd="0" presId="urn:microsoft.com/office/officeart/2005/8/layout/list1"/>
    <dgm:cxn modelId="{5D419D5F-D062-444F-8EDF-FF0BE173413C}" type="presParOf" srcId="{127F7865-4A4B-4664-9EC3-42D663D08861}" destId="{5949F462-EC3A-47EB-888D-2D85D6DD59B6}" srcOrd="18" destOrd="0" presId="urn:microsoft.com/office/officeart/2005/8/layout/list1"/>
    <dgm:cxn modelId="{980E1DF8-BD5C-4708-A482-FA52D4189F15}" type="presParOf" srcId="{127F7865-4A4B-4664-9EC3-42D663D08861}" destId="{7750E6F0-4BEE-458E-A317-F76BEF9CEFEA}" srcOrd="19" destOrd="0" presId="urn:microsoft.com/office/officeart/2005/8/layout/list1"/>
    <dgm:cxn modelId="{08142774-B8D2-490C-8C22-58E50B6A9E92}" type="presParOf" srcId="{127F7865-4A4B-4664-9EC3-42D663D08861}" destId="{0EA1592B-DEFA-4F44-9BBE-4B4589FC1EE8}" srcOrd="20" destOrd="0" presId="urn:microsoft.com/office/officeart/2005/8/layout/list1"/>
    <dgm:cxn modelId="{0ACC0705-877D-47CB-AB70-9B60B9A2B8A3}" type="presParOf" srcId="{0EA1592B-DEFA-4F44-9BBE-4B4589FC1EE8}" destId="{5219DF92-DBFB-4550-979B-8C47E51344B4}" srcOrd="0" destOrd="0" presId="urn:microsoft.com/office/officeart/2005/8/layout/list1"/>
    <dgm:cxn modelId="{D77584F8-D848-468D-99A1-DB0FCC228FA0}" type="presParOf" srcId="{0EA1592B-DEFA-4F44-9BBE-4B4589FC1EE8}" destId="{1FD2AF00-17CF-44D1-BAF4-186066FE2ADB}" srcOrd="1" destOrd="0" presId="urn:microsoft.com/office/officeart/2005/8/layout/list1"/>
    <dgm:cxn modelId="{A6544362-08E9-4849-9702-5D37764FBC0D}" type="presParOf" srcId="{127F7865-4A4B-4664-9EC3-42D663D08861}" destId="{B80AFD49-5B21-4F3C-A494-7B908B61BA27}" srcOrd="21" destOrd="0" presId="urn:microsoft.com/office/officeart/2005/8/layout/list1"/>
    <dgm:cxn modelId="{3613EAAC-2772-4244-8B2F-24929A395D49}" type="presParOf" srcId="{127F7865-4A4B-4664-9EC3-42D663D08861}" destId="{3C276618-14BB-4F37-9C61-3039190217AF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C263CB-8256-4B03-92FE-1622698FB3E9}">
      <dgm:prSet/>
      <dgm:spPr/>
      <dgm:t>
        <a:bodyPr anchor="ctr"/>
        <a:lstStyle/>
        <a:p>
          <a:r>
            <a:rPr lang="en-US" b="1">
              <a:solidFill>
                <a:schemeClr val="bg2"/>
              </a:solidFill>
            </a:rPr>
            <a:t>Work with your Team;</a:t>
          </a:r>
        </a:p>
        <a:p>
          <a:r>
            <a:rPr lang="en-US" b="1">
              <a:solidFill>
                <a:schemeClr val="bg2"/>
              </a:solidFill>
            </a:rPr>
            <a:t>Share 1 Lesson Plan</a:t>
          </a:r>
        </a:p>
      </dgm:t>
    </dgm:pt>
    <dgm:pt modelId="{0BEED663-FC38-4EAD-940F-4C475D2C87DB}" type="parTrans" cxnId="{C5E94186-9CB6-4C42-92B3-C546CC53A7B9}">
      <dgm:prSet/>
      <dgm:spPr/>
      <dgm:t>
        <a:bodyPr/>
        <a:lstStyle/>
        <a:p>
          <a:endParaRPr lang="en-US" sz="2000"/>
        </a:p>
      </dgm:t>
    </dgm:pt>
    <dgm:pt modelId="{808B76D0-8EC7-469A-93AC-7A6017188A9D}" type="sibTrans" cxnId="{C5E94186-9CB6-4C42-92B3-C546CC53A7B9}">
      <dgm:prSet/>
      <dgm:spPr/>
      <dgm:t>
        <a:bodyPr/>
        <a:lstStyle/>
        <a:p>
          <a:endParaRPr lang="en-US"/>
        </a:p>
      </dgm:t>
    </dgm:pt>
    <dgm:pt modelId="{4E8D2E69-0173-4BD3-B96A-7A9C5DD12B47}">
      <dgm:prSet/>
      <dgm:spPr/>
      <dgm:t>
        <a:bodyPr anchor="ctr"/>
        <a:lstStyle/>
        <a:p>
          <a:pPr rtl="0"/>
          <a:r>
            <a:rPr lang="en-US" b="1">
              <a:solidFill>
                <a:schemeClr val="bg2"/>
              </a:solidFill>
            </a:rPr>
            <a:t>Explore Cards &amp; more sources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(see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moodle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page!)</a:t>
          </a:r>
          <a:endParaRPr lang="en-US" b="1">
            <a:solidFill>
              <a:schemeClr val="bg2"/>
            </a:solidFill>
          </a:endParaRPr>
        </a:p>
      </dgm:t>
    </dgm:pt>
    <dgm:pt modelId="{B954BF22-E3B3-4A1C-802E-590228BE2D9C}" type="parTrans" cxnId="{0F866C41-EB5F-47BD-A2CD-A58671F15B67}">
      <dgm:prSet/>
      <dgm:spPr/>
      <dgm:t>
        <a:bodyPr/>
        <a:lstStyle/>
        <a:p>
          <a:endParaRPr lang="en-US" sz="2000"/>
        </a:p>
      </dgm:t>
    </dgm:pt>
    <dgm:pt modelId="{FEF1E80E-8A9E-4B0A-817C-2A4CFDCF3FB2}" type="sibTrans" cxnId="{0F866C41-EB5F-47BD-A2CD-A58671F15B67}">
      <dgm:prSet/>
      <dgm:spPr/>
      <dgm:t>
        <a:bodyPr/>
        <a:lstStyle/>
        <a:p>
          <a:endParaRPr lang="en-US"/>
        </a:p>
      </dgm:t>
    </dgm:pt>
    <dgm:pt modelId="{93A6A030-ABAB-4EFA-B539-0FDB3E07C1EF}">
      <dgm:prSet/>
      <dgm:spPr/>
      <dgm:t>
        <a:bodyPr anchor="ctr"/>
        <a:lstStyle/>
        <a:p>
          <a:r>
            <a:rPr lang="en-US" b="1">
              <a:solidFill>
                <a:schemeClr val="tx1"/>
              </a:solidFill>
            </a:rPr>
            <a:t>Add ideas on Progression / Aims/ Framing / Materials / </a:t>
          </a:r>
        </a:p>
      </dgm:t>
    </dgm:pt>
    <dgm:pt modelId="{3D674B97-6DC6-4A12-85BA-0976D3064237}" type="parTrans" cxnId="{4B40C8DC-6B57-4F5B-8440-7241C649700B}">
      <dgm:prSet/>
      <dgm:spPr/>
      <dgm:t>
        <a:bodyPr/>
        <a:lstStyle/>
        <a:p>
          <a:endParaRPr lang="en-US" sz="2000"/>
        </a:p>
      </dgm:t>
    </dgm:pt>
    <dgm:pt modelId="{BFE0749E-E343-4A6F-BD09-2810EE6B4BD7}" type="sibTrans" cxnId="{4B40C8DC-6B57-4F5B-8440-7241C649700B}">
      <dgm:prSet/>
      <dgm:spPr/>
      <dgm:t>
        <a:bodyPr/>
        <a:lstStyle/>
        <a:p>
          <a:endParaRPr lang="en-US"/>
        </a:p>
      </dgm:t>
    </dgm:pt>
    <dgm:pt modelId="{76D56F19-2708-49DB-8F92-D8AC45F23A9A}">
      <dgm:prSet/>
      <dgm:spPr/>
      <dgm:t>
        <a:bodyPr anchor="ctr"/>
        <a:lstStyle/>
        <a:p>
          <a:r>
            <a:rPr lang="en-US" b="1">
              <a:solidFill>
                <a:schemeClr val="bg2"/>
              </a:solidFill>
            </a:rPr>
            <a:t>Distribute tasks for the next weeks</a:t>
          </a:r>
        </a:p>
      </dgm:t>
    </dgm:pt>
    <dgm:pt modelId="{9D5610C2-0A12-494A-AC46-8DD17C08B09F}" type="parTrans" cxnId="{32E90211-17E0-4DDF-9274-DD3E46D811B8}">
      <dgm:prSet/>
      <dgm:spPr/>
      <dgm:t>
        <a:bodyPr/>
        <a:lstStyle/>
        <a:p>
          <a:endParaRPr lang="en-US" sz="2000"/>
        </a:p>
      </dgm:t>
    </dgm:pt>
    <dgm:pt modelId="{EC8965A1-F755-4945-8AAC-DCF1F68F011E}" type="sibTrans" cxnId="{32E90211-17E0-4DDF-9274-DD3E46D811B8}">
      <dgm:prSet/>
      <dgm:spPr/>
      <dgm:t>
        <a:bodyPr/>
        <a:lstStyle/>
        <a:p>
          <a:endParaRPr lang="en-US"/>
        </a:p>
      </dgm:t>
    </dgm:pt>
    <dgm:pt modelId="{4B0391BD-198F-49D6-9CC2-12DBA840C2CD}" type="pres">
      <dgm:prSet presAssocID="{D4503D04-C97E-4622-AE07-D0307CB3B4CA}" presName="Name0" presStyleCnt="0">
        <dgm:presLayoutVars>
          <dgm:dir/>
          <dgm:resizeHandles val="exact"/>
        </dgm:presLayoutVars>
      </dgm:prSet>
      <dgm:spPr/>
    </dgm:pt>
    <dgm:pt modelId="{E2AF4E29-D533-4B87-9ABF-54438ED458AA}" type="pres">
      <dgm:prSet presAssocID="{AAC263CB-8256-4B03-92FE-1622698FB3E9}" presName="node" presStyleLbl="node1" presStyleIdx="0" presStyleCnt="4">
        <dgm:presLayoutVars>
          <dgm:bulletEnabled val="1"/>
        </dgm:presLayoutVars>
      </dgm:prSet>
      <dgm:spPr/>
    </dgm:pt>
    <dgm:pt modelId="{32D70137-C80D-4C57-99B9-C8F52BE260B2}" type="pres">
      <dgm:prSet presAssocID="{808B76D0-8EC7-469A-93AC-7A6017188A9D}" presName="sibTrans" presStyleLbl="sibTrans1D1" presStyleIdx="0" presStyleCnt="3"/>
      <dgm:spPr/>
    </dgm:pt>
    <dgm:pt modelId="{DA862BF5-77AE-4D97-96CA-B0CEA26647D9}" type="pres">
      <dgm:prSet presAssocID="{808B76D0-8EC7-469A-93AC-7A6017188A9D}" presName="connectorText" presStyleLbl="sibTrans1D1" presStyleIdx="0" presStyleCnt="3"/>
      <dgm:spPr/>
    </dgm:pt>
    <dgm:pt modelId="{46B52DE7-4773-4EDA-908E-20361EE4A71F}" type="pres">
      <dgm:prSet presAssocID="{4E8D2E69-0173-4BD3-B96A-7A9C5DD12B47}" presName="node" presStyleLbl="node1" presStyleIdx="1" presStyleCnt="4">
        <dgm:presLayoutVars>
          <dgm:bulletEnabled val="1"/>
        </dgm:presLayoutVars>
      </dgm:prSet>
      <dgm:spPr/>
    </dgm:pt>
    <dgm:pt modelId="{49E6E831-E49C-41B1-84F9-8AB151822AC7}" type="pres">
      <dgm:prSet presAssocID="{FEF1E80E-8A9E-4B0A-817C-2A4CFDCF3FB2}" presName="sibTrans" presStyleLbl="sibTrans1D1" presStyleIdx="1" presStyleCnt="3"/>
      <dgm:spPr/>
    </dgm:pt>
    <dgm:pt modelId="{43CD54CC-E3EC-4FB2-89A5-558178B2FD9F}" type="pres">
      <dgm:prSet presAssocID="{FEF1E80E-8A9E-4B0A-817C-2A4CFDCF3FB2}" presName="connectorText" presStyleLbl="sibTrans1D1" presStyleIdx="1" presStyleCnt="3"/>
      <dgm:spPr/>
    </dgm:pt>
    <dgm:pt modelId="{A96DB383-7040-489C-8C98-E64FDD0033AD}" type="pres">
      <dgm:prSet presAssocID="{93A6A030-ABAB-4EFA-B539-0FDB3E07C1EF}" presName="node" presStyleLbl="node1" presStyleIdx="2" presStyleCnt="4">
        <dgm:presLayoutVars>
          <dgm:bulletEnabled val="1"/>
        </dgm:presLayoutVars>
      </dgm:prSet>
      <dgm:spPr/>
    </dgm:pt>
    <dgm:pt modelId="{5F0203CF-8CEF-4FC5-B17E-CF205E27D4C9}" type="pres">
      <dgm:prSet presAssocID="{BFE0749E-E343-4A6F-BD09-2810EE6B4BD7}" presName="sibTrans" presStyleLbl="sibTrans1D1" presStyleIdx="2" presStyleCnt="3"/>
      <dgm:spPr/>
    </dgm:pt>
    <dgm:pt modelId="{ECD1C555-EDD7-4412-AE59-85283E5C5AEF}" type="pres">
      <dgm:prSet presAssocID="{BFE0749E-E343-4A6F-BD09-2810EE6B4BD7}" presName="connectorText" presStyleLbl="sibTrans1D1" presStyleIdx="2" presStyleCnt="3"/>
      <dgm:spPr/>
    </dgm:pt>
    <dgm:pt modelId="{B769B47C-387E-42CD-85B8-B3A85C3D8A67}" type="pres">
      <dgm:prSet presAssocID="{76D56F19-2708-49DB-8F92-D8AC45F23A9A}" presName="node" presStyleLbl="node1" presStyleIdx="3" presStyleCnt="4">
        <dgm:presLayoutVars>
          <dgm:bulletEnabled val="1"/>
        </dgm:presLayoutVars>
      </dgm:prSet>
      <dgm:spPr/>
    </dgm:pt>
  </dgm:ptLst>
  <dgm:cxnLst>
    <dgm:cxn modelId="{32E90211-17E0-4DDF-9274-DD3E46D811B8}" srcId="{D4503D04-C97E-4622-AE07-D0307CB3B4CA}" destId="{76D56F19-2708-49DB-8F92-D8AC45F23A9A}" srcOrd="3" destOrd="0" parTransId="{9D5610C2-0A12-494A-AC46-8DD17C08B09F}" sibTransId="{EC8965A1-F755-4945-8AAC-DCF1F68F011E}"/>
    <dgm:cxn modelId="{DE853124-E874-4220-916A-60A0EA5C9E93}" type="presOf" srcId="{FEF1E80E-8A9E-4B0A-817C-2A4CFDCF3FB2}" destId="{43CD54CC-E3EC-4FB2-89A5-558178B2FD9F}" srcOrd="1" destOrd="0" presId="urn:microsoft.com/office/officeart/2016/7/layout/RepeatingBendingProcessNew"/>
    <dgm:cxn modelId="{A70D5626-5B7B-4BF0-AED0-30CC6A7DE556}" type="presOf" srcId="{AAC263CB-8256-4B03-92FE-1622698FB3E9}" destId="{E2AF4E29-D533-4B87-9ABF-54438ED458AA}" srcOrd="0" destOrd="0" presId="urn:microsoft.com/office/officeart/2016/7/layout/RepeatingBendingProcessNew"/>
    <dgm:cxn modelId="{F6B09637-294A-40FF-BBCD-4406BF4805BB}" type="presOf" srcId="{BFE0749E-E343-4A6F-BD09-2810EE6B4BD7}" destId="{ECD1C555-EDD7-4412-AE59-85283E5C5AEF}" srcOrd="1" destOrd="0" presId="urn:microsoft.com/office/officeart/2016/7/layout/RepeatingBendingProcessNew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68A56C65-0D21-486A-8C1E-593E5A6F6B0B}" type="presOf" srcId="{D4503D04-C97E-4622-AE07-D0307CB3B4CA}" destId="{4B0391BD-198F-49D6-9CC2-12DBA840C2CD}" srcOrd="0" destOrd="0" presId="urn:microsoft.com/office/officeart/2016/7/layout/RepeatingBendingProcessNew"/>
    <dgm:cxn modelId="{C29C7085-8644-4163-A9DF-453DD49188B3}" type="presOf" srcId="{4E8D2E69-0173-4BD3-B96A-7A9C5DD12B47}" destId="{46B52DE7-4773-4EDA-908E-20361EE4A71F}" srcOrd="0" destOrd="0" presId="urn:microsoft.com/office/officeart/2016/7/layout/RepeatingBendingProcessNew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A9677F88-A437-431D-8E3F-73311620DB07}" type="presOf" srcId="{76D56F19-2708-49DB-8F92-D8AC45F23A9A}" destId="{B769B47C-387E-42CD-85B8-B3A85C3D8A67}" srcOrd="0" destOrd="0" presId="urn:microsoft.com/office/officeart/2016/7/layout/RepeatingBendingProcessNew"/>
    <dgm:cxn modelId="{14D4F09A-06EB-459D-88B8-AB30D6AF2C81}" type="presOf" srcId="{808B76D0-8EC7-469A-93AC-7A6017188A9D}" destId="{32D70137-C80D-4C57-99B9-C8F52BE260B2}" srcOrd="0" destOrd="0" presId="urn:microsoft.com/office/officeart/2016/7/layout/RepeatingBendingProcessNew"/>
    <dgm:cxn modelId="{B9F35BD3-E048-4F80-9C47-AD1A88D7B934}" type="presOf" srcId="{BFE0749E-E343-4A6F-BD09-2810EE6B4BD7}" destId="{5F0203CF-8CEF-4FC5-B17E-CF205E27D4C9}" srcOrd="0" destOrd="0" presId="urn:microsoft.com/office/officeart/2016/7/layout/RepeatingBendingProcessNew"/>
    <dgm:cxn modelId="{1DCE68D6-66D9-4B6B-B4F2-C420A516E7E5}" type="presOf" srcId="{93A6A030-ABAB-4EFA-B539-0FDB3E07C1EF}" destId="{A96DB383-7040-489C-8C98-E64FDD0033AD}" srcOrd="0" destOrd="0" presId="urn:microsoft.com/office/officeart/2016/7/layout/RepeatingBendingProcessNew"/>
    <dgm:cxn modelId="{1A8DBBD6-E70E-44A9-90C4-3B9A6C6AE4BC}" type="presOf" srcId="{FEF1E80E-8A9E-4B0A-817C-2A4CFDCF3FB2}" destId="{49E6E831-E49C-41B1-84F9-8AB151822AC7}" srcOrd="0" destOrd="0" presId="urn:microsoft.com/office/officeart/2016/7/layout/RepeatingBendingProcessNew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3DB6EDE7-A0D6-4288-8F9A-BB9965AEA647}" type="presOf" srcId="{808B76D0-8EC7-469A-93AC-7A6017188A9D}" destId="{DA862BF5-77AE-4D97-96CA-B0CEA26647D9}" srcOrd="1" destOrd="0" presId="urn:microsoft.com/office/officeart/2016/7/layout/RepeatingBendingProcessNew"/>
    <dgm:cxn modelId="{F402F993-59B7-4CCB-B693-BA6B27240496}" type="presParOf" srcId="{4B0391BD-198F-49D6-9CC2-12DBA840C2CD}" destId="{E2AF4E29-D533-4B87-9ABF-54438ED458AA}" srcOrd="0" destOrd="0" presId="urn:microsoft.com/office/officeart/2016/7/layout/RepeatingBendingProcessNew"/>
    <dgm:cxn modelId="{E677A8A1-4176-494B-A88C-2B2CDD31D2C3}" type="presParOf" srcId="{4B0391BD-198F-49D6-9CC2-12DBA840C2CD}" destId="{32D70137-C80D-4C57-99B9-C8F52BE260B2}" srcOrd="1" destOrd="0" presId="urn:microsoft.com/office/officeart/2016/7/layout/RepeatingBendingProcessNew"/>
    <dgm:cxn modelId="{260831E6-DFF7-4C16-A006-0EE04286397F}" type="presParOf" srcId="{32D70137-C80D-4C57-99B9-C8F52BE260B2}" destId="{DA862BF5-77AE-4D97-96CA-B0CEA26647D9}" srcOrd="0" destOrd="0" presId="urn:microsoft.com/office/officeart/2016/7/layout/RepeatingBendingProcessNew"/>
    <dgm:cxn modelId="{CD7B8B11-FD81-4CEE-8D57-5ECF0C9A7E47}" type="presParOf" srcId="{4B0391BD-198F-49D6-9CC2-12DBA840C2CD}" destId="{46B52DE7-4773-4EDA-908E-20361EE4A71F}" srcOrd="2" destOrd="0" presId="urn:microsoft.com/office/officeart/2016/7/layout/RepeatingBendingProcessNew"/>
    <dgm:cxn modelId="{1F35B134-0FC9-46F4-A146-D97E44C64445}" type="presParOf" srcId="{4B0391BD-198F-49D6-9CC2-12DBA840C2CD}" destId="{49E6E831-E49C-41B1-84F9-8AB151822AC7}" srcOrd="3" destOrd="0" presId="urn:microsoft.com/office/officeart/2016/7/layout/RepeatingBendingProcessNew"/>
    <dgm:cxn modelId="{08511F7B-C155-4AA3-A625-0BCCCF4343F9}" type="presParOf" srcId="{49E6E831-E49C-41B1-84F9-8AB151822AC7}" destId="{43CD54CC-E3EC-4FB2-89A5-558178B2FD9F}" srcOrd="0" destOrd="0" presId="urn:microsoft.com/office/officeart/2016/7/layout/RepeatingBendingProcessNew"/>
    <dgm:cxn modelId="{AC9C6253-33EC-419E-9053-7CFC99ABE611}" type="presParOf" srcId="{4B0391BD-198F-49D6-9CC2-12DBA840C2CD}" destId="{A96DB383-7040-489C-8C98-E64FDD0033AD}" srcOrd="4" destOrd="0" presId="urn:microsoft.com/office/officeart/2016/7/layout/RepeatingBendingProcessNew"/>
    <dgm:cxn modelId="{B4AA2C42-AB64-4BEE-A006-7DB9B53A974C}" type="presParOf" srcId="{4B0391BD-198F-49D6-9CC2-12DBA840C2CD}" destId="{5F0203CF-8CEF-4FC5-B17E-CF205E27D4C9}" srcOrd="5" destOrd="0" presId="urn:microsoft.com/office/officeart/2016/7/layout/RepeatingBendingProcessNew"/>
    <dgm:cxn modelId="{F33B29F9-768C-458A-A544-A861D78ACC9D}" type="presParOf" srcId="{5F0203CF-8CEF-4FC5-B17E-CF205E27D4C9}" destId="{ECD1C555-EDD7-4412-AE59-85283E5C5AEF}" srcOrd="0" destOrd="0" presId="urn:microsoft.com/office/officeart/2016/7/layout/RepeatingBendingProcessNew"/>
    <dgm:cxn modelId="{71E39328-2895-4B50-985F-F1CB012A7DBD}" type="presParOf" srcId="{4B0391BD-198F-49D6-9CC2-12DBA840C2CD}" destId="{B769B47C-387E-42CD-85B8-B3A85C3D8A67}" srcOrd="6" destOrd="0" presId="urn:microsoft.com/office/officeart/2016/7/layout/RepeatingBendingProcessNew"/>
  </dgm:cxnLst>
  <dgm:bg/>
  <dgm:whole>
    <a:effectLst/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C263CB-8256-4B03-92FE-1622698FB3E9}">
      <dgm:prSet/>
      <dgm:spPr/>
      <dgm:t>
        <a:bodyPr anchor="ctr"/>
        <a:lstStyle/>
        <a:p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Cydweithio</a:t>
          </a:r>
          <a:endParaRPr lang="en-US" b="1">
            <a:solidFill>
              <a:schemeClr val="bg2"/>
            </a:solidFill>
          </a:endParaRPr>
        </a:p>
        <a:p>
          <a:pPr rtl="0"/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Rhannu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un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cynllun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gwers</a:t>
          </a:r>
          <a:endParaRPr lang="en-US" b="1">
            <a:solidFill>
              <a:schemeClr val="bg2"/>
            </a:solidFill>
          </a:endParaRPr>
        </a:p>
      </dgm:t>
    </dgm:pt>
    <dgm:pt modelId="{0BEED663-FC38-4EAD-940F-4C475D2C87DB}" type="parTrans" cxnId="{C5E94186-9CB6-4C42-92B3-C546CC53A7B9}">
      <dgm:prSet/>
      <dgm:spPr/>
      <dgm:t>
        <a:bodyPr/>
        <a:lstStyle/>
        <a:p>
          <a:endParaRPr lang="en-US" sz="2000"/>
        </a:p>
      </dgm:t>
    </dgm:pt>
    <dgm:pt modelId="{808B76D0-8EC7-469A-93AC-7A6017188A9D}" type="sibTrans" cxnId="{C5E94186-9CB6-4C42-92B3-C546CC53A7B9}">
      <dgm:prSet/>
      <dgm:spPr/>
      <dgm:t>
        <a:bodyPr/>
        <a:lstStyle/>
        <a:p>
          <a:endParaRPr lang="en-US"/>
        </a:p>
      </dgm:t>
    </dgm:pt>
    <dgm:pt modelId="{4E8D2E69-0173-4BD3-B96A-7A9C5DD12B47}">
      <dgm:prSet/>
      <dgm:spPr/>
      <dgm:t>
        <a:bodyPr anchor="ctr"/>
        <a:lstStyle/>
        <a:p>
          <a:pPr rtl="0"/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Ymchwilio'r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Cardiau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a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mwy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o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ffynonellau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 (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edrych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ar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moodle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!)</a:t>
          </a:r>
          <a:endParaRPr lang="en-US" b="1">
            <a:solidFill>
              <a:schemeClr val="bg2"/>
            </a:solidFill>
          </a:endParaRPr>
        </a:p>
      </dgm:t>
    </dgm:pt>
    <dgm:pt modelId="{B954BF22-E3B3-4A1C-802E-590228BE2D9C}" type="parTrans" cxnId="{0F866C41-EB5F-47BD-A2CD-A58671F15B67}">
      <dgm:prSet/>
      <dgm:spPr/>
      <dgm:t>
        <a:bodyPr/>
        <a:lstStyle/>
        <a:p>
          <a:endParaRPr lang="en-US" sz="2000"/>
        </a:p>
      </dgm:t>
    </dgm:pt>
    <dgm:pt modelId="{FEF1E80E-8A9E-4B0A-817C-2A4CFDCF3FB2}" type="sibTrans" cxnId="{0F866C41-EB5F-47BD-A2CD-A58671F15B67}">
      <dgm:prSet/>
      <dgm:spPr/>
      <dgm:t>
        <a:bodyPr/>
        <a:lstStyle/>
        <a:p>
          <a:endParaRPr lang="en-US"/>
        </a:p>
      </dgm:t>
    </dgm:pt>
    <dgm:pt modelId="{93A6A030-ABAB-4EFA-B539-0FDB3E07C1EF}">
      <dgm:prSet/>
      <dgm:spPr/>
      <dgm:t>
        <a:bodyPr anchor="ctr"/>
        <a:lstStyle/>
        <a:p>
          <a:pPr rtl="0"/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Ychwanegwch</a:t>
          </a:r>
          <a:r>
            <a:rPr lang="en-US" b="1">
              <a:solidFill>
                <a:schemeClr val="tx1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syniadau</a:t>
          </a:r>
          <a:r>
            <a:rPr lang="en-US" b="1">
              <a:solidFill>
                <a:schemeClr val="tx1"/>
              </a:solidFill>
              <a:latin typeface="Century Gothic" panose="020B0502020202020204"/>
            </a:rPr>
            <a:t> am </a:t>
          </a:r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Ddilyniant</a:t>
          </a:r>
          <a:r>
            <a:rPr lang="en-US" b="1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Amcanion</a:t>
          </a:r>
          <a:r>
            <a:rPr lang="en-US" b="1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Trosolwg</a:t>
          </a:r>
          <a:r>
            <a:rPr lang="en-US" b="1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b="1" err="1">
              <a:solidFill>
                <a:schemeClr val="tx1"/>
              </a:solidFill>
              <a:latin typeface="Century Gothic" panose="020B0502020202020204"/>
            </a:rPr>
            <a:t>Adnoddau</a:t>
          </a:r>
          <a:endParaRPr lang="en-US" b="1">
            <a:solidFill>
              <a:schemeClr val="tx1"/>
            </a:solidFill>
          </a:endParaRPr>
        </a:p>
      </dgm:t>
    </dgm:pt>
    <dgm:pt modelId="{3D674B97-6DC6-4A12-85BA-0976D3064237}" type="parTrans" cxnId="{4B40C8DC-6B57-4F5B-8440-7241C649700B}">
      <dgm:prSet/>
      <dgm:spPr/>
      <dgm:t>
        <a:bodyPr/>
        <a:lstStyle/>
        <a:p>
          <a:endParaRPr lang="en-US" sz="2000"/>
        </a:p>
      </dgm:t>
    </dgm:pt>
    <dgm:pt modelId="{BFE0749E-E343-4A6F-BD09-2810EE6B4BD7}" type="sibTrans" cxnId="{4B40C8DC-6B57-4F5B-8440-7241C649700B}">
      <dgm:prSet/>
      <dgm:spPr/>
      <dgm:t>
        <a:bodyPr/>
        <a:lstStyle/>
        <a:p>
          <a:endParaRPr lang="en-US"/>
        </a:p>
      </dgm:t>
    </dgm:pt>
    <dgm:pt modelId="{76D56F19-2708-49DB-8F92-D8AC45F23A9A}">
      <dgm:prSet/>
      <dgm:spPr/>
      <dgm:t>
        <a:bodyPr anchor="ctr"/>
        <a:lstStyle/>
        <a:p>
          <a:pPr rtl="0"/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Rhannu</a:t>
          </a:r>
          <a:r>
            <a:rPr lang="en-US" b="1">
              <a:solidFill>
                <a:schemeClr val="bg2"/>
              </a:solidFill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tasgiau</a:t>
          </a:r>
          <a:r>
            <a:rPr lang="en-US" b="1">
              <a:solidFill>
                <a:schemeClr val="bg2"/>
              </a:solidFill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ar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gyfer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yr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wythnos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/au </a:t>
          </a:r>
          <a:r>
            <a:rPr lang="en-US" b="1" err="1">
              <a:solidFill>
                <a:schemeClr val="bg2"/>
              </a:solidFill>
              <a:latin typeface="Century Gothic" panose="020B0502020202020204"/>
            </a:rPr>
            <a:t>nesaf</a:t>
          </a:r>
          <a:r>
            <a:rPr lang="en-US" b="1">
              <a:solidFill>
                <a:schemeClr val="bg2"/>
              </a:solidFill>
              <a:latin typeface="Century Gothic" panose="020B0502020202020204"/>
            </a:rPr>
            <a:t> </a:t>
          </a:r>
          <a:endParaRPr lang="en-US" b="1">
            <a:solidFill>
              <a:schemeClr val="bg2"/>
            </a:solidFill>
          </a:endParaRPr>
        </a:p>
      </dgm:t>
    </dgm:pt>
    <dgm:pt modelId="{9D5610C2-0A12-494A-AC46-8DD17C08B09F}" type="parTrans" cxnId="{32E90211-17E0-4DDF-9274-DD3E46D811B8}">
      <dgm:prSet/>
      <dgm:spPr/>
      <dgm:t>
        <a:bodyPr/>
        <a:lstStyle/>
        <a:p>
          <a:endParaRPr lang="en-US" sz="2000"/>
        </a:p>
      </dgm:t>
    </dgm:pt>
    <dgm:pt modelId="{EC8965A1-F755-4945-8AAC-DCF1F68F011E}" type="sibTrans" cxnId="{32E90211-17E0-4DDF-9274-DD3E46D811B8}">
      <dgm:prSet/>
      <dgm:spPr/>
      <dgm:t>
        <a:bodyPr/>
        <a:lstStyle/>
        <a:p>
          <a:endParaRPr lang="en-US"/>
        </a:p>
      </dgm:t>
    </dgm:pt>
    <dgm:pt modelId="{4B0391BD-198F-49D6-9CC2-12DBA840C2CD}" type="pres">
      <dgm:prSet presAssocID="{D4503D04-C97E-4622-AE07-D0307CB3B4CA}" presName="Name0" presStyleCnt="0">
        <dgm:presLayoutVars>
          <dgm:dir/>
          <dgm:resizeHandles val="exact"/>
        </dgm:presLayoutVars>
      </dgm:prSet>
      <dgm:spPr/>
    </dgm:pt>
    <dgm:pt modelId="{E2AF4E29-D533-4B87-9ABF-54438ED458AA}" type="pres">
      <dgm:prSet presAssocID="{AAC263CB-8256-4B03-92FE-1622698FB3E9}" presName="node" presStyleLbl="node1" presStyleIdx="0" presStyleCnt="4">
        <dgm:presLayoutVars>
          <dgm:bulletEnabled val="1"/>
        </dgm:presLayoutVars>
      </dgm:prSet>
      <dgm:spPr/>
    </dgm:pt>
    <dgm:pt modelId="{32D70137-C80D-4C57-99B9-C8F52BE260B2}" type="pres">
      <dgm:prSet presAssocID="{808B76D0-8EC7-469A-93AC-7A6017188A9D}" presName="sibTrans" presStyleLbl="sibTrans1D1" presStyleIdx="0" presStyleCnt="3"/>
      <dgm:spPr/>
    </dgm:pt>
    <dgm:pt modelId="{DA862BF5-77AE-4D97-96CA-B0CEA26647D9}" type="pres">
      <dgm:prSet presAssocID="{808B76D0-8EC7-469A-93AC-7A6017188A9D}" presName="connectorText" presStyleLbl="sibTrans1D1" presStyleIdx="0" presStyleCnt="3"/>
      <dgm:spPr/>
    </dgm:pt>
    <dgm:pt modelId="{46B52DE7-4773-4EDA-908E-20361EE4A71F}" type="pres">
      <dgm:prSet presAssocID="{4E8D2E69-0173-4BD3-B96A-7A9C5DD12B47}" presName="node" presStyleLbl="node1" presStyleIdx="1" presStyleCnt="4">
        <dgm:presLayoutVars>
          <dgm:bulletEnabled val="1"/>
        </dgm:presLayoutVars>
      </dgm:prSet>
      <dgm:spPr/>
    </dgm:pt>
    <dgm:pt modelId="{49E6E831-E49C-41B1-84F9-8AB151822AC7}" type="pres">
      <dgm:prSet presAssocID="{FEF1E80E-8A9E-4B0A-817C-2A4CFDCF3FB2}" presName="sibTrans" presStyleLbl="sibTrans1D1" presStyleIdx="1" presStyleCnt="3"/>
      <dgm:spPr/>
    </dgm:pt>
    <dgm:pt modelId="{43CD54CC-E3EC-4FB2-89A5-558178B2FD9F}" type="pres">
      <dgm:prSet presAssocID="{FEF1E80E-8A9E-4B0A-817C-2A4CFDCF3FB2}" presName="connectorText" presStyleLbl="sibTrans1D1" presStyleIdx="1" presStyleCnt="3"/>
      <dgm:spPr/>
    </dgm:pt>
    <dgm:pt modelId="{A96DB383-7040-489C-8C98-E64FDD0033AD}" type="pres">
      <dgm:prSet presAssocID="{93A6A030-ABAB-4EFA-B539-0FDB3E07C1EF}" presName="node" presStyleLbl="node1" presStyleIdx="2" presStyleCnt="4">
        <dgm:presLayoutVars>
          <dgm:bulletEnabled val="1"/>
        </dgm:presLayoutVars>
      </dgm:prSet>
      <dgm:spPr/>
    </dgm:pt>
    <dgm:pt modelId="{5F0203CF-8CEF-4FC5-B17E-CF205E27D4C9}" type="pres">
      <dgm:prSet presAssocID="{BFE0749E-E343-4A6F-BD09-2810EE6B4BD7}" presName="sibTrans" presStyleLbl="sibTrans1D1" presStyleIdx="2" presStyleCnt="3"/>
      <dgm:spPr/>
    </dgm:pt>
    <dgm:pt modelId="{ECD1C555-EDD7-4412-AE59-85283E5C5AEF}" type="pres">
      <dgm:prSet presAssocID="{BFE0749E-E343-4A6F-BD09-2810EE6B4BD7}" presName="connectorText" presStyleLbl="sibTrans1D1" presStyleIdx="2" presStyleCnt="3"/>
      <dgm:spPr/>
    </dgm:pt>
    <dgm:pt modelId="{B769B47C-387E-42CD-85B8-B3A85C3D8A67}" type="pres">
      <dgm:prSet presAssocID="{76D56F19-2708-49DB-8F92-D8AC45F23A9A}" presName="node" presStyleLbl="node1" presStyleIdx="3" presStyleCnt="4">
        <dgm:presLayoutVars>
          <dgm:bulletEnabled val="1"/>
        </dgm:presLayoutVars>
      </dgm:prSet>
      <dgm:spPr/>
    </dgm:pt>
  </dgm:ptLst>
  <dgm:cxnLst>
    <dgm:cxn modelId="{32E90211-17E0-4DDF-9274-DD3E46D811B8}" srcId="{D4503D04-C97E-4622-AE07-D0307CB3B4CA}" destId="{76D56F19-2708-49DB-8F92-D8AC45F23A9A}" srcOrd="3" destOrd="0" parTransId="{9D5610C2-0A12-494A-AC46-8DD17C08B09F}" sibTransId="{EC8965A1-F755-4945-8AAC-DCF1F68F011E}"/>
    <dgm:cxn modelId="{DE853124-E874-4220-916A-60A0EA5C9E93}" type="presOf" srcId="{FEF1E80E-8A9E-4B0A-817C-2A4CFDCF3FB2}" destId="{43CD54CC-E3EC-4FB2-89A5-558178B2FD9F}" srcOrd="1" destOrd="0" presId="urn:microsoft.com/office/officeart/2016/7/layout/RepeatingBendingProcessNew"/>
    <dgm:cxn modelId="{A70D5626-5B7B-4BF0-AED0-30CC6A7DE556}" type="presOf" srcId="{AAC263CB-8256-4B03-92FE-1622698FB3E9}" destId="{E2AF4E29-D533-4B87-9ABF-54438ED458AA}" srcOrd="0" destOrd="0" presId="urn:microsoft.com/office/officeart/2016/7/layout/RepeatingBendingProcessNew"/>
    <dgm:cxn modelId="{F6B09637-294A-40FF-BBCD-4406BF4805BB}" type="presOf" srcId="{BFE0749E-E343-4A6F-BD09-2810EE6B4BD7}" destId="{ECD1C555-EDD7-4412-AE59-85283E5C5AEF}" srcOrd="1" destOrd="0" presId="urn:microsoft.com/office/officeart/2016/7/layout/RepeatingBendingProcessNew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68A56C65-0D21-486A-8C1E-593E5A6F6B0B}" type="presOf" srcId="{D4503D04-C97E-4622-AE07-D0307CB3B4CA}" destId="{4B0391BD-198F-49D6-9CC2-12DBA840C2CD}" srcOrd="0" destOrd="0" presId="urn:microsoft.com/office/officeart/2016/7/layout/RepeatingBendingProcessNew"/>
    <dgm:cxn modelId="{C29C7085-8644-4163-A9DF-453DD49188B3}" type="presOf" srcId="{4E8D2E69-0173-4BD3-B96A-7A9C5DD12B47}" destId="{46B52DE7-4773-4EDA-908E-20361EE4A71F}" srcOrd="0" destOrd="0" presId="urn:microsoft.com/office/officeart/2016/7/layout/RepeatingBendingProcessNew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A9677F88-A437-431D-8E3F-73311620DB07}" type="presOf" srcId="{76D56F19-2708-49DB-8F92-D8AC45F23A9A}" destId="{B769B47C-387E-42CD-85B8-B3A85C3D8A67}" srcOrd="0" destOrd="0" presId="urn:microsoft.com/office/officeart/2016/7/layout/RepeatingBendingProcessNew"/>
    <dgm:cxn modelId="{14D4F09A-06EB-459D-88B8-AB30D6AF2C81}" type="presOf" srcId="{808B76D0-8EC7-469A-93AC-7A6017188A9D}" destId="{32D70137-C80D-4C57-99B9-C8F52BE260B2}" srcOrd="0" destOrd="0" presId="urn:microsoft.com/office/officeart/2016/7/layout/RepeatingBendingProcessNew"/>
    <dgm:cxn modelId="{B9F35BD3-E048-4F80-9C47-AD1A88D7B934}" type="presOf" srcId="{BFE0749E-E343-4A6F-BD09-2810EE6B4BD7}" destId="{5F0203CF-8CEF-4FC5-B17E-CF205E27D4C9}" srcOrd="0" destOrd="0" presId="urn:microsoft.com/office/officeart/2016/7/layout/RepeatingBendingProcessNew"/>
    <dgm:cxn modelId="{1DCE68D6-66D9-4B6B-B4F2-C420A516E7E5}" type="presOf" srcId="{93A6A030-ABAB-4EFA-B539-0FDB3E07C1EF}" destId="{A96DB383-7040-489C-8C98-E64FDD0033AD}" srcOrd="0" destOrd="0" presId="urn:microsoft.com/office/officeart/2016/7/layout/RepeatingBendingProcessNew"/>
    <dgm:cxn modelId="{1A8DBBD6-E70E-44A9-90C4-3B9A6C6AE4BC}" type="presOf" srcId="{FEF1E80E-8A9E-4B0A-817C-2A4CFDCF3FB2}" destId="{49E6E831-E49C-41B1-84F9-8AB151822AC7}" srcOrd="0" destOrd="0" presId="urn:microsoft.com/office/officeart/2016/7/layout/RepeatingBendingProcessNew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3DB6EDE7-A0D6-4288-8F9A-BB9965AEA647}" type="presOf" srcId="{808B76D0-8EC7-469A-93AC-7A6017188A9D}" destId="{DA862BF5-77AE-4D97-96CA-B0CEA26647D9}" srcOrd="1" destOrd="0" presId="urn:microsoft.com/office/officeart/2016/7/layout/RepeatingBendingProcessNew"/>
    <dgm:cxn modelId="{F402F993-59B7-4CCB-B693-BA6B27240496}" type="presParOf" srcId="{4B0391BD-198F-49D6-9CC2-12DBA840C2CD}" destId="{E2AF4E29-D533-4B87-9ABF-54438ED458AA}" srcOrd="0" destOrd="0" presId="urn:microsoft.com/office/officeart/2016/7/layout/RepeatingBendingProcessNew"/>
    <dgm:cxn modelId="{E677A8A1-4176-494B-A88C-2B2CDD31D2C3}" type="presParOf" srcId="{4B0391BD-198F-49D6-9CC2-12DBA840C2CD}" destId="{32D70137-C80D-4C57-99B9-C8F52BE260B2}" srcOrd="1" destOrd="0" presId="urn:microsoft.com/office/officeart/2016/7/layout/RepeatingBendingProcessNew"/>
    <dgm:cxn modelId="{260831E6-DFF7-4C16-A006-0EE04286397F}" type="presParOf" srcId="{32D70137-C80D-4C57-99B9-C8F52BE260B2}" destId="{DA862BF5-77AE-4D97-96CA-B0CEA26647D9}" srcOrd="0" destOrd="0" presId="urn:microsoft.com/office/officeart/2016/7/layout/RepeatingBendingProcessNew"/>
    <dgm:cxn modelId="{CD7B8B11-FD81-4CEE-8D57-5ECF0C9A7E47}" type="presParOf" srcId="{4B0391BD-198F-49D6-9CC2-12DBA840C2CD}" destId="{46B52DE7-4773-4EDA-908E-20361EE4A71F}" srcOrd="2" destOrd="0" presId="urn:microsoft.com/office/officeart/2016/7/layout/RepeatingBendingProcessNew"/>
    <dgm:cxn modelId="{1F35B134-0FC9-46F4-A146-D97E44C64445}" type="presParOf" srcId="{4B0391BD-198F-49D6-9CC2-12DBA840C2CD}" destId="{49E6E831-E49C-41B1-84F9-8AB151822AC7}" srcOrd="3" destOrd="0" presId="urn:microsoft.com/office/officeart/2016/7/layout/RepeatingBendingProcessNew"/>
    <dgm:cxn modelId="{08511F7B-C155-4AA3-A625-0BCCCF4343F9}" type="presParOf" srcId="{49E6E831-E49C-41B1-84F9-8AB151822AC7}" destId="{43CD54CC-E3EC-4FB2-89A5-558178B2FD9F}" srcOrd="0" destOrd="0" presId="urn:microsoft.com/office/officeart/2016/7/layout/RepeatingBendingProcessNew"/>
    <dgm:cxn modelId="{AC9C6253-33EC-419E-9053-7CFC99ABE611}" type="presParOf" srcId="{4B0391BD-198F-49D6-9CC2-12DBA840C2CD}" destId="{A96DB383-7040-489C-8C98-E64FDD0033AD}" srcOrd="4" destOrd="0" presId="urn:microsoft.com/office/officeart/2016/7/layout/RepeatingBendingProcessNew"/>
    <dgm:cxn modelId="{B4AA2C42-AB64-4BEE-A006-7DB9B53A974C}" type="presParOf" srcId="{4B0391BD-198F-49D6-9CC2-12DBA840C2CD}" destId="{5F0203CF-8CEF-4FC5-B17E-CF205E27D4C9}" srcOrd="5" destOrd="0" presId="urn:microsoft.com/office/officeart/2016/7/layout/RepeatingBendingProcessNew"/>
    <dgm:cxn modelId="{F33B29F9-768C-458A-A544-A861D78ACC9D}" type="presParOf" srcId="{5F0203CF-8CEF-4FC5-B17E-CF205E27D4C9}" destId="{ECD1C555-EDD7-4412-AE59-85283E5C5AEF}" srcOrd="0" destOrd="0" presId="urn:microsoft.com/office/officeart/2016/7/layout/RepeatingBendingProcessNew"/>
    <dgm:cxn modelId="{71E39328-2895-4B50-985F-F1CB012A7DBD}" type="presParOf" srcId="{4B0391BD-198F-49D6-9CC2-12DBA840C2CD}" destId="{B769B47C-387E-42CD-85B8-B3A85C3D8A67}" srcOrd="6" destOrd="0" presId="urn:microsoft.com/office/officeart/2016/7/layout/RepeatingBendingProcessNew"/>
  </dgm:cxnLst>
  <dgm:bg/>
  <dgm:whole>
    <a:effectLst/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5549A0-3CB2-432F-A968-7D9794A404C0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DC64C51-9D08-488C-A7FE-CBD561E9AA7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200" b="0">
              <a:solidFill>
                <a:srgbClr val="003E5B"/>
              </a:solidFill>
              <a:ea typeface="+mn-ea"/>
              <a:cs typeface="+mn-cs"/>
            </a:rPr>
            <a:t>Developing physical health and well-being has lifelong benefits.</a:t>
          </a:r>
          <a:endParaRPr lang="en-US" sz="2200" b="0">
            <a:solidFill>
              <a:srgbClr val="003E5B"/>
            </a:solidFill>
            <a:ea typeface="+mn-ea"/>
            <a:cs typeface="+mn-cs"/>
          </a:endParaRPr>
        </a:p>
      </dgm:t>
    </dgm:pt>
    <dgm:pt modelId="{44E28E27-BD29-4D5C-9A23-8D21EE92698C}" type="parTrans" cxnId="{D0257EEC-4F9B-4A3D-95DE-AEADD949C90D}">
      <dgm:prSet/>
      <dgm:spPr/>
      <dgm:t>
        <a:bodyPr/>
        <a:lstStyle/>
        <a:p>
          <a:endParaRPr lang="en-US"/>
        </a:p>
      </dgm:t>
    </dgm:pt>
    <dgm:pt modelId="{6AACF3F3-F467-4022-A5FD-A85C6429A6F8}" type="sibTrans" cxnId="{D0257EEC-4F9B-4A3D-95DE-AEADD949C90D}">
      <dgm:prSet/>
      <dgm:spPr/>
      <dgm:t>
        <a:bodyPr/>
        <a:lstStyle/>
        <a:p>
          <a:endParaRPr lang="en-US"/>
        </a:p>
      </dgm:t>
    </dgm:pt>
    <dgm:pt modelId="{78839073-FE86-4184-8E65-03E2ADB9CB8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200" b="0">
              <a:solidFill>
                <a:srgbClr val="003E5B"/>
              </a:solidFill>
              <a:ea typeface="+mn-ea"/>
              <a:cs typeface="+mn-cs"/>
            </a:rPr>
            <a:t>How we process and respond to our experiences affects our mental health and emotional well-being.</a:t>
          </a:r>
          <a:endParaRPr lang="en-US" sz="2200" b="0">
            <a:solidFill>
              <a:srgbClr val="003E5B"/>
            </a:solidFill>
            <a:ea typeface="+mn-ea"/>
            <a:cs typeface="+mn-cs"/>
          </a:endParaRPr>
        </a:p>
      </dgm:t>
    </dgm:pt>
    <dgm:pt modelId="{709D310C-C8D2-4D4A-A34C-C5B3A039EAFE}" type="parTrans" cxnId="{7697CAAB-3BED-4B19-8D16-7718FA2560EB}">
      <dgm:prSet/>
      <dgm:spPr/>
      <dgm:t>
        <a:bodyPr/>
        <a:lstStyle/>
        <a:p>
          <a:endParaRPr lang="en-US"/>
        </a:p>
      </dgm:t>
    </dgm:pt>
    <dgm:pt modelId="{4C83B150-9D45-4557-B924-2BABC80B5717}" type="sibTrans" cxnId="{7697CAAB-3BED-4B19-8D16-7718FA2560EB}">
      <dgm:prSet/>
      <dgm:spPr/>
      <dgm:t>
        <a:bodyPr/>
        <a:lstStyle/>
        <a:p>
          <a:endParaRPr lang="en-US"/>
        </a:p>
      </dgm:t>
    </dgm:pt>
    <dgm:pt modelId="{04073B4C-CA58-44CF-BF18-F1F815DBF91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200" b="0">
              <a:solidFill>
                <a:srgbClr val="003E5B"/>
              </a:solidFill>
              <a:ea typeface="+mn-ea"/>
              <a:cs typeface="+mn-cs"/>
            </a:rPr>
            <a:t>Our decision-making impacts on the quality of our lives and the lives of others.</a:t>
          </a:r>
          <a:endParaRPr lang="en-US" sz="2200" b="0">
            <a:solidFill>
              <a:srgbClr val="003E5B"/>
            </a:solidFill>
            <a:ea typeface="+mn-ea"/>
            <a:cs typeface="+mn-cs"/>
          </a:endParaRPr>
        </a:p>
      </dgm:t>
    </dgm:pt>
    <dgm:pt modelId="{273B400D-ECB4-47A8-BA1E-7C96E40BBEEE}" type="parTrans" cxnId="{D982C126-4B44-4E69-9C78-48F2F0748760}">
      <dgm:prSet/>
      <dgm:spPr/>
      <dgm:t>
        <a:bodyPr/>
        <a:lstStyle/>
        <a:p>
          <a:endParaRPr lang="en-US"/>
        </a:p>
      </dgm:t>
    </dgm:pt>
    <dgm:pt modelId="{82988AFE-BA4C-4E79-8E4C-0F184A6DA365}" type="sibTrans" cxnId="{D982C126-4B44-4E69-9C78-48F2F0748760}">
      <dgm:prSet/>
      <dgm:spPr/>
      <dgm:t>
        <a:bodyPr/>
        <a:lstStyle/>
        <a:p>
          <a:endParaRPr lang="en-US"/>
        </a:p>
      </dgm:t>
    </dgm:pt>
    <dgm:pt modelId="{36BD5FC0-C658-4FED-96F0-16D631A5467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200" b="0">
              <a:solidFill>
                <a:srgbClr val="003E5B"/>
              </a:solidFill>
              <a:ea typeface="+mn-ea"/>
              <a:cs typeface="+mn-cs"/>
            </a:rPr>
            <a:t>How we engage with social influences shapes who we are and affects our health and well-being.</a:t>
          </a:r>
          <a:endParaRPr lang="en-US" sz="2200" b="0">
            <a:solidFill>
              <a:srgbClr val="003E5B"/>
            </a:solidFill>
            <a:ea typeface="+mn-ea"/>
            <a:cs typeface="+mn-cs"/>
          </a:endParaRPr>
        </a:p>
      </dgm:t>
    </dgm:pt>
    <dgm:pt modelId="{BE784245-C036-429D-BE6F-52C4B251C4F9}" type="parTrans" cxnId="{3553DE39-79C4-46F1-B2EB-117EAB4BE6A0}">
      <dgm:prSet/>
      <dgm:spPr/>
      <dgm:t>
        <a:bodyPr/>
        <a:lstStyle/>
        <a:p>
          <a:endParaRPr lang="en-US"/>
        </a:p>
      </dgm:t>
    </dgm:pt>
    <dgm:pt modelId="{48F88271-D534-483C-8B85-C39F2DB74B58}" type="sibTrans" cxnId="{3553DE39-79C4-46F1-B2EB-117EAB4BE6A0}">
      <dgm:prSet/>
      <dgm:spPr/>
      <dgm:t>
        <a:bodyPr/>
        <a:lstStyle/>
        <a:p>
          <a:endParaRPr lang="en-US"/>
        </a:p>
      </dgm:t>
    </dgm:pt>
    <dgm:pt modelId="{47870E99-7EA2-4E51-A6BC-8E51CBDEB95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200" b="0">
              <a:solidFill>
                <a:srgbClr val="003E5B"/>
              </a:solidFill>
              <a:ea typeface="+mn-ea"/>
              <a:cs typeface="+mn-cs"/>
            </a:rPr>
            <a:t>Healthy relationships are fundamental to our well-being</a:t>
          </a:r>
          <a:r>
            <a:rPr lang="en-GB" sz="2200" b="1">
              <a:solidFill>
                <a:srgbClr val="003E5B"/>
              </a:solidFill>
              <a:ea typeface="+mn-ea"/>
              <a:cs typeface="+mn-cs"/>
            </a:rPr>
            <a:t>.</a:t>
          </a:r>
          <a:endParaRPr lang="en-US" sz="2200">
            <a:solidFill>
              <a:srgbClr val="003E5B"/>
            </a:solidFill>
            <a:ea typeface="+mn-ea"/>
            <a:cs typeface="+mn-cs"/>
          </a:endParaRPr>
        </a:p>
      </dgm:t>
    </dgm:pt>
    <dgm:pt modelId="{4179C700-502A-44AD-B453-AA4BE0BAA01B}" type="parTrans" cxnId="{938B23B5-B58C-4595-9E3C-E4E803751339}">
      <dgm:prSet/>
      <dgm:spPr/>
      <dgm:t>
        <a:bodyPr/>
        <a:lstStyle/>
        <a:p>
          <a:endParaRPr lang="en-US"/>
        </a:p>
      </dgm:t>
    </dgm:pt>
    <dgm:pt modelId="{D5558B8B-3539-469B-ABE7-464CE9D82545}" type="sibTrans" cxnId="{938B23B5-B58C-4595-9E3C-E4E803751339}">
      <dgm:prSet/>
      <dgm:spPr/>
      <dgm:t>
        <a:bodyPr/>
        <a:lstStyle/>
        <a:p>
          <a:endParaRPr lang="en-US"/>
        </a:p>
      </dgm:t>
    </dgm:pt>
    <dgm:pt modelId="{200575CF-F80F-45D2-B072-37824E0A1F47}" type="pres">
      <dgm:prSet presAssocID="{AF5549A0-3CB2-432F-A968-7D9794A404C0}" presName="linear" presStyleCnt="0">
        <dgm:presLayoutVars>
          <dgm:animLvl val="lvl"/>
          <dgm:resizeHandles val="exact"/>
        </dgm:presLayoutVars>
      </dgm:prSet>
      <dgm:spPr/>
    </dgm:pt>
    <dgm:pt modelId="{1D8D264D-4528-49DA-AD8E-F10F25C95E44}" type="pres">
      <dgm:prSet presAssocID="{2DC64C51-9D08-488C-A7FE-CBD561E9AA7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0283706-0BC2-416E-90AC-5EE6FAC8D25F}" type="pres">
      <dgm:prSet presAssocID="{6AACF3F3-F467-4022-A5FD-A85C6429A6F8}" presName="spacer" presStyleCnt="0"/>
      <dgm:spPr/>
    </dgm:pt>
    <dgm:pt modelId="{EF815FF2-9397-4F5C-9DE7-70AD506E48B6}" type="pres">
      <dgm:prSet presAssocID="{78839073-FE86-4184-8E65-03E2ADB9CB8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3D4DCCA-14C2-4B0F-959C-0041CAAEC1FC}" type="pres">
      <dgm:prSet presAssocID="{4C83B150-9D45-4557-B924-2BABC80B5717}" presName="spacer" presStyleCnt="0"/>
      <dgm:spPr/>
    </dgm:pt>
    <dgm:pt modelId="{A1E9224C-7AC4-454F-93CF-CD8DC9916CA2}" type="pres">
      <dgm:prSet presAssocID="{04073B4C-CA58-44CF-BF18-F1F815DBF91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5C65FC0-A795-4A1A-9E59-5D530A1981CE}" type="pres">
      <dgm:prSet presAssocID="{82988AFE-BA4C-4E79-8E4C-0F184A6DA365}" presName="spacer" presStyleCnt="0"/>
      <dgm:spPr/>
    </dgm:pt>
    <dgm:pt modelId="{84AC319D-FC12-4747-9D82-FB4FF83F6776}" type="pres">
      <dgm:prSet presAssocID="{36BD5FC0-C658-4FED-96F0-16D631A5467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35F5BBA-3B7A-4C8E-8A2F-82D266C21BD9}" type="pres">
      <dgm:prSet presAssocID="{48F88271-D534-483C-8B85-C39F2DB74B58}" presName="spacer" presStyleCnt="0"/>
      <dgm:spPr/>
    </dgm:pt>
    <dgm:pt modelId="{F889675B-8BBD-459D-9DFD-F4D51C377F44}" type="pres">
      <dgm:prSet presAssocID="{47870E99-7EA2-4E51-A6BC-8E51CBDEB95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982C126-4B44-4E69-9C78-48F2F0748760}" srcId="{AF5549A0-3CB2-432F-A968-7D9794A404C0}" destId="{04073B4C-CA58-44CF-BF18-F1F815DBF912}" srcOrd="2" destOrd="0" parTransId="{273B400D-ECB4-47A8-BA1E-7C96E40BBEEE}" sibTransId="{82988AFE-BA4C-4E79-8E4C-0F184A6DA365}"/>
    <dgm:cxn modelId="{3553DE39-79C4-46F1-B2EB-117EAB4BE6A0}" srcId="{AF5549A0-3CB2-432F-A968-7D9794A404C0}" destId="{36BD5FC0-C658-4FED-96F0-16D631A54677}" srcOrd="3" destOrd="0" parTransId="{BE784245-C036-429D-BE6F-52C4B251C4F9}" sibTransId="{48F88271-D534-483C-8B85-C39F2DB74B58}"/>
    <dgm:cxn modelId="{9E6A134B-2B7A-43F9-A02F-6601C6A8FD52}" type="presOf" srcId="{AF5549A0-3CB2-432F-A968-7D9794A404C0}" destId="{200575CF-F80F-45D2-B072-37824E0A1F47}" srcOrd="0" destOrd="0" presId="urn:microsoft.com/office/officeart/2005/8/layout/vList2"/>
    <dgm:cxn modelId="{C148B28F-D493-4112-AE28-AD6C3A4AAA03}" type="presOf" srcId="{04073B4C-CA58-44CF-BF18-F1F815DBF912}" destId="{A1E9224C-7AC4-454F-93CF-CD8DC9916CA2}" srcOrd="0" destOrd="0" presId="urn:microsoft.com/office/officeart/2005/8/layout/vList2"/>
    <dgm:cxn modelId="{84A04CA2-A0A6-497C-86C9-36A0034F65EE}" type="presOf" srcId="{2DC64C51-9D08-488C-A7FE-CBD561E9AA71}" destId="{1D8D264D-4528-49DA-AD8E-F10F25C95E44}" srcOrd="0" destOrd="0" presId="urn:microsoft.com/office/officeart/2005/8/layout/vList2"/>
    <dgm:cxn modelId="{7697CAAB-3BED-4B19-8D16-7718FA2560EB}" srcId="{AF5549A0-3CB2-432F-A968-7D9794A404C0}" destId="{78839073-FE86-4184-8E65-03E2ADB9CB84}" srcOrd="1" destOrd="0" parTransId="{709D310C-C8D2-4D4A-A34C-C5B3A039EAFE}" sibTransId="{4C83B150-9D45-4557-B924-2BABC80B5717}"/>
    <dgm:cxn modelId="{2215CAB3-C235-43D1-8074-9F8DA1A9CED0}" type="presOf" srcId="{36BD5FC0-C658-4FED-96F0-16D631A54677}" destId="{84AC319D-FC12-4747-9D82-FB4FF83F6776}" srcOrd="0" destOrd="0" presId="urn:microsoft.com/office/officeart/2005/8/layout/vList2"/>
    <dgm:cxn modelId="{938B23B5-B58C-4595-9E3C-E4E803751339}" srcId="{AF5549A0-3CB2-432F-A968-7D9794A404C0}" destId="{47870E99-7EA2-4E51-A6BC-8E51CBDEB95F}" srcOrd="4" destOrd="0" parTransId="{4179C700-502A-44AD-B453-AA4BE0BAA01B}" sibTransId="{D5558B8B-3539-469B-ABE7-464CE9D82545}"/>
    <dgm:cxn modelId="{695828CF-9CE1-445E-AD1A-D05229877629}" type="presOf" srcId="{78839073-FE86-4184-8E65-03E2ADB9CB84}" destId="{EF815FF2-9397-4F5C-9DE7-70AD506E48B6}" srcOrd="0" destOrd="0" presId="urn:microsoft.com/office/officeart/2005/8/layout/vList2"/>
    <dgm:cxn modelId="{D0257EEC-4F9B-4A3D-95DE-AEADD949C90D}" srcId="{AF5549A0-3CB2-432F-A968-7D9794A404C0}" destId="{2DC64C51-9D08-488C-A7FE-CBD561E9AA71}" srcOrd="0" destOrd="0" parTransId="{44E28E27-BD29-4D5C-9A23-8D21EE92698C}" sibTransId="{6AACF3F3-F467-4022-A5FD-A85C6429A6F8}"/>
    <dgm:cxn modelId="{0ED664EE-0B55-4448-84C8-83E1529EE4BF}" type="presOf" srcId="{47870E99-7EA2-4E51-A6BC-8E51CBDEB95F}" destId="{F889675B-8BBD-459D-9DFD-F4D51C377F44}" srcOrd="0" destOrd="0" presId="urn:microsoft.com/office/officeart/2005/8/layout/vList2"/>
    <dgm:cxn modelId="{A847D2B9-2C32-423A-9EF2-60A395971B1E}" type="presParOf" srcId="{200575CF-F80F-45D2-B072-37824E0A1F47}" destId="{1D8D264D-4528-49DA-AD8E-F10F25C95E44}" srcOrd="0" destOrd="0" presId="urn:microsoft.com/office/officeart/2005/8/layout/vList2"/>
    <dgm:cxn modelId="{5396F7EC-CA49-4F30-8D29-99D52E0FABA4}" type="presParOf" srcId="{200575CF-F80F-45D2-B072-37824E0A1F47}" destId="{30283706-0BC2-416E-90AC-5EE6FAC8D25F}" srcOrd="1" destOrd="0" presId="urn:microsoft.com/office/officeart/2005/8/layout/vList2"/>
    <dgm:cxn modelId="{4A0DF946-4ACF-4AD7-B500-8CCCD1585607}" type="presParOf" srcId="{200575CF-F80F-45D2-B072-37824E0A1F47}" destId="{EF815FF2-9397-4F5C-9DE7-70AD506E48B6}" srcOrd="2" destOrd="0" presId="urn:microsoft.com/office/officeart/2005/8/layout/vList2"/>
    <dgm:cxn modelId="{E9272573-3A6D-4F72-B525-F87A64F89949}" type="presParOf" srcId="{200575CF-F80F-45D2-B072-37824E0A1F47}" destId="{E3D4DCCA-14C2-4B0F-959C-0041CAAEC1FC}" srcOrd="3" destOrd="0" presId="urn:microsoft.com/office/officeart/2005/8/layout/vList2"/>
    <dgm:cxn modelId="{31645AEE-B217-49EC-B25B-9061AEAF7B66}" type="presParOf" srcId="{200575CF-F80F-45D2-B072-37824E0A1F47}" destId="{A1E9224C-7AC4-454F-93CF-CD8DC9916CA2}" srcOrd="4" destOrd="0" presId="urn:microsoft.com/office/officeart/2005/8/layout/vList2"/>
    <dgm:cxn modelId="{7033A691-2443-4CE2-A839-C3DF4F0F5817}" type="presParOf" srcId="{200575CF-F80F-45D2-B072-37824E0A1F47}" destId="{95C65FC0-A795-4A1A-9E59-5D530A1981CE}" srcOrd="5" destOrd="0" presId="urn:microsoft.com/office/officeart/2005/8/layout/vList2"/>
    <dgm:cxn modelId="{4D054346-B727-4D79-98FD-16ED76950CE4}" type="presParOf" srcId="{200575CF-F80F-45D2-B072-37824E0A1F47}" destId="{84AC319D-FC12-4747-9D82-FB4FF83F6776}" srcOrd="6" destOrd="0" presId="urn:microsoft.com/office/officeart/2005/8/layout/vList2"/>
    <dgm:cxn modelId="{203D6E96-4CD0-4D87-9EA2-6960B41EB11D}" type="presParOf" srcId="{200575CF-F80F-45D2-B072-37824E0A1F47}" destId="{A35F5BBA-3B7A-4C8E-8A2F-82D266C21BD9}" srcOrd="7" destOrd="0" presId="urn:microsoft.com/office/officeart/2005/8/layout/vList2"/>
    <dgm:cxn modelId="{D82DA39D-534F-4E52-A091-1F132BAA0DEE}" type="presParOf" srcId="{200575CF-F80F-45D2-B072-37824E0A1F47}" destId="{F889675B-8BBD-459D-9DFD-F4D51C377F4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D0CB4-0619-47EF-A746-365405D39958}">
      <dsp:nvSpPr>
        <dsp:cNvPr id="0" name=""/>
        <dsp:cNvSpPr/>
      </dsp:nvSpPr>
      <dsp:spPr>
        <a:xfrm>
          <a:off x="0" y="5416"/>
          <a:ext cx="2517911" cy="85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C6D826-A6E6-42EC-BF0E-9025B33009B2}">
      <dsp:nvSpPr>
        <dsp:cNvPr id="0" name=""/>
        <dsp:cNvSpPr/>
      </dsp:nvSpPr>
      <dsp:spPr>
        <a:xfrm>
          <a:off x="260010" y="198813"/>
          <a:ext cx="458358" cy="4727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FC8C9-03E6-4269-9DB7-824A4479C21C}">
      <dsp:nvSpPr>
        <dsp:cNvPr id="0" name=""/>
        <dsp:cNvSpPr/>
      </dsp:nvSpPr>
      <dsp:spPr>
        <a:xfrm>
          <a:off x="978379" y="5416"/>
          <a:ext cx="1539023" cy="886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11" tIns="93811" rIns="93811" bIns="938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bg2"/>
              </a:solidFill>
            </a:rPr>
            <a:t>A - Command</a:t>
          </a:r>
        </a:p>
      </dsp:txBody>
      <dsp:txXfrm>
        <a:off x="978379" y="5416"/>
        <a:ext cx="1539023" cy="886399"/>
      </dsp:txXfrm>
    </dsp:sp>
    <dsp:sp modelId="{B58CA141-504B-412A-818E-73651C363A3D}">
      <dsp:nvSpPr>
        <dsp:cNvPr id="0" name=""/>
        <dsp:cNvSpPr/>
      </dsp:nvSpPr>
      <dsp:spPr>
        <a:xfrm>
          <a:off x="0" y="982729"/>
          <a:ext cx="2517911" cy="85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95015-001F-49EB-8731-0714E310C46E}">
      <dsp:nvSpPr>
        <dsp:cNvPr id="0" name=""/>
        <dsp:cNvSpPr/>
      </dsp:nvSpPr>
      <dsp:spPr>
        <a:xfrm>
          <a:off x="260010" y="1176125"/>
          <a:ext cx="458358" cy="4727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416B8-BF6E-4B19-A8CD-80E01FEB1ED8}">
      <dsp:nvSpPr>
        <dsp:cNvPr id="0" name=""/>
        <dsp:cNvSpPr/>
      </dsp:nvSpPr>
      <dsp:spPr>
        <a:xfrm>
          <a:off x="978379" y="982729"/>
          <a:ext cx="1539023" cy="886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11" tIns="93811" rIns="93811" bIns="938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bg2"/>
              </a:solidFill>
            </a:rPr>
            <a:t>B - Practice</a:t>
          </a:r>
        </a:p>
      </dsp:txBody>
      <dsp:txXfrm>
        <a:off x="978379" y="982729"/>
        <a:ext cx="1539023" cy="886399"/>
      </dsp:txXfrm>
    </dsp:sp>
    <dsp:sp modelId="{2DD6782C-3741-43AC-8E3F-C7C2A5A092FE}">
      <dsp:nvSpPr>
        <dsp:cNvPr id="0" name=""/>
        <dsp:cNvSpPr/>
      </dsp:nvSpPr>
      <dsp:spPr>
        <a:xfrm>
          <a:off x="0" y="1960042"/>
          <a:ext cx="2517911" cy="85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3D4D5-84E6-41EE-BF94-D56D24841B8B}">
      <dsp:nvSpPr>
        <dsp:cNvPr id="0" name=""/>
        <dsp:cNvSpPr/>
      </dsp:nvSpPr>
      <dsp:spPr>
        <a:xfrm>
          <a:off x="260010" y="2153438"/>
          <a:ext cx="458358" cy="4727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9C6B6-F051-4AFC-B696-34674ED32FC0}">
      <dsp:nvSpPr>
        <dsp:cNvPr id="0" name=""/>
        <dsp:cNvSpPr/>
      </dsp:nvSpPr>
      <dsp:spPr>
        <a:xfrm>
          <a:off x="978379" y="1960042"/>
          <a:ext cx="1539023" cy="886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11" tIns="93811" rIns="93811" bIns="938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bg2"/>
              </a:solidFill>
            </a:rPr>
            <a:t>C – Reciprocal</a:t>
          </a:r>
        </a:p>
      </dsp:txBody>
      <dsp:txXfrm>
        <a:off x="978379" y="1960042"/>
        <a:ext cx="1539023" cy="886399"/>
      </dsp:txXfrm>
    </dsp:sp>
    <dsp:sp modelId="{08462DBB-7AE6-4F09-A1C8-055C3B700E2F}">
      <dsp:nvSpPr>
        <dsp:cNvPr id="0" name=""/>
        <dsp:cNvSpPr/>
      </dsp:nvSpPr>
      <dsp:spPr>
        <a:xfrm>
          <a:off x="0" y="2937354"/>
          <a:ext cx="2517911" cy="85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B8305-57CB-45D1-83CA-6D3D75DAC821}">
      <dsp:nvSpPr>
        <dsp:cNvPr id="0" name=""/>
        <dsp:cNvSpPr/>
      </dsp:nvSpPr>
      <dsp:spPr>
        <a:xfrm>
          <a:off x="260010" y="3130751"/>
          <a:ext cx="458358" cy="4727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6FEED-96C4-48A5-A01C-323B8E6A0055}">
      <dsp:nvSpPr>
        <dsp:cNvPr id="0" name=""/>
        <dsp:cNvSpPr/>
      </dsp:nvSpPr>
      <dsp:spPr>
        <a:xfrm>
          <a:off x="978379" y="2937354"/>
          <a:ext cx="1539023" cy="886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11" tIns="93811" rIns="93811" bIns="938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bg2"/>
              </a:solidFill>
            </a:rPr>
            <a:t>D – </a:t>
          </a:r>
          <a:br>
            <a:rPr lang="en-US" sz="2000" kern="1200">
              <a:solidFill>
                <a:schemeClr val="bg2"/>
              </a:solidFill>
            </a:rPr>
          </a:br>
          <a:r>
            <a:rPr lang="en-US" sz="2000" kern="1200">
              <a:solidFill>
                <a:schemeClr val="bg2"/>
              </a:solidFill>
            </a:rPr>
            <a:t>Self-check</a:t>
          </a:r>
        </a:p>
      </dsp:txBody>
      <dsp:txXfrm>
        <a:off x="978379" y="2937354"/>
        <a:ext cx="1539023" cy="886399"/>
      </dsp:txXfrm>
    </dsp:sp>
    <dsp:sp modelId="{F2B79792-C511-4957-A7DA-2D10DC9DD33B}">
      <dsp:nvSpPr>
        <dsp:cNvPr id="0" name=""/>
        <dsp:cNvSpPr/>
      </dsp:nvSpPr>
      <dsp:spPr>
        <a:xfrm>
          <a:off x="0" y="3914667"/>
          <a:ext cx="2517911" cy="8595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68F99C-5858-4CC2-B1BC-ECC0F17533F9}">
      <dsp:nvSpPr>
        <dsp:cNvPr id="0" name=""/>
        <dsp:cNvSpPr/>
      </dsp:nvSpPr>
      <dsp:spPr>
        <a:xfrm>
          <a:off x="260010" y="4108063"/>
          <a:ext cx="458358" cy="4727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71372-3601-4D2D-8948-20CDA36C8E98}">
      <dsp:nvSpPr>
        <dsp:cNvPr id="0" name=""/>
        <dsp:cNvSpPr/>
      </dsp:nvSpPr>
      <dsp:spPr>
        <a:xfrm>
          <a:off x="978379" y="3914667"/>
          <a:ext cx="1539023" cy="886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811" tIns="93811" rIns="93811" bIns="9381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solidFill>
                <a:schemeClr val="bg2"/>
              </a:solidFill>
            </a:rPr>
            <a:t>E - Inclusion</a:t>
          </a:r>
        </a:p>
      </dsp:txBody>
      <dsp:txXfrm>
        <a:off x="978379" y="3914667"/>
        <a:ext cx="1539023" cy="886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67ED6-2E21-48C7-806D-9637F84186D9}">
      <dsp:nvSpPr>
        <dsp:cNvPr id="0" name=""/>
        <dsp:cNvSpPr/>
      </dsp:nvSpPr>
      <dsp:spPr>
        <a:xfrm>
          <a:off x="0" y="334097"/>
          <a:ext cx="6243991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>
              <a:latin typeface="Century Gothic" panose="020B0502020202020204"/>
            </a:rPr>
            <a:t>Children</a:t>
          </a:r>
          <a:r>
            <a:rPr lang="en-GB" sz="1500" kern="1200"/>
            <a:t> will be able to…</a:t>
          </a:r>
          <a:br>
            <a:rPr lang="en-GB" sz="1500" kern="1200"/>
          </a:br>
          <a:r>
            <a:rPr lang="en-GB" sz="1500" kern="1200"/>
            <a:t>[verb] + [object: skill/knowledge] + [context]</a:t>
          </a:r>
          <a:endParaRPr lang="en-US" sz="1500" kern="1200"/>
        </a:p>
      </dsp:txBody>
      <dsp:txXfrm>
        <a:off x="0" y="334097"/>
        <a:ext cx="6243991" cy="850500"/>
      </dsp:txXfrm>
    </dsp:sp>
    <dsp:sp modelId="{AE8BAE79-6C4A-404A-9935-2B891DE7FA99}">
      <dsp:nvSpPr>
        <dsp:cNvPr id="0" name=""/>
        <dsp:cNvSpPr/>
      </dsp:nvSpPr>
      <dsp:spPr>
        <a:xfrm>
          <a:off x="312199" y="112697"/>
          <a:ext cx="4370794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</a:rPr>
            <a:t>Learning outcomes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134313"/>
        <a:ext cx="4327562" cy="399568"/>
      </dsp:txXfrm>
    </dsp:sp>
    <dsp:sp modelId="{21B4FBB5-FF6F-4B82-BAB3-DBAF92FBA5D0}">
      <dsp:nvSpPr>
        <dsp:cNvPr id="0" name=""/>
        <dsp:cNvSpPr/>
      </dsp:nvSpPr>
      <dsp:spPr>
        <a:xfrm>
          <a:off x="0" y="1486997"/>
          <a:ext cx="6243991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Distribute the</a:t>
          </a:r>
          <a:r>
            <a:rPr lang="en-GB" sz="1500" kern="1200">
              <a:latin typeface="Century Gothic" panose="020B0502020202020204"/>
            </a:rPr>
            <a:t> learning</a:t>
          </a:r>
          <a:br>
            <a:rPr lang="en-GB" sz="1500" kern="1200"/>
          </a:br>
          <a:r>
            <a:rPr lang="en-GB" sz="1500" kern="1200"/>
            <a:t>[warm-up] + [activity </a:t>
          </a:r>
          <a:r>
            <a:rPr lang="en-GB" sz="1500" kern="1200">
              <a:latin typeface="Century Gothic" panose="020B0502020202020204"/>
            </a:rPr>
            <a:t>+ activity + </a:t>
          </a:r>
          <a:r>
            <a:rPr lang="en-GB" sz="1500" kern="1200"/>
            <a:t>progression] + [</a:t>
          </a:r>
          <a:r>
            <a:rPr lang="en-GB" sz="1500" kern="1200">
              <a:latin typeface="Century Gothic" panose="020B0502020202020204"/>
            </a:rPr>
            <a:t>closing activity  + debrief]</a:t>
          </a:r>
          <a:endParaRPr lang="en-US" sz="1500" kern="1200"/>
        </a:p>
      </dsp:txBody>
      <dsp:txXfrm>
        <a:off x="0" y="1486997"/>
        <a:ext cx="6243991" cy="1063125"/>
      </dsp:txXfrm>
    </dsp:sp>
    <dsp:sp modelId="{8DDAE4D3-6D69-40F2-93ED-AA2B93705D0D}">
      <dsp:nvSpPr>
        <dsp:cNvPr id="0" name=""/>
        <dsp:cNvSpPr/>
      </dsp:nvSpPr>
      <dsp:spPr>
        <a:xfrm>
          <a:off x="312199" y="1265597"/>
          <a:ext cx="4370794" cy="442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</a:rPr>
            <a:t>Time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1287213"/>
        <a:ext cx="4327562" cy="399568"/>
      </dsp:txXfrm>
    </dsp:sp>
    <dsp:sp modelId="{B2820643-5E21-44DB-977C-530D2E4F6514}">
      <dsp:nvSpPr>
        <dsp:cNvPr id="0" name=""/>
        <dsp:cNvSpPr/>
      </dsp:nvSpPr>
      <dsp:spPr>
        <a:xfrm>
          <a:off x="0" y="2852522"/>
          <a:ext cx="6243991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Group &amp; resource setup, who leads which part, support needed</a:t>
          </a:r>
        </a:p>
      </dsp:txBody>
      <dsp:txXfrm>
        <a:off x="0" y="2852522"/>
        <a:ext cx="6243991" cy="637875"/>
      </dsp:txXfrm>
    </dsp:sp>
    <dsp:sp modelId="{ADA1B933-E1B1-40A4-9018-EB557CD4E483}">
      <dsp:nvSpPr>
        <dsp:cNvPr id="0" name=""/>
        <dsp:cNvSpPr/>
      </dsp:nvSpPr>
      <dsp:spPr>
        <a:xfrm>
          <a:off x="312199" y="2631122"/>
          <a:ext cx="4370794" cy="442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Organisation</a:t>
          </a:r>
          <a:endParaRPr lang="en-US" sz="1500" b="1" kern="1200"/>
        </a:p>
      </dsp:txBody>
      <dsp:txXfrm>
        <a:off x="333815" y="2652738"/>
        <a:ext cx="4327562" cy="399568"/>
      </dsp:txXfrm>
    </dsp:sp>
    <dsp:sp modelId="{8AE17BF9-29B1-452A-A1C1-8EBCA6A42D7A}">
      <dsp:nvSpPr>
        <dsp:cNvPr id="0" name=""/>
        <dsp:cNvSpPr/>
      </dsp:nvSpPr>
      <dsp:spPr>
        <a:xfrm>
          <a:off x="0" y="3792797"/>
          <a:ext cx="6243991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Add the styles you plan to use</a:t>
          </a:r>
        </a:p>
      </dsp:txBody>
      <dsp:txXfrm>
        <a:off x="0" y="3792797"/>
        <a:ext cx="6243991" cy="637875"/>
      </dsp:txXfrm>
    </dsp:sp>
    <dsp:sp modelId="{9810E847-BB76-4C2C-A138-1EF865D5CC66}">
      <dsp:nvSpPr>
        <dsp:cNvPr id="0" name=""/>
        <dsp:cNvSpPr/>
      </dsp:nvSpPr>
      <dsp:spPr>
        <a:xfrm>
          <a:off x="312199" y="3571397"/>
          <a:ext cx="4370794" cy="442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</a:rPr>
            <a:t>Teaching and learning methods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3593013"/>
        <a:ext cx="4327562" cy="399568"/>
      </dsp:txXfrm>
    </dsp:sp>
    <dsp:sp modelId="{5949F462-EC3A-47EB-888D-2D85D6DD59B6}">
      <dsp:nvSpPr>
        <dsp:cNvPr id="0" name=""/>
        <dsp:cNvSpPr/>
      </dsp:nvSpPr>
      <dsp:spPr>
        <a:xfrm>
          <a:off x="0" y="4733072"/>
          <a:ext cx="6243991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Add ideas on STEP and potential adjustments</a:t>
          </a:r>
        </a:p>
      </dsp:txBody>
      <dsp:txXfrm>
        <a:off x="0" y="4733072"/>
        <a:ext cx="6243991" cy="637875"/>
      </dsp:txXfrm>
    </dsp:sp>
    <dsp:sp modelId="{D2A3A769-397A-49C9-A080-F30B06E80BB0}">
      <dsp:nvSpPr>
        <dsp:cNvPr id="0" name=""/>
        <dsp:cNvSpPr/>
      </dsp:nvSpPr>
      <dsp:spPr>
        <a:xfrm>
          <a:off x="312199" y="4511672"/>
          <a:ext cx="4370794" cy="442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Points to remember</a:t>
          </a:r>
          <a:endParaRPr lang="en-US" sz="1500" b="1" kern="1200"/>
        </a:p>
      </dsp:txBody>
      <dsp:txXfrm>
        <a:off x="333815" y="4533288"/>
        <a:ext cx="4327562" cy="399568"/>
      </dsp:txXfrm>
    </dsp:sp>
    <dsp:sp modelId="{3C276618-14BB-4F37-9C61-3039190217AF}">
      <dsp:nvSpPr>
        <dsp:cNvPr id="0" name=""/>
        <dsp:cNvSpPr/>
      </dsp:nvSpPr>
      <dsp:spPr>
        <a:xfrm>
          <a:off x="0" y="5673347"/>
          <a:ext cx="6243991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What will you observe/note/track to decide the next actions in your progression?</a:t>
          </a:r>
        </a:p>
      </dsp:txBody>
      <dsp:txXfrm>
        <a:off x="0" y="5673347"/>
        <a:ext cx="6243991" cy="850500"/>
      </dsp:txXfrm>
    </dsp:sp>
    <dsp:sp modelId="{1FD2AF00-17CF-44D1-BAF4-186066FE2ADB}">
      <dsp:nvSpPr>
        <dsp:cNvPr id="0" name=""/>
        <dsp:cNvSpPr/>
      </dsp:nvSpPr>
      <dsp:spPr>
        <a:xfrm>
          <a:off x="312199" y="5451947"/>
          <a:ext cx="4370794" cy="442800"/>
        </a:xfrm>
        <a:prstGeom prst="roundRect">
          <a:avLst/>
        </a:prstGeom>
        <a:solidFill>
          <a:schemeClr val="accent1"/>
        </a:soli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</a:rPr>
            <a:t>Assessment focus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5473563"/>
        <a:ext cx="4327562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67ED6-2E21-48C7-806D-9637F84186D9}">
      <dsp:nvSpPr>
        <dsp:cNvPr id="0" name=""/>
        <dsp:cNvSpPr/>
      </dsp:nvSpPr>
      <dsp:spPr>
        <a:xfrm>
          <a:off x="0" y="227784"/>
          <a:ext cx="6243991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err="1">
              <a:latin typeface="Century Gothic" panose="020B0502020202020204"/>
            </a:rPr>
            <a:t>Bydd</a:t>
          </a:r>
          <a:r>
            <a:rPr lang="en-GB" sz="1500" kern="1200">
              <a:latin typeface="Century Gothic" panose="020B0502020202020204"/>
            </a:rPr>
            <a:t> plant </a:t>
          </a:r>
          <a:r>
            <a:rPr lang="en-GB" sz="1500" kern="1200" err="1">
              <a:latin typeface="Century Gothic" panose="020B0502020202020204"/>
            </a:rPr>
            <a:t>medru</a:t>
          </a:r>
          <a:r>
            <a:rPr lang="en-GB" sz="1500" kern="1200">
              <a:latin typeface="Century Gothic" panose="020B0502020202020204"/>
            </a:rPr>
            <a:t> </a:t>
          </a:r>
          <a:r>
            <a:rPr lang="en-GB" sz="1500" kern="1200"/>
            <a:t>…</a:t>
          </a:r>
          <a:br>
            <a:rPr lang="en-GB" sz="1500" kern="1200"/>
          </a:br>
          <a:r>
            <a:rPr lang="en-GB" sz="1500" kern="1200"/>
            <a:t>[</a:t>
          </a:r>
          <a:r>
            <a:rPr lang="en-GB" sz="1500" kern="1200" err="1">
              <a:latin typeface="Century Gothic" panose="020B0502020202020204"/>
            </a:rPr>
            <a:t>berf</a:t>
          </a:r>
          <a:r>
            <a:rPr lang="en-GB" sz="1500" kern="1200"/>
            <a:t>] + [</a:t>
          </a:r>
          <a:r>
            <a:rPr lang="en-GB" sz="1500" kern="1200" err="1">
              <a:latin typeface="Century Gothic" panose="020B0502020202020204"/>
            </a:rPr>
            <a:t>gwrthrych</a:t>
          </a:r>
          <a:r>
            <a:rPr lang="en-GB" sz="1500" kern="1200"/>
            <a:t>: </a:t>
          </a:r>
          <a:r>
            <a:rPr lang="en-GB" sz="1500" kern="1200" err="1">
              <a:latin typeface="Century Gothic" panose="020B0502020202020204"/>
            </a:rPr>
            <a:t>sgil</a:t>
          </a:r>
          <a:r>
            <a:rPr lang="en-GB" sz="1500" kern="1200"/>
            <a:t>/</a:t>
          </a:r>
          <a:r>
            <a:rPr lang="en-GB" sz="1500" kern="1200" err="1">
              <a:latin typeface="Century Gothic" panose="020B0502020202020204"/>
            </a:rPr>
            <a:t>gwybodaeth</a:t>
          </a:r>
          <a:r>
            <a:rPr lang="en-GB" sz="1500" kern="1200"/>
            <a:t>] + [</a:t>
          </a:r>
          <a:r>
            <a:rPr lang="en-GB" sz="1500" kern="1200" err="1">
              <a:latin typeface="Century Gothic" panose="020B0502020202020204"/>
            </a:rPr>
            <a:t>cyd-destun</a:t>
          </a:r>
          <a:r>
            <a:rPr lang="en-GB" sz="1500" kern="1200"/>
            <a:t>]</a:t>
          </a:r>
          <a:endParaRPr lang="en-US" sz="1500" kern="1200"/>
        </a:p>
      </dsp:txBody>
      <dsp:txXfrm>
        <a:off x="0" y="227784"/>
        <a:ext cx="6243991" cy="850500"/>
      </dsp:txXfrm>
    </dsp:sp>
    <dsp:sp modelId="{AE8BAE79-6C4A-404A-9935-2B891DE7FA99}">
      <dsp:nvSpPr>
        <dsp:cNvPr id="0" name=""/>
        <dsp:cNvSpPr/>
      </dsp:nvSpPr>
      <dsp:spPr>
        <a:xfrm>
          <a:off x="312199" y="6384"/>
          <a:ext cx="4370794" cy="44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err="1">
              <a:solidFill>
                <a:schemeClr val="bg2"/>
              </a:solidFill>
              <a:latin typeface="Century Gothic" panose="020B0502020202020204"/>
            </a:rPr>
            <a:t>Amcanion</a:t>
          </a:r>
          <a:r>
            <a:rPr lang="en-GB" sz="15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GB" sz="1500" b="1" kern="1200" err="1">
              <a:solidFill>
                <a:schemeClr val="bg2"/>
              </a:solidFill>
              <a:latin typeface="Century Gothic" panose="020B0502020202020204"/>
            </a:rPr>
            <a:t>dysgu</a:t>
          </a:r>
          <a:endParaRPr lang="en-GB" sz="1500" b="1" kern="1200">
            <a:solidFill>
              <a:schemeClr val="bg2"/>
            </a:solidFill>
          </a:endParaRPr>
        </a:p>
      </dsp:txBody>
      <dsp:txXfrm>
        <a:off x="333815" y="28000"/>
        <a:ext cx="4327562" cy="399568"/>
      </dsp:txXfrm>
    </dsp:sp>
    <dsp:sp modelId="{21B4FBB5-FF6F-4B82-BAB3-DBAF92FBA5D0}">
      <dsp:nvSpPr>
        <dsp:cNvPr id="0" name=""/>
        <dsp:cNvSpPr/>
      </dsp:nvSpPr>
      <dsp:spPr>
        <a:xfrm>
          <a:off x="0" y="1380684"/>
          <a:ext cx="6243991" cy="1063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err="1">
              <a:latin typeface="Century Gothic" panose="020B0502020202020204"/>
            </a:rPr>
            <a:t>Dosbarthu'r</a:t>
          </a:r>
          <a:r>
            <a:rPr lang="en-GB" sz="1500" kern="1200">
              <a:latin typeface="Century Gothic" panose="020B0502020202020204"/>
            </a:rPr>
            <a:t> </a:t>
          </a:r>
          <a:r>
            <a:rPr lang="en-GB" sz="1500" kern="1200" err="1">
              <a:latin typeface="Century Gothic" panose="020B0502020202020204"/>
            </a:rPr>
            <a:t>dysgu</a:t>
          </a:r>
          <a:r>
            <a:rPr lang="en-GB" sz="1500" kern="1200">
              <a:latin typeface="Century Gothic" panose="020B0502020202020204"/>
            </a:rPr>
            <a:t> </a:t>
          </a:r>
          <a:r>
            <a:rPr lang="en-GB" sz="1500" kern="1200" err="1">
              <a:latin typeface="Century Gothic" panose="020B0502020202020204"/>
            </a:rPr>
            <a:t>dros</a:t>
          </a:r>
          <a:r>
            <a:rPr lang="en-GB" sz="1500" kern="1200">
              <a:latin typeface="Century Gothic" panose="020B0502020202020204"/>
            </a:rPr>
            <a:t> </a:t>
          </a:r>
          <a:r>
            <a:rPr lang="en-GB" sz="1500" kern="1200" err="1">
              <a:latin typeface="Century Gothic" panose="020B0502020202020204"/>
            </a:rPr>
            <a:t>amser</a:t>
          </a:r>
          <a:br>
            <a:rPr lang="en-GB" sz="1500" kern="1200"/>
          </a:br>
          <a:r>
            <a:rPr lang="en-GB" sz="1500" kern="1200">
              <a:latin typeface="Century Gothic" panose="020B0502020202020204"/>
            </a:rPr>
            <a:t>[</a:t>
          </a:r>
          <a:r>
            <a:rPr lang="en-GB" sz="1500" kern="1200" err="1">
              <a:latin typeface="Century Gothic" panose="020B0502020202020204"/>
            </a:rPr>
            <a:t>cynhesu</a:t>
          </a:r>
          <a:r>
            <a:rPr lang="en-GB" sz="1500" kern="1200">
              <a:latin typeface="Century Gothic" panose="020B0502020202020204"/>
            </a:rPr>
            <a:t>]</a:t>
          </a:r>
          <a:r>
            <a:rPr lang="en-GB" sz="1500" kern="1200"/>
            <a:t> + [</a:t>
          </a:r>
          <a:r>
            <a:rPr lang="en-GB" sz="1500" kern="1200" err="1">
              <a:latin typeface="Century Gothic" panose="020B0502020202020204"/>
            </a:rPr>
            <a:t>gweithgaredd</a:t>
          </a:r>
          <a:r>
            <a:rPr lang="en-GB" sz="1500" kern="1200">
              <a:latin typeface="Century Gothic" panose="020B0502020202020204"/>
            </a:rPr>
            <a:t> + </a:t>
          </a:r>
          <a:r>
            <a:rPr lang="en-GB" sz="1500" kern="1200" err="1">
              <a:latin typeface="Century Gothic" panose="020B0502020202020204"/>
            </a:rPr>
            <a:t>gweithgaredd</a:t>
          </a:r>
          <a:r>
            <a:rPr lang="en-GB" sz="1500" kern="1200">
              <a:latin typeface="Century Gothic" panose="020B0502020202020204"/>
            </a:rPr>
            <a:t> +</a:t>
          </a:r>
          <a:r>
            <a:rPr lang="en-GB" sz="1500" kern="1200"/>
            <a:t> </a:t>
          </a:r>
          <a:r>
            <a:rPr lang="en-GB" sz="1500" kern="1200" err="1">
              <a:latin typeface="Century Gothic" panose="020B0502020202020204"/>
            </a:rPr>
            <a:t>cynnydd</a:t>
          </a:r>
          <a:r>
            <a:rPr lang="en-GB" sz="1500" kern="1200"/>
            <a:t>] + [</a:t>
          </a:r>
          <a:r>
            <a:rPr lang="en-GB" sz="1500" kern="1200" err="1">
              <a:latin typeface="Century Gothic" panose="020B0502020202020204"/>
            </a:rPr>
            <a:t>gweithgaredd</a:t>
          </a:r>
          <a:r>
            <a:rPr lang="en-GB" sz="1500" kern="1200">
              <a:latin typeface="Century Gothic" panose="020B0502020202020204"/>
            </a:rPr>
            <a:t> </a:t>
          </a:r>
          <a:r>
            <a:rPr lang="en-GB" sz="1500" kern="1200" err="1">
              <a:latin typeface="Century Gothic" panose="020B0502020202020204"/>
            </a:rPr>
            <a:t>clo</a:t>
          </a:r>
          <a:r>
            <a:rPr lang="en-GB" sz="1500" kern="1200">
              <a:latin typeface="Century Gothic" panose="020B0502020202020204"/>
            </a:rPr>
            <a:t> + </a:t>
          </a:r>
          <a:r>
            <a:rPr lang="en-GB" sz="1500" kern="1200" err="1">
              <a:latin typeface="Century Gothic" panose="020B0502020202020204"/>
            </a:rPr>
            <a:t>gwerthusiad</a:t>
          </a:r>
          <a:r>
            <a:rPr lang="en-GB" sz="1500" kern="1200">
              <a:latin typeface="Century Gothic" panose="020B0502020202020204"/>
            </a:rPr>
            <a:t>]</a:t>
          </a:r>
          <a:endParaRPr lang="en-GB" sz="1500" kern="1200"/>
        </a:p>
      </dsp:txBody>
      <dsp:txXfrm>
        <a:off x="0" y="1380684"/>
        <a:ext cx="6243991" cy="1063125"/>
      </dsp:txXfrm>
    </dsp:sp>
    <dsp:sp modelId="{8DDAE4D3-6D69-40F2-93ED-AA2B93705D0D}">
      <dsp:nvSpPr>
        <dsp:cNvPr id="0" name=""/>
        <dsp:cNvSpPr/>
      </dsp:nvSpPr>
      <dsp:spPr>
        <a:xfrm>
          <a:off x="312199" y="1159284"/>
          <a:ext cx="4370794" cy="442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  <a:latin typeface="Century Gothic" panose="020B0502020202020204"/>
            </a:rPr>
            <a:t>Amser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1180900"/>
        <a:ext cx="4327562" cy="399568"/>
      </dsp:txXfrm>
    </dsp:sp>
    <dsp:sp modelId="{B2820643-5E21-44DB-977C-530D2E4F6514}">
      <dsp:nvSpPr>
        <dsp:cNvPr id="0" name=""/>
        <dsp:cNvSpPr/>
      </dsp:nvSpPr>
      <dsp:spPr>
        <a:xfrm>
          <a:off x="0" y="2746209"/>
          <a:ext cx="6243991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err="1">
              <a:latin typeface="Century Gothic" panose="020B0502020202020204"/>
            </a:rPr>
            <a:t>Grwpiau</a:t>
          </a:r>
          <a:r>
            <a:rPr lang="en-US" sz="1500" kern="1200">
              <a:latin typeface="Century Gothic" panose="020B0502020202020204"/>
            </a:rPr>
            <a:t> ac </a:t>
          </a:r>
          <a:r>
            <a:rPr lang="en-US" sz="1500" kern="1200" err="1">
              <a:latin typeface="Century Gothic" panose="020B0502020202020204"/>
            </a:rPr>
            <a:t>adnoddau</a:t>
          </a:r>
          <a:r>
            <a:rPr lang="en-US" sz="1500" kern="1200">
              <a:latin typeface="Century Gothic" panose="020B0502020202020204"/>
            </a:rPr>
            <a:t>, </a:t>
          </a:r>
          <a:r>
            <a:rPr lang="en-US" sz="1500" kern="1200" err="1">
              <a:latin typeface="Century Gothic" panose="020B0502020202020204"/>
            </a:rPr>
            <a:t>pwy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sy'n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arwain</a:t>
          </a:r>
          <a:r>
            <a:rPr lang="en-US" sz="1500" kern="1200">
              <a:latin typeface="Century Gothic" panose="020B0502020202020204"/>
            </a:rPr>
            <a:t> pa ran a </a:t>
          </a:r>
          <a:r>
            <a:rPr lang="en-US" sz="1500" kern="1200" err="1">
              <a:latin typeface="Century Gothic" panose="020B0502020202020204"/>
            </a:rPr>
            <a:t>pha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cefnogaeth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sydd</a:t>
          </a:r>
          <a:r>
            <a:rPr lang="en-US" sz="1500" kern="1200">
              <a:latin typeface="Century Gothic" panose="020B0502020202020204"/>
            </a:rPr>
            <a:t> angen</a:t>
          </a:r>
          <a:endParaRPr lang="en-US" sz="1500" kern="1200"/>
        </a:p>
      </dsp:txBody>
      <dsp:txXfrm>
        <a:off x="0" y="2746209"/>
        <a:ext cx="6243991" cy="850500"/>
      </dsp:txXfrm>
    </dsp:sp>
    <dsp:sp modelId="{ADA1B933-E1B1-40A4-9018-EB557CD4E483}">
      <dsp:nvSpPr>
        <dsp:cNvPr id="0" name=""/>
        <dsp:cNvSpPr/>
      </dsp:nvSpPr>
      <dsp:spPr>
        <a:xfrm>
          <a:off x="312199" y="2524809"/>
          <a:ext cx="4370794" cy="442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Century Gothic" panose="020B0502020202020204"/>
            </a:rPr>
            <a:t>Trefniadau</a:t>
          </a:r>
          <a:endParaRPr lang="en-GB" sz="1500" b="1" kern="1200"/>
        </a:p>
      </dsp:txBody>
      <dsp:txXfrm>
        <a:off x="333815" y="2546425"/>
        <a:ext cx="4327562" cy="399568"/>
      </dsp:txXfrm>
    </dsp:sp>
    <dsp:sp modelId="{8AE17BF9-29B1-452A-A1C1-8EBCA6A42D7A}">
      <dsp:nvSpPr>
        <dsp:cNvPr id="0" name=""/>
        <dsp:cNvSpPr/>
      </dsp:nvSpPr>
      <dsp:spPr>
        <a:xfrm>
          <a:off x="0" y="3899109"/>
          <a:ext cx="6243991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err="1">
              <a:latin typeface="Century Gothic" panose="020B0502020202020204"/>
            </a:rPr>
            <a:t>Nodwch</a:t>
          </a:r>
          <a:r>
            <a:rPr lang="en-US" sz="1500" kern="1200">
              <a:latin typeface="Century Gothic" panose="020B0502020202020204"/>
            </a:rPr>
            <a:t> y </a:t>
          </a:r>
          <a:r>
            <a:rPr lang="en-US" sz="1500" kern="1200" err="1">
              <a:latin typeface="Century Gothic" panose="020B0502020202020204"/>
            </a:rPr>
            <a:t>dulliau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addysgu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orau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ar</a:t>
          </a:r>
          <a:r>
            <a:rPr lang="en-US" sz="1500" kern="1200">
              <a:latin typeface="Century Gothic" panose="020B0502020202020204"/>
            </a:rPr>
            <a:t> </a:t>
          </a:r>
          <a:r>
            <a:rPr lang="en-US" sz="1500" kern="1200" err="1">
              <a:latin typeface="Century Gothic" panose="020B0502020202020204"/>
            </a:rPr>
            <a:t>gyfer</a:t>
          </a:r>
          <a:r>
            <a:rPr lang="en-US" sz="1500" kern="1200">
              <a:latin typeface="Century Gothic" panose="020B0502020202020204"/>
            </a:rPr>
            <a:t> y dysgu</a:t>
          </a:r>
          <a:endParaRPr lang="en-US" sz="1500" kern="1200"/>
        </a:p>
      </dsp:txBody>
      <dsp:txXfrm>
        <a:off x="0" y="3899109"/>
        <a:ext cx="6243991" cy="637875"/>
      </dsp:txXfrm>
    </dsp:sp>
    <dsp:sp modelId="{9810E847-BB76-4C2C-A138-1EF865D5CC66}">
      <dsp:nvSpPr>
        <dsp:cNvPr id="0" name=""/>
        <dsp:cNvSpPr/>
      </dsp:nvSpPr>
      <dsp:spPr>
        <a:xfrm>
          <a:off x="312199" y="3677709"/>
          <a:ext cx="4370794" cy="442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err="1">
              <a:solidFill>
                <a:schemeClr val="bg2"/>
              </a:solidFill>
              <a:latin typeface="Century Gothic" panose="020B0502020202020204"/>
            </a:rPr>
            <a:t>Dulliau</a:t>
          </a:r>
          <a:r>
            <a:rPr lang="en-GB" sz="1500" b="1" kern="1200">
              <a:solidFill>
                <a:schemeClr val="bg2"/>
              </a:solidFill>
              <a:latin typeface="Century Gothic" panose="020B0502020202020204"/>
            </a:rPr>
            <a:t> addysgu a </a:t>
          </a:r>
          <a:r>
            <a:rPr lang="en-GB" sz="1500" b="1" kern="1200" err="1">
              <a:solidFill>
                <a:schemeClr val="bg2"/>
              </a:solidFill>
              <a:latin typeface="Century Gothic" panose="020B0502020202020204"/>
            </a:rPr>
            <a:t>dysgu</a:t>
          </a:r>
          <a:endParaRPr lang="en-GB" sz="1500" b="1" kern="1200">
            <a:solidFill>
              <a:schemeClr val="bg2"/>
            </a:solidFill>
          </a:endParaRPr>
        </a:p>
      </dsp:txBody>
      <dsp:txXfrm>
        <a:off x="333815" y="3699325"/>
        <a:ext cx="4327562" cy="399568"/>
      </dsp:txXfrm>
    </dsp:sp>
    <dsp:sp modelId="{5949F462-EC3A-47EB-888D-2D85D6DD59B6}">
      <dsp:nvSpPr>
        <dsp:cNvPr id="0" name=""/>
        <dsp:cNvSpPr/>
      </dsp:nvSpPr>
      <dsp:spPr>
        <a:xfrm>
          <a:off x="0" y="4839384"/>
          <a:ext cx="6243991" cy="637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entury Gothic" panose="020B0502020202020204"/>
            </a:rPr>
            <a:t>Ychwanegu ideas</a:t>
          </a:r>
          <a:r>
            <a:rPr lang="en-US" sz="1500" kern="1200"/>
            <a:t> on STEP and potential adjustments</a:t>
          </a:r>
        </a:p>
      </dsp:txBody>
      <dsp:txXfrm>
        <a:off x="0" y="4839384"/>
        <a:ext cx="6243991" cy="637875"/>
      </dsp:txXfrm>
    </dsp:sp>
    <dsp:sp modelId="{D2A3A769-397A-49C9-A080-F30B06E80BB0}">
      <dsp:nvSpPr>
        <dsp:cNvPr id="0" name=""/>
        <dsp:cNvSpPr/>
      </dsp:nvSpPr>
      <dsp:spPr>
        <a:xfrm>
          <a:off x="312199" y="4617984"/>
          <a:ext cx="4370794" cy="442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Century Gothic" panose="020B0502020202020204"/>
            </a:rPr>
            <a:t>Pwyntiau i gofio </a:t>
          </a:r>
          <a:endParaRPr lang="en-US" sz="1500" b="1" kern="1200"/>
        </a:p>
      </dsp:txBody>
      <dsp:txXfrm>
        <a:off x="333815" y="4639600"/>
        <a:ext cx="4327562" cy="399568"/>
      </dsp:txXfrm>
    </dsp:sp>
    <dsp:sp modelId="{3C276618-14BB-4F37-9C61-3039190217AF}">
      <dsp:nvSpPr>
        <dsp:cNvPr id="0" name=""/>
        <dsp:cNvSpPr/>
      </dsp:nvSpPr>
      <dsp:spPr>
        <a:xfrm>
          <a:off x="0" y="5779659"/>
          <a:ext cx="6243991" cy="850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4603" tIns="312420" rIns="484603" bIns="10668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What will you observe/note/track to decide the next actions in your progression?</a:t>
          </a:r>
        </a:p>
      </dsp:txBody>
      <dsp:txXfrm>
        <a:off x="0" y="5779659"/>
        <a:ext cx="6243991" cy="850500"/>
      </dsp:txXfrm>
    </dsp:sp>
    <dsp:sp modelId="{1FD2AF00-17CF-44D1-BAF4-186066FE2ADB}">
      <dsp:nvSpPr>
        <dsp:cNvPr id="0" name=""/>
        <dsp:cNvSpPr/>
      </dsp:nvSpPr>
      <dsp:spPr>
        <a:xfrm>
          <a:off x="312199" y="5558259"/>
          <a:ext cx="4370794" cy="442800"/>
        </a:xfrm>
        <a:prstGeom prst="roundRect">
          <a:avLst/>
        </a:prstGeom>
        <a:solidFill>
          <a:schemeClr val="accent1"/>
        </a:soli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206" tIns="0" rIns="165206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solidFill>
                <a:schemeClr val="bg2"/>
              </a:solidFill>
            </a:rPr>
            <a:t>Assessment focus</a:t>
          </a:r>
          <a:endParaRPr lang="en-US" sz="1500" b="1" kern="1200">
            <a:solidFill>
              <a:schemeClr val="bg2"/>
            </a:solidFill>
          </a:endParaRPr>
        </a:p>
      </dsp:txBody>
      <dsp:txXfrm>
        <a:off x="333815" y="5579875"/>
        <a:ext cx="4327562" cy="399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70137-C80D-4C57-99B9-C8F52BE260B2}">
      <dsp:nvSpPr>
        <dsp:cNvPr id="0" name=""/>
        <dsp:cNvSpPr/>
      </dsp:nvSpPr>
      <dsp:spPr>
        <a:xfrm>
          <a:off x="3181322" y="843079"/>
          <a:ext cx="6499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9998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89307" y="885396"/>
        <a:ext cx="34029" cy="6805"/>
      </dsp:txXfrm>
    </dsp:sp>
    <dsp:sp modelId="{E2AF4E29-D533-4B87-9ABF-54438ED458AA}">
      <dsp:nvSpPr>
        <dsp:cNvPr id="0" name=""/>
        <dsp:cNvSpPr/>
      </dsp:nvSpPr>
      <dsp:spPr>
        <a:xfrm>
          <a:off x="223998" y="1061"/>
          <a:ext cx="2959123" cy="1775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solidFill>
                <a:schemeClr val="bg2"/>
              </a:solidFill>
            </a:rPr>
            <a:t>Work with your Team;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solidFill>
                <a:schemeClr val="bg2"/>
              </a:solidFill>
            </a:rPr>
            <a:t>Share 1 Lesson Plan</a:t>
          </a:r>
        </a:p>
      </dsp:txBody>
      <dsp:txXfrm>
        <a:off x="223998" y="1061"/>
        <a:ext cx="2959123" cy="1775474"/>
      </dsp:txXfrm>
    </dsp:sp>
    <dsp:sp modelId="{49E6E831-E49C-41B1-84F9-8AB151822AC7}">
      <dsp:nvSpPr>
        <dsp:cNvPr id="0" name=""/>
        <dsp:cNvSpPr/>
      </dsp:nvSpPr>
      <dsp:spPr>
        <a:xfrm>
          <a:off x="1703560" y="1774736"/>
          <a:ext cx="3639722" cy="649998"/>
        </a:xfrm>
        <a:custGeom>
          <a:avLst/>
          <a:gdLst/>
          <a:ahLst/>
          <a:cxnLst/>
          <a:rect l="0" t="0" r="0" b="0"/>
          <a:pathLst>
            <a:path>
              <a:moveTo>
                <a:pt x="3639722" y="0"/>
              </a:moveTo>
              <a:lnTo>
                <a:pt x="3639722" y="342099"/>
              </a:lnTo>
              <a:lnTo>
                <a:pt x="0" y="342099"/>
              </a:lnTo>
              <a:lnTo>
                <a:pt x="0" y="649998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30851" y="2096332"/>
        <a:ext cx="185140" cy="6805"/>
      </dsp:txXfrm>
    </dsp:sp>
    <dsp:sp modelId="{46B52DE7-4773-4EDA-908E-20361EE4A71F}">
      <dsp:nvSpPr>
        <dsp:cNvPr id="0" name=""/>
        <dsp:cNvSpPr/>
      </dsp:nvSpPr>
      <dsp:spPr>
        <a:xfrm>
          <a:off x="3863721" y="1061"/>
          <a:ext cx="2959123" cy="17754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solidFill>
                <a:schemeClr val="bg2"/>
              </a:solidFill>
            </a:rPr>
            <a:t>Explore Cards &amp; more sources</a:t>
          </a:r>
          <a:r>
            <a:rPr lang="en-US" sz="2400" b="1" kern="1200">
              <a:solidFill>
                <a:schemeClr val="bg2"/>
              </a:solidFill>
              <a:latin typeface="Century Gothic" panose="020B0502020202020204"/>
            </a:rPr>
            <a:t> (see </a:t>
          </a:r>
          <a:r>
            <a:rPr lang="en-US" sz="2400" b="1" kern="1200" err="1">
              <a:solidFill>
                <a:schemeClr val="bg2"/>
              </a:solidFill>
              <a:latin typeface="Century Gothic" panose="020B0502020202020204"/>
            </a:rPr>
            <a:t>moodle</a:t>
          </a:r>
          <a:r>
            <a:rPr lang="en-US" sz="2400" b="1" kern="1200">
              <a:solidFill>
                <a:schemeClr val="bg2"/>
              </a:solidFill>
              <a:latin typeface="Century Gothic" panose="020B0502020202020204"/>
            </a:rPr>
            <a:t> page!)</a:t>
          </a:r>
          <a:endParaRPr lang="en-US" sz="2400" b="1" kern="1200">
            <a:solidFill>
              <a:schemeClr val="bg2"/>
            </a:solidFill>
          </a:endParaRPr>
        </a:p>
      </dsp:txBody>
      <dsp:txXfrm>
        <a:off x="3863721" y="1061"/>
        <a:ext cx="2959123" cy="1775474"/>
      </dsp:txXfrm>
    </dsp:sp>
    <dsp:sp modelId="{5F0203CF-8CEF-4FC5-B17E-CF205E27D4C9}">
      <dsp:nvSpPr>
        <dsp:cNvPr id="0" name=""/>
        <dsp:cNvSpPr/>
      </dsp:nvSpPr>
      <dsp:spPr>
        <a:xfrm>
          <a:off x="3181322" y="3299151"/>
          <a:ext cx="6499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9998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89307" y="3341468"/>
        <a:ext cx="34029" cy="6805"/>
      </dsp:txXfrm>
    </dsp:sp>
    <dsp:sp modelId="{A96DB383-7040-489C-8C98-E64FDD0033AD}">
      <dsp:nvSpPr>
        <dsp:cNvPr id="0" name=""/>
        <dsp:cNvSpPr/>
      </dsp:nvSpPr>
      <dsp:spPr>
        <a:xfrm>
          <a:off x="223998" y="2457134"/>
          <a:ext cx="2959123" cy="17754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solidFill>
                <a:schemeClr val="tx1"/>
              </a:solidFill>
            </a:rPr>
            <a:t>Add ideas on Progression / Aims/ Framing / Materials / </a:t>
          </a:r>
        </a:p>
      </dsp:txBody>
      <dsp:txXfrm>
        <a:off x="223998" y="2457134"/>
        <a:ext cx="2959123" cy="1775474"/>
      </dsp:txXfrm>
    </dsp:sp>
    <dsp:sp modelId="{B769B47C-387E-42CD-85B8-B3A85C3D8A67}">
      <dsp:nvSpPr>
        <dsp:cNvPr id="0" name=""/>
        <dsp:cNvSpPr/>
      </dsp:nvSpPr>
      <dsp:spPr>
        <a:xfrm>
          <a:off x="3863721" y="2457134"/>
          <a:ext cx="2959123" cy="17754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solidFill>
                <a:schemeClr val="bg2"/>
              </a:solidFill>
            </a:rPr>
            <a:t>Distribute tasks for the next weeks</a:t>
          </a:r>
        </a:p>
      </dsp:txBody>
      <dsp:txXfrm>
        <a:off x="3863721" y="2457134"/>
        <a:ext cx="2959123" cy="17754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70137-C80D-4C57-99B9-C8F52BE260B2}">
      <dsp:nvSpPr>
        <dsp:cNvPr id="0" name=""/>
        <dsp:cNvSpPr/>
      </dsp:nvSpPr>
      <dsp:spPr>
        <a:xfrm>
          <a:off x="3181322" y="843079"/>
          <a:ext cx="6499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9998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89307" y="885396"/>
        <a:ext cx="34029" cy="6805"/>
      </dsp:txXfrm>
    </dsp:sp>
    <dsp:sp modelId="{E2AF4E29-D533-4B87-9ABF-54438ED458AA}">
      <dsp:nvSpPr>
        <dsp:cNvPr id="0" name=""/>
        <dsp:cNvSpPr/>
      </dsp:nvSpPr>
      <dsp:spPr>
        <a:xfrm>
          <a:off x="223998" y="1061"/>
          <a:ext cx="2959123" cy="17754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Cydweithio</a:t>
          </a:r>
          <a:endParaRPr lang="en-US" sz="2000" b="1" kern="1200">
            <a:solidFill>
              <a:schemeClr val="bg2"/>
            </a:solidFill>
          </a:endParaRPr>
        </a:p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Rhannu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un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cynllun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gwers</a:t>
          </a:r>
          <a:endParaRPr lang="en-US" sz="2000" b="1" kern="1200">
            <a:solidFill>
              <a:schemeClr val="bg2"/>
            </a:solidFill>
          </a:endParaRPr>
        </a:p>
      </dsp:txBody>
      <dsp:txXfrm>
        <a:off x="223998" y="1061"/>
        <a:ext cx="2959123" cy="1775474"/>
      </dsp:txXfrm>
    </dsp:sp>
    <dsp:sp modelId="{49E6E831-E49C-41B1-84F9-8AB151822AC7}">
      <dsp:nvSpPr>
        <dsp:cNvPr id="0" name=""/>
        <dsp:cNvSpPr/>
      </dsp:nvSpPr>
      <dsp:spPr>
        <a:xfrm>
          <a:off x="1703560" y="1774736"/>
          <a:ext cx="3639722" cy="649998"/>
        </a:xfrm>
        <a:custGeom>
          <a:avLst/>
          <a:gdLst/>
          <a:ahLst/>
          <a:cxnLst/>
          <a:rect l="0" t="0" r="0" b="0"/>
          <a:pathLst>
            <a:path>
              <a:moveTo>
                <a:pt x="3639722" y="0"/>
              </a:moveTo>
              <a:lnTo>
                <a:pt x="3639722" y="342099"/>
              </a:lnTo>
              <a:lnTo>
                <a:pt x="0" y="342099"/>
              </a:lnTo>
              <a:lnTo>
                <a:pt x="0" y="649998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30851" y="2096332"/>
        <a:ext cx="185140" cy="6805"/>
      </dsp:txXfrm>
    </dsp:sp>
    <dsp:sp modelId="{46B52DE7-4773-4EDA-908E-20361EE4A71F}">
      <dsp:nvSpPr>
        <dsp:cNvPr id="0" name=""/>
        <dsp:cNvSpPr/>
      </dsp:nvSpPr>
      <dsp:spPr>
        <a:xfrm>
          <a:off x="3863721" y="1061"/>
          <a:ext cx="2959123" cy="17754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Ymchwilio'r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Cardiau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a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mwy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o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ffynonellau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 (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edrych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ar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moodle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!)</a:t>
          </a:r>
          <a:endParaRPr lang="en-US" sz="2000" b="1" kern="1200">
            <a:solidFill>
              <a:schemeClr val="bg2"/>
            </a:solidFill>
          </a:endParaRPr>
        </a:p>
      </dsp:txBody>
      <dsp:txXfrm>
        <a:off x="3863721" y="1061"/>
        <a:ext cx="2959123" cy="1775474"/>
      </dsp:txXfrm>
    </dsp:sp>
    <dsp:sp modelId="{5F0203CF-8CEF-4FC5-B17E-CF205E27D4C9}">
      <dsp:nvSpPr>
        <dsp:cNvPr id="0" name=""/>
        <dsp:cNvSpPr/>
      </dsp:nvSpPr>
      <dsp:spPr>
        <a:xfrm>
          <a:off x="3181322" y="3299151"/>
          <a:ext cx="6499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9998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89307" y="3341468"/>
        <a:ext cx="34029" cy="6805"/>
      </dsp:txXfrm>
    </dsp:sp>
    <dsp:sp modelId="{A96DB383-7040-489C-8C98-E64FDD0033AD}">
      <dsp:nvSpPr>
        <dsp:cNvPr id="0" name=""/>
        <dsp:cNvSpPr/>
      </dsp:nvSpPr>
      <dsp:spPr>
        <a:xfrm>
          <a:off x="223998" y="2457134"/>
          <a:ext cx="2959123" cy="17754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Ychwanegwch</a:t>
          </a:r>
          <a:r>
            <a:rPr lang="en-US" sz="2000" b="1" kern="1200">
              <a:solidFill>
                <a:schemeClr val="tx1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syniadau</a:t>
          </a:r>
          <a:r>
            <a:rPr lang="en-US" sz="2000" b="1" kern="1200">
              <a:solidFill>
                <a:schemeClr val="tx1"/>
              </a:solidFill>
              <a:latin typeface="Century Gothic" panose="020B0502020202020204"/>
            </a:rPr>
            <a:t> am </a:t>
          </a: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Ddilyniant</a:t>
          </a:r>
          <a:r>
            <a:rPr lang="en-US" sz="2000" b="1" kern="1200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Amcanion</a:t>
          </a:r>
          <a:r>
            <a:rPr lang="en-US" sz="2000" b="1" kern="1200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Trosolwg</a:t>
          </a:r>
          <a:r>
            <a:rPr lang="en-US" sz="2000" b="1" kern="1200">
              <a:solidFill>
                <a:schemeClr val="tx1"/>
              </a:solidFill>
              <a:latin typeface="Century Gothic" panose="020B0502020202020204"/>
            </a:rPr>
            <a:t> / </a:t>
          </a:r>
          <a:r>
            <a:rPr lang="en-US" sz="2000" b="1" kern="1200" err="1">
              <a:solidFill>
                <a:schemeClr val="tx1"/>
              </a:solidFill>
              <a:latin typeface="Century Gothic" panose="020B0502020202020204"/>
            </a:rPr>
            <a:t>Adnoddau</a:t>
          </a:r>
          <a:endParaRPr lang="en-US" sz="2000" b="1" kern="1200">
            <a:solidFill>
              <a:schemeClr val="tx1"/>
            </a:solidFill>
          </a:endParaRPr>
        </a:p>
      </dsp:txBody>
      <dsp:txXfrm>
        <a:off x="223998" y="2457134"/>
        <a:ext cx="2959123" cy="1775474"/>
      </dsp:txXfrm>
    </dsp:sp>
    <dsp:sp modelId="{B769B47C-387E-42CD-85B8-B3A85C3D8A67}">
      <dsp:nvSpPr>
        <dsp:cNvPr id="0" name=""/>
        <dsp:cNvSpPr/>
      </dsp:nvSpPr>
      <dsp:spPr>
        <a:xfrm>
          <a:off x="3863721" y="2457134"/>
          <a:ext cx="2959123" cy="17754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5000" tIns="152203" rIns="145000" bIns="152203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Rhannu</a:t>
          </a:r>
          <a:r>
            <a:rPr lang="en-US" sz="2000" b="1" kern="1200">
              <a:solidFill>
                <a:schemeClr val="bg2"/>
              </a:solidFill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tasgiau</a:t>
          </a:r>
          <a:r>
            <a:rPr lang="en-US" sz="2000" b="1" kern="1200">
              <a:solidFill>
                <a:schemeClr val="bg2"/>
              </a:solidFill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ar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gyfer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yr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wythnos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/au </a:t>
          </a:r>
          <a:r>
            <a:rPr lang="en-US" sz="2000" b="1" kern="1200" err="1">
              <a:solidFill>
                <a:schemeClr val="bg2"/>
              </a:solidFill>
              <a:latin typeface="Century Gothic" panose="020B0502020202020204"/>
            </a:rPr>
            <a:t>nesaf</a:t>
          </a:r>
          <a:r>
            <a:rPr lang="en-US" sz="2000" b="1" kern="1200">
              <a:solidFill>
                <a:schemeClr val="bg2"/>
              </a:solidFill>
              <a:latin typeface="Century Gothic" panose="020B0502020202020204"/>
            </a:rPr>
            <a:t> </a:t>
          </a:r>
          <a:endParaRPr lang="en-US" sz="2000" b="1" kern="1200">
            <a:solidFill>
              <a:schemeClr val="bg2"/>
            </a:solidFill>
          </a:endParaRPr>
        </a:p>
      </dsp:txBody>
      <dsp:txXfrm>
        <a:off x="3863721" y="2457134"/>
        <a:ext cx="2959123" cy="17754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8D264D-4528-49DA-AD8E-F10F25C95E44}">
      <dsp:nvSpPr>
        <dsp:cNvPr id="0" name=""/>
        <dsp:cNvSpPr/>
      </dsp:nvSpPr>
      <dsp:spPr>
        <a:xfrm>
          <a:off x="0" y="136754"/>
          <a:ext cx="5691402" cy="1203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3E5B"/>
              </a:solidFill>
              <a:ea typeface="+mn-ea"/>
              <a:cs typeface="+mn-cs"/>
            </a:rPr>
            <a:t>Developing physical health and well-being has lifelong benefits.</a:t>
          </a:r>
          <a:endParaRPr lang="en-US" sz="2200" b="0" kern="1200">
            <a:solidFill>
              <a:srgbClr val="003E5B"/>
            </a:solidFill>
            <a:ea typeface="+mn-ea"/>
            <a:cs typeface="+mn-cs"/>
          </a:endParaRPr>
        </a:p>
      </dsp:txBody>
      <dsp:txXfrm>
        <a:off x="58742" y="195496"/>
        <a:ext cx="5573918" cy="1085861"/>
      </dsp:txXfrm>
    </dsp:sp>
    <dsp:sp modelId="{EF815FF2-9397-4F5C-9DE7-70AD506E48B6}">
      <dsp:nvSpPr>
        <dsp:cNvPr id="0" name=""/>
        <dsp:cNvSpPr/>
      </dsp:nvSpPr>
      <dsp:spPr>
        <a:xfrm>
          <a:off x="0" y="1403459"/>
          <a:ext cx="5691402" cy="1203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3E5B"/>
              </a:solidFill>
              <a:ea typeface="+mn-ea"/>
              <a:cs typeface="+mn-cs"/>
            </a:rPr>
            <a:t>How we process and respond to our experiences affects our mental health and emotional well-being.</a:t>
          </a:r>
          <a:endParaRPr lang="en-US" sz="2200" b="0" kern="1200">
            <a:solidFill>
              <a:srgbClr val="003E5B"/>
            </a:solidFill>
            <a:ea typeface="+mn-ea"/>
            <a:cs typeface="+mn-cs"/>
          </a:endParaRPr>
        </a:p>
      </dsp:txBody>
      <dsp:txXfrm>
        <a:off x="58742" y="1462201"/>
        <a:ext cx="5573918" cy="1085861"/>
      </dsp:txXfrm>
    </dsp:sp>
    <dsp:sp modelId="{A1E9224C-7AC4-454F-93CF-CD8DC9916CA2}">
      <dsp:nvSpPr>
        <dsp:cNvPr id="0" name=""/>
        <dsp:cNvSpPr/>
      </dsp:nvSpPr>
      <dsp:spPr>
        <a:xfrm>
          <a:off x="0" y="2670165"/>
          <a:ext cx="5691402" cy="1203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3E5B"/>
              </a:solidFill>
              <a:ea typeface="+mn-ea"/>
              <a:cs typeface="+mn-cs"/>
            </a:rPr>
            <a:t>Our decision-making impacts on the quality of our lives and the lives of others.</a:t>
          </a:r>
          <a:endParaRPr lang="en-US" sz="2200" b="0" kern="1200">
            <a:solidFill>
              <a:srgbClr val="003E5B"/>
            </a:solidFill>
            <a:ea typeface="+mn-ea"/>
            <a:cs typeface="+mn-cs"/>
          </a:endParaRPr>
        </a:p>
      </dsp:txBody>
      <dsp:txXfrm>
        <a:off x="58742" y="2728907"/>
        <a:ext cx="5573918" cy="1085861"/>
      </dsp:txXfrm>
    </dsp:sp>
    <dsp:sp modelId="{84AC319D-FC12-4747-9D82-FB4FF83F6776}">
      <dsp:nvSpPr>
        <dsp:cNvPr id="0" name=""/>
        <dsp:cNvSpPr/>
      </dsp:nvSpPr>
      <dsp:spPr>
        <a:xfrm>
          <a:off x="0" y="3936870"/>
          <a:ext cx="5691402" cy="1203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3E5B"/>
              </a:solidFill>
              <a:ea typeface="+mn-ea"/>
              <a:cs typeface="+mn-cs"/>
            </a:rPr>
            <a:t>How we engage with social influences shapes who we are and affects our health and well-being.</a:t>
          </a:r>
          <a:endParaRPr lang="en-US" sz="2200" b="0" kern="1200">
            <a:solidFill>
              <a:srgbClr val="003E5B"/>
            </a:solidFill>
            <a:ea typeface="+mn-ea"/>
            <a:cs typeface="+mn-cs"/>
          </a:endParaRPr>
        </a:p>
      </dsp:txBody>
      <dsp:txXfrm>
        <a:off x="58742" y="3995612"/>
        <a:ext cx="5573918" cy="1085861"/>
      </dsp:txXfrm>
    </dsp:sp>
    <dsp:sp modelId="{F889675B-8BBD-459D-9DFD-F4D51C377F44}">
      <dsp:nvSpPr>
        <dsp:cNvPr id="0" name=""/>
        <dsp:cNvSpPr/>
      </dsp:nvSpPr>
      <dsp:spPr>
        <a:xfrm>
          <a:off x="0" y="5203575"/>
          <a:ext cx="5691402" cy="120334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solidFill>
                <a:srgbClr val="003E5B"/>
              </a:solidFill>
              <a:ea typeface="+mn-ea"/>
              <a:cs typeface="+mn-cs"/>
            </a:rPr>
            <a:t>Healthy relationships are fundamental to our well-being</a:t>
          </a:r>
          <a:r>
            <a:rPr lang="en-GB" sz="2200" b="1" kern="1200">
              <a:solidFill>
                <a:srgbClr val="003E5B"/>
              </a:solidFill>
              <a:ea typeface="+mn-ea"/>
              <a:cs typeface="+mn-cs"/>
            </a:rPr>
            <a:t>.</a:t>
          </a:r>
          <a:endParaRPr lang="en-US" sz="2200" kern="1200">
            <a:solidFill>
              <a:srgbClr val="003E5B"/>
            </a:solidFill>
            <a:ea typeface="+mn-ea"/>
            <a:cs typeface="+mn-cs"/>
          </a:endParaRPr>
        </a:p>
      </dsp:txBody>
      <dsp:txXfrm>
        <a:off x="58742" y="5262317"/>
        <a:ext cx="5573918" cy="1085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BC40FD4-49E5-45F4-9F5F-D127674F3B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7B86CE-7533-4591-A533-3B285CBFBD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2818B-C764-43FB-9100-6BE58FDE1954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97BB4A-C2FA-48DD-9F31-664DF2C9F7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0AB79-C081-43E8-B49C-BA9D38FCF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5F1E10-4074-4DC3-8E35-9146BD1FD8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12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0BC4BE-0D73-E240-8B38-104FAC465A91}" type="datetimeFigureOut">
              <a:rPr lang="en-US" smtClean="0"/>
              <a:t>3/13/2026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8C15C5-0688-5345-99FC-721E08AD15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85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E0B92D-10CB-0B9E-18D2-FA490EC15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B21CBE-D71A-B0C4-E020-E7D57D89DD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F59C21-7725-5A8B-68DA-6775A7D0C2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Dysgu</a:t>
            </a:r>
            <a:r>
              <a:rPr lang="en-US">
                <a:ea typeface="Calibri"/>
                <a:cs typeface="Calibri"/>
              </a:rPr>
              <a:t> – to learn</a:t>
            </a:r>
          </a:p>
          <a:p>
            <a:r>
              <a:rPr lang="en-US" err="1">
                <a:ea typeface="Calibri"/>
                <a:cs typeface="Calibri"/>
              </a:rPr>
              <a:t>Addysgu</a:t>
            </a:r>
            <a:r>
              <a:rPr lang="en-US">
                <a:ea typeface="Calibri"/>
                <a:cs typeface="Calibri"/>
              </a:rPr>
              <a:t> – to teach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0E1E6-3AA7-6A20-1AF8-0DFE5310D4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235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035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2077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512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C62DF-D08C-E63B-BB45-137FA9C81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360461-976E-7B98-C07F-7B389770B9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0C8072-B6AA-D309-FF46-91D373D1D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3C874D-798E-3D38-0F3E-BE7DFE3204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10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6270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A31A65-3913-485D-C6CA-EFD5DBD35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A9151-FD16-3C2E-F2A2-D537053F83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226664-A267-5E1A-68C1-B0792B489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89A2DF-7A07-F618-FB08-55312ACA12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0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36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8C15C5-0688-5345-99FC-721E08AD15D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30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801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650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74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965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88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638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977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870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381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25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20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007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416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3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363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175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67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767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5" r:id="rId13"/>
    <p:sldLayoutId id="2147483826" r:id="rId14"/>
    <p:sldLayoutId id="2147483827" r:id="rId15"/>
    <p:sldLayoutId id="2147483828" r:id="rId16"/>
    <p:sldLayoutId id="2147483829" r:id="rId17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18.png"/><Relationship Id="rId18" Type="http://schemas.openxmlformats.org/officeDocument/2006/relationships/image" Target="../media/image23.svg"/><Relationship Id="rId3" Type="http://schemas.openxmlformats.org/officeDocument/2006/relationships/image" Target="../media/image1.jpeg"/><Relationship Id="rId21" Type="http://schemas.openxmlformats.org/officeDocument/2006/relationships/image" Target="../media/image26.png"/><Relationship Id="rId7" Type="http://schemas.openxmlformats.org/officeDocument/2006/relationships/image" Target="../media/image7.jpeg"/><Relationship Id="rId12" Type="http://schemas.microsoft.com/office/2007/relationships/diagramDrawing" Target="../diagrams/drawing1.xml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1.svg"/><Relationship Id="rId20" Type="http://schemas.openxmlformats.org/officeDocument/2006/relationships/image" Target="../media/image2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diagramColors" Target="../diagrams/colors1.xml"/><Relationship Id="rId5" Type="http://schemas.openxmlformats.org/officeDocument/2006/relationships/image" Target="../media/image5.jpeg"/><Relationship Id="rId15" Type="http://schemas.openxmlformats.org/officeDocument/2006/relationships/image" Target="../media/image20.png"/><Relationship Id="rId10" Type="http://schemas.openxmlformats.org/officeDocument/2006/relationships/diagramQuickStyle" Target="../diagrams/quickStyle1.xml"/><Relationship Id="rId19" Type="http://schemas.openxmlformats.org/officeDocument/2006/relationships/image" Target="../media/image24.png"/><Relationship Id="rId4" Type="http://schemas.openxmlformats.org/officeDocument/2006/relationships/image" Target="../media/image4.jpeg"/><Relationship Id="rId9" Type="http://schemas.openxmlformats.org/officeDocument/2006/relationships/diagramLayout" Target="../diagrams/layout1.xml"/><Relationship Id="rId14" Type="http://schemas.openxmlformats.org/officeDocument/2006/relationships/image" Target="../media/image19.svg"/><Relationship Id="rId22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1.jpeg"/><Relationship Id="rId7" Type="http://schemas.openxmlformats.org/officeDocument/2006/relationships/hyperlink" Target="https://www.rawpixel.com/search/path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11" Type="http://schemas.openxmlformats.org/officeDocument/2006/relationships/hyperlink" Target="https://www.randonner-leger.org/wiki/doku.php?id=sommaire_selection_materiel" TargetMode="External"/><Relationship Id="rId5" Type="http://schemas.openxmlformats.org/officeDocument/2006/relationships/hyperlink" Target="https://www.flickr.com/photos/create-learning/3834339399" TargetMode="External"/><Relationship Id="rId10" Type="http://schemas.openxmlformats.org/officeDocument/2006/relationships/image" Target="../media/image32.jpeg"/><Relationship Id="rId4" Type="http://schemas.openxmlformats.org/officeDocument/2006/relationships/image" Target="../media/image29.jpeg"/><Relationship Id="rId9" Type="http://schemas.openxmlformats.org/officeDocument/2006/relationships/hyperlink" Target="https://calgaryjournal.ca/2023/05/26/bouldering-is-climbing-the-ranks-of-popularity-at-mru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1.jpeg"/><Relationship Id="rId7" Type="http://schemas.openxmlformats.org/officeDocument/2006/relationships/hyperlink" Target="https://www.rawpixel.com/search/path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11" Type="http://schemas.openxmlformats.org/officeDocument/2006/relationships/hyperlink" Target="https://www.randonner-leger.org/wiki/doku.php?id=sommaire_selection_materiel" TargetMode="External"/><Relationship Id="rId5" Type="http://schemas.openxmlformats.org/officeDocument/2006/relationships/hyperlink" Target="https://www.flickr.com/photos/create-learning/3834339399" TargetMode="External"/><Relationship Id="rId10" Type="http://schemas.openxmlformats.org/officeDocument/2006/relationships/image" Target="../media/image32.jpeg"/><Relationship Id="rId4" Type="http://schemas.openxmlformats.org/officeDocument/2006/relationships/image" Target="../media/image29.jpeg"/><Relationship Id="rId9" Type="http://schemas.openxmlformats.org/officeDocument/2006/relationships/hyperlink" Target="https://calgaryjournal.ca/2023/05/26/bouldering-is-climbing-the-ranks-of-popularity-at-mru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5" Type="http://schemas.openxmlformats.org/officeDocument/2006/relationships/image" Target="../media/image34.jpeg"/><Relationship Id="rId10" Type="http://schemas.microsoft.com/office/2007/relationships/diagramDrawing" Target="../diagrams/drawing4.xml"/><Relationship Id="rId4" Type="http://schemas.openxmlformats.org/officeDocument/2006/relationships/image" Target="../media/image33.jpeg"/><Relationship Id="rId9" Type="http://schemas.openxmlformats.org/officeDocument/2006/relationships/diagramColors" Target="../diagrams/colors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5.xml"/><Relationship Id="rId5" Type="http://schemas.openxmlformats.org/officeDocument/2006/relationships/image" Target="../media/image34.jpeg"/><Relationship Id="rId10" Type="http://schemas.microsoft.com/office/2007/relationships/diagramDrawing" Target="../diagrams/drawing5.xml"/><Relationship Id="rId4" Type="http://schemas.openxmlformats.org/officeDocument/2006/relationships/image" Target="../media/image33.jpeg"/><Relationship Id="rId9" Type="http://schemas.openxmlformats.org/officeDocument/2006/relationships/diagramColors" Target="../diagrams/colors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7.jpeg"/><Relationship Id="rId9" Type="http://schemas.microsoft.com/office/2007/relationships/diagramDrawing" Target="../diagrams/drawing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2F780D-64A8-56C4-3FDD-792210FA3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ather teaching child to skateboard">
            <a:extLst>
              <a:ext uri="{FF2B5EF4-FFF2-40B4-BE49-F238E27FC236}">
                <a16:creationId xmlns:a16="http://schemas.microsoft.com/office/drawing/2014/main" id="{FC8BB7A6-A99F-B150-BE92-34766675DDAB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l="-397" t="-573" r="397" b="573"/>
          <a:stretch>
            <a:fillRect/>
          </a:stretch>
        </p:blipFill>
        <p:spPr>
          <a:xfrm>
            <a:off x="-83707" y="-639045"/>
            <a:ext cx="12396111" cy="82722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E4648D-4265-5F89-E74A-FDBDA2C8C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124" y="0"/>
            <a:ext cx="11251756" cy="6857990"/>
          </a:xfrm>
        </p:spPr>
        <p:txBody>
          <a:bodyPr anchor="ctr">
            <a:noAutofit/>
          </a:bodyPr>
          <a:lstStyle/>
          <a:p>
            <a:pPr algn="l"/>
            <a:r>
              <a:rPr lang="en-US" sz="9600" err="1">
                <a:solidFill>
                  <a:schemeClr val="tx1"/>
                </a:solidFill>
              </a:rPr>
              <a:t>dulliau</a:t>
            </a:r>
            <a:br>
              <a:rPr lang="en-US" sz="11700" b="1"/>
            </a:br>
            <a:r>
              <a:rPr lang="en-US" sz="11700" b="1" err="1"/>
              <a:t>adDysgu</a:t>
            </a:r>
            <a:r>
              <a:rPr lang="en-US" sz="11700">
                <a:solidFill>
                  <a:schemeClr val="tx1"/>
                </a:solidFill>
              </a:rPr>
              <a:t> </a:t>
            </a:r>
            <a:endParaRPr lang="en-US" sz="11700">
              <a:solidFill>
                <a:schemeClr val="tx1"/>
              </a:solidFill>
              <a:effectLst>
                <a:glow rad="38100">
                  <a:srgbClr val="003E5B">
                    <a:lumMod val="65000"/>
                    <a:lumOff val="35000"/>
                    <a:alpha val="50000"/>
                  </a:srgb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5756A9-BCA1-33A1-4EB1-D25CB41A15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9193"/>
          <a:stretch>
            <a:fillRect/>
          </a:stretch>
        </p:blipFill>
        <p:spPr>
          <a:xfrm>
            <a:off x="8208775" y="4902831"/>
            <a:ext cx="3472070" cy="1472979"/>
          </a:xfrm>
          <a:prstGeom prst="roundRect">
            <a:avLst/>
          </a:prstGeom>
        </p:spPr>
      </p:pic>
      <p:sp>
        <p:nvSpPr>
          <p:cNvPr id="3" name="Subtitle 3">
            <a:extLst>
              <a:ext uri="{FF2B5EF4-FFF2-40B4-BE49-F238E27FC236}">
                <a16:creationId xmlns:a16="http://schemas.microsoft.com/office/drawing/2014/main" id="{5C0F50D5-396B-3C64-E4A2-EB28AAD09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471" y="5370914"/>
            <a:ext cx="8676222" cy="412711"/>
          </a:xfrm>
        </p:spPr>
        <p:txBody>
          <a:bodyPr>
            <a:normAutofit/>
          </a:bodyPr>
          <a:lstStyle/>
          <a:p>
            <a:pPr algn="l"/>
            <a:r>
              <a:rPr lang="en-US" err="1"/>
              <a:t>Mosston</a:t>
            </a:r>
            <a:r>
              <a:rPr lang="en-US"/>
              <a:t> &amp; Ashworth (2002)</a:t>
            </a:r>
          </a:p>
        </p:txBody>
      </p:sp>
    </p:spTree>
    <p:extLst>
      <p:ext uri="{BB962C8B-B14F-4D97-AF65-F5344CB8AC3E}">
        <p14:creationId xmlns:p14="http://schemas.microsoft.com/office/powerpoint/2010/main" val="4062466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ather teaching child to skateboard">
            <a:extLst>
              <a:ext uri="{FF2B5EF4-FFF2-40B4-BE49-F238E27FC236}">
                <a16:creationId xmlns:a16="http://schemas.microsoft.com/office/drawing/2014/main" id="{082DAC18-E623-0546-920C-6676DF6BBA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l="-397" t="-573" r="397" b="573"/>
          <a:stretch>
            <a:fillRect/>
          </a:stretch>
        </p:blipFill>
        <p:spPr>
          <a:xfrm>
            <a:off x="-83707" y="-639045"/>
            <a:ext cx="12396111" cy="827229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080833-6B30-404E-B0FA-39D7DC4B1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124" y="0"/>
            <a:ext cx="11251756" cy="6857990"/>
          </a:xfrm>
        </p:spPr>
        <p:txBody>
          <a:bodyPr anchor="ctr">
            <a:noAutofit/>
          </a:bodyPr>
          <a:lstStyle/>
          <a:p>
            <a:pPr algn="l"/>
            <a:r>
              <a:rPr lang="en-US" sz="11700" b="1"/>
              <a:t>teaching</a:t>
            </a:r>
            <a:br>
              <a:rPr lang="en-US" sz="11700" b="1"/>
            </a:br>
            <a:r>
              <a:rPr lang="en-US" sz="11700">
                <a:solidFill>
                  <a:schemeClr val="tx1"/>
                </a:solidFill>
              </a:rPr>
              <a:t>styles</a:t>
            </a:r>
            <a:endParaRPr lang="en-US" sz="11700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EDF86E-4267-7C8B-AB64-C7941649B77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9193"/>
          <a:stretch>
            <a:fillRect/>
          </a:stretch>
        </p:blipFill>
        <p:spPr>
          <a:xfrm>
            <a:off x="8208775" y="4902831"/>
            <a:ext cx="3472070" cy="1472979"/>
          </a:xfrm>
          <a:prstGeom prst="roundRect">
            <a:avLst/>
          </a:prstGeom>
        </p:spPr>
      </p:pic>
      <p:sp>
        <p:nvSpPr>
          <p:cNvPr id="3" name="Subtitle 3">
            <a:extLst>
              <a:ext uri="{FF2B5EF4-FFF2-40B4-BE49-F238E27FC236}">
                <a16:creationId xmlns:a16="http://schemas.microsoft.com/office/drawing/2014/main" id="{2C9237A4-BDEA-C164-1C15-9A07CF712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471" y="5370914"/>
            <a:ext cx="8676222" cy="412711"/>
          </a:xfrm>
        </p:spPr>
        <p:txBody>
          <a:bodyPr>
            <a:normAutofit/>
          </a:bodyPr>
          <a:lstStyle/>
          <a:p>
            <a:pPr algn="l"/>
            <a:r>
              <a:rPr lang="en-US" err="1"/>
              <a:t>Mosston</a:t>
            </a:r>
            <a:r>
              <a:rPr lang="en-US"/>
              <a:t> &amp; Ashworth (2002)</a:t>
            </a:r>
          </a:p>
        </p:txBody>
      </p:sp>
    </p:spTree>
    <p:extLst>
      <p:ext uri="{BB962C8B-B14F-4D97-AF65-F5344CB8AC3E}">
        <p14:creationId xmlns:p14="http://schemas.microsoft.com/office/powerpoint/2010/main" val="814101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D304C-56B8-F670-4C35-D279994BD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5409410"/>
            <a:ext cx="9906000" cy="566738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Spectrum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DB282-8A73-1032-DB65-6884EB24B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71550" y="5976148"/>
            <a:ext cx="10211714" cy="493712"/>
          </a:xfrm>
        </p:spPr>
        <p:txBody>
          <a:bodyPr>
            <a:normAutofit/>
          </a:bodyPr>
          <a:lstStyle/>
          <a:p>
            <a:r>
              <a:rPr lang="en-US" altLang="en-US" cap="none" err="1"/>
              <a:t>Mosston</a:t>
            </a:r>
            <a:r>
              <a:rPr lang="en-US" altLang="en-US" cap="none"/>
              <a:t>, M., &amp; Ashworth, S. (2002) </a:t>
            </a:r>
            <a:r>
              <a:rPr lang="en-US" altLang="en-US" i="1" cap="none"/>
              <a:t>Teaching Physical Education</a:t>
            </a:r>
            <a:r>
              <a:rPr lang="en-US" altLang="en-US" cap="none"/>
              <a:t>, 5th Edition. San Francisco: Pearson Education.</a:t>
            </a:r>
          </a:p>
        </p:txBody>
      </p:sp>
      <p:graphicFrame>
        <p:nvGraphicFramePr>
          <p:cNvPr id="23" name="Group 93">
            <a:extLst>
              <a:ext uri="{FF2B5EF4-FFF2-40B4-BE49-F238E27FC236}">
                <a16:creationId xmlns:a16="http://schemas.microsoft.com/office/drawing/2014/main" id="{277B7CDA-6105-4071-A760-6FB680B815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040533"/>
              </p:ext>
            </p:extLst>
          </p:nvPr>
        </p:nvGraphicFramePr>
        <p:xfrm>
          <a:off x="1692492" y="2744864"/>
          <a:ext cx="9080066" cy="790424"/>
        </p:xfrm>
        <a:graphic>
          <a:graphicData uri="http://schemas.openxmlformats.org/drawingml/2006/table">
            <a:tbl>
              <a:tblPr/>
              <a:tblGrid>
                <a:gridCol w="8268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225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68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268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468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2468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2468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681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2681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22563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26812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79042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F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G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J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Font typeface="Times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Times" charset="0"/>
                        <a:buNone/>
                        <a:tabLst/>
                      </a:pPr>
                      <a:r>
                        <a:rPr kumimoji="0" lang="en-US" altLang="en-US" sz="4400" b="0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marT="45485" marB="45485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24" name="Group 104">
            <a:extLst>
              <a:ext uri="{FF2B5EF4-FFF2-40B4-BE49-F238E27FC236}">
                <a16:creationId xmlns:a16="http://schemas.microsoft.com/office/drawing/2014/main" id="{97D366D0-932B-F15F-66D4-7B52B56844BC}"/>
              </a:ext>
            </a:extLst>
          </p:cNvPr>
          <p:cNvGrpSpPr>
            <a:grpSpLocks/>
          </p:cNvGrpSpPr>
          <p:nvPr/>
        </p:nvGrpSpPr>
        <p:grpSpPr bwMode="auto">
          <a:xfrm>
            <a:off x="3152774" y="781842"/>
            <a:ext cx="6683375" cy="2868613"/>
            <a:chOff x="1079" y="689"/>
            <a:chExt cx="4210" cy="1807"/>
          </a:xfrm>
        </p:grpSpPr>
        <p:sp>
          <p:nvSpPr>
            <p:cNvPr id="25" name="Line 99">
              <a:extLst>
                <a:ext uri="{FF2B5EF4-FFF2-40B4-BE49-F238E27FC236}">
                  <a16:creationId xmlns:a16="http://schemas.microsoft.com/office/drawing/2014/main" id="{75057230-635C-DFA7-D78E-BEF0CDEC696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58" y="1632"/>
              <a:ext cx="0" cy="864"/>
            </a:xfrm>
            <a:prstGeom prst="line">
              <a:avLst/>
            </a:prstGeom>
            <a:noFill/>
            <a:ln w="57150">
              <a:solidFill>
                <a:schemeClr val="accent5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Text Box 100">
              <a:extLst>
                <a:ext uri="{FF2B5EF4-FFF2-40B4-BE49-F238E27FC236}">
                  <a16:creationId xmlns:a16="http://schemas.microsoft.com/office/drawing/2014/main" id="{F927C606-C2BC-8BE5-0F08-2F31EB8B8D6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9" y="689"/>
              <a:ext cx="4210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4800">
                  <a:solidFill>
                    <a:schemeClr val="accent5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Discovery Threshold</a:t>
              </a:r>
            </a:p>
          </p:txBody>
        </p:sp>
      </p:grpSp>
      <p:grpSp>
        <p:nvGrpSpPr>
          <p:cNvPr id="27" name="Group 109">
            <a:extLst>
              <a:ext uri="{FF2B5EF4-FFF2-40B4-BE49-F238E27FC236}">
                <a16:creationId xmlns:a16="http://schemas.microsoft.com/office/drawing/2014/main" id="{77F17D11-7190-17BF-BCF7-30BF54F30A5A}"/>
              </a:ext>
            </a:extLst>
          </p:cNvPr>
          <p:cNvGrpSpPr>
            <a:grpSpLocks/>
          </p:cNvGrpSpPr>
          <p:nvPr/>
        </p:nvGrpSpPr>
        <p:grpSpPr bwMode="auto">
          <a:xfrm>
            <a:off x="1040169" y="1996997"/>
            <a:ext cx="4664153" cy="646113"/>
            <a:chOff x="889" y="1554"/>
            <a:chExt cx="1787" cy="407"/>
          </a:xfrm>
        </p:grpSpPr>
        <p:sp>
          <p:nvSpPr>
            <p:cNvPr id="28" name="Text Box 102">
              <a:extLst>
                <a:ext uri="{FF2B5EF4-FFF2-40B4-BE49-F238E27FC236}">
                  <a16:creationId xmlns:a16="http://schemas.microsoft.com/office/drawing/2014/main" id="{7497A168-51F3-C67E-149C-BEFCCBB4AB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73" y="1554"/>
              <a:ext cx="1239" cy="4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600">
                  <a:latin typeface="Verdana" panose="020B0604030504040204" pitchFamily="34" charset="0"/>
                  <a:ea typeface="Verdana" panose="020B0604030504040204" pitchFamily="34" charset="0"/>
                </a:rPr>
                <a:t>Reproduction</a:t>
              </a:r>
            </a:p>
          </p:txBody>
        </p:sp>
        <p:sp>
          <p:nvSpPr>
            <p:cNvPr id="29" name="Line 107">
              <a:extLst>
                <a:ext uri="{FF2B5EF4-FFF2-40B4-BE49-F238E27FC236}">
                  <a16:creationId xmlns:a16="http://schemas.microsoft.com/office/drawing/2014/main" id="{8D7BEC7F-498F-53E8-F8BA-D30AECDB1A4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5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0" name="Line 108">
              <a:extLst>
                <a:ext uri="{FF2B5EF4-FFF2-40B4-BE49-F238E27FC236}">
                  <a16:creationId xmlns:a16="http://schemas.microsoft.com/office/drawing/2014/main" id="{2ACE0788-1E1C-B978-BFBE-0413595E49BB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0800000">
              <a:off x="889" y="1814"/>
              <a:ext cx="31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grpSp>
        <p:nvGrpSpPr>
          <p:cNvPr id="31" name="Group 112">
            <a:extLst>
              <a:ext uri="{FF2B5EF4-FFF2-40B4-BE49-F238E27FC236}">
                <a16:creationId xmlns:a16="http://schemas.microsoft.com/office/drawing/2014/main" id="{B66A3B5F-827E-EE39-30CF-3B9FEEF25C44}"/>
              </a:ext>
            </a:extLst>
          </p:cNvPr>
          <p:cNvGrpSpPr>
            <a:grpSpLocks/>
          </p:cNvGrpSpPr>
          <p:nvPr/>
        </p:nvGrpSpPr>
        <p:grpSpPr bwMode="auto">
          <a:xfrm>
            <a:off x="6148389" y="1935085"/>
            <a:ext cx="4711940" cy="708026"/>
            <a:chOff x="2899" y="1516"/>
            <a:chExt cx="1650" cy="446"/>
          </a:xfrm>
        </p:grpSpPr>
        <p:sp>
          <p:nvSpPr>
            <p:cNvPr id="32" name="Text Box 103">
              <a:extLst>
                <a:ext uri="{FF2B5EF4-FFF2-40B4-BE49-F238E27FC236}">
                  <a16:creationId xmlns:a16="http://schemas.microsoft.com/office/drawing/2014/main" id="{B5112655-972D-A490-6D6F-9B0B6ADF74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0" y="1516"/>
              <a:ext cx="1021" cy="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4000">
                  <a:solidFill>
                    <a:schemeClr val="folHlink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Production</a:t>
              </a:r>
              <a:endParaRPr lang="en-US" altLang="en-US" sz="40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3" name="Line 110">
              <a:extLst>
                <a:ext uri="{FF2B5EF4-FFF2-40B4-BE49-F238E27FC236}">
                  <a16:creationId xmlns:a16="http://schemas.microsoft.com/office/drawing/2014/main" id="{2049B5FB-BD5F-3A6C-4DE0-384F1BA14A3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238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4" name="Line 111">
              <a:extLst>
                <a:ext uri="{FF2B5EF4-FFF2-40B4-BE49-F238E27FC236}">
                  <a16:creationId xmlns:a16="http://schemas.microsoft.com/office/drawing/2014/main" id="{3E2EF877-E7D9-F1C5-9375-DCB432D89D4F}"/>
                </a:ext>
              </a:extLst>
            </p:cNvPr>
            <p:cNvSpPr>
              <a:spLocks noChangeShapeType="1"/>
            </p:cNvSpPr>
            <p:nvPr/>
          </p:nvSpPr>
          <p:spPr bwMode="auto">
            <a:xfrm rot="10800000">
              <a:off x="2899" y="1814"/>
              <a:ext cx="311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  <p:grpSp>
        <p:nvGrpSpPr>
          <p:cNvPr id="35" name="Group 122">
            <a:extLst>
              <a:ext uri="{FF2B5EF4-FFF2-40B4-BE49-F238E27FC236}">
                <a16:creationId xmlns:a16="http://schemas.microsoft.com/office/drawing/2014/main" id="{7305DD22-418A-DA3F-F000-C71538F26F51}"/>
              </a:ext>
            </a:extLst>
          </p:cNvPr>
          <p:cNvGrpSpPr>
            <a:grpSpLocks/>
          </p:cNvGrpSpPr>
          <p:nvPr/>
        </p:nvGrpSpPr>
        <p:grpSpPr bwMode="auto">
          <a:xfrm>
            <a:off x="1113509" y="3717127"/>
            <a:ext cx="9518020" cy="1077913"/>
            <a:chOff x="816" y="2681"/>
            <a:chExt cx="4123" cy="679"/>
          </a:xfrm>
        </p:grpSpPr>
        <p:sp>
          <p:nvSpPr>
            <p:cNvPr id="36" name="Text Box 113">
              <a:extLst>
                <a:ext uri="{FF2B5EF4-FFF2-40B4-BE49-F238E27FC236}">
                  <a16:creationId xmlns:a16="http://schemas.microsoft.com/office/drawing/2014/main" id="{D14E9656-8929-122C-EEE4-02DFDC5D5DA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42" y="2681"/>
              <a:ext cx="953" cy="6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b="1">
                  <a:solidFill>
                    <a:schemeClr val="accent4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Teacher</a:t>
              </a:r>
            </a:p>
            <a:p>
              <a:pPr algn="ctr">
                <a:spcBef>
                  <a:spcPct val="0"/>
                </a:spcBef>
                <a:buClrTx/>
                <a:buFontTx/>
                <a:buNone/>
              </a:pPr>
              <a:r>
                <a:rPr lang="en-US" altLang="en-US" b="1">
                  <a:solidFill>
                    <a:srgbClr val="00FF80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Learner</a:t>
              </a:r>
              <a:endParaRPr lang="en-US" altLang="en-US" b="1">
                <a:solidFill>
                  <a:srgbClr val="800040"/>
                </a:solidFill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37" name="Text Box 114">
              <a:extLst>
                <a:ext uri="{FF2B5EF4-FFF2-40B4-BE49-F238E27FC236}">
                  <a16:creationId xmlns:a16="http://schemas.microsoft.com/office/drawing/2014/main" id="{B4F5CD9B-3CBC-E0E4-2512-BB59395ACD1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6" y="2755"/>
              <a:ext cx="412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solidFill>
                    <a:schemeClr val="accent5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MAX</a:t>
              </a: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solidFill>
                    <a:schemeClr val="accent2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min</a:t>
              </a:r>
            </a:p>
          </p:txBody>
        </p:sp>
        <p:sp>
          <p:nvSpPr>
            <p:cNvPr id="38" name="Text Box 115">
              <a:extLst>
                <a:ext uri="{FF2B5EF4-FFF2-40B4-BE49-F238E27FC236}">
                  <a16:creationId xmlns:a16="http://schemas.microsoft.com/office/drawing/2014/main" id="{8142837F-CC10-7102-F618-142AD51006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27" y="2755"/>
              <a:ext cx="412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fol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Times" panose="02020603050405020304" pitchFamily="18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solidFill>
                    <a:schemeClr val="accent2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min</a:t>
              </a:r>
            </a:p>
            <a:p>
              <a:pPr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2400" b="1">
                  <a:solidFill>
                    <a:schemeClr val="accent5"/>
                  </a:solidFill>
                  <a:latin typeface="Verdana" panose="020B0604030504040204" pitchFamily="34" charset="0"/>
                  <a:ea typeface="Verdana" panose="020B0604030504040204" pitchFamily="34" charset="0"/>
                </a:rPr>
                <a:t>MAX</a:t>
              </a:r>
            </a:p>
          </p:txBody>
        </p:sp>
        <p:sp>
          <p:nvSpPr>
            <p:cNvPr id="39" name="Line 117">
              <a:extLst>
                <a:ext uri="{FF2B5EF4-FFF2-40B4-BE49-F238E27FC236}">
                  <a16:creationId xmlns:a16="http://schemas.microsoft.com/office/drawing/2014/main" id="{65959CE8-E1AA-8571-BFC4-71A5C5A8D4A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592" y="2928"/>
              <a:ext cx="773" cy="0"/>
            </a:xfrm>
            <a:prstGeom prst="line">
              <a:avLst/>
            </a:prstGeom>
            <a:noFill/>
            <a:ln w="38100">
              <a:solidFill>
                <a:schemeClr val="accent4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40" name="Line 118">
              <a:extLst>
                <a:ext uri="{FF2B5EF4-FFF2-40B4-BE49-F238E27FC236}">
                  <a16:creationId xmlns:a16="http://schemas.microsoft.com/office/drawing/2014/main" id="{714897E3-C532-48ED-CE56-E06144E045C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592" y="3168"/>
              <a:ext cx="773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41" name="Line 119">
              <a:extLst>
                <a:ext uri="{FF2B5EF4-FFF2-40B4-BE49-F238E27FC236}">
                  <a16:creationId xmlns:a16="http://schemas.microsoft.com/office/drawing/2014/main" id="{D5F814CA-0CFA-C77A-3374-054E067B7BD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95" y="2928"/>
              <a:ext cx="1084" cy="0"/>
            </a:xfrm>
            <a:prstGeom prst="line">
              <a:avLst/>
            </a:prstGeom>
            <a:noFill/>
            <a:ln w="38100">
              <a:solidFill>
                <a:schemeClr val="accent4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  <p:sp>
          <p:nvSpPr>
            <p:cNvPr id="42" name="Line 121">
              <a:extLst>
                <a:ext uri="{FF2B5EF4-FFF2-40B4-BE49-F238E27FC236}">
                  <a16:creationId xmlns:a16="http://schemas.microsoft.com/office/drawing/2014/main" id="{C6700567-250B-6160-21C6-4D5C9B29B6B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395" y="3168"/>
              <a:ext cx="1084" cy="0"/>
            </a:xfrm>
            <a:prstGeom prst="line">
              <a:avLst/>
            </a:prstGeom>
            <a:noFill/>
            <a:ln w="38100">
              <a:solidFill>
                <a:srgbClr val="00FF80"/>
              </a:solidFill>
              <a:round/>
              <a:headEnd type="arrow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>
                <a:latin typeface="Verdana" panose="020B0604030504040204" pitchFamily="34" charset="0"/>
                <a:ea typeface="Verdana" panose="020B060403050404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4546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07507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B972-0B7A-40CD-9E79-07E8A87A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39497"/>
            <a:ext cx="4716462" cy="742122"/>
          </a:xfrm>
        </p:spPr>
        <p:txBody>
          <a:bodyPr>
            <a:normAutofit fontScale="90000"/>
          </a:bodyPr>
          <a:lstStyle/>
          <a:p>
            <a:r>
              <a:rPr lang="en-US" sz="4400" b="1"/>
              <a:t>Teaching Styles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7EE51AF-124C-4480-A4EA-7C1E9F8CC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8757540-E5B7-47A6-BD81-8B54DAF68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6C0983F6-1C8E-4D0F-98C9-3667AD6E7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People picking berries">
            <a:extLst>
              <a:ext uri="{FF2B5EF4-FFF2-40B4-BE49-F238E27FC236}">
                <a16:creationId xmlns:a16="http://schemas.microsoft.com/office/drawing/2014/main" id="{EE1B592D-31D6-3841-8CC1-3C629FEDB5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715" r="15715"/>
          <a:stretch/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10" name="Picture 9" descr="Girl sawing piece of wood">
            <a:extLst>
              <a:ext uri="{FF2B5EF4-FFF2-40B4-BE49-F238E27FC236}">
                <a16:creationId xmlns:a16="http://schemas.microsoft.com/office/drawing/2014/main" id="{7480DF21-DE52-7742-819E-D9D5B414826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042" t="14861" r="28903"/>
          <a:stretch>
            <a:fillRect/>
          </a:stretch>
        </p:blipFill>
        <p:spPr>
          <a:xfrm>
            <a:off x="6256867" y="160867"/>
            <a:ext cx="3767328" cy="3747805"/>
          </a:xfrm>
          <a:custGeom>
            <a:avLst/>
            <a:gdLst>
              <a:gd name="connsiteX0" fmla="*/ 0 w 3767328"/>
              <a:gd name="connsiteY0" fmla="*/ 0 h 3747805"/>
              <a:gd name="connsiteX1" fmla="*/ 3767328 w 3767328"/>
              <a:gd name="connsiteY1" fmla="*/ 0 h 3747805"/>
              <a:gd name="connsiteX2" fmla="*/ 3767328 w 3767328"/>
              <a:gd name="connsiteY2" fmla="*/ 2778856 h 3747805"/>
              <a:gd name="connsiteX3" fmla="*/ 1896721 w 3767328"/>
              <a:gd name="connsiteY3" fmla="*/ 2778856 h 3747805"/>
              <a:gd name="connsiteX4" fmla="*/ 1896721 w 3767328"/>
              <a:gd name="connsiteY4" fmla="*/ 3747805 h 3747805"/>
              <a:gd name="connsiteX5" fmla="*/ 0 w 3767328"/>
              <a:gd name="connsiteY5" fmla="*/ 3747805 h 374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  <p:pic>
        <p:nvPicPr>
          <p:cNvPr id="14" name="Picture 13" descr="students observing teacher do science experiment">
            <a:extLst>
              <a:ext uri="{FF2B5EF4-FFF2-40B4-BE49-F238E27FC236}">
                <a16:creationId xmlns:a16="http://schemas.microsoft.com/office/drawing/2014/main" id="{6AC1EBEB-9D74-3E4C-9BDC-668D2D212A5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99" b="-2"/>
          <a:stretch/>
        </p:blipFill>
        <p:spPr>
          <a:xfrm>
            <a:off x="10185061" y="160868"/>
            <a:ext cx="1846073" cy="2778854"/>
          </a:xfrm>
          <a:prstGeom prst="rect">
            <a:avLst/>
          </a:prstGeom>
        </p:spPr>
      </p:pic>
      <p:pic>
        <p:nvPicPr>
          <p:cNvPr id="18" name="Picture 17" descr="Person hiking">
            <a:extLst>
              <a:ext uri="{FF2B5EF4-FFF2-40B4-BE49-F238E27FC236}">
                <a16:creationId xmlns:a16="http://schemas.microsoft.com/office/drawing/2014/main" id="{8D11AB9E-363B-C248-9288-085B4151B41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665" r="17484"/>
          <a:stretch>
            <a:fillRect/>
          </a:stretch>
        </p:blipFill>
        <p:spPr>
          <a:xfrm flipH="1">
            <a:off x="6256867" y="4071410"/>
            <a:ext cx="1898121" cy="2644511"/>
          </a:xfrm>
          <a:prstGeom prst="rect">
            <a:avLst/>
          </a:prstGeom>
        </p:spPr>
      </p:pic>
      <p:graphicFrame>
        <p:nvGraphicFramePr>
          <p:cNvPr id="24" name="Content Placeholder 8" descr="Icon SmartArt graphic">
            <a:extLst>
              <a:ext uri="{FF2B5EF4-FFF2-40B4-BE49-F238E27FC236}">
                <a16:creationId xmlns:a16="http://schemas.microsoft.com/office/drawing/2014/main" id="{1E8F1206-26E1-9E44-A1A9-B061CF0EEA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627038"/>
              </p:ext>
            </p:extLst>
          </p:nvPr>
        </p:nvGraphicFramePr>
        <p:xfrm>
          <a:off x="234691" y="1363180"/>
          <a:ext cx="2517911" cy="48064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40" name="Group 39">
            <a:extLst>
              <a:ext uri="{FF2B5EF4-FFF2-40B4-BE49-F238E27FC236}">
                <a16:creationId xmlns:a16="http://schemas.microsoft.com/office/drawing/2014/main" id="{71DFEE05-AD39-7D31-8BE1-5925D8959066}"/>
              </a:ext>
            </a:extLst>
          </p:cNvPr>
          <p:cNvGrpSpPr/>
          <p:nvPr/>
        </p:nvGrpSpPr>
        <p:grpSpPr>
          <a:xfrm>
            <a:off x="2925326" y="1371422"/>
            <a:ext cx="2952525" cy="742122"/>
            <a:chOff x="2925326" y="1371422"/>
            <a:chExt cx="2952525" cy="742122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B0689E87-D677-C5F7-2695-5FE645181223}"/>
                </a:ext>
              </a:extLst>
            </p:cNvPr>
            <p:cNvSpPr/>
            <p:nvPr/>
          </p:nvSpPr>
          <p:spPr>
            <a:xfrm>
              <a:off x="2925326" y="1371422"/>
              <a:ext cx="2952525" cy="742122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541AB5-63A0-54A3-340C-243D13483B3E}"/>
                </a:ext>
              </a:extLst>
            </p:cNvPr>
            <p:cNvSpPr/>
            <p:nvPr/>
          </p:nvSpPr>
          <p:spPr>
            <a:xfrm>
              <a:off x="3711645" y="1371422"/>
              <a:ext cx="1650635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solidFill>
                    <a:schemeClr val="bg2"/>
                  </a:solidFill>
                </a:rPr>
                <a:t>F – Guided Discovery</a:t>
              </a:r>
            </a:p>
          </p:txBody>
        </p:sp>
        <p:pic>
          <p:nvPicPr>
            <p:cNvPr id="30" name="Graphic 29" descr="Compass with solid fill">
              <a:extLst>
                <a:ext uri="{FF2B5EF4-FFF2-40B4-BE49-F238E27FC236}">
                  <a16:creationId xmlns:a16="http://schemas.microsoft.com/office/drawing/2014/main" id="{69E05446-9517-45A9-7378-7AEA7728A16B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3005777" y="1427105"/>
              <a:ext cx="631846" cy="631846"/>
            </a:xfrm>
            <a:prstGeom prst="rect">
              <a:avLst/>
            </a:prstGeom>
          </p:spPr>
        </p:pic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3FBA5AD9-DEDB-8B45-0533-AB1F20C6BD74}"/>
              </a:ext>
            </a:extLst>
          </p:cNvPr>
          <p:cNvGrpSpPr/>
          <p:nvPr/>
        </p:nvGrpSpPr>
        <p:grpSpPr>
          <a:xfrm>
            <a:off x="2925326" y="2227337"/>
            <a:ext cx="2952525" cy="766869"/>
            <a:chOff x="2925326" y="2227337"/>
            <a:chExt cx="2952525" cy="766869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82381B72-1305-8532-5731-39FEFC2EDD97}"/>
                </a:ext>
              </a:extLst>
            </p:cNvPr>
            <p:cNvSpPr/>
            <p:nvPr/>
          </p:nvSpPr>
          <p:spPr>
            <a:xfrm>
              <a:off x="2925326" y="2264312"/>
              <a:ext cx="2952525" cy="71000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148B715-5524-4C2D-90CC-C65AE81A5B2B}"/>
                </a:ext>
              </a:extLst>
            </p:cNvPr>
            <p:cNvSpPr/>
            <p:nvPr/>
          </p:nvSpPr>
          <p:spPr>
            <a:xfrm>
              <a:off x="3711645" y="2270532"/>
              <a:ext cx="2166206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solidFill>
                    <a:schemeClr val="bg2"/>
                  </a:solidFill>
                </a:rPr>
                <a:t>G – Convergent Discovery</a:t>
              </a:r>
            </a:p>
          </p:txBody>
        </p:sp>
        <p:pic>
          <p:nvPicPr>
            <p:cNvPr id="32" name="Graphic 31" descr="Branching diagram with solid fill">
              <a:extLst>
                <a:ext uri="{FF2B5EF4-FFF2-40B4-BE49-F238E27FC236}">
                  <a16:creationId xmlns:a16="http://schemas.microsoft.com/office/drawing/2014/main" id="{A1BB4C55-D33C-A124-8EA7-A1006C5C1F90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 rot="16200000">
              <a:off x="3032398" y="2227337"/>
              <a:ext cx="723674" cy="723674"/>
            </a:xfrm>
            <a:prstGeom prst="rect">
              <a:avLst/>
            </a:prstGeom>
          </p:spPr>
        </p:pic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966AF78D-42F7-3127-0EE7-DE38E64DFF46}"/>
              </a:ext>
            </a:extLst>
          </p:cNvPr>
          <p:cNvGrpSpPr/>
          <p:nvPr/>
        </p:nvGrpSpPr>
        <p:grpSpPr>
          <a:xfrm>
            <a:off x="2925326" y="3077921"/>
            <a:ext cx="2952525" cy="753541"/>
            <a:chOff x="2925326" y="3077921"/>
            <a:chExt cx="2952525" cy="753541"/>
          </a:xfrm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DB24043B-2F36-5AF4-D8DD-E3943F052596}"/>
                </a:ext>
              </a:extLst>
            </p:cNvPr>
            <p:cNvSpPr/>
            <p:nvPr/>
          </p:nvSpPr>
          <p:spPr>
            <a:xfrm>
              <a:off x="2925326" y="3087643"/>
              <a:ext cx="2952525" cy="743819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E137B47-0DED-5FF3-8929-AE893BFAF133}"/>
                </a:ext>
              </a:extLst>
            </p:cNvPr>
            <p:cNvSpPr/>
            <p:nvPr/>
          </p:nvSpPr>
          <p:spPr>
            <a:xfrm>
              <a:off x="3711645" y="3107443"/>
              <a:ext cx="2146230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solidFill>
                    <a:schemeClr val="bg2"/>
                  </a:solidFill>
                </a:rPr>
                <a:t>H – Divergent Discovery</a:t>
              </a:r>
            </a:p>
          </p:txBody>
        </p:sp>
        <p:pic>
          <p:nvPicPr>
            <p:cNvPr id="33" name="Graphic 32" descr="Branching diagram with solid fill">
              <a:extLst>
                <a:ext uri="{FF2B5EF4-FFF2-40B4-BE49-F238E27FC236}">
                  <a16:creationId xmlns:a16="http://schemas.microsoft.com/office/drawing/2014/main" id="{CB6EEAFC-93A6-89A0-E9B7-834B32C22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p:blipFill>
          <p:spPr>
            <a:xfrm rot="5400000">
              <a:off x="2945040" y="3077921"/>
              <a:ext cx="723674" cy="723674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228A351-689C-1C38-BD80-D91F59C3E56C}"/>
              </a:ext>
            </a:extLst>
          </p:cNvPr>
          <p:cNvGrpSpPr/>
          <p:nvPr/>
        </p:nvGrpSpPr>
        <p:grpSpPr>
          <a:xfrm>
            <a:off x="2925326" y="3964334"/>
            <a:ext cx="2952525" cy="960333"/>
            <a:chOff x="2925326" y="3964334"/>
            <a:chExt cx="2952525" cy="960333"/>
          </a:xfrm>
        </p:grpSpPr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5DBCA569-A1DE-4531-BC66-F66B9B6A2BB8}"/>
                </a:ext>
              </a:extLst>
            </p:cNvPr>
            <p:cNvSpPr/>
            <p:nvPr/>
          </p:nvSpPr>
          <p:spPr>
            <a:xfrm>
              <a:off x="2925326" y="3964334"/>
              <a:ext cx="2952525" cy="960333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BAFC3F8-5154-4681-39B9-2A33982C104C}"/>
                </a:ext>
              </a:extLst>
            </p:cNvPr>
            <p:cNvSpPr/>
            <p:nvPr/>
          </p:nvSpPr>
          <p:spPr>
            <a:xfrm>
              <a:off x="3637623" y="4068753"/>
              <a:ext cx="2240228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kern="1200">
                  <a:solidFill>
                    <a:schemeClr val="bg2"/>
                  </a:solidFill>
                </a:rPr>
                <a:t>I – Learner-Designed Individual Program</a:t>
              </a:r>
            </a:p>
          </p:txBody>
        </p:sp>
        <p:pic>
          <p:nvPicPr>
            <p:cNvPr id="35" name="Graphic 34" descr="Idea with solid fill">
              <a:extLst>
                <a:ext uri="{FF2B5EF4-FFF2-40B4-BE49-F238E27FC236}">
                  <a16:creationId xmlns:a16="http://schemas.microsoft.com/office/drawing/2014/main" id="{A99BBD05-A95C-0708-3AA9-A58E7B4F0C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p:blipFill>
          <p:spPr>
            <a:xfrm>
              <a:off x="2990345" y="4108886"/>
              <a:ext cx="649723" cy="649723"/>
            </a:xfrm>
            <a:prstGeom prst="rect">
              <a:avLst/>
            </a:prstGeom>
          </p:spPr>
        </p:pic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92B2191-0D62-BFC3-B520-CA7F3952BCD4}"/>
              </a:ext>
            </a:extLst>
          </p:cNvPr>
          <p:cNvGrpSpPr/>
          <p:nvPr/>
        </p:nvGrpSpPr>
        <p:grpSpPr>
          <a:xfrm>
            <a:off x="2925326" y="5011403"/>
            <a:ext cx="2952525" cy="766871"/>
            <a:chOff x="2925326" y="5011403"/>
            <a:chExt cx="2952525" cy="766871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66C5B60B-4443-952C-ECF9-966DB14D5190}"/>
                </a:ext>
              </a:extLst>
            </p:cNvPr>
            <p:cNvSpPr/>
            <p:nvPr/>
          </p:nvSpPr>
          <p:spPr>
            <a:xfrm>
              <a:off x="2925326" y="5011403"/>
              <a:ext cx="2952525" cy="766871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D41091E-32F8-33D0-8D06-23FAE263520C}"/>
                </a:ext>
              </a:extLst>
            </p:cNvPr>
            <p:cNvSpPr/>
            <p:nvPr/>
          </p:nvSpPr>
          <p:spPr>
            <a:xfrm>
              <a:off x="3756071" y="5017623"/>
              <a:ext cx="2101803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solidFill>
                    <a:schemeClr val="bg2"/>
                  </a:solidFill>
                </a:rPr>
                <a:t>J – Learner- Initiated Style</a:t>
              </a:r>
            </a:p>
          </p:txBody>
        </p:sp>
        <p:pic>
          <p:nvPicPr>
            <p:cNvPr id="37" name="Graphic 36" descr="Climbing with solid fill">
              <a:extLst>
                <a:ext uri="{FF2B5EF4-FFF2-40B4-BE49-F238E27FC236}">
                  <a16:creationId xmlns:a16="http://schemas.microsoft.com/office/drawing/2014/main" id="{733E407D-895C-0F3D-8C33-B652F4D06086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p:blipFill>
          <p:spPr>
            <a:xfrm>
              <a:off x="2949785" y="5044339"/>
              <a:ext cx="685704" cy="685704"/>
            </a:xfrm>
            <a:prstGeom prst="rect">
              <a:avLst/>
            </a:prstGeom>
          </p:spPr>
        </p:pic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BAFDB3E-6913-381C-9F73-43BB98701753}"/>
              </a:ext>
            </a:extLst>
          </p:cNvPr>
          <p:cNvGrpSpPr/>
          <p:nvPr/>
        </p:nvGrpSpPr>
        <p:grpSpPr>
          <a:xfrm>
            <a:off x="2925326" y="5835141"/>
            <a:ext cx="2952525" cy="755507"/>
            <a:chOff x="2925326" y="5835141"/>
            <a:chExt cx="2952525" cy="755507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0130A73E-DD18-895B-5308-7B13E41DDB4C}"/>
                </a:ext>
              </a:extLst>
            </p:cNvPr>
            <p:cNvSpPr/>
            <p:nvPr/>
          </p:nvSpPr>
          <p:spPr>
            <a:xfrm>
              <a:off x="2925326" y="5866974"/>
              <a:ext cx="2952525" cy="680479"/>
            </a:xfrm>
            <a:prstGeom prst="roundRect">
              <a:avLst>
                <a:gd name="adj" fmla="val 10000"/>
              </a:avLst>
            </a:prstGeom>
            <a:solidFill>
              <a:schemeClr val="accent5"/>
            </a:solidFill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371EC6-2AD0-DACB-0DD2-96B897454DEB}"/>
                </a:ext>
              </a:extLst>
            </p:cNvPr>
            <p:cNvSpPr/>
            <p:nvPr/>
          </p:nvSpPr>
          <p:spPr>
            <a:xfrm>
              <a:off x="3711645" y="5866974"/>
              <a:ext cx="1650635" cy="723674"/>
            </a:xfrm>
            <a:custGeom>
              <a:avLst/>
              <a:gdLst>
                <a:gd name="csX0" fmla="*/ 0 w 1650635"/>
                <a:gd name="csY0" fmla="*/ 0 h 723674"/>
                <a:gd name="csX1" fmla="*/ 1650635 w 1650635"/>
                <a:gd name="csY1" fmla="*/ 0 h 723674"/>
                <a:gd name="csX2" fmla="*/ 1650635 w 1650635"/>
                <a:gd name="csY2" fmla="*/ 723674 h 723674"/>
                <a:gd name="csX3" fmla="*/ 0 w 1650635"/>
                <a:gd name="csY3" fmla="*/ 723674 h 723674"/>
                <a:gd name="csX4" fmla="*/ 0 w 1650635"/>
                <a:gd name="csY4" fmla="*/ 0 h 72367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650635" h="723674">
                  <a:moveTo>
                    <a:pt x="0" y="0"/>
                  </a:moveTo>
                  <a:lnTo>
                    <a:pt x="1650635" y="0"/>
                  </a:lnTo>
                  <a:lnTo>
                    <a:pt x="1650635" y="723674"/>
                  </a:lnTo>
                  <a:lnTo>
                    <a:pt x="0" y="7236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589" tIns="76589" rIns="76589" bIns="7658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2000" kern="1200">
                  <a:solidFill>
                    <a:schemeClr val="bg2"/>
                  </a:solidFill>
                </a:rPr>
                <a:t>K – Self Teaching</a:t>
              </a:r>
            </a:p>
          </p:txBody>
        </p:sp>
        <p:pic>
          <p:nvPicPr>
            <p:cNvPr id="39" name="Graphic 38" descr="Plant with solid fill">
              <a:extLst>
                <a:ext uri="{FF2B5EF4-FFF2-40B4-BE49-F238E27FC236}">
                  <a16:creationId xmlns:a16="http://schemas.microsoft.com/office/drawing/2014/main" id="{08866369-3462-6C32-D0AA-D8F76B64BB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p:blipFill>
          <p:spPr>
            <a:xfrm>
              <a:off x="2977924" y="5835141"/>
              <a:ext cx="698389" cy="6983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0140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ABC6D826-A6E6-42EC-BF0E-9025B3300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>
                                            <p:graphicEl>
                                              <a:dgm id="{ABC6D826-A6E6-42EC-BF0E-9025B33009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>
                                            <p:graphicEl>
                                              <a:dgm id="{ABC6D826-A6E6-42EC-BF0E-9025B3300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>
                                            <p:graphicEl>
                                              <a:dgm id="{ABC6D826-A6E6-42EC-BF0E-9025B33009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DE4D0CB4-0619-47EF-A746-365405D399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>
                                            <p:graphicEl>
                                              <a:dgm id="{DE4D0CB4-0619-47EF-A746-365405D399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>
                                            <p:graphicEl>
                                              <a:dgm id="{DE4D0CB4-0619-47EF-A746-365405D399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>
                                            <p:graphicEl>
                                              <a:dgm id="{DE4D0CB4-0619-47EF-A746-365405D399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573FC8C9-03E6-4269-9DB7-824A4479C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4">
                                            <p:graphicEl>
                                              <a:dgm id="{573FC8C9-03E6-4269-9DB7-824A4479C2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>
                                            <p:graphicEl>
                                              <a:dgm id="{573FC8C9-03E6-4269-9DB7-824A4479C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>
                                            <p:graphicEl>
                                              <a:dgm id="{573FC8C9-03E6-4269-9DB7-824A4479C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B58CA141-504B-412A-818E-73651C363A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>
                                            <p:graphicEl>
                                              <a:dgm id="{B58CA141-504B-412A-818E-73651C363A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>
                                            <p:graphicEl>
                                              <a:dgm id="{B58CA141-504B-412A-818E-73651C363A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>
                                            <p:graphicEl>
                                              <a:dgm id="{B58CA141-504B-412A-818E-73651C363A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AFC95015-001F-49EB-8731-0714E310C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">
                                            <p:graphicEl>
                                              <a:dgm id="{AFC95015-001F-49EB-8731-0714E310C4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>
                                            <p:graphicEl>
                                              <a:dgm id="{AFC95015-001F-49EB-8731-0714E310C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>
                                            <p:graphicEl>
                                              <a:dgm id="{AFC95015-001F-49EB-8731-0714E310C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8C6416B8-BF6E-4B19-A8CD-80E01FEB1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4">
                                            <p:graphicEl>
                                              <a:dgm id="{8C6416B8-BF6E-4B19-A8CD-80E01FEB1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">
                                            <p:graphicEl>
                                              <a:dgm id="{8C6416B8-BF6E-4B19-A8CD-80E01FEB1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>
                                            <p:graphicEl>
                                              <a:dgm id="{8C6416B8-BF6E-4B19-A8CD-80E01FEB1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22E3D4D5-84E6-41EE-BF94-D56D24841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4">
                                            <p:graphicEl>
                                              <a:dgm id="{22E3D4D5-84E6-41EE-BF94-D56D24841B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>
                                            <p:graphicEl>
                                              <a:dgm id="{22E3D4D5-84E6-41EE-BF94-D56D24841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>
                                            <p:graphicEl>
                                              <a:dgm id="{22E3D4D5-84E6-41EE-BF94-D56D24841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2DD6782C-3741-43AC-8E3F-C7C2A5A092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>
                                            <p:graphicEl>
                                              <a:dgm id="{2DD6782C-3741-43AC-8E3F-C7C2A5A092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4">
                                            <p:graphicEl>
                                              <a:dgm id="{2DD6782C-3741-43AC-8E3F-C7C2A5A092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>
                                            <p:graphicEl>
                                              <a:dgm id="{2DD6782C-3741-43AC-8E3F-C7C2A5A092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61C9C6B6-F051-4AFC-B696-34674ED32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>
                                            <p:graphicEl>
                                              <a:dgm id="{61C9C6B6-F051-4AFC-B696-34674ED32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>
                                            <p:graphicEl>
                                              <a:dgm id="{61C9C6B6-F051-4AFC-B696-34674ED32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4">
                                            <p:graphicEl>
                                              <a:dgm id="{61C9C6B6-F051-4AFC-B696-34674ED32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08462DBB-7AE6-4F09-A1C8-055C3B70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4">
                                            <p:graphicEl>
                                              <a:dgm id="{08462DBB-7AE6-4F09-A1C8-055C3B700E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4">
                                            <p:graphicEl>
                                              <a:dgm id="{08462DBB-7AE6-4F09-A1C8-055C3B70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>
                                            <p:graphicEl>
                                              <a:dgm id="{08462DBB-7AE6-4F09-A1C8-055C3B70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0BFB8305-57CB-45D1-83CA-6D3D75DAC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>
                                            <p:graphicEl>
                                              <a:dgm id="{0BFB8305-57CB-45D1-83CA-6D3D75DAC8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>
                                            <p:graphicEl>
                                              <a:dgm id="{0BFB8305-57CB-45D1-83CA-6D3D75DAC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>
                                            <p:graphicEl>
                                              <a:dgm id="{0BFB8305-57CB-45D1-83CA-6D3D75DAC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AF36FEED-96C4-48A5-A01C-323B8E6A00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4">
                                            <p:graphicEl>
                                              <a:dgm id="{AF36FEED-96C4-48A5-A01C-323B8E6A00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>
                                            <p:graphicEl>
                                              <a:dgm id="{AF36FEED-96C4-48A5-A01C-323B8E6A00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>
                                            <p:graphicEl>
                                              <a:dgm id="{AF36FEED-96C4-48A5-A01C-323B8E6A00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F2B79792-C511-4957-A7DA-2D10DC9DD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4">
                                            <p:graphicEl>
                                              <a:dgm id="{F2B79792-C511-4957-A7DA-2D10DC9DD3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>
                                            <p:graphicEl>
                                              <a:dgm id="{F2B79792-C511-4957-A7DA-2D10DC9DD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>
                                            <p:graphicEl>
                                              <a:dgm id="{F2B79792-C511-4957-A7DA-2D10DC9DD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B768F99C-5858-4CC2-B1BC-ECC0F1753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4">
                                            <p:graphicEl>
                                              <a:dgm id="{B768F99C-5858-4CC2-B1BC-ECC0F17533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">
                                            <p:graphicEl>
                                              <a:dgm id="{B768F99C-5858-4CC2-B1BC-ECC0F1753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>
                                            <p:graphicEl>
                                              <a:dgm id="{B768F99C-5858-4CC2-B1BC-ECC0F1753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graphicEl>
                                              <a:dgm id="{E8971372-3601-4D2D-8948-20CDA36C8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4">
                                            <p:graphicEl>
                                              <a:dgm id="{E8971372-3601-4D2D-8948-20CDA36C8E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>
                                            <p:graphicEl>
                                              <a:dgm id="{E8971372-3601-4D2D-8948-20CDA36C8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>
                                            <p:graphicEl>
                                              <a:dgm id="{E8971372-3601-4D2D-8948-20CDA36C8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4000"/>
                            </p:stCondLst>
                            <p:childTnLst>
                              <p:par>
                                <p:cTn id="10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1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1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9953C4-FD37-A838-73C3-E4902BB90D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793" b="144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5B8E30DD-A7FF-00BF-D221-57E8A1B601BE}"/>
              </a:ext>
            </a:extLst>
          </p:cNvPr>
          <p:cNvSpPr txBox="1">
            <a:spLocks/>
          </p:cNvSpPr>
          <p:nvPr/>
        </p:nvSpPr>
        <p:spPr>
          <a:xfrm>
            <a:off x="364512" y="6469859"/>
            <a:ext cx="10211714" cy="268845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20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8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6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4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en-US" sz="1200" cap="none">
                <a:solidFill>
                  <a:schemeClr val="bg2"/>
                </a:solidFill>
              </a:rPr>
              <a:t>Gopher Sports (2025)</a:t>
            </a:r>
          </a:p>
        </p:txBody>
      </p:sp>
    </p:spTree>
    <p:extLst>
      <p:ext uri="{BB962C8B-B14F-4D97-AF65-F5344CB8AC3E}">
        <p14:creationId xmlns:p14="http://schemas.microsoft.com/office/powerpoint/2010/main" val="426654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US" sz="3600" b="1"/>
              <a:t>Designing the </a:t>
            </a:r>
            <a:r>
              <a:rPr lang="en-US" sz="3600" b="1">
                <a:solidFill>
                  <a:schemeClr val="accent4"/>
                </a:solidFill>
              </a:rPr>
              <a:t>outdoor learning </a:t>
            </a:r>
            <a:r>
              <a:rPr lang="en-US" sz="3600" b="1"/>
              <a:t>day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ED9D98E-21B8-7B1B-4EC8-75F9A03C0E60}"/>
              </a:ext>
            </a:extLst>
          </p:cNvPr>
          <p:cNvGrpSpPr/>
          <p:nvPr/>
        </p:nvGrpSpPr>
        <p:grpSpPr>
          <a:xfrm>
            <a:off x="662106" y="482608"/>
            <a:ext cx="6118482" cy="1370240"/>
            <a:chOff x="662106" y="482608"/>
            <a:chExt cx="6118482" cy="137024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B2AF100-69E0-6FA3-944C-CAB94CB8D440}"/>
                </a:ext>
              </a:extLst>
            </p:cNvPr>
            <p:cNvSpPr/>
            <p:nvPr/>
          </p:nvSpPr>
          <p:spPr>
            <a:xfrm>
              <a:off x="662106" y="482608"/>
              <a:ext cx="6118482" cy="137024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E7DBFDD-7B08-322C-A5B2-AAF8600DA78A}"/>
                </a:ext>
              </a:extLst>
            </p:cNvPr>
            <p:cNvSpPr/>
            <p:nvPr/>
          </p:nvSpPr>
          <p:spPr>
            <a:xfrm>
              <a:off x="2210040" y="589678"/>
              <a:ext cx="4567685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 kern="1200">
                  <a:solidFill>
                    <a:schemeClr val="accent4"/>
                  </a:solidFill>
                </a:rPr>
                <a:t>Team building</a:t>
              </a:r>
              <a:r>
                <a:rPr lang="en-GB" sz="2800" b="1" kern="1200">
                  <a:solidFill>
                    <a:schemeClr val="bg2"/>
                  </a:solidFill>
                </a:rPr>
                <a:t> </a:t>
              </a:r>
              <a:br>
                <a:rPr lang="en-GB" sz="2800" b="1">
                  <a:solidFill>
                    <a:schemeClr val="accent2"/>
                  </a:solidFill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Progression of activities on collaboration, problem-solving, and communication</a:t>
              </a:r>
              <a:endParaRPr lang="en-US" sz="16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60BDB12-E38F-52FB-6E92-71CACB353574}"/>
              </a:ext>
            </a:extLst>
          </p:cNvPr>
          <p:cNvGrpSpPr/>
          <p:nvPr/>
        </p:nvGrpSpPr>
        <p:grpSpPr>
          <a:xfrm>
            <a:off x="647016" y="2085556"/>
            <a:ext cx="6187360" cy="1374900"/>
            <a:chOff x="647016" y="2239236"/>
            <a:chExt cx="6187360" cy="13749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6B0CADF-B0CB-2D68-759A-EF5F2DFB80B8}"/>
                </a:ext>
              </a:extLst>
            </p:cNvPr>
            <p:cNvSpPr/>
            <p:nvPr/>
          </p:nvSpPr>
          <p:spPr>
            <a:xfrm>
              <a:off x="647016" y="2239236"/>
              <a:ext cx="6187360" cy="137490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D3FEF4C-82BD-2492-1C84-0643097A243C}"/>
                </a:ext>
              </a:extLst>
            </p:cNvPr>
            <p:cNvSpPr/>
            <p:nvPr/>
          </p:nvSpPr>
          <p:spPr>
            <a:xfrm>
              <a:off x="2158810" y="2353221"/>
              <a:ext cx="4550037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>
                  <a:solidFill>
                    <a:schemeClr val="accent4"/>
                  </a:solidFill>
                </a:rPr>
                <a:t>Journeying</a:t>
              </a:r>
              <a:br>
                <a:rPr lang="en-GB" sz="2800" b="1">
                  <a:solidFill>
                    <a:srgbClr val="00B5B0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Exploration around campus, on an imagination-supported journey that finalises with a collaborative den-building experience</a:t>
              </a:r>
              <a:endParaRPr lang="en-US" sz="16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77F19470-1BFA-CCBA-D93B-53B059545A28}"/>
              </a:ext>
            </a:extLst>
          </p:cNvPr>
          <p:cNvGrpSpPr/>
          <p:nvPr/>
        </p:nvGrpSpPr>
        <p:grpSpPr>
          <a:xfrm>
            <a:off x="678888" y="3709685"/>
            <a:ext cx="6155486" cy="1333683"/>
            <a:chOff x="678888" y="3763473"/>
            <a:chExt cx="6155486" cy="1333683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3D36243-6C7C-3720-ED88-F087F03F7CE9}"/>
                </a:ext>
              </a:extLst>
            </p:cNvPr>
            <p:cNvSpPr/>
            <p:nvPr/>
          </p:nvSpPr>
          <p:spPr>
            <a:xfrm>
              <a:off x="678888" y="3763473"/>
              <a:ext cx="6155486" cy="1333683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3BDDE68-6A69-E046-57E3-2F22C9450F4E}"/>
                </a:ext>
              </a:extLst>
            </p:cNvPr>
            <p:cNvSpPr/>
            <p:nvPr/>
          </p:nvSpPr>
          <p:spPr>
            <a:xfrm>
              <a:off x="2173186" y="3847998"/>
              <a:ext cx="4545929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 kern="1200">
                  <a:solidFill>
                    <a:schemeClr val="accent4"/>
                  </a:solidFill>
                  <a:latin typeface="Century Gothic" panose="020B0502020202020204"/>
                  <a:ea typeface="+mn-ea"/>
                  <a:cs typeface="+mn-cs"/>
                </a:rPr>
                <a:t>Orienteering</a:t>
              </a:r>
              <a:br>
                <a:rPr lang="en-GB" sz="2800" b="1">
                  <a:solidFill>
                    <a:schemeClr val="bg2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Develop navigation skills to complete challenges through checkpoints and complete a route in a fun and efficient way </a:t>
              </a:r>
              <a:endParaRPr lang="en-US" sz="22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8EC90F9-3C4D-CF8B-815B-648EB2180B10}"/>
              </a:ext>
            </a:extLst>
          </p:cNvPr>
          <p:cNvGrpSpPr/>
          <p:nvPr/>
        </p:nvGrpSpPr>
        <p:grpSpPr>
          <a:xfrm>
            <a:off x="678888" y="5276494"/>
            <a:ext cx="6155486" cy="1350055"/>
            <a:chOff x="678888" y="5276494"/>
            <a:chExt cx="6155486" cy="1350055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8F73D26-EAAB-5E11-1DCD-248226915413}"/>
                </a:ext>
              </a:extLst>
            </p:cNvPr>
            <p:cNvSpPr/>
            <p:nvPr/>
          </p:nvSpPr>
          <p:spPr>
            <a:xfrm>
              <a:off x="678888" y="5276494"/>
              <a:ext cx="6155486" cy="1350055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CB3D8BD-4E64-3821-18E9-1947BEC1747D}"/>
                </a:ext>
              </a:extLst>
            </p:cNvPr>
            <p:cNvSpPr/>
            <p:nvPr/>
          </p:nvSpPr>
          <p:spPr>
            <a:xfrm>
              <a:off x="2167962" y="5351231"/>
              <a:ext cx="4464908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>
                  <a:solidFill>
                    <a:schemeClr val="accent4"/>
                  </a:solidFill>
                  <a:latin typeface="Century Gothic" panose="020B0502020202020204"/>
                </a:rPr>
                <a:t>Bouldering</a:t>
              </a:r>
              <a:br>
                <a:rPr lang="en-GB" sz="2800" b="1">
                  <a:solidFill>
                    <a:schemeClr val="bg2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Progression of activities that support balance, strength and climbing skills through games and challenges</a:t>
              </a:r>
              <a:endParaRPr lang="en-US" sz="1600" kern="1200">
                <a:solidFill>
                  <a:schemeClr val="bg2"/>
                </a:solidFill>
              </a:endParaRPr>
            </a:p>
          </p:txBody>
        </p: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1C41F982-4FF8-4B9F-EFAF-D7B96CBB3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667" t="28791" r="51345" b="30079"/>
          <a:stretch>
            <a:fillRect/>
          </a:stretch>
        </p:blipFill>
        <p:spPr>
          <a:xfrm>
            <a:off x="659244" y="485326"/>
            <a:ext cx="1535428" cy="13749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5681E73-5D4E-2B41-EDC8-E357BE8143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8715" t="9175" r="9903" b="8885"/>
          <a:stretch>
            <a:fillRect/>
          </a:stretch>
        </p:blipFill>
        <p:spPr>
          <a:xfrm>
            <a:off x="662106" y="3709684"/>
            <a:ext cx="1496704" cy="133368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5A720A25-363A-BF39-1600-1D337F7EC09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3631" t="-614" b="-614"/>
          <a:stretch>
            <a:fillRect/>
          </a:stretch>
        </p:blipFill>
        <p:spPr>
          <a:xfrm>
            <a:off x="678887" y="5276493"/>
            <a:ext cx="1479923" cy="135005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9A275CD-9F5A-F90B-63E6-1FA063F1A8B7}"/>
              </a:ext>
            </a:extLst>
          </p:cNvPr>
          <p:cNvSpPr/>
          <p:nvPr/>
        </p:nvSpPr>
        <p:spPr>
          <a:xfrm>
            <a:off x="643465" y="2080593"/>
            <a:ext cx="1515345" cy="1374900"/>
          </a:xfrm>
          <a:prstGeom prst="rect">
            <a:avLst/>
          </a:prstGeom>
          <a:blipFill>
            <a:blip r:embed="rId10">
              <a:extLs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rcRect/>
            <a:stretch>
              <a:fillRect l="-17000" r="-17000"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33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75B470-4A98-E3FB-FDA3-D70B93638A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C2DE9-F3CB-C766-C108-017BB2D49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US" sz="3600" b="1" err="1"/>
              <a:t>Cynllunio</a:t>
            </a:r>
            <a:r>
              <a:rPr lang="en-US" sz="3600" b="1"/>
              <a:t> </a:t>
            </a:r>
            <a:r>
              <a:rPr lang="en-US" sz="3600" b="1" err="1"/>
              <a:t>diwrnod</a:t>
            </a:r>
            <a:r>
              <a:rPr lang="en-US" sz="3600" b="1"/>
              <a:t>  </a:t>
            </a:r>
            <a:br>
              <a:rPr lang="en-US" sz="3600" b="1">
                <a:solidFill>
                  <a:srgbClr val="00BFD9"/>
                </a:solidFill>
              </a:rPr>
            </a:br>
            <a:r>
              <a:rPr lang="en-US" sz="3600" b="1" err="1">
                <a:solidFill>
                  <a:schemeClr val="accent4"/>
                </a:solidFill>
              </a:rPr>
              <a:t>dysgu</a:t>
            </a:r>
            <a:r>
              <a:rPr lang="en-US" sz="3600" b="1">
                <a:solidFill>
                  <a:schemeClr val="accent4"/>
                </a:solidFill>
              </a:rPr>
              <a:t> </a:t>
            </a:r>
            <a:r>
              <a:rPr lang="en-US" sz="3600" b="1" err="1">
                <a:solidFill>
                  <a:schemeClr val="accent4"/>
                </a:solidFill>
              </a:rPr>
              <a:t>yn</a:t>
            </a:r>
            <a:r>
              <a:rPr lang="en-US" sz="3600" b="1">
                <a:solidFill>
                  <a:schemeClr val="accent4"/>
                </a:solidFill>
              </a:rPr>
              <a:t> yr </a:t>
            </a:r>
            <a:r>
              <a:rPr lang="en-US" sz="3600" b="1" err="1">
                <a:solidFill>
                  <a:schemeClr val="accent4"/>
                </a:solidFill>
              </a:rPr>
              <a:t>awyr</a:t>
            </a:r>
            <a:r>
              <a:rPr lang="en-US" sz="3600" b="1">
                <a:solidFill>
                  <a:schemeClr val="accent4"/>
                </a:solidFill>
              </a:rPr>
              <a:t> </a:t>
            </a:r>
            <a:r>
              <a:rPr lang="en-US" sz="3600" b="1" err="1">
                <a:solidFill>
                  <a:schemeClr val="accent4"/>
                </a:solidFill>
              </a:rPr>
              <a:t>agored</a:t>
            </a:r>
            <a:br>
              <a:rPr lang="en-US" sz="3600" b="1">
                <a:solidFill>
                  <a:schemeClr val="accent4"/>
                </a:solidFill>
              </a:rPr>
            </a:br>
            <a:endParaRPr lang="en-US" sz="3600" b="1">
              <a:effectLst>
                <a:glow rad="38100">
                  <a:srgbClr val="003E5B">
                    <a:lumMod val="65000"/>
                    <a:lumOff val="35000"/>
                    <a:alpha val="40000"/>
                  </a:srgb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08CB655-8174-4B2F-7639-6D6658000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1409E00-956C-5E8E-9BB2-716E14814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977C62F-AD7D-46DE-E75A-98A79903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B99D8C4-F4BC-EACE-0CD6-3ADB3BFFD6CB}"/>
              </a:ext>
            </a:extLst>
          </p:cNvPr>
          <p:cNvGrpSpPr/>
          <p:nvPr/>
        </p:nvGrpSpPr>
        <p:grpSpPr>
          <a:xfrm>
            <a:off x="662106" y="482608"/>
            <a:ext cx="6118482" cy="1370240"/>
            <a:chOff x="662106" y="482608"/>
            <a:chExt cx="6118482" cy="137024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11C8118-A6D9-C832-4EAD-415CCBD2F66F}"/>
                </a:ext>
              </a:extLst>
            </p:cNvPr>
            <p:cNvSpPr/>
            <p:nvPr/>
          </p:nvSpPr>
          <p:spPr>
            <a:xfrm>
              <a:off x="662106" y="482608"/>
              <a:ext cx="6118482" cy="137024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EB71D0D-D870-4778-A698-2931E7B58561}"/>
                </a:ext>
              </a:extLst>
            </p:cNvPr>
            <p:cNvSpPr/>
            <p:nvPr/>
          </p:nvSpPr>
          <p:spPr>
            <a:xfrm>
              <a:off x="2210040" y="589678"/>
              <a:ext cx="4567685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 err="1">
                  <a:solidFill>
                    <a:schemeClr val="accent4"/>
                  </a:solidFill>
                </a:rPr>
                <a:t>Adeiladu</a:t>
              </a:r>
              <a:r>
                <a:rPr lang="en-GB" sz="2800" b="1">
                  <a:solidFill>
                    <a:schemeClr val="accent4"/>
                  </a:solidFill>
                </a:rPr>
                <a:t> </a:t>
              </a:r>
              <a:r>
                <a:rPr lang="en-GB" sz="2800" b="1" err="1">
                  <a:solidFill>
                    <a:schemeClr val="accent4"/>
                  </a:solidFill>
                </a:rPr>
                <a:t>Tîm</a:t>
              </a:r>
              <a:r>
                <a:rPr lang="en-GB" sz="2800" b="1">
                  <a:solidFill>
                    <a:schemeClr val="accent4"/>
                  </a:solidFill>
                </a:rPr>
                <a:t> </a:t>
              </a:r>
              <a:br>
                <a:rPr lang="en-GB" sz="2800" b="1">
                  <a:solidFill>
                    <a:schemeClr val="accent2"/>
                  </a:solidFill>
                </a:rPr>
              </a:br>
              <a:r>
                <a:rPr lang="en-GB" sz="1600" err="1">
                  <a:solidFill>
                    <a:schemeClr val="bg2"/>
                  </a:solidFill>
                </a:rPr>
                <a:t>Dilyniant</a:t>
              </a:r>
              <a:r>
                <a:rPr lang="en-GB" sz="1600">
                  <a:solidFill>
                    <a:schemeClr val="bg2"/>
                  </a:solidFill>
                </a:rPr>
                <a:t> o </a:t>
              </a:r>
              <a:r>
                <a:rPr lang="en-GB" sz="1600" err="1">
                  <a:solidFill>
                    <a:schemeClr val="bg2"/>
                  </a:solidFill>
                </a:rPr>
                <a:t>weithgareddau</a:t>
              </a:r>
              <a:r>
                <a:rPr lang="en-GB" sz="1600">
                  <a:solidFill>
                    <a:schemeClr val="bg2"/>
                  </a:solidFill>
                </a:rPr>
                <a:t> </a:t>
              </a:r>
              <a:r>
                <a:rPr lang="en-GB" sz="1600" err="1">
                  <a:solidFill>
                    <a:schemeClr val="bg2"/>
                  </a:solidFill>
                </a:rPr>
                <a:t>sy'n</a:t>
              </a:r>
              <a:r>
                <a:rPr lang="en-GB" sz="1600">
                  <a:solidFill>
                    <a:schemeClr val="bg2"/>
                  </a:solidFill>
                </a:rPr>
                <a:t> </a:t>
              </a:r>
              <a:r>
                <a:rPr lang="en-GB" sz="1600" err="1">
                  <a:solidFill>
                    <a:schemeClr val="bg2"/>
                  </a:solidFill>
                </a:rPr>
                <a:t>hyrwyddo</a:t>
              </a:r>
              <a:r>
                <a:rPr lang="en-GB" sz="1600">
                  <a:solidFill>
                    <a:schemeClr val="bg2"/>
                  </a:solidFill>
                </a:rPr>
                <a:t> </a:t>
              </a:r>
              <a:r>
                <a:rPr lang="en-GB" sz="1600" err="1">
                  <a:solidFill>
                    <a:schemeClr val="bg2"/>
                  </a:solidFill>
                </a:rPr>
                <a:t>datrys</a:t>
              </a:r>
              <a:r>
                <a:rPr lang="en-GB" sz="1600">
                  <a:solidFill>
                    <a:schemeClr val="bg2"/>
                  </a:solidFill>
                </a:rPr>
                <a:t> </a:t>
              </a:r>
              <a:r>
                <a:rPr lang="en-GB" sz="1600" err="1">
                  <a:solidFill>
                    <a:schemeClr val="bg2"/>
                  </a:solidFill>
                </a:rPr>
                <a:t>problemau</a:t>
              </a:r>
              <a:r>
                <a:rPr lang="en-GB" sz="1600">
                  <a:solidFill>
                    <a:schemeClr val="bg2"/>
                  </a:solidFill>
                </a:rPr>
                <a:t>, </a:t>
              </a:r>
              <a:r>
                <a:rPr lang="en-GB" sz="1600" err="1">
                  <a:solidFill>
                    <a:schemeClr val="bg2"/>
                  </a:solidFill>
                </a:rPr>
                <a:t>cyfathrebu</a:t>
              </a:r>
              <a:r>
                <a:rPr lang="en-GB" sz="1600">
                  <a:solidFill>
                    <a:schemeClr val="bg2"/>
                  </a:solidFill>
                </a:rPr>
                <a:t> a </a:t>
              </a:r>
              <a:r>
                <a:rPr lang="en-GB" sz="1600" err="1">
                  <a:solidFill>
                    <a:schemeClr val="bg2"/>
                  </a:solidFill>
                </a:rPr>
                <a:t>chydweithio</a:t>
              </a:r>
              <a:r>
                <a:rPr lang="en-GB" sz="1600">
                  <a:solidFill>
                    <a:schemeClr val="bg2"/>
                  </a:solidFill>
                </a:rPr>
                <a:t>.</a:t>
              </a:r>
              <a:endParaRPr lang="en-GB" sz="16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A695313-7AE9-628F-1EAF-D8FAAA99E74C}"/>
              </a:ext>
            </a:extLst>
          </p:cNvPr>
          <p:cNvGrpSpPr/>
          <p:nvPr/>
        </p:nvGrpSpPr>
        <p:grpSpPr>
          <a:xfrm>
            <a:off x="647016" y="2085556"/>
            <a:ext cx="6187360" cy="1374900"/>
            <a:chOff x="647016" y="2239236"/>
            <a:chExt cx="6187360" cy="13749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3E42050-4F9A-BB91-5E2F-0F1CAF81A5E1}"/>
                </a:ext>
              </a:extLst>
            </p:cNvPr>
            <p:cNvSpPr/>
            <p:nvPr/>
          </p:nvSpPr>
          <p:spPr>
            <a:xfrm>
              <a:off x="647016" y="2239236"/>
              <a:ext cx="6187360" cy="1374900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FA62133-CEDD-4424-7090-622D46F0C1FD}"/>
                </a:ext>
              </a:extLst>
            </p:cNvPr>
            <p:cNvSpPr/>
            <p:nvPr/>
          </p:nvSpPr>
          <p:spPr>
            <a:xfrm>
              <a:off x="2158810" y="2353221"/>
              <a:ext cx="4550037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>
                  <a:solidFill>
                    <a:schemeClr val="accent4"/>
                  </a:solidFill>
                </a:rPr>
                <a:t>Journeying</a:t>
              </a:r>
              <a:br>
                <a:rPr lang="en-GB" sz="2800" b="1">
                  <a:solidFill>
                    <a:srgbClr val="00B5B0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Exploration around campus, on an imagination-supported journey that finalises with a collaborative den-building experience</a:t>
              </a:r>
              <a:endParaRPr lang="en-US" sz="16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0011361-18B2-448B-67CC-C33B3900D178}"/>
              </a:ext>
            </a:extLst>
          </p:cNvPr>
          <p:cNvGrpSpPr/>
          <p:nvPr/>
        </p:nvGrpSpPr>
        <p:grpSpPr>
          <a:xfrm>
            <a:off x="678888" y="3709685"/>
            <a:ext cx="6155486" cy="1333683"/>
            <a:chOff x="678888" y="3763473"/>
            <a:chExt cx="6155486" cy="1333683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FD6722E-D351-F237-3228-F94827F081EA}"/>
                </a:ext>
              </a:extLst>
            </p:cNvPr>
            <p:cNvSpPr/>
            <p:nvPr/>
          </p:nvSpPr>
          <p:spPr>
            <a:xfrm>
              <a:off x="678888" y="3763473"/>
              <a:ext cx="6155486" cy="1333683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84D28F4-6D42-1BC6-57BD-DBD8DE8DC242}"/>
                </a:ext>
              </a:extLst>
            </p:cNvPr>
            <p:cNvSpPr/>
            <p:nvPr/>
          </p:nvSpPr>
          <p:spPr>
            <a:xfrm>
              <a:off x="2173186" y="3847998"/>
              <a:ext cx="4545929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marL="0" lvl="0" indent="0" algn="l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b="1" kern="1200">
                  <a:solidFill>
                    <a:schemeClr val="accent4"/>
                  </a:solidFill>
                  <a:latin typeface="Century Gothic" panose="020B0502020202020204"/>
                  <a:ea typeface="+mn-ea"/>
                  <a:cs typeface="+mn-cs"/>
                </a:rPr>
                <a:t>Orienteering</a:t>
              </a:r>
              <a:br>
                <a:rPr lang="en-GB" sz="2800" b="1">
                  <a:solidFill>
                    <a:schemeClr val="bg2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Develop navigation skills to complete challenges through checkpoints and complete a route in a fun and efficient way </a:t>
              </a:r>
              <a:endParaRPr lang="en-US" sz="2200" kern="1200">
                <a:solidFill>
                  <a:schemeClr val="bg2"/>
                </a:solidFill>
              </a:endParaRP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A61E9FD4-5D1B-B6D4-22D4-5D6C02A43DCB}"/>
              </a:ext>
            </a:extLst>
          </p:cNvPr>
          <p:cNvGrpSpPr/>
          <p:nvPr/>
        </p:nvGrpSpPr>
        <p:grpSpPr>
          <a:xfrm>
            <a:off x="678888" y="5276494"/>
            <a:ext cx="6155486" cy="1350055"/>
            <a:chOff x="678888" y="5276494"/>
            <a:chExt cx="6155486" cy="1350055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A25232B-AD0D-2EAA-1920-581424E71C31}"/>
                </a:ext>
              </a:extLst>
            </p:cNvPr>
            <p:cNvSpPr/>
            <p:nvPr/>
          </p:nvSpPr>
          <p:spPr>
            <a:xfrm>
              <a:off x="678888" y="5276494"/>
              <a:ext cx="6155486" cy="1350055"/>
            </a:xfrm>
            <a:prstGeom prst="rect">
              <a:avLst/>
            </a:prstGeom>
            <a:solidFill>
              <a:schemeClr val="accent1"/>
            </a:solidFill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4CEFD9-BB13-BF1C-229C-5BC38C13039C}"/>
                </a:ext>
              </a:extLst>
            </p:cNvPr>
            <p:cNvSpPr/>
            <p:nvPr/>
          </p:nvSpPr>
          <p:spPr>
            <a:xfrm>
              <a:off x="2167962" y="5351231"/>
              <a:ext cx="4464908" cy="1159556"/>
            </a:xfrm>
            <a:custGeom>
              <a:avLst/>
              <a:gdLst>
                <a:gd name="csX0" fmla="*/ 0 w 4836199"/>
                <a:gd name="csY0" fmla="*/ 0 h 1159556"/>
                <a:gd name="csX1" fmla="*/ 4836199 w 4836199"/>
                <a:gd name="csY1" fmla="*/ 0 h 1159556"/>
                <a:gd name="csX2" fmla="*/ 4836199 w 4836199"/>
                <a:gd name="csY2" fmla="*/ 1159556 h 1159556"/>
                <a:gd name="csX3" fmla="*/ 0 w 4836199"/>
                <a:gd name="csY3" fmla="*/ 1159556 h 1159556"/>
                <a:gd name="csX4" fmla="*/ 0 w 4836199"/>
                <a:gd name="csY4" fmla="*/ 0 h 115955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4836199" h="1159556">
                  <a:moveTo>
                    <a:pt x="0" y="0"/>
                  </a:moveTo>
                  <a:lnTo>
                    <a:pt x="4836199" y="0"/>
                  </a:lnTo>
                  <a:lnTo>
                    <a:pt x="4836199" y="1159556"/>
                  </a:lnTo>
                  <a:lnTo>
                    <a:pt x="0" y="115955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2720" tIns="122720" rIns="122720" bIns="122720" numCol="1" spcCol="1270" anchor="ctr" anchorCtr="0">
              <a:noAutofit/>
            </a:bodyPr>
            <a:lstStyle/>
            <a:p>
              <a:pPr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>
                  <a:solidFill>
                    <a:schemeClr val="accent4"/>
                  </a:solidFill>
                  <a:latin typeface="Century Gothic" panose="020B0502020202020204"/>
                </a:rPr>
                <a:t>Bouldering</a:t>
              </a:r>
              <a:br>
                <a:rPr lang="en-GB" sz="2800" b="1">
                  <a:solidFill>
                    <a:schemeClr val="bg2"/>
                  </a:solidFill>
                  <a:latin typeface="Century Gothic" panose="020B0502020202020204"/>
                </a:rPr>
              </a:br>
              <a:r>
                <a:rPr lang="en-GB" sz="1600" kern="1200">
                  <a:solidFill>
                    <a:schemeClr val="bg2"/>
                  </a:solidFill>
                </a:rPr>
                <a:t>Progression of activities that support balance, strength and climbing skills through games and challenges</a:t>
              </a:r>
              <a:endParaRPr lang="en-US" sz="1600" kern="1200">
                <a:solidFill>
                  <a:schemeClr val="bg2"/>
                </a:solidFill>
              </a:endParaRPr>
            </a:p>
          </p:txBody>
        </p:sp>
      </p:grpSp>
      <p:pic>
        <p:nvPicPr>
          <p:cNvPr id="27" name="Picture 26">
            <a:extLst>
              <a:ext uri="{FF2B5EF4-FFF2-40B4-BE49-F238E27FC236}">
                <a16:creationId xmlns:a16="http://schemas.microsoft.com/office/drawing/2014/main" id="{39E6C67A-2CC5-A468-1C65-C73C3109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667" t="28791" r="51345" b="30079"/>
          <a:stretch>
            <a:fillRect/>
          </a:stretch>
        </p:blipFill>
        <p:spPr>
          <a:xfrm>
            <a:off x="659244" y="485326"/>
            <a:ext cx="1535428" cy="13749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8FC587C-C394-F474-954F-3B314D5F42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8715" t="9175" r="9903" b="8885"/>
          <a:stretch>
            <a:fillRect/>
          </a:stretch>
        </p:blipFill>
        <p:spPr>
          <a:xfrm>
            <a:off x="662106" y="3709684"/>
            <a:ext cx="1496704" cy="133368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F1E892F-C607-3CB3-7364-5EA36A00C41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3631" t="-614" b="-614"/>
          <a:stretch>
            <a:fillRect/>
          </a:stretch>
        </p:blipFill>
        <p:spPr>
          <a:xfrm>
            <a:off x="678887" y="5276493"/>
            <a:ext cx="1479923" cy="135005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4069484-E18F-39B7-4567-84AD60728F3B}"/>
              </a:ext>
            </a:extLst>
          </p:cNvPr>
          <p:cNvSpPr/>
          <p:nvPr/>
        </p:nvSpPr>
        <p:spPr>
          <a:xfrm>
            <a:off x="643465" y="2080593"/>
            <a:ext cx="1515345" cy="1374900"/>
          </a:xfrm>
          <a:prstGeom prst="rect">
            <a:avLst/>
          </a:prstGeom>
          <a:blipFill>
            <a:blip r:embed="rId10">
              <a:extLs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rcRect/>
            <a:stretch>
              <a:fillRect l="-17000" r="-17000"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657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DE05-F05E-D91C-EFA3-061758044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1053" y="643466"/>
            <a:ext cx="2862691" cy="5571065"/>
          </a:xfrm>
        </p:spPr>
        <p:txBody>
          <a:bodyPr anchor="ctr">
            <a:normAutofit/>
          </a:bodyPr>
          <a:lstStyle/>
          <a:p>
            <a:r>
              <a:rPr lang="en-GB" sz="4800" b="1"/>
              <a:t>Lesson plan</a:t>
            </a:r>
            <a:br>
              <a:rPr lang="en-GB" sz="4800" b="1"/>
            </a:br>
            <a:br>
              <a:rPr lang="en-GB" sz="4800" b="1"/>
            </a:br>
            <a:r>
              <a:rPr lang="en-GB" sz="4000">
                <a:solidFill>
                  <a:schemeClr val="tx1"/>
                </a:solidFill>
              </a:rPr>
              <a:t>overview</a:t>
            </a:r>
            <a:endParaRPr lang="en-GB" sz="4800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D370708-EBC7-85E7-3ADF-7EB5957300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309722"/>
              </p:ext>
            </p:extLst>
          </p:nvPr>
        </p:nvGraphicFramePr>
        <p:xfrm>
          <a:off x="643467" y="85725"/>
          <a:ext cx="6243992" cy="663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3548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8BAE79-6C4A-404A-9935-2B891DE7FA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AE8BAE79-6C4A-404A-9935-2B891DE7FA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DAE4D3-6D69-40F2-93ED-AA2B93705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dgm id="{8DDAE4D3-6D69-40F2-93ED-AA2B93705D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A1B933-E1B1-40A4-9018-EB557CD4E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ADA1B933-E1B1-40A4-9018-EB557CD4E4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810E847-BB76-4C2C-A138-1EF865D5CC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graphicEl>
                                              <a:dgm id="{9810E847-BB76-4C2C-A138-1EF865D5CC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A3A769-397A-49C9-A080-F30B06E80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D2A3A769-397A-49C9-A080-F30B06E80B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2AF00-17CF-44D1-BAF4-186066FE2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1FD2AF00-17CF-44D1-BAF4-186066FE2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D167ED6-2E21-48C7-806D-9637F8418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4D167ED6-2E21-48C7-806D-9637F84186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1B4FBB5-FF6F-4B82-BAB3-DBAF92FBA5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21B4FBB5-FF6F-4B82-BAB3-DBAF92FBA5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2820643-5E21-44DB-977C-530D2E4F6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B2820643-5E21-44DB-977C-530D2E4F6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AE17BF9-29B1-452A-A1C1-8EBCA6A42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8AE17BF9-29B1-452A-A1C1-8EBCA6A42D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949F462-EC3A-47EB-888D-2D85D6DD5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">
                                            <p:graphicEl>
                                              <a:dgm id="{5949F462-EC3A-47EB-888D-2D85D6DD59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276618-14BB-4F37-9C61-303919021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6">
                                            <p:graphicEl>
                                              <a:dgm id="{3C276618-14BB-4F37-9C61-3039190217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ED28AF6-8747-EE85-097B-A941D6F6A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40ED-C62A-0CA0-8D89-06B8D888B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1053" y="643466"/>
            <a:ext cx="3134833" cy="5571065"/>
          </a:xfrm>
        </p:spPr>
        <p:txBody>
          <a:bodyPr anchor="ctr">
            <a:normAutofit/>
          </a:bodyPr>
          <a:lstStyle/>
          <a:p>
            <a:r>
              <a:rPr lang="en-GB" sz="4800" b="1" err="1"/>
              <a:t>Cynllun</a:t>
            </a:r>
            <a:r>
              <a:rPr lang="en-GB" sz="4800" b="1"/>
              <a:t> </a:t>
            </a:r>
            <a:r>
              <a:rPr lang="en-GB" sz="4800" b="1" err="1"/>
              <a:t>gwers</a:t>
            </a:r>
            <a:br>
              <a:rPr lang="en-GB" sz="4800" b="1"/>
            </a:br>
            <a:br>
              <a:rPr lang="en-GB" sz="4800" b="1"/>
            </a:br>
            <a:r>
              <a:rPr lang="en-GB" sz="4000" err="1">
                <a:solidFill>
                  <a:schemeClr val="tx1"/>
                </a:solidFill>
              </a:rPr>
              <a:t>trosolwg</a:t>
            </a:r>
            <a:br>
              <a:rPr lang="en-GB" sz="4000">
                <a:solidFill>
                  <a:schemeClr val="tx1"/>
                </a:solidFill>
              </a:rPr>
            </a:br>
            <a:endParaRPr lang="en-GB" sz="4000">
              <a:solidFill>
                <a:schemeClr val="tx1"/>
              </a:solidFill>
              <a:effectLst>
                <a:glow rad="38100">
                  <a:srgbClr val="003E5B">
                    <a:lumMod val="65000"/>
                    <a:lumOff val="35000"/>
                    <a:alpha val="40000"/>
                  </a:srgb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12FB6C4-05AA-3CBF-1646-F83FC30C6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3FFC6C0-4BD3-1950-436B-42B1DF869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C53C9AD-D2FA-8FFA-BDE6-DF4FEC021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C8504DF-E7EC-98DE-7D81-5613B6FBAFB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3467" y="85725"/>
          <a:ext cx="6243992" cy="663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0664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E8BAE79-6C4A-404A-9935-2B891DE7FA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AE8BAE79-6C4A-404A-9935-2B891DE7FA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DDAE4D3-6D69-40F2-93ED-AA2B93705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dgm id="{8DDAE4D3-6D69-40F2-93ED-AA2B93705D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A1B933-E1B1-40A4-9018-EB557CD4E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ADA1B933-E1B1-40A4-9018-EB557CD4E4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810E847-BB76-4C2C-A138-1EF865D5CC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6">
                                            <p:graphicEl>
                                              <a:dgm id="{9810E847-BB76-4C2C-A138-1EF865D5CC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A3A769-397A-49C9-A080-F30B06E80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D2A3A769-397A-49C9-A080-F30B06E80B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FD2AF00-17CF-44D1-BAF4-186066FE2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1FD2AF00-17CF-44D1-BAF4-186066FE2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D167ED6-2E21-48C7-806D-9637F8418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4D167ED6-2E21-48C7-806D-9637F84186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1B4FBB5-FF6F-4B82-BAB3-DBAF92FBA5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21B4FBB5-FF6F-4B82-BAB3-DBAF92FBA5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2820643-5E21-44DB-977C-530D2E4F6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B2820643-5E21-44DB-977C-530D2E4F6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AE17BF9-29B1-452A-A1C1-8EBCA6A42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8AE17BF9-29B1-452A-A1C1-8EBCA6A42D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949F462-EC3A-47EB-888D-2D85D6DD5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">
                                            <p:graphicEl>
                                              <a:dgm id="{5949F462-EC3A-47EB-888D-2D85D6DD59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C276618-14BB-4F37-9C61-303919021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6">
                                            <p:graphicEl>
                                              <a:dgm id="{3C276618-14BB-4F37-9C61-3039190217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4F96F-B0BE-4E84-A401-8F843805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096255"/>
          </a:xfrm>
        </p:spPr>
        <p:txBody>
          <a:bodyPr>
            <a:normAutofit/>
          </a:bodyPr>
          <a:lstStyle/>
          <a:p>
            <a:r>
              <a:rPr lang="en-US" sz="5400" b="1"/>
              <a:t>Lesson </a:t>
            </a:r>
            <a:r>
              <a:rPr lang="en-US" sz="5400" b="1">
                <a:solidFill>
                  <a:schemeClr val="accent2"/>
                </a:solidFill>
              </a:rPr>
              <a:t>plan</a:t>
            </a:r>
            <a:endParaRPr lang="en-US">
              <a:solidFill>
                <a:schemeClr val="accent2"/>
              </a:solidFill>
            </a:endParaRPr>
          </a:p>
        </p:txBody>
      </p:sp>
      <p:pic>
        <p:nvPicPr>
          <p:cNvPr id="4" name="Picture 3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5D8F1927-EC97-404E-90EF-533BB92836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499" b="1"/>
          <a:stretch>
            <a:fillRect/>
          </a:stretch>
        </p:blipFill>
        <p:spPr>
          <a:xfrm>
            <a:off x="257590" y="10"/>
            <a:ext cx="3479523" cy="2624318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pic>
        <p:nvPicPr>
          <p:cNvPr id="7" name="Picture 6" descr="People working on ideas">
            <a:extLst>
              <a:ext uri="{FF2B5EF4-FFF2-40B4-BE49-F238E27FC236}">
                <a16:creationId xmlns:a16="http://schemas.microsoft.com/office/drawing/2014/main" id="{78F172A8-6231-D14E-A13D-8613F2AEAD8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931" r="33236"/>
          <a:stretch>
            <a:fillRect/>
          </a:stretch>
        </p:blipFill>
        <p:spPr>
          <a:xfrm>
            <a:off x="257590" y="2624328"/>
            <a:ext cx="3479523" cy="4233672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 descr="Icon SmartArt graphic">
            <a:extLst>
              <a:ext uri="{FF2B5EF4-FFF2-40B4-BE49-F238E27FC236}">
                <a16:creationId xmlns:a16="http://schemas.microsoft.com/office/drawing/2014/main" id="{2B828A48-3EC3-4EF9-8697-5D2A44F3F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114262"/>
              </p:ext>
            </p:extLst>
          </p:nvPr>
        </p:nvGraphicFramePr>
        <p:xfrm>
          <a:off x="4303643" y="1849077"/>
          <a:ext cx="7046844" cy="4233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0681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AF4E29-D533-4B87-9ABF-54438ED458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E2AF4E29-D533-4B87-9ABF-54438ED458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D70137-C80D-4C57-99B9-C8F52BE26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32D70137-C80D-4C57-99B9-C8F52BE26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B52DE7-4773-4EDA-908E-20361EE4A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46B52DE7-4773-4EDA-908E-20361EE4A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E6E831-E49C-41B1-84F9-8AB151822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9E6E831-E49C-41B1-84F9-8AB151822A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6DB383-7040-489C-8C98-E64FDD003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A96DB383-7040-489C-8C98-E64FDD003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0203CF-8CEF-4FC5-B17E-CF205E27D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5F0203CF-8CEF-4FC5-B17E-CF205E27D4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69B47C-387E-42CD-85B8-B3A85C3D8A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B769B47C-387E-42CD-85B8-B3A85C3D8A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08791A-EE64-8787-F864-627E95966D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19B15-66B4-E7EE-AC40-A8428AC18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096255"/>
          </a:xfrm>
        </p:spPr>
        <p:txBody>
          <a:bodyPr>
            <a:normAutofit/>
          </a:bodyPr>
          <a:lstStyle/>
          <a:p>
            <a:r>
              <a:rPr lang="en-US" sz="5400" b="1" err="1">
                <a:solidFill>
                  <a:srgbClr val="00BFD9"/>
                </a:solidFill>
                <a:effectLst>
                  <a:glow rad="38100">
                    <a:srgbClr val="003E5B">
                      <a:lumMod val="65000"/>
                      <a:lumOff val="35000"/>
                      <a:alpha val="40000"/>
                    </a:srgb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Cynllun</a:t>
            </a:r>
            <a:r>
              <a:rPr lang="en-US" sz="5400" b="1">
                <a:solidFill>
                  <a:srgbClr val="00BFD9"/>
                </a:solidFill>
                <a:effectLst>
                  <a:glow rad="38100">
                    <a:srgbClr val="003E5B">
                      <a:lumMod val="65000"/>
                      <a:lumOff val="35000"/>
                      <a:alpha val="40000"/>
                    </a:srgb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   </a:t>
            </a:r>
            <a:r>
              <a:rPr lang="en-US" sz="5400" b="1" err="1">
                <a:solidFill>
                  <a:srgbClr val="00BFD9"/>
                </a:solidFill>
                <a:effectLst>
                  <a:glow rad="38100">
                    <a:srgbClr val="003E5B">
                      <a:lumMod val="65000"/>
                      <a:lumOff val="35000"/>
                      <a:alpha val="40000"/>
                    </a:srgb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gwers</a:t>
            </a:r>
          </a:p>
        </p:txBody>
      </p:sp>
      <p:pic>
        <p:nvPicPr>
          <p:cNvPr id="4" name="Picture 3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B11807FA-B46C-B63E-05C1-CFC59D7CBB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499" b="1"/>
          <a:stretch>
            <a:fillRect/>
          </a:stretch>
        </p:blipFill>
        <p:spPr>
          <a:xfrm>
            <a:off x="257590" y="10"/>
            <a:ext cx="3479523" cy="2624318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pic>
        <p:nvPicPr>
          <p:cNvPr id="7" name="Picture 6" descr="People working on ideas">
            <a:extLst>
              <a:ext uri="{FF2B5EF4-FFF2-40B4-BE49-F238E27FC236}">
                <a16:creationId xmlns:a16="http://schemas.microsoft.com/office/drawing/2014/main" id="{F194B383-2636-8BB5-A988-CA9BDB3C2F9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931" r="33236"/>
          <a:stretch>
            <a:fillRect/>
          </a:stretch>
        </p:blipFill>
        <p:spPr>
          <a:xfrm>
            <a:off x="257590" y="2624328"/>
            <a:ext cx="3479523" cy="4233672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 descr="Icon SmartArt graphic">
            <a:extLst>
              <a:ext uri="{FF2B5EF4-FFF2-40B4-BE49-F238E27FC236}">
                <a16:creationId xmlns:a16="http://schemas.microsoft.com/office/drawing/2014/main" id="{4E7704B6-E0C5-C67D-8C50-89FFC32CFD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03643" y="1849077"/>
          <a:ext cx="7046844" cy="4233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3157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AF4E29-D533-4B87-9ABF-54438ED458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E2AF4E29-D533-4B87-9ABF-54438ED458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D70137-C80D-4C57-99B9-C8F52BE26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32D70137-C80D-4C57-99B9-C8F52BE26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B52DE7-4773-4EDA-908E-20361EE4A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46B52DE7-4773-4EDA-908E-20361EE4A7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E6E831-E49C-41B1-84F9-8AB151822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9E6E831-E49C-41B1-84F9-8AB151822A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6DB383-7040-489C-8C98-E64FDD0033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A96DB383-7040-489C-8C98-E64FDD0033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0203CF-8CEF-4FC5-B17E-CF205E27D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5F0203CF-8CEF-4FC5-B17E-CF205E27D4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69B47C-387E-42CD-85B8-B3A85C3D8A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B769B47C-387E-42CD-85B8-B3A85C3D8A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13062-596B-F0B5-2405-7F8B9A5B7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4400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DCC47-8530-4047-4B9F-ACB5A4A38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/>
              <a:t>What is the main goal of my set of activities?</a:t>
            </a:r>
          </a:p>
          <a:p>
            <a:pPr marL="0" indent="0">
              <a:buNone/>
            </a:pPr>
            <a:endParaRPr lang="en-GB" sz="2800"/>
          </a:p>
          <a:p>
            <a:pPr marL="0" indent="0">
              <a:buNone/>
            </a:pPr>
            <a:r>
              <a:rPr lang="en-GB" sz="2800"/>
              <a:t>How do my outcomes relate to the different dimensions of physical literacy?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913EC-42DF-E27B-E729-E4178C1CC2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4660" b="2"/>
          <a:stretch>
            <a:fillRect/>
          </a:stretch>
        </p:blipFill>
        <p:spPr>
          <a:xfrm>
            <a:off x="4603902" y="643938"/>
            <a:ext cx="7341532" cy="5570124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81483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riting on sticky notes">
            <a:extLst>
              <a:ext uri="{FF2B5EF4-FFF2-40B4-BE49-F238E27FC236}">
                <a16:creationId xmlns:a16="http://schemas.microsoft.com/office/drawing/2014/main" id="{556FF151-999C-DE2D-FA76-FD8B446A67E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7812" b="78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2D6B23-C462-2AC9-6C5B-415D451D1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229" y="443949"/>
            <a:ext cx="9603874" cy="4768573"/>
          </a:xfr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Alignment with the </a:t>
            </a:r>
            <a:r>
              <a:rPr lang="en-US" sz="4800" b="1"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curriculum for </a:t>
            </a:r>
            <a:r>
              <a:rPr lang="en-US" sz="4800" b="1" err="1"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wales</a:t>
            </a:r>
            <a:br>
              <a:rPr lang="en-US" sz="4800" b="1">
                <a:solidFill>
                  <a:schemeClr val="tx1"/>
                </a:solidFill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</a:br>
            <a:br>
              <a:rPr lang="en-US" sz="4800" b="1"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</a:br>
            <a:r>
              <a:rPr lang="en-US" sz="4800" b="1" err="1"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  <a:t>Aliniad</a:t>
            </a:r>
            <a:r>
              <a:rPr lang="en-US" sz="4800" b="1"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  <a:t> </a:t>
            </a:r>
            <a:r>
              <a:rPr lang="en-US" sz="4800" b="1" err="1"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  <a:t>gyda</a:t>
            </a:r>
            <a:b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en-US" sz="4800" b="1" err="1">
                <a:solidFill>
                  <a:schemeClr val="tx1"/>
                </a:solidFill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  <a:t>cwricwlwm</a:t>
            </a:r>
            <a:r>
              <a:rPr lang="en-US" sz="4800" b="1">
                <a:solidFill>
                  <a:schemeClr val="tx1"/>
                </a:solidFill>
                <a:effectLst>
                  <a:glow rad="38100">
                    <a:srgbClr val="003E5B">
                      <a:lumMod val="65000"/>
                      <a:lumOff val="35000"/>
                      <a:alpha val="50000"/>
                    </a:srgbClr>
                  </a:glow>
                </a:effectLst>
              </a:rPr>
              <a:t>  I  gymru</a:t>
            </a:r>
            <a:endParaRPr lang="en-US" sz="4800" b="1">
              <a:solidFill>
                <a:schemeClr val="tx1"/>
              </a:solidFill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2201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0BF49F-9D5E-EE71-00FE-E28F301BC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ild riding skateboard">
            <a:extLst>
              <a:ext uri="{FF2B5EF4-FFF2-40B4-BE49-F238E27FC236}">
                <a16:creationId xmlns:a16="http://schemas.microsoft.com/office/drawing/2014/main" id="{7791C28F-048B-7D82-294E-4AC481C9186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rcRect b="13259"/>
          <a:stretch>
            <a:fillRect/>
          </a:stretch>
        </p:blipFill>
        <p:spPr>
          <a:xfrm>
            <a:off x="14882" y="1595575"/>
            <a:ext cx="4045052" cy="526016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CA8641-ED70-8BB2-B776-7EAA1F9BB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58" y="12677"/>
            <a:ext cx="3029313" cy="1582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kern="120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Descriptions of learning</a:t>
            </a:r>
            <a:endParaRPr lang="en-US" sz="3100" b="1" kern="1200" cap="all">
              <a:ln w="3175" cmpd="sng">
                <a:noFill/>
              </a:ln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F16937-59A2-1C39-6891-B31A191F1AE8}"/>
              </a:ext>
            </a:extLst>
          </p:cNvPr>
          <p:cNvSpPr txBox="1"/>
          <p:nvPr/>
        </p:nvSpPr>
        <p:spPr>
          <a:xfrm>
            <a:off x="1014292" y="350391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graphicFrame>
        <p:nvGraphicFramePr>
          <p:cNvPr id="15" name="TextBox 9">
            <a:extLst>
              <a:ext uri="{FF2B5EF4-FFF2-40B4-BE49-F238E27FC236}">
                <a16:creationId xmlns:a16="http://schemas.microsoft.com/office/drawing/2014/main" id="{F496FA31-9A3A-4389-2C95-B7FD2511DB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606464"/>
              </p:ext>
            </p:extLst>
          </p:nvPr>
        </p:nvGraphicFramePr>
        <p:xfrm>
          <a:off x="5830039" y="137906"/>
          <a:ext cx="5691402" cy="6543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42602246-DBBC-A658-AAEC-DD40AED04F8F}"/>
              </a:ext>
            </a:extLst>
          </p:cNvPr>
          <p:cNvSpPr txBox="1">
            <a:spLocks/>
          </p:cNvSpPr>
          <p:nvPr/>
        </p:nvSpPr>
        <p:spPr>
          <a:xfrm rot="16200000">
            <a:off x="1708673" y="2829303"/>
            <a:ext cx="6274254" cy="96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 cap="all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b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</a:rPr>
              <a:t>Health &amp; Well-being </a:t>
            </a:r>
            <a:r>
              <a:rPr lang="en-US" sz="3600" b="1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</a:rPr>
              <a:t>AoLE</a:t>
            </a:r>
            <a:endParaRPr lang="en-US" sz="3600" b="1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6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00874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2736-3CBC-90F9-91C7-AA96FA8A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73203"/>
          </a:xfrm>
        </p:spPr>
        <p:txBody>
          <a:bodyPr>
            <a:normAutofit/>
          </a:bodyPr>
          <a:lstStyle/>
          <a:p>
            <a:r>
              <a:rPr lang="en-GB" sz="5400" b="1"/>
              <a:t>Descriptions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15B28-E97C-2B25-CFC2-02AE043E6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368" y="1682803"/>
            <a:ext cx="9905998" cy="1073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Progression Step 3 / health &amp; wellbeing </a:t>
            </a:r>
            <a:r>
              <a:rPr lang="en-GB" sz="2800" b="1" err="1"/>
              <a:t>AoLE</a:t>
            </a:r>
            <a:endParaRPr lang="en-GB" sz="2800" b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AF5C773-D4AF-52F7-E84D-50BBAD9EB7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4286648"/>
              </p:ext>
            </p:extLst>
          </p:nvPr>
        </p:nvGraphicFramePr>
        <p:xfrm>
          <a:off x="507146" y="2654195"/>
          <a:ext cx="11472262" cy="338328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819048">
                  <a:extLst>
                    <a:ext uri="{9D8B030D-6E8A-4147-A177-3AD203B41FA5}">
                      <a16:colId xmlns:a16="http://schemas.microsoft.com/office/drawing/2014/main" val="3623694156"/>
                    </a:ext>
                  </a:extLst>
                </a:gridCol>
                <a:gridCol w="7653214">
                  <a:extLst>
                    <a:ext uri="{9D8B030D-6E8A-4147-A177-3AD203B41FA5}">
                      <a16:colId xmlns:a16="http://schemas.microsoft.com/office/drawing/2014/main" val="1645093194"/>
                    </a:ext>
                  </a:extLst>
                </a:gridCol>
              </a:tblGrid>
              <a:tr h="370840">
                <a:tc rowSpan="3"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2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Developing physical health and well-being has lifelong benefits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>
                          <a:solidFill>
                            <a:schemeClr val="bg2"/>
                          </a:solidFill>
                        </a:rPr>
                        <a:t>I can develop and apply a range of skills in familiar, unfamiliar and changing situations, exploring space creatively in response to a variety of stimuli.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26013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>
                          <a:solidFill>
                            <a:schemeClr val="bg2"/>
                          </a:solidFill>
                        </a:rPr>
                        <a:t>I can motivate myself to engage confidently in regular physical activity and sport, and am aware of my own 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3736015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24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explain the way in which physical and emotional changes are connected in different contexts, and I can monitor, review and adapt my behaviour to support my physical and emotional health, setting myself relevant targets.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2398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r>
                        <a:rPr lang="en-GB" sz="1800" b="0"/>
                        <a:t>*Only some descriptions are included here. Find more details, please see the </a:t>
                      </a:r>
                      <a:r>
                        <a:rPr lang="en-GB" sz="1800" b="0">
                          <a:hlinkClick r:id="rId2"/>
                        </a:rPr>
                        <a:t>Guidance on the Curriculum for Wales</a:t>
                      </a:r>
                      <a:endParaRPr lang="en-GB" sz="1800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066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023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9E23C-33CF-DCC7-313C-1374086E0E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3AFBF-E69E-CEAB-72A9-EF0836E0B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156" y="253573"/>
            <a:ext cx="9905998" cy="1073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Progression Step 3 / health &amp; wellbeing </a:t>
            </a:r>
            <a:r>
              <a:rPr lang="en-GB" sz="2800" b="1" err="1"/>
              <a:t>AoLE</a:t>
            </a:r>
            <a:endParaRPr lang="en-GB" sz="2800" b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D8277A1-3AFD-692E-B979-E5F23BB68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783279"/>
              </p:ext>
            </p:extLst>
          </p:nvPr>
        </p:nvGraphicFramePr>
        <p:xfrm>
          <a:off x="507146" y="1129554"/>
          <a:ext cx="11472262" cy="5219764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042878">
                  <a:extLst>
                    <a:ext uri="{9D8B030D-6E8A-4147-A177-3AD203B41FA5}">
                      <a16:colId xmlns:a16="http://schemas.microsoft.com/office/drawing/2014/main" val="3623694156"/>
                    </a:ext>
                  </a:extLst>
                </a:gridCol>
                <a:gridCol w="8429384">
                  <a:extLst>
                    <a:ext uri="{9D8B030D-6E8A-4147-A177-3AD203B41FA5}">
                      <a16:colId xmlns:a16="http://schemas.microsoft.com/office/drawing/2014/main" val="1645093194"/>
                    </a:ext>
                  </a:extLst>
                </a:gridCol>
              </a:tblGrid>
              <a:tr h="922084">
                <a:tc rowSpan="8"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2400" b="1" kern="1200">
                          <a:solidFill>
                            <a:schemeClr val="bg2"/>
                          </a:solidFill>
                          <a:latin typeface="+mn-lt"/>
                          <a:ea typeface="+mn-ea"/>
                          <a:cs typeface="+mn-cs"/>
                        </a:rPr>
                        <a:t>How we process and respond to our experiences affects our mental health and emotional well-being.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>
                          <a:solidFill>
                            <a:schemeClr val="bg2"/>
                          </a:solidFill>
                        </a:rPr>
                        <a:t>I can recognise the benefits of being able to focus attention on my perceptions and thoughts and know that I am developing my self-awareness.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260133"/>
                  </a:ext>
                </a:extLst>
              </a:tr>
              <a:tr h="614723">
                <a:tc vMerge="1">
                  <a:txBody>
                    <a:bodyPr/>
                    <a:lstStyle/>
                    <a:p>
                      <a:endParaRPr lang="en-GB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0">
                          <a:solidFill>
                            <a:schemeClr val="bg2"/>
                          </a:solidFill>
                        </a:rPr>
                        <a:t>I can self-regulate my emotions in a healthy way using strategies that I have developed.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3736015"/>
                  </a:ext>
                </a:extLst>
              </a:tr>
              <a:tr h="881359">
                <a:tc vMerge="1">
                  <a:txBody>
                    <a:bodyPr/>
                    <a:lstStyle/>
                    <a:p>
                      <a:endParaRPr lang="en-GB" sz="24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see the benefits of communicating about feelings as one of a range of strategies which can help promote positive mental health and emotional well-being.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23982"/>
                  </a:ext>
                </a:extLst>
              </a:tr>
              <a:tr h="1545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ask for help when I need it from people I trust.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151699"/>
                  </a:ext>
                </a:extLst>
              </a:tr>
              <a:tr h="2112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reflect on the way that past events and experiences have affected my thoughts, feelings and actions.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139202"/>
                  </a:ext>
                </a:extLst>
              </a:tr>
              <a:tr h="1545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anticipate how future events may make me and others feel.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9105751"/>
                  </a:ext>
                </a:extLst>
              </a:tr>
              <a:tr h="1828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empathise with others.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3677648"/>
                  </a:ext>
                </a:extLst>
              </a:tr>
              <a:tr h="18288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 can understand how and why experiences affect me and others.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0306481"/>
                  </a:ext>
                </a:extLst>
              </a:tr>
              <a:tr h="629323">
                <a:tc gridSpan="2">
                  <a:txBody>
                    <a:bodyPr/>
                    <a:lstStyle/>
                    <a:p>
                      <a:r>
                        <a:rPr lang="en-GB" sz="1800" b="0"/>
                        <a:t>*Only some descriptions are included here. Find more details, please see the </a:t>
                      </a:r>
                      <a:r>
                        <a:rPr lang="en-GB" sz="1800" b="0">
                          <a:hlinkClick r:id="rId2"/>
                        </a:rPr>
                        <a:t>Guidance on the Curriculum for Wales</a:t>
                      </a:r>
                      <a:endParaRPr lang="en-GB" sz="1800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066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076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3CA288-83D8-52BF-1A03-2A513B106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73098-4ED2-304E-4DAC-F9E45ADEC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156" y="253573"/>
            <a:ext cx="9905998" cy="1073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Progression Step 3 / health &amp; wellbeing </a:t>
            </a:r>
            <a:r>
              <a:rPr lang="en-GB" sz="2800" b="1" err="1"/>
              <a:t>AoLE</a:t>
            </a:r>
            <a:endParaRPr lang="en-GB" sz="2800" b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C37722-90C9-FCCC-86E0-071B3F7A7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5419681"/>
              </p:ext>
            </p:extLst>
          </p:nvPr>
        </p:nvGraphicFramePr>
        <p:xfrm>
          <a:off x="507146" y="1129554"/>
          <a:ext cx="11472262" cy="5645843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042878">
                  <a:extLst>
                    <a:ext uri="{9D8B030D-6E8A-4147-A177-3AD203B41FA5}">
                      <a16:colId xmlns:a16="http://schemas.microsoft.com/office/drawing/2014/main" val="3623694156"/>
                    </a:ext>
                  </a:extLst>
                </a:gridCol>
                <a:gridCol w="8429384">
                  <a:extLst>
                    <a:ext uri="{9D8B030D-6E8A-4147-A177-3AD203B41FA5}">
                      <a16:colId xmlns:a16="http://schemas.microsoft.com/office/drawing/2014/main" val="1645093194"/>
                    </a:ext>
                  </a:extLst>
                </a:gridCol>
              </a:tblGrid>
              <a:tr h="653142">
                <a:tc rowSpan="5"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24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Our decision-making impacts on the quality of our lives and the lives of others.</a:t>
                      </a: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bg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make considered decisions, taking into account available information, including past experiences.</a:t>
                      </a:r>
                      <a:endParaRPr lang="en-GB" b="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260133"/>
                  </a:ext>
                </a:extLst>
              </a:tr>
              <a:tr h="368833">
                <a:tc vMerge="1">
                  <a:txBody>
                    <a:bodyPr/>
                    <a:lstStyle/>
                    <a:p>
                      <a:endParaRPr lang="en-GB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set appropriate goals.</a:t>
                      </a:r>
                      <a:endParaRPr lang="en-GB" b="0">
                        <a:solidFill>
                          <a:schemeClr val="bg2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3736015"/>
                  </a:ext>
                </a:extLst>
              </a:tr>
              <a:tr h="668511">
                <a:tc vMerge="1">
                  <a:txBody>
                    <a:bodyPr/>
                    <a:lstStyle/>
                    <a:p>
                      <a:endParaRPr lang="en-GB" sz="24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recognise that some decisions I make will have a long-term impact on my life and the lives of others.</a:t>
                      </a:r>
                      <a:endParaRPr lang="en-GB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23982"/>
                  </a:ext>
                </a:extLst>
              </a:tr>
              <a:tr h="66351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understand that decisions can be made individually and collectively, and that they can be influenced by a range of factors.</a:t>
                      </a:r>
                      <a:endParaRPr lang="en-GB"/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151699"/>
                  </a:ext>
                </a:extLst>
              </a:tr>
              <a:tr h="2112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identify and assess risks, and I can take steps to reduce them.</a:t>
                      </a:r>
                      <a:endParaRPr lang="en-GB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139202"/>
                  </a:ext>
                </a:extLst>
              </a:tr>
              <a:tr h="347032">
                <a:tc rowSpan="3">
                  <a:txBody>
                    <a:bodyPr/>
                    <a:lstStyle/>
                    <a:p>
                      <a:pPr fontAlgn="base"/>
                      <a:r>
                        <a:rPr lang="en-GB" sz="2400" b="1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we engage with social influences shapes who we are and affects our health and well-being.</a:t>
                      </a: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have an understanding of the rules, norms and behaviours of different groups and situations, and I recognise that these have an influence on me.</a:t>
                      </a:r>
                      <a:endParaRPr lang="en-GB"/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9105751"/>
                  </a:ext>
                </a:extLst>
              </a:tr>
              <a:tr h="71499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interact </a:t>
                      </a:r>
                      <a:r>
                        <a:rPr lang="en-GB" sz="18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pro-socially</a:t>
                      </a: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in different groups and situations.</a:t>
                      </a:r>
                      <a:endParaRPr lang="en-GB"/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3677648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have developed an understanding that my </a:t>
                      </a:r>
                      <a:r>
                        <a:rPr lang="en-GB" sz="18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values</a:t>
                      </a: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 </a:t>
                      </a:r>
                      <a:r>
                        <a:rPr lang="en-GB" sz="1800" b="0" i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attitudes</a:t>
                      </a: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and identity are shaped by different groups and influences.</a:t>
                      </a:r>
                      <a:endParaRPr lang="en-GB"/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0306481"/>
                  </a:ext>
                </a:extLst>
              </a:tr>
              <a:tr h="629323">
                <a:tc gridSpan="2">
                  <a:txBody>
                    <a:bodyPr/>
                    <a:lstStyle/>
                    <a:p>
                      <a:r>
                        <a:rPr lang="en-GB" sz="1800" b="0"/>
                        <a:t>*Only some descriptions are included here. Find more details, please see the </a:t>
                      </a:r>
                      <a:r>
                        <a:rPr lang="en-GB" sz="1800" b="0">
                          <a:hlinkClick r:id="rId2"/>
                        </a:rPr>
                        <a:t>Guidance on the Curriculum for Wales</a:t>
                      </a:r>
                      <a:endParaRPr lang="en-GB" sz="1800" b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066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178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7DB23-0FE8-F2D7-011E-E10A1939B9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A7B70-2F00-8FE2-2AB3-7ACAA0FB6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35" y="607038"/>
            <a:ext cx="9905998" cy="1073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/>
              <a:t>Progression Step 3 / health &amp; wellbeing </a:t>
            </a:r>
            <a:r>
              <a:rPr lang="en-GB" sz="2800" b="1" err="1"/>
              <a:t>AoLE</a:t>
            </a:r>
            <a:endParaRPr lang="en-GB" sz="2800" b="1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546F618-2AD2-6C2C-A841-596556F026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715319"/>
              </p:ext>
            </p:extLst>
          </p:nvPr>
        </p:nvGraphicFramePr>
        <p:xfrm>
          <a:off x="1624349" y="2011680"/>
          <a:ext cx="8943301" cy="31089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977172">
                  <a:extLst>
                    <a:ext uri="{9D8B030D-6E8A-4147-A177-3AD203B41FA5}">
                      <a16:colId xmlns:a16="http://schemas.microsoft.com/office/drawing/2014/main" val="3623694156"/>
                    </a:ext>
                  </a:extLst>
                </a:gridCol>
                <a:gridCol w="5966129">
                  <a:extLst>
                    <a:ext uri="{9D8B030D-6E8A-4147-A177-3AD203B41FA5}">
                      <a16:colId xmlns:a16="http://schemas.microsoft.com/office/drawing/2014/main" val="1645093194"/>
                    </a:ext>
                  </a:extLst>
                </a:gridCol>
              </a:tblGrid>
              <a:tr h="370840">
                <a:tc rowSpan="3">
                  <a:txBody>
                    <a:bodyPr/>
                    <a:lstStyle/>
                    <a:p>
                      <a:pPr marL="0" algn="l" defTabSz="457200" rtl="0" eaLnBrk="1" latinLnBrk="0" hangingPunct="1"/>
                      <a:r>
                        <a:rPr lang="en-GB" sz="2400" b="1" i="0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relationships are fundamental to our well-being.</a:t>
                      </a:r>
                      <a:endParaRPr lang="en-GB" sz="32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bg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understand that there are differences within types of relationships and that relationships change over time.</a:t>
                      </a:r>
                      <a:endParaRPr lang="en-GB" b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526013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>
                          <a:solidFill>
                            <a:schemeClr val="bg2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communicate my needs and feelings, and respond to those of others.</a:t>
                      </a:r>
                      <a:endParaRPr lang="en-GB" b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3736015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2400" b="1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can make and maintain relationships that matter to me, identifying conflict and taking steps to resolve it.</a:t>
                      </a:r>
                      <a:endParaRPr lang="en-GB" b="0">
                        <a:solidFill>
                          <a:schemeClr val="bg2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02398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r>
                        <a:rPr lang="en-GB" sz="1800" b="0"/>
                        <a:t>*Only some descriptions are included here. Find more details, please see the </a:t>
                      </a:r>
                      <a:r>
                        <a:rPr lang="en-GB" sz="1800" b="0">
                          <a:hlinkClick r:id="rId2"/>
                        </a:rPr>
                        <a:t>Guidance on the Curriculum for Wales</a:t>
                      </a:r>
                      <a:endParaRPr lang="en-GB" sz="1800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0660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7459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BC412E-F628-DFDA-4B68-95EFC2A25F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riting on sticky notes">
            <a:extLst>
              <a:ext uri="{FF2B5EF4-FFF2-40B4-BE49-F238E27FC236}">
                <a16:creationId xmlns:a16="http://schemas.microsoft.com/office/drawing/2014/main" id="{99DEEBE9-C09F-12A1-5BC2-A913CF31DC9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7812" b="78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AE2BC6-7CC6-BA09-7A93-5DBE9B45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856" y="778670"/>
            <a:ext cx="8676222" cy="48434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How does your </a:t>
            </a: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set of activities // teaching style // debrief</a:t>
            </a: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support the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Aole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801832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35E13E-0E29-50E7-E637-9224B9F05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riting on sticky notes">
            <a:extLst>
              <a:ext uri="{FF2B5EF4-FFF2-40B4-BE49-F238E27FC236}">
                <a16:creationId xmlns:a16="http://schemas.microsoft.com/office/drawing/2014/main" id="{89EE161B-52EE-9BF7-3E52-1CC2B413375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7812" b="78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F845D-B3F4-D205-08AF-1673E898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856" y="778670"/>
            <a:ext cx="8676222" cy="48434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Sut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mae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eich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 </a:t>
            </a: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480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set o </a:t>
            </a:r>
            <a:r>
              <a:rPr lang="en-US" sz="48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weithgareddau</a:t>
            </a:r>
            <a:r>
              <a:rPr lang="en-US" sz="480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// </a:t>
            </a:r>
            <a:r>
              <a:rPr lang="en-US" sz="48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Dulliau</a:t>
            </a:r>
            <a:r>
              <a:rPr lang="en-US" sz="480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US" sz="48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Addysgu</a:t>
            </a:r>
            <a:r>
              <a:rPr lang="en-US" sz="480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// </a:t>
            </a:r>
            <a:r>
              <a:rPr lang="en-US" sz="48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adolygiad</a:t>
            </a:r>
            <a:r>
              <a:rPr lang="en-US" sz="4800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- </a:t>
            </a:r>
            <a:r>
              <a:rPr lang="en-US" sz="4800" err="1">
                <a:gradFill flip="none">
                  <a:gsLst>
                    <a:gs pos="0">
                      <a:srgbClr val="FFFFFF"/>
                    </a:gs>
                    <a:gs pos="100000">
                      <a:srgbClr val="FFFFFF"/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dadansoddiad</a:t>
            </a: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US" sz="4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yn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cefnogi'r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Maes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Dysgu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a </a:t>
            </a:r>
            <a:r>
              <a:rPr lang="en-US" sz="4800" b="1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Phrofiad</a:t>
            </a:r>
            <a:r>
              <a:rPr lang="en-US" sz="48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?</a:t>
            </a:r>
          </a:p>
        </p:txBody>
      </p:sp>
    </p:spTree>
    <p:extLst>
      <p:ext uri="{BB962C8B-B14F-4D97-AF65-F5344CB8AC3E}">
        <p14:creationId xmlns:p14="http://schemas.microsoft.com/office/powerpoint/2010/main" val="3461094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head of team office desk">
            <a:extLst>
              <a:ext uri="{FF2B5EF4-FFF2-40B4-BE49-F238E27FC236}">
                <a16:creationId xmlns:a16="http://schemas.microsoft.com/office/drawing/2014/main" id="{082DAC18-E623-0546-920C-6676DF6BBA3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10984" b="474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080833-6B30-404E-B0FA-39D7DC4B1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360" y="2210"/>
            <a:ext cx="4093179" cy="1562099"/>
          </a:xfrm>
        </p:spPr>
        <p:txBody>
          <a:bodyPr>
            <a:noAutofit/>
          </a:bodyPr>
          <a:lstStyle/>
          <a:p>
            <a:r>
              <a:rPr lang="en-US" sz="3200" b="1"/>
              <a:t>Next week - asynchronous</a:t>
            </a:r>
            <a:endParaRPr lang="en-US" sz="320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49C5163-C20C-4544-B7B1-4C17B8DBE1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482" y="2119003"/>
            <a:ext cx="5757070" cy="4200524"/>
          </a:xfrm>
        </p:spPr>
        <p:txBody>
          <a:bodyPr>
            <a:no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US" sz="2400"/>
              <a:t>Work on block 7 (asynchronous content) – bring your notes on march 27</a:t>
            </a:r>
            <a:r>
              <a:rPr lang="en-US" sz="2400" baseline="30000"/>
              <a:t>th</a:t>
            </a:r>
            <a:r>
              <a:rPr lang="en-US" sz="2400"/>
              <a:t> to share with the group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400"/>
              <a:t>Progress on your lesson plan according to your distribution of tasks/roles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US" sz="2400"/>
              <a:t>For Friday march 27</a:t>
            </a:r>
            <a:r>
              <a:rPr lang="en-US" sz="2400" baseline="30000"/>
              <a:t>th</a:t>
            </a:r>
            <a:r>
              <a:rPr lang="en-US" sz="2400"/>
              <a:t> – also bring your </a:t>
            </a:r>
            <a:r>
              <a:rPr lang="en-US" sz="2400" b="1">
                <a:solidFill>
                  <a:schemeClr val="accent1"/>
                </a:solidFill>
              </a:rPr>
              <a:t>final draft </a:t>
            </a:r>
            <a:r>
              <a:rPr lang="en-US" sz="2400"/>
              <a:t>of your lesson plan &amp; list of materials for feedback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B36D83D-32E8-A987-850C-629977CB7711}"/>
              </a:ext>
            </a:extLst>
          </p:cNvPr>
          <p:cNvSpPr txBox="1">
            <a:spLocks/>
          </p:cNvSpPr>
          <p:nvPr/>
        </p:nvSpPr>
        <p:spPr>
          <a:xfrm>
            <a:off x="7425151" y="1"/>
            <a:ext cx="4093179" cy="15620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200" b="1" err="1"/>
              <a:t>wythnos</a:t>
            </a:r>
            <a:r>
              <a:rPr lang="en-US" sz="3200" b="1"/>
              <a:t> </a:t>
            </a:r>
            <a:r>
              <a:rPr lang="en-US" sz="3200" b="1" err="1"/>
              <a:t>nesaf</a:t>
            </a:r>
            <a:r>
              <a:rPr lang="en-US" sz="3200" b="1"/>
              <a:t> </a:t>
            </a:r>
            <a:endParaRPr lang="en-US" sz="3200"/>
          </a:p>
          <a:p>
            <a:r>
              <a:rPr lang="en-US" sz="3200" b="1"/>
              <a:t> </a:t>
            </a:r>
            <a:r>
              <a:rPr lang="en-US" sz="3200" b="1" err="1"/>
              <a:t>Anghydamserol</a:t>
            </a:r>
            <a:r>
              <a:rPr lang="en-US" sz="3200" b="1"/>
              <a:t> </a:t>
            </a:r>
            <a:endParaRPr lang="en-US" sz="3200">
              <a:solidFill>
                <a:srgbClr val="00BFD9"/>
              </a:solidFill>
              <a:ea typeface="+mj-lt"/>
              <a:cs typeface="+mj-lt"/>
            </a:endParaRPr>
          </a:p>
        </p:txBody>
      </p:sp>
      <p:sp>
        <p:nvSpPr>
          <p:cNvPr id="7" name="Subtitle 3">
            <a:extLst>
              <a:ext uri="{FF2B5EF4-FFF2-40B4-BE49-F238E27FC236}">
                <a16:creationId xmlns:a16="http://schemas.microsoft.com/office/drawing/2014/main" id="{212AEF0A-6A32-EFC8-F459-424092FBE31A}"/>
              </a:ext>
            </a:extLst>
          </p:cNvPr>
          <p:cNvSpPr txBox="1">
            <a:spLocks/>
          </p:cNvSpPr>
          <p:nvPr/>
        </p:nvSpPr>
        <p:spPr>
          <a:xfrm>
            <a:off x="6285361" y="2116794"/>
            <a:ext cx="5757070" cy="420052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21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+mj-lt"/>
              <a:buAutoNum type="arabicPeriod"/>
            </a:pPr>
            <a:r>
              <a:rPr lang="en-US" sz="2400" err="1"/>
              <a:t>Gweithio</a:t>
            </a:r>
            <a:r>
              <a:rPr lang="en-US" sz="2400"/>
              <a:t> </a:t>
            </a:r>
            <a:r>
              <a:rPr lang="en-US" sz="2400" err="1"/>
              <a:t>ar</a:t>
            </a:r>
            <a:r>
              <a:rPr lang="en-US" sz="2400"/>
              <a:t> bloc 7 (</a:t>
            </a:r>
            <a:r>
              <a:rPr lang="en-US" sz="2400" err="1"/>
              <a:t>cynnwys</a:t>
            </a:r>
            <a:r>
              <a:rPr lang="en-US" sz="2400"/>
              <a:t> </a:t>
            </a:r>
            <a:r>
              <a:rPr lang="en-US" sz="2400" err="1"/>
              <a:t>anghydamserol</a:t>
            </a:r>
            <a:r>
              <a:rPr lang="en-US" sz="2400"/>
              <a:t>) – </a:t>
            </a:r>
            <a:r>
              <a:rPr lang="en-US" sz="2400" err="1"/>
              <a:t>dewch</a:t>
            </a:r>
            <a:r>
              <a:rPr lang="en-US" sz="2400"/>
              <a:t> </a:t>
            </a:r>
            <a:r>
              <a:rPr lang="en-US" sz="2400" err="1"/>
              <a:t>a'ch</a:t>
            </a:r>
            <a:r>
              <a:rPr lang="en-US" sz="2400"/>
              <a:t> </a:t>
            </a:r>
            <a:r>
              <a:rPr lang="en-US" sz="2400" err="1"/>
              <a:t>nodiadau</a:t>
            </a:r>
            <a:r>
              <a:rPr lang="en-US" sz="2400"/>
              <a:t> I </a:t>
            </a:r>
            <a:r>
              <a:rPr lang="en-US" sz="2400" err="1"/>
              <a:t>rannu</a:t>
            </a:r>
            <a:r>
              <a:rPr lang="en-US" sz="2400"/>
              <a:t> </a:t>
            </a:r>
            <a:r>
              <a:rPr lang="en-US" sz="2400" err="1"/>
              <a:t>gyda'r</a:t>
            </a:r>
            <a:r>
              <a:rPr lang="en-US" sz="2400"/>
              <a:t> </a:t>
            </a:r>
            <a:r>
              <a:rPr lang="en-US" sz="2400" err="1"/>
              <a:t>grwp</a:t>
            </a:r>
            <a:r>
              <a:rPr lang="en-US" sz="2400"/>
              <a:t> </a:t>
            </a:r>
            <a:r>
              <a:rPr lang="en-US" sz="2400" err="1"/>
              <a:t>dydd</a:t>
            </a:r>
            <a:r>
              <a:rPr lang="en-US" sz="2400"/>
              <a:t> </a:t>
            </a:r>
            <a:r>
              <a:rPr lang="en-US" sz="2400" err="1"/>
              <a:t>Gwener</a:t>
            </a:r>
            <a:r>
              <a:rPr lang="en-US" sz="2400"/>
              <a:t> 27ain mis Mawrth.</a:t>
            </a:r>
            <a:endParaRPr lang="en-US" sz="2400">
              <a:effectLst>
                <a:glow rad="38100">
                  <a:srgbClr val="003E5B">
                    <a:lumMod val="50000"/>
                    <a:lumOff val="50000"/>
                    <a:alpha val="20000"/>
                  </a:srgb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US" sz="2400" err="1"/>
              <a:t>Cynnyd</a:t>
            </a:r>
            <a:r>
              <a:rPr lang="en-US" sz="2400"/>
              <a:t> </a:t>
            </a:r>
            <a:r>
              <a:rPr lang="en-US" sz="2400" err="1"/>
              <a:t>ar</a:t>
            </a:r>
            <a:r>
              <a:rPr lang="en-US" sz="2400"/>
              <a:t> </a:t>
            </a:r>
            <a:r>
              <a:rPr lang="en-US" sz="2400" err="1"/>
              <a:t>eich</a:t>
            </a:r>
            <a:r>
              <a:rPr lang="en-US" sz="2400"/>
              <a:t> </a:t>
            </a:r>
            <a:r>
              <a:rPr lang="en-US" sz="2400" err="1"/>
              <a:t>cynllun</a:t>
            </a:r>
            <a:r>
              <a:rPr lang="en-US" sz="2400"/>
              <a:t> </a:t>
            </a:r>
            <a:r>
              <a:rPr lang="en-US" sz="2400" err="1"/>
              <a:t>gwers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dilyn</a:t>
            </a:r>
            <a:r>
              <a:rPr lang="en-US" sz="2400"/>
              <a:t> </a:t>
            </a:r>
            <a:r>
              <a:rPr lang="en-US" sz="2400" err="1"/>
              <a:t>eich</a:t>
            </a:r>
            <a:r>
              <a:rPr lang="en-US" sz="2400"/>
              <a:t> </a:t>
            </a:r>
            <a:r>
              <a:rPr lang="en-US" sz="2400" err="1"/>
              <a:t>bwriad</a:t>
            </a:r>
            <a:r>
              <a:rPr lang="en-US" sz="2400"/>
              <a:t> </a:t>
            </a:r>
            <a:r>
              <a:rPr lang="en-US" sz="2400" err="1"/>
              <a:t>rhannu'r</a:t>
            </a:r>
            <a:r>
              <a:rPr lang="en-US" sz="2400"/>
              <a:t> </a:t>
            </a:r>
            <a:r>
              <a:rPr lang="en-US" sz="2400" err="1"/>
              <a:t>tasgiau</a:t>
            </a:r>
            <a:r>
              <a:rPr lang="en-US" sz="2400"/>
              <a:t>. </a:t>
            </a:r>
            <a:endParaRPr lang="en-US" sz="2400">
              <a:effectLst>
                <a:glow rad="38100">
                  <a:srgbClr val="003E5B">
                    <a:lumMod val="50000"/>
                    <a:lumOff val="50000"/>
                    <a:alpha val="20000"/>
                  </a:srgb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US" sz="2400"/>
              <a:t>I </a:t>
            </a:r>
            <a:r>
              <a:rPr lang="en-US" sz="2400" err="1"/>
              <a:t>dderbyn</a:t>
            </a:r>
            <a:r>
              <a:rPr lang="en-US" sz="2400"/>
              <a:t> </a:t>
            </a:r>
            <a:r>
              <a:rPr lang="en-US" sz="2400" err="1"/>
              <a:t>adborth</a:t>
            </a:r>
            <a:r>
              <a:rPr lang="en-US" sz="2400"/>
              <a:t> - </a:t>
            </a:r>
            <a:r>
              <a:rPr lang="en-US" sz="2400" err="1"/>
              <a:t>dydd</a:t>
            </a:r>
            <a:r>
              <a:rPr lang="en-US" sz="2400"/>
              <a:t> </a:t>
            </a:r>
            <a:r>
              <a:rPr lang="en-US" sz="2400" err="1"/>
              <a:t>Gwener</a:t>
            </a:r>
            <a:r>
              <a:rPr lang="en-US" sz="2400"/>
              <a:t>, 27ain mis Mawrth – </a:t>
            </a:r>
            <a:r>
              <a:rPr lang="en-US" sz="2400" err="1"/>
              <a:t>dewch</a:t>
            </a:r>
            <a:r>
              <a:rPr lang="en-US" sz="2400"/>
              <a:t> </a:t>
            </a:r>
            <a:r>
              <a:rPr lang="en-US" sz="2400" err="1"/>
              <a:t>a'ch</a:t>
            </a:r>
            <a:r>
              <a:rPr lang="en-US" sz="2400"/>
              <a:t> </a:t>
            </a:r>
            <a:r>
              <a:rPr lang="en-US" sz="2400" b="1">
                <a:solidFill>
                  <a:schemeClr val="accent1"/>
                </a:solidFill>
              </a:rPr>
              <a:t>final draft </a:t>
            </a:r>
            <a:r>
              <a:rPr lang="en-US" sz="2400" err="1"/>
              <a:t>o'ch</a:t>
            </a:r>
            <a:r>
              <a:rPr lang="en-US" sz="2400"/>
              <a:t> </a:t>
            </a:r>
            <a:r>
              <a:rPr lang="en-US" sz="2400" err="1"/>
              <a:t>cynllun</a:t>
            </a:r>
            <a:r>
              <a:rPr lang="en-US" sz="2400"/>
              <a:t> </a:t>
            </a:r>
            <a:r>
              <a:rPr lang="en-US" sz="2400" err="1"/>
              <a:t>gwersl</a:t>
            </a:r>
            <a:r>
              <a:rPr lang="en-US" sz="2400"/>
              <a:t> </a:t>
            </a:r>
            <a:r>
              <a:rPr lang="en-US" sz="2400" err="1"/>
              <a:t>gan</a:t>
            </a:r>
            <a:r>
              <a:rPr lang="en-US" sz="2400"/>
              <a:t> </a:t>
            </a:r>
            <a:r>
              <a:rPr lang="en-US" sz="2400" err="1"/>
              <a:t>gynnwys</a:t>
            </a:r>
            <a:r>
              <a:rPr lang="en-US" sz="2400"/>
              <a:t> </a:t>
            </a:r>
            <a:r>
              <a:rPr lang="en-US" sz="2400" err="1"/>
              <a:t>rhestr</a:t>
            </a:r>
            <a:r>
              <a:rPr lang="en-US" sz="2400"/>
              <a:t> </a:t>
            </a:r>
            <a:r>
              <a:rPr lang="en-US" sz="2400" err="1"/>
              <a:t>o'r</a:t>
            </a:r>
            <a:r>
              <a:rPr lang="en-US" sz="2400"/>
              <a:t> </a:t>
            </a:r>
            <a:r>
              <a:rPr lang="en-US" sz="2400" err="1"/>
              <a:t>andnoddau</a:t>
            </a:r>
            <a:r>
              <a:rPr lang="en-US" sz="2400"/>
              <a:t> </a:t>
            </a:r>
            <a:r>
              <a:rPr lang="en-US" sz="2400" err="1"/>
              <a:t>sydd</a:t>
            </a:r>
            <a:r>
              <a:rPr lang="en-US" sz="2400"/>
              <a:t> </a:t>
            </a:r>
            <a:r>
              <a:rPr lang="en-US" sz="2400" err="1"/>
              <a:t>angen</a:t>
            </a:r>
            <a:endParaRPr lang="en-US" sz="2400" err="1">
              <a:effectLst>
                <a:glow rad="38100">
                  <a:srgbClr val="003E5B">
                    <a:lumMod val="50000"/>
                    <a:lumOff val="50000"/>
                    <a:alpha val="20000"/>
                  </a:srgb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8061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  <p:bldP spid="7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UWTSD 1">
      <a:dk1>
        <a:srgbClr val="003E5B"/>
      </a:dk1>
      <a:lt1>
        <a:sysClr val="window" lastClr="FFFFFF"/>
      </a:lt1>
      <a:dk2>
        <a:srgbClr val="28235D"/>
      </a:dk2>
      <a:lt2>
        <a:srgbClr val="A6C5D9"/>
      </a:lt2>
      <a:accent1>
        <a:srgbClr val="00BFD9"/>
      </a:accent1>
      <a:accent2>
        <a:srgbClr val="00B5B0"/>
      </a:accent2>
      <a:accent3>
        <a:srgbClr val="AFD24A"/>
      </a:accent3>
      <a:accent4>
        <a:srgbClr val="DB2461"/>
      </a:accent4>
      <a:accent5>
        <a:srgbClr val="FEBE10"/>
      </a:accent5>
      <a:accent6>
        <a:srgbClr val="28235D"/>
      </a:accent6>
      <a:hlink>
        <a:srgbClr val="28235D"/>
      </a:hlink>
      <a:folHlink>
        <a:srgbClr val="DB2461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F017D31-E675-491F-B600-F06278E25D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89A57F-CF3F-47C6-90BB-70331E72BCE1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11B8520-39D0-4E39-88E2-3CE8E9A6E44A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School design</Template>
  <Application>Microsoft Office PowerPoint</Application>
  <PresentationFormat>Widescreen</PresentationFormat>
  <Slides>21</Slides>
  <Notes>9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Mesh</vt:lpstr>
      <vt:lpstr>dulliau adDysgu </vt:lpstr>
      <vt:lpstr>teaching styles</vt:lpstr>
      <vt:lpstr>Spectrum</vt:lpstr>
      <vt:lpstr>Teaching Styles</vt:lpstr>
      <vt:lpstr>PowerPoint Presentation</vt:lpstr>
      <vt:lpstr>Designing the outdoor learning day</vt:lpstr>
      <vt:lpstr>Cynllunio diwrnod   dysgu yn yr awyr agored </vt:lpstr>
      <vt:lpstr>Lesson plan  overview</vt:lpstr>
      <vt:lpstr>Cynllun gwers  trosolwg </vt:lpstr>
      <vt:lpstr>Lesson plan</vt:lpstr>
      <vt:lpstr>Cynllun   gwers</vt:lpstr>
      <vt:lpstr>Learning outcomes</vt:lpstr>
      <vt:lpstr>Alignment with the curriculum for wales  Aliniad gyda cwricwlwm  I  gymru</vt:lpstr>
      <vt:lpstr>Descriptions of learning</vt:lpstr>
      <vt:lpstr>Descriptions of learning</vt:lpstr>
      <vt:lpstr>PowerPoint Presentation</vt:lpstr>
      <vt:lpstr>PowerPoint Presentation</vt:lpstr>
      <vt:lpstr>PowerPoint Presentation</vt:lpstr>
      <vt:lpstr>How does your   set of activities // teaching style // debrief  support the Aole?</vt:lpstr>
      <vt:lpstr>Sut mae eich    set o weithgareddau // Dulliau Addysgu // adolygiad - dadansoddiad  yn cefnogi'r Maes Dysgu a Phrofiad ?</vt:lpstr>
      <vt:lpstr>Next week - asynchronous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Trevino Gonzalez</dc:creator>
  <cp:revision>1</cp:revision>
  <dcterms:created xsi:type="dcterms:W3CDTF">2026-03-10T15:37:03Z</dcterms:created>
  <dcterms:modified xsi:type="dcterms:W3CDTF">2026-03-13T08:47:28Z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